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ink/inkAction1.xml" ContentType="application/vnd.ms-office.inkAction+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ink/inkAction2.xml" ContentType="application/vnd.ms-office.inkAction+xml"/>
  <Override PartName="/ppt/tags/tag7.xml" ContentType="application/vnd.openxmlformats-officedocument.presentationml.tags+xml"/>
  <Override PartName="/ppt/tags/tag8.xml" ContentType="application/vnd.openxmlformats-officedocument.presentationml.tags+xml"/>
  <Override PartName="/ppt/ink/inkAction3.xml" ContentType="application/vnd.ms-office.inkAction+xml"/>
  <Override PartName="/ppt/tags/tag9.xml" ContentType="application/vnd.openxmlformats-officedocument.presentationml.tags+xml"/>
  <Override PartName="/ppt/tags/tag10.xml" ContentType="application/vnd.openxmlformats-officedocument.presentationml.tags+xml"/>
  <Override PartName="/ppt/ink/inkAction4.xml" ContentType="application/vnd.ms-office.inkAction+xml"/>
  <Override PartName="/ppt/tags/tag11.xml" ContentType="application/vnd.openxmlformats-officedocument.presentationml.tags+xml"/>
  <Override PartName="/ppt/tags/tag12.xml" ContentType="application/vnd.openxmlformats-officedocument.presentationml.tags+xml"/>
  <Override PartName="/ppt/ink/inkAction5.xml" ContentType="application/vnd.ms-office.inkAction+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ink/inkAction6.xml" ContentType="application/vnd.ms-office.inkAction+xml"/>
  <Override PartName="/ppt/tags/tag27.xml" ContentType="application/vnd.openxmlformats-officedocument.presentationml.tags+xml"/>
  <Override PartName="/ppt/ink/inkAction7.xml" ContentType="application/vnd.ms-office.inkAction+xml"/>
  <Override PartName="/ppt/tags/tag28.xml" ContentType="application/vnd.openxmlformats-officedocument.presentationml.tags+xml"/>
  <Override PartName="/ppt/ink/inkAction8.xml" ContentType="application/vnd.ms-office.inkAction+xml"/>
  <Override PartName="/ppt/tags/tag29.xml" ContentType="application/vnd.openxmlformats-officedocument.presentationml.tags+xml"/>
  <Override PartName="/ppt/tags/tag30.xml" ContentType="application/vnd.openxmlformats-officedocument.presentationml.tags+xml"/>
  <Override PartName="/ppt/ink/inkAction9.xml" ContentType="application/vnd.ms-office.inkAction+xml"/>
  <Override PartName="/ppt/tags/tag31.xml" ContentType="application/vnd.openxmlformats-officedocument.presentationml.tags+xml"/>
  <Override PartName="/ppt/ink/inkAction10.xml" ContentType="application/vnd.ms-office.inkAction+xml"/>
  <Override PartName="/ppt/tags/tag32.xml" ContentType="application/vnd.openxmlformats-officedocument.presentationml.tags+xml"/>
  <Override PartName="/ppt/ink/inkAction11.xml" ContentType="application/vnd.ms-office.inkAction+xml"/>
  <Override PartName="/ppt/tags/tag33.xml" ContentType="application/vnd.openxmlformats-officedocument.presentationml.tags+xml"/>
  <Override PartName="/ppt/ink/inkAction12.xml" ContentType="application/vnd.ms-office.inkAction+xml"/>
  <Override PartName="/ppt/tags/tag34.xml" ContentType="application/vnd.openxmlformats-officedocument.presentationml.tags+xml"/>
  <Override PartName="/ppt/tags/tag35.xml" ContentType="application/vnd.openxmlformats-officedocument.presentationml.tags+xml"/>
  <Override PartName="/ppt/ink/inkAction13.xml" ContentType="application/vnd.ms-office.inkAction+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ink/inkAction14.xml" ContentType="application/vnd.ms-office.inkAction+xml"/>
  <Override PartName="/ppt/tags/tag40.xml" ContentType="application/vnd.openxmlformats-officedocument.presentationml.tags+xml"/>
  <Override PartName="/ppt/ink/inkAction15.xml" ContentType="application/vnd.ms-office.inkAction+xml"/>
  <Override PartName="/ppt/tags/tag41.xml" ContentType="application/vnd.openxmlformats-officedocument.presentationml.tags+xml"/>
  <Override PartName="/ppt/ink/inkAction16.xml" ContentType="application/vnd.ms-office.inkAction+xml"/>
  <Override PartName="/ppt/tags/tag42.xml" ContentType="application/vnd.openxmlformats-officedocument.presentationml.tags+xml"/>
  <Override PartName="/ppt/notesSlides/notesSlide6.xml" ContentType="application/vnd.openxmlformats-officedocument.presentationml.notesSlide+xml"/>
  <Override PartName="/ppt/ink/inkAction17.xml" ContentType="application/vnd.ms-office.inkAction+xml"/>
  <Override PartName="/ppt/tags/tag43.xml" ContentType="application/vnd.openxmlformats-officedocument.presentationml.tags+xml"/>
  <Override PartName="/ppt/ink/inkAction18.xml" ContentType="application/vnd.ms-office.inkAction+xml"/>
  <Override PartName="/ppt/tags/tag44.xml" ContentType="application/vnd.openxmlformats-officedocument.presentationml.tags+xml"/>
  <Override PartName="/ppt/ink/inkAction19.xml" ContentType="application/vnd.ms-office.inkAction+xml"/>
  <Override PartName="/ppt/tags/tag45.xml" ContentType="application/vnd.openxmlformats-officedocument.presentationml.tags+xml"/>
  <Override PartName="/ppt/ink/inkAction20.xml" ContentType="application/vnd.ms-office.inkAction+xml"/>
  <Override PartName="/ppt/tags/tag46.xml" ContentType="application/vnd.openxmlformats-officedocument.presentationml.tags+xml"/>
  <Override PartName="/ppt/ink/inkAction21.xml" ContentType="application/vnd.ms-office.inkAction+xml"/>
  <Override PartName="/ppt/tags/tag47.xml" ContentType="application/vnd.openxmlformats-officedocument.presentationml.tags+xml"/>
  <Override PartName="/ppt/ink/inkAction22.xml" ContentType="application/vnd.ms-office.inkAction+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ink/inkAction23.xml" ContentType="application/vnd.ms-office.inkAction+xml"/>
  <Override PartName="/ppt/tags/tag57.xml" ContentType="application/vnd.openxmlformats-officedocument.presentationml.tags+xml"/>
  <Override PartName="/ppt/ink/inkAction24.xml" ContentType="application/vnd.ms-office.inkAction+xml"/>
  <Override PartName="/ppt/tags/tag58.xml" ContentType="application/vnd.openxmlformats-officedocument.presentationml.tags+xml"/>
  <Override PartName="/ppt/ink/inkAction25.xml" ContentType="application/vnd.ms-office.inkAction+xml"/>
  <Override PartName="/ppt/tags/tag59.xml" ContentType="application/vnd.openxmlformats-officedocument.presentationml.tags+xml"/>
  <Override PartName="/ppt/ink/inkAction26.xml" ContentType="application/vnd.ms-office.inkAction+xml"/>
  <Override PartName="/ppt/tags/tag60.xml" ContentType="application/vnd.openxmlformats-officedocument.presentationml.tags+xml"/>
  <Override PartName="/ppt/ink/inkAction27.xml" ContentType="application/vnd.ms-office.inkAction+xml"/>
  <Override PartName="/ppt/tags/tag61.xml" ContentType="application/vnd.openxmlformats-officedocument.presentationml.tags+xml"/>
  <Override PartName="/ppt/tags/tag62.xml" ContentType="application/vnd.openxmlformats-officedocument.presentationml.tags+xml"/>
  <Override PartName="/ppt/ink/inkAction28.xml" ContentType="application/vnd.ms-office.inkAction+xml"/>
  <Override PartName="/ppt/tags/tag63.xml" ContentType="application/vnd.openxmlformats-officedocument.presentationml.tags+xml"/>
  <Override PartName="/ppt/ink/inkAction29.xml" ContentType="application/vnd.ms-office.inkAction+xml"/>
  <Override PartName="/ppt/tags/tag64.xml" ContentType="application/vnd.openxmlformats-officedocument.presentationml.tags+xml"/>
  <Override PartName="/ppt/ink/inkAction30.xml" ContentType="application/vnd.ms-office.inkAction+xml"/>
  <Override PartName="/ppt/tags/tag65.xml" ContentType="application/vnd.openxmlformats-officedocument.presentationml.tags+xml"/>
  <Override PartName="/ppt/notesSlides/notesSlide7.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79" r:id="rId2"/>
    <p:sldId id="1854" r:id="rId3"/>
    <p:sldId id="1875" r:id="rId4"/>
    <p:sldId id="1876" r:id="rId5"/>
    <p:sldId id="1877" r:id="rId6"/>
    <p:sldId id="1895" r:id="rId7"/>
    <p:sldId id="1849" r:id="rId8"/>
    <p:sldId id="1896" r:id="rId9"/>
    <p:sldId id="1878" r:id="rId10"/>
    <p:sldId id="1879" r:id="rId11"/>
    <p:sldId id="1855" r:id="rId12"/>
    <p:sldId id="1880" r:id="rId13"/>
    <p:sldId id="1897" r:id="rId14"/>
    <p:sldId id="1898" r:id="rId15"/>
    <p:sldId id="1882" r:id="rId16"/>
    <p:sldId id="1899" r:id="rId17"/>
    <p:sldId id="1900" r:id="rId18"/>
    <p:sldId id="1901" r:id="rId19"/>
    <p:sldId id="1902" r:id="rId20"/>
    <p:sldId id="1903" r:id="rId21"/>
    <p:sldId id="1904" r:id="rId22"/>
    <p:sldId id="1905" r:id="rId23"/>
    <p:sldId id="1885" r:id="rId24"/>
    <p:sldId id="1909" r:id="rId25"/>
    <p:sldId id="1908" r:id="rId26"/>
    <p:sldId id="1910" r:id="rId27"/>
    <p:sldId id="1911" r:id="rId28"/>
    <p:sldId id="1912" r:id="rId29"/>
    <p:sldId id="1946" r:id="rId30"/>
    <p:sldId id="1935" r:id="rId31"/>
    <p:sldId id="1888" r:id="rId32"/>
    <p:sldId id="1933" r:id="rId33"/>
    <p:sldId id="1968" r:id="rId34"/>
    <p:sldId id="1934" r:id="rId35"/>
    <p:sldId id="1936" r:id="rId36"/>
    <p:sldId id="1937" r:id="rId37"/>
    <p:sldId id="1938" r:id="rId38"/>
    <p:sldId id="1939" r:id="rId39"/>
    <p:sldId id="1941" r:id="rId40"/>
    <p:sldId id="1942" r:id="rId41"/>
    <p:sldId id="1921" r:id="rId42"/>
    <p:sldId id="1891" r:id="rId43"/>
    <p:sldId id="1943" r:id="rId44"/>
    <p:sldId id="1944" r:id="rId45"/>
    <p:sldId id="1947" r:id="rId46"/>
    <p:sldId id="1892" r:id="rId47"/>
    <p:sldId id="1928" r:id="rId48"/>
    <p:sldId id="1893" r:id="rId49"/>
    <p:sldId id="1894" r:id="rId50"/>
    <p:sldId id="1924" r:id="rId51"/>
    <p:sldId id="1922" r:id="rId52"/>
    <p:sldId id="1925" r:id="rId53"/>
    <p:sldId id="1926" r:id="rId54"/>
    <p:sldId id="1927" r:id="rId55"/>
    <p:sldId id="1930" r:id="rId56"/>
    <p:sldId id="1914" r:id="rId57"/>
    <p:sldId id="1915" r:id="rId58"/>
    <p:sldId id="1919" r:id="rId59"/>
    <p:sldId id="1945" r:id="rId60"/>
    <p:sldId id="1967" r:id="rId61"/>
    <p:sldId id="1948" r:id="rId62"/>
    <p:sldId id="1950" r:id="rId63"/>
    <p:sldId id="1951" r:id="rId64"/>
    <p:sldId id="1952" r:id="rId65"/>
    <p:sldId id="1953" r:id="rId66"/>
    <p:sldId id="1954" r:id="rId67"/>
    <p:sldId id="1955" r:id="rId68"/>
    <p:sldId id="1957" r:id="rId69"/>
    <p:sldId id="1960" r:id="rId70"/>
    <p:sldId id="1956" r:id="rId71"/>
    <p:sldId id="1970" r:id="rId72"/>
    <p:sldId id="1971" r:id="rId73"/>
    <p:sldId id="1972" r:id="rId74"/>
    <p:sldId id="1973" r:id="rId75"/>
    <p:sldId id="1963" r:id="rId76"/>
    <p:sldId id="1969"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D" initials="CD" lastIdx="1" clrIdx="0">
    <p:extLst>
      <p:ext uri="{19B8F6BF-5375-455C-9EA6-DF929625EA0E}">
        <p15:presenceInfo xmlns:p15="http://schemas.microsoft.com/office/powerpoint/2012/main" userId="c1528284d15571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EF"/>
    <a:srgbClr val="00602B"/>
    <a:srgbClr val="FFDDDD"/>
    <a:srgbClr val="EDE2F6"/>
    <a:srgbClr val="E2CFF1"/>
    <a:srgbClr val="D1B2E8"/>
    <a:srgbClr val="ED891B"/>
    <a:srgbClr val="FF3399"/>
    <a:srgbClr val="FFABAB"/>
    <a:srgbClr val="9F5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5" autoAdjust="0"/>
    <p:restoredTop sz="78479" autoAdjust="0"/>
  </p:normalViewPr>
  <p:slideViewPr>
    <p:cSldViewPr snapToGrid="0">
      <p:cViewPr varScale="1">
        <p:scale>
          <a:sx n="51" d="100"/>
          <a:sy n="51" d="100"/>
        </p:scale>
        <p:origin x="12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2T20:57:32.716"/>
    </inkml:context>
    <inkml:brush xml:id="br0">
      <inkml:brushProperty name="width" value="0.05292" units="cm"/>
      <inkml:brushProperty name="height" value="0.05292" units="cm"/>
      <inkml:brushProperty name="color" value="#FF0000"/>
    </inkml:brush>
  </inkml:definitions>
  <iact:action type="add" startTime="6240">
    <iact:property name="dataType"/>
    <iact:actionData xml:id="d0">
      <inkml:trace xmlns:inkml="http://www.w3.org/2003/InkML" xml:id="stk0" contextRef="#ctx0" brushRef="#br0">499 8936 647 0,'0'0'266'22,"0"0"-122"-22,0 0-21 0,0 0-56 0,0 0-11 7,0 0 2-1,0 0-7 2,0-16 4 0,0 4 12-2,28-11 3 2,11-3-9 3,11-9-22-7,14-5-10 3,6 1 3 1,4-7-6 0,3 8-1 0,-3-2-4-2,-1 4-6 4,4 3 0-3,-7 1-4 1,-2-2 0-3,-4 2-3 3,-5 2-4 1,2 3-2-1,-12 3 0-3,-5 11 0 3,-14 1 1 1,-7 10-1-1,-15-1 0-3,-5 3 2 3,-3 0-1 0,0 0 0 0,0 0-2-1,0 0 1 0,0 0-1 2,0 0-1-1,0 0 0-2,-3 0 0 2,-22 0-1 0,-20 0 0-1,-23-5-3-1,-19-12 3 3,-10-5 0-1,-7-10-1 0,-5-1 1-3,4-1-1 4,13 4 1-2,8 5 0 2,15 4 0-3,17 10 1 1,23 6 0 2,13 1 1-4,13 4-1 3,3 0 0 1,0-2 1-1,0 2 0 0,0 0 0-2,0 0-1 1,0 0 3 2,0 0-3-2,0 6 4-1,19 39 3 3,13 16-3-1,7 7-3-3,-5-7-1 4,2 1 2-1,-4 0-1-1,7-3-1 2,4 4 1-4,1-8 2 3,-1-1-3 1,-3-7 1-2,-3-5 2 0,-9-8-1 0,-5-6-1 1,-3-9 0 0,-7-4 1 0,-8-9 0-2,-2-4 2 3,-3-2 0-3,0 0-1 1,4 0-2 2,-4 0 2-2,0 0-1-1,0 0-1 2,0 0-1 1,0 0 0-2,0 0-1 3,4 0-3-5,1-23 1 2,2-35-3 1,2-26 3 0,1-21 1-2,3-7 1 3,-5-14 1-2,4-3-1-1,0 3-1 3,1 8 2-1,3 21-1 0,4 24 0-2,-1 11 1 1,-5 20-1 2,-1 15 0-2,-3 6 1-1,-7 10 0 3,-1 5 1-1,-2 4 0 1,0 2-1-2,0 0 1-1,0 0-1 1,0 0 2 2,0 0-1-2,0 25 0-1,-31 40 2 3,-15 31 0-1,-11 19 3-1,-11 6-3 0,-4-3 2 0,-5-9 0 2,-7-10-2-2,7-7-3-1,6-8 0 2,7-3 1 0,15-7 2 0,11-15 0-2,11-15-3 2,14-17 4 0,7-16-4-2,6-9 0 2,0-2-1 0,0 0 0 1,0 0-16-3,0 0-20 1,-4 7-34 2,1 18-86-2,1-12-109 1,2 11-249-1</inkml:trace>
    </iact:actionData>
  </iact:action>
  <iact:action type="add" startTime="9328">
    <iact:property name="dataType"/>
    <iact:actionData xml:id="d1">
      <inkml:trace xmlns:inkml="http://www.w3.org/2003/InkML" xml:id="stk1" contextRef="#ctx0" brushRef="#br0">17060 9221 533 0,'0'0'187'7,"0"0"-8"1,0 0-61-2,0 0-30 2,0 0-5 0,0 0-17 0,0 0 11-2,85 3-7 3,-58-3-18 0,-3 0-13-4,8 0-5 4,0 0 9-1,9 0-4-2,4 0-5 1,5 0-4 2,7-7-5-3,1-1-6 2,6 3-1 1,-1 1-1 1,4 1 2-5,-5 2 4 3,2 1-4 0,-3-4-4-2,0 4-3 2,1 0-1 1,-1-3-5-2,0 3 1-1,1 0-2 2,-1 0 3 3,3 0-1-5,-6 0-1-1,6 0 1 5,-5 0 1-2,-2 0-2-2,-1 0-1 2,-2 0 2 0,-3 0 0-2,5 0 0 1,-4 0 0 2,0 0-1-1,-2 0-1-2,0 0 0 2,0 0-3-1,0 0 2 1,-5 0 0-1,0 0-1 1,-4 0 2-3,2-2-1 4,-2-5 0 1,-5 6-1-4,5-3 1 1,-6 4 2 2,4 0-2-2,1 0 0-1,-3 0 1 3,3 0-2-1,-1 0-1-2,-1 0 1 1,5 0-3 1,4 0 0 0,-4 0 1-1,4 0-1 1,-2-3 0 0,-2-3 1 0,2 0 1-2,-4 1 0 2,5-1 3-1,-1-1-1 0,9 1 0 1,2-3-1 0,-2 0 0 2,2 5 0-6,1-5-3 4,-1 6 0 0,1 0 0-2,-5 0 0 2,0 3 0 2,2 0 0-4,0 0 0 0,2 0 0 1,1 0 0 1,4 0 0 0,-1 0 0-1,-3 0 0 2,-2 0 0-3,-6 0 0 3,2 0 0-3,-2 0 0 4,2 3 0-5,6 3 0 4,-1-1 0-2,2 3 0 1,2 1 0-2,-7 4 0 3,-2-6 0-1,-2 1 0-2,-1-4 0 2,-5-3 0-1,4 5 0 2,4 0 0-3,-2 1 0 1,5-2 0 1,-1 3 0-1,7 0 0 1,-5-2 0 1,-2-1 0-2,-1-1 0 0,1-4 0 0,-1 0 0 0,-4 0 0 2,4 0 0-1,-7 0 0-1,-2 0 0-1,7 0 0 2,-4 0 0 0,-1 0 0 0,7 0 0-1,-4 0 0 0,8 0 0 3,5 0 0-4,2-9 0 0,-5 3 0 2,1 2 0 1,2 0 0-3,-9 4 0 1,5-3 0 3,-5 3 0-3,3 0 0 0,-7 0 0-1,1 0 0 2,-4 0 0-2,1 0 0 2,4 0 0 2,-3 0 0-4,6 0 0 1,-5 0 0 1,2 0 0 0,4 0 0-1,-5 7 0-1,3-6 0 4,1 6 0-4,-6 0 0 3,3-1 0-2,-7 1 0 2,4-7 0-3,3 0 0 3,-2 0 0-3,4 0 0 3,-1 0 0-4,3 0 0 4,-2 0 0-2,-7 0 0-1,-3 0 0 2,-5 0 0 1,0 0 0-2,-3 0 0-1,0 0 0 3,6 0 0-2,2 0 0 0,0 0 0 1,11 0 0 2,-5 0 0-4,4 0 0 0,-7 0 0 4,-2 0 0-4,2 0 0 2,-1 4 0-1,0 2 0 2,0-6 0-3,2 0 0 1,1 0 0 2,3 0 0-2,7 0 0 0,0 0 0 0,1 0 0 1,-2 0 0-2,1 0 0 4,-7 0 0-3,-2 0 0 2,1 0 0-5,-2 0 0 4,2 0 0 1,2 0 0-4,0 0 0 4,-2 0 0 2,0 0 0-5,-1 0 0-1,0 0 0 3,1 0 0 0,-1 0 0 0,6 0 0 0,2 0 0 0,4 0 0-2,0-6 0 2,-2 2 0-1,-4-3 0 2,-5 5 0-3,-5-2 0 2,-4 2 0 0,-1 2 0 0,2-3 0-3,0 3 0 4,-2-2 0-1,9-2 0-2,1 4 0 2,2 0 0 0,-2 0 0 2,2 0 0-8,-6 0 0 7,4 0 0-1,-6-3 0-3,-2 2 0 3,0-6 0 2,-5 5 0-4,3-6 0 1,-7 4 0 0,4-5 0 2,-3 7 0-1,-2-2 0-2,2-1 0 3,1 5 0-3,-4-2 0 2,3-4 0 1,-2 2 0-1,2-3 0-2,3 1 0 2,-2-2 0-1,8 4 0 2,-2 2 0-4,-5 2 0 3,11 0 0 0,-5-2 0-2,3 2 0 2,2 0 0 1,-6 0 0-4,1 0 0 3,-5 0-3 0,1 0 3 0,-6 0 3-1,-2 0-3 0,2 0 0 2,5 0 0-1,-5 0 0-3,8 0 0 5,-7 2 0-4,-1 0 0 3,1 5 0-4,-3-5 0 6,-1 4 0-6,1 3 0 3,-2-4 0 1,5 1 0-2,-3 0 0 0,3-5 0 1,3-1 0 0,-6 0-3-3,1 0 1 3,-3 0 1 2,-3 0 0-4,-1 0 0 0,1 0 1 2,-7 0 0 0,6 0 0-2,0 0 0 3,11 0 0 1,2 0-1-4,0 0 1-1,-4-1-3 3,1-3 3 0,-2 4 1 0,-2 0 1 1,1 0-2-2,1 0 2 0,-4 0-1 0,5 0-1 0,-4 0 0 3,5 0 1-5,3 0-1 3,3 0 0 0,2 0 1 0,2 0-1-1,5-2 0 1,13-4 0 0,-4-1 0-3,-1 0 0 4,-12 1-1 0,-4 1-1-2,-8 5 0-2,-10 0-1 4,-8 0-15-2,-5 0-48-1,-2 0-24 3,-7 0-32 1,0 0-61-5,0 0-14 2,0 18-105 0,0 12-460 1</inkml:trace>
    </iact:actionData>
  </iact:action>
  <iact:action type="add" startTime="12974">
    <iact:property name="dataType"/>
    <iact:actionData xml:id="d2">
      <inkml:trace xmlns:inkml="http://www.w3.org/2003/InkML" xml:id="stk2" contextRef="#ctx0" brushRef="#br0">4134 9262 475 0,'0'0'292'7,"0"0"-145"1,0 0-9-3,0 0-76 4,0 0-14-2,173-25 11 3,-132 19 2-5,-1 3 8 3,1 3-4 0,2 0-14-1,-4 0-8-1,2 0 0 3,7-4-11-1,-3 4-15 0,0-7-8-3,1 7-5 4,-1 0-3-1,4 0 9-2,2 0 11 2,1 0 1 4,5 0-4-6,-1 0-1 0,-1 0-5 2,2 0-1 0,-1 0-2 0,-2 0 0-3,-6 0-4 4,-5 0 2-1,-2 0 0-1,7 0 1-1,0 0 0 4,4 0 0-2,0 0-1-1,-3 0-4-1,-1 0 3 2,-4 0-4-1,-4 0 2 0,-4 0 1 1,4 0 1 0,0 4 0 0,1-1 0-3,2 1-2 5,-2-1 0-4,2 0-2 3,2 0 2-4,-3-3-2 3,2 0-1 2,2 0 2-4,-1 0 0 1,0 0 0 1,1 4 1 1,-1-4 0-3,7 0 4 0,1 0-1 3,-4 0 0-1,5 0-1-1,-1 5 0-1,-4-3 0 5,2 1 1-5,-4 2-2 2,-7-1 2-3,7 1 0 7,3 1-1-8,4-6 0 6,2 0-5-5,-3 0-1 5,-6 0 0-4,-6 0-1 2,0 0 1-1,-5 0 1 2,3 0 4-3,2 0 2 2,4 0-1 0,10 0-4 0,3 0 1-2,5-11 1 2,6-1-3-1,-1 1 3 1,4 5-1-1,-4-1 2 1,-3 4-1-1,-5-1-1 2,-4 4 2-2,-2 0-1 1,0 0-2-2,-1 0 3 3,-2 0-2-2,3 0 3 0,2 0 0 2,-2 0-1-2,-3 0-2-1,-2 0 0 2,-3 0 0 0,-5 0-1-1,-1 0 2-1,3 0-1 2,-12 0-3 0,10 4 0-2,0 6 0 2,-1-4 0 2,8-2 0-4,0-4 0 1,5 5 0 0,4-5 0 2,-6 2 0-2,5 1 0 1,1 0 0-1,-4 3 0 2,1-1 0-2,0-2 0-1,-6-3 0 2,11 0 0 0,2 0 0 0,1 0 0-2,-1 0 0 1,0-3 0 3,-5 0 0-3,-9 3 0-1,-4 0 0 1,-2 0 0 2,2 0 0-1,1 0 0-2,4 0 0 1,0 0 0 2,-4 3 0-1,9-3 0-3,5 3 0 4,8-3 0 1,-2 0 0-4,10 3 0 0,-3-1 0 1,2 2 0 1,-2-2 0-1,-2-2 0-1,2 0 0 2,-1 0 0 0,-9 0 0 0,-2 0 0-2,-5 0 0 2,-4 0 0 1,-6 0 0-2,2 0 0-1,1 0 0 2,1 0 0 0,-2 0 0 0,0 0 0-2,2 0 0 2,-2 0 0 0,5 0 0 0,1 0 0-2,1 0 0 3,2 0 0-2,-7 0 0 1,4 0 0-2,-3 0 0 2,-1 0 0 0,-8 0 0 0,1 0 0-2,-5 0 0 2,-1 0 0 0,1 0 0 0,2 0 0-2,1 0 0 2,2 0 0 0,-8 0 0 0,9 0 0-2,-7 0 0 2,-2 0 0 0,5 0-3 0,-3 0 2-2,2 0-2 3,-5 0 2-1,7 0 0 0,-5 2 1-3,5-2-1 4,-6 4 1-1,2-4 0-1,1 3-2 0,0-3 2 1,2 0-2 0,-2 0 0 0,-1 0 1-3,6 0 1 4,4 0 0-2,-2 0 0 2,2 0 0-3,-1 0-1 2,-1 0-1-1,-2 0-1 1,4 0 2-2,-5 0-1 3,4-3-3 1,-1-3 3-5,2 0 0 2,-1 1 2 0,1-1-2 2,-2 4 0-1,-2-2 2-2,-1 2 0 2,1 2-1 1,-5 0 1-1,-1-3 0-2,0 3 0 2,-1-3-3 0,0 3 3 0,-1 0 0-1,8 0 0 0,-2 0 2 1,-2 0-2-1,-3 0 0 0,-1 0 1 1,0 0-1 0,-1 0-1-1,-4 0 0-2,1 0 1 4,3 0 1-1,-5 0-1-3,2 0 0 4,-1 0 0-2,1 0 0 2,-2 0 1-4,-2 0-1 3,3 0 0 0,-7 0-1 0,3 0 1-1,-1 0-2 0,-3 0 2 1,5 0 2 0,2 0-2-1,1 17-13 2,-8-1-17 1,-7-2-8-4,-9-2-24 3,-4-1-46-3,-10 4-71 1,-4-6-81 0,2 9-291-2</inkml:trace>
    </iact:actionData>
  </iact:action>
</iact:actions>
</file>

<file path=ppt/ink/inkAction10.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4T00:56:32.428"/>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0070C0"/>
    </inkml:brush>
  </inkml:definitions>
  <iact:action type="add" startTime="1050">
    <iact:property name="dataType"/>
    <iact:actionData xml:id="d0">
      <inkml:trace xmlns:inkml="http://www.w3.org/2003/InkML" xml:id="stk0" contextRef="#ctx0" brushRef="#br0">6496 14318 547 0,'0'0'240'35,"0"0"-51"-33,0 0-57-2,0 0-49 1,0 0-15-1,0 0 9 4,24-6-4 6,-24 6-21-6,0 0-3 3,0-3-4 3,0 3-5-4,0 0-7 3,-4-2-9-3,-39 2 4 4,-21-3 45-4,-9 0-31-1,-11 3-12 4,-3-4 1 5,-7 4-8-11,4 0 3 2,-7 0-1 6,3 0 4-4,4 0-1 1,-4 0-3-3,1 0-8 2,-8 0-4 2,0 0-8-1,9 0-5-2,-1 0 0 6,-3 0 0-9,4 0 0 21,-6 0 0-23,-2 0 0-1,5 0 0 7,-2 0 0-3,-1 0 0 16,3 0 0-20,3 0 0 4,-5 7 0 2,2 1 0 3,-2 4 0 1,-3 2 0-3,8 6 0-2,-2 0 0 3,1-2 0 2,14 0 0-3,-3 1 0 2,3-7 0-5,-1 2 0 6,2-6 0-4,-5-5 0 3,11-1 0-4,3 2 0 4,9-4 0 0,3 4 0-6,2 0 0 5,6-4 0 2,2 3 0-3,7-3 0 2,3 0 0-1,1 0 0 0,9 0 0-4,2 2 0 3,5 1 0 0,4 3 0 5,0-3 0-6,7 0 0 0,-2 2 0 1,6-3 0 2,-2 2 0-2,1-2 0-1,-1 2 0 2,-2 1 0 3,-1 0 0-6,3 1 0 1,-3 3 0 1,-1-4 0 3,6 2 0-3,0-3-7-1,1 2-9 0,-3 5-1 8,2 0 12-11,1 7 1 6,4 1 4-2,-3 9 3 2,3 4-3-3,0 2-1 2,0 13 1-1,0 3 1 0,0 12-1 1,0 9 1-3,0-1-1 5,-7 5 1-3,4 4-1 1,3 3 2-3,-6 4 2 6,2 13-4-6,0 2 5 6,-5 6 1-5,6 5-1 1,-4 4-2 1,-3-1 0 0,4-3 1 0,1-5 0 1,0-6-2-4,-3-3 0 0,4-8 2 4,-2-4-4 0,6-12 0-2,-6-6 0 0,6-3 0 0,0-15 0 3,0-6 0-6,0 0 0 3,0-11 0 1,0-5 0 3,0-3 0-6,6 1 0 0,-3-20 0 5,0-1 0-2,-3-5 0 1,1 0 0-5,-1 0 0 4,3 0 0 1,-3 0 0-1,0 0 0-2,5 0 0 0,-2 3 0 4,7 2 0-3,9 7 0-1,-3-9 0 1,5-1 0 5,2 5 0-6,4 1 0 0,-3-3 0 1,5-3 0 5,2 8 0-3,6-2 0-6,4-3 0 3,8 2 0 3,15-7 0-3,3 0 0 3,9 0 0-4,6 0 0 5,2 0 0-4,4 0 0 2,3-12 0-1,4 4 0 3,3-2 0-4,-12 8 0 0,-4 2 0 2,-3 0 0 4,-11 0 0-3,0 0 0-5,4 0 0 3,-3 0 0 2,-1 0 0-4,1 0 0 3,1 0 0 0,4 0 0-2,5 0 0 2,-2 0 0-1,3 5 0 2,-12 5 0-3,-7 0 0 2,-4-10 0-1,-2 7 0 1,-10-7 0-1,2 0 0 0,6 0 0 0,-1 0 0 3,0 0 0-4,2 0 0 3,-4 0 0-4,2 0 0 4,2 0 0 0,-3 0 0-2,2 0 0-1,7 0 0 2,-4 0 0-2,8 0 0 3,-3 2 0-2,3-2 0 3,-5 3 0-5,-2 2 0 3,-5-2 0-1,-3 3 0 2,2-6 0-4,3 0 0 3,2 0 0 1,4 5 0-2,1-5 0 0,-1 3 0 0,-7-3 0 2,-3 3 0-2,-9-1 0-1,-8 2 0 2,2-3 0 4,-3 7 0-8,1-8 0 3,2 0 0 0,1 0 0 3,3 4 0-2,-8-4 0-3,-4 3 0 3,-3-3 0 0,-7 2 0 0,-1-2 0-3,7 4 0 5,-5 0 0-3,0-2 0 0,3 3 0 1,-4-5 0-2,6 6 0 3,-2-6 0-2,2 6 0-1,1-6 0 2,1 3 0 2,7-3 0-3,0 2 0-2,0-2 0 4,0 3 0-1,-8 0 0 1,-8-1 0-5,-3 5 0 5,-10-7 0-2,-3 0 0 1,4 0 0-2,-4 0 0 2,0 0 0 2,0 0 0-3,0 0 0-1,0 0 0 1,0-26 0 1,0-13 0 0,0-9 0-1,0-9 0 0,-15-7 0 2,-6 2 0-1,4-5 0-1,1 4 0-1,1 2 0 3,-1 3 0-2,6-4 0 0,0-7 0 2,6-6 0-2,-5-13 0 0,6-5 0 0,2 9 0 2,1 6 0-2,0 7 0 0,0 10 0 1,0-1 0-2,-3-2 0 4,-1-4 0-4,-5-5 0 1,6-6 0 0,-4 1 0 1,5-4 0 0,2 6 0-2,0 7 0 2,0 4 0 0,0 8 0 0,0 3 0-1,0 7 0 2,0-9 0-3,0-4 0 2,0-9 0-2,0-12 0 3,0-11 0-2,0 1 0 1,0-3 0-1,0 13 0 2,0 22 0-1,0 11 0-2,0 15 0 1,0 10 0 1,0 1 0-1,2 5 0 1,-2 6 0-2,0-1 0 5,0 7 0-6,0 3 0 2,0-2 0 0,0 4 0 4,0-3 0-6,0 3 0 2,0 0 0 3,0 0 0-2,0 0 0 0,0 0 0-5,0 0 0 6,0 0 0-1,-21 0 0 0,-19 0 0-3,-10-8 0 4,0-1 0 0,-7-1 0-1,-4-3 0-3,0-1 0 2,-11 9 0 3,-5 0 0-3,2 5 0 1,-5 0 0 2,3 0 0-2,0 0 0-5,11 2 0 3,5 6 0 3,12-1 0 1,8 0 0-4,2 3 0 2,11-3 0 1,5 2 0-5,1 0-36 4,-2-1-150-1,21-8-87 0,1 4-125 4</inkml:trace>
    </iact:actionData>
  </iact:action>
  <iact:action type="add" startTime="19938">
    <iact:property name="dataType"/>
    <iact:actionData xml:id="d1">
      <inkml:trace xmlns:inkml="http://www.w3.org/2003/InkML" xml:id="stk1" contextRef="#ctx0" brushRef="#br1">3595 3299 418 0,'0'0'225'4,"0"0"-136"7,0 0 45-6,0 0-44 6,0 0-20-7,9-145 4 4,-8 110 8-2,2-4-10 2,7-1-3-2,1-1-4 2,-4-2-15 0,4-4-5 0,4-4-7 3,-1-6-6-7,11-4 6 6,0-1-5-5,2 0 4 5,5 0 1-4,0 3 1 5,10 3-2-6,-4 1-5 3,-2 8-15 0,5 3 0-3,-1-1 1 4,2 2 0-2,-1-4-5 0,-1 2-1 0,-6-6 0 3,9 3-2-5,6 4-5 3,2-1-1 0,10 2 2-1,-4 2-2 2,-1 2 5-1,-5-4-4-3,14 0 0 3,-4 5-1-2,10-1 0 3,6 5-2-1,0 2-2 0,7 4 0-3,4 3 0 3,3 0 1 2,4-1-1-3,0 1 1 1,5-5-1 1,0-2 0-2,-2-5 0 2,2 1 1-6,2-1 1 5,6 1-1 2,-1 4-1-6,6-2 2 5,3 7-2-2,6 2 3 3,2 0-2-7,4 3-1 6,1-2 3 0,3 5-2-3,0-1 0 0,1-1 0 2,-8-3 0 2,-6 1-1-1,-3 1-2-3,3 3 1 2,10 2-3 0,5-6 4-1,16 8-1-1,2-1 1 2,4 8 1 0,2 0 1-2,11 8-2 1,-1-4 3 3,-7 4-2-5,2 0 3 4,-8 0-2-2,9 0-1 4,-3 0 2-7,3 0-2 7,-3 0-1-6,7 0-3 3,9 0 1-3,7 4 1 3,-3 1 1 1,5-2 0-4,-5-3 0 4,-4 0 2-2,4 0-1 1,0 0 1-2,6 0-1 2,-3 0 2 3,2 0-1-6,-9 0 0 3,-5 0-2-1,1 8-4 3,-1 8 1-7,-1-6 3 5,0-2 0 2,-4-1 0-2,0-2 0-4,-7 0 1 6,1 0 0-1,-6 4 1-2,-4-3-1-2,-3 3 1 4,1-4 0 0,-5 0 0-2,-6-5 0-1,-7 0-2 3,-2 0-4-2,-1 0 3 2,8 0-3-3,-4 0 3 3,6 0 1-2,5 3 0 1,-2-3 0-2,5 0 2 1,-5 4-1 1,0-2 0 0,-9 1-1-1,-3 3 1 9,-6-4 1-14,-2 4 0 3,0 5 0 4,3 0 0-1,3 3-1-4,-4 6 2 4,-6-5-3 0,-5 2-1-3,4-2-1 4,4 0 1 1,5 2 1-5,-5 0 0 4,-7-4 0-2,-3 4 0 2,-13-3 2-4,-8-8-1 1,-8 0-1 4,-13-6 1-2,-11 0-1-3,-10 0 1 2,-3 0-1 3,-8 0 0-2,-2 0 1-2,-7 0-1 0,1 0 1 6,1 0-1-8,-2 0 0 4,2 0 1 0,3 0-1 1,0 3 0-2,0 2 0 0,4 4 0 1,-3-4 0-1,4 3 0 1,-3 5 0-2,11-8-1 4,6-1 0-5,6 2 1 3,4-2-1 0,2-1 1-2,-3 2 0 2,-10 0 1 1,-3-1-2-1,-9-1 1-1,-2 2 0-1,-1-2-2 3,-4 2-1-3,0-1 2 2,-1-4-3 0,7 1 1 1,-1 9-3-6,1-6 4 6,-3 5-1 2,-1-5 2-5,-13-4 1 2,-4 2 0 0,-5-2 0-2,-10 0-1 1,-1 0 1 0,0 0-3 1,0 0 1-2,0 0-5 2,0 0-1 1,0 0-3-2,-36 0 1 0,-16-17 3 0,-15-5 7 1,-4-10 1-2,-12 2 0 2,6-4-1 2,-2-6 0-2,8 6-1-3,13 1-2 3,6 2 1 2,15 12 0-4,13 1 1 3,8 10 0-2,6 5 1-2,10 1 0 1,0 2 1 5,0 0 0-4,0 0-1-1,0 0 0 2,0 0 0 0,0 0 0-1,0 0 1 0,0 0 3 2,0 0-1-2,0 0-2-1,0 0 4 2,26 0 3 2,27 19 0-4,18 15-3 0,13 2-3 3,5 5 1-2,-4-3 0 1,-2 1 0 1,-9-2 2 2,-13-8-2-9,-15-4 1 5,-17-12-1 2,-14-7 0 0,-12 0 2-4,-3-6 0 1,0 0 0 5,0 0-1-4,0 0-2 0,0 0 3 0,0 3-2 1,0 9-1-2,-14 7 0 2,-26 11 0 0,-21 5 0-1,-9-5 2 2,-9 2-4 3,5-8 0-8,3-1 0 4,8-4 0-4,10-1 0 4,12-7 0 1,14 0 0 0,8-8 0-3,10-3 0 1,9 0 0-2,0 2 0 7,0-2 0-6,0 0 0-1,0 0 0 2,0 0 0 3,0 0 0-4,-4 0-14 4,4 9-81-4,0 19-54 3,6-9-111-3,17 13-195 1</inkml:trace>
    </iact:actionData>
  </iact:action>
  <iact:action type="add" startTime="33950">
    <iact:property name="dataType"/>
    <iact:actionData xml:id="d2">
      <inkml:trace xmlns:inkml="http://www.w3.org/2003/InkML" xml:id="stk2" contextRef="#ctx0" brushRef="#br2">29158 11392 516 0,'0'0'251'10,"0"0"-101"-3,0 0-52 0,0 0-42 0,0 0-7-1,0 0 3 4,0 0-4-5,0-2-3 5,0 2 8-5,0 0 4 1,3 0-5 3,-3 0-12 0,0 2-22-2,3 13-7-2,-3-2 3 6,2 4-3-5,-2 3-2 5,0-1-2-6,0 4 2 0,0-1-5 5,0-1-1-3,0-8 1-1,0 0 0 2,0-8 1 0,0-5 0 0,0 2 2-3,0-2 3 6,0 2-1-5,0-2-1 1,0 0 4 2,0 4 0-2,0-4-1-1,0 0-1 3,0 0 1 0,0 0 3-2,0 0-1-1,0 0-1 1,0 0-1 0,5 0 0 1,1 0-3-1,-5 0 2 2,11 2-1-1,-8 2 0 1,3-3 3-2,-4 3-3-1,7-1 1 3,-5 2-2-5,-2 2-1 5,5-6 1-2,-3 6-1-1,-3-5-1 5,3-2-1-5,-5 3-1 2,0-3-2-3,4 0-2 6,-4 0 1-5,2 4-1 1,-2-3 2 3,0-1-1-3,2 0 0-1,-2 0 0 2,0 4 1-1,0-4-1-1,5 3-1 5,-2-3 1-5,-3 2 0 1,3 1 1-1,-2-3-2 2,5 0 0 0,0 0 3-2,-5 2-3 7,6 1 3-10,2-3 2 5,7 3-1 2,4 1-2-5,1-4 1 2,3 0 1 5,7 0 0-9,2 0 0 10,6 0 4-7,2 0-1-1,-1 0 0 4,2 0-3-2,-7 0 1 3,0 0-4-3,-3 0 1 0,-3 0 1-3,6 0 1 5,-2 0-1-1,3-4 2 0,0 1 2 0,2-2 2 0,0 0-3-2,2 2-1 2,5-2-1 0,2-2-2 1,6 2-1-5,-5-4 0 4,6 4 2 0,-3-1 2-2,-2 2 0 3,2-1 0-1,-2 3-3 0,-1-4 5 0,-2 4-5-3,0-1 0 2,2 1 3 1,-1-2-1 2,-1-2-1-3,2 3 0-3,1 1-3 7,2 0 7-6,3-3-3 3,-4 3-2 0,2 0 0 0,-4-2 2-2,4 2-1 3,1-1-1-2,9-6 2-1,8 4 4 2,-10-1-8 0,4 4 0-1,-10 2 0 0,2 0 0 1,5-4 0 0,-1 4 0 0,8 0 0 1,-1-1 0-4,-1 1 0 3,5-4 0 4,-6 4 0-8,4-3 0 3,7-3 0 2,-5 2 0-2,2-3 0 0,-2 1 0 1,-4 6 0-2,-4-2 0 2,1-1 0 0,-3 1 0-2,-4 2 0 3,-2 0 0-1,-10 0 0 0,1 0 0-2,-5 0 0 1,-1 0 0 2,5 0 0-3,3 0 0 1,-2 0 0 1,5 0 0-2,-7 0 0 2,-1 0 0 0,1 0 0 0,2 0 0-1,5 0 0 3,-6 0 0-3,0 0 0 0,-2 0 0 1,-2 0 0-2,-1 0 0 1,-1 0 0 3,-7 0 0-4,-3 0 0 1,-1 0 0 1,-5 0 0-1,-6 0 0-1,-1 0 0 2,-3 0 0 0,-3 0 0 1,-5 0 0-4,3 0 0 5,-8 0 0-4,0 0 0 4,0 0 0-4,0 0 0 1,0 0 0 1,0 0 0-1,0 0 0-1,0 0 0 3,0 0 0-2,0 0 0 1,0 0 0-1,0 0 0 3,0 0 0-3,0 0 0 1,0 0 0 2,0 0-8-8,0 0-3 6,0 0-1 0,3-17 2 2,2-20-1-6,5-5 4 4,-4-8 7 0,1-4 0-2,-1-3-1 4,1 5 1-4,-4 3 0 3,-3 10 0-3,0 12-1 2,0 3-1-1,0 11 1 1,0-2 0 0,0 7-1 1,0 3-1-3,0-1-1 1,0 2 0-2,0 2 0 5,0 0-1-3,0 2-1 1,0 0-3 0,0 0-1 0,0 0-2-2,0 0-8 5,0 0-31-6,0-3-43 3,-3-14-62-2,3 0-64 4,0 8-164-4,0 9-366 0</inkml:trace>
    </iact:actionData>
  </iact:action>
  <iact:action type="add" startTime="41074">
    <iact:property name="dataType"/>
    <iact:actionData xml:id="d3">
      <inkml:trace xmlns:inkml="http://www.w3.org/2003/InkML" xml:id="stk3" contextRef="#ctx0" brushRef="#br2">30358 13891 672 0,'0'0'230'9,"0"0"-104"-2,0 0-40 4,0 0-46-8,0 0-13 5,165-6 8 0,-108 6-2-2,11 0 6 1,17 0 1 1,12 6 5 0,15 0-15 1,7-3-6-4,6-1-2 4,4 0-2 0,-8 2 4-4,-13-2 0 4,-4-2-13 2,-14 0-5-8,-10 0 0 6,-9 0-4-3,-12-2 0 3,-13-6-2-2,-11-3 5-1,-14 2-4 2,-6 6 2 2,-7-1-3-4,-8 4 0 2,0 0-8 0,-44 0 3 1,-35 4 5-3,-17 16 5 1,-20-7-5-1,-25 1 0 2,-14-11 0 0,-14-3 1-2,2 0-1 4,23 0 0-4,20 0 0 3,31 0-12-4,25 0 5 3,16 3 7 0,27 2 1 1,13-1 3-2,12-4-1 0,0 0 0 0,0 2 1 2,55 1-2-3,31 0 1 1,30 3-2 1,4-4-1 2,4 1 1-5,-10-3 0 3,-15 3 0 0,-21-3 2 0,-16 0-2-3,-24 0 0 4,-21 0 0-2,-14 3 0 2,-3-1-1-3,0 11-4 1,-58 4-8 3,-40-2 12-3,-30 0-2-1,-2-6 4 2,9-9-2 0,17 0 0 0,23 1 0-1,21-1 0 2,27 4 2-1,18-4-2-5,13 0 0 7,2 0 3-4,0 0 1 2,11 0-1 3,41 0-1 2,9 0-2-12,6 0 0 5,-13 0-10 2,-18 3-12-1,-13 2-23 1,-19-1-94-1,-4-4-95 2,0 2-614-4</inkml:trace>
    </iact:actionData>
  </iact:action>
  <iact:action type="add" startTime="45696">
    <iact:property name="dataType"/>
    <iact:actionData xml:id="d4">
      <inkml:trace xmlns:inkml="http://www.w3.org/2003/InkML" xml:id="stk4" contextRef="#ctx0" brushRef="#br2">25322 16943 522 0,'0'0'195'10,"0"0"-13"-4,0 0-64 1,0 0-55 0,0 0-2 5,0 0 0-11,0 0-10 9,16 2-4-2,-16-2 7-2,5 7 3 2,-3 3-8 4,4 2-2-4,2 11-7-4,-6-2-18 2,0 5-1 4,-2 0-5-4,3 4-4 2,-3 2-2-1,0-2-4-2,0 4 5 5,0-4-2-2,0 2-1 0,0-2-2-3,0-4 0 6,0 0-1-6,0-2-1 4,0-4 0-2,0-3 0 0,0-5-1 0,0 1 1 5,0-8-2-8,0-2 1 3,0 4-1 1,0-7 3 0,0 0-1-3,0 4 2 3,0 2 0 3,4 6 3-7,-4-10-3 3,4 1 1 4,-2 0-3-6,1 3 1 3,1-6-1 0,-1 5 4-1,6-5 0 1,5 6-1-1,9-6 0 0,8 0-1 1,5 0-3 0,5 0 3-1,2 0 0 2,4 0 1-3,3 0 0 3,-2 0 3-5,4 0 0 5,-4 0-1 3,7 0 2-8,-1 0-3 3,-2 0-2 3,7 0 1-4,8 0-1 0,-5 0 3 5,4 0 2-7,-2 0-1 3,-8 0 0 3,3 0-2-5,-2 0 2 2,0 2-6 6,-5 3 4-8,0 2-3 3,-4-2-1 0,4 0 1-2,-4 2 1 1,4-2 1 0,0 4-3 2,5-9 2-1,-1 6-2-2,4-1-1 3,-4-5-3-4,-1 2 0 4,2 2 1 0,-7-4 1-3,-3 0-1 1,-4 2 2 3,1-2 0-6,-4 0-1 7,2 0 0-6,-7 0 0 5,12 0 2-6,0 0-1 4,6 0 1 0,-6 0-2-2,7 0 4 3,-3 0-1-2,-2 0-5 2,5 0 0-2,-1 0 0 2,1 0 0-4,-3 0 0 1,5 0 0 4,-1 0 0-3,-2 0 0-1,3 0 0 4,-7 0 0-5,2 0 0 4,-6 0 0-1,-3 0 0 0,0 0 0-3,-1 0 0 4,-1 0 0-2,5 0 0 2,2 0 0-1,5 0 0 1,0 0 0-5,-3 0 0 2,-1 0 0 5,1 0 0-6,-1 0 0 4,-1 0 0-2,2 4 0 2,-4-4 0-4,1 0 0 3,3 0 0 0,5 0 0 1,1 0 0-2,5 0 0 2,-4 0 0-6,-2 0 0 5,-3 0 0 2,-11 0 0-5,-4 0 0 3,1 0 0 5,-7 0 0-8,3 0 0-2,7 0 0 8,0 0 0-2,4 0 0-5,-2 0 0 7,7 0 0-6,-6 0 0 3,1 0 0 0,5 0 0-3,5 0 0 2,-1 0 0 4,7 0 0-3,-2 0 0-5,-2 0 0 7,-1-4 0-2,5 2 0-1,-6 2 0 0,1 0 0 8,-6 0 0-15,-3 0 0 12,1 0 0-9,0 0 0 5,-3-4 0 1,5 4 0-1,8-2 0-2,-2-3 0 0,9 5 0 5,-2-6 0-6,-5 0 0 3,-1 3 0 2,5-2 0-4,13-2 0 1,-7-3 0 1,-7 2 0-2,-10 4 0 2,-20 2 0 0,8-4 0-2,-2 1 0 1,-5-4 0 0,-5 6 0 3,-6 1 0-5,3 2 0 2,-7 0 0 3,1 0 0-4,-2 0 0 2,1 0 0 0,0 0 0-1,-3 0 0 0,-2 0 0 5,5 0 0-10,2 0 0 6,1 0 0 2,-2 0 0-3,3 0 0-1,-2 0 0 2,3 0 0 2,3 0 0-5,0 0 0 3,-1 0 0 1,2 0 0-3,0 0 0 1,-11 0 0 3,2 0 0-4,-11 0 0 0,3 0 0 2,-6 0 0-2,5 0 0 2,-7 0 0 2,3 0 0-3,0 0 0-1,0 0 0 4,-3 0 0-4,3 0 0-1,1 0 0 6,-4 0 0-6,0 0 0 3,0 0-5 2,0-12-1-2,0-19-3-4,0-13-3 7,0-13 10-6,0-4 2 4,0-11 1-1,0 6 0 1,0 4-1-5,0 5 0 4,3 13 0 0,-2 4-2-2,2 10 2 2,3 11-2 1,-6 2 1-3,0 2-1 1,0 6 2 1,0 1-1-2,0 8 1 3,0-6-4 1,0 4-8-3,0-2-15-3,0 3-9 6,0-3-25-3,0 1-50-2,-23 3-64 6,8 0-63-5,2 0-236 1</inkml:trace>
    </iact:actionData>
  </iact:action>
  <iact:action type="add" startTime="49257">
    <iact:property name="dataType"/>
    <iact:actionData xml:id="d5">
      <inkml:trace xmlns:inkml="http://www.w3.org/2003/InkML" xml:id="stk5" contextRef="#ctx0" brushRef="#br2">31894 17046 587 0,'0'0'240'9,"0"0"-42"-3,0 0-53 6,0 0-56-9,0 0-15 5,0 0-26-2,0 0-17 3,-210-2 6 0,77 2-5-4,-15 6-6 2,-3-1-10 4,3 10 8-5,21-7-3-1,20 3-16 3,25 0 3 0,23-9-6-2,26 8-1 3,14-10 0 1,14 0 5-5,5 0 1 7,0 0 4-10,21 3-2 6,47 2 3 0,35 0 6 1,24 2-4-3,8-5-7 7,-6 1 3-8,-24-1 1 0,-21-2 20 3,-28 12-7 0,-17-7 2 0,-21 1-3 0,-8 0-10-3,-10 3-4 3,0-5-5 0,0 1-4 0,-3 5 0 0,-41 1-9 0,-19 0 0-1,-11 4 9 1,-3-5 3-2,3 5-1 2,17-5-1-1,14-4 0 0,17 2-1 3,19-8 3-5,2 0-2 6,5 0 1-8,0 0 1 7,51 0-2-4,27 0 0 4,14 0 7-3,0 0-2 1,-19 0-5-3,-27 0 3 4,-21 0 2-1,-15 0 0-3,-10 0-3 4,0 6-2-2,0 1-1 1,-45 0-16-2,-16 10 9 2,-11-4 7 0,8-1 3 0,12 3 1 3,20-10-1-8,13 1 0 6,15-6 6-2,4 0 3-1,0 0 9 3,0 0-4-1,0 0-2-2,33 6-6 0,18 2-5 3,5 4 0-1,-15-7-4 0,-11-5-9-2,-17 0-15 4,-7 0-35-4,-6 0-55 2,0 0-89-2,0 0-75 3,0-5-244-2</inkml:trace>
    </iact:actionData>
  </iact:action>
</iact:actions>
</file>

<file path=ppt/ink/inkAction1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4T00:56:32.42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C000"/>
    </inkml:brush>
  </inkml:definitions>
  <iact:action type="add" startTime="3892">
    <iact:property name="dataType"/>
    <iact:actionData xml:id="d0">
      <inkml:trace xmlns:inkml="http://www.w3.org/2003/InkML" xml:id="stk0" contextRef="#ctx0" brushRef="#br0">15000 4046 38 0,'0'0'639'8,"0"0"-525"-2,0 0 9 1,0 0-47 2,0 0-23-1,0 0 7-3,-40-75 0 2,0 75-3 2,-2 0 6-2,-17 14 14-1,-6 23-10 3,1 8-13 0,-4 7-7-2,4 14-10-2,12 9-5 3,4 6-10 0,15 1-5-1,8 2 1 4,6-3-9-3,11-3 3-2,8-6 3 0,0-5 0 1,0-5-2 3,15-3-4-4,26-10 0 1,23 3-1 0,24-1-2 2,17-4 2-1,15-2 1-3,-3-3 1 4,1-11-2-1,-14-8-6-1,-5-20 5 0,-11-3 0 0,2-20-3 3,-10-42-2-3,-1-17-2 1,-10-10-1-2,-11-7 1 3,-12-7-1-1,-7 1 1 0,-17 1 1 0,-14 8 1 0,-8 9-2-1,0 5 0-1,0 5 0 1,-30 9 0 0,-9 1 0 1,-9 12-1 0,-6 9-1 0,-8 13 1 0,-2 4 1 1,1 7 1-5,-7-1-1 3,5 6 0 0,-2 5 0 2,-2 0 1-1,-3 7 1-1,3-1-1 1,5 0-1 0,-3-1 2-2,7 4-1 2,-7 0-1-1,0 0 1 1,3 7-1 0,1 24 1 1,9 8-1-2,6 10 3 0,3 9 0 5,6 4-1-10,7 5 0 4,8 10 1 3,5 4-1-3,6 3 0 2,8 9 1 0,5 5 7 0,0 4-1 0,28-1 5-2,17-9-2 2,4-8 5 0,21-8-6 0,8-14 0 0,15-11-3-1,18-16-3 0,14-17-2 1,3-9-3 0,-1-9-4-1,-5 0 4 0,-12-9-3 1,-20-22 1-2,-16-10 0 2,-22-8-10 0,-24-7-26 2,-26-14-52-6,-2 1-93 4,0 45-76-1,-26 4-148 3</inkml:trace>
    </iact:actionData>
  </iact:action>
  <iact:action type="add" startTime="8655">
    <iact:property name="dataType"/>
    <iact:actionData xml:id="d1">
      <inkml:trace xmlns:inkml="http://www.w3.org/2003/InkML" xml:id="stk1" contextRef="#ctx0" brushRef="#br1">21085 2613 508 0,'0'0'194'8,"0"0"-76"0,0 0 10-2,0 0-37 5,0 0-25-7,0 0-8 5,-174-14-7-3,134 14-6 2,-1 0 6-3,-5 12-4 3,-6 5-10 3,7 4-4-5,-3 8-1 0,0 2-10 3,7 2-3 1,5 6 0-5,4 1-1 1,5 2-5 4,2 5 4-1,0 4-6-1,5 6 2 0,9-3 4 1,2 4-3-6,6 2 2 5,3 3 3 0,0 8-2-1,0 3 0 0,0 1-7 0,16 13-2 2,9 1 0-4,2 4 6 4,8-3-8-1,3-6 2-2,5-8 1 2,2-6 0 2,3-5-4-4,3-1 1 0,5-2-2 2,5-2 0 0,4-7 6 0,11-3-1-1,3-5 5 2,5 0-4-3,0 0-1 2,6-5 6 0,5-3-6 0,-1-9 1-3,-1-15-3 5,4-4-7-3,-3-9 1-1,6 0 9 1,-2 0-8 4,-2-13-2-6,-2 0 6 2,-7-4-4 2,-11 3-2-1,-7-3 5-1,-1 0-4 2,-8-4-1-1,-5-5 0-1,-1-8-2 0,-11-7 2 0,-2-8 0-2,-5-10 0 3,-7-8 0 1,-5-9 1-2,-10-8-1 0,-12-1 1 5,-2-1 0-7,0-4-1 1,0 2 0 1,0-2 0 1,-16 0 2-2,-8 4-2 2,-5-2 0 1,6 7 0-2,-14 7 0 1,1 4 0 0,-4 1 1 0,-8-2 0-1,-2-6-1 1,-5 5 0 0,-4 1 2 1,-5 9-1-5,3 12-1 4,2 9 0-1,-5 7 1 1,-3 6-1 1,7 4 0-2,-10 3-1 2,9 6 0-6,-8 1 0 5,-3 6 1-2,-4 2-3 3,-4 3 3 2,-4 3 1-6,-3 0 0 3,0 0-2-1,3 0 3 0,4 0 0 1,6 9-2-2,10 2 0 3,5 6 1-3,2 3 0 2,4-1-1 0,2 6 2 1,8 2-1-3,1-2-1 4,0 2 3-2,8 2-3-4,-2 4 2 4,8 7-2 0,2-4 1 1,3 6 0-1,7 0 2-3,0 5-3 2,8 5 0 0,5 10 2 1,3 9 0 2,0 0-1-4,0 8 1 0,0-1-2 1,0-10 2 4,0 2-2-7,3-5-1 5,2 5 1-1,5 4 1-1,6 2-1 2,-1-4 0-3,11-1 1 5,2-3 0-5,2-7-1 0,5-4 2 3,10-3-2-2,1-2 0 0,11 1-2 1,4-5 2 1,7 0-1-6,11-5 2 5,3-6-1 0,-3-2 0-2,1-6 0 2,4-7 1 5,2-9-1-8,-2-6-1 3,1-7-1 1,8 0 2-6,4 0 0 6,-3 0 0-4,3 0 1 6,-4 0 0-6,-9 0 3 4,-8 0-4-1,-8 0 0 0,-3 0-2-2,-3-7 2 1,-4-11-4 4,2-11 1-5,-4-10 2 3,-2-18 0-5,2-18-1 3,-2-18-1 1,-8-6 2 2,-2-4 2-3,-6-4-2 1,-11 1 0 1,-11-7 1-5,-16-5 0 4,0-3-2 0,-30-3 0-1,-44-6-4 1,-32 4-31-1,-23 0-75 3,-23 10-49-1,0 27-4-4,92 80-96 3,6 9-401 1</inkml:trace>
    </iact:actionData>
  </iact:action>
</iact:actions>
</file>

<file path=ppt/ink/inkAction1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4T01:08:12.625"/>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7030A0"/>
    </inkml:brush>
  </inkml:definitions>
  <iact:action type="add" startTime="3729">
    <iact:property name="dataType"/>
    <iact:actionData xml:id="d0">
      <inkml:trace xmlns:inkml="http://www.w3.org/2003/InkML" xml:id="stk0" contextRef="#ctx0" brushRef="#br0">26318 1635 834 0,'0'0'230'22,"0"0"-97"-18,0 0-35-4,0 0-61 3,0 0-31 6,0 0 2-3,0 0 7 1,-55-21 31-1,22 12 4 5,-11 2-1-4,-4 5 0 0,-5 2-7-1,-4 0 3 3,-2 0 0 0,-2 5-10-6,1 9-9 7,4 0-3-4,4 1-10 2,11-1-5-2,2 3-5 8,6-4 3-9,5 2 6 2,-1 5 2-1,4-1 2 4,4 3-1-1,0 3 2-4,1 7-4 4,3-4-1-1,2 2 1-4,4 1-6 9,3-2 6-7,6 2-2-2,-6 3-1 5,8 1-2-2,-3 9-2 2,3-3 2-4,0 7 0 5,0 2 3-3,0 1-1 2,0-1 0-3,0-4-5 2,0-6-2-3,0-1 1 1,3-1-3 8,10 3 4-10,-1 3-1 4,1 1 0 0,6 4 2 0,-2-4-6-4,2-1 0 4,-2 0 0 2,1-4 0-6,2-6 0 5,-2-4 0 1,5 2 0-3,-2-5 0-3,3 3 0 5,3 8 0-1,1-2 0-2,4-5 0 2,-5 3 0 0,1-10 0 1,1 6 0-5,-2-5 0 6,4 2 0-2,2 2 0 1,0-4 0-3,8 1 0 4,0-1 0-7,3 3 0 6,4-3 0 1,0 3 0-2,1 0 0-3,7-8 0 3,-4 2 0 0,4-2 0-4,5-8 0 4,6 5 0 1,2-4 0-4,-1-1 0 5,2-4 0-1,1-2 0-3,2-6 0 1,-2 0 0 2,3 0 0-1,-2 0 0 1,-5 0 0-5,-9 0 0 9,-6 0 0-10,-9 0 0 3,1-2 0 3,-6-13 0-1,2 1 0-2,-4-8 0 2,-1-6 0 0,1-11 0-2,1-13 0 6,-4-3 0-8,-3-11 0 3,-5 2 0 3,0-1 0 0,-14 3 0-7,-2 1 0 4,-9-1 0 2,0-2 0 4,0-7 0-10,-9 0 0 3,-15 1 0 2,-8 1 0-2,-6 0 0 1,-3 3 0 2,-2 4 0-1,-3 2 0-1,-5 4 0 3,-3 0 0-5,2-2 0 2,3 4 0 3,-3-3 0-1,1 5 0-5,-6 3 0 3,-4-1 0 9,1 2 0-10,-9 6 0-6,9-3 0 9,-7 8 0 3,-1 0 0-8,-2 2 0 2,-5 3 0 0,-6 8 0 2,-6 0 0 1,3 7 0 2,2 1 0-7,13 1 0 4,9 5 0-3,15 1 0 4,14 1 0-1,7 2 0 3,13 6 0-8,-2 0-48 4,3 3-118-1,10 11-107 2,0 8-194 3</inkml:trace>
    </iact:actionData>
  </iact:action>
  <iact:action type="add" startTime="9100">
    <iact:property name="dataType"/>
    <iact:actionData xml:id="d1">
      <inkml:trace xmlns:inkml="http://www.w3.org/2003/InkML" xml:id="stk1" contextRef="#ctx0" brushRef="#br1">31457 558 282 0,'0'0'556'20,"0"0"-429"-15,0 0-20-5,0 0-33 7,0 0-46-4,0 0-10 7,0 0 9-4,-18-32 13 1,-8 25 8-1,-1 2 11 4,-4 0-3-4,-5 2-13 1,3-1-7 0,-1 1 1 2,-6 3-6-3,2 0-6 1,-4 0-3 1,4 0-1 2,2 0-3-3,-3 0-2 0,6 7 2-1,-2 6 3 6,1 1-3-5,-5 6 3 0,6 0 0 2,1 2-3-6,0-2 5 4,8 0-7 6,0 0-1-7,1 2-5 1,9-3-1 2,-2 4 0-5,3 1 1 4,-2 0 4-3,2-8-2 6,-1 4-1-3,2 1-3-2,3-1-4 1,2 1 1 2,3 2 1-4,-6 2 2 5,4 0 4-3,-1 3 0 3,4 4-2-6,3-2 1 6,0 6-5-4,0 3 4 3,0 8 4-4,-3-2-1 3,3-1-2-2,0 1-11 3,0-1 0 1,0-1 0-4,0-4 0 3,6 2 0-3,8-6 0 2,2-4 0-3,9 3 0 3,2 2 0 1,1-1 0-1,2 4 0-2,-2-3 0 3,-2-5 0 1,-2-6 0-6,-2-8 0 2,1 0 0 3,-5 0 0-1,5-3 0-1,0 2 0 1,5 1 0 2,5 3 0-7,0 0 0 8,11 2 0-7,4 4 0 5,1-1 0-3,2 0 0 3,-2 0 0-3,2-1 0 3,-5-3 0-3,5-1 0 4,-8-1 0-5,1 5 0 3,-4-5 0 1,-3 0 0-1,-1-2 0-2,2 0 0 2,1-3 0 2,4 0 0-5,5-2 0 2,1 0 0 3,-1-2 0-3,1-5 0-3,12 2 0 5,-10 1 0-2,8-2 0 2,-2-1 0-2,0 1 0 2,-5-4 0-2,-3 1 0 1,-5-3 0-3,-4 0 0 5,-4 0 0-5,1 0 0 5,-6 0 0-2,1 0 0-4,-4 0 0 6,1 0 0-4,-4 0 0 3,2-20 0-3,-4-2 0 3,6-9 0 2,-1-5 0-7,1-6 0 2,-2-7 0 7,-3-4 0-9,-4-8 0 2,-4-1 0 4,0 3 0-5,-12 3 0 1,3 6 0 3,-4 1 0-1,-3 4 0-1,0-3 0 1,0 0 0 3,0-4 0-7,-23-8 0 2,-3-1 0 2,-10-5 0 1,7 4 0-3,3 10 0 1,-3-2 0 1,1 7 0 1,-2 2 0-2,-7 1 0 3,7 9 0-5,-1-1 0 2,-2-1 0-1,4 3 0 3,-3 4 0 0,3-5 0-5,2 5 0 5,-2-1 0-2,-2-4 0 0,1 3 0 1,-3 0 0 3,-2 7 0-7,-7 3 0 3,-12 0 0 5,-5 5 0-7,-11-4 0 4,-1 4 0-5,3-2 0 7,-2 1 0-4,2 3 0-3,7-1 0 4,-1 3 0 4,5 1 0-8,4 2 0 4,6 1 0 1,0 1 0 1,3-1 0-6,6 4 0 2,7-3 0 3,3 4 0-3,8-1 0 2,-3 5 0 0,8 0 0 0,-4 0 0-1,-4 0 0 0,-3 0 0 3,-10 13 0-7,-15 17-73 7,-3 2-97-1,34-15-132-3,4 1-147-1</inkml:trace>
    </iact:actionData>
  </iact:action>
  <iact:action type="add" startTime="13221">
    <iact:property name="dataType"/>
    <iact:actionData xml:id="d2">
      <inkml:trace xmlns:inkml="http://www.w3.org/2003/InkML" xml:id="stk2" contextRef="#ctx0" brushRef="#br2">33150 4494 448 0,'0'0'217'5,"0"0"-121"4,0 0 1-1,0 0-16-2,0 0-44 4,0 0 11-3,0 0 2-2,0-52 9 5,0 52-4-2,-3-2 1-5,-2-1 7 7,-6 0 3-2,-1 1-15 1,-8-5-2-3,0 5-2 1,-5-1-7 0,0-2-7 2,-2-4-5 2,-2 7-2-6,-6-4-2 0,3 3 0 3,-1 0 0 0,-2-4-1 0,3 2-5-2,-1 0 1 8,1-2 2-13,3 2-1 8,-1 0-1 0,-1 0-5-1,1 2-1-3,1 1-1 7,1 2-1-8,-4 0 0 3,8 0-2 3,-7 0-4-6,5 0 3 4,1 0 0 2,-1 0-2-4,2 0 2-1,-1 0-1 3,0 0-3 2,-2 2 2-3,-2 9-2-2,-4 0 0 6,-2 6 0-6,-4-2 1 3,2 1-5 1,7 1 0-3,-1-4 2 2,8 8 0 1,-4-5 0-5,2-2 1 5,5 3 3 0,0-4-1-3,2 4-3 1,-5-4 0 2,8 1-2 1,-2-1 0-4,1 8 3 0,3-5-2 5,0 1-1-8,0 7 1 6,6-3 1-2,-6 2-1 0,3-2 0 0,-1 6 1 3,4 0 0-5,-2 0 1 2,5 3 3 4,1-3-1-7,-1 2 6 3,4 1-4 4,0 2-7-4,0 0 0-1,0 3 0 2,0-1 0 1,20-1 0-2,-2 4 0-1,11-3 0 2,-2 0 0-2,6-4 0 4,4 1 0-3,-5-3 0-1,7-3 0 1,-2 4 0 4,10-9 0-7,-2 2 0 5,7-2 0 0,-3-5 0-3,2 6 0 3,-2-1 0-1,-8 0 0-2,2 0 0 1,-2-2 0 2,-2 2 0-2,2 4 0-1,-4 0 0 3,-1 2 0-2,4-4 0 2,-4 0 0-4,0-2 0 4,3 0 0-3,2-3 0 1,-1 0 0 3,1-5 0-4,7-2 0 0,-3 2 0 7,-2-4 0-7,5 1 0 0,-3-4 0 2,-4 1 0-4,2-4 0 4,-2 2 0 3,-1-3 0-6,-4 2 0 3,-1-3 0-1,-3 0 0 2,-4 0 0-5,-2 0 0 5,-6 0 0 4,3 0 0-11,-2 0 0 4,5 0 0 5,4 0 0-5,5 0 0 3,-3-3 0 0,-5-4 0-6,2-2 0 5,-7 1 0 3,-3 2 0-6,-2 1 0 5,4-4 0-2,-7-1 0-2,2 3 0 1,0-4 0 2,-3-3 0-2,2 1 0 2,-2-4 0-5,0-5 0 5,-3-2 0-3,3-4 0 1,-2-6 0 1,2-6 0-2,-1-4 0 2,-5-11 0 3,3 1 0-6,1-6 0 2,-7 4 0 3,8-1 0-3,-11 5 0 1,6 6 0-2,-4 2 0 2,0 4 0-1,0 5 0 2,-3 8 0-3,0 2 0 4,0 2 0-6,0 0 0 7,0-2 0-7,0-2 0 4,0-3 0 1,0-5 0-2,0 1 0-1,-3-3 0 4,-10 5 0-1,-2 0 0-5,0 2 0 7,-4-2 0-8,-6 4 0 5,0 2 0 3,-4 1 0-5,3 3 0-1,2 3 0 3,0 1 0 1,-4 1 0-3,-7 1 0 4,-2-4 0-3,-6 3 0-3,-3-2 0 5,2 2 0 1,8 0 0-1,-5 5 0-6,7 2 0 7,-3-5 0-5,1 4 0 5,3-3 0 4,-2 3 0-14,2 2 0 6,5 1 0 6,-1 1 0-8,1 0 0 5,2-3 0-3,0 5 0 5,6 1 0-8,-3-5 0 9,-2 0 0-7,-4 1 0 1,2 3 0 4,-1 1 0-3,-4 1 0 2,5 3 0-5,1 0 0 6,5 0 0-6,1 0 0 4,10 0 0 3,1 0 0-5,8 0 0-1,1 0 0 7,0 0 0-5,0 0 0 0,0 0 0-1,0 0 0 3,0 0 0-3,0 0 0 3,0 0-95-3,0 0-57 2,0 0-52-2,1 0-43 9,15 0-89-15,-13 0-118 7</inkml:trace>
    </iact:actionData>
  </iact:action>
</iact:actions>
</file>

<file path=ppt/ink/inkAction13.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4T01:54:59.555"/>
    </inkml:context>
    <inkml:brush xml:id="br0">
      <inkml:brushProperty name="width" value="0.05292" units="cm"/>
      <inkml:brushProperty name="height" value="0.05292" units="cm"/>
      <inkml:brushProperty name="color" value="#FF0000"/>
    </inkml:brush>
    <inkml:brush xml:id="br1">
      <inkml:brushProperty name="width" value="0.055" units="cm"/>
      <inkml:brushProperty name="height" value="0.055" units="cm"/>
    </inkml:brush>
    <inkml:brush xml:id="br2">
      <inkml:brushProperty name="width" value="0.05292" units="cm"/>
      <inkml:brushProperty name="height" value="0.05292" units="cm"/>
      <inkml:brushProperty name="color" value="#C00000"/>
    </inkml:brush>
    <inkml:brush xml:id="br3">
      <inkml:brushProperty name="width" value="0.05292" units="cm"/>
      <inkml:brushProperty name="height" value="0.05292" units="cm"/>
    </inkml:brush>
  </inkml:definitions>
  <iact:action type="add" startTime="10208">
    <iact:property name="dataType"/>
    <iact:actionData xml:id="d0">
      <inkml:trace xmlns:inkml="http://www.w3.org/2003/InkML" xml:id="stk0" contextRef="#ctx0" brushRef="#br0">4253 3490 85 0,'0'0'51'22,"0"0"-25"-17,0 0 7-5,0 0-28 2,0 0-4 10,0 0 1-7,0 0 9 2,-16 2 50 1,16-2 19-2,0 0 2 3,0 0 17 0,0 0-6-5,-3 0 0 5,3 0 21-3,0 0-14 4,0 0-19-5,0 0-19 2,0 0-17 4,0 0-5-3,0 0-3-3,0 4 16 1,0-4-2 3,0 3 12 2,0 2-11-9,0 7-12 6,0 6-1 1,0 9-28 0,0-5-4-3,0 1 2 0,0-4-3 6,0 3 1-7,0 1-4 1,0 3-2 1,0-1 1 2,0 0 0-1,0-3-1 3,0-5 0-7,0-5 1 4,0-7-2 0,0-2 1-2,0-3 1 1,0 3 5 2,0-3-3-1,0 0 4-1,0 2 4 0,0-2 3 0,0 3 3 3,0-3-4-3,5 0-3-1,9 0 4 2,4 0 1 0,2 3-8 1,0-3 2-5,4 0 1 8,-4 0 0-7,4 0-4 0,8 0-1 3,5 0-4 0,0 0 1 2,2-6 0-2,-1-7 3-2,0 7 2 1,-2-7 2 0,0 6 1-1,-2-3-2 5,0 3-2-6,-5 4 0 5,-1-2 0-5,1 2 0 5,-6 1-4-3,9-5 1 1,-3 4 0-4,-1 1 4 6,3-3-4-3,-3 2 4 1,1-6-4-2,-2-6 4 1,-2 5-4 1,-2-2 0 0,6 4 1-1,-1 3 0 0,10-7 0 4,-2-2-5 0,0 0 5-6,3 3-2 4,-14 6-3-2,-2 1 1 2,-3 0-1-4,-4 4 1 3,0 0 1 0,-1 0 0 0,-1 0-1 3,-1 0 2-8,2 0-3 7,-2 0 0-2,-2-1 0-1,-6 1-1 0,-2 0 2-2,-3-4-1 5,4 2 0-5,2-15-5 1,-3-8 4 4,7-8-8-1,-6-6 7-3,-4 1-1-2,0 16 3 8,0 4 2-4,0 10-2-2,0 5-1 0,0 3 1 4,0 0-6-4,0 0-7 0,0 0-23 4,0 0-49-2,0 34-56-2,0 14-10 0,0-19-159 1,0 1-380 5</inkml:trace>
    </iact:actionData>
  </iact:action>
  <iact:action type="add" startTime="11653">
    <iact:property name="dataType"/>
    <iact:actionData xml:id="d1">
      <inkml:trace xmlns:inkml="http://www.w3.org/2003/InkML" xml:id="stk1" contextRef="#ctx0" brushRef="#br0">4066 5752 377 0,'0'0'171'6,"0"0"12"1,0 0-36 0,0 0-38 2,0 0-2-1,0 0-18-2,0 0-21 0,0 0-11 9,0 0 9-13,0 0-15 5,0 0-11 3,0 14 1-2,0 9-4-3,5-1-34 1,2 3 2 4,-3-5 2-5,-2 0-2 8,1-6-2-10,1-9-2 4,-4-5 3 2,3 0-4-3,-3 0 2 1,3 0-2 2,3 0-2-2,1 0-3 5,6 0 5-11,-2 0 2 8,8 0 9 1,-4 0-4-4,8 0 3 0,-3 3-4 2,3 0 5 1,6-3-4-2,-1 0 1-1,2 0-2 2,8 0 2 3,-2 0-1-3,14 0 3-3,-7 0 4 2,5 0 0 3,1 0-2-4,-1-6 4 1,-6 1 2 2,-4-1-4 0,-5 2-5-3,-2-3 0-2,5 1-4 4,-3-3-2 2,2 1-2-4,-2 1 3 2,4 0 4 0,-1 4 3 1,-6 1 3-2,4-1-6-3,-4 1-2 9,-1-1-4 0,-4-1 0-7,-7 1-1-5,-3 1 1 8,-5 2-2-1,-7 0 0-3,3-3 0 3,-2 3 0-2,-1-2 0 5,6-1 1-7,-2 3-1 3,-3-4 0 0,1 1-2 6,-5 3 3-9,0 0-1 1,0-1 2 5,0 1-2-2,3 0 0-1,-3 0 0-2,0 0-1 6,0 0 0-3,0 0 1-3,0 0 0 1,0 0 0 4,0 0 0-2,0 0 0 3,0-12-2-10,3-12-1 7,7-20-6 9,-7-6 5-17,-2-6 3 5,-1 8 2 5,3 12-1-2,3 4 0-1,-3 16-4-2,-2 4-17 4,-1 12-39 1,3 0-34-6,1 25-1 3,-1 0-48 1,3 9-240 0</inkml:trace>
    </iact:actionData>
  </iact:action>
  <iact:action type="add" startTime="13257">
    <iact:property name="dataType"/>
    <iact:actionData xml:id="d2">
      <inkml:trace xmlns:inkml="http://www.w3.org/2003/InkML" xml:id="stk2" contextRef="#ctx0" brushRef="#br0">8756 8718 116 0,'0'0'170'9,"0"0"-84"-2,0 0-1 0,0 0-26 2,0 0-15-2,0 0 33-1,0 0 11-1,33 0 4 3,-29 0 24 1,-4 0-12 0,3 0-5-2,-3 0-22-1,0 0-15 2,0 0-7 1,0 0-18-3,-3 0-13-1,-40 0-18 6,-21 0-5-6,-13 0 36 2,-4 2-13 2,-3 0-6 7,3-2 3-16,5 0-6 7,5 0-3 1,10 0-1 4,9 0-6-8,12 0 0 0,11 0-3 7,6 0 0-1,11 0-1-6,9 0 0 2,3 0 1 6,0 0-1-6,0 0-1-1,3 0 4 2,38 0 1 4,22 0 15-3,24 0-4-3,10 0-12 2,8 0-3 1,1 0 4 1,-6 0 9-2,-16 4 6-3,-23 5-2 6,-19-1 7-2,-28 1-12 0,-11-8 0-3,-3 2-7 6,0 1-6-5,-46 6-13 1,-25 2-7-2,-22-1 20 8,1-3 2-5,0-2-1-3,15-1 0-1,17 4-1 7,20-3 1-5,15 0 0 3,12-6 0-3,13 0 0 2,0 0 1-1,0 0 2 1,34 0 5-1,26 1 3 1,13 6 6-1,-2 1-18 0,-13 2 3 2,-19-1 3-1,-19-3-6-1,-15 1 5 1,-5-3-2-1,0 9-3 0,-5 0-9 1,-28 6-5-2,-13 1 14 2,-2-3 0 0,-2 3 1 0,7-6-1 2,11-3 2-4,13-6-2 1,13-5 1 1,6 0 0-5,0 0 1 8,19 0 1-4,38 0 5-1,4 0 12 3,0 0-15-1,-18 0-2 2,-17 0 0-7,-20 0 0 10,-6 0-2-9,0 0-1 4,-3 7-8-2,-33 12-24 1,-12 3-19 2,-9-2-28-1,1 0-47-2,36-15-76 2,4-1-117 1</inkml:trace>
    </iact:actionData>
  </iact:action>
  <iact:action type="remove" startTime="15700">
    <iact:property name="style" value="instant"/>
    <iact:actionData xml:id="d3" ref="#d1"/>
  </iact:action>
  <iact:action type="add" startTime="15709">
    <iact:property name="dataType" value="strokeEraser"/>
    <iact:actionData xml:id="d4">
      <inkml:trace xmlns:inkml="http://www.w3.org/2003/InkML" xml:id="stk3" contextRef="#ctx0" brushRef="#br1">11240 10274 720 0,'0'0'156'21,"0"0"-55"-19,0 0-48-1,0 0-53 7,0 0-4-2,0 0-33 0,0 0-102 0,7-11-204 1</inkml:trace>
    </iact:actionData>
  </iact:action>
  <iact:action type="remove" startTime="16496">
    <iact:property name="style" value="instant"/>
    <iact:actionData xml:id="d5" ref="#d0"/>
  </iact:action>
  <iact:action type="add" startTime="16641">
    <iact:property name="dataType" value="strokeEraser"/>
    <iact:actionData xml:id="d6">
      <inkml:trace xmlns:inkml="http://www.w3.org/2003/InkML" xml:id="stk4" contextRef="#ctx0" brushRef="#br1">11431 8197 505 0,'0'0'320'150,"0"0"-203"-143,0 0-30-7,0 0-55 1,0 0-32 0,0 0-1-1,13-9-19 0,-13 9-45 1,0 0-142-1,0 0-194 0</inkml:trace>
    </iact:actionData>
  </iact:action>
  <iact:action type="add" startTime="35934">
    <iact:property name="dataType"/>
    <iact:actionData xml:id="d7">
      <inkml:trace xmlns:inkml="http://www.w3.org/2003/InkML" xml:id="stk5" contextRef="#ctx0" brushRef="#br2">10067 10134 278 0,'0'0'137'5,"0"0"-62"4,0 0 25-2,0 0-18 0,0 0-24 3,0 0 9-3,0 0 3-2,0 0 13 1,0 0-14 6,0 0-5-7,-2 5 5 0,2-5-6 4,0 0-7 2,0 0-7-5,0 0 0 0,23 0-24 0,7 0-17 6,2 0 5-8,6 0-5 5,2 0 3-1,4 0 1-2,-1 0-6 2,-2 0 0 2,-1-2 1-1,-5-1 0-3,-7 3 0 0,-6 0 1 1,-7 0-3 1,-6 0-1-2,-2 0-1 3,-7 0 0-1,3 0-2-1,-3 0 1 2,0 0-2-4,0 0 0 6,0 0-1-6,0 0-2 1,0 0-1 1,0 0-2 5,-19 0 0-7,-24 0 6 1,-11 3 3 1,-1 7-2 3,-4 2 0-3,2-7-1-1,4 0 0 3,6 4 0 1,7-3-1-6,6 1-1 4,11-7 0 0,3 0-1 0,7 2-1-2,8-2 2 2,3 0-2 2,2 0 2 0,0 0-1-8,0 0-4 5,23 0 4 3,28-6 3-3,18-12 2-1,15-1-2 1,10-2 0 2,9-5 2-1,-8 5 4 0,-9 4 2 0,-12 7 4-2,-10 7 2 1,-17-1-1 0,-17 4 1 2,-14 0-4-3,-13 0-1 4,-3 0-2-3,0 0-7-1,0 0-3 2,-4 0-5 2,-41 12 8-5,-19 8 3 2,-3-1-2 0,-7-1 0 1,0 2 2-1,3-1-2 1,-1-1 1 1,5-1-2-2,6-4 1 0,5-7-1 2,9 2 0-1,10-3 0-4,9-2 1 3,9-1-1 2,9-2-1-1,3 0 1-2,7 0 0 1,0 0-1 2,0 0-2-1,0 0 1-2,0 0-2 2,0 0-6 3,0 0-3-5,0 0-11-1,7 0-13 3,10 0-7 2,7 0-5-3,5-2 8-2,3-6 15 5,7 5 8-4,4-2 8 4,11-1 9-6,5 3 1 6,2-4 2-4,6 7 14 0,-6 0 22 2,-8 0 7 1,-9 0-14-1,-8 0-1-3,-16 0-17 5,-7 0-10-2,-5 0-3-2,-8 4-4 0,0 2-51 1,0 1-69 4,0-3-90-5,0-1-562 3</inkml:trace>
    </iact:actionData>
  </iact:action>
  <iact:action type="add" startTime="37955">
    <iact:property name="dataType"/>
    <iact:actionData xml:id="d8">
      <inkml:trace xmlns:inkml="http://www.w3.org/2003/InkML" xml:id="stk6" contextRef="#ctx0" brushRef="#br2">11343 11244 510 0,'0'0'188'11,"0"0"-14"-5,0 0-47 3,0 0-44 0,0 0 0 1,0 0-18-3,0 0-9-5,97 0 0 3,-64 0-5 6,7 0-11-4,7 0-10 1,17 0-7-2,9 0-1 3,5 0-1-2,5 0-2-1,5 0-2 4,-13 0 7 1,-5 2-8-7,-15-2-2 4,-9 3-4 2,-6-3-1-4,-19 0-4 1,-11 3-2-2,-4-3-3 7,-6 3 0-5,0-3-7-1,0 6-6-1,-42-5 5 9,-22 6 8-5,-7-4 1-9,-10-3-1 9,4 0-1-1,-2 2-4-2,5 1 1 2,7-1-3 1,6 1-1 0,8 4 0-6,9-2-3 4,5 1 6 4,19 0 3-4,-1-1 2-1,17-3-2 2,4 2 2 1,0-4 1-3,0 0 1 1,0 0 2 0,42 0-4 4,17 0 1-7,14 0 0 5,8 2 2 1,2 2-3-5,-5-1 4 0,-14 2 1 3,-8-2 4 2,-15-1-2-2,-15-2 1-4,-19 0 0 4,-2 0-6 2,-5 7-2-4,-12-2-10-1,-42 0 3 7,-17-2 5-5,-11-3 2-1,1 0 0 0,5 0 0 7,11 0-2-9,13 0 2 5,14 0 1-1,19 0-1-2,6 0 1 1,13 0 3 1,0 0-1-1,0 0 7 0,36 0 2 0,31 0-11 0,7 2 0 3,0 7 0-2,-12-6-2-1,-18 0 1 1,-14 2-17-3,-18-2-35 3,-8-3-57-2,-4 0-98 3,0 0-181 0</inkml:trace>
    </iact:actionData>
  </iact:action>
  <iact:action type="add" startTime="46064">
    <iact:property name="dataType"/>
    <iact:actionData xml:id="d9">
      <inkml:trace xmlns:inkml="http://www.w3.org/2003/InkML" xml:id="stk7" contextRef="#ctx0" brushRef="#br3">20824 9822 238 0,'0'0'290'11,"0"0"-126"-4,0 0-16-3,0 0-41 5,0 0-27 2,0 0 6-8,0 0 8 3,0 0-17 6,71-82 0-7,-65 48-20 1,1-4-17 0,-1-9-8 5,-6-5-5-5,0-7-6 1,0-11 4 2,0-3 0-3,0-6-2 1,0 2 5 5,0 2-8-7,-10 8 11 5,-3 5-3-5,-1 5-4 2,-2 5-6 0,-2 8 0 2,-5 0-5-1,6 7-3 1,-7 7-4-6,6-2 0 7,0 7-3 0,2-3-3-2,-4 0 4-5,4 2-2 6,2 2-1-1,-1 7 1-1,1 2-1 1,5 3 2 0,-3 2-3-1,4-1 1 1,-6 2 0 0,-1-2 0-3,3 0 0 2,0-2-1 1,5 0 0 0,-2 2 0 1,2 5 0-3,0 1 0 2,4 3 0-2,0-2 0 2,3 4 0 1,0 0 0-3,0 0 0 1,0 0 1 0,0 0 0 4,0 0 1-8,0 0 1 7,0 0 0-1,0 0 3-1,3 0-3-3,23 15-1 3,2 2-1 0,4 5-1-1,-1 12 1 1,6 1 0 2,3 14-1-4,-4 4 0 3,4 7 4 7,-3 7-4-10,-6 5 2-6,-11 2-2 7,3-1 5 6,-5 4 7-7,-5-2-5-3,-3 3 1 5,-7-2-1 1,-3 1-2-6,0-8 0 5,0 0 0 5,0-4 0-5,0-2-1-5,0 2 3 5,-10-7-4-3,-3-7-1 4,2-12-1-2,4-10 2 1,-2-9-1-1,2-9 1 3,6-5-3-5,-4-6 2 6,5 3-2-7,0-3 1 3,0 0 0 2,0 0-1-3,0 0 0 1,0 0 0 1,0 0 0-1,0 0-2 1,0 0 0 4,0 0 0-9,0 0 1 4,0-32-2 3,0-15 1-3,0-15 2-1,0-12 1 2,6-10-1 1,4-12 0-1,-7-5 0-2,-3-2-1 7,0-6 1-13,0 1 0 9,0-1 0-1,-10 0-1 1,-13 8 1-3,-6 7-1 5,1 18 0-6,-1 12-1 0,-3 10 1 3,1 12-1 4,3 2 1-6,3 10 0-3,8 1 0 8,1 7 1-3,3 8 0 0,3 5-2-3,7 4 2 4,-3 0-1-4,6 5 0 4,-4 0 2-2,4 0-1 7,0 0 1-13,0 0 1 6,0 0-1 1,0 0-1-2,0 0 3 2,0 0-2 2,0 3 3-4,0 27-1 1,13 9 2 2,12 6-5-2,4 9 1-1,1 2-1 3,6 14 1 0,-2 6-1-1,-4 11 1-4,3 6-1 9,-9-4 2-6,-4-1-1-1,-4-1 2 1,-12 0-1 5,-4 3-2-9,0-3 1 5,0-2 0-3,0-4-1 2,0-10 0 3,-9-7 0-1,1-3 0-3,-2-4 1 0,1-3-1 3,0-11 1 0,2-13 0-5,0-8 0 4,7-10-1 1,0-10 1-2,0-2 0-2,0 0 0 4,0 0-1-1,0 0 0-3,0 0-1 2,0-36-2 4,16-16-1-6,10-18 4 2,-5-11 0 3,-5-8 0-1,-8-10 0-5,-8-5 0 5,0-6-2 1,0-1 1-6,-18-11 0 4,-25-1 0 2,-14-2 0-4,-11 7 0 0,-7 3-1 2,-1 12 0 1,11 15-3 1,9 13 3-6,12 21-1 5,17 20-14 0,6 11-30-5,8 16-32 6,9 7-62-3,4 0-51-2,0 24-150 2</inkml:trace>
    </iact:actionData>
  </iact:action>
  <iact:action type="add" startTime="50828">
    <iact:property name="dataType"/>
    <iact:actionData xml:id="d10">
      <inkml:trace xmlns:inkml="http://www.w3.org/2003/InkML" xml:id="stk8" contextRef="#ctx0" brushRef="#br3">21413 7952 295 0,'0'0'571'7,"0"0"-391"0,0 0-9 1,0 0-54 2,0 0-31-3,0 0-5 2,0 0 3-3,0 0-3 0,20-6-5-1,-20 38-13 7,0 10-12-10,0 12-10 5,-3 10-4 6,-5 12-13-10,-8 1 1 10,0 5-9-10,-5-4-1 8,4-11-4-2,1 0-3-4,3-13-3 3,3-10 4-2,6-7-9 3,1-12 0 0,0-8 0-6,-2-6 0 5,5-7 0 1,-3-4 0-2,3 0 0-1,0 0 0 2,0-7 0 6,28-28 0-14,2-12 0 8,7 3 0 2,-4 4 0-5,2 9 0 5,-6 6 0 0,-6 12 0-6,-3 4 0 3,-1 9 0 1,-1 0 0 0,-1 14 0-1,2 26 0 0,-8 10 0 2,-2 3 0 0,-2 4 0-5,-4-4 0 5,-3-9 0-2,0-7 0 0,0-8 0 2,0-7 0-2,0-8-10-3,0-3-10 6,0-1-14-1,0-6-20-3,0-1-34 2,0-3-47-1,0 0-61-1,0 0-59 3,0-3-154-2</inkml:trace>
    </iact:actionData>
  </iact:action>
  <iact:action type="add" startTime="51448">
    <iact:property name="dataType"/>
    <iact:actionData xml:id="d11">
      <inkml:trace xmlns:inkml="http://www.w3.org/2003/InkML" xml:id="stk9" contextRef="#ctx0" brushRef="#br3">22168 8308 773 0,'0'0'201'4,"0"0"-47"3,0 0-43 1,0 0-29-4,-85 195 3 3,54-116-18 4,4 5-7-5,-5 2-4 1,7-9-12 1,-1-8-9-1,6-17-8-1,2-10-14 2,5-17-9 0,6-5-4-2,4-11 0 4,3-9-8-3,0 0-26-3,0-5-29 7,0-35-45 0,0-14-25-3,0 1-41-1,0 27-81-3,0 4-208 4</inkml:trace>
    </iact:actionData>
  </iact:action>
  <iact:action type="add" startTime="51782">
    <iact:property name="dataType"/>
    <iact:actionData xml:id="d12">
      <inkml:trace xmlns:inkml="http://www.w3.org/2003/InkML" xml:id="stk10" contextRef="#ctx0" brushRef="#br3">21781 8153 444 0,'0'0'281'8,"0"0"-91"-2,0 0-38 2,0 0-49 0,0 0-7-3,58 187 13 4,-32-130-28-3,0-7-19 0,-1-5-4 1,-9-11-19 2,-3-8-8 2,-6-13-13-9,-4-5-14 6,-3-1-4 2,1-7 0-4,-1 2-5 1,0 1-32 8,0-3-50-15,0 0-46 9,0 0-76-2,0 0-132 3</inkml:trace>
    </iact:actionData>
  </iact:action>
  <iact:action type="add" startTime="52293">
    <iact:property name="dataType"/>
    <iact:actionData xml:id="d13">
      <inkml:trace xmlns:inkml="http://www.w3.org/2003/InkML" xml:id="stk11" contextRef="#ctx0" brushRef="#br3">22358 9017 409 0,'0'0'201'3,"0"0"-56"7,0 0-25-5,0 0-10 1,0 0 3 5,0 0-13-6,3-184 1 3,3 113-22 3,1-5-17-5,2-8-6-1,-2 0-5 6,0 0-9-6,2 7-13 2,-5 11-4 0,3 12-10 1,-1 11-4-2,4 15-6 1,3 8 3 4,5 7-6-6,2 4 4 1,2 9-1 4,5 0 6-1,4 0 3-1,-4 25 2-2,10 16-7 2,-14-1-3-2,0 14 0 8,-9 0 2-11,-11-2 5 4,-3-3 3 1,0-10-2 2,-13-6 0-7,-21-4 2 7,-11-12-9-1,-6-2 2-2,9-10 1-3,3 0-5 3,7-2-2 5,7-3-3-8,9 0-1 5,12 0-9 2,4 0-26-9,0-3-38 8,0-14-42-3,30 5-26 0,-12 11-69 0,2 1-98 0</inkml:trace>
    </iact:actionData>
  </iact:action>
  <iact:action type="add" startTime="52784">
    <iact:property name="dataType"/>
    <iact:actionData xml:id="d14">
      <inkml:trace xmlns:inkml="http://www.w3.org/2003/InkML" xml:id="stk12" contextRef="#ctx0" brushRef="#br3">22791 8489 693 0,'0'0'181'10,"0"0"-22"-6,0 0-44 3,0 0-44 4,0 0 0-6,179-50 5 2,-149 38-26 3,-4-5-10-2,-11-4-13-3,-2-11-10 1,-13-2-12 5,0-7-3-5,0 1-2 4,-5 7 0-3,-19 7 0 0,-1 20 0 0,5 6 1 1,0 0 1-1,5 23 0 3,2 14 8-8,9 2 11 9,-4 6 8-5,8 2 5 2,0 2-6 0,0-4-2-2,5-6-3 2,9-7-8 0,2-12-8 0,-1-5-2-2,1-6-5 4,4-4-2-4,-6 2-12 6,5-3-40-8,-6 5-25 3,3-1-28-2,6 6-68 5,-16-11-65 0,-2-3-399-8</inkml:trace>
    </iact:actionData>
  </iact:action>
  <iact:action type="add" startTime="53180">
    <iact:property name="dataType"/>
    <iact:actionData xml:id="d15">
      <inkml:trace xmlns:inkml="http://www.w3.org/2003/InkML" xml:id="stk13" contextRef="#ctx0" brushRef="#br3">23315 8604 519 0,'0'0'339'5,"0"0"-162"1,0 0-10 0,11-153-61 0,-11 121-3 4,0-4-30-6,0 1-6 6,0 0-9-1,12-2-8-2,-1 3-10-1,4 6-12 2,-1 4-6 1,14 7-7-1,0 14-3 0,1 3 0-1,7 0-4-1,-3 0-7 0,-2 0-1 2,-2 0 0-1,-3 0-21 0,-9 2-39 2,0 9-52-3,-6-4-15 2,5-3-52 0,-16-4-61-2,0 0-316 3</inkml:trace>
    </iact:actionData>
  </iact:action>
  <iact:action type="add" startTime="53515">
    <iact:property name="dataType"/>
    <iact:actionData xml:id="d16">
      <inkml:trace xmlns:inkml="http://www.w3.org/2003/InkML" xml:id="stk14" contextRef="#ctx0" brushRef="#br3">23868 7349 426 0,'0'0'185'7,"0"0"2"-1,0 0-74 2,0 172-27 1,0-78-1-4,0 22-6 4,-13 4-21-3,0 4-7-1,3-8 1 3,1-17-10 1,2-18-10-2,3-23-9 0,-5-21-7 1,9-18-6-3,0-10-8 5,0-9-1-4,0 0 3 0,25-26-4 3,11-19-1 5,0-2-3-12,3-2 3 3,-1 12-1 5,-10 13-1-4,-4 16 0 3,-1 8 1 0,-5 0-1 1,-4 15 2-1,-5 21 0-2,-5-1-1-3,-4 8 1 2,0 2 1 4,0-5 0-3,-16 2 1-1,-13-2-1 1,-13-10 3 4,5-3-3-7,1-3-1 4,8-13 1 2,2-4-2-1,11-7-1-5,4 0-21 5,6-17-35-2,3-30-18-1,2-8 0 3,0-2-47-2,0 35-66 3,0 13-176-5</inkml:trace>
    </iact:actionData>
  </iact:action>
  <iact:action type="add" startTime="54072">
    <iact:property name="dataType"/>
    <iact:actionData xml:id="d17">
      <inkml:trace xmlns:inkml="http://www.w3.org/2003/InkML" xml:id="stk15" contextRef="#ctx0" brushRef="#br3">24435 8220 381 0,'0'0'170'6,"0"0"-46"-2,0 0 9 4,0 0-22-1,0 0-23 2,0 0 1-3,-113-6-4 1,99 29-22 0,3 1-12 0,11 2 8 3,0 0-14-5,0-1 0 2,0-8-19 6,8-6-2-8,12-9-12 1,6-2 0 1,9 0-6 4,-2 0-5-6,-4-2 0 2,-3-18-1 1,-8 3-2-3,-8-3-6 4,-9-2-19 0,-1-4-18-4,0-8-59 2,0-1-52 4,0 20-84-5,-1 1-322 1</inkml:trace>
    </iact:actionData>
  </iact:action>
  <iact:action type="add" startTime="54472">
    <iact:property name="dataType"/>
    <iact:actionData xml:id="d18">
      <inkml:trace xmlns:inkml="http://www.w3.org/2003/InkML" xml:id="stk16" contextRef="#ctx0" brushRef="#br3">24642 7210 190 0,'0'0'343'8,"0"0"-163"-8,0 0-9 11,0 0-63-8,0 0-28 4,0 0-6 4,77 144-11-6,-72-71-1 2,-5 17 13 0,3 13-23 1,-3 5-13-1,0 4-6 0,0-2-11 3,0-9 0-5,0-11-6 2,0-22-11 6,0-18 3-10,0-14-6 3,0-15-2 7,0-8-2-6,0-7-10 0,0-6-38-2,5 0-64 3,23-31-51-1,-12 3-112 1,-5 6-263 2</inkml:trace>
    </iact:actionData>
  </iact:action>
  <iact:action type="add" startTime="54794">
    <iact:property name="dataType"/>
    <iact:actionData xml:id="d19">
      <inkml:trace xmlns:inkml="http://www.w3.org/2003/InkML" xml:id="stk17" contextRef="#ctx0" brushRef="#br3">25102 8121 452 0,'0'0'177'7,"0"0"8"1,0 0-64-2,0 0-39 1,0 0-20 2,0 0-1-3,0 0-36 2,23 150-19 2,-23-148-6-5,0-2-12 3,-4 0-46 1,-6-14-89-3,7-3-120 3,3-8-183-1</inkml:trace>
    </iact:actionData>
  </iact:action>
  <iact:action type="add" startTime="54961">
    <iact:property name="dataType"/>
    <iact:actionData xml:id="d20">
      <inkml:trace xmlns:inkml="http://www.w3.org/2003/InkML" xml:id="stk18" contextRef="#ctx0" brushRef="#br3">25108 7711 192 0,'0'0'246'8,"0"0"-83"1,0 0 6-4,13-148-74 5,-12 141-43-5,-1 7-34 1,0 0-18 3,0 0-4-1,0 0-43 0,0 7-67-1,0 0-126 1,0 1-194 0</inkml:trace>
    </iact:actionData>
  </iact:action>
  <iact:action type="add" startTime="55179">
    <iact:property name="dataType"/>
    <iact:actionData xml:id="d21">
      <inkml:trace xmlns:inkml="http://www.w3.org/2003/InkML" xml:id="stk19" contextRef="#ctx0" brushRef="#br3">25670 7773 397 0,'0'0'179'5,"0"0"-5"3,0 0-31-1,0 0-64 0,0 0-6 6,0 0 6-13,6 65-2 7,-39-39 2 5,-4 1 4-6,4 11-14-1,3 8-14 6,6 2-4-3,8 0-6-2,12 0-6 1,4-9-3 4,0-3 0-8,7-10-6 4,30-7-9 2,3-4-7-4,4-8-10 5,-1-1-3 1,-10-2-1-9,-12-2-7 5,-13 1-30 7,-8-1-58-9,0-2-84 1,0 0-163 1</inkml:trace>
    </iact:actionData>
  </iact:action>
  <iact:action type="add" startTime="57384">
    <iact:property name="dataType"/>
    <iact:actionData xml:id="d22">
      <inkml:trace xmlns:inkml="http://www.w3.org/2003/InkML" xml:id="stk20" contextRef="#ctx0" brushRef="#br3">23578 9014 834 0,'0'0'202'9,"0"0"-87"-2,0 0-44 2,0 0-37-1,0 0 15-1,0 0 38-4,-111 17-30 4,72 13-12 4,1 5-13-7,2 5-5 4,4 3 3 2,12-7-2-4,5-5 3-1,8-9-3 9,7-5-4-9,0-7-8 1,0 0-2 4,27-3 1-5,13-1-5 2,-9-6-8 1,6 0 0 3,-4 0-2-9,-4-37-2 7,-4-3-1 1,-8-14-1-3,-4 0 2-3,-3 9-1 14,-5 11 3-17,-5 17 0 4,1 11-1 6,-1 6 1-3,0 0 0-3,0 0 1 3,0 0-1-1,0 0 4-1,0 0 0 5,0 15 1-5,0 4 1 0,0-6-2 2,0 2 0 1,3 0-2-5,1 7 3 5,2 3-4 1,-4 4 0-2,3-2 0-3,-2-1 1 4,0-7 2-1,-1-4 5-2,-2-7-3 1,0-6 1 2,2 2-3-4,-2 4-3 3,0 6 3 1,0 6-4-1,0 8 2-3,0 1-1 5,9-2 0-5,-7-7-1 3,5-6 0 2,-1-11 0-4,4-3 0-1,6 0-1 7,-2-12-9-5,2-18-17 0,-11 1-21-1,0 4-46 2,-5 11-37 1,0 14-95-4,0 0-71 4</inkml:trace>
    </iact:actionData>
  </iact:action>
  <iact:action type="add" startTime="58085">
    <iact:property name="dataType"/>
    <iact:actionData xml:id="d23">
      <inkml:trace xmlns:inkml="http://www.w3.org/2003/InkML" xml:id="stk21" contextRef="#ctx0" brushRef="#br3">23857 9360 527 0,'0'0'297'7,"0"0"-197"-1,0 0 15 2,0 0-51-4,52-188 0 6,-32 141-8-3,1 7-1-1,-3 9-4 4,-2 11-13-6,-3 12 0 10,-1 3-7-9,-8 5-11 1,4 0-1 2,-4 0 10-2,5 25 4 4,-6 22-14-5,1 13-17 1,-1 2 0 5,3-4-1-5,-4-13-1 1,-2-13 0 4,0-15-2-7,0-12-18 3,0-5-32 2,5 0-30-2,8-13-61 0,7-21-34 2,-13 14-117-1,5 3-460-4</inkml:trace>
    </iact:actionData>
  </iact:action>
  <iact:action type="add" startTime="58450">
    <iact:property name="dataType"/>
    <iact:actionData xml:id="d24">
      <inkml:trace xmlns:inkml="http://www.w3.org/2003/InkML" xml:id="stk22" contextRef="#ctx0" brushRef="#br3">24506 8987 519 0,'0'0'290'8,"0"0"-163"0,0 0-16 1,0 0-29-2,0 0-6-2,-164 101 8 1,132-59-18-1,12-2-21 5,4-6-4-2,13-10-10 0,3-6-8 2,0-8 2-7,0-4-2 6,26-6 8 2,12 0-12-7,4 0-14 2,-4-21-3 3,-5-9-1 4,-2-1 0-12,-8 4-2 6,-6 1 2 3,-5 7 0-4,-8 10-1-1,1 6 1 8,-5 3 2-8,0 0 5 1,0 0 5 5,0 0-1-4,0 0 1-2,0 9 3 3,0 29 16 2,-18 25 4-4,8 16 2 1,-10 13-9 5,4 12-4-11,-2 1-2 13,-2-10-6-7,0-14-4-3,-6-15-5 4,-5-25-3 2,4-13-3 2,-5-8-2-10,1-12-3 6,1-8-3 5,7 0-25-10,-2-6-29 2,2-41-22 4,7-14-13-3,15-13-21 4,1 40-116-4,0 3-143-3</inkml:trace>
    </iact:actionData>
  </iact:action>
  <iact:action type="add" startTime="59073">
    <iact:property name="dataType"/>
    <iact:actionData xml:id="d25">
      <inkml:trace xmlns:inkml="http://www.w3.org/2003/InkML" xml:id="stk23" contextRef="#ctx0" brushRef="#br3">24844 8624 404 0,'0'0'292'5,"0"0"-121"2,0 0-30 5,0 0-33-9,0 0 4 6,0 0 3-1,12-3-20-1,-12 3-29-3,0 0-16 7,0 13 14-5,0 19 13 2,0 13-22 2,0 4-7-4,0 9-7 1,0 5-8-1,0 1 9 4,0 5-9-1,0 0 0 0,0-9-6-2,0-7-9 0,0-18-3-2,0-10-12 5,0-4-2-6,0-10 2 7,0-6-3-4,0-3-7-1,0-2-30 3,0 0-38-2,0 0-29 0,0 0-42-1,0 0-25 1,0 0-51 4,0 0-28-5,4 0-318 1</inkml:trace>
    </iact:actionData>
  </iact:action>
  <iact:action type="add" startTime="59501">
    <iact:property name="dataType"/>
    <iact:actionData xml:id="d26">
      <inkml:trace xmlns:inkml="http://www.w3.org/2003/InkML" xml:id="stk24" contextRef="#ctx0" brushRef="#br3">25164 9149 639 0,'0'0'293'7,"0"0"-113"-2,0 0-30 3,0 0-49 3,0 0-1-7,0 0-20 3,100 0-14 1,-78 0 13-1,1 0-23 0,6 0-14 2,-4-7-10-4,4-10-11 3,-3-9-8 3,-4-4-9-6,-6-5-4 1,-6 2 0 4,-10 2-2-3,0 3 0 2,0 6-3-3,0 5 2 2,-10 5-2-2,-14 10-2 2,-3 2 1 0,-12 0-2-2,-5 26 6 4,4 12 2-2,-4 6 4-3,8 5 1 2,3-2 2 5,9 3-1-9,7 3-3 6,11-3 10-1,6-3 10 3,0-5 10-7,0-5 10 3,32-5-11 1,7-8-8 1,3-11-12-3,5-6-8 3,5-7-1-5,-10 0-3 5,-3 0-9-2,-14-3-20 1,-14-11-41-1,-6-3-40 3,-5 9-74-2,0 6-59 0,0 2-139-2</inkml:trace>
    </iact:actionData>
  </iact:action>
  <iact:action type="remove" startTime="64904">
    <iact:property name="style" value="instant"/>
    <iact:actionData xml:id="d27" ref="#d7"/>
  </iact:action>
  <iact:action type="add" startTime="64947">
    <iact:property name="dataType" value="strokeEraser"/>
    <iact:actionData xml:id="d28">
      <inkml:trace xmlns:inkml="http://www.w3.org/2003/InkML" xml:id="stk25" contextRef="#ctx0" brushRef="#br1">17264 14358 511 0,'0'0'201'50,"0"0"-176"-47,0 0-25-2,0 0-3-1,0 0-359 0</inkml:trace>
    </iact:actionData>
  </iact:action>
  <iact:action type="add" startTime="65576">
    <iact:property name="dataType" value="strokeEraser"/>
    <iact:actionData xml:id="d29">
      <inkml:trace xmlns:inkml="http://www.w3.org/2003/InkML" xml:id="stk26" contextRef="#ctx0" brushRef="#br1">18453 15454 517 0,'0'0'184'7,"0"0"-104"1,0 0-23-2,0 0-57 5,0 0-67-6,0 0-171 2</inkml:trace>
    </iact:actionData>
  </iact:action>
  <iact:action type="remove" startTime="65988">
    <iact:property name="style" value="instant"/>
    <iact:actionData xml:id="d30" ref="#d8"/>
  </iact:action>
  <iact:action type="add" startTime="66011">
    <iact:property name="dataType" value="strokeEraser"/>
    <iact:actionData xml:id="d31">
      <inkml:trace xmlns:inkml="http://www.w3.org/2003/InkML" xml:id="stk27" contextRef="#ctx0" brushRef="#br1">18429 15513 450 0,'0'0'134'29,"0"0"-108"-28,0 0-23 0,0 0-3-1,0 0-262 7</inkml:trace>
    </iact:actionData>
  </iact:action>
</iact:actions>
</file>

<file path=ppt/ink/inkAction14.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3T04:23:55.045"/>
    </inkml:context>
    <inkml:brush xml:id="br0">
      <inkml:brushProperty name="width" value="0.05292" units="cm"/>
      <inkml:brushProperty name="height" value="0.05292" units="cm"/>
      <inkml:brushProperty name="color" value="#FF0000"/>
    </inkml:brush>
  </inkml:definitions>
  <iact:action type="add" startTime="58440">
    <iact:property name="dataType"/>
    <iact:actionData xml:id="d0">
      <inkml:trace xmlns:inkml="http://www.w3.org/2003/InkML" xml:id="stk0" contextRef="#ctx0" brushRef="#br0">6915 15223 731 0,'0'0'191'37,"0"0"-84"-37,0 0-34 0,0 0-31 0,0 0 2 0,0 0-2 6,0 0-6 4,3 0-2-4,-3 0 13 11,0 6 0-15,0 7-10 1,0 11 7 6,0 4-12-2,0 2-25 0,0-6-1 0,0-3-4 2,0-12 0-2,0-5-2-1,0-4 0 2,0 0 0 1,0 0-1-2,0 0 1-1,0 0-1 2,0 0 0 3,0 0 1-6,0 0 1 1,0 0-1 2,4 0 1 3,5 0 0-6,1 0-1 1,4 0 2 2,-4 0-1 2,-1 0 0-4,0 0 0 0,-2 0 1 2,0 0 4 3,-2 0-2-5,2 0 3-1,-1 0-5 3,1 0 1 3,-3 0-1-8,9 4 0 5,3-4-1 1,5 0 3-1,-7 0 4-2,-1 0 2 2,-1 0 4-1,-1 0 5 2,5 0-8-4,-6 0-4 4,1 0-1-1,-3 0 2 2,1 0 1-5,5 0-2 2,-9 0 5 1,2 2-2 1,-1 2-2-4,1-1 0 3,0-3-1 0,6 0-5 0,0 0 1-1,8 0-2 0,-7 0-1 3,2 0 1-4,-3 0 1 1,-1 0 0 0,4 0 3 3,-3 0 2-4,1 0 0 0,2 0-3 2,-3 0-2 2,3 0 0-4,-1 0 2 0,1 0-2 2,1 0 1 3,-1 0 1-4,4 0 3-3,-2 0 3 4,1 0 2 3,1 0-3-6,-6 0 1 2,2 0-4 0,5 0-2 4,-1 0-2-6,6 0 2 2,-3 0-4 1,2 0 4 2,1 2 3-5,-6 1-1 2,3 2 4 0,3-1-3 3,2-1-4-6,0 2 0 4,3-5-3 1,0 3 1 0,4 2 1-5,-2 0 0 4,3 2-2 0,-2 0 2 3,-4-1 0-7,3 1 5 4,-9-5 0 1,3 0-3 0,-4 4 1-3,-2 1-2 0,5-7-2 4,0 0 0-2,1 2 0-3,2 3-1 2,-1-2 2 2,5 4-1-1,5 0 0-3,4-7 3 3,1 3-3 1,-1-3 0 0,2 3 1-5,-4-1 0 4,-3 2-1 3,-1-3 1-4,0 3-1-2,-4 4 1 2,0-8 2 2,0 5 2-2,-3-5 0 1,1 0 0-1,-1 0-3 2,2 0 1-2,-1 0-4 0,1 0 0 0,-2 0 0 2,-2 0 0-3,2 0 4 0,-1 0-3 3,-1 0 6 0,2 0-2-3,-1 0-3-1,1 0 0 6,-6 0 1-3,-1 0-2-2,-3 0 0-1,-2 0 0 5,6 0-1-1,-3 0 1-3,4 0 2 0,0 0 1 4,-3 0 5-3,8 0-5 0,1 0 0 0,-1 0-1 1,3 0-2-1,1 0 0 0,6 0-1 1,2 0 1 1,-1 0-2-4,-3 0 1 3,2 0 0 1,-12 0 0-2,1 0 1-1,2-2 1 2,-1-1-1 0,2 3 2 0,-1-8-2-2,4 4 0 2,2-1-1 3,4 3 1-5,1-1-1 0,1 0 2 2,0 3-2 0,2-5 1-3,5 3 0 4,-3 2 0-1,-1 0 2 1,-1 0-2-5,5-7 1 5,-6 4-1-1,2-2 0 1,8 5-1-4,-7-2 1 2,5 2 0 4,-5 0-1-6,-1 0 2 2,4 0-1 0,-2 0 0 1,-2 0 2-2,4 0-1 3,-3 0-1-1,2 0 1 2,1 0-2-7,2 0 0 5,7 0 1 2,-6 0-1-2,-1 0 1-4,-6 0-3 4,-3 0 4 2,-9 0-2-2,1 0 0-2,-2 0 0 0,-8 0 0 5,1 0 3-4,-6 0-3-1,-2 0 0 3,-1 0 0-2,0 0 0-1,-2 0 0 0,-1 0 0 4,-2 0 0-2,-1 0 0-2,-7 0 0 2,-2 0 0 0,2 0 0 0,1 0 0-2,1 0 0 0,-4 0 0 4,6 0 0-2,-4 0 0-2,3 0 0 4,-6 0 0-3,0 0 0-2,0 0 0 3,0 0 0 0,0 0 0 0,0 0 0-1,0 0 0 0,0 0 0 15,0 0 0-19,0 0 0-3,0 0 0 8,0 0 0-2,0 0 0 1,0 0 0-1,0 0 0 3,0 0 0-1,3 0 0-2,-3 0 0 1,0 0 0 1,0 0 0 1,7 0-3-3,1 0 0 1,9-30 0 1,-1-2 2 0,4-5 0-1,3-3 2 1,-2-8 0 2,-1 15-1-4,-4 8 0 1,-12 13 1 0,2 7 0 3,-3 5 0-6,-3 0-1 4,0 0 1-1,0 0 0 3,0 0 0-5,0 0-1 3,0 0 3 1,0 0-3 0,0 0 0-5,4 0-4 4,9 5-11 2,2 15-31-3,-4-7-70-2,-11-4-34 3,0-9-64 1,0 0-79-3,0 0-297 1</inkml:trace>
    </iact:actionData>
  </iact:action>
</iact:actions>
</file>

<file path=ppt/ink/inkAction15.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3T04:23:55.045"/>
    </inkml:context>
    <inkml:brush xml:id="br0">
      <inkml:brushProperty name="width" value="0.05292" units="cm"/>
      <inkml:brushProperty name="height" value="0.05292" units="cm"/>
      <inkml:brushProperty name="color" value="#FF0000"/>
    </inkml:brush>
  </inkml:definitions>
  <iact:action type="add" startTime="58440">
    <iact:property name="dataType"/>
    <iact:actionData xml:id="d0">
      <inkml:trace xmlns:inkml="http://www.w3.org/2003/InkML" xml:id="stk0" contextRef="#ctx0" brushRef="#br0">6915 15223 731 0,'0'0'191'37,"0"0"-84"-37,0 0-34 0,0 0-31 0,0 0 2 0,0 0-2 6,0 0-6 4,3 0-2-4,-3 0 13 11,0 6 0-15,0 7-10 1,0 11 7 6,0 4-12-2,0 2-25 0,0-6-1 0,0-3-4 2,0-12 0-2,0-5-2-1,0-4 0 2,0 0 0 1,0 0-1-2,0 0 1-1,0 0-1 2,0 0 0 3,0 0 1-6,0 0 1 1,0 0-1 2,4 0 1 3,5 0 0-6,1 0-1 1,4 0 2 2,-4 0-1 2,-1 0 0-4,0 0 0 0,-2 0 1 2,0 0 4 3,-2 0-2-5,2 0 3-1,-1 0-5 3,1 0 1 3,-3 0-1-8,9 4 0 5,3-4-1 1,5 0 3-1,-7 0 4-2,-1 0 2 2,-1 0 4-1,-1 0 5 2,5 0-8-4,-6 0-4 4,1 0-1-1,-3 0 2 2,1 0 1-5,5 0-2 2,-9 0 5 1,2 2-2 1,-1 2-2-4,1-1 0 3,0-3-1 0,6 0-5 0,0 0 1-1,8 0-2 0,-7 0-1 3,2 0 1-4,-3 0 1 1,-1 0 0 0,4 0 3 3,-3 0 2-4,1 0 0 0,2 0-3 2,-3 0-2 2,3 0 0-4,-1 0 2 0,1 0-2 2,1 0 1 3,-1 0 1-4,4 0 3-3,-2 0 3 4,1 0 2 3,1 0-3-6,-6 0 1 2,2 0-4 0,5 0-2 4,-1 0-2-6,6 0 2 2,-3 0-4 1,2 0 4 2,1 2 3-5,-6 1-1 2,3 2 4 0,3-1-3 3,2-1-4-6,0 2 0 4,3-5-3 1,0 3 1 0,4 2 1-5,-2 0 0 4,3 2-2 0,-2 0 2 3,-4-1 0-7,3 1 5 4,-9-5 0 1,3 0-3 0,-4 4 1-3,-2 1-2 0,5-7-2 4,0 0 0-2,1 2 0-3,2 3-1 2,-1-2 2 2,5 4-1-1,5 0 0-3,4-7 3 3,1 3-3 1,-1-3 0 0,2 3 1-5,-4-1 0 4,-3 2-1 3,-1-3 1-4,0 3-1-2,-4 4 1 2,0-8 2 2,0 5 2-2,-3-5 0 1,1 0 0-1,-1 0-3 2,2 0 1-2,-1 0-4 0,1 0 0 0,-2 0 0 2,-2 0 0-3,2 0 4 0,-1 0-3 3,-1 0 6 0,2 0-2-3,-1 0-3-1,1 0 0 6,-6 0 1-3,-1 0-2-2,-3 0 0-1,-2 0 0 5,6 0-1-1,-3 0 1-3,4 0 2 0,0 0 1 4,-3 0 5-3,8 0-5 0,1 0 0 0,-1 0-1 1,3 0-2-1,1 0 0 0,6 0-1 1,2 0 1 1,-1 0-2-4,-3 0 1 3,2 0 0 1,-12 0 0-2,1 0 1-1,2-2 1 2,-1-1-1 0,2 3 2 0,-1-8-2-2,4 4 0 2,2-1-1 3,4 3 1-5,1-1-1 0,1 0 2 2,0 3-2 0,2-5 1-3,5 3 0 4,-3 2 0-1,-1 0 2 1,-1 0-2-5,5-7 1 5,-6 4-1-1,2-2 0 1,8 5-1-4,-7-2 1 2,5 2 0 4,-5 0-1-6,-1 0 2 2,4 0-1 0,-2 0 0 1,-2 0 2-2,4 0-1 3,-3 0-1-1,2 0 1 2,1 0-2-7,2 0 0 5,7 0 1 2,-6 0-1-2,-1 0 1-4,-6 0-3 4,-3 0 4 2,-9 0-2-2,1 0 0-2,-2 0 0 0,-8 0 0 5,1 0 3-4,-6 0-3-1,-2 0 0 3,-1 0 0-2,0 0 0-1,-2 0 0 0,-1 0 0 4,-2 0 0-2,-1 0 0-2,-7 0 0 2,-2 0 0 0,2 0 0 0,1 0 0-2,1 0 0 0,-4 0 0 4,6 0 0-2,-4 0 0-2,3 0 0 4,-6 0 0-3,0 0 0-2,0 0 0 3,0 0 0 0,0 0 0 0,0 0 0-1,0 0 0 0,0 0 0 15,0 0 0-19,0 0 0-3,0 0 0 8,0 0 0-2,0 0 0 1,0 0 0-1,0 0 0 3,0 0 0-1,3 0 0-2,-3 0 0 1,0 0 0 1,0 0 0 1,7 0-3-3,1 0 0 1,9-30 0 1,-1-2 2 0,4-5 0-1,3-3 2 1,-2-8 0 2,-1 15-1-4,-4 8 0 1,-12 13 1 0,2 7 0 3,-3 5 0-6,-3 0-1 4,0 0 1-1,0 0 0 3,0 0 0-5,0 0-1 3,0 0 3 1,0 0-3 0,0 0 0-5,4 0-4 4,9 5-11 2,2 15-31-3,-4-7-70-2,-11-4-34 3,0-9-64 1,0 0-79-3,0 0-297 1</inkml:trace>
    </iact:actionData>
  </iact:action>
</iact:actions>
</file>

<file path=ppt/ink/inkAction16.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3T04:32:04.358"/>
    </inkml:context>
    <inkml:brush xml:id="br0">
      <inkml:brushProperty name="width" value="0.05292" units="cm"/>
      <inkml:brushProperty name="height" value="0.05292" units="cm"/>
      <inkml:brushProperty name="color" value="#FF0000"/>
    </inkml:brush>
  </inkml:definitions>
  <iact:action type="add" startTime="21399">
    <iact:property name="dataType"/>
    <iact:actionData xml:id="d0">
      <inkml:trace xmlns:inkml="http://www.w3.org/2003/InkML" xml:id="stk0" contextRef="#ctx0" brushRef="#br0">15332 14608 255 0,'0'0'210'11,"0"0"-129"-9,0 0 47 7,0 0-28-2,0 0-49-1,0 0-4 2,0 0 6 0,10-3 6 0,-10 3 0-2,3 3-2 2,4 22-13 0,-1 6-31-1,-3 2-1 1,1 1 2 3,-4 6 0-6,0 2-7 2,0-5-2-1,0-7 2 2,0-6-4 1,0-3 2-2,0-4 3-1,0-4-1 2,0 2-1 1,0-4 5-2,0-2-1 0,0-1-4 0,0 3-2 1,0-3-2 0,0 7 0-2,0-4 0 2,0-2 0 2,0 1 1-3,0-1 0-1,0-3-1 2,0-6-1 0,0 0 1-1,0 0 1-1,0 0 0 5,0 2 2-5,0-2 6 2,0 5 11-2,0-5-2 2,0 7-3 0,0-2 2 0,3-2-6 1,-3 1-4-4,2-4-1 3,1 0 0 0,-3 0 0-2,3 0 3 2,7 0 1 0,0 0 0 0,6 0-3-2,-3 0-1 2,-2 0 1 0,3 0 4-1,-1 0-1 0,1 0 1 1,-1 0 1 0,-1 0 1 0,-1 0-3 0,5 0-4-1,2-7 1 2,0 5-5-2,-2-1 0 0,6 3 4-1,-3 0-1 2,1-4 2 0,3 4 1 0,-5 0 0-2,2-3-2 2,0 3-4 0,-4-5 1-2,3 3-1 4,0 2-1-4,-3-3 2 2,1 0 3-1,4 3-2 0,-2-4-1 2,-2 4-3-2,6 0 2 0,-5-1-3 2,5 1-1-2,-3 0 4 0,3 0-2-2,-2 0 3 4,2 0 0-1,-6 0 0 0,-1 0-1-2,4 0 5 2,-2 0-2 0,-2 0-1 0,7 0-1-2,-6 0 0 2,6 0-3 2,-4 0 3-3,-1 0-2-1,2 0 0 1,-3 0 0 2,2 0 2-2,0 0-2-1,3 0 0 2,1 0-1 1,-3 0-2-2,4 0 4-1,-4 0-2 2,0 0 2 0,0 0-2 0,1 0-1-2,-1 0-1 2,6 0 2 0,-4 0 0 1,7-4-2-2,-6 4 3 1,5 0 0-1,-8-2-1-1,-1 2 5 1,-5-3-3 1,2 0-1 0,0 1-3 0,-1-1 1-2,2 3-1 2,2 0 1 1,-3 0-1-2,-2 0 0 1,1 0 5-2,1-2-3 2,4-2 0 1,-4-2-1-4,1 4 1 3,7-1-2 0,-1 1 1 0,10-5-1-2,3 1 0 2,5 2 1 1,-1-6-1-2,2 5 1-1,-1 2-1 2,-3-6 0 1,-3 8 2-2,-4-6-1-1,-3 2 0 2,-5 5-1 1,-5 0 1-1,-2 0 0-3,-3-5 0 3,-2 2 0 0,1 3 0 0,-5-4-1-2,3 4 0 2,-7 0 0 0,-3 0 0 0,0 0 1-1,4 0-1 2,-1-2 0-3,3 2 0 2,1 0 0-2,-4-4 0 3,7 4 1-2,-5 0-1 0,2 0 0 0,-4 0 0 1,-3 0 0 0,0 0 0 0,0 0 0-3,0 0 0 4,0 0 0-1,3 0 1 0,0 0-1 0,-3 0 0-2,0 0 0 2,0 0 0 0,0 0 1-2,0 0-1 2,0 0 0 0,0 0-1 0,0 0 1-2,0 0 0 2,0 0 0 0,0 0 0 0,0 0-1-2,0 0 1 2,0 0 0 0,0 0 0 0,0 0 0-2,0 0 0 2,0 0 0 0,0 0-1 0,0 0 0-2,0 0-1 2,0 0 2 0,0 0-1-1,0-2 0 0,0-3-1 1,0-18-2 0,0 1 0 0,0-12 4-3,0-5 0 4,0-6 0-1,0-6 1 0,0 6-1-2,0 8 0 2,0 12 0 0,7 10 0-1,-1 11 0 0,-5-5 2 1,8 9-1 0,-5-6-1 0,-1 1 1-2,1 3-1 2,-4-2 1 0,0 4-1-1,3-3 1-1,-3 3 0 3,0-2 1 1,3 2-1-6,-3 0 2 3,0 0-1 2,0 0-2-1,0 0 1-1,0 0-1 0,0 0-1 1,3 11 1 0,2 17-1-2,0 8 0 5,-3 1 1-6,-2 10-1 3,0-2-1 0,0-8 1-1,0-12 1 0,0-11-2 1,0-2 1 0,0-7 0-2,0 1 0 2,0 0-3 1,-5-1 1-2,-2-5 1 0,4 3 2 1,0 2 0-1,0 4 0 2,3-1 0-3,0 4 0 1,0-4-1 2,0-2 1-2,0 0 0-1,0 5-1 2,0 3 1 0,0 5 0 0,0 2 1-2,0-4-1 6,0-7 0-7,0-7 0 2,0 1-1 0,0-4 1 0,0 2-2 1,-4 1 0-1,0 2 1 0,-2 0 0 2,-4 4 0-2,-3-6 1 1,0 0 0-2,-2 4 0 2,-8-7 0 1,-4 0-1-2,-7 0-1-1,-8 0 2 2,2 0 0 0,-1 0 0 0,5 0 0-2,-1 0 0 2,4 0-1 0,-2 0 1-1,-1 0 0 0,0 0 0 2,0 3 0-2,-2 1 0 1,-3-4-3-2,-1 0 3 2,2 0 1 0,5 0-1 0,-3 0-2-2,-1 5 2 2,9 7 1 1,-9-4-1-2,7 4 2-1,-7-4-1 2,2-3-1 0,1 3 0 1,3-4 0-3,-2 1 0 1,4-2 0 2,1 3 0-2,4-6 1-1,0 0-1 3,6 0-1-1,-1 0 1-1,4 0 0-1,-2 0 0 2,-1 0 0-1,-1 0 0 2,-2 0 2-3,-1 0-2 1,0 0-1 2,-2 0 1-2,0 0-1-1,2 0 4 3,3 0-3-2,2 0 0 1,-2 5 0-2,5-2 0 2,-5-3 0 0,3 0 0 1,6 0-1-4,-4 0 1 4,2 3 0-1,-1-3 0-2,3 2 1 1,4-2 0 1,-4 0-2 0,-4 0 2 0,3 0-3 0,-7 0 1-2,0 0 1 3,-4-13 1-4,4 1-1 4,-3 6 0-2,6-2 0 2,1 8 0-2,0-5 0-1,7 2 0 2,-1 3 0 1,1-2-1-2,-4 2 1-1,-1 0 0 3,-2 0 0-2,3 0 0 1,1 0 0-1,2 0 0 0,0 0-1 1,4 0 1-2,-4 0-1 2,-3 0 1 3,-3-3 0-5,1-1 0 0,-5 4-1 1,0-6 1 1,2 4 0 0,4-3 0 0,2-1-1-2,9 6 0 2,-3 0-1 0,2 0-5 0,4 0 4-2,-3 0 1 3,3 0 2-1,0 0 0 0,-1 0-1-2,1 0 1 2,0 0-1 0,0 0 0 1,0 0 0-4,0 0 1 3,0 0-1 0,0 0 0 1,0 0 1 0,0 0-1-5,-5 0 0 4,5 0 1-1,0 0 0 0,0 0-1 1,0 0-1 0,0-2-2-1,0-2-2 0,0 1-1 2,0-9 1 0,-4-1 2-3,1-9-2 1,2-10 4 0,-2-4 1 1,0-12 1 0,3-11 0-1,-7-2 1 1,7-3-1-1,0 9 0 1,0 20 0-2,0 6 0 2,0 11 0 0,1 14-3 1,15 4-6-4,7 0-34 3,-2 0-73 0,5 0-72-2,-19 8-105 2,-3 9-334 1</inkml:trace>
    </iact:actionData>
  </iact:action>
</iact:actions>
</file>

<file path=ppt/ink/inkAction17.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3T04:32:04.358"/>
    </inkml:context>
    <inkml:brush xml:id="br0">
      <inkml:brushProperty name="width" value="0.05292" units="cm"/>
      <inkml:brushProperty name="height" value="0.05292" units="cm"/>
      <inkml:brushProperty name="color" value="#FF0000"/>
    </inkml:brush>
  </inkml:definitions>
  <iact:action type="add" startTime="10116">
    <iact:property name="dataType"/>
    <iact:actionData xml:id="d0">
      <inkml:trace xmlns:inkml="http://www.w3.org/2003/InkML" xml:id="stk0" contextRef="#ctx0" brushRef="#br0">6533 14036 126 0,'0'0'184'6,"0"0"-133"2,0 0 38-1,0 0-47 1,0 0-36-2,0 0-6 2,40 21-4 0,-38-16-3 0,0 6-8-2,-2-2-13 2,3-4-2 0,1-5 12 1,-4 0 18-4,3 0 49 3,0 0 80 1,0 0 27-2,-3 0 29-1,4 0-47 2,-4 0-37 0,0 0-14 1,0 0-15-4,7 0-29 3,14 0-16 0,11 0 3 0,20-7-11-2,23-16-3 2,32-6-1 2,33-16 2-3,23-3 0-1,19-2 1 2,2 5 4 0,4 11-2 0,3 14 12-2,20 13 12 2,3 7-11 0,9 0-10 0,-1 0 0-2,-12 0-8 2,-21-12-4 0,-22-4-2 0,-25-1-3-2,-29-3-2 4,-21 0 1-4,-28 6-3 2,-23 4 1-2,-18 3-3 2,-16 2 0 2,-7 5 2-4,0 0-2 2,0 0 0-2,-10 0-1 2,-68 0-2 0,-48 0-1-2,-42 0 4 2,-44 5 0 0,-40 21-2 0,-21 4 0 0,-17 5 0-2,18-3 2 2,31-2 0 0,34-3 4 0,33 3-3-2,16-1 2 2,12-4 1 0,5-5-1 0,15-3-2-2,14-2-1 2,18-2-3 0,19-2 2-2,18 1 1 2,28-4-1 0,13-5 1 0,16-3-1-2,0 0 1 2,25 0 2 0,63 0-1 0,56-6 0-2,54 1 0 2,37-1 3 0,29 6-1 0,-6 0-3-2,-10-4-3 2,-21 0 3 0,-25 1 1 0,-19 1 1-2,-25-2 4 2,-22 4 2 0,-32 0 1 0,-30 0 5-2,-35 0-4 2,-16 0-1 0,-21 0-4 0,-2 0-5-2,0 0 0 2,-48 0-3 1,-81-3-1-2,-77 3 0-1,-58 0 1 2,-33 0 5 0,12 16-2 0,28 14 1-2,25 0 6 2,45 2 1 0,26-5-2 0,41-5 0-2,36-7-6 2,32-8 0 0,37-7-2 2,15 0 2-6,23 0-1 4,61-33 1 0,41 0-7 0,24 8-4-2,-1 25-20 2,-11 0-33 1,-16 20-68-2,0 29-37-1,-91-23-81 2,11-3-432 0</inkml:trace>
    </iact:actionData>
  </iact:action>
  <iact:action type="add" startTime="12560">
    <iact:property name="dataType"/>
    <iact:actionData xml:id="d1">
      <inkml:trace xmlns:inkml="http://www.w3.org/2003/InkML" xml:id="stk1" contextRef="#ctx0" brushRef="#br0">20272 14127 614 0,'0'0'151'8,"0"0"-43"-1,238 0-2-1,-105 0-35 2,31 0-16 0,33-6 10 0,35-8-11-2,19 0-19 2,20 1 17 1,3 10-16 0,0 3 0-2,-5 0-8-1,-5 0-1 2,-17 0-14 0,-15 0-1-2,-22 0 1 2,-22 0 0 0,-11 0 2 0,-18 0-6-2,-27 0-1 2,-19 0 1 0,-33 0 1 0,-23 0-8-2,-30 0 0 2,-14 0-2 0,-8 0 0 0,-5 0 0 0,0 0-2 0,0 0-4-2,-8-4 1 2,-58-9 0-2,-37-4 1 2,-38 2 3 0,-24 2 0 0,-28 1 1 0,-18 5 0-2,-23 0 0 2,-14 7 1 0,-17 0 1 2,-19 22-2-5,6 21 2 2,4 5 1 1,13 5 0-2,27-2-3 2,13-4-2 0,26-8 0 0,26-10 1-2,28-6 1 2,24-6 0 0,24-7-1 0,13-2 1-2,21-8 0 2,18 4-1 0,17-4 1 0,12 0 0 0,12 0-1-2,0 0 2 2,28 0-1 0,48 0 0 0,49-4-1-2,45-6 0 2,50 4 1 0,41-3 0-2,36 3 0 2,19-1 2 0,-15-8 1 0,-31-4-1-2,-37-4 3 2,-37-5-5 0,-31-5 2 2,-24-1 4-6,-22 4-1 4,-32-5 1 0,-32 10 2 0,-19 6-3-2,-17 4-5 2,-18 10 0 0,-1 2-3 0,0 0-1-2,-40 3-2 2,-47 0-3 0,-38 0 9 0,-28 0 2-2,-20 6-2 2,-12 21 3 0,-15 10-2 0,-6 7-1-2,-2 3-1 2,16-6-24 0,23-1-118 0,140-32-80-2,12 2-385 2</inkml:trace>
    </iact:actionData>
  </iact:action>
  <iact:action type="add" startTime="14180">
    <iact:property name="dataType"/>
    <iact:actionData xml:id="d2">
      <inkml:trace xmlns:inkml="http://www.w3.org/2003/InkML" xml:id="stk2" contextRef="#ctx0" brushRef="#br0">13765 14065 326 0,'0'0'231'8,"0"0"-90"2,194 0 0-6,-96 0-22 4,26 0-48 0,36 0 7 2,32 0 8-6,24 0-13 3,22-5-8 2,16-3-11-1,1 1-29 1,7 5-3-3,-15 2-4 3,-27 0-9-1,-39 0 3-2,-40 5 4 2,-44-5 1 0,-39 0-2-1,-29 0-2 0,-25 0-6 1,-4 0-7-2,-14 0-1 3,-73 0-6-3,-54-3-6 2,-50 1 13 1,-32 2 0-1,-9 0 0-3,-9 0 0 4,11 0 0-2,18 0 0 2,12 2 0-3,19 1 2 3,8 1-2-2,15 1 0 1,23 0 0-2,25 6-1 2,31 3-2 0,28-8 2 1,25 0 0-4,16-6 0 5,10 3 1-6,18 2 3 4,66 6 0-1,54 0 0 1,46 2-1-1,25-6-2 2,7-1 0-3,-3 3 0 1,-27 1 0 1,-20 5-4 0,-18 2 4-2,-38 0 4 2,-28-4-3 1,-39-4 3-2,-27-7 6-1,-16-2 14 2,-46 0-13 0,-75 0-11 0,-54 0-7-2,-37 0 7 2,-4 6 0 1,22 6 2-3,26 7-1 2,36-2-1 0,41 0-2 1,41-6-25-3,50-5-53 1,53-6-75 1,26 0-42 0,26 0-319 0</inkml:trace>
    </iact:actionData>
  </iact:action>
  <iact:action type="add" startTime="15396">
    <iact:property name="dataType"/>
    <iact:actionData xml:id="d3">
      <inkml:trace xmlns:inkml="http://www.w3.org/2003/InkML" xml:id="stk3" contextRef="#ctx0" brushRef="#br0">27544 14164 642 0,'0'0'205'6,"0"0"-53"2,0 0-22-1,248-5-36 2,-119 7-11-4,23 20-21 3,35 1-14 0,24-4-17 0,29 3-10-2,23 1 0 2,13-1-1 4,6 0-3-7,-18-12-4 4,-38-10 6-4,-26 0-4 3,-37-3 4 0,-35-21 0 0,-29 4-4-2,-39 5-5 2,-28 3 1 0,-16 7-9-2,-13 3-2 2,-3-5-3 0,0-1-9 0,-46-4-19-2,-51 2-14 2,-41 10 36 0,-45 0 8 0,-46 9 2-2,-52 26 5 4,-52 5-2-4,-25-1-4 0,-8-14-2 2,13-13 2 2,37-12 0-4,37 0 0 2,36-5 2 0,44-8 1-2,40 11-1 2,49 2-2 0,50 0 0-2,36 0-1 3,24 0 1-2,16 2 5 1,81 19 5-2,48 3 16 3,55 2-20-2,48-5-4 3,23-8-2-4,33-6-3 3,22 3 3-3,3-4 0 2,-10 5 2 0,-35 3 4-2,-46 0-6 1,-63 0 7 1,-54-2-4-2,-53-11-2 3,-39-1 6-1,-18 0 2 0,-11 0-9-3,-18 0-4 4,-64-25-14-2,-47-5-7-1,-43 10 15 2,-21 8-12 0,-11 12-19 0,-1 0-31 0,24 9-108-2,127 4-49 2,18 11-421 0</inkml:trace>
    </iact:actionData>
  </iact:action>
</iact:actions>
</file>

<file path=ppt/ink/inkAction18.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3T04:33:18.559"/>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
    <inkml:brush xml:id="br3">
      <inkml:brushProperty name="width" value="0.05292" units="cm"/>
      <inkml:brushProperty name="height" value="0.05292" units="cm"/>
      <inkml:brushProperty name="color" value="#FF0000"/>
    </inkml:brush>
  </inkml:definitions>
  <iact:action type="add" startTime="2743">
    <iact:property name="dataType"/>
    <iact:actionData xml:id="d0">
      <inkml:trace xmlns:inkml="http://www.w3.org/2003/InkML" xml:id="stk0" contextRef="#ctx0" brushRef="#br0">6409 4738 467 0,'0'0'172'18,"0"0"-23"-18,0 0-6 6,0 0-46 0,0 0-4 1,0 0-21 1,0 0-6 1,10 25 2-4,-10-3-10 5,0 5-15-4,0 14-5 2,0 0-8-2,-3 10-2 2,-4 0-9 1,-2 2-6-2,5-8-4 1,1-4-4-2,1-17 0 2,-2-7 9 0,4-11-3 0,0-6-1-2,0 0-8 2,0 0-2 0,0 0 0 0,0 0 6-2,9 0 11 2,14 0-2 1,-3 0 9-2,5 8 4-1,7 6-1 2,5-2-13 0,3-2-7 0,3 2 3-2,2-3 2 2,10 0 0 1,2-5-1-2,4 2 0-1,2 1 4 2,8-7 1 0,0 4 1 0,9-4-1-2,0 0-4 2,1 0-2 0,2 0-3 0,-9 0 1-1,-6 0 0 0,-2 0 0 2,1 0 0-2,-3 0-3 0,2 0 1 0,7 4 1 1,-2 6 1 0,0 2-2-2,1-7-1 2,-5 4-2 0,-6-4-3 0,-10 1 4-2,-5-3-1 2,-7-1-2 0,-1-2-1-2,-3 0 1 2,4 0-1 1,4 0 0-2,-2 0 0 1,4 0 0-2,-5 0 0 4,1 0 4-3,3 0-1-2,-4 0-2 3,5 5 2 0,7 5-3 0,-5-3 1-2,6 0-1 2,-5-2 0 0,6 7 0 0,-4-4 2-1,-2 6 1 2,-7-1 0-3,2 2-3 2,-1-1 2-2,2-6-2 4,5-2-2-3,-1 0 1 1,7-3 0-2,2-1 1 3,-5 6 0-2,4-1 2 1,-8-5-2-2,4 6-3 1,-5-8 1 1,-7 0-4 0,4 0 3 1,-1 0 2-3,1 0 1 2,7 0 1 0,-5 3-1-1,-3-3 1 0,1 0 0 0,4 0-1 2,-2 0 0-2,8 0 0 0,-1 0 0 1,-3 0 1 0,3 0 0 0,-8 0 1-2,5 0-1 2,-4 0 1 0,-3 0-2 0,8 0 0-2,0 0 0 1,5 0 0 1,1 0-1 0,4 0 1-1,-9 0 0 2,-1 0 1-2,-8-3 1 1,-5 1-1-3,2 2 0 3,-3 0 2 1,3 0-3-1,7 0 2-2,6 0 0 1,4 0-1 2,7 0 0-1,-1 0 0-2,-3 0 0 2,4 0 0 0,-6 0 1-1,1 0-2-1,5 0 1 2,2 0-1 0,8 0 0 1,8 0 1-3,6 0-1 2,-1 0 1 0,0 0-2 0,-6 0 1-2,-7 0 0 4,-1 2-3-3,-8-2-1 2,-6 0 3-4,5 0 1 6,-5 0-2-5,11 0 2 1,7 0 0 0,4 0 1 0,2 0-2 1,-2 0 2-2,0 0-2 4,-4 0 2-4,-3 8-2 2,-5-1 1-2,-2-2 0 5,-6-1 0-6,0-4 0 2,-2 0-1-1,1 0 1 3,-5 0 0-3,1 0 0 3,-5 0 0-3,-3-4 0 2,-6-1 0 0,1-2-1 0,8-1-1 0,1 0-1-1,2 3 0 2,-3 5 3-2,-8 0 0 1,-10 0-1-1,-5 0 1 1,-3 0-2-1,-4 0 2 1,1 0-1-3,3 0 0 3,-5 0 0-1,0 0 0 1,-4 0-1-1,-9 0 1 0,-2 0-1 2,-5 0-3-3,0 0-3 1,0-6 4 1,4-8 0 1,8-10 2-1,4-2 1-2,1-9 1 2,6-2-1 0,-2-4 1-3,3-9 0 3,5-10 2 0,-1-7-4 0,1 3 3-2,-6 10-2 2,-4 14-3 0,-8 18-14 1,-9 10-51-2,-2 7-39-1,0-7-103 2,-18 12-140 0,-6 0-239-2</inkml:trace>
    </iact:actionData>
  </iact:action>
  <iact:action type="add" startTime="5069">
    <iact:property name="dataType"/>
    <iact:actionData xml:id="d1">
      <inkml:trace xmlns:inkml="http://www.w3.org/2003/InkML" xml:id="stk1" contextRef="#ctx0" brushRef="#br0">6997 5325 345 0,'0'0'408'7,"0"0"-263"1,0 0-9-2,0 0-49 2,0 0-36 0,0 0-8-1,0 0-11 0,9-5-4 1,-9 5 19 0,-23 0 41-2,-11 13-9 2,-6 16-33 0,-4 4-20 0,-3 1-13-2,-3 5-5 2,-5-2-6 0,-1 5 0 0,-8 6 1-2,3 3-1 5,-4 3 0-6,1-2 1 3,5-2 1 0,2-4-4-2,5 4 2 2,0-3-2 0,7 2 0-1,4-4 2 0,6-11-1 2,14-9 0-2,5-5-1-1,3-7 1 2,7-4-1 0,-1 0 0 0,5-9 0-2,2 0-4 2,0 0-2 0,0-4-4 1,0-29 6-4,0-9 4 3,0-2 0 0,0-5 0 0,0 7-2-1,-6 2 2 0,-1 3-3 1,4 7-5 1,0 4 2-4,-1 10 0 4,4 5 4-1,0 5 1-1,0 3 1-1,0 3 1 2,-3 0 0 1,3 0 0-2,-1 0 5-1,1 0 10 2,0 33 17 1,0 13-15-1,0-1 19-2,0 3-4 1,-9 0-3 2,6-4-13 1,-1 1-6-5,1-8-7 3,-3-7 1 1,6-13-1-2,0-2 7-2,0-7 4 3,0-8 7 0,0 0-5 0,0 0-8-3,33 0 16 4,17-11-16-1,13-15 0 0,4-4 4-2,13 2 4 2,-2-3 2 0,-7 5-9 0,-6 7-5-2,-13 7-3 1,-7 12-2 1,-7 0-14 1,-5 0-66-4,1 27-96 4,-34-10-96-1,0 4-338-1</inkml:trace>
    </iact:actionData>
  </iact:action>
  <iact:action type="add" startTime="7835">
    <iact:property name="dataType"/>
    <iact:actionData xml:id="d2">
      <inkml:trace xmlns:inkml="http://www.w3.org/2003/InkML" xml:id="stk2" contextRef="#ctx0" brushRef="#br1">20523 4704 532 0,'0'0'224'7,"0"0"-73"3,0 0-44-6,0 0-50 6,0 0 0-6,0 0-10 4,0 0-5 0,0 143-3 0,0-104 1-2,-2 1-2 4,2 4 2-4,-2 2-4 2,-3-1-9 0,1-5-4-2,1-6-5 2,3-12-3 0,0-11-5 0,0-5 4-2,0-6 3 2,0 0-1 0,0 2 3 0,0 4 2-2,0 2-7 2,19-3-2 0,-2 4-3-1,3-1-2 0,8 1 2 1,1-4-4 0,10-5 0-2,5 3-1 4,1-3 3-4,10 0 1 4,1 0 8-3,-1 0 10-1,3 0-1 1,2 0-4 1,1 7-2 1,1-7-2-3,-1 5-5 1,8 3 0 1,5 3-2 1,0 6-2-3,0-3 3 2,9 6-4 0,-5-6 0 0,-1 3-4-2,5-1 1 3,-5-4-3-2,-1-3 2-1,-1-4-2 2,3 0 2 0,-2 1-3 0,-5 3 0 0,3-3 0 0,-2-2 0-2,-7 1 3 2,5-5 0 0,1 0 0 0,9 0 0-1,-4 0-3 1,9 0 1 1,-1 0 0-2,4 0 1-1,0 0 0 2,2 0 1 0,2 0-3-2,0 0 4 2,0 0 1 0,-2 0-2-2,-3 0-1 2,-3 0 2 0,-2 0-2 0,-3 0 0 0,-7 0 0-1,-13 0 0 1,-1 0 0-1,-4 0 0 0,-5 0 0 0,12 0-1 1,0 4 1 0,6 0-1 0,2 1-1-2,2 3 2 3,2 1-2-2,-2-4 1 2,-1 1-1-4,-10-6-1 3,4 0 0 0,-4 0-1-3,0 0 0 4,1 0 0 1,0 0 2-5,6 0-1 2,2 0 1 1,-5 0 0 0,3 8 0 0,-5-2 0 0,-10 0 0-2,4-1 0 2,-4-2 1 0,-3 0-1 0,5 2 0-2,-1-1 1 3,4 1 0-2,2 1-1 1,2 0 0-1,4 1 0 0,3-1 0 3,-4-3 0-4,1-3 1 1,7 0-1 1,-3-5 0 0,11-15-1-2,-5 5 0 1,3 5 1 2,-7 3 2-1,-1 7-2-1,1 0 1 0,-1 0-1 0,-4 0 1 1,11 0-1 0,-6 0 0-1,12 0 1 0,-3 9 0 1,-2-1-1 0,4 0-1-1,-8 2-2 0,0-3 2 2,3 8-2-2,-9-1 2 0,-5 1 0 2,-5-4-1-3,-2-7 2 1,-4 0 0 1,-7-4-2 1,-1 0 2-2,-8 0-1 1,-4 0 0 0,0 0 1-5,7 0 0 6,-4 0 1-2,-1 0-1 0,-2 0 0 1,2 0 0-1,-7 0-1 1,-4 0 1-1,2 0 0 0,3 0 0 2,-11 0 0-3,3 0 0 2,-1 0 0 2,-7 0-1-5,4 0-1 1,-8 0 0 3,1 0-2-1,1 0 3 0,0 0 0 1,-2 0 0-4,3 0 1 2,1-14-1 2,4-18 0-2,8-18-3 0,8-16 1 1,6-25 2 0,1-5 0-1,6-1 1 0,-6 11 1 1,-1 22-1 1,-12 24 0-4,-10 23 0 2,-3 10 0 1,-12 0 0 1,-1 4-18-3,0-10-91 3,0 1-71-3,-1 12-135 2,1 0-189 1</inkml:trace>
    </iact:actionData>
  </iact:action>
  <iact:action type="add" startTime="9955">
    <iact:property name="dataType"/>
    <iact:actionData xml:id="d3">
      <inkml:trace xmlns:inkml="http://www.w3.org/2003/InkML" xml:id="stk3" contextRef="#ctx0" brushRef="#br1">20887 5209 264 0,'0'0'143'8,"0"0"-47"-1,0 0 22 1,0 0-4-2,0 0-9 2,0 0-28 0,-176-10-11 0,139 10 1-2,-7 13 2 4,-8 4-11-4,-19 1-8 0,-10-5-6 2,-16-4-8 0,-11-5-12 0,-16-4 1 0,-17 0 4-2,-15 0 4 4,-18 0 6-2,-10-4-11-2,-14-1-9 1,-2 5 3 1,-1 0 1 0,7 0 9-1,7 0-9 1,5 9 3 1,6 6-2-2,3 0-6-1,1 2-2 2,-7-4-5-1,-8 8 4 1,-7-3 3-1,3 2-3 2,7 7 8-2,4 0-11 1,5 10-2 1,2-2-4-2,9 2 1 0,16-3-7-1,11-5 4 1,13-4 0 2,11-5-2-2,9-7 3 0,7-2-1 1,3-5 0 0,7 1-2-1,4-2 8 1,9-2-8-2,-3 2-1 2,11 3 0 0,-2 3 3-1,-9 6-4-1,0 3 1 5,-3-3 2-5,6-4-3 3,8-6-1-1,8-2-3-3,-2-2-1 3,4-3-1 0,-4 0-4-1,-1 2 6 0,2 1 2 2,-6 9 1-2,-2 2 1 0,-3-1 0 0,7 0 0 1,12-4 0 0,10-1 0-2,4-1 0 1,2-1-2 1,0 3 1 0,-11-1-1-2,-11 6 1 4,-2 6 0-3,1 0 1 1,7 4 2-2,2-7 1 2,8 4-3 1,-2-8 0-4,3 4 0 4,-7 2-1-2,-3 1 0 1,0 2 2-3,0 5-1 4,3-5 0-1,-1 3-2 1,-5-3-1-1,0 1 2-3,8-7-2 4,6-5 0-2,16-1-5 2,2-10 5-2,8 0 3-1,2 0-8 0,-8 0 7 2,9 0-6 0,0 0-4-2,-11 0 2 2,1 0 2 0,-6 9 3-1,0-1 0 1,11-3 2 0,5 0-7 0,6-1-5 2,4-4 0-7,0 0-5 5,0 0 4 1,0 0 6-3,0 0 4 1,0 0 5 2,0 0 1-1,0 0 3-2,0 0 5 2,0 0-3-1,0 0 0-1,0 0-3 3,0 0-3-2,11 0 0 2,7-20 0-4,8-4 0 4,3-6 4-2,-2 2-3 1,2 0 0 0,-4 8 1-1,-6 0-1 1,-5 7-1 0,1-8 4 0,1 0-4-2,-3-2-1 4,-2 2-1-2,-2 12 1-3,-9 1 1 1,0 8 0 2,0 0 3 1,0 0-1-2,0 4 0 1,-13 27 10-1,-14 8-7 1,-10-2-5-1,7-9 2 0,2-9-3 1,2-1 1 0,9-10 0 0,4-2-1-3,-6 5 1 4,-4 3 3-2,2 0-1 2,-3 6 3-4,-5-1 0 4,4-1 1-1,9-5-4 0,6-6 3 0,9-2-5-2,1-5 0 1,0 2 1 2,0-2 2-3,0 0 4 2,0 0-3 0,0 0 7-2,0 6 4 2,14 0 1 0,17 2-2 0,12 2-5-2,14-3 10 1,12-1 8 2,9 2-2-2,8 1 5-1,-15-2-10 2,-10 3-2 1,-21-3-10 1,-13 0 4-5,-9-2-10 2,-10-2-1 1,-8-1-1-1,0 2 0 1,0-2-17 0,0 9-42-2,0 19-62 2,-3 22-74 0,-7-15-146-2,-3 15-763 3</inkml:trace>
    </iact:actionData>
  </iact:action>
  <iact:action type="add" startTime="19213">
    <iact:property name="dataType"/>
    <iact:actionData xml:id="d4">
      <inkml:trace xmlns:inkml="http://www.w3.org/2003/InkML" xml:id="stk4" contextRef="#ctx0" brushRef="#br2">1382 18339 279 0,'0'0'260'7,"0"0"-179"1,0 0 61 0,0 0-70-2,0 0-27 2,0 0 35 0,0 0 6 0,182-5-14-2,-138 5-4 2,12 0 15 0,4 0-7 0,20 0-24-2,5 0-15 2,18 5-11 0,10 2-10 0,7-7-5-1,2 2-5 3,-9-2-1-4,5 0 4 2,8 0 4-2,3 0 4 2,17 0 4 0,5-2-12 0,1-10-2-2,-7 7-5 1,-4 5 3 2,-8 0-4-1,-13 0 0-2,-4 5 5 2,-3 14 1 0,-5 6 3 0,-3-3 6-2,3-1-9 3,6-10 1-2,-6-3-6 1,7-1-2-2,-3-7-5 2,-3 0 1 0,-3 0 0 0,1 5 4-2,2 0 0 2,2-5-1 0,-1 0 1 0,2 0 3-2,1 0-3 2,3-5 0 0,1-12-5 1,4 3 1-5,-1 1 0 4,0 13 4 0,-8 0 0 0,-6 0 5-2,-12 0-2 2,-4 7 4 0,-10 5-2 0,-11-12-3-2,-5 0 1 2,-25 0-1 0,-10 0-2 0,-13 0 0-2,-12 0-1 3,-1 0 1 0,-3 0 3-1,0 0-3-3,0 0 0 3,0 0-1 1,-39 13-8-2,-25 4 3-2,-28-9 6 3,-13-1 1 2,-28-7-1-3,-18 0 0-1,-24 0 0 2,-9 0 0 0,-13 0 1-1,-6 0 1 0,1 0 0 1,12 0 2 0,9 0 0 0,13 0 6-2,-5 0 1 2,-2 0 1 0,-2-7-1 0,-7-1-7-2,3 3-4 2,0 0-6 0,-2-2 6 0,12 2 4-2,14 2 7 2,12-2-8 0,18 5 7 1,7-6-2-5,9 6-2 5,4-6 2-1,10 6-6 0,4 0-1-2,-1 0 0 1,7-5 1 2,-4-5 0-1,1 5 0-2,10 1 0 2,6-4-2-1,21 8 0 1,16 0-2-2,14 0 2 2,15 0 0 0,2 0-1 1,3 0 0-4,3 0 0 3,0 0-1 0,0 0-1 0,0 0 2-2,0 0-2 2,53 0 1 0,34 0 2 0,31 0 1 0,43 0 1-2,36 0-2 2,39 8 0 0,32 11 0-2,31 11 0 2,13 7 0 0,5-5 4 0,8-2-1-2,-11-6 3 2,-17 3-1 1,-15-2 3-2,-26-6-8-1,-22-2 14 2,-30-3-5 0,-37 0 0 0,-33-2-5-2,-29-7 5 4,-33 1-3-3,-20-4-6 1,-24-2 0-2,-15 0-2 2,-13 4-6 0,0-4-18 0,0 0-25-2,-38 0-33 3,-34-17-31-2,-31-23-62 1,46 17 22-2,8 10-210 2</inkml:trace>
    </iact:actionData>
  </iact:action>
  <iact:action type="add" startTime="22387">
    <iact:property name="dataType"/>
    <iact:actionData xml:id="d5">
      <inkml:trace xmlns:inkml="http://www.w3.org/2003/InkML" xml:id="stk5" contextRef="#ctx0" brushRef="#br2">8170 17682 128 0,'0'0'814'5,"0"0"-680"3,0 0 3 0,0 0-45 0,0 0-35-2,0 0 4 2,0 0-21 0,13 94-1 0,-13-37 7-2,0-1-1 3,0-6-10-2,-7-1-14-1,-3-16 2 2,7-10-13 0,0-15-4 0,3-2 0-2,0-6-3 2,0 0-2 1,0 0 0-2,0 0-1-1,0-31 0 3,19-13 1-2,5-7 1 1,0-6-2-2,6 2 0 2,-4-2 0 2,7 9 1-3,-2 10-1-1,-4 6 2 2,2 13-2 0,-4-1 1-1,-5 14 1-1,3 6-1 3,-7 0 0-2,2 0 3 1,-2 0 2-2,4 30-1 3,-1 10 1-2,-2 9 12-1,-2 7 3 2,-5 9-5 1,0-1-2-2,-7 3-3-1,0-5-6 2,-3-11-1 3,0-9-2-6,0-17-1 1,0-10 0 2,0-10-2 1,0-5 1-1,0 0-10-2,0 0-37 1,0 0-43 2,0 0-51-2,0 0-79 0,0-5-127 2</inkml:trace>
    </iact:actionData>
  </iact:action>
  <iact:action type="add" startTime="23032">
    <iact:property name="dataType"/>
    <iact:actionData xml:id="d6">
      <inkml:trace xmlns:inkml="http://www.w3.org/2003/InkML" xml:id="stk6" contextRef="#ctx0" brushRef="#br2">9263 17682 651 0,'0'0'161'7,"0"0"-59"0,0 0 3-1,0 0-48 2,-173 37 8 0,120-4-9 0,2 3 0-1,3 4-2 0,3 7-7 1,15 4-4 0,8 0 5-2,11-1-6 2,11-7-12 2,0-4-9-4,53-8-2 1,18-12-6 0,18-12-7 1,-8-7-4 3,-2 0-1-7,-18-40-1 3,-6-14 1 2,-23-5-1-3,-7-16-6 1,-13-6 4 2,-12 12-15-2,0 20-14-1,-28 17-33 3,-17 21-54-2,18 11-88 2,2 0-298-3</inkml:trace>
    </iact:actionData>
  </iact:action>
  <iact:action type="add" startTime="25106">
    <iact:property name="dataType"/>
    <iact:actionData xml:id="d7">
      <inkml:trace xmlns:inkml="http://www.w3.org/2003/InkML" xml:id="stk7" contextRef="#ctx0" brushRef="#br2">10773 17797 414 0,'0'0'164'8,"0"0"-33"0,0 0-47-2,0 0-37 2,0 0 27 2,0 0 14-4,0 0 1 1,0-9-8 1,0 9-16 1,-19-4-9-3,-8 4-19 2,-14-9-5-2,-5 9 13 4,-5 0-23-4,5 0-15 0,2 0-4 4,5 0 0-2,4 18-2-2,6 14 7 2,-2 8 18 0,13-1 14 0,4 4 0-2,12-2-8 2,2-8 4 0,0 4-7 0,34 0-2-1,21 2-7 1,17 3 5 0,8-7-13-2,-9-11-6 2,-7-1-6-1,-14-14 1 3,0-7-2-5,-7-2-7 3,-2 0-27 0,-11-11-53-2,-4-12-36 1,-26 16-96 4,0 7-91-5</inkml:trace>
    </iact:actionData>
  </iact:action>
  <iact:action type="add" startTime="26817">
    <iact:property name="dataType"/>
    <iact:actionData xml:id="d8">
      <inkml:trace xmlns:inkml="http://www.w3.org/2003/InkML" xml:id="stk8" contextRef="#ctx0" brushRef="#br3">11550 17344 572 0,'0'0'211'9,"0"0"-70"-3,0 163-79 0,-17-106-33 2,1 5 9 0,4-6 16 0,7 3 11-2,-6 1 15 2,6-4-15 2,-6 8 19-4,1 3-13 2,0-7-24 0,-3-7-10 0,3-8-11-2,4-15-6 2,6-10-11 0,0-5 1 0,0 2 1-2,22-10 23 3,21 5 14-2,11-1-30 1,3-11-4-2,-7 0-1 2,1 0-7 3,-7 0-5-7,-7 0 0 4,2 0-1-1,-10 0-1 1,-4 0-7-2,-9-21-46 3,-13-1-54-1,-3-5-44-2,0 15-134 2,0-7-407 0</inkml:trace>
    </iact:actionData>
  </iact:action>
  <iact:action type="add" startTime="27241">
    <iact:property name="dataType"/>
    <iact:actionData xml:id="d9">
      <inkml:trace xmlns:inkml="http://www.w3.org/2003/InkML" xml:id="stk9" contextRef="#ctx0" brushRef="#br3">11697 17739 150 0,'0'0'727'3,"0"0"-579"5,0 0-34 0,0 0-56 0,-187 2-20 0,140 9 3-2,13-5-6 1,2-1-19 2,8-5-12-3,7 0-3 2,1 0-1 0,-1 0-23 0,-6 0-80-2,11 0-66 2,-4 0-385 1</inkml:trace>
    </iact:actionData>
  </iact:action>
  <iact:action type="add" startTime="27799">
    <iact:property name="dataType"/>
    <iact:actionData xml:id="d10">
      <inkml:trace xmlns:inkml="http://www.w3.org/2003/InkML" xml:id="stk10" contextRef="#ctx0" brushRef="#br3">11021 17319 585 0,'0'0'247'7,"0"0"-117"1,0 0-75 0,0 0-35-2,0 0 13 2,0 0 6 2,0 0 23-4,18 6 3 0,-7-6 4 2,4 0-12 2,8 0-21-4,4-20-12 0,5-3-17 4,3 4-2-2,14 2-4-2,-1 9 5 0,9 8 0 4,-4 0 2-2,4 0 7 1,-3 12 0-6,2 16 11 8,2 8-2-6,-1-6-10 3,2-4 4 0,-8-7-7 0,-8-2-7-2,-2-10-3 2,-8-7 1 0,6 0-2 0,-4 0 0-1,-2-17-2 1,1-9-1-1,-1-13-4 0,-10 3-7 0,-2-9-17 2,-19 2-33-1,-2 17-57-2,0 26-79 2,0 0-232 2</inkml:trace>
    </iact:actionData>
  </iact:action>
</iact:actions>
</file>

<file path=ppt/ink/inkAction19.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3T04:37:31.222"/>
    </inkml:context>
    <inkml:brush xml:id="br0">
      <inkml:brushProperty name="width" value="0.05292" units="cm"/>
      <inkml:brushProperty name="height" value="0.05292" units="cm"/>
    </inkml:brush>
  </inkml:definitions>
  <iact:action type="add" startTime="11419">
    <iact:property name="dataType"/>
    <iact:actionData xml:id="d0">
      <inkml:trace xmlns:inkml="http://www.w3.org/2003/InkML" xml:id="stk0" contextRef="#ctx0" brushRef="#br0">23715 11190 156 0,'0'0'182'13,"0"0"-80"-11,0 0-13 6,0 0 21-1,0 0-7 1,0 0-15-2,0 84 18 1,0-84-15 2,0 0-2-2,0 0-9 1,0 0-21-2,0 0-6 2,0 0-2 0,-6-5-19 0,-7-26-10-2,-4-12 20 2,1 2 4 1,1 1-8-2,-1-2-2 2,2 0 3-2,-5 3-5-1,-2-6-7 2,6-1-6 1,0 2 2-2,-2-4-8 3,4-3-3-4,0 0-2 0,0-7-3 3,8-4 3 0,-1-5 9-2,3-1 1-1,3 1-3 2,0 7-5-1,-1 8-4 1,-2-2 0-1,0 10-5 1,-1 0 2-1,0 2-2 0,4-3-1 1,0 0 1-1,0-4-3 2,0-12 2-2,0-5 0 1,0-7 0-1,14 0 0 1,1 5 1 0,0 9-1-2,0 2 1 2,1 6-1 0,4 4 2 1,-2-4 0-5,2 1 0 6,2-2-1-2,2 0 0-2,2-1-2 2,-7 5 1-1,-3 6-1 2,4 0 2-2,-1 5-3 0,-1 3 1 0,-5 7 0 2,-3 2-1-2,0 7 0-1,-3 1 1 0,8 0-1 2,-2 0-1 0,-2 2 1-2,5-9 0 2,-1 4 1 0,-2 2-1 0,0 1 0 0,-6 4 0-2,2 7 0 2,-8 5 1 0,-1 1-1-2,0 0 0 2,0 0 2 0,0 0-1-1,0 0-1 0,0 0 1 0,0 0 0 2,-24 5-1-1,-15 20 0 0,-18 12 0 0,-4 2 0-2,0 3 0 2,-3 1 1 0,12-7-1-1,12-6-1 0,6-6 1 1,16-11 0-2,10-8 0 2,8-5 0 0,0 0 0 0,8-10 0-2,47-38-1 2,14-17-4 0,12-5 5-3,-5 6 0 4,-4 7 2 0,-20 18-2-2,-20 12 0 0,-11 18 0 1,-19 9 1-2,-2 0 1 2,0 22 0 0,0 26 1-1,0 10-3 1,0 3 0-1,0-7 1 2,0-2-1-3,-2-13 0 2,-3-8-2-1,5-7-2 2,0 0-26-3,10-4-66 2,28 0-61 0,-19-16-76-3,7 2-245 4</inkml:trace>
    </iact:actionData>
  </iact:action>
  <iact:action type="add" startTime="12823">
    <iact:property name="dataType"/>
    <iact:actionData xml:id="d1">
      <inkml:trace xmlns:inkml="http://www.w3.org/2003/InkML" xml:id="stk1" contextRef="#ctx0" brushRef="#br0">25479 11465 559 0,'0'0'145'7,"0"0"-52"-1,0 0 1 3,0 0-22-4,0 0 9 3,0 0-1 0,-34-50-5 0,7 23-1-2,-2-5 7 2,-9-11-16 0,5-4-16 0,-6-11-2-2,5-17-11 4,0-3-2-4,2-9-4 2,7-2 1 0,5 4-4-2,0 1-2 4,8 2-1-3,-1-3-4-1,4 2 0 4,-1-8-4-3,4 1-4 3,3 2-4-6,-1-15 0 5,1-1 0-1,2-8-2-3,-4-4-2 3,5 8-2 0,0 12-1 2,0 10 3-3,0 9-2 0,0 10-1-1,0-1-1 3,5 3 4-2,6 1-3-1,2-7 0 2,3-4 0 0,-1-6 1 0,-2-7-2-2,0 6 1 5,1 7-1-6,-1 11 0 4,3 11-1-4,0 6 1 3,2 9 0 0,1 1 1 1,-1-5 2-4,8-7-3 4,-1-13 0-1,-2-9 0 0,3-8-1-1,0-5 1 0,-1 7 0 2,-2 9 2-3,6 13-2 1,-4 6-2 3,5 4 2-4,4 4 0 1,-4-7 1 0,3-6 2 2,4-5-2-2,-4-3 2 2,2-5-2-4,-3 4 0 5,-5 5 1-4,-6 8-2 4,-1 10 0-8,-7 15 1 6,-6 11 1 0,-1 8-2 0,-6 6 3-3,0 0-3 4,0 0 0-1,0 0 0-2,0 0-1 2,0 0 0 0,0 0 1 0,-17 23 1-2,-20 13 4 2,-15 16 4 0,0 6-3 0,-13 6 1 1,-6 4-6-3,-3 2 0 1,3-2 1 2,6-9 1 0,14-15-3-4,10-10 1 4,18-10-1-2,10-17 0-2,9-4-1 3,4-3 1 0,0 0-2 0,13-20-1 0,37-32-9-2,27-25 12 2,17-9-1 0,-2-2 3 0,-5 13-3-1,-15 18 1 1,-23 26 0-1,-17 18 2 2,-13 6 1-4,-14 7 0 4,-1 0 2-2,-4 0-1-1,0 20-1 2,0 7-3 0,0 14 3 0,0 9-3 0,0 20 0-2,0 18-1 3,-4 24-10-2,-1 13-18 1,2 11-24-1,3-4-39 0,0-11-56 1,0-93-48 0,0-8-114-2</inkml:trace>
    </iact:actionData>
  </iact:action>
  <iact:action type="add" startTime="14283">
    <iact:property name="dataType"/>
    <iact:actionData xml:id="d2">
      <inkml:trace xmlns:inkml="http://www.w3.org/2003/InkML" xml:id="stk2" contextRef="#ctx0" brushRef="#br0">27021 11896 399 0,'0'0'290'8,"0"0"-191"-1,0 0-2 1,0 0 15 0,0 0-34-1,-129-152-12 1,94 92-19-1,-1-7 2 0,-2-6-6 1,4-8 0-1,-1-4-1 1,1-4-3-1,-2-2-11 1,3 4-4 0,-6-3-4-1,3 8 8 1,2 10-4-2,-1 3-8 6,-1 0-7-7,7-1 0 3,-3-3 1-2,5-6 4 2,4-8-5 1,5 6 3-4,-2-7 0 3,11 6 1 1,-1 8-1-2,-3-3 1 2,9 13-5-4,-4 2-1 3,8 3-4 0,0-1 0 0,0-4-1-2,0-9 0 2,0-9 4 0,18-2-3 0,-8-2 2-1,2 5-2 0,-4 2-1 1,-5 14-1-2,-1 5 0 2,2 4 1 0,3 9-1 0,0 4 0 0,6-4-1-1,8-5 1 1,-2-5 0-1,-2-12 0 2,0-1 0-4,-2-3 0 3,1-3-1 0,-3 1 1-2,1 1 1 2,2 5-1 2,0 8 0-4,5 4 0 0,2 5 0 4,1-4 0-4,2-12 2 2,2-3 1-2,1-15-3 3,-1-4 2-2,-5-6-1 1,10 7 0 1,-2-2 4-4,0 11-2 4,10 5-2-1,0 4 3-3,-1 9-2 3,7 2-1 1,-7 4 0-2,4 2 0-1,-1 4-1 4,-1 6 0-4,-4-1 0 2,-3 2 0 0,5-4 0-2,-4-2-1 2,-2 5 0 0,-5 5 0 0,-12 8-1-1,3 8 0 0,-11 6 1 2,1 9 0-4,-8 4 1 4,-2 4-1-1,0 0 0-1,0 0-1 1,0 0 0-2,0 0-2 2,-5 0-6 1,-31 21 3-2,-15 6 6-1,-14 13 5 2,-6 10 2 0,-10 12-3 0,4 9 1-2,5-7-2 3,6-5 0-2,11-17-1-1,21-13-2 2,5-15 1-1,11-8-1 2,15-6 0-2,3 0-3 0,0-17 0 3,39-34 3-3,27-19 0 1,19-9 6-3,5-2-4 6,-4 7 0-6,-7 15 0 5,-22 22-1-5,-14 17-1 2,-22 15 1 1,-8 5-1-2,-6 0 5 5,-7 32 1-6,0 22-3 3,0 10-3 0,0 11-1-1,0 3 0 0,-7 1 0 1,-6 0-17 0,5-6-39-2,-2 0-45 2,10 4-24 1,0 7-51-2,0-57-75-1</inkml:trace>
    </iact:actionData>
  </iact:action>
  <iact:action type="add" startTime="15868">
    <iact:property name="dataType"/>
    <iact:actionData xml:id="d3">
      <inkml:trace xmlns:inkml="http://www.w3.org/2003/InkML" xml:id="stk3" contextRef="#ctx0" brushRef="#br0">28304 12039 588 0,'0'0'103'5,"0"0"12"3,0 0-15 0,0 0-8 0,0 0-6-1,-38-146-13-1,15 87-21 2,-3-12-6 0,-4-4-11 0,-4-10 4-2,1-5 1 2,2-5-13 0,-5 0-4 0,9-3-5 0,6-3-3-1,3 2 1 0,0 5 0 2,5 5 2-1,6 10 0-2,0 5 0 3,2-1-6-2,4-3-3 0,-2-13-4 0,-1-4-2 1,4 0-1-2,0 1 4 2,0 13 1-1,0 2 1 2,0-3-2-1,0 1-3-2,0-1 1 2,13-6-3 0,-3-3 3 0,3 2-2-2,-2-2-2 2,2 1 6 0,-5 0-3 1,3 3 3-4,-2 5-3 3,4 4 3 0,-6 11-2-2,6 5-1 2,-1 5 1 0,-1 1-2 0,3-2-1-2,1-2 2 3,3-4-1-2,-1-6 4 1,4-6-2 0,-6-11 1-2,1-12 0 2,-3 0-5 1,-5 1 0-1,-1 14 1-3,-1 20 0 3,1 7 3 0,0 11-3-2,6-1 0 2,8-3 2 0,2-9 4 0,7-12 2-1,1-12-1 1,2-14 0-2,3 0-5 3,-5 4-2-1,-2 9 2-2,-5 7-1 2,0 8 0 0,-1 12 1-2,-3 7-2 2,3 7 1 0,-1 6 3 0,3-1-5-2,-1-2 9 2,-1 3-4 0,1 1-2 0,-1 4-1 0,3-1-1 0,6-1 0-2,7 3 0 2,2 0-1-2,5 0 1 2,-3 1 0 0,-2 3 2 0,-2 7-1 0,-11-4-1-2,-4 6 0 2,-8-1-1 0,-3 3 0-2,-5 5 0 2,-1 3-1 0,-7 2 0 0,0 3 0 0,4 3 0-2,-4 0 1 3,0 0-3-2,0 0 1 1,0 0 0-2,0 0-2 2,0 0-1 0,0 0 0 0,-13 0 1-2,-6 6 4 2,-1-1 2 0,0 3-2-2,-4-1 2 3,0 0-2-1,-5 4 0-1,1 1 0 1,-1 3 0-1,-1-1 0 0,5-1 1 2,6 1-1-2,2-4 1-1,4-3-1 3,-3 6 0-2,-9 2 2 2,-2 17-2-3,-12 9 1 1,-2 10 1 2,5 3 0-4,-3-1 1 4,-2-3-2-2,1 0-1 1,-1-1 0-2,-3-4 1 5,8-3-1-6,0-5 2 4,8-6-1-4,11-6 1 6,4-11-2-6,7-13 2 4,6-1-2-4,0 0 0 3,0 0 0 1,0 0 0-2,0-13-2-1,19-19 2 2,14-17 3 0,11-7 4 0,7-4-7-2,5 8 1 3,2-4 1-2,-1 8-2 1,2 2 0-1,-7 7 0 1,5 5 2 0,-2 0-1-1,1 3 0 1,1-2-1-2,-5-1 3 3,-5-1-3-1,-5 3 0 0,-15 7-1-3,-10 8 1 5,-6 9 0-4,-6 4 1 0,-5 4 3 2,0 0 8 0,0 12 7 0,0 38-3 0,0 23-6-2,0 15-8 2,-8-5-1 0,-15 3 2 0,5-14-3-2,2-5 1 2,2-6-2 1,1-21 1-4,5-15-1 3,3-6-2 0,2-17-7-1,3-2-40 0,0 0-41 3,0 0-52-4,6-5-93 2,20-11-160 0</inkml:trace>
    </iact:actionData>
  </iact:action>
  <iact:action type="add" startTime="19381">
    <iact:property name="dataType"/>
    <iact:actionData xml:id="d4">
      <inkml:trace xmlns:inkml="http://www.w3.org/2003/InkML" xml:id="stk4" contextRef="#ctx0" brushRef="#br0">4519 7196 307 0,'0'0'212'8,"0"0"-83"-2,0 0-28 1,0 0-54 2,0 0-10-1,0 0 20-2,13 48-4 2,-13-30 11 0,0 1-9-1,0 1-7-1,0 5-14 2,0-2-5 1,0-1-10-2,0-5-7-1,0-9-7 2,0-4-5 2,0-2 3-4,0-2-3 1,0 0 7 1,3 0 2 1,7 0 10-2,-3 0 2-1,9 0-1 2,4 0-4 0,5 0-6 0,7 0-2-3,0 0-1 4,8 0 1-2,-4-8 2 2,1 2 4-3,-1 6 7 4,-1 0 4-4,5 0 2 2,10 0-4-2,-4 0-8 2,3 0-1 0,2 0 2 0,0 0-6-2,-5 0-3 2,-2 0 0 0,-2 0 1-1,0 0-4 1,1-3 2-2,1 3 2 3,-4 0-3-1,2 0 0-2,-4 0-2 2,3 0 3-1,-2 0-2 1,6 0 2-1,-6 0-2 2,-2 0 0-2,3 0-1 1,-9 0-2-3,6 0 0 3,-4 0-1 0,0 0 1-2,4 0-1 3,3 0 1-2,1 0 0 2,-1 0 0-4,-1 0 1 4,2 0-1-2,-5 0 2 2,-5 0-2-4,-1 0 3 4,-1 0-3-1,-4 0 0 0,5 0 0-2,2 0-1 1,4-2 1 4,-7-2 0-6,3-2 0 2,-7 4-1 0,-2-3 0 2,-4 2-1-2,-10-1 1-1,-1 3 0 2,2-3 1 0,-2 1-1 3,-2 1-1-6,-5-2 1 4,-1 2 1-3,0 2 0 2,0 0 4-2,0 0 2 1,0 0-1 3,0 0 0-3,0 0-2-1,0 0-2 1,0 0-2 4,0 0 0-5,0-17-1 0,0-17-5 2,3-14 3 1,1-8 3-2,3 9 1-1,-5 13-1 2,1 14-1 0,4 14 0 0,-1 6-6-2,4 0-22 2,-6 6-55 0,2 14-147 2,-3 7-206-6</inkml:trace>
    </iact:actionData>
  </iact:action>
</iact:actions>
</file>

<file path=ppt/ink/inkAction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2T21:10:58.511"/>
    </inkml:context>
    <inkml:brush xml:id="br0">
      <inkml:brushProperty name="width" value="0.05292" units="cm"/>
      <inkml:brushProperty name="height" value="0.05292" units="cm"/>
      <inkml:brushProperty name="color" value="#0070C0"/>
    </inkml:brush>
  </inkml:definitions>
  <iact:action type="add" startTime="10831">
    <iact:property name="dataType"/>
    <iact:actionData xml:id="d0">
      <inkml:trace xmlns:inkml="http://www.w3.org/2003/InkML" xml:id="stk0" contextRef="#ctx0" brushRef="#br0">8387 6976 815 0,'0'0'138'10,"0"0"-9"-6,0 0-20 4,0 0-64-2,0 0-4 2,190-82 7 2,-135 63-9-4,14 1-1-1,0 1 8 4,4 3-9 0,-2 1 1-3,-2 6 2 0,-2-3 6 2,-2 1-19 2,-6 0 1-3,-5 0-10-1,-5 1-4 5,-11-1-4-3,-12 6-3-2,-16 1 2 3,-5 2 0-1,-5 0 0 0,0 0-5-1,0 0-3 0,0-5-1 1,-9-10-3 0,-46-10-1-3,-18-9 1 4,-24-1 3-2,-11 3-1 2,3 7-1-3,2 5-1 4,9 6 1-2,14 6-1 0,17-1 2-2,12 6 0 1,15 0-1 2,14 1 1-2,9 2 0 0,7 0-1-1,6 0 2 3,0-3-2-1,0 3 2-3,0 0 0 6,0 0 2-6,0 0-1 2,19 33 1 0,10 18 0 3,7 11 1-4,-4 5-1 0,0 2 0 3,0 2 3-2,-5 3 2 1,-2-7 1-2,0-2 2 2,-11-9-5 1,-1-10-2-1,-6-16-1-1,2-13 0 1,-7-12-2-2,0-5 0 2,9 0 0 1,12-7 0-3,0-42-4 1,16-24-2 1,2-28 0 1,-9-26-3-4,1-12-2 3,-10 1-1 0,0 16-2 0,-7 33-2-1,-1 24-5 0,-2 23 4 1,-7 13 9 1,1 16 4-4,-7 7 1 3,0 6 3 0,0 0 0 0,0 0 2-1,-10 19 2 0,-34 29 1 1,-18 22 3 1,-6 12 6-4,-2 3 2 3,3 2-8 1,7-15-3-2,6-13-5 0,10-12 1 0,11-11-1 1,7-15-2 0,12-9-11-1,5-7-29 0,9 0-78 1,0-5-63-1,9 0-134 0</inkml:trace>
    </iact:actionData>
  </iact:action>
</iact:actions>
</file>

<file path=ppt/ink/inkAction20.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3T04:38:34.237"/>
    </inkml:context>
    <inkml:brush xml:id="br0">
      <inkml:brushProperty name="width" value="0.05292" units="cm"/>
      <inkml:brushProperty name="height" value="0.05292" units="cm"/>
      <inkml:brushProperty name="color" value="#00B050"/>
    </inkml:brush>
  </inkml:definitions>
  <iact:action type="add" startTime="23130">
    <iact:property name="dataType"/>
    <iact:actionData xml:id="d0">
      <inkml:trace xmlns:inkml="http://www.w3.org/2003/InkML" xml:id="stk0" contextRef="#ctx0" brushRef="#br0">17593 2130 377 0,'0'0'484'10,"0"0"-442"-6,0 0-24 3,-166-34 59 1,32 0 13 0,-31-2-25 1,-31-1-9-4,-28 5-7 3,-31 8-6 0,-32 4 14 1,-21 12-7 0,-11 8-25-3,-5 0 0 1,-1 5-8-1,-11 37 2 4,2 15 4-3,4 22-5 3,18 13-4-5,22 6-5 3,48 7 18 0,42-2-12 0,45 5-8 1,38 8 7-4,43 12-6 4,24 10-1-2,27 13 4-1,23 21 0 2,23 28 2 0,88 25-5-1,83 29 2 0,110 34-4 0,122 13-6 2,96 5-2-1,67-11-9-3,30-23-5 4,-16-2 5-2,-23-23 1 1,-35-30 8-2,-34-49 2 3,-16-80 8-1,-13-88-8 0,-1-85 0-3,-25-145 8 4,-48-116-8-2,-63-65-3 2,-81-24-12-1,-83 30 7-2,-88 43 1 2,-86 41 7 0,-40 44-4-1,-118 31 1 0,-79 36-4 0,-122 38-8 2,-130 33 2-3,-109 17-11 2,-66 27-13-1,24 33-98 3,420 62-116-2,61 25-428-4</inkml:trace>
    </iact:actionData>
  </iact:action>
</iact:actions>
</file>

<file path=ppt/ink/inkAction2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3T04:38:34.237"/>
    </inkml:context>
    <inkml:brush xml:id="br0">
      <inkml:brushProperty name="width" value="0.05292" units="cm"/>
      <inkml:brushProperty name="height" value="0.05292" units="cm"/>
    </inkml:brush>
  </inkml:definitions>
  <iact:action type="add" startTime="8524">
    <iact:property name="dataType"/>
    <iact:actionData xml:id="d0">
      <inkml:trace xmlns:inkml="http://www.w3.org/2003/InkML" xml:id="stk0" contextRef="#ctx0" brushRef="#br0">21322 9838 135 0,'0'0'189'9,"0"0"-95"-5,0 0 2 4,0 0 22 2,0 0-21-2,0 0-26-2,0 0-2 0,4 0-22 4,-4 10-6-4,0 5-14 0,0 8 1 4,0 1-5-4,0 0-4 1,0 1 0 2,0-3-11-2,-3-2-5-1,3-3 1 3,0-3-2-2,0-3-2 0,0-2 3 1,0-6 0 0,0 0 2-2,0-3 5 1,10 0 2 3,6 0-8-3,2 2-1-1,-3-2 3 3,-3 5-1 0,4 3 3-3,4-4 3 2,-4 5 3 0,2-3 1-2,0-1-5 2,6 1-3 1,-3 0 2-4,5-3 0 3,5-3 1 2,-5 5-2-2,7-5-2-4,-2 0-1 5,6 0 0-2,0 0 0-1,2 0-4 2,-1 0 2 2,-5 3 1-3,5-3 2-2,-2 0-1 5,3 0 1-4,-4 0 1 2,1 2 3 0,2 1-2 0,-2 2-2-2,0-1 2 2,-3 1-6 3,-1 0 2-6,-3-2-3 1,-1 0-1 3,-5-3 1-3,3 0 1 2,9 0 0 2,1 0-2-4,0 0 3-1,8 0-1 6,-8 0 1-4,5 0 0 0,-2 0 1 0,-1 0-2 1,-2 0-1-2,4 0 0 3,-2 0 0 0,4 0 2-4,-10 0 0 2,4 0 4 3,-2 0 6-5,0 3-7 3,1 3-3 1,-1-6 0-2,2 0-2-1,-7 0-1 1,3 0 1 3,-5 0-1-3,7 0 1-2,-7 0 0 5,8 0-1-4,-6 0 0 2,0 0 1 0,1 0-1 0,-5 0 1-2,4 0 0 2,-3 0 0 1,3 0 0-4,-1 2-1 3,1 1 1 2,7 0-1-5,-3-1 2 2,6 5-2 1,5-5 1 1,1-2-2-3,-2 0 1 1,2 0 0 4,-4 0 0-5,-7 0 0 0,0 0 1 4,5 0-1-3,-6 0 0 0,8 0 0 1,-1 3 0 0,2 3 1-2,-4 1-1 2,6 3 1 1,-4-8 0-3,4 2-1 2,-4-3-1 2,-5 3 1-7,-3 2 0 6,4-1 1 0,-5 0-1-2,-1-1 0-2,-4-1 2 2,-3-3-2 3,-2 0 0-4,-7 0-2 0,6 0 2 4,-4 0 0-4,0 0 0 2,0 2 0 0,-1 1 0 0,-1 3-1-2,9-4 1 2,-2 2 0 0,5-2-1-2,1-2 1 2,2 0 0 2,-1 0-3-5,-2 0 3 2,-6 0 0 3,1 0 0-4,-4 9 0 2,-2-3 1 0,-4 1-1 0,-1-1-1-2,-2 1 1 0,0-7 0 5,-1 5 1-6,1-3 0 4,-4 1 0-1,0 0-1-2,1-1 1 1,-2 1 2 1,0 0-3 0,-2 3 0-2,8-3 0 2,-5-1 1 0,-1-2-1-2,1 0 0 2,-4 0 0 3,0 0 0-5,5 0-3 2,-4-11 1-1,9-27 1 2,-1-6 0-4,-2-6 1 4,6-1 0-2,-1 1 0 0,4 5 0 0,-3 8 1 2,-2 10-1-3,-2 6 0 1,1 7 0 4,3 10 0-8,-8 4-1 5,8 0-16 2,3 0-70-4,-9 0-55 3,3 0-145-2</inkml:trace>
    </iact:actionData>
  </iact:action>
</iact:actions>
</file>

<file path=ppt/ink/inkAction2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3T04:40:33.529"/>
    </inkml:context>
    <inkml:brush xml:id="br0">
      <inkml:brushProperty name="width" value="0.05292" units="cm"/>
      <inkml:brushProperty name="height" value="0.05292" units="cm"/>
    </inkml:brush>
  </inkml:definitions>
  <iact:action type="add" startTime="3857">
    <iact:property name="dataType"/>
    <iact:actionData xml:id="d0">
      <inkml:trace xmlns:inkml="http://www.w3.org/2003/InkML" xml:id="stk0" contextRef="#ctx0" brushRef="#br0">7705 8059 325 0,'0'0'533'13,"0"0"-424"-10,0 0 7 4,0 0-16 0,0 0-25 0,0 0 50 2,0 0 3-4,33-5-9 3,-33 64-11 3,-33 22-26-6,-6 16-49 1,-9-3-13 2,4-1 8 3,4-8-9-6,3-14-6 1,8-14-7 3,13-22-3-1,8-18-2 2,5-15 0-6,3-2 0 4,16-2-1 0,45-45 0-2,23-22-5 3,11-12 2-1,-6-1 1-1,-9 8 0 0,-24 22-2 1,-20 22 4-1,-18 9 0 1,-15 18 1-2,-3 3 1 1,0 0-1 4,-24 45 1-5,-19 20 1 0,-6 12 0 2,-2 9 1 3,7 4-1-6,5-11 4 0,12-12-1 4,12-23 0 1,5-18-3-4,10-21-1 0,0-5-1 2,7-7-1 2,50-50-2-4,17-25 1 0,13-6-1 2,-7 6-2 2,-24 19 3-4,-24 28 0 0,-22 17-1 3,-10 18 2-2,0 0 0 1,-13 22 2 0,-28 31-2-2,-9 18 0 2,0 0 2 0,8-6 0-2,11-13-1 2,13-12 0 0,11-21 1 0,4-11-1-2,3-8-1 4,20-3 0-4,47-47 0 2,24-25-2-2,15-17-6 4,-4-16 2-4,-10 18-3 2,-31 24 4-2,-25 26 0 4,-31 31 5-4,-5 9 0 2,-20 39 2-2,-37 40 0 4,-24 28-1-3,0 11 1 0,5-3-1 1,11-14 2 0,16-22 0-2,18-25 1 2,15-26-1-2,13-21 0 4,3-7 0-4,19 0-2 2,55-47-1-2,26-26-1 4,12-22-5-4,-2-1-2 1,-20 17-1 2,-32 28 6-1,-32 29 2-2,-23 22 1 3,-3 0 1 2,-36 40 1-7,-28 24-2 4,-17 17 0-1,4 3 0 1,7 2 0-1,14-5 1-1,12-2 0 2,20-15-1 0,13-14-1 1,11-23-36-4,0-17-56 3,25-10-57 0,19 0-37 0,-17 0-145-2,1 0-621 2</inkml:trace>
    </iact:actionData>
  </iact:action>
  <iact:action type="add" startTime="5127">
    <iact:property name="dataType"/>
    <iact:actionData xml:id="d1">
      <inkml:trace xmlns:inkml="http://www.w3.org/2003/InkML" xml:id="stk1" contextRef="#ctx0" brushRef="#br0">7561 10920 469 0,'0'0'246'4,"0"0"-106"3,0 0-27 3,0 0-45-4,0 0 27 0,0 0 27 2,0 0-13 2,-24 88-26-4,-5-27-23 0,-2 9-18 2,-2 6-3 3,5-9-6-6,2-6-15 1,13-26-2 2,3-15-8 2,10-17-4-4,0-3 3 0,49-20 5 3,22-38 3-2,10-16-15 1,-1 1-2-2,-6 6 1 5,-15 13 1-5,-12 16 0 2,-20 9 0-1,-12 11 1 1,-11 16-2-1,-4 2 2 1,0 0 0-2,-19 37 4 4,-21 25 1-4,-9 17 26 3,5 5 12-4,6-3-7 5,-1-11-14-4,22-22-7 3,5-23-8-4,12-18-5 5,0-7-2-4,29-9-1 2,48-48 0-2,19-21-8 4,1-14-1-4,-13 10 1 2,-23 20-1 0,-28 30 4 0,-20 25 4-1,-13 7 1 0,0 0 0-1,-10 47 1 4,-36 28-1-4,-11 23 0 2,-7 10 1-2,5 2 2 4,7-7 1-4,8-12 1 2,12-25 8 0,18-26-6 0,8-28-4-1,6-12-2 0,23-25-1 0,54-46-4 2,20-27 1-2,9-9-5 0,-12 8-1 1,-23 26 3 0,-30 31 0-2,-22 26 4 2,-19 16-1 1,0 0 3-2,-13 28 0-2,-31 31-7 5,-15 25 5-3,1 5 2 1,4 2 3-2,8-7 1 2,12-19 2 0,14-21 2-2,10-17 2 2,10-22-2 0,0-5 1 0,46-25-2-2,25-32-7 2,11-19 0 0,-3 0-3 0,-19 11 3-2,-23 24 0 2,-16 18 0 0,-13 18 1 0,-8 5-1-2,0 0 2 1,0 20 0 2,-24 21 1-3,-5 12 2 1,0-4-5 3,1-7-2-4,12-11-8 1,5-9-52 1,8-11-59 2,3-9-32-5,0-2-50 2,0 0-97 1</inkml:trace>
    </iact:actionData>
  </iact:action>
</iact:actions>
</file>

<file path=ppt/ink/inkAction23.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30T03:01:24.673"/>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
  </inkml:definitions>
  <iact:action type="add" startTime="10432">
    <iact:property name="dataType"/>
    <iact:actionData xml:id="d0">
      <inkml:trace xmlns:inkml="http://www.w3.org/2003/InkML" xml:id="stk0" contextRef="#ctx0" brushRef="#br0">25857 4417 259 0,'0'0'54'138,"0"0"33"-136,0 0-5-2,0 0-16 2,0 0-2 2,0 0 19-2,0 0-7-1,0 0-10 2,0 0-2-1,0 12 4 0,0-12-13-1,0 0-17 2,0 3-2-1,0-3-10-2,-13 0-9 0,-4 0-6 2,-9 2 17 2,-8 1-16-2,-1-3-4 1,2 0 0 0,-6 0 4-1,9 0 0-1,-4 0-5 1,1 0 10 1,2 3-5-1,1-3-1 0,-2 0 1 1,2 0 5 4,-1 0 2-6,1 0-7 2,2 0 1-1,-1 0-7 1,6 0 1-1,-7 0-3 2,4 0 3-1,1 0-3-1,-4-3 2 2,6-5-1-2,5 2-1 0,-2 0 1 2,3 1-1-3,1 5 4 2,-2-3-1 0,-2 3 0-1,4-3-2 0,-1-3-2 0,1 4-3 0,4-7 2-1,-2 0-1-1,5 1 0 3,3-3 0-1,-4-6 0 0,6-8 2 1,-1-8-1-1,1-13 5 1,1-13-3-2,2-8 3 1,-5-4-6 3,-1-4 0-3,1 1 1 2,-1 2 1-3,5-7-3 1,-5-2 1 3,-2-10 4-3,-2-7-2 1,-7-9 4 0,4 0-1 0,-2 2 4 0,-8-3-5 1,-5 1-2-1,5 0 0-1,-7-3-2 1,2 12-1 1,2 11 0-1,7 8 0 0,-1 15 0 1,5 0 0-1,12 2-1 1,-6-3 1-1,0 3 0 0,1 0 0-1,0 5 0 1,2 2 0 0,3 4 0 1,4 4 0-2,0 7 0 0,0 5 3-1,0 8-6 3,0-4 2-2,0 5 1 2,0-4 1-2,0-1-1 0,0 4 0 0,0-1 0 0,4-1 0 0,0 4 0 0,-4-3 0 0,0 5-2 0,0 10 2-2,0 3 1 0,0 5 0 2,0 5 0 1,0 0 0 0,0 0-1-2,0 0 1 0,0 0-1 1,0 0 0 1,0 0-1-3,0 0 0 1,0-6-1 0,0 2 2 1,0-5 0 0,-4-9-1-1,-12 8 2-1,-4-7-2 2,-8-3 2 1,1 0-2-2,-1-4 1 0,-14 0 0-1,-6-10 0 0,-17 1 0 0,-18-9 0 0,-9-8 0 1,-13-1-1 0,-5-1 2 3,-7-4-1-4,-9 3 2 0,1-3-1 1,0-1-1-1,8 2 1 1,-6-4 0 0,7 3-1-1,1-2 0 1,5 8 0 1,6 9 0 1,2-1 2-2,2 8-1-1,0-1 0 1,-3 10-1 0,0 3 0-1,2 5 0 3,7 6 0-2,4 2-2 0,6 4 2 0,10 2 0-1,-2-2-2 1,5 1 3 1,-7 2-1 0,-4-4 0 1,5-3 0-2,-3-1 0 4,3-5 0-5,2 0 0 2,1-4 0-1,1 2 0 2,5-1 1-1,-3 3-1-1,10 0 0 0,0 2 0 1,2 4 0 2,4-3 2-3,-3 7-2 0,1 0-1 1,2 0 1 0,2 2 0-1,5 1 1 0,-7-2 0 0,3 4-1 2,5 0 0-1,-4 0 0 0,5 0 0 1,-8 0 0-1,5 0 0 1,-4 0 1-2,-1 4-2 1,-7 1 3 1,-7 3-1 0,-5-2-1-2,-9-1 0 1,5 3-1 0,-11-3 0 0,1 5 0 2,-8-7 1-2,3-3-1 0,-13 0 0 1,1 0 1 0,-8 0 0-1,1 0 0 1,5-3 0-1,-3-14 0 0,0 6 0 1,5-1 0 3,-3 5 1-4,5 3-1 2,-1 1 0 3,6 3 0-3,3 0 1 0,4 0 0 1,0 0 1-3,11 0-2 3,0 0 0-2,5 0 0 2,5 0 0 2,2 0 0-3,2 9 0-1,5-4-1 1,7 3 1 0,6-4-1 0,4 1 1-1,2-1 0 4,-1 0-1-4,8 1 1-1,-8 2-1 2,5-1 1 0,-8-2 0-1,5 3-1 0,-2 1 1 0,-3 0 1 2,-3 1-1 0,-1-1-1-1,-15 0 1 0,3 1 0 1,-11 2 0-2,1-2-1 1,-6-2 2 3,0-6-1-4,-6 2 1 0,6-3-2 3,-4 0 2-4,-3 0-1 2,0 0 0-1,-4 0 0 1,-1 0 0-1,2 0 0-3,-3-4 1 3,3-9 0-1,3 4-1 0,-1 1 1 1,-4 6-1 1,1 2 1-1,-12 0-1 0,0 0 1-1,-6 0-1 1,2 0 0 0,-1 0-2 0,2 0 2 0,-1 5-1 0,-2 0 1 1,5 1-1-1,-2 1 1 1,-1-5 0 0,6 0-1-2,1 3 1 2,3-5 0-2,0 0 0 1,-2 0 0 2,-1 0 0-1,3 0 1-2,0 0-1 2,-3 0 0-1,-2 0 1 1,11 0-1 0,-5 0 2-3,7 1-2 2,-5 13 0 0,-2 3 0 1,-4 8 1 10,1-1-2-13,4-3 1-1,3-1 0 1,14 1-1 0,7-8 0-1,4-2 1 1,0-2-2 1,2-7 2 1,-3-2-1-2,-6 0 0 1,-2 0 2-2,1 0-2 2,3 0 0 1,6 0 1-3,10-2-1 0,6-3 0 4,10 1 0-3,1 1 2-1,7 1-3 1,3 2 4 0,-4 0-2 0,6 0 0 0,4 0 0-1,1 0-2 1,2 0 2 2,-2 0 0-2,2 0 0 0,-6 0-1 0,-5 0 1 0,-2 2 1 1,-5 5 0 0,-10-5-1-1,-6 1 0 0,-5 1 0 1,-11 4 0 3,0-6 0-3,-1 3 1-2,0 3 0 2,4-4 0-1,3 4-1 1,0-3 0 0,14 3 0 2,-1 8 0-1,11-5 0 0,3 3-1-1,3-4 1 1,8 0 0-3,3-3 0 2,4-1 1 1,0 5 1-1,-3-3-1-1,-4 1-1 2,-8 2 0-1,-8 1 1-1,-6 5-1 0,-18 5 0 1,-3 4 1 1,-13-2-1-2,-3 5 4 0,-5-7-4-1,2 4 1 1,-4-7 0 0,-2 4 0 2,11-4 2-2,-4 8-2 0,6-6 1-1,6 7-2 0,12-5 2 0,17-1-2 1,5-5 2-1,12-6-1 1,6 0 0 1,7-8 2 1,5 0-1-1,4 1 4-1,0-2-4 2,-4 0 0-1,4 5-1-1,-9 1 2 1,-3 3-2 1,-4 4-1-1,5-2 1-2,-1-2-2 1,6-3 2 0,6-8-1 2,1 4 0-3,3-4-1 0,0 0 0 2,0 0 1-1,0 0 0 0,-3 0 0 1,3 0 0 1,-4 0-2-2,4 0-4 0,0 0 1 1,0-12-5 0,0-24 5 0,0-14 4-1,0-12-1 0,4-7 3 1,16-12-1-1,8-5 1 0,-2-6 0 0,3 14-2 0,-12 16 2-1,4 21-1 1,-14 18 0 6,-4 15 1-6,3 4-1 1,-6 4 5 1,0 0-2-3,0 9 3 3,0 31-6 0,-25 19 3-2,-3 16 2 0,-5 10 0-1,-2 2-2 1,-1 2 2 2,3-8 0-2,10-4 6 1,1-6-1-1,7-20 1-1,4-16 5 1,8-8-3 1,3-22 0 12,0-3-5-12,0-2-3 0,0 0 2 21,33 0 2-21,21-2-4 11,14-10-4-12,3-5 2 0,-3 0-3 31,-11 9 2-18,-17 0-1-11,-12-4-1-1,-8 7 0 0,-7 5-3-2,0-4 1 2,-3 4-9 20,3 0-15-18,3 12-38-2,0 13-31 0,0-1-82 43,-13-14-77-27,-3-3-260-16</inkml:trace>
    </iact:actionData>
  </iact:action>
  <iact:action type="add" startTime="17016">
    <iact:property name="dataType"/>
    <iact:actionData xml:id="d1">
      <inkml:trace xmlns:inkml="http://www.w3.org/2003/InkML" xml:id="stk1" contextRef="#ctx0" brushRef="#br0">4806 4923 607 0,'0'0'129'22,"0"0"-48"-20,0 0-7 0,0 0-24-1,0 0-23 1,0 0 3-1,0 0 25 0,0 0 12 8,0 0 2-8,7-6-14 1,-7 10-11 4558,3 15-3-4554,-2 6-8-6,-1 2-11 0,3 0-10 0,3 3-4 0,-6 7-5 1,0 0-1-1,0-1-1 0,0 4 1 1,0-7-1-1,0-1 1 5,0-10-1-5,0-5-1 2,0-9 2-2,3-2 0 0,-3-6 0 2,0 3-1-1,0-3 3 0,1 0-3-1,7 2 3 1,0-2-1 1,4 6 1-1,-1-3-1 1,1-1-1-1,-3 2 2-1,2 1 0 1,2-2 2 2,3 0 0-1,5 3 3 0,-3-5-3 0,0 6-1-2,5-4-2 2,-3 2 3-1,1 0-2 1,-3-1-1 0,-3 4 3 0,-1-6-1 1,10 1 1-1,-7 0-2 0,6-3 2-2,2 0-2 2,-1 0 1 1,13 0 1-1,-2 0-3-1,1 0-1 2,-4 0 2-1,-5 4 1 0,2-2-3 1,-4-2 5 0,-1 0-5-1,-3 0 1-1,2 0-1 2,-4 0 4-1,3 0-3-1,-1 0-3 0,5 0 3 1,2 0-1-1,2 0 0-1,1 0 0 1,5 0 2 0,-3 0-3-1,2 0 3 1,-3 0 1-1,0 0-2 0,1 0 5 0,-1 0-3 0,-1 0 0 1,2 0-1-1,8 5 4 0,-2 8-6 1,1-3 0 0,1 4 0 0,-1-3 1 0,1 3 0 0,-5-6-2-1,-1 1 1 1,-3-3-1-1,-5-6 1 0,5 2-1 0,6-2 1 0,-5 0-2 0,5 0 1 1,-5 0-1-1,4 0 1 0,-4 0-1 0,-3 3 1 0,4 1 2 0,-4-4-3 1,-1 5 2-1,-1-5 0 0,-1 0-2 0,2 0 0 1,-1 0 0 0,-4 0-1 0,1 0 1 0,3 0 1-1,5 0 0 1,0 0-2 0,5 0 1 0,3 0 0 1,-5-4 0-1,3-1 0-1,-1 0-1 0,-2-1 1 1,3 6-2-1,-10-2 2 1,0 2 0-1,6 0 1 1,-3 0-2-1,1 0 2 1,-3 0-2-1,4 0 1 1,-7 0 0-1,1 0 0 1,1 0 0 0,-2 0-1-1,5 0 2 1,-4 0-2-1,2 0 2 0,1 0 0 0,2 0-1 1,2 0 0-1,-6 0-2 0,7 0 4 0,-3 0-2 1,-2 0 0-1,8 0 0 1,-9 0 1-1,5 0-1 0,0 0 2 0,-5 0-4 0,5 0 3 1,-6 0-1-1,2 0 0 0,2 0 1 1,0 0-1 2,-2 0 0-2,-1 0 0 0,-1 0 0 0,2 0 0 1,-1 0 1-1,1 2-1-1,-1-2 0 0,-1 6 0 0,3-6 0 1,0 0 1-1,0 2-2 0,2 1 3 0,-3 1-3 0,4-4 3 1,-2 1-3-1,-1 3 2 0,3-4-1 0,-3 3 0 0,2 0 0 0,1-1 0 0,7 6 1 1,0-1-1-1,3-2 0 0,-1-3 2 0,-1-2-2 0,-2 0-2 1,2 0 2-1,4 0 0 3,-1 0 2-2,-3 0-2 0,-2 0 0-1,0-7 0 0,2 0 0 0,-2-1 2 1,4 3-3-1,-2-3 2 0,-1-1-2 0,9 6 1 1,-3-2 0-1,0 2 0 0,-3-1-2 1,-6 2 1-1,1-4 1 1,7 1 0 1,-8-4 0-1,1-2 0 0,1 4-2-1,-2-2 1 0,-4 1 1 1,5 1 0-1,0 1 1 0,0-1 0 0,1 3-1 1,4 1 1 0,-5-2-2-1,1 5 1 1,-1-3 0 2,-5-2 0 0,4 1 0-2,-8 1-2 1,-1 1 2-1,-1-1-1 0,-4 1 2-1,-2-1 1 0,-4-1-2 1,-6 4 0-1,-1 0 0 0,-4 0 0 0,1 0 0 0,3 0 0 0,-5 0 0 0,1 0 2 1,-3 0-2-1,2 0 0 0,2 0 0 1,-2 0 0 1,2 0 0-1,-1 0 0 0,3 0 0 0,2 0-1-1,-6 0 0 0,3 0 1 0,0 0-2 0,-4 0 2 0,-3 0-5 1,1 0 3-1,-4 0 1 1,0 0 1-1,0 0 0 0,0 0 1 1,0 0-1 0,0 0 0 0,0 0-1 0,0 0 1-1,0 0-1 0,0 0-6 0,0 0 4 1,0 0-4-1,5-21-2 0,3-16 2 0,0-14 7 0,5-6 0 0,0 2 1 0,0 4-2 1,3 6 0-1,-2 9 1 0,-4 10-3 0,6 12 1 1,-11 4-4-1,8 6-8 0,3 4-28 0,-2 0-21 0,9 0-34 0,-5 9-65 0,-14 1-40 1,-4 2-165-1</inkml:trace>
    </iact:actionData>
  </iact:action>
  <iact:action type="add" startTime="28213">
    <iact:property name="dataType"/>
    <iact:actionData xml:id="d2">
      <inkml:trace xmlns:inkml="http://www.w3.org/2003/InkML" xml:id="stk2" contextRef="#ctx0" brushRef="#br1">5393 5811 570 0,'0'0'143'5,"0"0"-37"-5,0 0 10 1,0 0-16 12,0 0-43-9,0 0-28-3,0 0-7 524,0 0 6-524,-45 47 45-1,-44 40-7 0,-15 7 4 0,-11 7-8 0,-19 3-11 0,0-3-8 0,7-2-12 1,11-16-8-1,23-14-10 1,25-22-4-1,24-22-8 0,24-11 1 0,10-11-1 1,10-3 1-1,17-20 1 0,66-49 1 0,47-32 0 0,31-21-3 0,3 4-2 0,-15 8 1 0,-36 29 0 1,-42 30-1-1,-31 27 1 0,-24 21 2 0,-16 3 3 0,0 20 3 0,0 35 5 1,-13 24-8-1,-21-3-4 0,-2 2 6 0,0-8-7 1,8-13 3-1,6-8 1 0,6-19 3 0,9-13 3 0,3-12-8 0,4-5 3 1,0 0-5-1,36-3 14 0,37-42-14 0,28-30 0 1,25-24-5-1,-1-8-1 3,-15 6-5-2,-33 30 8-1,-38 36 3 2,-27 23 0-1,-12 12 3-1,-3 39-3 1,-51 46 4-1,-21 33-3 1,-25 15 3-1,0 5-4 1,0-10 0-1,13-11 4 0,13-15-3 0,20-21 6 2,15-25-6-2,19-24 7 1,12-22-5-1,8-10 2 0,13-13-5 0,57-43 1 0,42-35-1 0,34-31-2 0,18-25-3 1,4-11-7 0,-14 19 2 0,-43 36-1 4,-41 48 9-4,-43 33 4-1,-27 22-2 0,0 24 5 9,-37 58-2-4,-43 42-3 10,-22 30 0-12,-12 1 6 10,1-5-5-11,6-7 4 12,20-23-3-9,17-20 6-5,25-28-4 11,18-28 0-5,18-27-1 397,9-17-1-400,9-5-1-3,66-55-2 1,42-26 1-1,47-43-7 0,29-32 6 1,13-27-21 1,-9 3 10-1,-38 32-7 0,-57 55 8-1,-49 53 11 0,-38 34 0 1,-15 11 1-1,-41 59 0 0,-43 45 1 0,-30 40 0 0,-17 15-2 0,-6 4 0 1,0-7 0-1,20-18 3 0,20-24 2 0,23-27 0 0,22-24-2 0,24-31 1 0,20-20-3 0,8-12 0 0,39-31-1 0,55-51 0 1,46-36-5-1,40-33 0 0,20-26-5 1,2-9-3-1,-25 24 4 2,-60 43-8-1,-53 58 11 1,-44 46 6-1,-20 15 0-1,-20 52 0 0,-50 46-2 0,-27 33 2 1,-17 13 0-1,-10-4-1 0,10-8 2 2,14-14-1-1,20-20 2 0,24-19 9 0,27-28-9-1,13-23 9 1,16-23-4-1,0-5-5 1,61-44-2 1,43-40 0-2,50-40-1 0,22-31-6 1,8-19 3 2,-4-3-8-3,-44 30 7 1,-38 52 2 10,-51 47 3-8,-35 44 3 3,-12 14-3 2,-71 77 0 0,-38 51 0 11,-31 39 2-16,-10 2-2-2,4-7 7 379,11-19-5-376,22-27 5-3,36-32 1 0,27-32 2 0,29-33-4-1,21-29 3 1,3-3-1-1,75-63-8 0,40-40 2 1,51-37-2-1,26-28-5 0,19-16-7 0,-14 0 2 0,-48 41-3 0,-52 54-2 1,-59 48 11-1,-29 43 4 0,-12 1 2 0,-24 65-1 0,-49 33 0 0,-39 24 1 0,-13 11 0 0,-2-7-1 1,6-5-1-1,17-8 4 2,14-15 0-1,23-16 3-1,21-25-4 1,23-27 4 0,19-22-5-1,4-8 2 0,36-6-4 0,41-30-2 0,18-14-2 0,-5 3-4 1,-7 0-14-1,-11 6 0 0,-20 6-10 0,-15 8-24 1,-13 1-15-1,-15 1-66 0,-9 22-38 0,0 0-122 1</inkml:trace>
    </iact:actionData>
  </iact:action>
  <iact:action type="add" startTime="31891">
    <iact:property name="dataType"/>
    <iact:actionData xml:id="d3">
      <inkml:trace xmlns:inkml="http://www.w3.org/2003/InkML" xml:id="stk3" contextRef="#ctx0" brushRef="#br1">19924 5798 638 0,'0'0'183'15,"0"0"-57"-14,0 0 6-1,0 0-68 0,-135 198-41 1,25-96 3 1,-3 2 7 3,2-8-10-4,11-10-4 0,18-7-1 2,17-15-6 0,22-19 4-3,18-19-6 2,13-15 2 0,12-11-1 2,29-13-3-3,51-49 1 2,38-22 3 1,32-17-8 3,11-12-2-4,3-5 3 1,-18 13-3-1,-38 27 0 0,-40 33 6-1,-35 28 12 1,-21 17 21-1,-12 28 8 0,-9 62 8-1,-50 43-19 5,-30 33-28-5,-21 5-9 1,-13-4 5 1,5-6-4-1,11-23 4-1,27-28 2 1,24-35-6 1,28-29 5-2,12-28-1 1,16-18 5-1,16-1-1 2,64-56 0-1,42-28-10 0,33-34 0 1,15-39-1-1,12-19-3 14,-19 4-2-14,-32 35-5 1,-49 50 0-2,-49 50 10-1,-23 38 1 1,-10 15 1 1,-39 69 6 3,-35 39 1-2,-30 38-4 1,-4 4-1 0,-5-7 2 2,5-15 0-1,10-22-2 1,23-25 2-2,23-32 3 1,24-30 3 14,24-21-5-17,4-13 3 0,41-24-1 1,46-44-8 0,33-27 0 0,34-29-2 3,34-39-2-2,18-32-1-1,-5-5 3 19,-37 13-9-19,-54 55-3 0,-56 62-4-1,-38 48 11 0,-16 26 7 1,-55 77 1 0,-39 45 4-2,-30 42-3 43,-8 15 2-28,3-3-2-13,16-17 5 1,13-20-2 0,21-25 2-1,22-34-2 2,25-28 1-1,18-30 0 0,14-26-2 14,3 0 2-16,60-45-5 1,37-37-2 0,34-38 1 0,30-33 0 0,20-37-6-1,8-23-4 8,-15 1-9 10,-39 32-1-18,-50 57 3 0,-43 61 3-1,-35 43 11 38,-10 19 3-35,-31 71 4 18,-49 28-4-19,-26 46 1 1,-6 6 0 5,2-8 1-6,13-10 1 2,15-27-2 0,24-25 4 3,21-24 2-3,11-29 2 25,19-17-6-25,7-11 1-2,4-2 1 1,53-47-3 0,30-20-2-2,35-32-3 44,25-25 1-29,27-24 0-14,5-18 0 3,-21 1-9-2,-42 36 1 2,-51 49-13-1,-38 48 6 0,-27 34 9-1,-18 73 8 1,-56 51 1 21,-29 44-1-22,-18 19 0 1,0-2 0-2,0-8 3 1,21-29-3 0,26-26 2-1,21-36 0 3,22-30 4-1,18-25-1-1,13-22 5 2,0-9-2 14,55-17-4-17,34-45-4 2,25-34 1-2,31-27-3 0,18-29 1-2,15-19 0 0,-11 3-6 10,-36 25-1-2,-45 54-8 12,-48 56 1-17,-38 33 9 0,-8 45 6-3,-58 68 2 42,-28 38-1-29,-14 25-1-10,-5 3-1-1,6-20 1 0,10-24 4 1,16-28-2 0,21-36 0 0,24-34 5 1,20-20 0 14,16-17-2-15,0 0 3 1,32-30-4-4,42-39-1 3,29-32-3-4,24-34 0 1,27-28 0 0,14-17-2 0,-14 2 2 1,-30 35-11 0,-48 56-1 3,-47 51-6 10,-26 36 14-5,-3 53 4-7,-31 59 2-2,-38 43 0 21,-17 16 1-17,-12-8-1-4,6-17 0 38,5-19 1-21,21-30-1-15,18-25 1 1,22-31 1 2,16-24 0-1,10-17-1 0,0 0 1-1,27-36 2 0,46-31-6 17,24-29 0-18,17-23 1 0,15-15-3-1,-7-6 2 0,-22 11-1 2,-23 26-6 1,-29 43-3 14,-28 34 5-17,-17 26 1 0,-3 22 4 0,-33 64 0 1,-36 28 0 22,-10 12 1-6,2-8 4-15,6-17-5-3,7-27 2 0,15-24-1 2,18-19 0 1,11-17 4 6,14-11-3-7,6-3 2-1,0 0-4 3411,6-9 3-3412,37-32-1 0,21-19-4 0,0-9 0 5,13-8 0-5,-13 15 2 0,-1 13-4-1,-22 17-3 0,-12 20-9 0,-9 12 6 1,-4 0-35 0,-4 20-12 0,-3 29-43 1,-9 12-40-2,0 9-15 2,0-38-102-1,0-5-336 0</inkml:trace>
    </iact:actionData>
  </iact:action>
  <iact:action type="add" startTime="46759">
    <iact:property name="dataType"/>
    <iact:actionData xml:id="d4">
      <inkml:trace xmlns:inkml="http://www.w3.org/2003/InkML" xml:id="stk4" contextRef="#ctx0" brushRef="#br0">22913 12708 299 0,'0'0'136'31,"0"0"-34"-30,0 0 19 1,0 0-38-1,0 0-28 1,0 0 1 1,0 0-7-2,0 0-7 4,3 0-8-3,-3 0-2 13,0 0-8-13,0 0-5 0,0 0-5 1,-4 0 2-2,-25 0 7 0,-9 3-14 10,-5 2 1-9,-7 0 0 35,2 1-3-13,8 0 1-22,-5 2 1 8,10-2-2-6,-1 8 0-2,3-8-3 2,5-1 0-1,2 5 1-1,14-10 0 2,-2 5-2 13,5-3 4-16,3 4 0 0,1-4-1 0,0 2 1 3,2-4-5-2,2 0 2 7,-2 0-2 10,-3 0-2-14,3 1 1-2,3-1-1 0,0 0 1 16,0 0-1-12,-1 0 5-3,-2 0-3 1,0 4 1 13,-6-1-2-15,8 0 0 0,1-3 1 0,0 6-2 0,-3-6 4 17,3 3 2-19,0 2 3 0,-4-5-5 73,1 0 1-55,3 0-4-16,0 5 0-3,0 7-1 3,-2 4 1-1,-2 8 3-1,1 3-2 1,3 0 8-1,-4 8-5-1,4-1 2 3,-3-1-1 1,3 1 5-1,0 0-9 0,-2 6 3 14,-1 4-2-17,3 10 3 0,0 4-3 1,-3-2-2 29,3 4 6-27,0-6-5 0,0 1 4 15,0-1-6-15,0 0 3-1,0-5-1 1,0 5-2 0,0-1 1 18,0 1-1-18,0 4 0-3,0-1 0 4,0-7 2 21,0 4-2-24,0-3 0 0,0-3 0-1,0 4 0 41,0-3 0-29,0-2 0-9,0-5 1 0,0-5 0-2,0-12-2 2,0-1 2-1,0-11-1-2,0-2 1 14,0 2-1-13,0-1 0 0,0 3 0 15,0-2 0 4,0 4 1-18,0-3-3 0,0-2 4 2,0-1-2 13,0-5 1-12,0-4-2-2,0 1 1 0,0 1 0 20,0 0 0-21,0 5 0-2,0-3 0 1,0-1 0 36,0-3-1-21,0 2 2-13,0-4-2 1,0 0 1-1,0 0 0 2,0 0-2-2,0 0 2 16,0 0 1-17,6 0 0 2,19 0 4-3,4 0-4 2,1 0 0 1,8 0-1 11,-2 0 0-14,1 0 0 2,-7-6 0 4,-10 1 1 10,3 3-1-14,-10 2 0-1,-8 0 1 36,4 0-2-19,-5 0 2-15,-4-4-2 1,3 1-13-1,-3 3-24 0,0 0-21 1,0-6-17 1,0-2-33 17,0 3-108-17,0-4-199-2</inkml:trace>
    </iact:actionData>
  </iact:action>
  <iact:action type="add" startTime="48777">
    <iact:property name="dataType"/>
    <iact:actionData xml:id="d5">
      <inkml:trace xmlns:inkml="http://www.w3.org/2003/InkML" xml:id="stk5" contextRef="#ctx0" brushRef="#br0">22317 13416 174 0,'0'0'91'21,"0"0"-2"-20,0 0-1 3,0 0-28 0,0 0 1-1,0 0-3 12,0 0-4-15,-8 0-17 2,-11 3 4 0,-4-1 6 0,2 2-7 13,-5-1-8 13,-4-3-11-24,-8 0 8-3,-1 0 3 0,-4 0-3 0,2-3-11 0,-3-13 6 42,4-2-13-30,-4-8 6-11,-2-2 0 8,0-6-3-7,-5 1 7 2,4-4-7 1,0 3-3-2,0 0 1 16,4 3-4-17,4-5 0 1,4 3 0 0,2-6-3-2,2-2 1 0,1 6-2 3,-2-8-1-3,0-1-1 15,3-7 1-13,6-5-1 0,-2-4-2-1,-1-7 3-2,3 0-3 49,0 1 9-28,2-1-4-17,7 0 0-1,-2 2 2 4,7 0-2 1,2 1-2 2,3 5-1-8,-1-1 3-2,-1 8-1 0,3 1 6-1,-4 1-6 2,-1-1 1-2,-4-2 1 1,-4-4-6 3,0-4 4 12,-4-13-4-7,-5-10 4-4,-7-12-4-1,0-11 5 0,-8-8-4 20,-1 3 8-20,-4 0-4-1,2 7 2 2,-1 4 0-2,4 3-3 0,-1 2 3-2,2-2-7 28,3 3 3-25,1-3-1 0,4 2 3 4,0 6-4-3,3 4 3 17,1 7-4-19,3 5 3 1,3 12-1 0,2 6 0 1,3 2-1-1,1 4-1 17,1 5 0-20,5-6 1 2,-2 1-1 1,3 0 2 38,-5-1-2-22,2 5 0-14,-2 8 0-3,-3 4 0-1,-2 11 0 1,4 6 0-1,-5 3 0 2,-1 6 3-1,2-1-2 1,-5 1 1-1,-2 0-1 1,-7-6 2 9,-4-1-1-13,-12 0-1 2,-4-7 2 0,-9 0-3 8,-2-3 3 32,-14 0-2-26,-3-4 2-8,-1 2-3-4,-3-1 0-1,0-4 1 1,-2 8 0-1,-5-1 0 4,-2-2 0-6,-14 7-1 3,2 2 2 0,-8 1 5 18,6-3-7-18,6 1 5-2,4 4-4-1,4-2 3 3,9 0 0 0,4 4-2 1,3-4 3-3,6 2 1 19,2-2 5-17,8 7-8 0,-2-2 4 2,2 2-6 21,8-3 3-25,5 2-4 1,2 3 2 0,-1-5-1 1,4 0-1 0,-1 2 1 35,-1-1 1-21,-3 2-1-11,1 2-1-3,3-4 3 0,1 4-2 0,2-4-1 0,-2 7 0 0,-1-5 0-1,5 3 0 0,3 1 1 17,-5 2-1-18,1 1 0 2,-7 3-2-1,-6 0 5 1,-14-4-4-1,-3 4 2 1,-5-6-1 17,-18 4 2-21,-3-1 0 0,-9-6 0 0,-7 4-1 24,-1 0 5-18,0-10-6 16,1 2 3-14,-1-4-2-6,6 0-1 3,3-3 1-2,-5 3 1-1,5-2-2 19,-1-4 0-16,4 3 4-1,2 1-4-2,2-1 2 0,-4 0-2 44,-2 3 2-31,-8 3-1-15,3 1 0 0,-4 5 1 3,3-4-2-2,5 3-2 2,1-2 2 0,-4 0 3 1,4 1-3-1,-1 7 3 1,4-7-2-3,2 5 1 26,1-6 1-26,6-1-2-1,-2 1 3 2,9-2-3 40,7 3 3-19,2 3-3-19,2-6 5-2,5 6-5 3,7-1-2 0,6 4 3-2,9 4-3 2,-5 0 2 2,8 0-1-2,4 0 0 11,1 0 4-13,-3 8 2 0,5 7-6 0,-3-6 6 1,-2 4-2 0,1 1-1 13,-7-3 1-14,-3 0-2 1,-1-3 1-2,-6-1-2 2,1-2-2 14,-8-3 3-16,-5-2 2 1,2 0-4 0,3 0-2 28,0 3 1-27,2 2-2-1,-3 2 3 0,-6 1 2-1,-12 3-2-1,-7 3 0 45,-4 2-2-25,-6-8 4-17,0 2-4 2,4-1 4-2,-4-1 0 1,5 4-2 0,5-4 3-1,1 1-3-2,2-4 1 17,3-5-1-15,-1 3 0 0,-1-3 5 0,2 0-5 0,-1 0 0-2,2 0 0 2,11 0 2 1,-8 0-1 0,6 3-1 12,-1 3 0-13,-1-2 1-2,-1 3 0 2,2-2-1 0,1 0 3 14,3 2-3-15,10-5-2-2,2 1 1 1,2-1 1 7,6 2 0 1,5-2 1-9,3 2-3 23,5-2 4-20,-4 1-4-3,4-1 6-1,-1 4-6 7,-6 5 3 17,-3 2-1-13,-4-3 2-9,4 4 0-1,-5 2 4-1,0 2-4 1383,3 1 3-1382,-3 1-5 0,6-3 6 0,-3-3-6 9,10-3 1-8,9-4 3-2,2 3-4 0,12-3 2 1,2 0-2 0,0-1 1 0,-10 5 0 1,-4 3 4 0,-6 6-4 0,-1 8 0-1,3-5 2 0,9-1-2 0,4-7 0 0,13-8-1 0,7-4 0 0,0-3 0 0,0 0 2 0,0 0-1 0,0 0-1 1,0 0-1 0,0-10-4 0,0-17 4-1,7-10-1 0,13 4 1 1,4-9-2-1,12-2 2 0,4-5 2-1,1-1-2 2,-5 6 1 0,-1 4-4-1,-3 3 2 1,-8 6 1 1,-3 11 0-2,-5 3 1 1,-3 0-1 0,-3 12 1-1,-9 0-2 0,8 5 4 0,-9 0-3 1,0 0 1-1,0 0-2 1,0 14-1-1,-23 30 6-1,-13 16-6 1,-9 4 8 1,-7 1-6-1,-2-1 1 0,0-8 0 0,4-2 1 0,16-14-1 0,4-12 3-1,14-12-3 2,6-6 1-1,7-10 0 0,3 5-1 1,0-5 1-2,3 0 0 2,36-18 0-1,9-18 3-1,11-1 0 1,6 4-4 0,2 2 0 0,-8 5 0-1,-2 9 1 1,-11 3 2-1,-2 4-3 1,-9 7 0 0,-5-1 3-1,-4 1-2 0,-9 1-1 0,7-1-2 0,-4 1 1 0,9 2 0 1,-1 0-12-1,1 0-25 0,-5 19-26 0,-5 13-25 0,-2 6-51 0,2 9-19 0,-19-20-111 0</inkml:trace>
    </iact:actionData>
  </iact:action>
</iact:actions>
</file>

<file path=ppt/ink/inkAction24.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30T03:01:24.673"/>
    </inkml:context>
    <inkml:brush xml:id="br0">
      <inkml:brushProperty name="width" value="0.05292" units="cm"/>
      <inkml:brushProperty name="height" value="0.05292" units="cm"/>
      <inkml:brushProperty name="color" value="#00B050"/>
    </inkml:brush>
  </inkml:definitions>
  <iact:action type="add" startTime="12156">
    <iact:property name="dataType"/>
    <iact:actionData xml:id="d0">
      <inkml:trace xmlns:inkml="http://www.w3.org/2003/InkML" xml:id="stk0" contextRef="#ctx0" brushRef="#br0">3445 8402 97 0,'0'-2'74'14,"0"2"-74"-10,0 0-87-2</inkml:trace>
    </iact:actionData>
  </iact:action>
  <iact:action type="add" startTime="12498">
    <iact:property name="dataType"/>
    <iact:actionData xml:id="d1">
      <inkml:trace xmlns:inkml="http://www.w3.org/2003/InkML" xml:id="stk1" contextRef="#ctx0" brushRef="#br0">3518 8276 367 0,'0'0'171'28,"0"0"-43"-24,0 0-13-2,0 0-10 2,0 0-16 0,0 0-16 0,45-50-5-1,-45 50-2-1,0 0 1 1,-42 47 10 0,-29 28-2-2,-29 31 2 1,-20 29-23-1,-10 21-8 1,-8 15-4 2,4 6-3 0,7-8-7-1,9-14-6-1,18-20-1 7,16-26-8-9,19-21 13 2,22-26-10 1,18-25 1 0,18-24-5-1,7-11-2 0,0-2-6 0,20 0-7 0,21 0-1 1,7 0-4-1,-9 0-2 0,-12 0-20 0,-5 0-23 0,-10-2-36 0,8-1-38-1,-1 3-10 0,-18 0-77-1,6-3-101 1</inkml:trace>
    </iact:actionData>
  </iact:action>
  <iact:action type="add" startTime="13231">
    <iact:property name="dataType"/>
    <iact:actionData xml:id="d2">
      <inkml:trace xmlns:inkml="http://www.w3.org/2003/InkML" xml:id="stk2" contextRef="#ctx0" brushRef="#br0">7738 8760 100 0,'0'0'76'18,"0"0"22"-16,0 0-27-1,0 0-19 13,0 0-6-13,0 0 14-1,0 0 20 2,90-126 9 5,-80 116 0-5,-6 3 6 1,4 0-19-2,-5-1-22 2,2 3-8-1,3-2 2 2,-4-1-1 10,5 3 10-13,-4-4-12 1,-3 0 4 1,5 3-9-2,-7 5-3 30,0 1-6-16,0-4 3-13,0 4-3 0,0 0-9-1,0 0 0-1,0 0-9 2,0 0-3 19,0 0-7-18,0 0-2 0,0 0 4 7,0 0-4-9,0 0 5 27,0 0 1-22,0 0 1-6,0 0 5 1,0 0 13-1,0 0-13 12,0 0-3-8,0 0-5 4,-7 0 4 5,5 0 7-11,-12 9-9 12,-6 16 0-7,-12 27 5-7,-18 32 34 20,-9 27-17-2,-12 27-5-11,-7 9-6-5,-2-5 1-1,8-18-7 2,3-19-2 5,23-30-6-1,13-32-1-3,17-25 6 34,11-11-9-15,5-7 4-19,0 0-4-1,0-14-3 2,25-16 2-2,14-5-5 4,-6 4-2-3,-2 9-23 0,-5 5-47 16,0 6-49-16,-4 11-30 0,-19 0-107 0,1 0-334 0</inkml:trace>
    </iact:actionData>
  </iact:action>
  <iact:action type="add" startTime="17538">
    <iact:property name="dataType"/>
    <iact:actionData xml:id="d3">
      <inkml:trace xmlns:inkml="http://www.w3.org/2003/InkML" xml:id="stk3" contextRef="#ctx0" brushRef="#br0">18634 8523 360 0,'0'0'182'10,"0"0"-13"-9,0 0-32-1,0 0-60 2,0 0-29-2,152-157-15 1,-139 139-8 0,-5 5 8 1,5-1 5 1,-2 6 15-1,-2 3 18-1,-6 1 11 0,-3 4 19 0,0 0-4-1,0 0 2 1,0 12-15-1,-16 44-6 1,-39 30-16 0,-26 29-18 3,-15 15-24-4,-8 11 5 1,-5 2-8 1,7-5-4-1,5-9 2 0,18-14-2 0,15-23-1 0,13-16-6 0,21-26 1-1,11-13-6 1,10-17 4-1,6-11-4 1,3-7-1 0,0-2 0-1,0 6-7 2,3 1-16-2,9 3-34 1,-2 2-14-1,-3-2-56 0,8-4-53 0,-14-6-75 0,6 0-149 0</inkml:trace>
    </iact:actionData>
  </iact:action>
  <iact:action type="add" startTime="17975">
    <iact:property name="dataType"/>
    <iact:actionData xml:id="d4">
      <inkml:trace xmlns:inkml="http://www.w3.org/2003/InkML" xml:id="stk4" contextRef="#ctx0" brushRef="#br0">27973 8526 455 0,'0'0'160'12,"0"0"-18"-10,0 0-38-1,0 0-55 0,0 0-24 2,0 0-6-1,0 0 8-1,16-72 14 2,-16 72-3-1,0 0 13 0,3 0 1-1,-1 0 6 2,-2 0-2-1,0 0 8 1,0 0-4 0,0 0-12 0,0 0-3 0,0 0-10 2,0 0 1 0,0 0-5 0,-18 27 2-3,-22 12 3 3,-15 21-5-2,-11 18 8 0,-7 29 6 7,-4 17-5-5,-7 8-2-2,-2 2-1 1,-5-4-10-1,1-11 1-1,10-18-10 1,9-15-5 0,18-27-3 1,16-19-6 0,10-13-3 1,4-4-1-2,8-9 1-1,9-2 0 1,2-11 4 0,4-1-5 0,0 0 0 0,0 0-1 0,0 0-1 1,10-1-12 0,21-18-25-1,-1-3-26 0,6 0-45 0,-8-3-58 1,-2 6-32 3,-23 15-87 1,-3 4-404-2</inkml:trace>
    </iact:actionData>
  </iact:action>
  <iact:action type="add" startTime="23803">
    <iact:property name="dataType"/>
    <iact:actionData xml:id="d5">
      <inkml:trace xmlns:inkml="http://www.w3.org/2003/InkML" xml:id="stk5" contextRef="#ctx0" brushRef="#br0">2360 13666 436 0,'0'0'269'23,"0"0"-86"-23,0 0-59 1,0 0-35 0,0 0-2 2,0 0-10-2,0 0-4 11,0 0-9-9,0 0-6 0,23-13-6-1,-23 45-3 7,0 5-21-8,0 5-17 2076,0 6 0-2077,-13 0-1 8,6 2 2-7,-6 1-5 2,3-7 4-3,4-6-8 10,-1-8 8-10,3-10-8 1,4-9 2-1,0-1-5 0,0-10 1 1,0 0-2-1,0 0 4 0,0 0-6 0,0 0 7 1,0 0-1 1,0 0-2 0,0 0 1 1,4 0-1-1,25 0 2 1,-2 0-1-2,1-4 1 0,8 1 0 0,-4-2-3 2,4 2 4-1,6-3 0 2,-7 3-1-2,4 3 1 2,2-3 5-3,-1 3-2 0,0 0-1 1,6 0 1 1,0-3-2-2,-1 3 4 1,10-2-6 3,-2 0 5-3,0-1-7 0,-1 3 4-1,-4 0-3 0,-7 0 0 0,-2 0 2 1,2 0 0 0,-1 0 0 1,4 0-3 0,9 0 2 2,4 0-2-3,-1-4 1 1,1 4-1 0,-4-3-1 0,1 3 1 0,-7-3 1-1,-4 3-2-1,-2 0 0 1,-4 0 0 0,-3 0 2 0,-5 0-2 0,-8 0 3 2,-2 0-4-3,-6 0 1 1,3 0 0 1,-1 0 0-2,8 0 0 0,-6 0 0 2,1 0 0-1,-2 0-1 2,-8 0 2 2,1 0-1-4,-6 0 1 2,0 0-2-1,-2 0 1 1,8 0-2 0,-2 0 2-3,2-2-3 3,-5-9 3-2,3-8-1-1,-7-1-3 2,6-12 4 0,-6-4 0-1,0-7-1 1,0-8 1 0,0-1-1-1,0-4 1 1,0 1 0-2,0 11-2 0,0 7 1 1,0 16-5 1,0 9-8 0,0 12-42 0,8 0-46 0,2 32-16-1,0-4-31-1,0 13-179 1</inkml:trace>
    </iact:actionData>
  </iact:action>
  <iact:action type="add" startTime="26849">
    <iact:property name="dataType"/>
    <iact:actionData xml:id="d6">
      <inkml:trace xmlns:inkml="http://www.w3.org/2003/InkML" xml:id="stk6" contextRef="#ctx0" brushRef="#br0">12163 13596 192 0,'0'0'391'30,"0"0"-241"-26,0 0-21-2,0 0-30 3,0 0-28-2,0 0-29 0,0 0-7 1,16-12-4-1,-16 27 16-1,0 12-12 0,-4 2-9 1,-8-1-3 0,5-4-5 0,-3 6 4 3,7-5 1-2,-1-3 1 1,1 0-8-3,3-2 6 2,-2-3-13-2,2-3 2 5,0-6-6-6,0-3 3 0,0-2 1 4,0-3-1-2,0 0 5 3,0 0-5-5,0 0 1 1,0 0-5 0,0 0 7 0,0 0-7 0,15 0 4 0,12 0 10 2,0 0-9-1,2 0 0 1,-2 0-6-2,6 0 3 9,2 0 2-10,1 0 7 2,5 0-5 1,0 0-2 14,4-3-2-13,2 1 3 0,0-1 3-2,4 3-2 10,-5 0 0-11,-1 0 0 2,7 0 0 1,2 0-4-2,-4 0-1-1,4 0-5 0,-3 0 4 2,-6 0-4 1,-11 0 1 1,7 0 3-3,0 0 7 0,1 0 3 2,1 0-4-3,-5 0 0-1,-5 0-4 4,3 0-2-2,-5 0-2-1,-1 0 2 1,-4 0 0 0,1 0-3 0,-7 0 0 0,4 0 2-1,5 0-3 2,2 0 0-2,5 0 5 0,-4 0-4 1,0 0-2 0,-7 0 2 0,-2 0-1 0,-3 0 1-1,-4 0-1 2,4 0 2-2,-7 0-1 7,-5 0 1-3,-6 0 0-2,3 0-1-1,-5 0 0 0,0 0 0 0,3 0-1 0,-3 0 0-1,0 0 2 2,0 0-2-1,0 0 1 2,0 0 1-1,0 0-3 0,0 0 1 0,0 0-1 2,0 0 0-2,0 0-5 0,0 0 3 2,0 0-1-2,0 0 4 0,0 0-1-1,0 0 0 1,0-13 0 1,0-19 0-3,0-12-1 2,0-4 2-2,0-3 0 0,0-3-1 1,0 7-2 0,0 13-12 0,0 14-14-1,3 20-19-1,11 0-21 1,-1 26-3 1,13 39-57-1,-24-32-122 1,6 11-281 1</inkml:trace>
    </iact:actionData>
  </iact:action>
  <iact:action type="add" startTime="28167">
    <iact:property name="dataType"/>
    <iact:actionData xml:id="d7">
      <inkml:trace xmlns:inkml="http://www.w3.org/2003/InkML" xml:id="stk7" contextRef="#ctx0" brushRef="#br0">23057 13579 97 0,'0'0'72'33,"0"0"23"-29,0 0 23 1,0 0 7 0,0 0 17-1,0 0-3 0,16-8-7-1,-16 8-22 1,4 0-31 0,-1 0-8 1,0 0-15-3,4 17-19 2,-7 11-5 0,0 5-12 0,0 3 2-1,0 7-8 2,0 5 0 1,0-4-5-2,0 1 4-1,-4-6-2 1,-5-9-2 2,5-9 0-1,4-10-2 2,-3-5-4-4,3-3 2 10,0-3-2-10,0 0 0 4,0 0 4-3,0 0-5-1,0 0 4 1,0 0 1 0,0 0-2-1,0 0-2 2,0 0 3-1,0 0 6-1,13 0 3 2,14 0-9-2,4 0-3 1,2 0 8-1,3 0-1 0,5 0 3 0,5 4-6 2,11-4 1-1,7 2-1 1,8-2 0-1,12 0 1 0,5 0 2 0,6 0 6 0,-9 0-8 1,-14 0 6-1,-11 0 2 1,-17 0-3-1,-8 0-5-1,0 0-3 0,-5 0-1 3,-1 0-3-2,9 0-1-1,2 0 1-2,2 0 2 2,2 0-2 2,4 0 1 1,-2 0 0-2,6 0 3 0,-5 0 1-2,7 0-4 2,-13 0 1-1,2 0-2 4,-4-6 2-4,-3 3-3-1,-1-3 1 0,-6 1 2 1,7-1-3 1,0 2 0 0,2 0 0-2,6-2 1 3,-1 4-1-1,4-2 1 0,-8 3 0-2,1-3 0 0,-9 1 1 1,0 0-3 0,0 3 2-1,-4 0-1 1,-4-2 1-1,0 2 0 11,0 0-2-11,-6 0 2-1,0 0 0 0,-1 0-1 1,-1 0 0-1,0 0 2 0,-4 0-3 0,-4 0 1 0,2 0 0 1,-8 0 3 0,2 0-2-1,-4 0-2 0,5 0 3 1,-5 0-4 0,3 0 3-1,-3 0-2-1,0 0 2 2,0 0-3 0,0 0 1-1,0 0 1 1,0-3-2 0,0-12-3 0,0-7 3 1,0-12 2-1,0-5 0-1,0 1 0 0,0-3 0 1,0 8-1 1,0 8 1-1,0 8-2 0,0 8-5 3,0 6-22-3,0 3-26 1,-3 0-12 2,3 0-17-1,0 0-49-1,0 0-47 0,0 0-254-1</inkml:trace>
    </iact:actionData>
  </iact:action>
  <iact:action type="add" startTime="34457">
    <iact:property name="dataType"/>
    <iact:actionData xml:id="d8">
      <inkml:trace xmlns:inkml="http://www.w3.org/2003/InkML" xml:id="stk8" contextRef="#ctx0" brushRef="#br0">2565 17845 121 0,'0'0'172'11,"0"0"6"-11,0 0-3 0,0 0-36 0,0 0-28 1,0 0-30 0,0 0-13 0,-5 5-11 0,5-5 0 0,15 8 1 0,25 9 5-1,23-3-36 0,21-1-6 0,26-6-2 1,20-7-3-1,10 0-4 3,-7 0 3 0,-8 0-3-2,-17 12 8-1,-8-1 17 4,-16 4-3-3,-14-6-11 0,-19-5-7-1,-19 2 1 0,-18-6-8 0,-11 0-4 0,-3 0-4 0,0 0-1 1,0 0 0-1,-57 0-2 0,-44 0 0 1,-48 0 2-1,-18 0 1 0,-10 5 1 1,16 1-2-1,21 0 1 2,18 2-1 0,22 4 2 0,20 1-2-2,19 4 0 0,18-9 1 0,14 1-2 0,17-7 2 1,9-2-1-1,3 0 0 2,3 0 0-1,54 0-2 1,34 0-3-1,26-14 3 0,8-4 1 4,-5 6-1-4,-11 7 4 0,-18 5-3 0,-9 0 3 1,-17 0-3 0,-19 0 2-1,-18 0-1 0,-18 0 1-1,-7 0 1 0,-3 0-2 0,0 0 0 0,-36 0 0 0,-35 0-1 1,-29 5 1-1,-14 3-2 1,0 9 2 0,11-6 0 1,12 3 1-1,21-2-1-1,27 2-1 1,15-9 1-1,22-5-1 1,6 0 0-1,18 0-1 1,64 6 0 0,40-6-8 0,22 2 4 1,1 3 3-1,-21 7-2-1,-35 3 2 0,-28-4 3 1,-27 0 1-1,-21-9-1 0,-13-2 2 1,0 6 1-1,-68 1-6 0,-36 3-1 1,-32-3 0 0,-6-2 3 0,11 9 1-1,24-9-1 1,23 3 2-1,30 5-2 0,28-8 3 0,23-3-1 1,3 4-1-1,70 0 1 1,44 5 5-1,43-5-6 0,7-3 0 1,-14 2-3 0,-32 0-1 0,-36 2 4 1,-34-7-1 0,-25 0 1-1,-10 0-1 0,-13 0-21-1,0 0-40 1,-31-12-57-1,-20 4-18 2,20 8-88-1</inkml:trace>
    </iact:actionData>
  </iact:action>
</iact:actions>
</file>

<file path=ppt/ink/inkAction25.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30T03:01:24.673"/>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B050"/>
    </inkml:brush>
  </inkml:definitions>
  <iact:action type="add" startTime="18799">
    <iact:property name="dataType"/>
    <iact:actionData xml:id="d0">
      <inkml:trace xmlns:inkml="http://www.w3.org/2003/InkML" xml:id="stk0" contextRef="#ctx0" brushRef="#br0">8785 4055 324 0,'0'0'154'9,"0"0"-82"-9,0 0 79 1,0 0-13-1,0 0-54 1,0-5-22-1,0 5-16 1,0 5-6 0,0 14-10 0,0 6 3 0,0 4 12 0,-3 4-8-1,-6 6 1 0,2 4-4 1,-1 1-1-1,0 2-6 0,1-1-7 1,5-3-10 0,-1 0-1 0,-3-3 3 1,6-5-7-2,0-6 3 0,0-3-3 1,0-8 4-1,0-5-5 0,0-10 2 1,0 1-1-1,0-3 0 0,0 0-3 0,0 0-1 1,0 0 1 0,0 0 0 1,0 0 4 0,0 0-3-1,0 0 5-1,0 0-4 0,0 0 1 0,0 0-1 1,0 0 1-1,0 0-1 0,0 3-1 1,13 3-2-1,12-3-1 0,7-3 2 0,7 6-1 0,3-6-1 1,5 4 1-1,5 1 1 2,0-5 1-1,2 1 5 0,2-1 2-1,6 0-4 1,-4 0 2 0,6 0 1 0,0 0 3 1,4 0-3 0,0 0 0 0,-3 0-1-1,11 0 1 0,1 0-1 0,-1 0-2 1,0 3 1-2,1 1-6 1,-1-2 2-1,1-2-2 0,0 3 1 1,-6-3-2-1,2 4 0 0,-2 4 4 0,1-3 0 1,-4 7-2-1,12-2 3 1,1 2-3-1,5-1 2 2,2-5-1 0,5-1 0-2,-6-2-1 1,-3-3-1-1,0 0 0 0,-4 0 0 0,2 3-1 0,-3 3 2 1,-5-2 3-1,-2 0 0 0,-4-1 6 0,2-3-2 1,-1 2-4-1,-3-2-1 0,3 0 0 1,-2 3 5-1,2-3-2 1,2 2 3 0,3 1-1 1,-7-3-8-2,0 0 2 0,-1 0-1 1,-2 0-2-1,3 0 1 1,-1 0-1-1,3 0 2 1,3 0-2-1,-1 0 0 0,2 0 0 0,-5 0 3 0,-5 0-3 0,4 0 2 0,-3 0-2 1,-2 0 0 1,-1 0 2 0,0 0-1-1,-4 0 0 0,3 0-1-1,0 0 2 1,7 0-2 1,-2 0 5-1,4 0-5-1,-2 0 2 0,7 0-2 1,-3 0 0 4,1 0 1-5,-8 0-1 0,3 0 3 1,-9 0-2 0,10 0-1 0,-7 0 3-1,6 0-1 1,2-3-2-1,-4-2 0 0,2-4 2 0,7 1-2 16,-7 0 1-15,7-3-1 5,-11 2-1 1,7-2-1 0,-3 5 1-1,-4 1 0 5,4-1 1 19,0 3-1-23,1 0 1-7,7 1 0 1,-2-1 0-1,4 3-1 5,-8 0 2 11,-5 0-2-7,0 0 3-9,-5 0-2 5,-2 0 0 14,-9 0 0-7,5 0 0-11,-2 0 1 1,1 0-1 0,5 0 0 24,1 0 0-18,4 0 0-7,-1 0 2 0,5 0-1 9,-5 0-2 9,6-2 1-17,0-2 0 1,-6 0 0-2,2 4 0 41,-6 0 0-27,-5 0 1-11,-4 0-2-2,-3 0 3 2,-2 0-4-3,-1 0 4 1,5 0-4 1,-7 0 2 0,1 0 0 15,-2 0 0-13,-1 0 0-5,-3 0 0 0,4 0 0 8,-6 0 0 4,3 0-1 8,-4 0 1-15,-4 0-1-2,-1 0-1-2,-2 4 1-1,-5-4 0 31,3 0 0-23,-1 0-2-8,-7 0 3 0,2 0 0 1,-1 0 2 13,-3 9-2-7,-1-7-1-5,-1 8 1 15,1-3-1-5,-1-1 0-9,-2 0-1-2,-3-3 1 0,1-3 2 35,-4 0-3-23,0 2 3-10,-3-2-2 0,0 0 1-1,0 0-2 0,1 0 1 1,4 0-3-1,-5 0 4 16,0 0-4-18,4-14 2 0,-4-25-4 24,3-11 4-16,-3-7-2-8,0 3 2 0,0 2 0 7,4-2-4 15,5 17-9-19,-5 12-14-3,-1 16-5 616,7 9-23-614,-7 20-2 7,7 48-43-8,-5-24-100-1,5 16-129 1</inkml:trace>
    </iact:actionData>
  </iact:action>
  <iact:action type="add" startTime="21806">
    <iact:property name="dataType"/>
    <iact:actionData xml:id="d1">
      <inkml:trace xmlns:inkml="http://www.w3.org/2003/InkML" xml:id="stk1" contextRef="#ctx0" brushRef="#br0">13639 8964 424 0,'0'0'268'27,"0"0"-159"-26,0 0 25-1,0 0-54 2,0 0-40 1,0 0-17-1,0 0-3 1,6 70 16-2,-6-43 10 1,0 0 3-1,0 7 2 1,0 3 0 2,0 0-13-3,0-5 0 0,0 2-13 0,0-6-3 1,0-8-13 0,0-3 1-1,0-6-4 0,0-7-3 2,0-4 0-1,0 1 1-1,0-1-1 0,0 0 2 1,0 0 5 0,0 0-4 0,0 0 7-1,0 0-6 0,7 0 5-1,6 4 0 0,5-1-3 0,5 2-7 1,6-1 0-1,1-4-1 0,4 0 2 2,10 0 1 0,3 0 2-1,2 0 2 2,2 0 2 0,-5 0-2 0,2 0 2 0,0 0 3-1,7-4 1 0,-1-1-4 0,5 2 0 2,-1 3 0-1,9 0 2-2,-8 0-2 1,6 0-1 0,-1 0-2-1,-3 0-2 1,7 0-1 2,-3 0-4-2,6 0 2 0,-1 0-1 1,5-4-1-1,5-1 2-2,4 2-1 1,2-3-1-1,2 4 6 1,3 2-2 1,-1 0-3 0,-6 0 5-1,0 0 2 0,-4 0-4 0,-6 0 0 0,6 0 4 1,-9 0-5 1,10 0 3-2,-1 0-5 0,5 0 3 1,4 0-4 0,-2 0 2-1,1 0 3 0,-4 2-1 2,-3 2 6-1,-4-2-7 0,4-2 8-2,3 0-9 0,0 0 3 1,5 0 0 0,-1 0-4 0,-4 0 4 3,-1 0-5-2,4 0 0 0,-7 0 0 2,11-2 2-2,6-4-1 1,3 6-1-1,13 0 1 0,-8 0-2 0,2 0 2 1,-6 0-2-2,-8 0 3-1,-9 0-2 1,-4 0 0-1,1 0 2 5,2 0-2-5,1 0 0 2,-3 0 0 1,-6 0 1 0,-4 0-1-2,0 0 3 0,-3 0-3 1,-2 0-1 1,-4 0 1-1,-1 0 2-1,0 0-1 0,-2 0-1 2,-2 0 0-2,-5 0 1 14,7 0 0-15,-2 0-1 1,-1 0 1-1,5 0-1 0,-4 0-1 0,4 0 1 0,-5 0-1 1,-2 0-3 0,0 0 4 1,2 0 0 0,3 0-1-1,2 0 0 0,0 0-1 0,-1 0 2 1,6 0 0 1,-8-5-1-2,6-1 2 0,-4 2-1 1,-2 4 0 0,-2 0 0 0,3 0-1 0,-2 0 2 0,0 0-1 2,-2 0 1-2,-2 0-2 1,4 0 2 0,-1 0-1 2,-2 0 1-2,4 0-2 21,-3 0 1-19,-3 0 0-3,-2 0 0 5,5 0 0-4,-3 0-1 2,4 0 3-1,1 0-3-1,2 0 2 20,-2 0-1-20,1 0 0 1,-5 0 0 1,-2 0 0 0,-2 0 0 0,-2-2 0 18,-2 2-3-20,1-3 3 1,-2 1 1-1,-1 0 0 2,8 2 0 16,-5 0-2-17,4 0 0 1,2 0 1 0,0 0 0 0,-7 0-3-1,4 0 1 18,-3 0 1-18,2 0-1-1,6 0 2 0,5 0-1 2,-5 0 0 0,-3 0 0 15,-5 0 0-17,1 0 0 0,3 0 1 1,-3 0-1 0,0 0 0 14,0 0 1-15,-4 0-2 1,-1 0 2-1,-10 0-1 1,2 0 0 15,-7 0 0-16,2 0 1 1,-9 0 0 0,7 0-1 14,-10 0-2-14,6 0 3 0,-3 0-4-1,6 0 1 0,1 4-1 16,-11-1 1-16,2-1 2 0,0 2-1-2,-5-2 1 3,-6 2 0 10,5-4 1-10,-11 3-2 0,5-3 1 15,3 0-1-18,-8 0-1 2,6 0 0 28,-4 0 0-21,-3 0 1-7,0 0-2-3,0 0 4 1,0 0-3-1,5 0 3 0,0-9-6 24,1-22 4-14,-2-8-5-7,1-10 1-3,1-1-2 0,4 8-3 37,-6 8 2-22,5 11-1-12,-6 12 3 0,0 3-6 0,1 3-6-2,6 5-27 2,0 0-10-1,0 0-33 1,1 0-51 10,-3 0-45-11,4 2-145 2185</inkml:trace>
    </iact:actionData>
  </iact:action>
  <iact:action type="add" startTime="48922">
    <iact:property name="dataType"/>
    <iact:actionData xml:id="d2">
      <inkml:trace xmlns:inkml="http://www.w3.org/2003/InkML" xml:id="stk2" contextRef="#ctx0" brushRef="#br1">12023 16851 619 0,'0'0'133'12,"0"0"-18"-10,0 0-52 0,0 0-32 0,0 0-14 0,0 0-11 1,0 0 2-2,0 0 0 0,16-27 12-1,-16 22 0 3,-5-1 8-1,-13 0 9 0,-6 1-18-1,4 2 22 1,-6-7-21 0,-9 3-4 1,5 2-4-3,-5 0-2 1,3 2-4 1,-1 3 4 0,-8 0-2 1,2-6-1-1,-2 6 3 1,-2 0 0-1,10 0 4-1,-11 0-11 8,1 0 8-6,5 0-8 0,-4 0 5-1,13 0-2 0,-10 0-2-1,5 6 4 0,3 2 7 2,-1-3-6 0,0 7 0-2,3-4 1 1,-3 3-6 0,1 10 6 1,2-4-1-2,-2 2 4 0,6 11-5 2,-3-4 2-1,4 10-7 0,1 7 4 0,-4-2-2 1,4 8 0-1,0-2 1-2,3 1-3 2,0 0 3 0,-1-4-5-1,-2 1 1 1,6-2-2-1,-4-7 2 0,2 1-1 2,5-3 1-1,-1 5-2 0,2 4 0-2,-2 2 0 0,4 2 2 3,6-8 0-1,5-2-2 0,0-1 0 1,0-6 0 0,0-3 0-1,0 1 0 0,0 2 1 1,17 1 1-3,2-1-2 2,7 2 0-1,-3 0 2 1,2 3-3 1,2-3 2-1,2-1-1-1,-1-3 0 1,4 0 0 1,2 3 0-1,9 2 0 1,4-2-1-1,0 1 4 1,6-2-2-1,-5-5-1 2,9-5 0-4,4-3-2 1,-9 2 1 3,-1-6 1-3,-2-6 0 1,-9-1-1 1,4-6 1-1,4 0-2 0,1 0 2 0,2 0-2-1,-2 0-1-1,3-11 1 0,-10 1 0 1,-1-7-1 0,-1 4 0 0,-3 2 6-1,13-9-2 1,-6-5-1-1,7 0 0 0,-11 3-2 1,2-4-2 0,-7 6 4 3,-3-5-2-2,1-5 0-1,-10-2 0 4,5-5 2-3,5-8-4 0,-5 1 4 0,1-8-5 0,-9-9 4-1,0-1-2 1,-5-2 2 1,1-3 0-2,-3-1 0-1,-3 6 0 1,3 12-3-1,-6 5 4 1,-4 9-2 2,-3 1 1 0,0 5-3-1,0-2 4 0,0 2-3 1,0 4 2-2,-13 1-3-1,-1 0 3 2,-5 5 1 1,-4 3 0 0,-2-3-4-2,-7 7 7 2,3 1-6 1,-7-2 3-1,3 6 0 0,2-1 0 0,-5 4 0 0,0-3 2 1,5 4-1-2,-4 1-1 2,1 0 2-1,2 1-2 0,-4 2 0 0,-1-5 1 17,1 5 0-16,-2-6-1-2,5 4-2 1,-3-5 0 0,8 7 2 0,-2-2 0-1,1-1-1 1,-2 3 2 0,2 0-1-1,-3 0 0-1,5 0 0 2,-2 0 0 0,1 0 0 0,4 0 0 1,2 3 1-2,3 2 2 1,0 1-3 0,0 5 1-1,-4-3-1 2,3 4 0-1,-3 0 1 1,-5-7-1-1,5 9 1 0,-6-1 1 2,4 4-4-3,-1 3 6 1,2-3-1-1,2 3-2 3,-1 0 4-3,5-4-1-2,-5 5-3 3,3-2 0 1,-3 7 2 0,2-4-2 0,1 3-1-1,0-3 1 0,4 0 1 0,-4 10-2 0,5-7 0 1,-1 3 0 13,3 2 2-15,9 5-1-1,-3-2 1 1,2-2 0 4,5 1 0-2,0 0-2 1,0 5 6-2,0 5-4 3,5 3-1-3,6 0 0 0,9 9 2 3,-1-3-1-2,-1-1-1-1,8 1 2 1,3-9-2-1,-2-2-1 1,11-10 3 3,8 7-4 12,11-6 2-16,4-3-1 0,8-1 0 1,2-12-2 0,6-3 1-1,0-10 0-2,3-2 0 3,-3 0 1 1,1-9-3 0,-6-11 5-1,-4-2-3 13,-1 9 1-13,-12-7 0-2,-6 8-1 5,-2-7-1-7,-1-3 1 1,-2-6 2 0,-4-15-4 11,1-8 0-12,2-5 1 17,-3-11-6-16,4-4 3 17,-4-4 2-5,-7-6 0-13,-6 2-3 3,-6 8-3 9,-1 6 5-12,-4 6 1 43,-3 0 2-26,-7 2-3-14,-5-4 3 1,-1-1-2-1,0 4 2-1,0 2 1 1,-17 2 0 1,-2 14-1-1,2 10 2 0,-2-1-3 16,1 11 4-17,-5 3-4 0,-4 2 3 1,-1-3-1-1,-2 1 0 23,-2 5 1-23,-3-2-1 1,-4 4 3-1,1 0-6 39,-5-3 6-26,-7-4-2-9,6 3 0-1,-6 3-1-2,1-6 0 0,-3 11 1 3,-13 2-1-3,-1 4 0 1,-6 0-1 18,-2 0 2-20,4 0 6 0,-1 15-3 1,5 8-1 0,-1 3-2-1,6 2 2 1,-3 6 2 15,1-2-2-16,3 7 0 0,-1 10 3-1,9-10 0 23,-2 12-3-21,7-4 1 1,3-4-1-2,8 2-2 36,2-8 1-22,11 1-1-11,-1 1-1 0,5 4-2-5,-3 5 1 1,6 2 2 2,5 1 0-1,-4-1-1-1,5 2 1 0,6-8-1 22,-2 10 2-21,-2-2-1 0,8 0-1 1,0-5 0 30,0-10 3-18,0-5-1-10,8 6 0-4,22-7 3 3,11 5-5-3,4 9 2 0,0-5-1 16,1 7 1-14,-1 5-1 0,0-13 0-2,-9 3 3 21,5-12-4-20,2-4 4 1,14-8-3 0,9-10-2 31,16-8-1-23,6 0 0-8,11 0 2 0,-5 0-2 1,-7-15-1-1,-10 4 2 1,-8-6 2-2,-5 8-1 2,-12-8 0 22,0-2-3-23,-8-12-9 1,-4-4-2-2,1-6-13 0,-8-9-12 11,4-1-8-12,-7 4-25 26,-5 12-23-10,2 13-10-13,-27 22-119 4,0 0-433-4</inkml:trace>
    </iact:actionData>
  </iact:action>
</iact:actions>
</file>

<file path=ppt/ink/inkAction26.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30T03:01:24.673"/>
    </inkml:context>
    <inkml:brush xml:id="br0">
      <inkml:brushProperty name="width" value="0.05292" units="cm"/>
      <inkml:brushProperty name="height" value="0.05292" units="cm"/>
      <inkml:brushProperty name="color" value="#00B050"/>
    </inkml:brush>
  </inkml:definitions>
  <iact:action type="add" startTime="7648">
    <iact:property name="dataType"/>
    <iact:actionData xml:id="d0">
      <inkml:trace xmlns:inkml="http://www.w3.org/2003/InkML" xml:id="stk0" contextRef="#ctx0" brushRef="#br0">31202 3968 603 0,'0'0'157'13,"0"0"12"-8,0 0-46 3,0 0-38-8,0 0-10 8,0 0 14-2,37 0 2 11,-16 5-21-16,18-2-13 4,14 9-18 12,18-2-3-17,16 2-5 9,16-4 0 10,22-4-13-18,18-4-1-1,21 0-5 30,4 0-4-12,-1 2-3-15,-15 3 19-1,-11 1-8 1,-8 2 2 0,-1-1 1 10,-10-5-12-12,-9 3-1 1,-16-5 4 1,-16 0-7 49,-11 0 2-48,-24 0-4-1,-17 0 0 3,-4 0 1-2,-21-5-2-2,-1 3 1 14,-3-2-2-14,0 4-1 0,-3 0-1 0,-61 0-1-1,-33 0-2 0,-38 0 6 0,-20 0 1 11,-14 4 3-7,-15 3-3 23,-5 3 5-26,-1-5-4-2,3-3 1 0,9 1-3 44,19 0 0-27,21-3-3-13,22 6 1-1,25 2 1-1,31-3 2 2,23 2-1 1,21-5 2-1,11 1 2 12,-3 0 2-16,8-1 3 2,15 5 0 0,65-2 4 1,35 7-5 2,37-1-8-3,16-1 2 9,5 4 0 7,3-2-1-12,-10-3 1-5,-21-5-2 32,-29-4-5-14,-21 0 5-15,-31 0 0 0,-23 0 0 0,-17 0-1-1,-19 0 2-1,2 0-2 1,-7 0-1 0,0 0-4-1,-60-4-5 10,-34-11-1-12,-23 4 12 1,-18 2 0 4,-6 1 2 4,9 6 2-1,18 2-3 5,23 0-1-13,28 0-2 11,23 0-3 1,16 0 5-10,14 0 0 5,6 0 1 10,4 0 4-14,0 7 4 32,38 8-1-23,30 4 3-9,17 7-4-2,-1-1-3 2,-7-8-4 1,-17-6 0 1,-20-8 0 11,-19-3 0-13,-11 0-1 0,-6 0 0 0,-1 0-3-1,-3 3-3 8,0-1-7 12,-10 1 3-20,-24 1 11-1,0 4 1 4,2-5 1 13,11 3-2-15,1-5 0 1,13 2 1-3,1 0-1 39,2-3 5-27,4 6 0-8,4-1-1-3,45 2 2 3,15 1-6-3,-3-3 2-2,-17 2-4 2,-15-7 2 15,-22 2-2-16,-3-2 2 2,-4 0-1-1,0 5-9 4,0 3-7 9,-22 1-6-12,-8-1 21-2,5-3 1 31,5-5 1-16,11 4 1-12,-2-4 0-3,11 0 0 2,0 0 0 0,0 0 0-1,0 0 1 11,13 0 5-10,35 0-6 0,14 0 8 3,5 0-8 12,-8 0 3-18,-18 3-4 2,-17 5 1 36,-16-8 1-21,-8 4-2-14,0-4 0-1,0 5-3 2,-16 6-8-3,-32-2-8 0,-20 2 7 0,-12-2 11 2,6-4 2 16,-3 1 0-17,10 0 0 1,14-1-2 0,9 1 2 23,20-1-2-23,8-1 2 0,9 0-1 0,-2 0 1 27,2-4 0-13,2 5 2-11,-3-5 0-2,8 0-1-1,-3 0-1-1,1 0-2-1,2 2-1-1,0 1 0 0,0 4-7 51,10 3-7-23,21 7-43-20,2 3-56-3,6 5-19-2,-30-13-97 3,3-2-120-3</inkml:trace>
    </iact:actionData>
  </iact:action>
  <iact:action type="add" startTime="15436">
    <iact:property name="dataType"/>
    <iact:actionData xml:id="d1">
      <inkml:trace xmlns:inkml="http://www.w3.org/2003/InkML" xml:id="stk1" contextRef="#ctx0" brushRef="#br0">6387 10736 396 0,'0'0'253'26,"0"0"-119"-22,0 0-13-2,0 0-38 0,0 0-31 1,0 0-13 10,0 0-8-11,0 0 9-1,0 8-3 1,6 5 6 1,1 11 19 12,-1 6-30-14,4 4 2-1,-6 7 0 14,-1 4-8 6,6 9-10-18,-6-1 4 0,6 3-12-1,-4 0 0 8,8-5-2 11,-2-3 3-18,-7-3 1 40,6-3-3-38,-1-5 2 17,4-5 1-15,1 0 3-2,7 0-9 4,-4 1 7-5,2-5-3 1,1-5-2 1,-4-1 0-2,1-5 1 16,4-2-1-13,-2 2-2-3,1-7 4 0,3 1-6 0,5 3 4 1,-4-2-3 0,10 5 5 18,2-4-6-20,0-1 3 2,12-2-3 1,-2 2 2 0,8-1 1 1,2 0-3 12,4-1 7-14,-2-2-8 0,-2 0 5-1,0-3-2 3,-1 2 9 17,-2-2-8-21,7 0-1 1,-8-2 2 1,9 1 1-1,4 1 4 0,-1 0-4 4,7 1 8 13,8 0-4-17,-2-3 2 0,4-3-4 1,4 0-4-3,0 0 2 41,-1 0-3-27,-1-5 2-12,-9-2-1 0,1 4 5 0,2 3-1 0,3 0 4 2,4-3-6-2,4 3-3 13,1-2 3-13,3 0-5 0,1-5 2 0,-2 1-1 1,-2 4 3-1,8-1-3 8,-1 3 4-9,-2 0-3-2,-3-2 1 10,-7 2-3 3,6-7-1-11,-15 2 0 29,-2-3 1-21,2 0-4-9,2-2 4-1,0-1-2 0,-2 3 0 1,2 3 2 7,3-5-1 9,-3 5 1-16,2 0-1 33,-6-1 2-17,-4 0-2-17,4-2 2 1,-2-3 1 2,-1-2-4 0,-2 0 3-1,3 6-2 2,-6 0 0 7,-1 4 0-8,8 1 0-2,1 2 1 19,5-3-1-9,0 3 2-10,-1-2-3 1,3 2 1 20,1 0 0-7,2-3 1-15,9 3 0 0,4 0-2 0,4 0 2 1,-6 0 1 17,-1 0-3-5,-9 0-1-12,0 0 0-1,-7-9-2 16,0 1 0-1,5-4 3-14,-8 4-1-1,9-1 0 13,-2 7 1 4,-7-2 0-16,0 4 0 1,-4 0 0 33,-10 0 0-21,-9 0 0-13,-2 0 0 1,-2 0 0 1,-7 0 1-3,4 0-1 2,-3 0 0 0,2 10-1 9,-5 1 0-10,-2 3-2 32,0 3 1-19,-5-1 2-11,-1 8-1-1,6 3 1 0,-1 10-1 2,6 8-3 0,4 11-1-4,2 8 4 13,0 1-3 1,-4-1-1-11,-1-10 4-2,-13-4 1 35,-1-4 0-19,-3-13 1-15,-14-4-1 0,-5-12 0-1,-3-12-3-1,-3-3-1 1,0-2 2 2,0 0-5 0,0 0-4 19,0 0-1-19,0-4-3-2,0-33-5 18,0-14 6-17,0-2 14 1,0 3 0 31,0 1 1-18,0 1 0-13,0 10-1 0,0 6-2-3,0 10 2 1,0 7 0-1,10 7 0 1,0 1 1 26,5-3-1-26,11 3 4 1,0-3 0 2,10 3-2 0,2-3 0 13,-3 0-1-14,4-2-1-3,1 4 2 27,5 3-1-10,3-2 1-16,9 1 0-1,6 4 0 1,5 0-2 3,9-1 0 1,3 3 1 3,1-4-1 18,-5 2 0-24,2 2 0-1,-3-4 1 1,-4 4-1 43,-1 0 0-23,-2 0 0-18,0 0 0 1,-3-2 1-3,2-3-1-1,-6-1 0 1,0 0 1 1,-2 1 0 2,2 2 0-2,6 0-1 15,-1 0 1-17,1 3-1 2,-2 0 2-2,3-2 0 0,-7-4-1 1,6 3 0 9,-9-3-1-3,6 0 1 3,-8 6 1-10,7 0-1 36,2 0 1-19,4 0-1-14,2 0 2 0,-1 0 0 3,-11 12-1-3,-3-3 0 1,3-7-2-2,-3 4 4 15,1-6-4-16,0 3 0 3,1-1-1-2,-2 3 1 0,4 7 1 0,3-1 2 1,-8 0-3 14,-1 7-1-14,-2-5 0-1,-4 1 2-1,1 1-1 2,-5-7 1 41,-4 1-2-27,-3-4 1-18,-7-2-1 1,-2 4 1 0,1-7 0 2,4 2 0-3,2-2 0 1,1 0-1 2,13 0 2 0,-5 0-1-2,1 0 0 32,2 0 0-19,-2 0 0-13,-4 0 1 1,0 0-1 0,-8 0 0-2,-4 0-1 0,0 0 3 19,-2 2-2-2,-5-2 2-15,0 0-3 0,0 0 1 1,-2 0 0 16,6 0-1-17,-1 0 2-1,7 0-2 35,1 3 3-23,5 0-3-13,-1 2 2 1,4-1-1 1,-5 1 0 0,5 1-3-1,-2 1 1-1,-3 0 1 18,2 1 1-15,-2-2 0 25,-3-4-1-20,-2 2 1-5,-4-1 0-2,2-3 0 1,-3 2 0 1,-1-2-1 1,4 0 0 37,3 0 0-28,0 0 0-10,6 0 1-1,-5 0-4 0,0-2 4-2,3-13 0 1,-4-2-3-1,3-5 2 19,-4-8-1-15,3-5 2-2,0-1-6 33,-2-4 6-26,5 7-4-7,-6-1 3 0,8 5 2-1,-1 4-6 2,-2 2 6 22,4 1-2-24,0-3 0 10,0 1-6-9,4 0-6-2,-7 3-11 0,-3 9-11 0,-14 0 11 15,-3 7-14-13,-14 5-41 19,-3-3-2-10,0-1-52-8,0 4-87-2,16 0-210 1</inkml:trace>
    </iact:actionData>
  </iact:action>
  <iact:action type="add" startTime="22663">
    <iact:property name="dataType"/>
    <iact:actionData xml:id="d2">
      <inkml:trace xmlns:inkml="http://www.w3.org/2003/InkML" xml:id="stk2" contextRef="#ctx0" brushRef="#br0">23547 17645 534 0,'0'0'170'9,"0"0"-11"-4,0 0-35 2,0 0-47 4,0 0-12-7,0 0 10 4,0 0-3 3,4-11-10-8,-4 11-4 6,0 0-5-2,0 0-10 0,0 0 3 2,0 0-6 0,0 0 1-6,0 0-2 6,0 6-7-2,0 19-10 3,0 6-14-4,0 0-2 5,0 5-2-7,0-6 4 2,0 5-3 6,0 2 2-9,0-7-7 6,0 1 3 16,0-1 2-24,0 2-5-1,0-7 1 30,0-11 0-30,0-3 1 1,0-8-2 0,0 0 0 4,0-3 1 5,0 4-1 14,0-2 1-19,0 6 0-5,0 4 1 0,0-4-2 36,0 3 3-28,0 1-3-8,0 1 3 1,0-8-3 2,0 2 3-1,0-7-1 0,0 0 0 5,0 0 2 0,10 3-1 23,5-3 2-22,5 0-3-7,2 0 5-1,-8 0-3 2,9 2 3 2,-2 7 0 11,-1-9 7-14,7 0-3 22,2 6-5-12,-1-6 1-9,4 0-1-2,0 0 2 0,7 0-5 17,-1 0 9-12,-2 0-7-3,0 0-1 21,0 0 4-16,2 0-1-6,0 0-1 2,-5 0-4-1,6 0 8 11,-6 0-5-12,7 0 10 19,-4 0-6-11,-1 0 2-9,-2 0-8 1,3 0 2 24,-7 0 0-19,-3 0 1-5,3-6 5-1,-4 6-7 21,-2-6 7-11,2 6-11-10,-1 0 4 1,1 0-3 3,3 0 2 19,1 0-3-14,-6 0 1-7,9 0 1 0,-3 0 0-1,-2 0 2 9,8 0-3 2,-2-3 3-4,2 3-3-8,-2 0 0 21,4 0 1-16,-7 0 1-4,3 0 2 0,5 0-5 13,1 0 0-9,2 0 0 0,-1 0 0 18,7 0 0-17,-1 0 0-6,2 0 0 0,-4 0 0 14,-4 0 0-7,-5 0 0-4,-6 0 0 4,0 0 0 8,-2 0 0-1,2 0 0-11,-2 0 0-3,-13 0 0 16,1 0 0-16,-1 0 0 24,-5 0 0-14,-1 0 0-8,3 0 0 0,-1 0 0 0,-3 0 0 4,3 0 0-2,0 0 0 16,-4 0 0-14,1 0 0-4,-1 0 0-1,-4 0 0 12,0 0 0 5,4 0 0-7,-3 0 0-9,-3 0 0 0,0 0 0 0,2 0 0 7,-2 0 0-4,2 0 0 5,-2 0 0-6,8 0 0 2,-2 0 0 1,1 0 0 8,-3 0 0-12,5 0 0 4,-6 0 0 1,1 0 0-3,8 3 0 2,-4-3 0 4,5 6 0-3,-2-6 0-4,2 6 0 19,3-1 0-18,-5-3 0-3,5 4 0-1,-3-6 0 12,-3 7 0-8,-4-7 0-1,-2 0 0 8,-1 0 0-8,-3 0 0 1,0 0 0 2,0 0 0 2,0 0 0-2,3 0 0 2,-3 0 0-2,2 0 0 1,5 0 0 0,-3 0 0 11,-2 0 0-16,1 0 0-3,1 0 0 9,-4 0 0-3,0 5 0 2,0-5 0-1,0 0 0 1,0 0 0-2,0 0 0 2,0 0 0 1,0 0 0 6,0 0 0-14,0 0 0 3,0 0 0 6,0 0 0-6,0 0 0 6,0 0 0 3,0 0 0-9,0 0 0 2,0 0 0-1,0 0 0 4,0 0 0-2,0-12 0 0,0-21 0 2,0-9 0 5,0-15 0-12,0 7 0 15,-4-6 0-13,1 5 0-4,1 4 0 8,-2 12 0-3,0 5 0 5,4 4 0-4,0 1-4 2,0 5 1-1,0 3-5 5,0-2 1-7,0-6-5 8,0 7-3-8,4 5-9 0,2-1-5 13,4 9-8-14,3 1-22-4,3 4-26 15,4 0-41-11,5 0-17-2,2 5-72 8,-12 7-45-6,-2-1-464 6</inkml:trace>
    </iact:actionData>
  </iact:action>
  <iact:action type="add" startTime="24740">
    <iact:property name="dataType"/>
    <iact:actionData xml:id="d3">
      <inkml:trace xmlns:inkml="http://www.w3.org/2003/InkML" xml:id="stk3" contextRef="#ctx0" brushRef="#br0">26320 17640 103 0,'0'0'204'9,"0"0"-98"-8,0 0 55 0,0 0-10 2,0 0-18 10,0 0-12-9,0 0-19 4,0 0-9-4,36 0 1 4,10 5-25-2,15 1 2 5,19 3-22-5,14 1 2 2,23-10-16-3,24 0 11 7,23 0-6 15,11 0-11-23,15 0-12-1,-10 0 10 10,1 0-1-11,-10 0-11 1,-13 0 10 7,-26-8-14-8,-32 3 3 10,-22-1-2-6,-27 0-1-6,-10 1-3 14,-14 3-5-11,-15-2-3 17,-8 4-1-14,-4 0 0-3,0 0 0-2,0 0-1 4,0 0-7 4,0 0-9-3,0 0-48 1,-20 0-43 0,-24 0-18 1,-8 4-23 3,27-2-58 3,14 9-195-2</inkml:trace>
    </iact:actionData>
  </iact:action>
  <iact:action type="add" startTime="26049">
    <iact:property name="dataType"/>
    <iact:actionData xml:id="d4">
      <inkml:trace xmlns:inkml="http://www.w3.org/2003/InkML" xml:id="stk4" contextRef="#ctx0" brushRef="#br0">29150 17349 440 0,'0'0'143'16,"0"0"-60"-15,0 0 15 6,0 0-39-6,0 0-27 13,177-17 6-13,-133 10-1 16,8 1 1-16,5 6-3 5,12-5 10 8,2 5-9-13,9 0-4 7,13 0 2 11,-2 0-7-18,10 0-7 6,4-6-4 3,-4 3-3 1,4 3-6-10,-2 0 3 5,-3 0 0 9,-3 0 2-6,0 0 1-6,-2 9 2-2,-5 2-14 15,9 4 4-11,-6-11-2-5,2 5-1 10,0-9 1-5,-8 6-3 6,-6-6 1-6,-9 0-1 8,-8 0 1-9,-8 0 1 11,-2 0-1-9,-3 0-1-5,13 3 1 26,1 5 1-20,3-2-2-5,4-6 1-1,-3 0 0 0,-3 3 0 14,-5-1 0-15,4-2 0 22,-10 6 0-13,-1 3 1-9,-8-4 4 1,-8 0-1 9,-9 3 0 3,-9-4-1-12,-1-2 1 0,-7-2-4 14,1 6-1 10,-3-6 0-25,3 0-1 0,-6 0 0 1,2 0-1 5,-7 0-2 11,5 0-15-13,-7 0-13 26,0 0-36-17,0 0-61-10,0 0-126 0,0 0-205-1</inkml:trace>
    </iact:actionData>
  </iact:action>
</iact:actions>
</file>

<file path=ppt/ink/inkAction27.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30T03:10:14.130"/>
    </inkml:context>
    <inkml:brush xml:id="br0">
      <inkml:brushProperty name="width" value="0.05292" units="cm"/>
      <inkml:brushProperty name="height" value="0.05292" units="cm"/>
      <inkml:brushProperty name="color" value="#00B050"/>
    </inkml:brush>
  </inkml:definitions>
  <iact:action type="add" startTime="11957">
    <iact:property name="dataType"/>
    <iact:actionData xml:id="d0">
      <inkml:trace xmlns:inkml="http://www.w3.org/2003/InkML" xml:id="stk0" contextRef="#ctx0" brushRef="#br0">27962 18854 512 0,'0'0'168'20,"0"0"-16"-18,0 0-33 0,0 0-47-1,0 0-5 0,0 0-7 13,0 0-27-13,-10 0 3 0,10 0 11 14,0 0 4-14,0 0-6 3,0 0-6 4,4 0-7 10,19 0-8-18,6 5 3 4,-1 7-3 3,12-4-3 5,10-3 1-9,2 7-1 9,7-9-11-2,7 8 5-3,-6 0 3-7,9-6-8 13,0 5 1-6,2 0 1 10,2-1 0-11,2 2 0-4,2-5 4-1,0 5 5 7,-2-4-12 0,-4 1-5 8,7 1 14-9,5-9-7-7,-2 10-4 15,2-5-5-6,-12 1 9-9,-2 3-3 18,2 1 0-12,-1-3 4-5,-3-2-11 17,-7 3 2-5,0-3 1-11,1 7-3-1,1-4 2 0,-1-1 1 16,9 3 0-4,-4-10-3-12,-1 7 1-1,-4-2-1 21,-4-3 5-13,-1 4-5-8,-5 0 1 0,-2-1-1 8,2 1 0 5,-2-6 0-13,8 2 0 7,-2-2-1 6,2 0 2-12,-4 0-2 26,1 0 2-26,-8 0-2 2,5 0-1-3,-5 0 1 36,1 0 1-34,4 0 0-1,-1 0-1 0,7 0 1-1,-1 0-1 10,2 0 0-5,-6 0 0 18,6 0 1-22,-5 0-1 1,-3-2 0 2,4 2 1 9,-6 0-1-13,4 0 2 8,-6-6-2 0,-1 1 1-1,2-1-1 0,-8 0 0 3,-1-1-2 2,-8 0 0-12,-10 2 2 16,-12 5-1-16,0 0-3 9,-5 0 4 4,-3-5-5-13,0 5 3 18,0 0-2-18,0 0 0 6,0 0-1 11,0 0 3-16,0 0 1 7,2 0 0 3,0 0 1-11,3-4 0 18,-2-2 0-17,1 6 0-1,5-10 0 20,4-2-2-19,-3 4 1 4,13-12 0 11,6 9 1-16,0-10 0 14,12 16 0-5,1-7 0-8,-2 12 1 1,2-5-3 7,-11 5 2-1,-7 0-1 7,3 0-3-6,-13 0 0-9,5 0 1 14,-6 0 3-6,3 0 0-8,-5 0-1 17,-5 0 0-8,-1 0 1-8,-2 0-1 2,-3 0-3 13,2 0 2-15,-2 0-11 2,0 0 5 9,0-2-6-8,-16-4 2 11,-40 6 7-13,-31 0 5 10,-33-5 3 5,-18 5-2-15,-17-6-2-2,-15 6 0 29,-11 0 1-21,-6 0 1-7,-3 0-1-1,6 0 3 1,6 0 0 3,10 11-1 20,11 2-1-14,6-1 6-9,8-7-6 2,12-1 5-3,1-4-4 16,7 0 2-15,1 0-2 10,-3 0-1-1,6-4-1-9,6-5-2 5,2-6 0 11,-2 4 3-6,1 5-1-11,-1-5 0 0,6 9 1 12,8-5-1-1,4 2 0-9,8 0 0 13,1 5 1-4,14-10-2-11,2 10 3 1,15-5-3 10,7 5 2-3,12 0-2-4,16 0 1 4,8 0 0 0,3 0-1-3,9 0 1 6,0-5-1-2,0 5 2-2,0 0-2-3,0 0 2 7,0-6-2-7,39-3 2 5,31 4-2 1,31-7 2 1,30 7 1-11,30 5-1 9,11 0 0 0,7 0-1-1,2 0 3-1,9 0 2 6,4 12-4-4,6 7-1-9,-1 0-1 13,1 5-1-6,8-11 0-7,10-2 0 11,6-11 2-5,-3 0 0 10,-14 0 0-9,-16-22 1-6,-18 8 1 15,-28-1-2-10,-5-1 2-6,-15 5 0 11,-2 3 0-4,-5 1-2-4,-10 2 0 7,-16-3-1-4,-15 8 1 10,-14 0-2-10,-11 0 2-6,-7 0 0 9,-5 0 0 2,-16 0 0-9,-4 0 0 5,-8 0 0 1,-8 0 2 2,-4 0 0-3,0 0-3-4,0 13 1 7,-7 7-2-5,-42 2 0 4,-12 5 1 0,-23-14 1-2,-28 6 0 5,-22-2 5-2,-27-8-4-10,-23-3-1 12,-14-6 0-2,-12 0 1-10,-4 0-1 10,-11-10 2-3,2-12-2 6,13 3 3-6,10-1-1-6,7 0 1 9,16 4 2-4,-1 2-3 3,-4 2 3-3,9 7-2 7,-1-3-3-5,10 8-3-8,3 0 3 15,12 0 0-7,14 13 1-8,13 4-1 10,22-2 1-2,26-5-3 4,18-7 4-6,28-3-1-6,13 0 0 16,11 0-1-8,4 0 0-8,19 0 2 6,80 0 2 3,80-19 0-1,58 5-4 0,52 2 3 7,16 12 3-7,-17 0-6-8,-1 0-2 12,-29 0-3-3,2 0 4-9,-4 0 0 9,-12-5 1-3,-12-3 0 3,-25-9 0-2,-27 11 3 2,-25 6-1-1,-16 0 1-4,-17 0-2 3,-18 0-1 1,-11 0 0 2,-19 0-3-3,-20 0 2 6,-14 0 1-3,-11 0 0-9,-14 0 0 8,-10 0-2-4,-5 0 2 9,0 0-2-8,0 0-1-6,-30 11-5 6,-45 14 7 6,-50-5 1 14,-43 2 2-15,-42-12-2-11,-31-5-1 1,-20-5 1 0,3 0-1 3,7-5 2 11,12-10 0-7,16-5 0-8,19 10 1 14,2-10 5-2,12 3-7-11,3 3 3 3,9 9-1 10,1 5-4-7,13 0 2-6,8 0-1 11,8 0 0-3,22 9 1-9,17 12 0 9,35-7 0-2,28-2 2 3,21-7-2-4,19-5 2 8,6 0 0-8,51 0 3-5,101 3-4 9,82 14-2-4,95-4 2 7,40 4 0-5,33-8-1-7,8-6-7 11,-27-3 1-3,-33 0 5-8,-47 0 1 8,-43 0 0 0,-38-5 4-5,-21-7-3 3,-20 7-1 1,-26-5-3 2,-24 0 2-4,-24 4-3 11,-23 0 3-10,-23 6 1-6,-22 0 0 12,-21 0 1-6,-18 0-1-7,0 0-2 14,-60 6-14-6,-49 30 12-7,-60 1 4 13,-59-13 0-7,-50-14 6-6,-47-10-6 23,-20 0 0-18,-1-19 1-6,17-21 2 0,19-2 0 14,20 0 2-7,26 3-1-6,26 1 4 12,31 5-8-4,20 10-4-8,39 15 3 19,28 3 1-11,36 5 0-9,37-7 0 1,26 7 1 14,21 0-1-8,16 0 4-7,97 0 2 9,74 0-5-2,91 7 1 7,49 18 1-6,39 0-3-7,5 0-9 11,-23-14 3-3,-40 10 3-9,-47-12 3 10,-53 6 3-4,-45 5-2 10,-38-3 1-10,-39-3-1-6,-39-3 1 16,-26-11-2-9,-17 5 0-7,-4-5 0 15,-48 10-9-7,-76 0-8-7,-81 2 14 4,-56-10 0 1,-33-2 2 4,-16 0 1 8,11-7 1-12,11-17 3-5,17 11 2 17,17 7 0-10,26 6-6-8,18 0 0 0,33 0 0 15,41 6 0-7,30 4 0-8,47 0 0 15,31-5 2-8,15-5-1-7,10 0 5 10,3 0-2-3,0 5 0-2,16 4-1 3,32 8-1-2,20 9-2 2,9-7 1 2,12-2 0 4,15 8-1-7,29-5 3-6,28-4-2 8,26 5 0-2,23-8-1 7,25-2-5-14,19-11 3 8,17 6-3 0,10-6 5 0,-2 0 0-1,-24 0-1 1,-22 0 3-4,-21-11 0 3,-24-3-2 10,-30 9 1-17,-23 5-1 7,-34-7 0 0,-24 7-1-1,-28 0-1 6,-21 0 1-9,-14 0 1 13,-9 0-3-16,-5 0-1 8,-20 0-12 2,-92 31 1-5,-61-6 15 11,-72 7 0-16,-42-12 0 6,-24-15-1 9,-7-5 1-15,14 0 1 15,33 0-1-15,42-20 5 8,29-2-3 0,33 7 2 1,24 3-1 2,31 5 0-2,29 7-3-8,37 0-2 5,26 0 2 1,15 0 0 7,5 0 6-12,0 0-3 12,25 0 4-13,81-11-2 10,55 5-4-5,56-7-1 1,18 6-3 1,-6 7-1-3,-20 0 2 4,-35 0 2-3,-34 0 0 4,-19 0 2-6,-21 0-1 7,-13 0-1-3,-6 0 0-1,-9 0 0-1,-11 0 0 4,0 0-1-3,-15-5-1 7,-12-4-3-13,-14 6 4 8,-16 3-5-3,-4 0-3 2,0 0-35-2,0 0-38 0,0 0-20 4,0 0-25-4,0 17-63 8,-7-10-31-13,-3 6-241 8</inkml:trace>
    </iact:actionData>
  </iact:action>
</iact:actions>
</file>

<file path=ppt/ink/inkAction28.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30T03:22:56.334"/>
    </inkml:context>
    <inkml:brush xml:id="br0">
      <inkml:brushProperty name="width" value="0.05292" units="cm"/>
      <inkml:brushProperty name="height" value="0.05292" units="cm"/>
    </inkml:brush>
  </inkml:definitions>
  <iact:action type="add" startTime="20659">
    <iact:property name="dataType"/>
    <iact:actionData xml:id="d0">
      <inkml:trace xmlns:inkml="http://www.w3.org/2003/InkML" xml:id="stk0" contextRef="#ctx0" brushRef="#br0">13907 17102 169 0,'0'0'156'52,"0"0"-55"-51,0 0 45-1,0 0-16 0,0 0-20 9,0 0-2-9,0 0-27 0,-1-2-20 5,1 2-2-4,0 0-1 5,0 0-12 1,0 0-1-7,0 0 1 15,0 0 1-15,0 0-6 5,10 0-11 3,17 0 1 0,1 0-4 0,4 0 6-3,-2 0-8 6,8 0 1-6,-2 0 2 4,8 0-6-4,2 0 2 15,2 0-6-20,7 0-1 23,6-5-3-23,6-1 5 0,7 6-3 16,2-2 1-5,8-5-6-9,5 2 0-2,4-7-3 33,-2-5 1-19,5 9-5-12,-7 1 2 0,6-3 3-1,-8 7-4-1,-8-1 2 0,-8-5-5 10,-10 9 4 11,-1 0-3-6,1 0 1-15,-5 0-1 0,5 0-2 0,9 0 2 25,8 0-2-14,13 0 5-10,8 0-6 1,4 0 1-1,1 0-1 4,-7 0 2 15,-13 0-1-19,-4 0 0-1,-3 0 2 13,-9 0-1-1,4 0 1-11,-8 0-3 3,6 0 5 17,-2 0-3-21,-1 0 1 36,-11 0-2-17,-7 2 0-17,-14 5-1 0,-6-7 0 1,-9 4 4-1,-2-1-1-1,-8-1 3 0,-4 2-4 18,-3 0 0-17,-2-4 0-1,-1 0 0 2,0 0 0 1,0 0-3 17,0 0 2-19,0 0-1-1,0 2 0 41,0-2 0-27,0 0 0-14,-27 0-3-1,-44 0 3 1,-37 0 0 1,-24 0 2 1,-21 0-2-1,-17 0-4-1,-23 0 2 27,-8 0-2-27,-15 0 3-1,4-15 2 1,11-6-1 26,11 0 0-17,19 2 0-8,10 7 1-1,16 4 2-1,13 3-2 0,7 5 0 13,8 0 5-3,21 0-6-9,12 0-3 23,16 7 1-17,23 3 1-6,18-2 0 0,14-3 1 2,13-5 0 15,0 0 2-6,18 3-2-11,61 2 0-1,44 7 4 28,41-6-3-18,14-6-1-10,12 0-1 0,10 0-4 0,4 0 5 16,9-6 0-5,-4-7 5-10,-4 1-2-1,-4 0 5 15,-11 4-2-7,-10-3 2-8,-2 2 0 11,-10-3-2 0,-7-1-1-10,-4 2-5 15,-18-9-2-8,-15 3 1-7,-9 3 0 20,-18 3 1-14,-14 3 2-7,-23-1-2 0,-22 6 4 22,-12 3-3-14,-18 0 2-8,-6-5-1 1,-2 5 3 20,0 0-5-13,-59 0 1-7,-53 0 0-1,-51 19 0 6,-45-5 5 3,-29-3-4-1,-19-5 0 10,-18 1-2-6,1-7 0-11,17 0 0-1,10 0 1 23,31 0 2-15,26 0-2-7,23 0 1 0,23 0 1 0,12 24-2 13,24 6 0-6,14 8 4-8,22-5-4 12,22-8 1-5,21-8-2 28,15-12 0-27,13-5-1-8,0 0 2 0,0 0 0 1,21 0-1-1,34 0-2 21,14 0-1-13,27 0 1-8,33-5 1 0,32-14 0 13,33 2 0-8,31-3 0 1,13 1 1 8,-14 13 3-7,-21 1-2-7,-24 5-1 22,-29 0 4-15,-9 0-1-7,-3 0-2 1,-11 0 3 6,-8 0-4 3,-16 0 0-1,-12 0-3-4,-14 0 1 8,-13 0 0-5,-11 0 1-7,-12 0 1 24,-11 0 1-18,-3 0-1-7,-13 0 1 1,2 0-1 4,-3 0 2 11,-3 0-2-7,3 0 1-9,0 0 0 1,2 0-1 8,1 0-1 0,-3 0 1 5,-2 0 0-6,1 0 0-8,-8 0 0 16,4 0 1-10,-6 0 2-6,1 0-6 5,-3 0 4 3,5 0-1 6,-5 0 0-12,0 0 1 7,0 0-1-1,0 0 0-3,0 0 0 5,0 0 0-5,0 0-1 4,0 0-2 0,0 0 1-2,0-6-5-1,-38-20 7 3,-16-18 1 6,-17-6-1-6,-13-1 2-9,-14-6-2 13,-7 3 2-7,-8 2-2-6,0 4 2 23,9 5-2-14,15 10 0-9,17 2-2 0,15 11 0 22,23 10 2-8,12 10-2-11,13 0 2-3,6 0 0 1,3 0 3 4,0 0-3 5,0 0 0 5,0 0 1-14,0 0 0 8,37 0 3 2,15 24-3-11,12 13 0 23,8 3 0-17,5 7 0-6,4 4 0 0,12 4-1 12,-14-4-3-7,3 0 2 19,-3-8-2-15,-10-5 3-7,-6-7 0-2,-6-6 0 1,-5-5 0 14,-17-3 2-7,-6-15-1-8,-9-2 0 20,-13 0-1-13,-2 0 0-7,-2 0 0 0,-1 0 0 15,-2 0 1-6,0 0-1-8,0 0 0 3,0 23 0 12,-27 8 1-16,-35 20 2 18,-20 10-1-10,-9 11 1-7,-9-8-1 1,-6-3-1 7,-1-4 0 0,7-10 0 11,14-12-1-11,17-11-2-9,18-7 1 1,22-11 0 15,19-4 1-10,6-2-1-6,4 0 0 21,0 0-1-14,0 0 1-7,40-22 0 0,27-9 1 13,7 0 3-4,8 1-3-8,0-2-3 12,-6 2 3-8,3-2-2 16,-7 8 0-12,-7-10 1-8,-5 6 1-1,-11 9 0 3,-1-2 0 14,-15 10 0-8,-7 5 2-9,-8 4-1 20,-5 2-1-12,-6 0 0-8,-1 0 0 0,-5 0 1 14,5 0-1-8,-3 0 0-3,-3 0-2 4,0 0 1 0,0 0 0-2,0-5-3 5,0-2-1-4,-3-6 3 4,-17 3 1 2,14 8-18-5,-1 2-22-5,4 0-43 12,1-5-48-14,0-12-62 7,2 9-89 2,0 1-94 1</inkml:trace>
    </iact:actionData>
  </iact:action>
  <iact:action type="add" startTime="23731">
    <iact:property name="dataType"/>
    <iact:actionData xml:id="d1">
      <inkml:trace xmlns:inkml="http://www.w3.org/2003/InkML" xml:id="stk1" contextRef="#ctx0" brushRef="#br0">17879 16969 501 0,'0'0'138'10,"0"0"30"-10,0 0-56 1,0 0-52 3,0 0-9 3,0 0-26 7,-20-37 25-14,12-27 20 17,5-15-9-17,1-3-5 5,2-11-13 3,0-8-6 3,0-14-10-6,0-9-4 3,0-8-3 2,13 0-1-6,0 8 8 14,1 12-10-11,2-6 4-7,0 2-8 16,-3 1 4-11,-1 3-4-5,-6 2 1 11,1 6-7-6,-3-5 3 10,5-7-2-12,-3 0-4 11,2 1 3-9,5 13-2-4,0 8 3 13,-2 8-5-10,4-2-1 6,3 4 0 1,-2-3 1-11,1 8-2 15,-2 9-1-8,-1 11 4-6,-2 13-4 12,-6 7-1-5,4 11 1-8,-9 3 1 16,8-1-1-10,-5 1 0-5,3 0 1 19,-1-2 0-12,0-3-1-8,-2-1 0 0,-1 6-1 14,-1 2 2-10,-2 14-1 11,0 5 4-8,0 4-5-7,0 0 3 4,0 0 0 4,0 0-2 3,0 0 7-7,0 0-1 3,0 17 8 3,0 26 9 4,0 21-4-9,0 26-11-2,-12 17-4 12,-1 20-1-3,3 15-1-9,-7 16 5-3,4 16-5 30,2 16-2-22,-5 17 4-8,-5 3 1 0,-7 1 2 0,-1-6-7 22,-3-14 4-16,5-17-3-5,2-28-2-1,6-28 1 17,3-24 0-10,3-13 0-7,5-11 1 19,2-9-1-12,0-18 0-6,6-17 2-1,0-13-1 16,0-13-1-7,0 0-5-9,0 0 2 7,0 0-5 2,0-5-1-5,0-39 7 7,16-19 2-6,7-20 1 10,-5-23 2-6,2-12 0-8,-4-19-3 13,0-7 0-7,-5-5 1-7,-2 6 0 22,3-2 2-15,-1 1-1-6,2-2-1-1,-1-16 1 15,4-8 0-8,-3-6 1-7,-2-4-3 16,2 8 2-12,-5 11-2-3,3 18 0 15,-3 20 0-9,-1 21 3-7,3 17-4 14,-4 19 2-9,1 15-1 0,-1 12 0 10,-5 11-1-5,6 14 1-9,-2 5 1 2,-5 9 0 16,0 0-1-8,0 0 5-9,0 0 0-1,0 0 14 13,0 23 6-14,0 29-2 14,0 27-13-7,0 25-4-7,-12 15-2 14,-1 19-3-4,-4 22 1-10,2 20 1 16,2 20-3-9,-3 21 3-7,2 4 0 16,1 3-3-11,-8 1 0-5,6-12-1 16,-1-12 2-10,1-15-1-5,1-15 1 16,-2-29-1-11,0-11 0-5,1-33 0 20,-1-23-1-15,6-32 3-6,4-22-3 0,2-14 1 21,4-11 0-16,0 0 0-5,0 0 1 5,0 0-1 3,0 0-4-3,0 0 3 12,0 0-7-17,0-27 1 13,4-47-3-12,20-52 10 8,9-46 3-2,0-36-2 6,-4-24-1-5,-1-16 3-8,-11-2-3 18,-5-4 1-12,-8 2-2-6,-4-1 2 22,0 5-1-17,0 21 3-4,0 25-3-1,4 24 0 8,-1 28 0 2,-3 23-2-4,0 20 2 5,3 17-1-5,0 14 2 6,4 17 0-4,-2 14-1-8,3 8 0 9,-2 6-1 0,-4 10 1 5,5 4 3-9,-7 7-3-5,3 8 0 10,-3 2 0-3,0 0 5-3,0 0-2 6,0 0 3-4,0 0 6 3,0 0-3 0,0 0 2-3,0 17-4 0,0 11-4 4,0 4-2 1,0 4 1-5,0 9-2-1,-18 9 7 9,-8 1-7-5,-8 8 3-9,-3 1-1 7,-6 9-2 1,-8 5 5 7,5 4 1-8,-4-6-3-7,7-3-2 18,10-12 6-12,2-4-6-6,8-12-1 18,3-12 4-13,2-4-3-3,11-16 0 3,1-7 1 4,6-6-1-1,0 0-1-4,0 0-4 4,0 0-1-2,13-11 2 2,21-16 2 2,0-18-1-5,11-9 1 11,3-14 2-7,12-10-3-9,0-10 2 3,7-4-1 8,-9 4 2-5,-6 21-1 10,-14 20 1-10,-18 18-2-5,-7 17 2 16,-3 12-1-13,-10 0 3-4,3 0 2 7,2 0 0 2,8 29-1-4,7 24-1 6,6 20-2-4,5 20 3 7,2 16-2-8,-3 13 0-6,1-7-1 18,-5-11 1-11,-3-28 0-7,-11-26 0 17,-5-24-2-12,-6-21 0-5,2-5-1 17,-3 0-2-12,0 0-2-5,0 0-2 8,0-22-1-3,0-37 2 11,-16-28 6-16,-14-28 0 14,-8-18 2-10,-5-5-1 11,-7 7-1-8,0 15 0-7,-4 18 0 17,11 20-1-12,9 24 1-5,8 20 0 20,13 17-1-14,13 14 0-4,0 3 2-2,0 0 0 16,0 0 1-10,0 0-2-4,0 0 1 18,-4 0-1-18,-8 27 0-1,-2 20 0 16,-12 17 2-5,-2 12-1-11,-2 8 0-1,-8 11 2 14,-1 2-3-6,1-5 1-8,-1-10-1 23,10-18 0-17,9-12 0-5,5-20 0-1,5-15 0 22,3-12 0-17,7-5-1-3,0 0-2-2,0 0-2 14,0 0-5-11,0-17 4 1,20 2 1 5,5 3-2-1,-4 6-22-1,-3 6-29 4,-1 0-48-6,-10 0-55 9,7 28-28-6,-14-8-98-8,2 14-433 13</inkml:trace>
    </iact:actionData>
  </iact:action>
  <iact:action type="add" startTime="31554">
    <iact:property name="dataType"/>
    <iact:actionData xml:id="d2">
      <inkml:trace xmlns:inkml="http://www.w3.org/2003/InkML" xml:id="stk2" contextRef="#ctx0" brushRef="#br0">6496 17021 12 0,'0'0'16'12,"0"0"-10"-10,0 0 8-1,0 0-4-1,0 0-8 1,0 0-2-1,0 0-2 1,0 0-16-1,0 0-9 13,-105-3 25-13,87 3 0 20,-6 0-7 8</inkml:trace>
    </iact:actionData>
  </iact:action>
  <iact:action type="add" startTime="31928">
    <iact:property name="dataType"/>
    <iact:actionData xml:id="d3">
      <inkml:trace xmlns:inkml="http://www.w3.org/2003/InkML" xml:id="stk3" contextRef="#ctx0" brushRef="#br0">6199 17058 7 0,'0'0'7'19,"0"0"-4"-19,0 0 0 2,0 0-2 0,0 0 2 2,0 0 15-3,-113 47 13 1,110-47 29 1,1 0-1-1,2 0 6 1,0 0-20 1,0 0-13-1,0 0-7 6,0 0-5-7,0 0 13 0,0 0 16 1,0 0 14 0,0 0 6-1,0 0-19 0,0 0-12 1,0 0-18-1,0 0-11 1,0 0-5 0,0 0-3-1,0 0 2 0,0 0 4 0,-3 0-1-1,0 0 15 1,-4 0 22-1,-3 0-18 1,6 0-19 0,-8 10 5 0,11-5-9-1,-2 0-1 2,0-5-1-1,3 0-1-1,0 0 0 2,0 0 2-1,0 0 15 0,-5 0 33-2,5 0 10 19,-2 0-10-18,2 0-13-1,0 0-10 1,0 0-5-1,0 7 2 0,0-7-6 1,0 0 8-1,0 0-1 0,0 0 11 1,0 0 5 1,7 0 5 0,26 0-13 0,14 0-12-1,9 0 11 0,12 0-8-1,2-7 3 32,1-3-10-12,-5 3 8-19,-8 1-1 0,-2 4-4 0,-9 2 6 1,0 0-1 0,-4 0-6 0,-12 0-11 45,-5 0 6-43,-12-5-5-4,-5 5-3 3,0 0-4 0,-1-6-1-1,-2 6 1-2,-1 0-2 2,-5-2 1 3,4-2 0 34,-4 4 0-38,0 0 0 15,0 0 0-14,0 0 0-1,0 0 0-1,0 0-1 2,-32 0 1-1,-25 0 0 30,-14 0 0-12,-3 0 0-18,-5 0-2 1,-1 0 1 1,0 0 2-1,12 0 0-1,9 0-1 1,15 0-1 8,17 0 1 8,4 0 0-17,18 0 0 1,1 0-1 32,4 0 1-21,0 0 0-13,0 0 0 0,32 0 0 0,26 0 2 0,26-3-2 0,27-2 2 24,17-7 3-23,13-5 1 23,4 4 7-22,-8-2 11 0,-12 11 9-1,-14-5-8 0,-22 3 2 20,-17 0-10-5,-11 1-1-14,-17-1-3 0,-17-2-6-1,-11-1 0 0,-13 6-3 42,-3 3-1-26,0-5-1-17,-26 5-1 1,-51 0-1-1,-34 0 2 1,-34 0 2-1,-5 0-4 0,7 0 2 44,7 0-2-23,27 5-4-16,20-5 3-1,24 3 0-2,19-3 1 1,17 0-1 0,17 4 1-1,9-4-1 3,3 1-1-2,0-1 2 20,0 0 0-21,0 0 1 0,24 0-1 0,35 0 0-1,28 0 3 2,14 0-3 3,24 0 3 28,4 0-3-32,-9 0 2 0,-15 0-2 0,-17 0 1-1,-20-1 0 8,-11-3 0 13,-19 1 3-20,-12 3 1 0,-15-5-1-2,-5 5-3 1,-6 0 1 19,0-8 1-2,0 8-3-18,0-4 0 1,0 4 0 0,0 0 0 28,-16 0 0-7,-17 0 0-20,-8 0 0 0,5 17 1 0,5-9 1 0,14 4-3-1,7-12 1 1,7 6 0 27,3-6-1-17,0 0 0-1,0 0 0-6,6 0-4-2,26 0 4 30,11 0 0-29,-2 0 1 0,2 0 0-1,-1 0 0 0,2-6 0 1,-8-2 0 0,-1-4 0 2,-6 7 0 18,-12-3 0-21,-4 2 1 0,-7 2-2 0,-6 2 1-2,0 2-1 1,0-5 0 2,0 5-1-1,0-6 1 17,0 4-1-18,0 2 2 1,0 0 0-1,0 0-1 0,0 0 2 30,0-4-1-14,0 4 0-15,0 0 0-1,0 0 0 1,0 0 0 0,0-3-1 1,0 3 2-1,0 0-3 40,0 0 3-42,0 0-2 1,0 0 2 1,0 0-1-1,0 0 1 1,0 0-2 0,0 0 1 0,0 0 0 15,0 0-1-16,0-2 2-2,0 2-2 0,0 0 2 20,0 0-2-2,0 0 2-14,0 0-2-1,0 0 0 2,0 0 1-3,0-3-1-1,-9-4 0 14,-7-10 0-13,-4-1 2 10,3-8-2 12,-2 1 2-21,0 0-4 0,-3-6 3-2,-2 1 0 0,-4-2 0 36,-11 4 1-11,3 3 0-21,-2 3-1-1,-1 5 0-1,7 8 2 0,6 1-2 1,11 5 0-1,4 3 0 0,8 0 0-1,3 0 0 2,0 0 0-1,0 0 0 18,0 0 3-21,0 0-3 1,19 0 0 0,26 17-2 8,7 3 2 32,9-3 0-24,1 4 1-14,-1 3 0 0,0-5 0-2,0 3 4 0,-5-2 0-1,-9 0 6 2,-7-9-3 1,-11-2 1 0,-14-4-1 13,-5-5-2-14,-10 0-2-1,0 0-2 37,0 0-1-22,0 5-1-15,-15 7 2 0,-35 11-2 2,-16 7 0-2,-9 6 0 0,-6 1 3 0,3 2-3 9,-4 6 1 10,3 9-1-19,0-9 2 1,8 3-3 45,11 0 3-28,3-6-3-17,9 0 3 1,12-15-4-1,13-10 2 1,10-5-1 1,11-9 0-2,2-3 0 1,0 0 0 0,0 0-3-1,0 0 2 1,0 0-4 0,22-6 5 4,26-16 1 29,7-7 0-23,17 1 0-13,7-5-3 0,0-1 2 1,3-5 0-1,-13 5 1 0,-2 0 0 46,-8 9 1-30,-11 0-1-13,-4 2 1-2,-8 10-1-1,-6-8 1 1,-4 10-1-1,-4-2-1 0,-10 1 1 0,-4 7 0 39,-5 2 1-24,0-1 0-13,-3 2-2 0,0-2-1-1,0-3 1 0,0-5 0 0,0-8-1-1,-10-12 2 48,-23-6 0-34,-1-6 0-12,-3 0 2-1,3-5-2 1,-2 7 0-1,3 5 0-1,5 15 0 0,2 4 0 1,9 6 2 17,1 7-2-18,9 0 0 15,-2 5 0-13,9 0 0-2,0 0-1 42,0 0 0-31,0 0 1-10,0 0 0-1,0 0 2 1,0 0-1 0,0 0-1 2,6 0 0-2,28 18 0 14,14-1 1-15,10 5 0 24,6 5 0-11,3 1-1-12,-1 1 1-1,-12-7-1 0,-13-4 2 29,-14-5-2-20,-11-7 2-8,-10-3 0-1,-6-3 0 1,0 2-2 8,0 13 2 20,-31 12-2-13,-28 10 0-14,-21 8 0 0,-4 6 0-1,-6-1 1 0,9-1-1-1,4 3 4 9,8-3-3 12,12-4 0-8,14-9-1-13,15-16 0 1,15-10 0 0,9-10-2 62,4 0-2-52,0 0-7-11,13-19-9 0,22-19-8 1,5 3-24-1,-4 4-55 0,-2 11-41 0,-27 15-89 1,0-1-145-1</inkml:trace>
    </iact:actionData>
  </iact:action>
  <iact:action type="add" startTime="35679">
    <iact:property name="dataType"/>
    <iact:actionData xml:id="d4">
      <inkml:trace xmlns:inkml="http://www.w3.org/2003/InkML" xml:id="stk4" contextRef="#ctx0" brushRef="#br0">7742 17162 245 0,'0'0'219'29,"0"0"-58"-29,0 0 10 1,0 0-29 0,0 0-49 0,0 0-37-1,0 0-13 1,11 39-2 1,-6-44-10 2,5-29 0-3,1-16 30 0,5-12-20 1,-5-6-11 2,5-14 0-3,-3-7-8 1,-6-10-2 2,4-2-5 1,-1-2-4-3,-3 6 0 1,5 11-1 1,-5 10 4 5,1 14-7-9,-6 5 0 3,1 8-3-1,1 4-3 1,-1 2 0-2,0 5-1 1,0 6 3 2,1 10-2-4,-1 7 0 1,0 4-1 3,-3 9 1-2,0-2 2-1,0 4 2 0,0 0 4 2,0 0 8 0,0 0 11-2,0 0-2 0,0 29 8 1,0 23-25 0,-6 22-2 0,-16 15-5-1,-5 18 3 0,2 9 1 1,2 2 5 1,-2-10 0 0,-4-9-8-1,3-18 2-1,2-17-5-1,6-12 0 0,2-5 3 1,3-9-3 0,0-5-1 0,9-8 1-1,-2-5 2 2,3-14-1 0,3-2-2-1,0-4-1 0,0 0 0-1,0-26-4 1,3-27 3 3,20-24 0-3,1-4 2 0,-7-12 1-1,-1-8 0 1,-2-6-1 1,2-3 3-2,0 7-2 3,-1 15 0-1,-2 22 0 0,-3 21 0 1,0 13 0-1,-4 7 0-1,1 8 0 1,-4 3-1 1,1 6 3-1,-1 5-3-1,-3 1 2 0,5 2 0 0,-5 0 0 1,0 0 2 0,3 13 3-1,-1 26 4 0,6 20-10 0,-8 12 2 1,0 11 1 1,0 6-3-2,0 17 6 0,0-4-6 1,-8 4 0 0,-6-11 1-1,-2-12-2 1,0-9 1-2,4-8 0 2,1-23 0 2,6-8 2-3,3-14-2 0,-3-10 0 1,5-3-1 1,0-7 0-2,0 0 1 0,0 0-3-1,0 0-3 0,0 0 2 2,0-32-1 12,0-13 4-12,0-11 2 0,0-6-2 0,0-7 2-2,7-13-1 1,1-6 0 1,5-4-1 0,3-4-1-1,1 6 1 0,-7 8 1 0,8 12-2 0,-2 9 1 1,-2 10 0 1,2 6 0-3,-3-2 2 1,0 8-2 0,-3 1-1 1,3 7 1 0,-3 6 1 0,-2 12 0-2,-5 1-1 1,0 9 2 1,-3-1 0-1,1 4-1 1,-1 0 0-2,0 0 1 1,0 0-1-1,0 0 0 33,0 0 1-31,0 0 2 0,0 0-2 0,0 0 0-2,0 0-1 57,0 0 0-52,0 0 0 19,0 0 0-20,0 0 0-1,0 0-1 1,0 0 1-1,0 0 0 0,0 0-1-1,0 0 2 1,0 0-2-1,0 0 1 0,0 0 0 16,0 0 0-16,0 0 0 1,0 0-1-1,0 0 2 0,0 0-3 0,0 0 4-1,-13 7-4 21,-15 15 4-20,-5 0-2 1,-6 4 0 44,-2 5 2-25,1 4-2-20,-4 1-1 0,1 2 0 1,7 2 2-2,1-4 1 0,6-1-1 0,4-8 0 2,12-7-1 0,3-9 0-2,4-5-2 2,6-6 1 16,0 0-1-17,0 0 1 0,0-12-5-1,26-30 1 40,12-3 3-23,11-2 1-16,12 0 1 0,-4 4 0-1,-1 4 0 1,-12 8-2-2,-8 9 2 1,-9 2 0-1,-3 8 1 17,-8 7-2 4,-5-2 3-18,-1 7-1-2,-2 0-1 0,3 0 2 63,5 0 2-49,6 0 2-14,-2 24 3-1,6 9 2 1,-1 7 2-1,-1 5 2 0,1 0 4 1,-2 5-6 3,-4-5 0-4,-10 3-4 1,-3-15-5 0,-6-9 0 30,0-17-3-14,0-4-1-15,0-3 2-1,3 0-4-1,-3 0-2 0,0 0 4 1,0 0-7 33,-6-34 5-21,-28-4 2-10,-6-2 0-3,-4-2 0 2,-2 3 0-1,2 2-1 0,8 6 0 9,-1 5 0 7,9 4-1-17,0 8 2 1,13 1-9 48,1 6 3-36,4-6 2-9,7 6-2-4,1 7 4 1,2-3-1 1,0 3 3-1,0 0 0 1,0 0 1 0,-11 0-1-1,-2 0 1 5,-10 3 3 23,-12 26-3-13,-2 6-1-16,-8 14 2 2,1 1-2-1,4 1 2 1,-1 0 0 2,8-12-2 30,5-5 0-23,9-14 0-10,6-8 0 0,10-10-2 0,3-2 1 1,0 0 0-1,0-19-5 51,16-38 4-41,25-13 3-9,8-3-2 0,8 1-3-1,-4 14 4 1,-3 13-1-1,-13 12 1 0,-6 10 0 0,2 3 1 2,-10 6-2 16,3 0 2-5,-8 9 1-13,-1 0-1 0,-10 5-2-1,-4 0 1 41,6 0 0-27,-8 0 2-13,5 0 0 0,7 0 1 1,11 7-1 0,0 31 2 0,4 6 1-2,1 15 11 22,1 5-7-20,-4 1 6 14,2 3-5-14,-5-3 4-1,3-10-2 0,-6-7-6 53,-2-8 2-42,-8-12-4-11,-4-9 1 0,-5-12-4 0,-1-7 2 1,0 0-3 1,0 0 0-1,0 0-3-1,0 0-2 1,0-20-1 1,0-21 6 33,-14-6 0-27,-12-3 1-8,2-2 0 0,-3 5-1 1,-7-4 0 0,4 7-1-1,0 6 0 27,-2 11 1-15,4 7 0-12,8 6-2 1,10 6 1 0,2 3-1-1,8 5-7 6,0-4-10 45,0 4-21-29,0 0-32-21,0 0-47 0,0 0-22 1,2 0-109 1,11 0-253-1</inkml:trace>
    </iact:actionData>
  </iact:action>
  <iact:action type="add" startTime="43773">
    <iact:property name="dataType"/>
    <iact:actionData xml:id="d5">
      <inkml:trace xmlns:inkml="http://www.w3.org/2003/InkML" xml:id="stk5" contextRef="#ctx0" brushRef="#br0">21720 17120 312 0,'0'0'127'15,"0"0"26"-15,0 0-39 5,0 0-39 4,0 0-1-2,0 0-17 9,0 0-5-16,0 0-7 6,0 0-2 7,0 0-9-11,0 0-1 9,0 0 4-4,5 0 0-6,0 0 4 12,10 0 5-9,1 0 8 11,11-12-8-15,5 4 3 7,3-3-9 3,1 2-9-4,0 4-3 11,5 0 4-17,-3 5 0 10,5-7-9-4,4 2 0 30,-1 0-1-21,2 2 0-14,0-3-2 0,7 6 3 0,-2-6-11 0,4 6 6-1,1 0-3 8,-2 0-2 13,2 0 0-8,2 0-3-12,-4 0 1 0,1 0-3-1,-3 0 3 7,1 0-4 22,1 0 7-17,-1 0-9-10,2 0 7-2,-5 0-2 1,-3 0-1 0,-1 0 2 34,1 0-1-22,2 0-4-11,1 0-3-2,3 0 4 0,2 0-3 0,-1 6-4 0,-2-6 3 35,0 0 1-21,-1 0 0-11,-5 2-1 0,7-2 0-2,2 4-1 2,1-4 0 2,-5 0 1-2,4 0-1 15,-6 0 0-18,-4 0-1 1,10 0 0 6,-2 0 0 15,3 0 2-6,1 0-1-16,5 0 0 0,0 0-1 1,10 0 3 34,-3 0-3-19,4 0-2-16,-4 0 0 1,3 0-3 1,3 0 4 1,-3 0 0-1,10-6 2 0,0 0-2 3,5-5 2 13,2 2-1-16,-4 5 2-2,7-9-3 18,-1 5 3-6,1 3-3-12,6-1 0 0,-6 6 2 29,-4 0-1-20,2 0-1-8,-5-8 1 0,1 3 0-1,-4-2 0 4,-6 2-1 18,-7 0 0-11,-11-2 0-11,-7 1 0 0,-6 4 2 5,-7-3-2 9,-6 5 0-5,-8-6-1-9,-9 4 2 14,-7-2 0-5,-2 4-1-9,-8 0 0 16,0 0-4-9,0 0 4-7,0 0-1 5,0 0-1 6,0 0-3-7,0 0-6 9,-12 0 9-12,-40 0-1 8,-22 17 1-1,-30 3 0 2,-20 5 2-3,-24-2 1 7,-21-5 0 0,-12 3-2-14,-1-12 2 1,-4-9-1 28,4 0 1-21,8 0 3-7,-5-3-2-1,-4-14 11 0,-4 2 1 29,-7 11 8-9,10-5-9-19,7 9-3 0,13 0-4-1,3 0-6 0,5 0 0 2,14 13 0 26,2 2 0-18,7-2 0-9,5 4 0 0,7-5 0 0,8-7 0-1,10 2 0 15,11-5 0-6,16-2 0-9,9 0 0 26,13 0 0-15,17 0 0-9,10 0 0-1,10 0 0-1,11 0 0 6,3 0 0 9,3 0 0-14,0 0 0 29,0 0 0-22,0 0 0-8,0 0 0 0,0 0 0 1,3-2 0 2,47-7 0 12,31 1 0-7,32 1 0-7,25 2 0 12,28 5 0-5,18 0 0-7,15 0 0 6,13 0 0 5,12 5 0-6,-2 7 0 12,0 0 0-9,1 1 0-9,9-8 0 0,6-5 0 10,2 0 0-4,2 0-11 8,-5-18 7-7,-24 1 4-7,-25-3 3 9,-24 3 0-1,-23 7 0 8,-17 5 0-10,-14 1 0-6,-21-5-3 23,-4 1 0-17,-14-1 0-6,-1-5 0 0,-11 2 0 18,-6 2 0-13,-14 3 0-4,-15 5 0 20,-15-2 0-14,-6 4 0-7,-3 0 0 0,0 0 0 16,0 0 0-7,0 0 0-9,0 0 0 4,0 0-5 4,-19 0-4 3,-65 6 0-7,-38 18 4 5,-47-5 4-1,-20-14 0 1,-21-5-1-3,-20 0 2 9,-4-5 1-9,8-26 1-5,3 0 1 10,14 5 11-6,-13 9-2 8,0 15-12-6,-9 2 0-7,-10 0 0 20,3 2 0-15,9 20 0-4,3 5 0 13,16-7 0-8,24 2 0-5,20-3 0 9,15 6 0-5,18-12 0 15,9 0 0-16,16 1 0-4,15-2 0 4,13-4 0 12,19-6 0-12,13 1 0 18,19-3 0-18,19 0 0-4,4 0 0 0,6 0 0 14,0 0 0-11,50 0 0 2,41 0 0 7,48-13 0-7,40-4 0 9,38 8 0-8,44 3 0-6,26 6 0 11,16 0 0-7,-16 6 0 19,-12 20 0-17,-21 4 0-5,-22 2 0-1,1 0 0 11,-2-12 0-5,8-3 0 14,7-17 0-13,-2 0 0-5,-6 0 0-2,-21-24 0 17,-33-11 0-12,-30 5 0-5,-27 5 0 12,-19 8 0-7,-19 0 0 15,-22 8 0-15,-22 9 0-5,-19-6 0 19,-13 6 0-12,-7 0 0-7,-6 0 0 0,0 0 0 8,0 0 0-3,-22 0 0 5,-62 0 0-3,-43 0 0 1,-53 0 0 4,-35 0 0-7,-22-5 0 9,-29-7 0-8,-13-4 0-6,0-1 0 15,-2-6 0-7,-7 10 0-8,-12 4 0 15,-6 9 0-9,-7 0 0-6,14 0 0 18,18 22 0-13,23 10 0-5,30-2 0 10,24 6 0-2,24-4 0-3,22-7 0 10,28-3 0-9,19-8 0-6,35-2 0 25,22-3 0-16,26-5 0-9,18-4 0 0,7 0 0 8,3 0 0 12,0 0 0-14,24 0 0-6,47-17 0 0,39-13 0 19,33-4 0-7,38 9 0-11,35 8 0-1,11 5 0 6,9 12 0 2,-10 0 0 1,-6 0 0 13,-7 17 0-16,3 9 0-6,18-3 0 1,9-3 0 15,15-20 0-9,8 0 0-6,-3 0 0 19,-8-32 0-12,-21 7 0-7,-30 5 0-1,-12 11 0 12,-30 1 0-3,-10 3 0-9,-4-7 0 18,-16-2 0-13,-10 0 0-5,-5-10 0 23,-18 4 0-18,-18 3 0-5,-10 2 0 1,-22 3 0 20,-8-1 0-13,-14 2 0-5,-6 0 0-2,-8 9 0 22,-8-2 0-16,-3 4 0-7,-2 0 0 0,0 0 0 6,0 0 0 2,0 0 0 4,0 0 0-12,0 0 0 10,0 0 0-2,0 0 0-2,0 0 0 2,0 0 0 0,0 0 0 0,0 0 0-3,0 0 0 5,0 0 0-5,0 0 0 4,0 0 0-1,0 0 0-1,0 0 0-1,0 0 0 4,0 0 0 4,0 0 0-14,0 0 0 6,0 0 0 4,0 0 0-4,0 0 0 0,0 0 0 3,0 0 0 2,0 0 0-8,0 0 0 5,0 0 0 38,0 0 0-45,0 0 0-1,0 0-3 1,0 0-9-1,0 0-5 1,0 0-2 3,0 0-9 2,0 0-5 2,0 0-4 4,0 0 1-8,0 0-8 3,0 0 3 3,0 0 4-5,0 11 5 3,-2 9-13-2,-8 0-17 5,2 2 43-6,-1-2 6 4,3-7 11 4,0 5 2-9,5-7 1 11,1 4 1-11,0-11 0-4,0 5-2 8,-3 2 2 3,3-5 5-4,0-6-4-4,0 0 0 5,0 0-1 0,0 0 5 1,0 0-3-3,0 0 5 3,0 0-4-3,0 0 0-1,0 0 2 3,0 0-5 0,0 0-4 1,-13-17 3-4,-10-17-1 4,-8-10 2 0,-9-5 8 8,-10 7 9-11,-13-5-4-5,-14-1 8 20,-7-8-8-13,-13 5 9-8,-1 4-11 0,4 8-7 32,10 4-1-26,7 10 4-6,9 8-1 0,16 6 13 0,11 9-4 23,17-2-1-17,9 4 1-5,7 0-9-1,6 0-1 13,2 0-6-9,0 0 6-1,0 0-1 6,0 0 1-2,0 0 1 2,10 0 3-1,34 0 3-1,20 0-11 5,20 0 3-3,5 19-5-9,-2 16 4 14,3 5-3-10,7 1-1 9,1 9 3-7,-1 4 0-6,0 0-4 28,-10-10-1-24,-16-4 1-3,-15-10-3-1,-14-8 3 27,-14-10 1-18,-14-5 0-8,-3 1-2-1,-9-8 2 1,-2 0-1 20,0 0 0-13,0 0 0-8,0 0 0 0,0 0 0 8,0 0 0 7,0 0 0-15,0 0 1 6,0 5-1 0,0-5-2 3,-7 20 2-2,-41 5 0 4,-31 14 2-7,-24 20 3 7,-23 3-3-7,-16 12 0 14,-15-2-1-13,5-11-2-5,-3-4-2 22,23-20 3-19,9-9-1-1,20-11 1-2,32-3 1 17,20-9-1-11,32-5 2-6,12 0-1 17,7 0 0-13,0 0-1-1,0 0 2 6,0 0 2 4,0 0 2-12,51 0-2 7,25-25-4 4,37-14 3-8,21 2-3 5,-4-5 2-5,4 3-1 11,-13 2 1-11,-8-5-2 0,-14 3 1 9,-3 1-1-9,-15 3 0 15,-12 1-2-12,-9 9 0-6,-15-4 1-1,-6 10-3 24,-9 6 4-19,-12-2-2-5,-7 13 2 1,-9 2 2 20,-2 0-2-16,0 0-2-5,0-4-2 5,0-1 2 5,-2-14-2-6,-40-13 4 5,-16-5 0-4,-14-10 3 6,-9 0-1-6,-9 4-1 12,-3-2-1-11,8 8-1-6,2-1-1 20,12 9 1-16,9 7-1-3,11 4 3 15,13 6-2-11,9 7 0-4,13 0 1 14,12 5 0-10,1-3 1-5,3 3-1 11,0 0 0-8,0 0 0 5,0 0 2 0,0 0 1 2,0 0-1-7,7 0 2 5,42 0-3 1,15 0-1 0,16 12 0-2,-3 1 0 1,-6 2 2 15,3 5-2-23,-8 5 5 0,1 2-5 10,-10 7 0-5,-7 0-1 15,-13-8-1-16,-10-1 2-4,-7-6-3 21,-7 1 3-16,-10 12 1-5,-3 12-1 0,0 26 0 19,-52 18 0-14,-12 4 1-5,-8-4-1 18,4-19 0-13,7-9-6-4,13-16-6 28,12-13-27-23,16-17-27-6,9-7-52 0,11-7-55 0,0-7-162 32,3-24-189-25</inkml:trace>
    </iact:actionData>
  </iact:action>
  <iact:action type="add" startTime="48730">
    <iact:property name="dataType"/>
    <iact:actionData xml:id="d6">
      <inkml:trace xmlns:inkml="http://www.w3.org/2003/InkML" xml:id="stk6" contextRef="#ctx0" brushRef="#br0">27340 16488 270 0,'0'0'107'6,"23"-180"-10"-5,-11 89 20 11,2-13-57-3,1-5 11-9,1-9-6 6,-2-13-13 4,2-2 7-4,-3-8-17 1,-1-2-9 4,-1 0-2-8,-2 0-10 21,-5 2-3-23,5 1 0-1,3 4 0 19,-1 8-4-14,10 0 6-5,-5 5-8 20,-3 2-3-13,1 2 9-7,-1 7-8 0,3 3 3 17,-9 4 0-11,4 3 1-5,-1-3 2 23,-10 13-6-18,0 2-2-6,0 8-1 0,3 3-3 21,-2 2 0-13,3-5 8-8,4-3-4 0,-5 1 1 9,7-7-6 6,-3 4 1-6,0 6-3-9,-1-6 1 18,1-1-1-11,-2 3-1-7,6-3 0 1,-4-3 2 16,6 9-1-9,-1 5 0-8,1 3 0 13,0 8 0-6,-3 1 0-7,6-1 1 16,-3-1-2-10,-1-4 0-6,1 7 1 17,3 6-1-11,-6 7 1-6,7 4-1 14,-4 15 0-9,-2 0 0 15,2 12 0-10,-2 3 0-10,4-7 0 0,-1 8 2 22,-1-5-4-15,-3 7 3-6,-2 1-1-1,0 4 0 21,-5 7 3-13,-1 2-1-8,-2 0 22 1,0 0 25 14,0 0 14-8,0 47-6-7,0 32-27 13,0 25-24-7,-16 22-3-6,-5 21 6 10,0 19 5-4,-5 16-1 9,5 21 4-8,-2 7-3-7,3 4 7 18,0 0-7-7,2-6 9-9,2 5-4-1,0 14-2 21,0 18-3-11,2 16-2-11,1 10-1 0,-5-10-7 24,2-23-1-12,2-25 0-12,-6-19 9 0,-1-8-5 0,3-11-1 26,0-4-3-17,2-3-3-8,-4-5 3-1,2-2-2 0,0-17 0 22,-4-17 0-14,6-19 1-7,1-24-2-1,2-25 0 24,0-17 2-16,3-16-3-8,4-15 2 0,6-5-2 4,0-4 2 18,0-2-2-14,0 0 1-7,0 0-1-1,0 0-2 4,0-5-1 6,0-52 1-4,6-29-3 9,17-35 6-7,-8-29 0-8,4-23-4 17,-8-24 4-11,10-11-1-6,-5-5 1 25,0 1 0-19,-5-12 2-6,5-9-2 0,-3-6 1 21,5-6-2-13,-4 0 2-8,5 5-2 0,-2 6 2 21,-4 7-2-12,3 12 1-8,-6 5 0 0,8 5 0 20,-2 13-2-13,0 10 2-8,-2 21 0 1,4 18 0 22,2 17-11-16,3 13 8-7,-3 6-3 1,1 15 4 24,-1 4-4-20,-4 10 6-4,-3 14-3 1,-6 16 3-2,2 19 0 19,-9 17-1-13,0 11 2-6,0 1-1 18,0 0 0-12,0 0 2-6,0 0-2 7,0 0 2 1,0 0 3-4,0 25-5 5,0 36 11 5,-6 38-6-6,-14 36-4-8,-8 31 5 17,1 24-4-10,-1 35 4-7,1 15-1 14,-2 21 0-9,4 23-1-5,-3 21 3 19,5 36 3-13,0 19-4-6,6 1 0 7,1-23-3 10,-5-37 1-10,4-35 8-6,-12-29 0 21,-4-22-5-17,-1-25-2-5,-2-24-5 1,4-34 2 20,3-26-2-14,9-22 0-7,5-18 0 0,7-18 0 22,6-14 0-14,2-16 0-7,0-8-1-1,0 0 1 16,0-3 0-7,0-7 0-9,0 5 0 13,0-5 0-7,0 0 0-6,0 0 0 6,0 0-2 3,0-22-1 0,10-57-4-3,11-45 4 10,6-56 3-9,7-44-4-7,-1-36 2 13,-4-21 1-4,-2-39 1-9,1-23-1 20,-2-13 1-11,-1-13 0-9,-2 18 0 1,-3 25 0 22,1 32 0-15,-3 18-3-7,3 22-4-1,-4 27-1 27,6 27 2-19,-4 40 5-7,6 29-1 0,4 20 1-1,1 22 2 21,-2 15-2-13,-5 20 2-8,-4 21-1 0,-8 14 0 22,-8 13 0-14,0 6 2-8,-3 0-2 0,0 0 4 20,0 0-4-15,0 0 1-4,0 0 1 2,0 0-2 7,0 0 0-4,0 21 0 3,0 9 0-3,0 9 2 1,0 10-2 5,0 0 1-6,0 3-2 10,-3-7 2-9,0-9-2-7,0-8 1 4,-5 0 0 6,-1-9 0-4,5 1-1 20,1-11-1-14,0-4 2-10,-1-2 0-2,4-3 0 2,0 0-2 4,0 0 2 4,0 0-2 5,0 0 2-8,0 0-4-5,0-47-16-2,0-37 3 22,0-32 16-14,0-23 0-7,0-1-2-1,0 12 3 12,0 14-2-4,0 25 3-8,-6 21-3 11,3 21 2-5,3 19 0 7,0 11 0-5,0 8 2-8,0 7-4 11,0 2 5-6,0 0-2 7,0 0 0-7,0 0 0 0,0 0-1 4,0 0 0-4,0 0 2 5,0 0 0-2,0 0 1 0,0 0-1-4,0 0 4 6,0 0-2 3,-4 0 11-13,-4 9-6 7,-18 23-1 1,-16 13-7 4,-14 17 1-6,-13 11 3 7,1 6-1-7,-7 5 1 17,5 2 1-14,10 0 5-9,-4-9-5 1,16-6 2-1,4-3-6 20,4-4 1-12,11-7 1-8,6-6 3 0,8-10-4 21,2-6-1-15,4-13-2-3,2-8 2-3,7-10-2 17,0-4 0-14,0 0-1 1,0 0-3 5,0 0 3-5,0 0-4 5,3-30 0-2,36-22 3 1,9-29 0 5,13-20 0-8,4-10-1 1,3-3 2 2,5 0-1-1,-5 11 1 14,-4 19 0-13,-15 18 0-8,-8 25 1 0,-11 18 0 16,-7 15 2-11,-3 8-2-5,1 0 5 17,5 0-4-12,4 14 3-4,4 33-1 7,13 23 2 7,6 28 2-10,8 26 1-4,1 11 1 11,-4 9 0-8,-2 2 10 13,-5-9 6-12,-6-10-8-5,-1-22-10 16,-17-36-6-8,-10-27 6-8,-12-25-5 14,-5-14-2-9,0-3-2-4,0 0-1 8,0-15-8-3,0-34 8 3,-18-30-1 0,-9-25 4-3,-9-17 0 4,-8-11-1-5,-5-8 0 11,1-1-2-10,-6 12 2-6,1 20-9 15,8 27 3-11,4 26-7 11,17 24 6-11,3 15-6-3,8 9 12 16,3 8-2-13,3 0 2-4,1 0 2 11,6 0 2-7,0 0-2 3,0 0 1 2,-3 0-1 0,-1 0 2-5,-16 12 1 4,-4 18-2 1,-12 15 0 6,0 9 3-10,-5 8-2-5,-7 5-1 17,-1 6-1-12,-15 14 3-4,-10 8-3 19,-10 16 3-15,-10 1-1-5,1-9 2 18,9-17-2-13,5-26-1-4,18-17-1 20,17-20-3-16,18-12 3-4,16-9-5 0,9-2 3 15,1 0 1-10,0-2-5-5,21-38 1 5,29-16 5 2,16-11 1 6,10-12-1-7,9-5 0-4,-4-3-3 17,-7 0-1-13,-13 6-2-6,-13 8 2-1,-7 8-3 24,-10 3 2-15,3 5 1-9,-11 1 2 0,3 2 0 23,0 5 1-16,-6 1 0-7,1 8 1 0,-4 9 0 23,-4 4 1-18,0 10-1-5,-6 8 0 0,-1 3 1 31,-3 6 1-19,-1 0-1-10,-2 0-1 0,3 0 1-1,1 0 0 0,5 0 0 6,2 0 9 4,12 0-9-11,6 19 4 11,12 18-1-5,10 20 0 10,18 25 6-10,8 29-3-6,7 18 0 31,-4 14-1-25,0-1 3-6,-8-16-4 0,-4-20 3 0,-16-27-4 27,-11-31-4-22,-16-20 0-5,-15-16-1 0,-9-7-1 25,-1 1-11-19,0-4-29-6,0 1-32 1,0-3-44 2,0 0-32 9,0 3-3-2,0-3-85-8,0 0-108 14</inkml:trace>
    </iact:actionData>
  </iact:action>
</iact:actions>
</file>

<file path=ppt/ink/inkAction29.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30T03:30:27.137"/>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
  </inkml:definitions>
  <iact:action type="add" startTime="19134">
    <iact:property name="dataType"/>
    <iact:actionData xml:id="d0">
      <inkml:trace xmlns:inkml="http://www.w3.org/2003/InkML" xml:id="stk0" contextRef="#ctx0" brushRef="#br0">19723 18376 725 0,'0'0'140'131,"0"0"35"-130,0 0-70-1,0 0-45 0,0 0-12 1,0 0-4-1,0 0 7 0,10 163 1 0,-10-118-9 1,0 11-6 14,0-5-7-13,0-1 5 0,0-8-5-1,0-3 4 1,0-7-2-1,0-7-11-1,0-8 1 1,0-17-9 2,0 3-2-1,0-3-5 0,0 0-3 0,0 0-3-1,0 0 1 0,0 0-1-1,0 0 0 1,0 0-1-1,0 0 2 13,0 0 0-12,0 0 0 0,0 0 0 0,0 0 0 21,0 0 2-21,0 0-2-1,0 0 0 19,0 11 2-2,0-5-2-16,0 4 1 0,0 0-1 0,3 0-1 10,-3 10 0-10,0-3 2 3,0 7-1 8,0-3 0-3,0-2-1 4,0-12 0-12,0-2 0 4,0-5 0 11,0 0 1-16,0 0-1 6,0 0-2 9,0 0 1-15,0 0-1 18,0 0 2-17,0 0 0 2,0 0 0 8,0 0 0-8,0 0 1 9,0 0-1-7,7 0 0 14,0 0-1-18,5 0 1 3,1 0 1 8,-1 0 0-12,-2 0-1 8,0 0 1 0,0 0-1-2,0 0 1 3,3 0 0-2,-3 0 0 13,3-5 0-20,5 5 0 6,-2-7-1 16,3 7 2-19,-5 0-1-2,-1-5 2 0,0 5 0 24,-6-3 1-24,6 3 0 0,-1 0 0 5,4-2 0 22,4-1-1-24,1 3-2-1,2-6 2 16,-3 6-2-19,3 0 1 2,-2-6 1 0,-1 6 0 0,0 0 6 31,5 0-1-31,-8 0 3-1,2 0-3 0,0-5-1-1,-3 5-2 17,-2 0 0-16,5-6 0 16,-2 2-4-1,-2 4 1-15,1 0-1 0,-3-5-1 0,-1 5 0 15,-1-4 0-11,2-4 0-4,-1 8 0 21,1-5 0-8,6 3 1-14,4 2-1 1,4-6 1-1,2 6 1 13,0-5-2-4,3-1 0-8,0-2 0 13,0 3 0-2,-4-2 2-10,-2 2-2-1,-3 0 0 19,0 5 2-19,-6 0 4 1,7 0-1 22,0 0 5-10,0 0 0-12,9 0-2 1,-1 0-1-1,0 0-3-2,7 0 0 15,-6 0-1-13,5 0 3 2,1 0-4 35,-3 0 2-22,-1 0 0-16,-5 0 0 3,1 0-1-1,-2 0 4-1,-2 0-3 2,7 0-1-2,-7 5 1 10,5-5-4-12,4 0 2 0,-1 0 1 18,3 0-3-1,-6 0 0-15,-2 0 0 0,-1 0 2 1,-1 0-1 0,-4 0 2 14,5 0 1-17,3 0 0 29,0 0 0-14,6 0-2-14,4 0 1 1,1 0 0 1,-1 0-3-3,0 0 3 1,-4 0-1 21,-5 0 1-11,-5 5 2-8,1-5-4-2,-3 0 2-1,2 0-2 17,2 0-1-16,-2 0 0 26,3 7-2-12,1-7 1-15,3 0 1 1,6 0 0 0,-4 2 0 1,0-2-1-1,-1 0 2 12,-4 3-2-8,7-3 1 21,-6 0-1-15,8 0 1-9,1 0 2 0,0 0-1 0,10 8-1-2,-1-8 0 14,10 6 1-13,-2-1-1 7,6-5 0 0,-2 0-1 8,3 6 1-10,-5-6 0-6,-4 2 1 24,2 3 1-14,-5-5 0-8,0 8-1-1,-1-4-1-1,-6-4 2 16,-3 0-2-15,6 0-1 12,-4 0 0-4,-1 0 1-8,7 0 0 21,5 0 1-10,1 0-1-12,6 0 0 0,-1 0 1 0,1 0 1 15,-2 0-2-4,-5 0 4-10,0 0-4 4,-8 0 3 25,-1 5-1-19,-1 5-1-10,1-5-1-1,9 1 1 1,-1-6-2-1,1 0 2 25,-1 0-2-18,-1 0 1-6,-1 6 0-1,-5-3 0 5,-7-1-3 17,-1 6 2-22,-5-8-1 0,1 12 2 7,5-12 0 2,-8 0-1-3,1 0-3 20,-3 0 3-25,-3 0-3 1,3 0-3-1,0 0 2 14,5 0 0-15,3 0 2 17,0 0-2-16,1 0 4 15,-5 0-2-2,0 0 3-13,-1 0 0 0,-3 0 0 2,-3 0 0 12,-2 0 0-14,-9 0 0 13,5 0-1 1,-3-5-1-13,4 5-2-1,-7-7 2 5,6-1-5 3,-5 6 5-8,-5-1 0 16,-3 3 1-15,-7 0 2 8,-3 0-1-1,1 0 0-9,-1 0-3 16,0 0 0-15,0 0-4 6,0 0 0 1,3 0 1 2,1 0 2 0,1 0 1-3,-5-6-1-2,0-15-1 3,0-14-5-5,0-11-6 14,0-9 12-16,0 2 3 13,0-5 0-9,0 0 1-5,0-4-4 12,0 0 1-6,0-2 1 7,0 15 1-3,0 5 1-10,0 14-1 11,0 9 0 0,0 4 0-10,0 10-2 24,0 7 1-17,0 0-4-7,0 0 0 0,0 0 3 2,0 0 3 11,0 0 0-13,0 0 2 4,0 0 0 5,0 0 1-4,0 0-2 9,0 0-1-14,0 0 0 5,0 0 2 2,0 0 1-1,0 19 2 0,0 11 1 0,1 10-4 13,2 7 1-14,4 4-3-6,-4 0 0 12,0-1 1-8,-3 7 1 0,0-12-2 6,0 2 1-2,0-16-2 2,0-1 2-7,0-9-2 10,0-12 2-1,0-4-1-12,0 0 0 12,0-5-1-5,0 0 1-7,0 7-1 17,0-7 2-16,0 5-2 2,0 0 1 6,0 10-1 1,0-2 0-5,-13 4 1 2,-3 3 0 1,2-3 0 1,-5-2 0-2,4-6-1 1,-8 6 0-1,0-3-1 3,3-4 1-5,-7 4 1 3,3-2 0 4,-4-2 1-12,-4-1-1 16,-1 3-1-15,-5-7-2 13,-1 4 3-5,7-2-1-8,-7-5 1 4,3 0 0 10,-8 0 0-14,-3 0-2 7,-3 0 2 0,-6-12-3 0,-5-8 2-2,0-5 1 2,-6 6 0 0,7-2 0 0,-4 4 1-1,4 4-1 10,-1 2-1-7,2-2 1-9,2 6 0-1,1-3 2 10,2 3-3-4,4 4 2 3,-4-2-2-3,8 0 2 9,-4-1 0-8,1 0 1-7,3 6-1 11,-7-5 3-3,6 2-3-3,-3-2 5 8,5-2-2-4,-1 7-3-9,-3-5 2 23,5 0 1-17,1 2-1-6,5-3-2 0,-1 6 1 15,1-6 0-7,2 6 1-8,4-5 2 9,3 5-2-2,2-6-2 12,-1 2 1-9,-7 0-1-9,-1-1-1-1,-2 5 0 10,5 0 2-5,0 0 1 5,2 0-1-6,5 0 6 10,4 0-2-6,-1 0-1-7,7 0-3 6,3 0-1 5,3 0 0-11,0 0 0 9,0 0 0-1,5 0-1 1,0 0 2 3,5 0-1-13,-3 0-1 5,3 0 0 3,-3 0-1-2,1 0 1 3,-5 0 0-5,3 0 0 5,-1 0 0 8,-2 0 1-17,-2 0-1 14,2 0 0-6,0 0 0-8,-2 0 0 7,1 0 0 1,-8 0 0 1,-2 0-2-1,-5 0 2 5,0 5-1-5,-3-1 2-8,-2 6 0 12,1-5-1-7,-5 1 0 11,4 0-1-9,-1 2 1-6,-6-3-3 16,2 7 2-8,-3 2 0-8,3-3 1-1,-2-3 0 13,-2 4-3-6,-2-7 3-7,-3 4 0 17,-4-4 0-10,-3 7 0-6,-8-1 0 14,9-4-1-9,-11 1 0-6,-2-4 1 10,4 1-1-4,-2 5 1 8,2-5 0-5,-1 1 0-9,-1 0 2 13,-6-3-2-4,-5 2 0-9,-1 0 0 8,-9-5 0 0,-2 0 0-1,-2 0 0 7,3 0 0-4,1 0 1-3,3 0 1-7,9 0-2 13,-2 0 0-1,4 0 0-11,5 0 2 0,-3 0-2 39,3-5-1-39,-4 2 1 0,1 3 4-1,-3 0-3 0,9 0 1 13,-1 0-2-13,3 0 0 8,-1 0 0 8,2 0 2-15,1 0-2 18,2 0 1-11,9 0 1-7,14 0-2-1,0 0 1 4,3 0-1 7,8 0-1-5,5 0 1 9,0 0 0-14,3 0-1 13,3 0 1-5,-3 0-1-8,4 0 1 12,-6 0 0-6,-1 0 1-7,1-2-2 6,1-1 2 4,7-3-2 5,-5 6 1-8,6-6-1-6,1 6 1 10,0 0-1-5,-1 0 0-2,-3-5 0 11,3 5 0-14,-4-10 1 5,-3 10 0 2,-1-5 0 6,-2 1 0-10,6 4 0 10,-3 0 0-8,7 0-1-6,-4-8 2 15,4 3-3-8,2 3 1-6,-11-4-3 3,-1 1 1 8,1-7-2 1,-4 5 0-7,0-5 5-6,5 7-1 11,2-2-2-2,2 4 3-6,5 3-1 7,-1 0-1-4,3 0 0 0,0 0 2 11,0-5-3-17,0 5 0 4,-8-11-4 7,6 0-2-5,-3-4-2 3,0-4 3 1,-1-11 4-4,3-2-2 6,3 2 6-4,0-10-5-8,0-2 2 12,0 2 0-5,0-1 3-3,0-6-4 5,0 17 1-2,0 6 3 0,0 7-2 0,0 7 0-1,0 5 1 3,0-7-4-1,0 4-5 1,9-2-8-4,3-10-11 2,1 1-9 0,7 2-31 9,2 2-23-9,3 9-6-6,-1 6-64 14,-15 0-50-8,-2 0-299-7</inkml:trace>
    </iact:actionData>
  </iact:action>
  <iact:action type="add" startTime="24806">
    <iact:property name="dataType"/>
    <iact:actionData xml:id="d1">
      <inkml:trace xmlns:inkml="http://www.w3.org/2003/InkML" xml:id="stk1" contextRef="#ctx0" brushRef="#br0">26824 18871 518 0,'0'0'181'23,"0"0"-28"-21,0 0-64-1,0 0-39 0,0 0-14 13,0 0-9-13,0 0 3 2,0 0 2-3,16 0 6 1,-12 0-3 17,1 0 8-18,3 0 5 6,-3 0-1 8,2 0-3 1,5 0-5-15,2 0-7 8,9 0-14-7,5 0 4 2,-5 0-7 8,13 0 13-5,0 0-3 4,9 0-3-7,12-6 5 15,2 0-9 11,2 6 7-28,-4-5-6 0,2 5 4 0,5 0 2-1,-3 0-8 14,5 0-4-14,4 0 0 15,-5 0-9-8,6 0 3-6,2 0 5 18,-5 0-6-11,2 5 4-6,-11-5-8-1,0 6 11 17,-1-6-10 0,6 0 3-16,0 0-4-1,13 0 1-1,0 0 0 16,7 0-1-15,0 0-1 11,-5 0 1-5,-3-6-1-7,-11-9-1 7,-4 11 4 0,-6-8-3 10,-10 4-1-9,-6 2 1-8,-6 1 0 15,2-1 0-10,-1 6-1-5,-3-6 0 13,4 6 0-5,-6-6 0-7,-4 6 1 21,-6 0 0-15,-6-1-1-7,-9 1 0 0,3 0 0 8,-4 0 1-2,-3 0-2 10,0 0 2-16,0 0-1 11,0 0 2-6,0 0-2 1,0 0 3 9,0 0-3-14,0 0-1 6,0 0 1 0,0 0 2 5,0 0-2-9,0 0 3 8,-14 0 0-6,-27 19-2 6,-24 7 0 2,1-2 1-5,-18-4-2-7,-3 0 0 13,-9-3 0-6,-9-7 1-8,-5 5-1 15,-8-10 0-7,1 2-1-5,4-2 4-3,2-3-5 10,4 4 5-4,5-6-6 4,0 6 4-4,3-6-1 8,10 0 3-9,-3 0-1-2,15 0 4 11,-5 0-4-14,-1 0 5 12,1 0-5-3,-2 0 0-9,1 0 0 11,11 0 2-3,6 0-3 9,11 0-1-6,9 0 0-11,6 0-2 1,12-6 1 10,6 0 1-2,7 1-1-6,0 3 0 14,6 2 1-10,-1-7 0-7,0 7-1 7,5 0 1 3,-1 0 0-1,4 0 0-9,0 0 3 18,0 0-3-18,0 0 5 6,0 0-2 0,20 0-2 11,47 0 0-16,33 0 3 9,21 0 2-1,11 0-4-9,-7 12-2 13,0-4 0-4,-8 3 0-5,12-5 4 9,-1 1 2-5,9 1 2-8,2-4-3 15,-7 1-2-6,6 5 5-7,1-5-3 14,-4-5-1-10,-12 0-3-4,-14 0 5 2,-24 0-6 6,-16 0-5 1,-14 0 5-11,-18 0 1 11,-6 0 5-4,-11 0-4-3,-4 0-2 5,-9-5 0 10,-4 5 5-18,4 0-4 0,-4 0-1 10,0 0 1-8,-3 0 1 8,2 0-2-4,-2 0 0 1,0 0 1-4,0 0-1 5,0 0 1 5,0 0 1-14,0 0-1 13,0 0-1-8,0 0 0 8,0 0 0-12,0 0-2 5,-12 0-1 3,-37 0 0-5,-38 11-2 10,-48 15 5-1,-24-8 2-6,-23-6-2-7,5-4 3 6,22-5-3 1,22-3 0 9,20 0-1-16,22 0-9 9,30 0 5-3,17-3-9 9,20 0 6-15,19-2 4 17,1 5 0-2,4 0-5-14,0 0 3 0,0 0-1 5,0-5 2 1,17-2 1-1,27-1 1 12,24 3-1-16,20-7 3-1,17 4 1 14,19 3-2-14,13-1 2 16,6 0 1-8,-5 6-1-9,-5 0 1 6,-12 0-1 8,-17 0 1-7,-13-5-1-7,-15-1 0 13,-16 2 0-7,-6-1 0-5,-15 5 2 10,-14 0-2-4,-8 0 2 10,-14 0-2-11,0 0-2-6,-3 0-4 14,0 0-21-7,0 0-43-7,0 0-40 16,0 0-28-16,-19-4-14 7,-10 4-47 3,-6 0 49-5,18 0-105 10,10 0-279-2</inkml:trace>
    </iact:actionData>
  </iact:action>
  <iact:action type="add" startTime="68998">
    <iact:property name="dataType"/>
    <iact:actionData xml:id="d2">
      <inkml:trace xmlns:inkml="http://www.w3.org/2003/InkML" xml:id="stk2" contextRef="#ctx0" brushRef="#br1">12601 8332 325 0,'0'0'121'32,"0"0"28"-32,0 0-18 2,0 0-32 2,0 0-7-3,0 0-15 4,0 0-11-4,0 0-6-1,0 0-6 1,0 0 3 22,0 0-7-21,0 0 13 1,138-45-4-1,-82 23-15-1,8-9 0 0,3 2-10 3,7-3 1 32,3 0 2-23,10-7 0-11,20-6 0 2,10-2-8 0,12-7-3 22,12 0-7-19,11-1 1-3,2-2 0-1,5-2 3 1,2-1-10 1,-4 2 2-1,-8-2-8 22,-13 4 0-22,-18 9-4 1,-18 0-1-3,-13 17-2 2,-11 0 3 0,-2 6 0-1,-7 0-2 1,1 1 4 26,2 8-5-26,-6-2 2-2,-8 2 0 0,-8 0 0 4,-6 8-2 1,-4-5 2 12,-9 4 1-16,-12 1-3 2,-7 2 1-2,-3 5 0 0,-1 0 2-1,-3 0-2 2,-3 0 4 26,2 0 1-26,-2 0-4 1,0 0-1 0,0 0 2 24,0 0-3-25,0 0 0 0,0 0-1 0,0 0 1 0,0 0-1 0,0 0-2 24,-28 0 0-24,-5 15 1 1,8-5 2-1,-4 2 0 1,3-7-2 1,6 2 1-3,2-2 1 25,11-3 0-24,-2 2 0 1,9-2 0-1,0-2-1 0,0 0-7 2,0 0 2-2,0 0 3 3,0 0 3-3,0 0 0 18,0 0 1-18,-1 7 0-1,-9 1 0-2,-6 1-1-1,-7 18 0 1,-24 8 0 1,-11 14 1 36,-39 16-1-13,-44 10 2-25,-56 4-1 0,-56-2 3 1,-44-13 0-1,-14-10 1 2,14-9-3 0,38-8 9 0,37 7 2 0,45-2-5 4,34 3-3 34,31-3-1-18,31-12 0-18,24-5-2-1,25-9-1 0,18-13 3 1,11-3-1-3,3 0 0 5,0 0 1-4,6 0-3 0,55 0-1 16,29-32-2-16,31-1 2 0,31-6 0 0,34-3 0-1,17-4 2 27,19-2-3-26,-2 0 2-1,2-2 0 2,8-7 2 35,-15 7 7-18,-5-3-2-18,-13 3 4 0,-13 1-11 0,-7 4-1 1,-9 3 2 0,-4 0 2-1,-19 6 1-2,-19 8-1 1,-22 4 0 15,-28 11-2 5,-31 7 3-19,-22 3 2-1,-20 0-7-1,-3 3 7 5,0 0-5 29,0 0 0-16,-57 25-1-16,-37 21-2-1,-39 14 0 0,-24 1 1-1,-21-4 0 3,-9 0 0-2,-17 2 2 19,-11 5 0 1,-5-4 4-18,2 2-2 1,14-8-4-2,17-3 0 1,29-6 0 1,20-8 0 31,28-7 0-14,36-5 0-14,22-11 0-4,29-4 0 0,14-10 0-1,9 0 0 0,0 0 0 0,65 0 0 0,58-24 0 1,56-14 0 1,31-14 0 17,18 3 0-20,-11-6 0 1,-21 7 0 1,-44 8 0 11,-30 10 0 7,-24 10 0-19,-24 6 0 3,-19 6 0-2,-22 2 0-1,-14 3 0 35,-11 2 0-19,-8 1 0-16,-6 0 0 2,-68 47 0-3,-51 28 0 0,-55 13 0 1,-31 4 0 0,-28-4 0-1,-1-16 0 1,19-8 0 26,34-13 0-22,36-16 0 0,47-13 0-3,44-9 0-1,31-8 0 1,29-5 0 39,25 0 0-22,95-27 0-19,69-32 0-1,74-25 0 1,23-7 0 3,-12 2 0-3,-49 14 0 0,-67 24-21-1,-51 21 7 3,-48 17 12 1,-28 8 2 33,-15 5 2-17,-13-2 1-17,-3 2-3 1,-3 0 0 0,-79 15 0-1,-47 39-3 0,-52 15 3 0,-20 6 2-2,-9 4 6-1,15-8-2 28,27-10 4-27,35-11-1 0,33-16-9 4,40-12 0-2,27-11 0 33,33-11 0-12,39 0 0-21,79 0 0 1,58-30 0-2,49-13 0 1,3-13 0-2,-30-3 0 0,-44 12 0 2,-58 10 0-2,-51 22-11 0,-29 10 8 30,-16 5 3-27,-14 8 0-1,-72 44-2-1,-57 17-4 0,-52 8 6 42,-17-11 4-25,-2-7 4-18,19-12-6 0,32-9 0 2,42-7 4 0,49-14-6-1,34-9 0 1,28-3 0-2,26-5 0 0,93 0 0 0,70-24 0 26,72-27 0-25,1-8 0-2,-23 3 0 1,-56 11 0 21,-60 14 0-13,-54 15-3-8,-35 10 1 1,-16 6 2 0,-8 0 0 35,0 0 0-15,-50 0-7-17,-49 26-4-2,-45 12 11 0,-25-1 7-2,1-3-7 0,7-10 1 3,33-3 0 0,35-12-2 16,33 1 2-19,34-3 3 3,26-7 1-4,14 0 0 0,90 0-5 13,69-26 0-12,57-14 0 31,14-8 0-15,-18 0 0-16,-43 6 0-1,-53 9 0 0,-46 19-6 1,-40 5 4-1,-21 9 2 46,-23 0 2-22,0 0-2-20,-57 23-2 0,-54 30-12-2,-49 15 11-2,-18-1 3 3,-15-8 2 0,13-5 2-2,31-4 5 2,33-11-3 1,48-8-2 19,32-14-4-22,31-11 0 1,17-6 0 3,89 0 0-3,76-39 0 3,55-23 0 43,7-12 0-20,-11-5 0-26,-47 8 0 2,-53 13 0-4,-49 24 0 0,-45 17-6 1,-18 12 3 0,-16 5 3 0,0 0-1 2,-34 0-7 0,-41 5-8-1,-18 18 14 17,2 1 2-18,7-2 1 0,16-3 1 5,16 2 0 27,18-8-2-15,14-7 0-14,13-1-12-1,7-2-30-2,0 2-15-1,0 7 0 2,0-4-21 0,0 1-97-2,3-6 88 34,-3-3 16-20,4 0 12-11,8 0 35 0,-4 0 20-2,1 0-2-1,1 0 2 1,-7 0-9 5,4 0-30 30,-7 0-47-20,0 0-37-14,0-7-27-1,0-3 36 1,0 0 78 0,0 9 35 0,0 1 5-1,0 0 31 5,0 0 82 23,0 0-5-18,0-4-19-9,0 4 0 0,0-2-9 0,0 2-11-2,0-3-25 6,0 3-23 2,0 0-12 2,0 0-7-6,0 0 1 3,0 0-2 2,0 0 2 7,0 0 0-14,0 0-3 2,0 0-14 2,0 0-59 16,0 0-70-19,0 0-112-1,0 0-357 2</inkml:trace>
    </iact:actionData>
  </iact:action>
</iact:actions>
</file>

<file path=ppt/ink/inkAction3.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2T21:22:10.816"/>
    </inkml:context>
    <inkml:brush xml:id="br0">
      <inkml:brushProperty name="width" value="0.05292" units="cm"/>
      <inkml:brushProperty name="height" value="0.05292" units="cm"/>
    </inkml:brush>
  </inkml:definitions>
  <iact:action type="add" startTime="14186">
    <iact:property name="dataType"/>
    <iact:actionData xml:id="d0">
      <inkml:trace xmlns:inkml="http://www.w3.org/2003/InkML" xml:id="stk0" contextRef="#ctx0" brushRef="#br0">6825 12775 803 0,'0'0'184'12,"0"0"-58"-10,0 0-45 5,0 0-41 1,0 0 13 0,0 0 10-2,0 0-2 2,153 9 3 0,-122-9 5 0,2 0 1-1,8 0-13 2,-2 0-12-3,-1 3-4 2,-4-1-13-2,-2 0-6 2,2-2-6 0,-1 6 3 0,-3-1-3-2,4 2-1 2,2-4 0 0,5-3 1 1,1 0 0 0,0 0-5-5,-6 0 1 5,-1 0 1-1,1 0-2 0,-3 0-3-2,6 0-1 2,2 0-2 0,2 0 2 0,1 0 0-2,1 0 1 1,0 0-2 2,-2 0-1-2,-2 0-1 0,0 6 3 1,-5-2-2 0,-3 8 2 0,-2-6-3-2,-1 2-4 2,3 0 0 1,-2-1 0-2,2 0 0-2,3-1 0 5,2 1 0-4,-5-5 0 3,-4 3 0-4,-8 1 0 3,-4 0 0 1,-10-1 0-1,2-5 0-2,-6 0 0 1,-2 0 0 2,-1 0 0-4,0 0 0 3,0 0 0 0,0 0 0 0,0 0 0-2,0 0 0 3,0 0 0-2,-24 0 0 3,-15-28 0-5,-12-8 0 3,-4 2 0 0,10 0-3 0,1 6-1-2,7 2-3 2,8 8-1-1,8 3-1 2,4-2 1-2,8 5-2 0,5 7 3 1,4 0-4 0,0 2 2-2,0 3 1 4,0-3 5-5,0 3 3 4,0-4-1-3,0 3 1 3,10-3-1-2,18 2 2 1,11-1-1-2,1 3 1 2,1 0 0-1,-2 0 0 2,-6 3 0-2,-8 16 1 1,-3-2 0-1,-8 9 1-1,-1 0-1 4,-3 4 2-4,-10 7 0 3,0 7-1-2,0 4 1 2,-33 3-3-3,-6-4 0 2,-6-2 0 1,6-4 0 0,-2-11-1-6,14-2 1 5,2-11-1 0,18-3 0-1,3-9 0-1,4-5-1 3,0 0 0-1,0 0-9 0,7 0-47-2,25 0-77 2,0-2-85 0,-19-1-87 0,0 0-402-2</inkml:trace>
    </iact:actionData>
  </iact:action>
  <iact:action type="add" startTime="15387">
    <iact:property name="dataType"/>
    <iact:actionData xml:id="d1">
      <inkml:trace xmlns:inkml="http://www.w3.org/2003/InkML" xml:id="stk1" contextRef="#ctx0" brushRef="#br0">9043 12239 621 0,'0'0'294'8,"0"0"-116"-1,0 0-45-2,0 0-58 3,0 0-7 0,0 0-1-2,197 30-16 3,-142-30-8-2,-2 0 3 2,0-13-7-3,-19-7-19 1,-5-9-5 1,-11 2-13 1,-12-4-2-2,-6 0-4-1,0-6-3 2,0 5-8 0,-24 2-12-2,-7 8-3 2,3 13 2 0,-2 9 7 0,-1 0 12-2,2 0 9 2,2 24 0 0,2 8 1 0,6 7 2-1,3 4 5 0,7-1 5 1,5 4 2 0,4-4 2 0,0-1 7-1,0-4-3 2,13-7-8-5,7 0-5 4,4-12-2 5,-6-4-4-9,-3-5-2 4,1-9-2-1,4 0-6 0,-5 0-33 1,4-3-46 1,1-22-37-4,6 3-43 3,-19 11-44 0,0 1-388 0</inkml:trace>
    </iact:actionData>
  </iact:action>
  <iact:action type="add" startTime="15904">
    <iact:property name="dataType"/>
    <iact:actionData xml:id="d2">
      <inkml:trace xmlns:inkml="http://www.w3.org/2003/InkML" xml:id="stk2" contextRef="#ctx0" brushRef="#br0">10121 12076 579 0,'0'0'225'7,"0"0"-75"-1,0 0-24 2,0 0-57 0,0 0-25-1,-197 146-2 0,164-116-19 1,-1-1-14 0,14-10-7-2,8-5-2 3,1-11-2-2,11-3-39 2,0 0-50-3,0 0-81 1,0-5-154 3</inkml:trace>
    </iact:actionData>
  </iact:action>
  <iact:action type="add" startTime="16216">
    <iact:property name="dataType"/>
    <iact:actionData xml:id="d3">
      <inkml:trace xmlns:inkml="http://www.w3.org/2003/InkML" xml:id="stk3" contextRef="#ctx0" brushRef="#br0">9802 11955 413 0,'0'0'258'5,"0"0"-65"4,0 0-49-4,0 0-72 0,94 185-5 2,-72-143-9 1,7-2 6 0,-6-1-5 0,5-7-6-1,-4-5-15 1,-9-9-23 0,-2-9-10 0,-4 1-5-3,-1-10-3 3,3 0-35 0,5 0-92 0,-15-15-47-1,2 1-164 0</inkml:trace>
    </iact:actionData>
  </iact:action>
  <iact:action type="add" startTime="16564">
    <iact:property name="dataType"/>
    <iact:actionData xml:id="d4">
      <inkml:trace xmlns:inkml="http://www.w3.org/2003/InkML" xml:id="stk4" contextRef="#ctx0" brushRef="#br0">10678 12113 479 0,'0'0'137'7,"0"0"-61"-1,0 0-37 2,0 0 27 1,0 0 18-4,0 0-8 3,-145 13-11 1,114 4-10-2,5 2-10-1,3 3-6 2,6 8-4 1,9-5 5-2,8 2-17 0,0-4-7 0,0-4-11 1,32-10-5 0,10-9-8-1,2 0 1 0,-1-3-2 1,-2-25-1 0,-5-2 3-2,-16 1-10 4,-8 9-3-2,-9 7-6 0,3 9-6-4,-6 4 13 4,0 0 18 1,0 0 1-2,0 0 3-1,0 12 3 2,0 25 12 0,0 2 3-1,0 3 6 1,-9 0-8-1,5-5-8 2,4-12-8-4,0-5-1 3,0-8-2 0,3-12-25 0,17 0-26 0,13-4-41-2,-17-16-152 2,-4 0-240 0</inkml:trace>
    </iact:actionData>
  </iact:action>
  <iact:action type="add" startTime="17016">
    <iact:property name="dataType"/>
    <iact:actionData xml:id="d5">
      <inkml:trace xmlns:inkml="http://www.w3.org/2003/InkML" xml:id="stk5" contextRef="#ctx0" brushRef="#br0">11202 12059 403 0,'0'0'203'4,"0"0"-90"4,0 0-28-1,0 0-45 1,0 0 23-2,0 0 24 2,-82 90-25 0,50-57-22 0,6 0-10-2,3 4 5 2,8 0 5 0,12 4-2 0,3-7 4-1,0-4-19 0,0-9-17 2,26-10-5-2,9-8-1-1,17-3-1 2,2 0-20 0,-6-7-11 0,5-21-16 1,-6-6-38 0,-34 16-56-3,-3-1-187 1</inkml:trace>
    </iact:actionData>
  </iact:action>
  <iact:action type="add" startTime="17351">
    <iact:property name="dataType"/>
    <iact:actionData xml:id="d6">
      <inkml:trace xmlns:inkml="http://www.w3.org/2003/InkML" xml:id="stk6" contextRef="#ctx0" brushRef="#br0">11734 11364 360 0,'0'0'174'6,"0"0"-28"3,0 0-18-2,0 0-32-1,0 0-17 3,6 172-6-1,-6-93-15-1,0 7 4 0,0 5 6 1,0-2-12 0,0-5-14 0,0-13-13-3,0-11-6 3,0-22-13 0,0-10-8 0,0-10-2-2,0-16-11 3,0-2-34-2,0 0-26 1,0-11-48-1,22-20-17 0,-13 11-153 2,-2 1-294-4</inkml:trace>
    </iact:actionData>
  </iact:action>
  <iact:action type="add" startTime="17606">
    <iact:property name="dataType"/>
    <iact:actionData xml:id="d7">
      <inkml:trace xmlns:inkml="http://www.w3.org/2003/InkML" xml:id="stk7" contextRef="#ctx0" brushRef="#br0">11972 11853 128 0,'0'0'523'7,"0"0"-327"1,0 0-66-2,0 0-34 2,-271 28-22 0,148-8 19-2,-6-1-4 3,11-1-55-1,10-6-25-1,21-7-9-1,19-2-20 3,31-1-99-1,37-2-89 1,0 8-356-4</inkml:trace>
    </iact:actionData>
  </iact:action>
  <iact:action type="add" startTime="18306">
    <iact:property name="dataType"/>
    <iact:actionData xml:id="d8">
      <inkml:trace xmlns:inkml="http://www.w3.org/2003/InkML" xml:id="stk8" contextRef="#ctx0" brushRef="#br0">9517 12890 611 0,'0'0'234'4,"0"0"-120"3,0 0-25 2,0 0-43-1,0 0-7-3,-173 31-2 4,137-7 2-2,8-2 11 1,8 3 1-2,4 2-4 2,6 5-12 0,7 4 3 1,3-2-14-4,0 2-9 3,4-5-8 0,28-3-2 0,6-8-4-2,-8-3-1 2,-1-9-2 0,-1 1-12-2,-5-6-25 3,3-1-58 0,2-2-38-2,-22 0-53-2,4 0-241 3</inkml:trace>
    </iact:actionData>
  </iact:action>
  <iact:action type="add" startTime="18643">
    <iact:property name="dataType"/>
    <iact:actionData xml:id="d9">
      <inkml:trace xmlns:inkml="http://www.w3.org/2003/InkML" xml:id="stk9" contextRef="#ctx0" brushRef="#br0">10004 13022 343 0,'0'0'169'7,"0"0"-39"1,0 0-12-3,0 0-21 1,0 0-7 2,0 0 0 0,0 0-19 1,-198-6 0-4,158 21-11 6,7 5-8-6,12 2-13 1,5 3-7 2,16 4-7 0,0 1-8 0,13-5-3 0,28-2-7 0,7-12-7-2,4-8-1 3,-11-3-1-2,-1 0 0-1,-5-25 2 2,-8-12-3 0,-6 1-1 1,-4-7-10-4,-14 7-30 3,-3 0-53 0,0 7-7 0,0 16-36-2,0 13-160 2,0 0-264 0</inkml:trace>
    </iact:actionData>
  </iact:action>
  <iact:action type="add" startTime="19028">
    <iact:property name="dataType"/>
    <iact:actionData xml:id="d10">
      <inkml:trace xmlns:inkml="http://www.w3.org/2003/InkML" xml:id="stk10" contextRef="#ctx0" brushRef="#br0">10205 13784 646 0,'0'0'176'4,"0"0"-67"2,0 0-79 1,0 0-11 1,0 0 20-1,67-144-3 0,-60 80 2 2,6-5 3-1,-1-9-13-2,-8 8-10 1,3 8 2 1,-2 15-8 0,6 13-3-1,-2 9-2 0,0 6-5 1,4 4-1 1,1 7 1-4,2 3-1 3,7 5 2 0,-5 0-1 0,-2 0 4-2,4 0 9 2,-8 16-1 0,-5 6 15-2,-6-5-23 3,-1 3 2 0,0-3 2-2,0 0-8-2,-13-4 0 3,-19-1 1 0,-10-3-3 0,2-6 0 0,3 0-2 0,4-3-10-2,16 0-56 2,17 0-70 1,0 0-61-4,0 0-437 3</inkml:trace>
    </iact:actionData>
  </iact:action>
  <iact:action type="add" startTime="19520">
    <iact:property name="dataType"/>
    <iact:actionData xml:id="d11">
      <inkml:trace xmlns:inkml="http://www.w3.org/2003/InkML" xml:id="stk11" contextRef="#ctx0" brushRef="#br0">11134 12984 153 0,'0'0'212'7,"0"0"-61"0,0 0 8-2,0 0-54 3,0 0 9 0,0 0-16 0,-87 181-26-2,48-107-5 2,-1-1-13 0,3 0-2 0,1-3-8-2,7-3-12 2,0-1-1 0,10-8-12 0,2-7-4-2,13-18-10 2,4-16-5 0,0-10-1 0,0-7-34-1,0-15-64 0,14-27-32 1,1 8-147 0,-7 4-240-2</inkml:trace>
    </iact:actionData>
  </iact:action>
  <iact:action type="add" startTime="19894">
    <iact:property name="dataType"/>
    <iact:actionData xml:id="d12">
      <inkml:trace xmlns:inkml="http://www.w3.org/2003/InkML" xml:id="stk12" contextRef="#ctx0" brushRef="#br0">10818 12985 172 0,'0'0'80'5,"0"0"-11"3,0 0-13 0,0 0 73 0,0 0 61-2,0 0-83 2,29 97 29 0,-8-64-22 0,-3 4-11-1,3-4-27 1,-7-7-13 0,-1-1-7-3,-8-8-23 3,-3-7-20 0,4-3-8 0,-6-7-5-2,0 0-1 3,0 0-15-2,0 0-59 1,3-14-48-2,-3-1-101 4,2 5-361-4</inkml:trace>
    </iact:actionData>
  </iact:action>
  <iact:action type="add" startTime="20524">
    <iact:property name="dataType"/>
    <iact:actionData xml:id="d13">
      <inkml:trace xmlns:inkml="http://www.w3.org/2003/InkML" xml:id="stk13" contextRef="#ctx0" brushRef="#br0">12156 12694 386 0,'0'0'202'6,"0"0"5"2,0 0-85 0,0 0-53-1,0 0-11 0,0 0-6 0,28 6 4 1,-4-3-1-2,4 5 3 2,5-6-11 0,1 6 14 1,6-2-24-4,11-3 2 3,-2 2-7 0,5-1-10 0,-1-2 6 0,5-2-13 0,8 0 3-2,2 0-1 4,9 0-7-4,-2 0-4 3,-5 0 6-2,5 0 0 0,5 0-1 0,-6 0-4 1,4 0-2-1,-4 3 1 1,-2 0 0 0,-1-3 0-3,3 0-1 4,-10 0-4-1,-5 0 2 1,-6 0-2-3,-13 0 0 4,-12 0 0-3,-11 0-1-1,-4 0 2 0,-3 0-2 1,-5 0 2 1,-1 0-2 0,3 0 1-2,-4 0 0 2,2 0-1 1,-5 0 1-2,5 0 0 0,-5 0-1 1,0 0 0 0,0 0 0-1,0 0 0-1,0 0 0 2,0 0 0 0,0 0-1-2,0 0 0 3,0 0 0 0,0 0 0-3,0-3-3 1,-36-21 1 0,-13-10-3 2,-12-9 6-1,0 2 0-3,2 6 0 4,8 5-1-2,15 13-1 1,11 2-1 0,6 6-1-1,12 6 2 1,1 1 2 0,6 2 0-2,0 0 0 1,0 0 0 1,0 0 3 0,0 0-1 1,0 0 1-4,3 0 1 4,35 2 1-1,5 25-4 0,6-2 0-3,-2 5-1 3,-7 4 1 0,0-4 1 0,-10 6 1-1,-5-6 6 0,-2 4 3 2,-10-8 0-2,-7-2 5 0,-6 1-6 0,0-1-3 3,-12-3-4-3,-20-1-4-1,-8 3-1 1,-8-4-2 1,-3-3 1 0,0 1-10-2,5-2-49 2,1-15-45 0,16 0-42 1,29 0-122-3,0-2-341 2</inkml:trace>
    </iact:actionData>
  </iact:action>
  <iact:action type="add" startTime="21948">
    <iact:property name="dataType"/>
    <iact:actionData xml:id="d14">
      <inkml:trace xmlns:inkml="http://www.w3.org/2003/InkML" xml:id="stk14" contextRef="#ctx0" brushRef="#br0">11895 9715 406 0,'0'0'170'9,"0"0"-21"-4,0 0-10 3,161-3-43 0,-104 3 1 0,9 0 8-3,14 0-15 4,14 0-17-2,6-3-17 2,12-6-18-2,5 4-8 1,7 5-5-2,-4 0 3 2,-7 0-3-2,0 8 10 2,-1 12-5 0,11-6-5 5,15-2-8-7,12-11-9 1,5-1-7 0,2 0 2 1,-12 0-2-1,0 0 3-1,-9 0 4 2,-7 0 2 1,-6 0 1-1,-14 0 1-3,-3 0-12 4,-6 0 1-1,4-1-1 0,4-11 2-3,0 7-2 4,1-2 0-1,-5 3 3-1,-8 4 0 0,-8-4 2 1,5 2 0 0,-3-4-2-1,6-3-2 0,7 4-1 1,2-4 1 0,-3 4-1-3,-2 0 2 6,-6-3 2-6,-4-5 1 3,-9 2-4-1,-5-2 2 0,-1 1 0 2,-1-3 1-2,-2 5-2 2,-1 2 1-2,2-4 1-1,-5 5-4 2,0 0 3 0,-10 1-3-3,-4 6 0 4,-4 0 0-1,-6 0 2 1,2 0 0-3,-2 0 2 1,-4 0-2 3,4 0 0-6,-2 0-1 5,-4 0 1-1,-5 3 0 0,-6 0 0-3,-3-1-1 2,-14-2 0 2,-1 0 1-2,-8 0-1-1,2 0-1 4,1 0 0-4,-4 0-1 1,3 0 0 0,-3 0 0 1,0 0 1 0,-3 0-2 0,-40 0-5 0,-18-22 2-2,-7-5 2 2,-9-11 0 0,-6-1-5 1,6 3-1-4,4 5-11 3,16 9-1 0,21 8 8 0,11 8 5-2,12 6 5 3,7 0 1-2,2 0-1 0,4 0 3 0,0 0 0 1,0 0 1 1,0 0 2-4,23 20 4 4,23 7-2-2,8 10-2 1,1-3-3-2,0 0 4 2,-3-3 0-1,-4-4 15 2,-7-2-4-3,-11-3-2 3,-5-12 2-2,-8-5 1 2,-5-1-8-4,-9-4 2 4,-3 5 1-2,0 6-4 2,0 6-6-2,-16 8-1-1,-10-1 0 2,-2-3 0 0,-2 3-1 1,2-5-1-4,-11-6-36 6,3-9-47-4,-12-4-66 0,12 0-41-2,26 0-101 3,10-6-325 0</inkml:trace>
    </iact:actionData>
  </iact:action>
  <iact:action type="add" startTime="23584">
    <iact:property name="dataType"/>
    <iact:actionData xml:id="d15">
      <inkml:trace xmlns:inkml="http://www.w3.org/2003/InkML" xml:id="stk15" contextRef="#ctx0" brushRef="#br0">18883 6809 517 0,'0'0'257'5,"0"0"-89"3,0 0-44 0,0 0-50-1,0 0-26 0,0 0-5 1,170 17 2 0,-106-3 6 0,16-3 8 0,17 5-7-1,19-5-20 1,20-5-7-2,10-6 0 1,5 0-16 1,3 0-4 0,-2-6-4 1,0 3 12-1,-3-5 10-1,1 8 0 1,-10 0 1-2,-3 0-8 3,0 0 3-1,1 0-11 0,5 0 5-2,-5-2-6 1,3-6-1 2,-4 4 0-2,-5 4 0 0,-3 0 3 1,-5 0-2 0,-10 0 3-1,-7 0-3 3,-7 0-3-3,0 0-3 2,2-2 0-6,7-9 0 2,-1-6 0 3,1 3 2 1,-2 1-2-1,-7 4 2-3,-3 3 1 4,-8 6 1-1,-5 0 2-1,-4 0 0-1,-6 0-2 2,-2 0-1 0,3 0 3 0,5 0-6-1,1 0 2 0,8 0-2 2,-8-3 1-2,-1-3-2-1,-9-2 2 2,-10 3-1 0,-6 2 0 0,-5-1 0-2,-10 4 1 2,-6 0-2 1,-3 0 2-1,-8 0 1-1,-7 0-3-1,-12 0 0 2,-1 0 0 0,-3 0-1-1,0 0 1 0,0 0-1 2,0 0 1-2,0 0-3 0,0 0-1 0,0 0 2 2,0 0-6-2,0 0 3-1,0 0 3 3,0 0-3-2,0-5 4 2,-10 0 0-4,-19-6-6 3,-9-10 5 0,-5-1-4 1,-5-9-1-4,-1 0-3 3,-5-6 1 0,0 4 3 0,2 2-4 0,0 3 2-2,0 2 2 2,4 1-1 0,7 5-2-1,10 7-6 0,9 5 5 2,12 4 3-2,5 4 4 1,5 0 3-2,0 0 0 2,0 0 5 0,0 0 1-2,0 0 3 2,32 20 0 1,20 14-6-3,3 6-2 2,15-1 0 0,-2 3-1-1,5 6 4 1,-5-7 0 0,-7 1 5-2,-5-2 6 3,-9-9-4-2,-11-6 2 0,-12-5-6 1,-10-6 2 0,-12-6-1-1,-2 4 2 2,0 1-8-4,-11 7-2 3,-21 4 0 0,-1-7-2-2,2-2 1 3,7-3-3-1,-1 1 2-1,0-4-3-1,2 0-23 5,-5-3-37-6,0-4-53 3,-3-2-15-2,5 6-70 3,23-3-60-2,3 4-335 1</inkml:trace>
    </iact:actionData>
  </iact:action>
</iact:actions>
</file>

<file path=ppt/ink/inkAction30.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30T03:30:27.137"/>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
  </inkml:definitions>
  <iact:action type="add" startTime="19134">
    <iact:property name="dataType"/>
    <iact:actionData xml:id="d0">
      <inkml:trace xmlns:inkml="http://www.w3.org/2003/InkML" xml:id="stk0" contextRef="#ctx0" brushRef="#br0">19723 18376 725 0,'0'0'140'131,"0"0"35"-130,0 0-70-1,0 0-45 0,0 0-12 1,0 0-4-1,0 0 7 0,10 163 1 0,-10-118-9 1,0 11-6 14,0-5-7-13,0-1 5 0,0-8-5-1,0-3 4 1,0-7-2-1,0-7-11-1,0-8 1 1,0-17-9 2,0 3-2-1,0-3-5 0,0 0-3 0,0 0-3-1,0 0 1 0,0 0-1-1,0 0 0 1,0 0-1-1,0 0 2 13,0 0 0-12,0 0 0 0,0 0 0 0,0 0 0 21,0 0 2-21,0 0-2-1,0 0 0 19,0 11 2-2,0-5-2-16,0 4 1 0,0 0-1 0,3 0-1 10,-3 10 0-10,0-3 2 3,0 7-1 8,0-3 0-3,0-2-1 4,0-12 0-12,0-2 0 4,0-5 0 11,0 0 1-16,0 0-1 6,0 0-2 9,0 0 1-15,0 0-1 18,0 0 2-17,0 0 0 2,0 0 0 8,0 0 0-8,0 0 1 9,0 0-1-7,7 0 0 14,0 0-1-18,5 0 1 3,1 0 1 8,-1 0 0-12,-2 0-1 8,0 0 1 0,0 0-1-2,0 0 1 3,3 0 0-2,-3 0 0 13,3-5 0-20,5 5 0 6,-2-7-1 16,3 7 2-19,-5 0-1-2,-1-5 2 0,0 5 0 24,-6-3 1-24,6 3 0 0,-1 0 0 5,4-2 0 22,4-1-1-24,1 3-2-1,2-6 2 16,-3 6-2-19,3 0 1 2,-2-6 1 0,-1 6 0 0,0 0 6 31,5 0-1-31,-8 0 3-1,2 0-3 0,0-5-1-1,-3 5-2 17,-2 0 0-16,5-6 0 16,-2 2-4-1,-2 4 1-15,1 0-1 0,-3-5-1 0,-1 5 0 15,-1-4 0-11,2-4 0-4,-1 8 0 21,1-5 0-8,6 3 1-14,4 2-1 1,4-6 1-1,2 6 1 13,0-5-2-4,3-1 0-8,0-2 0 13,0 3 0-2,-4-2 2-10,-2 2-2-1,-3 0 0 19,0 5 2-19,-6 0 4 1,7 0-1 22,0 0 5-10,0 0 0-12,9 0-2 1,-1 0-1-1,0 0-3-2,7 0 0 15,-6 0-1-13,5 0 3 2,1 0-4 35,-3 0 2-22,-1 0 0-16,-5 0 0 3,1 0-1-1,-2 0 4-1,-2 0-3 2,7 0-1-2,-7 5 1 10,5-5-4-12,4 0 2 0,-1 0 1 18,3 0-3-1,-6 0 0-15,-2 0 0 0,-1 0 2 1,-1 0-1 0,-4 0 2 14,5 0 1-17,3 0 0 29,0 0 0-14,6 0-2-14,4 0 1 1,1 0 0 1,-1 0-3-3,0 0 3 1,-4 0-1 21,-5 0 1-11,-5 5 2-8,1-5-4-2,-3 0 2-1,2 0-2 17,2 0-1-16,-2 0 0 26,3 7-2-12,1-7 1-15,3 0 1 1,6 0 0 0,-4 2 0 1,0-2-1-1,-1 0 2 12,-4 3-2-8,7-3 1 21,-6 0-1-15,8 0 1-9,1 0 2 0,0 0-1 0,10 8-1-2,-1-8 0 14,10 6 1-13,-2-1-1 7,6-5 0 0,-2 0-1 8,3 6 1-10,-5-6 0-6,-4 2 1 24,2 3 1-14,-5-5 0-8,0 8-1-1,-1-4-1-1,-6-4 2 16,-3 0-2-15,6 0-1 12,-4 0 0-4,-1 0 1-8,7 0 0 21,5 0 1-10,1 0-1-12,6 0 0 0,-1 0 1 0,1 0 1 15,-2 0-2-4,-5 0 4-10,0 0-4 4,-8 0 3 25,-1 5-1-19,-1 5-1-10,1-5-1-1,9 1 1 1,-1-6-2-1,1 0 2 25,-1 0-2-18,-1 0 1-6,-1 6 0-1,-5-3 0 5,-7-1-3 17,-1 6 2-22,-5-8-1 0,1 12 2 7,5-12 0 2,-8 0-1-3,1 0-3 20,-3 0 3-25,-3 0-3 1,3 0-3-1,0 0 2 14,5 0 0-15,3 0 2 17,0 0-2-16,1 0 4 15,-5 0-2-2,0 0 3-13,-1 0 0 0,-3 0 0 2,-3 0 0 12,-2 0 0-14,-9 0 0 13,5 0-1 1,-3-5-1-13,4 5-2-1,-7-7 2 5,6-1-5 3,-5 6 5-8,-5-1 0 16,-3 3 1-15,-7 0 2 8,-3 0-1-1,1 0 0-9,-1 0-3 16,0 0 0-15,0 0-4 6,0 0 0 1,3 0 1 2,1 0 2 0,1 0 1-3,-5-6-1-2,0-15-1 3,0-14-5-5,0-11-6 14,0-9 12-16,0 2 3 13,0-5 0-9,0 0 1-5,0-4-4 12,0 0 1-6,0-2 1 7,0 15 1-3,0 5 1-10,0 14-1 11,0 9 0 0,0 4 0-10,0 10-2 24,0 7 1-17,0 0-4-7,0 0 0 0,0 0 3 2,0 0 3 11,0 0 0-13,0 0 2 4,0 0 0 5,0 0 1-4,0 0-2 9,0 0-1-14,0 0 0 5,0 0 2 2,0 0 1-1,0 19 2 0,0 11 1 0,1 10-4 13,2 7 1-14,4 4-3-6,-4 0 0 12,0-1 1-8,-3 7 1 0,0-12-2 6,0 2 1-2,0-16-2 2,0-1 2-7,0-9-2 10,0-12 2-1,0-4-1-12,0 0 0 12,0-5-1-5,0 0 1-7,0 7-1 17,0-7 2-16,0 5-2 2,0 0 1 6,0 10-1 1,0-2 0-5,-13 4 1 2,-3 3 0 1,2-3 0 1,-5-2 0-2,4-6-1 1,-8 6 0-1,0-3-1 3,3-4 1-5,-7 4 1 3,3-2 0 4,-4-2 1-12,-4-1-1 16,-1 3-1-15,-5-7-2 13,-1 4 3-5,7-2-1-8,-7-5 1 4,3 0 0 10,-8 0 0-14,-3 0-2 7,-3 0 2 0,-6-12-3 0,-5-8 2-2,0-5 1 2,-6 6 0 0,7-2 0 0,-4 4 1-1,4 4-1 10,-1 2-1-7,2-2 1-9,2 6 0-1,1-3 2 10,2 3-3-4,4 4 2 3,-4-2-2-3,8 0 2 9,-4-1 0-8,1 0 1-7,3 6-1 11,-7-5 3-3,6 2-3-3,-3-2 5 8,5-2-2-4,-1 7-3-9,-3-5 2 23,5 0 1-17,1 2-1-6,5-3-2 0,-1 6 1 15,1-6 0-7,2 6 1-8,4-5 2 9,3 5-2-2,2-6-2 12,-1 2 1-9,-7 0-1-9,-1-1-1-1,-2 5 0 10,5 0 2-5,0 0 1 5,2 0-1-6,5 0 6 10,4 0-2-6,-1 0-1-7,7 0-3 6,3 0-1 5,3 0 0-11,0 0 0 9,0 0 0-1,5 0-1 1,0 0 2 3,5 0-1-13,-3 0-1 5,3 0 0 3,-3 0-1-2,1 0 1 3,-5 0 0-5,3 0 0 5,-1 0 0 8,-2 0 1-17,-2 0-1 14,2 0 0-6,0 0 0-8,-2 0 0 7,1 0 0 1,-8 0 0 1,-2 0-2-1,-5 0 2 5,0 5-1-5,-3-1 2-8,-2 6 0 12,1-5-1-7,-5 1 0 11,4 0-1-9,-1 2 1-6,-6-3-3 16,2 7 2-8,-3 2 0-8,3-3 1-1,-2-3 0 13,-2 4-3-6,-2-7 3-7,-3 4 0 17,-4-4 0-10,-3 7 0-6,-8-1 0 14,9-4-1-9,-11 1 0-6,-2-4 1 10,4 1-1-4,-2 5 1 8,2-5 0-5,-1 1 0-9,-1 0 2 13,-6-3-2-4,-5 2 0-9,-1 0 0 8,-9-5 0 0,-2 0 0-1,-2 0 0 7,3 0 0-4,1 0 1-3,3 0 1-7,9 0-2 13,-2 0 0-1,4 0 0-11,5 0 2 0,-3 0-2 39,3-5-1-39,-4 2 1 0,1 3 4-1,-3 0-3 0,9 0 1 13,-1 0-2-13,3 0 0 8,-1 0 0 8,2 0 2-15,1 0-2 18,2 0 1-11,9 0 1-7,14 0-2-1,0 0 1 4,3 0-1 7,8 0-1-5,5 0 1 9,0 0 0-14,3 0-1 13,3 0 1-5,-3 0-1-8,4 0 1 12,-6 0 0-6,-1 0 1-7,1-2-2 6,1-1 2 4,7-3-2 5,-5 6 1-8,6-6-1-6,1 6 1 10,0 0-1-5,-1 0 0-2,-3-5 0 11,3 5 0-14,-4-10 1 5,-3 10 0 2,-1-5 0 6,-2 1 0-10,6 4 0 10,-3 0 0-8,7 0-1-6,-4-8 2 15,4 3-3-8,2 3 1-6,-11-4-3 3,-1 1 1 8,1-7-2 1,-4 5 0-7,0-5 5-6,5 7-1 11,2-2-2-2,2 4 3-6,5 3-1 7,-1 0-1-4,3 0 0 0,0 0 2 11,0-5-3-17,0 5 0 4,-8-11-4 7,6 0-2-5,-3-4-2 3,0-4 3 1,-1-11 4-4,3-2-2 6,3 2 6-4,0-10-5-8,0-2 2 12,0 2 0-5,0-1 3-3,0-6-4 5,0 17 1-2,0 6 3 0,0 7-2 0,0 7 0-1,0 5 1 3,0-7-4-1,0 4-5 1,9-2-8-4,3-10-11 2,1 1-9 0,7 2-31 9,2 2-23-9,3 9-6-6,-1 6-64 14,-15 0-50-8,-2 0-299-7</inkml:trace>
    </iact:actionData>
  </iact:action>
  <iact:action type="add" startTime="24806">
    <iact:property name="dataType"/>
    <iact:actionData xml:id="d1">
      <inkml:trace xmlns:inkml="http://www.w3.org/2003/InkML" xml:id="stk1" contextRef="#ctx0" brushRef="#br0">26824 18871 518 0,'0'0'181'23,"0"0"-28"-21,0 0-64-1,0 0-39 0,0 0-14 13,0 0-9-13,0 0 3 2,0 0 2-3,16 0 6 1,-12 0-3 17,1 0 8-18,3 0 5 6,-3 0-1 8,2 0-3 1,5 0-5-15,2 0-7 8,9 0-14-7,5 0 4 2,-5 0-7 8,13 0 13-5,0 0-3 4,9 0-3-7,12-6 5 15,2 0-9 11,2 6 7-28,-4-5-6 0,2 5 4 0,5 0 2-1,-3 0-8 14,5 0-4-14,4 0 0 15,-5 0-9-8,6 0 3-6,2 0 5 18,-5 0-6-11,2 5 4-6,-11-5-8-1,0 6 11 17,-1-6-10 0,6 0 3-16,0 0-4-1,13 0 1-1,0 0 0 16,7 0-1-15,0 0-1 11,-5 0 1-5,-3-6-1-7,-11-9-1 7,-4 11 4 0,-6-8-3 10,-10 4-1-9,-6 2 1-8,-6 1 0 15,2-1 0-10,-1 6-1-5,-3-6 0 13,4 6 0-5,-6-6 0-7,-4 6 1 21,-6 0 0-15,-6-1-1-7,-9 1 0 0,3 0 0 8,-4 0 1-2,-3 0-2 10,0 0 2-16,0 0-1 11,0 0 2-6,0 0-2 1,0 0 3 9,0 0-3-14,0 0-1 6,0 0 1 0,0 0 2 5,0 0-2-9,0 0 3 8,-14 0 0-6,-27 19-2 6,-24 7 0 2,1-2 1-5,-18-4-2-7,-3 0 0 13,-9-3 0-6,-9-7 1-8,-5 5-1 15,-8-10 0-7,1 2-1-5,4-2 4-3,2-3-5 10,4 4 5-4,5-6-6 4,0 6 4-4,3-6-1 8,10 0 3-9,-3 0-1-2,15 0 4 11,-5 0-4-14,-1 0 5 12,1 0-5-3,-2 0 0-9,1 0 0 11,11 0 2-3,6 0-3 9,11 0-1-6,9 0 0-11,6 0-2 1,12-6 1 10,6 0 1-2,7 1-1-6,0 3 0 14,6 2 1-10,-1-7 0-7,0 7-1 7,5 0 1 3,-1 0 0-1,4 0 0-9,0 0 3 18,0 0-3-18,0 0 5 6,0 0-2 0,20 0-2 11,47 0 0-16,33 0 3 9,21 0 2-1,11 0-4-9,-7 12-2 13,0-4 0-4,-8 3 0-5,12-5 4 9,-1 1 2-5,9 1 2-8,2-4-3 15,-7 1-2-6,6 5 5-7,1-5-3 14,-4-5-1-10,-12 0-3-4,-14 0 5 2,-24 0-6 6,-16 0-5 1,-14 0 5-11,-18 0 1 11,-6 0 5-4,-11 0-4-3,-4 0-2 5,-9-5 0 10,-4 5 5-18,4 0-4 0,-4 0-1 10,0 0 1-8,-3 0 1 8,2 0-2-4,-2 0 0 1,0 0 1-4,0 0-1 5,0 0 1 5,0 0 1-14,0 0-1 13,0 0-1-8,0 0 0 8,0 0 0-12,0 0-2 5,-12 0-1 3,-37 0 0-5,-38 11-2 10,-48 15 5-1,-24-8 2-6,-23-6-2-7,5-4 3 6,22-5-3 1,22-3 0 9,20 0-1-16,22 0-9 9,30 0 5-3,17-3-9 9,20 0 6-15,19-2 4 17,1 5 0-2,4 0-5-14,0 0 3 0,0 0-1 5,0-5 2 1,17-2 1-1,27-1 1 12,24 3-1-16,20-7 3-1,17 4 1 14,19 3-2-14,13-1 2 16,6 0 1-8,-5 6-1-9,-5 0 1 6,-12 0-1 8,-17 0 1-7,-13-5-1-7,-15-1 0 13,-16 2 0-7,-6-1 0-5,-15 5 2 10,-14 0-2-4,-8 0 2 10,-14 0-2-11,0 0-2-6,-3 0-4 14,0 0-21-7,0 0-43-7,0 0-40 16,0 0-28-16,-19-4-14 7,-10 4-47 3,-6 0 49-5,18 0-105 10,10 0-279-2</inkml:trace>
    </iact:actionData>
  </iact:action>
  <iact:action type="add" startTime="68998">
    <iact:property name="dataType"/>
    <iact:actionData xml:id="d2">
      <inkml:trace xmlns:inkml="http://www.w3.org/2003/InkML" xml:id="stk2" contextRef="#ctx0" brushRef="#br1">12601 8332 325 0,'0'0'121'32,"0"0"28"-32,0 0-18 2,0 0-32 2,0 0-7-3,0 0-15 4,0 0-11-4,0 0-6-1,0 0-6 1,0 0 3 22,0 0-7-21,0 0 13 1,138-45-4-1,-82 23-15-1,8-9 0 0,3 2-10 3,7-3 1 32,3 0 2-23,10-7 0-11,20-6 0 2,10-2-8 0,12-7-3 22,12 0-7-19,11-1 1-3,2-2 0-1,5-2 3 1,2-1-10 1,-4 2 2-1,-8-2-8 22,-13 4 0-22,-18 9-4 1,-18 0-1-3,-13 17-2 2,-11 0 3 0,-2 6 0-1,-7 0-2 1,1 1 4 26,2 8-5-26,-6-2 2-2,-8 2 0 0,-8 0 0 4,-6 8-2 1,-4-5 2 12,-9 4 1-16,-12 1-3 2,-7 2 1-2,-3 5 0 0,-1 0 2-1,-3 0-2 2,-3 0 4 26,2 0 1-26,-2 0-4 1,0 0-1 0,0 0 2 24,0 0-3-25,0 0 0 0,0 0-1 0,0 0 1 0,0 0-1 0,0 0-2 24,-28 0 0-24,-5 15 1 1,8-5 2-1,-4 2 0 1,3-7-2 1,6 2 1-3,2-2 1 25,11-3 0-24,-2 2 0 1,9-2 0-1,0-2-1 0,0 0-7 2,0 0 2-2,0 0 3 3,0 0 3-3,0 0 0 18,0 0 1-18,-1 7 0-1,-9 1 0-2,-6 1-1-1,-7 18 0 1,-24 8 0 1,-11 14 1 36,-39 16-1-13,-44 10 2-25,-56 4-1 0,-56-2 3 1,-44-13 0-1,-14-10 1 2,14-9-3 0,38-8 9 0,37 7 2 0,45-2-5 4,34 3-3 34,31-3-1-18,31-12 0-18,24-5-2-1,25-9-1 0,18-13 3 1,11-3-1-3,3 0 0 5,0 0 1-4,6 0-3 0,55 0-1 16,29-32-2-16,31-1 2 0,31-6 0 0,34-3 0-1,17-4 2 27,19-2-3-26,-2 0 2-1,2-2 0 2,8-7 2 35,-15 7 7-18,-5-3-2-18,-13 3 4 0,-13 1-11 0,-7 4-1 1,-9 3 2 0,-4 0 2-1,-19 6 1-2,-19 8-1 1,-22 4 0 15,-28 11-2 5,-31 7 3-19,-22 3 2-1,-20 0-7-1,-3 3 7 5,0 0-5 29,0 0 0-16,-57 25-1-16,-37 21-2-1,-39 14 0 0,-24 1 1-1,-21-4 0 3,-9 0 0-2,-17 2 2 19,-11 5 0 1,-5-4 4-18,2 2-2 1,14-8-4-2,17-3 0 1,29-6 0 1,20-8 0 31,28-7 0-14,36-5 0-14,22-11 0-4,29-4 0 0,14-10 0-1,9 0 0 0,0 0 0 0,65 0 0 0,58-24 0 1,56-14 0 1,31-14 0 17,18 3 0-20,-11-6 0 1,-21 7 0 1,-44 8 0 11,-30 10 0 7,-24 10 0-19,-24 6 0 3,-19 6 0-2,-22 2 0-1,-14 3 0 35,-11 2 0-19,-8 1 0-16,-6 0 0 2,-68 47 0-3,-51 28 0 0,-55 13 0 1,-31 4 0 0,-28-4 0-1,-1-16 0 1,19-8 0 26,34-13 0-22,36-16 0 0,47-13 0-3,44-9 0-1,31-8 0 1,29-5 0 39,25 0 0-22,95-27 0-19,69-32 0-1,74-25 0 1,23-7 0 3,-12 2 0-3,-49 14 0 0,-67 24-21-1,-51 21 7 3,-48 17 12 1,-28 8 2 33,-15 5 2-17,-13-2 1-17,-3 2-3 1,-3 0 0 0,-79 15 0-1,-47 39-3 0,-52 15 3 0,-20 6 2-2,-9 4 6-1,15-8-2 28,27-10 4-27,35-11-1 0,33-16-9 4,40-12 0-2,27-11 0 33,33-11 0-12,39 0 0-21,79 0 0 1,58-30 0-2,49-13 0 1,3-13 0-2,-30-3 0 0,-44 12 0 2,-58 10 0-2,-51 22-11 0,-29 10 8 30,-16 5 3-27,-14 8 0-1,-72 44-2-1,-57 17-4 0,-52 8 6 42,-17-11 4-25,-2-7 4-18,19-12-6 0,32-9 0 2,42-7 4 0,49-14-6-1,34-9 0 1,28-3 0-2,26-5 0 0,93 0 0 0,70-24 0 26,72-27 0-25,1-8 0-2,-23 3 0 1,-56 11 0 21,-60 14 0-13,-54 15-3-8,-35 10 1 1,-16 6 2 0,-8 0 0 35,0 0 0-15,-50 0-7-17,-49 26-4-2,-45 12 11 0,-25-1 7-2,1-3-7 0,7-10 1 3,33-3 0 0,35-12-2 16,33 1 2-19,34-3 3 3,26-7 1-4,14 0 0 0,90 0-5 13,69-26 0-12,57-14 0 31,14-8 0-15,-18 0 0-16,-43 6 0-1,-53 9 0 0,-46 19-6 1,-40 5 4-1,-21 9 2 46,-23 0 2-22,0 0-2-20,-57 23-2 0,-54 30-12-2,-49 15 11-2,-18-1 3 3,-15-8 2 0,13-5 2-2,31-4 5 2,33-11-3 1,48-8-2 19,32-14-4-22,31-11 0 1,17-6 0 3,89 0 0-3,76-39 0 3,55-23 0 43,7-12 0-20,-11-5 0-26,-47 8 0 2,-53 13 0-4,-49 24 0 0,-45 17-6 1,-18 12 3 0,-16 5 3 0,0 0-1 2,-34 0-7 0,-41 5-8-1,-18 18 14 17,2 1 2-18,7-2 1 0,16-3 1 5,16 2 0 27,18-8-2-15,14-7 0-14,13-1-12-1,7-2-30-2,0 2-15-1,0 7 0 2,0-4-21 0,0 1-97-2,3-6 88 34,-3-3 16-20,4 0 12-11,8 0 35 0,-4 0 20-2,1 0-2-1,1 0 2 1,-7 0-9 5,4 0-30 30,-7 0-47-20,0 0-37-14,0-7-27-1,0-3 36 1,0 0 78 0,0 9 35 0,0 1 5-1,0 0 31 5,0 0 82 23,0 0-5-18,0-4-19-9,0 4 0 0,0-2-9 0,0 2-11-2,0-3-25 6,0 3-23 2,0 0-12 2,0 0-7-6,0 0 1 3,0 0-2 2,0 0 2 7,0 0 0-14,0 0-3 2,0 0-14 2,0 0-59 16,0 0-70-19,0 0-112-1,0 0-357 2</inkml:trace>
    </iact:actionData>
  </iact:action>
</iact:actions>
</file>

<file path=ppt/ink/inkAction4.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2T21:36:10.003"/>
    </inkml:context>
    <inkml:brush xml:id="br0">
      <inkml:brushProperty name="width" value="0.05292" units="cm"/>
      <inkml:brushProperty name="height" value="0.05292" units="cm"/>
      <inkml:brushProperty name="color" value="#0070C0"/>
    </inkml:brush>
  </inkml:definitions>
  <iact:action type="add" startTime="8342">
    <iact:property name="dataType"/>
    <iact:actionData xml:id="d0">
      <inkml:trace xmlns:inkml="http://www.w3.org/2003/InkML" xml:id="stk0" contextRef="#ctx0" brushRef="#br0">9922 9872 309 0,'0'0'309'10,"0"0"-225"-5,0 0 21 3,0 0-1-2,0 0-9 2,0 0 12 0,-8-11-8 0,8 11 4-2,0-3-1 5,0 0-32-6,10-4 3 2,20-3-11 0,20-4-33 3,9-7-5-4,6-5-11 0,15-8 0 3,4 0 1 2,12-3-6-6,-8 5 2 1,2 3 4 1,-19 4 2 2,-11 8-4-1,-20 2-2-2,-11 4-5 2,-17 8-2 2,-9 0-2-4,-3 1-1 0,0 2-1 4,0-5-4-4,0-10-6 0,-19-4-2 2,-33-9 12 3,-18-9 2-5,-17-3-2 1,0-4 3-1,-7 2-4 4,7-1 2-5,-3 5 0 1,16 6-1 3,3 4-1-1,12 11 2 0,15 3 0-2,8 8-1 2,16 4 1 2,11 2-1-4,0 0-1 0,9 0 2 4,0 0 2-2,0 0 0-1,0 0 3-2,0 18 0 5,0 35-2-4,25 7-3 2,8 17 4-1,3 4-4 3,4 3 0-4,0 4 1 0,1-6-1 3,-5-3 0 0,-1-15 0-2,-3-14 0 1,-12-11 2 1,0-16-2-1,-15-10 1-2,3-7-1 2,-3-6 0-2,5 0-4 3,10-40-1 0,5-18 2-2,-1-24 2-2,-3-19-2 5,-1-23 1-4,-4-9 1 0,-9-3-5 3,3 10 0-2,-7 18 3 2,4 27-3-4,-4 26 2 3,2 16-2 0,-5 14 4 0,5 12 2-2,-5 4 0 3,0 9 0-2,3 0-3 2,-3 0 2-4,0 0 2 3,0 29-3 2,-26 19-1-4,-11 16 3 0,-8 9 1 3,-6 11 0 0,-7 6 2-3,1 8 4 0,-2 8-1 2,1-5 1 0,9-3-1 1,-1-15 2-3,10-19-2 2,12-11-1-1,5-23-3 2,6-15 0-3,12-8-2 2,-3-7-4-1,8 0 2 1,0 0-12-2,0-7-36 4,36-8-54-3,4 4-37 0,-24 11-188 0,-7 0-639 2</inkml:trace>
    </iact:actionData>
  </iact:action>
</iact:actions>
</file>

<file path=ppt/ink/inkAction5.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2T21:51:31.405"/>
    </inkml:context>
    <inkml:brush xml:id="br0">
      <inkml:brushProperty name="width" value="0.05292" units="cm"/>
      <inkml:brushProperty name="height" value="0.05292" units="cm"/>
    </inkml:brush>
    <inkml:brush xml:id="br1">
      <inkml:brushProperty name="width" value="0.055" units="cm"/>
      <inkml:brushProperty name="height" value="0.055" units="cm"/>
    </inkml:brush>
  </inkml:definitions>
  <iact:action type="add" startTime="11017">
    <iact:property name="dataType"/>
    <iact:actionData xml:id="d0">
      <inkml:trace xmlns:inkml="http://www.w3.org/2003/InkML" xml:id="stk0" contextRef="#ctx0" brushRef="#br0">6312 10620 350 0,'0'0'431'10,"0"0"-347"-6,0 0-6 5,0 0-43-2,0 0-5 1,0 0 37-2,0 0 23 2,0 0-11-2,0 2-8 2,4-2 14 0,-1 0-30 0,0 0-11-2,1 0-8 2,9 0-11 0,0 0 3 0,8 0-3-2,2 0-2 2,9 0 1 1,4 0 10-3,9 0 7 1,0 0-5 1,5 0-6 2,7-4 2-3,7 0-4-2,8 1-9 3,9 0-1 3,4 0-3-6,1 3-4 1,4 0 1 2,6-5-1 3,-8 3-7-5,2-8 2 1,-10 5 0 0,-12 0 4 1,-4 0 0-3,-15 1 0 3,-8 4-1 0,-8 0-1 0,-2 0-5-1,-11 0 1 1,-4 0 0 1,-6 0-2-2,0 0 0-2,-7 0 0 3,0 0 0 2,-2 0-1-4,-1 0 1 0,0 0-1 3,0 0 0 1,0 0-1-5,0 0 0 2,0 0-1 1,0 0-2 2,0 0 0-4,0 0-4 0,-30-13 1 3,-14-13 0 0,-9-5 6-3,4 2 0 0,-5 1-1 2,3 11 0 2,8 3 1-6,1 6-5 4,7-1 3 3,2 4 2-4,9 2-3-3,7 3 2 3,13-2-3 3,-2 2 2-2,6 0-1-2,0-3-3 1,0 3 3 2,0-3 1 0,0-1 0-5,0 3 1 4,7 1-3 1,32 0 2-1,6 0 2-1,0 0 1-1,3 0-1 5,-2 0 0-4,-5 0-1-1,-8 1 2 0,3 14-1 4,-11 2 0-2,-2 0 2-2,-2-2-1 2,-6-2 0 0,-1-4 0-3,-10-1 0 4,-1-2 1-1,-3 5 0 0,0 11 0-3,0 10-1 4,-28 7 2-1,-17 5 0 0,0 1 3-3,2 0-4 3,-1-8 1 1,8-10-2-1,9-5 1-2,9-15-1 2,7-1-1 0,11-6-1-1,0 0-2 0,0 0-8 0,0 0-26 1,32-17-35 1,12-6-36-3,0 9-106 1,-28 11-60 3,-3 3-134-5</inkml:trace>
    </iact:actionData>
  </iact:action>
  <iact:action type="add" startTime="12248">
    <iact:property name="dataType"/>
    <iact:actionData xml:id="d1">
      <inkml:trace xmlns:inkml="http://www.w3.org/2003/InkML" xml:id="stk1" contextRef="#ctx0" brushRef="#br0">8076 10167 150 0,'0'0'520'7,"0"0"-321"-3,0 0-21 4,0 0-68 0,0 0-10 2,0 0-22-5,0 0-19 2,71 73-2 3,-38-70-15-2,9 1-9-4,3-4-12 4,-1 0 1 2,2-7-9-2,-11-15-7-4,-9 2-3 4,-3 3-3 2,-16 0 0-2,-4-3-1-1,-3-4 0-2,0-1-5 5,-7-5-8-4,-19 8-7 0,-5 5-1 4,1 6 3-2,-6 9 4-2,2 2 6 0,-2 0 8 4,7 0 1-2,-3 17 4-2,8 16 0 0,-2 7 5 4,5 7 2-2,8 4 2-2,3-1 6 0,7-4 1 4,3-6 7-2,0-14-3-2,0-3 0 0,0-6-11 4,18-2-5-2,2-4-4-2,0-5-4 2,8-6-4 1,-4 0-17-4,-3 0-22 3,2 0-24 0,-7 0-39 0,4 0-86-2,-13-4-14 2,-1 2-338 0</inkml:trace>
    </iact:actionData>
  </iact:action>
  <iact:action type="add" startTime="12860">
    <iact:property name="dataType"/>
    <iact:actionData xml:id="d2">
      <inkml:trace xmlns:inkml="http://www.w3.org/2003/InkML" xml:id="stk2" contextRef="#ctx0" brushRef="#br0">9106 10068 263 0,'0'0'395'7,"0"0"-255"1,0 0 2 2,0 0-44-6,0 0-42 5,-181 138 4 0,119-87-11-1,8-1-6-4,3-3-16 5,15-12-13 0,3-1-8-1,13-12-6-2,7-7 0 2,10-10-27 0,3-5-55 0,0 0-43-4,0 0-115 4,0 0-337 3</inkml:trace>
    </iact:actionData>
  </iact:action>
  <iact:action type="add" startTime="13165">
    <iact:property name="dataType"/>
    <iact:actionData xml:id="d3">
      <inkml:trace xmlns:inkml="http://www.w3.org/2003/InkML" xml:id="stk3" contextRef="#ctx0" brushRef="#br0">8750 10021 629 0,'0'0'190'6,"0"0"-44"1,0 0-54-2,0 0-31 3,120 160 5 0,-94-113-4-2,-3 4-2 2,1 0-5 0,-4-8-17 0,-1-6-9-2,-5-12-20 3,-4-12-5 0,-2-1-4-3,0-10-3 0,4-2-30 2,1 0-58 1,3-11-30-2,-13-9-64 0,-2 3-253 0</inkml:trace>
    </iact:actionData>
  </iact:action>
  <iact:action type="add" startTime="13467">
    <iact:property name="dataType"/>
    <iact:actionData xml:id="d4">
      <inkml:trace xmlns:inkml="http://www.w3.org/2003/InkML" xml:id="stk4" contextRef="#ctx0" brushRef="#br0">9572 10103 172 0,'0'0'388'8,"0"0"-286"1,0 0 43-5,0 0-57 5,-184 17-27 1,143 7 1-2,9 8-13-5,7 2 7 5,12-4 0 3,13 5-9-4,0-5-18-2,0-5 1 5,18-5-15-3,21-13-12-1,2-7-3 3,-1 0-4-3,1 0-5 4,-8-35 1-4,-5-4 3 0,-4-4-1 4,-9 9 2-2,-9 9 2-2,-2 13 1 4,-4 12-3-3,0 0 4 1,0 0 0-3,0 0-3 4,0 25 2-2,-13 19 1 1,4 1 7 1,6 2-2-2,-3-4 0 1,6-6-1-2,0-7-2 2,0-8-2 0,0-10-1 1,6-12-21-5,19 0-56 4,-9 0-64-1,3-19-239 2</inkml:trace>
    </iact:actionData>
  </iact:action>
  <iact:action type="add" startTime="13928">
    <iact:property name="dataType"/>
    <iact:actionData xml:id="d5">
      <inkml:trace xmlns:inkml="http://www.w3.org/2003/InkML" xml:id="stk5" contextRef="#ctx0" brushRef="#br0">10179 10030 468 0,'0'0'125'7,"0"0"-16"-1,0 0 0 1,0 0-22 0,0 0-5 3,0 0-28-4,-142 109-6-1,114-70-3 3,7 4-1 2,8-2-10-4,5-1 7 0,8-1-1 3,0-2-9 1,0-1 2-6,21-10-19 4,9-11-9 2,3-10-5-2,10-5-5-4,-3 0-20 4,1-5-31 2,-1-10-38-2,1-5-32-3,-32 6-134 5,1 2-329-2</inkml:trace>
    </iact:actionData>
  </iact:action>
  <iact:action type="add" startTime="14266">
    <iact:property name="dataType"/>
    <iact:actionData xml:id="d6">
      <inkml:trace xmlns:inkml="http://www.w3.org/2003/InkML" xml:id="stk6" contextRef="#ctx0" brushRef="#br0">10746 9377 360 0,'0'0'302'3,"0"0"-150"7,0 0 9-4,0 0-82 2,7 155-20 0,-7-79 7 0,-3 6-15-2,-4 7 1 2,4 1 0 0,-3-2-18 0,2-2-2-3,1-9-17 4,1-6-8-2,-2-22-5 2,4-10-2-4,0-19-26 4,0-17-33 1,0-3-51-4,6 0-47 0,13-27-239 2</inkml:trace>
    </iact:actionData>
  </iact:action>
  <iact:action type="add" startTime="14519">
    <iact:property name="dataType"/>
    <iact:actionData xml:id="d7">
      <inkml:trace xmlns:inkml="http://www.w3.org/2003/InkML" xml:id="stk7" contextRef="#ctx0" brushRef="#br0">10966 9831 804 0,'0'0'88'6,"0"0"92"4,-220-13-79-5,134 13-58 2,7 0-24 1,0 6-12 2,10 1-7-6,11-3-19 4,8 9-75 1,45-8-120 0,3 3-487-5</inkml:trace>
    </iact:actionData>
  </iact:action>
  <iact:action type="add" startTime="15068">
    <iact:property name="dataType"/>
    <iact:actionData xml:id="d8">
      <inkml:trace xmlns:inkml="http://www.w3.org/2003/InkML" xml:id="stk8" contextRef="#ctx0" brushRef="#br0">8306 11195 429 0,'0'0'268'5,"0"0"-56"3,0 0-78 0,0 0-71-2,0 0-12 2,0 0 7 2,-69 10 1-6,32 10 7 4,0 4-15 0,0 4-14 0,4 8-2-1,7 4-9 0,9-1-4 1,7 1-5 0,10-3-3-2,0-9-3 2,10-4-6 0,23-3-3 0,10-10-2-2,10-6-10 2,-8-2-10 2,-2-3-17-4,-2 0-40 0,-8 0-60 5,0 0-12-2,-22 0-117-3,-6 0-507-2</inkml:trace>
    </iact:actionData>
  </iact:action>
  <iact:action type="add" startTime="15418">
    <iact:property name="dataType"/>
    <iact:actionData xml:id="d9">
      <inkml:trace xmlns:inkml="http://www.w3.org/2003/InkML" xml:id="stk9" contextRef="#ctx0" brushRef="#br0">8870 11212 468 0,'0'0'214'9,"0"0"-37"-3,-172 18-48 0,118 7-56 2,15 2-4 2,11 4-15-4,11 0 1 0,10-2-6 2,7 3 8 2,0-8-20-2,32-1-16-4,12-10-11 4,6-7-3 2,-4-6 2-4,-5 0-9 0,-1-29 0 4,-8-8 0-2,-7-1-2-2,-9 2 1 0,-12 11 0 5,-1 8-14-4,-3 5-28-1,0 9-44 0,0 3-41 4,0 0-67-2,0 8-244-2</inkml:trace>
    </iact:actionData>
  </iact:action>
  <iact:action type="add" startTime="15760">
    <iact:property name="dataType"/>
    <iact:actionData xml:id="d10">
      <inkml:trace xmlns:inkml="http://www.w3.org/2003/InkML" xml:id="stk10" contextRef="#ctx0" brushRef="#br0">9074 12098 169 0,'0'0'466'3,"0"0"-322"3,60-172-9 4,-44 68-70-4,-2-8-21 2,5 5-3 0,-1 15-14 0,-4 21-7-2,2 21-8 2,-3 18 2 0,-1 13 2 0,-5 6-2-2,5 13-5 2,1 0-4-1,3 0-2 3,-1 0 3-5,0 0 2 3,-1 10 11 0,-2 12-2 1,-11 3 1-4,2 0-4 3,-3 2-5 0,0 1-3 0,0-5 1-2,-8-7 1 2,-27 1-4 0,2-3-4 0,-11-9-2-2,6 1 2 2,-1-6-3 0,6 0-22 0,10 2-49-2,7-2-38 2,16 0-113 0,0 0-503 0</inkml:trace>
    </iact:actionData>
  </iact:action>
  <iact:action type="add" startTime="16215">
    <iact:property name="dataType"/>
    <iact:actionData xml:id="d11">
      <inkml:trace xmlns:inkml="http://www.w3.org/2003/InkML" xml:id="stk11" contextRef="#ctx0" brushRef="#br0">9934 11188 601 0,'0'0'146'6,"0"0"-2"-1,0 0-37 4,0 0-25-1,0 0-1 0,-67 193-5-2,30-120-18 2,0 6-16 1,-3-4-5-2,1-1-15-1,7-10-2 2,3-13-8 2,6-14-8-4,10-18-3 0,8-13-1 2,5-6-3 2,0 0-25-4,0-8-36 1,0-28-58 0,5-9-8 1,3 19-158 0,-5 0-316-2</inkml:trace>
    </iact:actionData>
  </iact:action>
  <iact:action type="add" startTime="16527">
    <iact:property name="dataType"/>
    <iact:actionData xml:id="d12">
      <inkml:trace xmlns:inkml="http://www.w3.org/2003/InkML" xml:id="stk12" contextRef="#ctx0" brushRef="#br0">9633 11143 450 0,'0'0'226'10,"0"0"-54"-2,0 0-38-4,52 168-41 4,-38-118-12 1,1-3-2-3,1-1-21 1,-3-3-14 0,-3-10-22 4,0-8-19-6,-7-10-3 1,1-15-20 3,8 0-70 1,-11 0-77-4,7-15-320 0</inkml:trace>
    </iact:actionData>
  </iact:action>
  <iact:action type="add" startTime="17294">
    <iact:property name="dataType"/>
    <iact:actionData xml:id="d13">
      <inkml:trace xmlns:inkml="http://www.w3.org/2003/InkML" xml:id="stk13" contextRef="#ctx0" brushRef="#br0">11349 10833 364 0,'0'0'287'5,"0"0"-106"5,0 0-19-1,0 0-44-4,0 0-15 1,0 0 16 4,120 17-46-2,-60-11-5-2,8-4-17 2,13-2 6 2,9 0-12-6,20 0-10 5,10 0-7-2,0 0 3 1,-2-4-14-2,-11 4 6 2,-10 0-5 5,-7 0 10-9,1 0-7 3,-4 0-9 0,0 0-3 2,0 2-5-5,6 0-2 6,-6 4 1-1,-1-1-2-3,-4-5 2 0,-12 4-2 1,-12-2 0 2,-7-2-1-4,-20 0 0 3,-6 0 3 3,-9 0-2-6,-9 0-1 2,2 0 0 1,-8 0 2 1,-1 0-2-2,0 0 0 1,0 0 0-1,0 4 0 2,0-4 0-3,0 0-2 1,0 0 2 1,0 0 0-1,3 0 0 1,-3 0 0-1,0 0 0 2,0 0-2-4,0 0 0 4,0 0-1 1,0 0 0-4,0 0 0-1,0 0 0 5,0 0 0-4,0 0 3 1,-4 0 0 0,-9-4-1 2,-3-4 1-1,-7-3-1-3,-8-7 1 3,-9-7-1 2,-7-7 1-6,1-5-1 4,-2-3 0 2,5 6 0-4,9 3-2 0,11 12 2 3,9 4-4 1,11 8 2-3,3 3 1-2,0 4 0 3,0-3 1 2,0 3 1-4,0 0-1 0,0 0 1 4,0 0 1-2,0 0 3-2,20 0-4 0,21 14 3 3,6 12-1-1,6 5 0-2,3 2-2 1,-2 4 2 2,-3-1 1-3,-5 1 2 2,-8-7 1 1,-15-1 8-2,-10-11 2-1,-9-5 7 2,-4 1-4 0,0 0-6-2,-7 7-7 2,-26 1-3 0,-8 3-2 0,0 1 0 0,-2-5-1-2,2 5 0 4,1-4-1-4,5 1-3 0,-1-4-32 2,7-4-32 0,-3-4-63-2,9-1-55 2,21-3-70 2,2 3-207-4</inkml:trace>
    </iact:actionData>
  </iact:action>
  <iact:action type="add" startTime="18652">
    <iact:property name="dataType"/>
    <iact:actionData xml:id="d14">
      <inkml:trace xmlns:inkml="http://www.w3.org/2003/InkML" xml:id="stk14" contextRef="#ctx0" brushRef="#br0">5343 13535 706 0,'0'0'148'5,"0"0"-2"4,0 0-62-2,170 0-20 1,-103 0 1-2,14 0 10 2,17 0 6 0,21 0-11 0,15 0-13-2,19 0 0 2,5 0-3 2,12 0-3-4,-3 0-9 1,-2 4-10 0,0-1 1 3,-3-1-11-1,2-2 2-6,4 0-8 6,6 0-6-1,10 0-1-3,8 0-5 3,-4 0-1 0,-5 0 0 0,-3 0 1-1,-15 0 2 0,-13 0 0 4,-14 0 4-6,-11 0-4 1,-4 0 2 2,-5 0-6 2,-1 0 4-4,-9 0-1 0,2 10 3 3,-10-3-4 0,4-1-2-2,-13 1 2-2,9-7-2 4,0 0 1 0,-2 0-1-3,10 0-1 0,-9 0-1 2,4-7 2 2,4 5 1-4,-7 2-2 1,2 0 1 0,-5 0-1 4,-2 0 1-6,-9 0 0 1,-4 0-1 4,-16 0-1-2,-10 0 3-2,-9 0 0 0,-14 0-3 4,-4 0 2-2,-6 0-1 1,-5 0-1-4,-5 0 0 2,0 0 1 2,-9 0 0-3,3 0-1 0,-7 0 0 4,0 0-1-2,0 0 0-2,0-4-2 0,0-13-2 4,0-16-11-1,-35-15-23-4,-17-6 27 1,-12 4 9 4,-7 11-1-2,2 6 1-2,8 7-2 0,4 10 1 4,14 7 2-2,10 1 2-4,12 6-2 4,11-2 1 3,10 1 1-4,0 3 1-1,0 0 0 0,0 0 4 4,28 9 2-2,28 26 1-2,21 9-7 1,10 3-1 2,0-5 2-1,-1-2-1-2,-21-6 1 0,-9-4 0 4,-15-4 4-2,-14 0 1-3,-11-2 3 2,-10 1-3 3,-6-3 1-2,0 4 3-1,-13 2-6-2,-23 2-5 7,-9 2-1-6,-7 1-2 0,-2 4 3 1,-5 2-1 3,-2 2-1-3,0-6-18-1,2 5-33 1,2-6-56 2,5 3-80-1,43-29-19-2,9 3-140 0</inkml:trace>
    </iact:actionData>
  </iact:action>
  <iact:action type="add" startTime="20130">
    <iact:property name="dataType"/>
    <iact:actionData xml:id="d15">
      <inkml:trace xmlns:inkml="http://www.w3.org/2003/InkML" xml:id="stk15" contextRef="#ctx0" brushRef="#br0">9469 7000 634 0,'0'0'373'7,"0"0"-258"-1,0 0 3 2,0 0-33 0,172 6-46-2,-120-6 20 2,11 0-8 0,11 0-3 0,10 0 6-2,13 0 13 2,13 0-10 0,5 0-9 0,5 6-15-2,-3 5-3 2,-1 3-7 0,2 0-7 0,-4-3-4 0,6 4 8 1,17-2-5-2,5 1-1 1,10 0-4-2,6 0-2 5,-1 0-1-6,2-2 2 1,0 1-2 3,-12 2-3-2,-12-5 2 2,-12 4-1-2,-9 1-4 2,2-5 5-4,6-1-2 4,3-3 1-2,-5 1-4-1,6-7 3 2,-3 10 0 0,-2 1 2 0,0 6-3-2,3 3 3 4,-11-1 0-4,-5-4-1 4,-12-6-1-2,-2-4-1-6,-4-5-2 6,4 0 1 0,1 3-1-2,5 2 2 2,0 3-1 0,-3-2 1 0,-3 3-1-2,-10-7-2 2,-17 2-1 0,-2-4-3 0,-10 0 3-2,-6 0 0 2,-1 0 1 0,-7 0 1 0,-8 0-1-2,-4 0-1 3,-3 0 1-2,-11 0-1-1,-1 0 1 2,1 0 0 2,-4 0 1-4,2 0-1 2,0 0 0-1,-5 0-1 0,-1 0-1 2,-1 0 2-2,-3 0 0 2,-3 0-3-4,0 0-4 3,0 0-14-2,0 0-2 4,0-15-4-4,-21-19-3 2,-15 2 28 0,-3-9 2-2,-9 3 1 3,-13 1 0-2,-8 0 3 1,-7 0-3-2,-5 2 2 2,6 0-3 0,9 6 0 0,16 11-1-2,19 9 0 2,17 9 0 0,9 0-1 0,1 0 2-2,4 0 1 2,0 0 0 0,0 0 1 0,0 0 1-2,41 5 0 2,15 17-1 0,17 10-2 0,-5-4-2-2,0 3 2 2,2 2 0 0,-7 1 0 0,-11 0 3 1,-1-3 2-2,-13 0 3 1,-12-3-3-2,-9-1 5 2,-11 0 0 0,-6 3-2 0,0 7-1-3,-13 7-4 5,-23 1-1-4,-9-1 0 4,-1-3-2-3,2-4 4 1,2-6-3-2,13-5-1 3,0-5 0-2,3-2 0 0,11-4-3 0,1-6-29 1,1-1-41-2,1-5-71 0,12 3-73 2,0-6-55 0,0 1-234 0</inkml:trace>
    </iact:actionData>
  </iact:action>
  <iact:action type="remove" startTime="23847">
    <iact:property name="style" value="instant"/>
    <iact:actionData xml:id="d16" ref="#d15"/>
  </iact:action>
  <iact:action type="add" startTime="23858">
    <iact:property name="dataType" value="strokeEraser"/>
    <iact:actionData xml:id="d17">
      <inkml:trace xmlns:inkml="http://www.w3.org/2003/InkML" xml:id="stk16" contextRef="#ctx0" brushRef="#br1">18602 11598 214 0,'0'0'303'14,"0"0"-266"-12,0 0-27 6,0 0-10-2,0 0-99 2,0 0-332 0</inkml:trace>
    </iact:actionData>
  </iact:action>
  <iact:action type="add" startTime="26088">
    <iact:property name="dataType"/>
    <iact:actionData xml:id="d18">
      <inkml:trace xmlns:inkml="http://www.w3.org/2003/InkML" xml:id="stk17" contextRef="#ctx0" brushRef="#br0">9260 7319 154 0,'0'0'509'8,"0"0"-351"-1,0 0-40 1,0 0-50-1,175-27-28 0,-125 24 17 1,-7 1 11-2,2 2 15 2,4-3-2 0,2 0-24 0,6 0-18-3,4 0-10 4,1 0-12-1,3 3 1 0,-3-2-4-2,2 2 4 2,-13 0 2 0,5 0 6-2,1 0 5 5,7 2-5-1,0 7-4-4,15-6-8 0,2 2 1 1,-1-5-2 4,1 6-3-6,2 0 1 3,-5-1 5-2,-1 1 5 5,-2 1-5-7,5-4 0 2,-6 7-4 4,1-3-3-2,1 3 0-2,-8-1-3-1,2-4 0 6,-2 0 4-4,-3 3-1 0,3 1 0-2,5 0-3 5,2-1 2-3,0 0 0 1,9-2-3-1,-2-2 1 1,2-4-4-2,-2 0-1 3,-8 0-2 1,-1 4 2-4,-2-1-1-1,-5-3 3 4,-2 0 1-1,10 0-2-3,0 0 1 3,10 0-2 0,9 0 0 0,4-7-1-2,0 0 0 3,-3-3-1 0,-4 10-1-2,-6 0 2-1,-4 0 2 3,-6 0 1-1,-5 7 0-2,-2 3-1 0,-6-3 2 4,-2-1-4-3,5-4 1-1,-3-2 0 2,6 0 0 2,-9 0 0-4,1 0 2 0,-5 4-1 1,-11 4 0 4,-4-5 0-5,-10 3 0 1,8-2 1 2,6 3 0-2,4 0-2 0,6 1 1-1,7 1-2 3,5 1 2-1,4-3 0-1,-5 6-1-1,3-5 1 4,-9-6-2-5,-2 1 0 3,-1-3-2 0,-7 0 2 0,-3 0 0-2,0 0 1 2,-10 0-1 0,4 0 1 0,-6 0 0-2,1 0 0 2,-7 0 1 2,-8 0-2-6,3 0 0 4,-6 0 0 0,-9-3 0 0,5 3 1-2,-8 0-1 2,3-2 1 2,-4 2 0-4,0 0 0 0,1-3 0 2,-4 3-1 0,0 0-1-2,0 0 1 2,0 0 0 2,0 0-1-4,0 0 1 1,0 0 0 0,0 0-1 4,0 0 1-6,0 0-1 1,0 0 0 4,0 0 0-1,0 0-2-4,0 0 0 1,0 0-2 4,0 0 2-2,0 0-2-1,0 0-1 0,0 0 3 2,0 0 1-4,0 0-1 3,0 0 2 0,0 0-3 0,0 0 0-2,0 0-2 2,0 0 0 2,0 0 1-6,0 0 5 4,0-4-8 0,0-10-9 0,-10-3-3-2,-25-7 8 2,-1-4 12 3,-7-4 1-6,-7-4 0 1,0-1-1 2,-4 4 0 1,-2-1 2-4,-1 7-2 3,2 3 0 0,6 4-1 0,10 7 1-2,1 5 0 2,10-1-1 2,9 2 1-4,2 6 0 0,10-3-2 2,-2 4 2 2,5 0-1-4,1 0 1 0,3 0 0 4,0 0 1-2,0 0 0-2,0 0 0 0,0 0 2 4,4 0 1-2,38 25 5-1,12 12-8 0,5 0-1 2,9 5 0-4,2 1-1 3,1-5 1 0,-1-4 1 0,-9-3-1-2,-6-8 2 2,-13-5 1 0,-12-11 1 0,-7-5-3-2,-10 2 3 2,-8-2 0 0,-2-2 1-2,2 0 1 2,-5 7 1 0,0 6 2 0,0 9 1-1,-46 12 2 1,-13 3-8 1,-5 2-2-5,-7 4 1 4,4-4 1 0,8 0 2 0,8-9-2-2,10-1-4 2,12-11 1 2,13-8-1-3,3-3 0-1,8-7-1 1,-1 0-32 4,6 0-47-5,0 0-77-1,13 0-72 6,13 0-206-1</inkml:trace>
    </iact:actionData>
  </iact:action>
</iact:actions>
</file>

<file path=ppt/ink/inkAction6.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4T00:44:41.118"/>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act:action type="add" startTime="28581">
    <iact:property name="dataType"/>
    <iact:actionData xml:id="d0">
      <inkml:trace xmlns:inkml="http://www.w3.org/2003/InkML" xml:id="stk0" contextRef="#ctx0" brushRef="#br0">640 5884 411 0,'0'0'151'43,"0"0"20"-40,0 0-18-3,0 0-78 0,0 0-9 0,0 0-8 0,0 0-14 5,81 0-4 2,-39 0 6 1,-4 0-2 0,2 0-1-1,4 0-9 0,3 0 5 1,3 0-10 3,12 0-4-6,3 0-2 1,5 0-5 3,5 0-6 2,-7 0 1-5,-4 0-4-1,6-8-1 5,-6-5-2-4,-8-7-4 3,-11 5 2-2,-16 3 0-1,-12 7-3 2,-8 3 6-2,-9 2-5 2,0 0 0 2,-9 0-2-4,-47 0-6 0,-24 22-12 3,-24 5 18-2,-14-1 11 1,-5 0-4-2,3-4-1 2,-2-2-2 0,-1 2-1 1,16-2-3-1,12 3-1-2,19-6-7 2,25-4-6-1,15-4 3-1,15-4 1 3,13-5 4-2,8 0 1 1,0 0 0-2,11 0-13 2,30 0-9 2,15-11 27-4,8-5 4 0,13-5 3 3,-3 7-5-2,4-3 3 2,-3 9-3-4,-5 6-1 4,-15-1 2-1,-14 3 1-1,-12 0 0 0,-13 0 3 0,-15 0-1 2,2 0 1-1,-3 0-4-2,0 0 2 1,0 0-3 2,0 0-2-3,0 0-2 1,-16 3-13 1,0 4 8 0,5 3 7 0,-3-5 2 0,7 0 1-1,1-2-3 0,4-3-12 2,2 4-28-4,0-2-28 3,0 9-56 0,0-4-57 0,0 3-309-1</inkml:trace>
    </iact:actionData>
  </iact:action>
  <iact:action type="add" startTime="30135">
    <iact:property name="dataType"/>
    <iact:actionData xml:id="d1">
      <inkml:trace xmlns:inkml="http://www.w3.org/2003/InkML" xml:id="stk1" contextRef="#ctx0" brushRef="#br0">4056 5876 2 0,'0'0'577'8,"0"0"-460"-1,0 0 14 4,0 0-59-8,0 0-37 4,0 4 17 2,7-4-1 0,14 0 1-3,8 0-4 2,6 0-2-2,8 0-7 2,16 0 7-1,5 0-9 0,20-4 0 1,22-9-8 1,6-7-5-3,8 0-8 6,5-1-1-6,-12 5 3 0,-3 7-2 0,0 7 1 2,-10 2-1 2,-3 0 1-4,-8 0 1 0,-7 0-3 3,-12 0-3-2,-9 0-1 1,-11 0-5-2,-12 0-4 4,-15 0-1-4,-7 0-1 2,-11 0-1-2,-5 0 0 3,0 8-14 1,0 3-40-1,-5 4-23-4,-25 9-31 0,-19 16 17 5,24-20-45 2,2 5-162-6</inkml:trace>
    </iact:actionData>
  </iact:action>
  <iact:action type="add" startTime="31158">
    <iact:property name="dataType"/>
    <iact:actionData xml:id="d2">
      <inkml:trace xmlns:inkml="http://www.w3.org/2003/InkML" xml:id="stk2" contextRef="#ctx0" brushRef="#br0">599 8234 335 0,'0'0'143'10,"0"0"-23"-4,0 0 8 0,0 0-43 2,0 0 7-1,0 0-17-1,125-40-17 2,-76 31-2 0,6 4-10-1,10 2-3 0,6-1-10 2,11 4 2 0,6 0-9-4,0 0-7 2,-4 0-4 3,-14 0-3-3,-24 0-1-2,-15 0 0 3,-17 0 1 1,-14 0-2 0,0 0-3-5,0 0-7 7,-14 12-23-6,-30 3-15 4,-15 2 23-4,-22 3 15 4,-9-1 7-1,-4-4-7-1,-3-2 0 1,12-6-2 2,10 3-15-4,14-3-9 3,26-2-15-4,11-2 13 3,19-3 12 0,5 0 10 0,0 0 6 3,18 0 0-7,25 0-3 5,14 5 3-3,10 3 8 2,-9 3-5-2,-2-3-1 1,-12-1 4 2,-8-2 2-2,-16-5-3-1,-8 0 4 2,-12 0-4 0,0 0-1-2,0 6-2 4,0 0-2-4,-12 2-27 2,-5-3 7 1,-2 4 20-3,1 2 0 3,4-2-28-3,8 4-58 2,6-6-101-2,0-2-252 3</inkml:trace>
    </iact:actionData>
  </iact:action>
  <iact:action type="add" startTime="32263">
    <iact:property name="dataType"/>
    <iact:actionData xml:id="d3">
      <inkml:trace xmlns:inkml="http://www.w3.org/2003/InkML" xml:id="stk3" contextRef="#ctx0" brushRef="#br0">3958 8190 146 0,'0'0'279'5,"0"0"-182"1,0 0 50 4,0 0-50-2,0 0-2-3,0 0-1 3,75-24-21 0,-39 21-1 0,9 0 3-2,15-4-23 2,5-5-4 0,28-5-4 0,11-3-9-4,25-5-9 4,14-3-9 4,2 4-6 2,0-6-3-14,-4 11-2 7,-2-1 10 2,-5 3 5-1,-10 4-9-3,-11 1 6 4,-13 4-7 0,-16 8-5-3,-23 0-1 1,-25 0-4 0,-24 0 0 1,-12 3-1 0,0 12-11 0,-1 4-49-4,-39 1-47 8,-4 1 28-6,-9 7-49 2,30-15-112 2,3-3-346-4</inkml:trace>
    </iact:actionData>
  </iact:action>
  <iact:action type="add" startTime="37466">
    <iact:property name="dataType"/>
    <iact:actionData xml:id="d4">
      <inkml:trace xmlns:inkml="http://www.w3.org/2003/InkML" xml:id="stk4" contextRef="#ctx0" brushRef="#br1">6239 6152 459 0,'0'0'165'9,"0"0"-74"-3,0 0-26 1,0 0-36 1,0 0 28-1,0 0 18-1,0 0 4 3,0-3-6-2,0 3-8 1,0 0-8-2,0 0 0 3,0 0-2 0,0 0-12-3,0 13-22 2,0 5-7-2,0-2-3 4,0 4-4-6,0 0-4 6,0-1 0-4,0 1 1 2,0-3 3-2,0-1 3 3,-1 1 2 1,-5-3-2-5,0 3-1 1,6-2-4 3,-3-4 0 1,3 0 1-5,0-5-1 1,0 1-1 4,0-4 1-4,0 4 2 0,0-2 0 2,0 0-2 1,0 2-3 1,0-5 1-4,0 1 0 1,0-3-1 4,0 2 4 1,0 2 1-12,0-4-2 7,0 0 2 2,0 0-3 1,0 0 1-7,0 0-1 7,0 0 3-1,0 0-4-3,0 0 2-1,0 2-1 2,0-2 5 3,12 0 4-4,4 0-8 0,1 0-1 6,2 0 2-6,0 0 2 1,-2 0 4 0,6 0 1 2,-5 0-4-1,1 0 2-3,1 0-1 2,0 0 0 3,3 0 0-3,4-6 0-1,-4 1-4 4,0 3 6-3,2-5-4-2,-5 2 2 3,3 2 3 0,-6 1 1 3,7 2 1-7,-3 0-2 4,-2-3 0 0,3 3-5-1,-3-4-3 0,3 0 0 0,-5 0 0 1,9-1-1 2,2-1 0-6,-2 0 0 6,0 1 0-4,-2 2 1 1,-3 0 2 0,5 1-2 1,-6-5 0 0,3 5-1-1,3-4-1 0,-1 2-2 3,-5 4 2-4,4-3-2 0,-1-1 3 2,0 1 0 2,3-2 0-4,-1 2-1 2,-5 3-1-1,3-2-2 1,-4-2 3-2,-5 4 0 1,5-3-1 2,-1 3-1-2,-4 0 2-1,2 0-1 3,0-1 0 0,1-3 0-3,7 1 2 0,-4 1-3 2,8 2 0 2,-5-3-1-3,3 3 1 0,-6-4 2-1,-4 3-1 6,3-3 1-7,-6 4 2 1,-1 0-1 1,5 0-2 4,-7 0 2-8,3 0-3 7,-1 0 1-2,4 0-1 2,-3 0-1-7,7 0 1 5,-4 0-1 3,1 0 1-4,1 0 0-1,2 0-1-1,0 0 0 5,-1 0 1 0,1 0 0-8,-4 0-1 7,-1 0 0 1,-2 0 1-3,0 0-1-1,0 0-1 1,-1 0 1 3,-4 0 0-3,4 0 0-2,0 0-3 4,-5 4 3-1,1-4 1 1,-6 0-1-2,-2 0 0-1,0 0 3 2,3 0-3 0,-3 0-2-1,0 0 2-2,0 0 0 6,0 0 0-4,0 0 0 0,0 0-2-2,0 0 2 5,0 0-2-2,0 0 0-4,0 0-1 4,0 0-1 4,0 0-1-6,0-17-6 0,0-20 6 1,0 0 5 3,0 3 0-2,0 6 1-4,0 9-1 4,0 2-5 1,0 7 2-1,0 10-5-3,0 0-7 3,0 0-7 1,4 0-35-1,-1 12-41-1,3 25-37-1,4 16-107 5,-9-25-69-5,2 2-446-2</inkml:trace>
    </iact:actionData>
  </iact:action>
  <iact:action type="add" startTime="39498">
    <iact:property name="dataType"/>
    <iact:actionData xml:id="d5">
      <inkml:trace xmlns:inkml="http://www.w3.org/2003/InkML" xml:id="stk5" contextRef="#ctx0" brushRef="#br1">6078 8400 381 0,'0'0'220'6,"0"0"-54"5,0 0-38-3,0 0-52-3,0 0 2 0,0 0 0 5,0 0-9 0,0-6-15-6,0 6-6 2,0 0 3 4,0 0-5 1,0 0-7-9,0 0-4 7,0 0-2-1,0 0 3 2,0 0-2-7,5 11 5 4,-2 8 2 4,5 4-24-4,-5 1-10-3,-3-3 6 5,2-2 0 2,-2 3-7-4,2-9 0-2,-2 0-3 2,0-4-1 4,5 0 0-4,-5-4 1-3,4 3 1 3,-2-1-1 3,-2-5 0-2,0-2 2-1,3 3 2-2,-3-3 1 7,0 2-1-6,0 2-2-2,4-4 1 4,-1 2-1 2,0-2-5-2,-3 4 1-3,3-1 0 3,1-3-1 1,2 0 1 2,8 0 3-10,2 0 0 10,7 0-2-4,-5 0 2 4,5 0 1-10,-4 0 0 7,-2 0 3 2,6 0-4 0,-5 0 0-4,-1 0 3-1,6 0-1 7,-5 0 5-1,6 0-1-9,-2 0-2 4,1 0-4 4,3 0 2-4,-4 0 0 0,3 0 1 3,-2 0 1 1,-6-7-1-5,2 5 2 2,0-4-4 2,-3 3 2-2,-1 1-1 0,-5-2 1 1,3 4-1-1,0 0-1 2,-3 0 5-3,7 0-6 2,-1 0 4-1,3 0-1 2,-2 0-1-4,4 0-2 3,-1-3-1 0,3 3-2-1,2 0 2 0,-6 0-1 2,5 0 0-1,-3 0-2-3,-1 0 2 4,5 0-1-2,-7 0 3 2,7 0 2-3,3 0-5 1,-4 0 5 1,4 0-6 0,1 0 5-2,0-1-5 4,1 1 3-3,-1 0-1 0,3 0 0 0,-9-4 1 0,1 1 1 1,-10 3 0 2,1-2-2-6,-4-1 1 5,2-1 1-2,3 3-4 1,0-3 0-2,6 1 0 3,-2 1 0-2,8-2 0 2,1 2 0-3,1-2 0 1,6 3 0 1,-5-3 0 0,-1 4 0 0,-2-2 0 0,4 2 0 0,-5-4 0-1,2 4 0-1,3-2 0 1,-3 2 0 1,-6 0 0 0,2-4 0-1,-9 3 0 0,-3-1 0 1,0 2 0 0,-6 0 0 0,0 0 0-1,-4 0 0 2,2 0 0-2,-2 0 0-2,-3 0 0 5,10 0 0-3,-5 0 0 0,6 0 0-1,-4 0 0 2,0 0 0 0,-1 0 0 0,1 0 0-1,2 0 0 0,-2 0 0 1,0 0 0 1,3 0 0-4,-4 0 0 3,2 0 0 2,-6 0 0-4,1 0 0 0,2 0 0 4,-2 0 0-2,1 0 0-2,8 0 0 0,-1 0 0 4,-1 0 0-4,2 0 0 2,-5 0 0-1,-3 0 0 0,-1 0 0 3,2 0 0-4,-5 0 0 1,4 0 0 0,-4 0 0 2,0 0 0-2,0 0 0-1,0 0 0 2,0 0 0 0,0 0 0 0,0 0 0-2,0 0 0 2,0 0 0 0,0 0 0 0,0-27 0-2,0-1-5 2,0-9 5 1,0 3 1-2,0 10 3-1,0 4-4 2,0 3-3 1,0 9 3-2,0 2-1-1,0 0 1 4,0 6-4-2,0 0-16-2,0 0-35 0,4-3-37 3,21 3-35-2,19 0-57 0,-18 0-104 0,0 0-116 4</inkml:trace>
    </iact:actionData>
  </iact:action>
</iact:actions>
</file>

<file path=ppt/ink/inkAction7.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4T00:46:22.366"/>
    </inkml:context>
    <inkml:brush xml:id="br0">
      <inkml:brushProperty name="width" value="0.05292" units="cm"/>
      <inkml:brushProperty name="height" value="0.05292" units="cm"/>
      <inkml:brushProperty name="color" value="#FF0000"/>
    </inkml:brush>
  </inkml:definitions>
  <iact:action type="add" startTime="4878">
    <iact:property name="dataType"/>
    <iact:actionData xml:id="d0">
      <inkml:trace xmlns:inkml="http://www.w3.org/2003/InkML" xml:id="stk0" contextRef="#ctx0" brushRef="#br0">6075 6165 390 0,'0'0'227'22,"0"0"-64"-20,0 0-40-2,0 0-64 5,0 0 10 4,0 0 20-2,3 9-6-2,-3-7 6 3,0-2 6 0,0 4-24 2,0-2-8-5,0 4-6 2,3 5-23 1,-1-4-9 0,1 8 4-2,-3 0-4 2,5-5-6 0,-5 2-6 0,0 0-5-2,0-7-2 4,0 3-2-4,0 3 0 2,0 2 0 0,0 4-1 3,0-4 2-8,0 2 2 5,0 2-5-2,0-10 3 4,0 1-5-4,0-4 0 5,0-2 0-6,0-2 4 1,0 0-2 4,0 0 1-4,0 3 0 2,0 3-2 1,0 1 1-4,0 0 1 3,0 1-3-2,0-8 1 2,0 2 1 0,0-2-1 0,0 0 0 0,0 0 0-1,0 0 2 0,0 0 1 1,0 0 2-2,0 0 2 2,8 0-1 0,3 0-4 0,1 3-3-2,1 1 5 3,3-4-4-2,-2 3 5 1,2-3-2-2,2 0-2 2,-1 0 4 0,-1 0-4 0,3 0 4-2,-5 0-5 3,8 0 5-2,0 0-4 3,1 0 4-3,-3 0-1-1,3 0 0 3,-2 0 3-1,2 0-1-2,-6 0-3 1,4 0-1 1,-3 0 1 0,0 0 1-2,-2 0-3 3,3 0-1 0,-1 0 1-1,0-3 0-4,-2-1 2 5,4 4-2-2,-2 0 0 3,-3 0 0-4,6 0 1 0,-2 0-1 2,-2 0 1 0,2 0-2-1,-3 0 2-1,3 0 0 6,-5 0-1-6,2 0 0-1,4 0 0 7,-1 0 0-8,-1 0-1 4,0 0-1-2,1 0 1 2,-1 0 1 0,2 0-1 0,-1 0-1-1,1 0 1 0,0 0 1 1,1-3 0 0,-1 1-2 1,-1-1 1-4,-5 1-1 4,5-1 0-2,-1 3 0 0,2 0 1 0,-1-4-1 3,4 4 0-4,-1-3-1-1,-2 3 1 4,3 0 0-1,-3 0 0 0,1 0 2 0,-1 0-1-1,-1-1 0 0,1 1 0 4,0-6-1-4,4 3 0-2,0-3-1 2,1 0 3 1,-2 1-1-2,-8 2 0 2,3 0 6 0,1 3 0 0,-3 0 1-1,-3 0-3 0,3 0-1 3,2 0-3-5,2 0 2 2,3 0-2 2,2 0 1-2,1 0 1 2,3 0 1-4,-5 0-1 3,-3 0 3 0,5 0-3 2,-1 0 1-7,1-2-3 6,1 0 1-1,-5 2-2 0,3-7 1 0,1 7 1 0,-6-3-1-2,6 3 0 2,-9-3 1 0,7 3 1-2,-4 0-3 2,3 0 0-2,-3 0 0 2,6 0 0 0,-1 0 0 0,1 0 0-1,2 0 0 2,4 0 0-2,-2 0 0 0,-2 0 0 1,-1 0 0 0,-1 3 0-3,3 0 0 5,-4-1 0-4,4 3 0 1,-4-3 0 1,-2 0 0 1,1 1 0-3,5 0 0 2,-3-3 0-2,-1 3 0 3,1-3 0-1,-4 0 0 1,-5 0 0-4,-2 2 0 3,-2-2 0 0,0 0 0-2,-2 0 0 2,1 0 0-1,0 0 0 4,-4 0 0-7,3 0 0 5,-1 0 0-2,-7 0 0 1,1 4 0-2,0-4 0 2,-4 0 0 2,0 0 0-4,0 0 0 1,0 0 0 0,0 0 0 3,0 0 0-4,0 0 0 0,0 0 0 2,0 0 0-1,0 0 0 3,0 0 0-3,0-19 0-1,0-5 0 2,0-4 0 0,0 1 0-2,0-8 0 2,-4 1 0-1,4 1 0 2,0 2 0-2,0 9 0 1,0 7 0-2,0 7 0 3,0 8 0-1,0 0-10-2,0 0-24 3,0 0-34-2,12 28-70 0,5 6-53 3,-7-20-53-5,5 0-184 5</inkml:trace>
    </iact:actionData>
  </iact:action>
  <iact:action type="add" startTime="7397">
    <iact:property name="dataType"/>
    <iact:actionData xml:id="d1">
      <inkml:trace xmlns:inkml="http://www.w3.org/2003/InkML" xml:id="stk1" contextRef="#ctx0" brushRef="#br0">5999 8234 73 0,'0'0'213'8,"0"0"-133"-1,0 0 13 0,0 0-36 0,0 0 31 1,0 0 41 0,0 0-10-2,2 10 4 2,-2-7-30 3,0 1-2-6,0-1-23 1,5-1-15 4,-5 7-6-4,0-1-8 2,0 1-11-2,4 0 1 4,1 1-6-4,-3 2-1 2,3 4-6-1,-5 1 1 0,0 3-6 3,0-1-3-5,0-2-1 2,0 5-6 2,0-1 3-2,0-2-4-1,0 1 4 2,0-6-3 0,3-3 0 1,-3 0-1 0,0-5 0 0,0 3 0-5,0-8 3 4,0-1-3-1,3 4 3 2,-1-4-1-3,3 0 2 1,1 2 0 2,7 2-2-4,-2-2 0 5,2-2 0-4,-5 0 4 2,3 0-1-2,-2 4-1 4,0-4 1-3,1 0-1 0,0 0-3 0,-3 0 6 1,6 0 3 1,0 1 2-2,2 3-2-2,-2-2-2 5,0 2-2-3,1-4 1 1,2 2 3-2,0-2-3 1,4 0-1 4,1 0-2-5,2 0 1 0,-3 0 3 2,3 0 1 1,-2 0-1-2,-1 0 4-1,-7 0-6 2,3 0 3 1,-2 0-7-2,2 0 4 0,-1-6-3 0,4 4-3 1,-6-2 6 0,-2 4 6-2,2 0 1 4,0-1-1-4,2-3-4 2,-1 2-5 0,1-2 0-2,-1-2-2 5,2 6-1-8,0 0 4 5,2 0 1 0,-4-1 2 0,-1-1 0-2,6-2-3 6,-3 4-1-7,1 0 0 4,4 0-2-3,-7 0 3 0,2 0-3 3,2 0 2-2,5 0-1 1,1 0 2-2,1 0-2 3,0-3 2-2,1 3-1 1,-2-3 1 1,-2-2 1-4,-3 5 2 4,6 0-3-1,-5 0 2-3,3 0-2 4,9 0-1-2,-3 0 0 0,-1 0-1 0,1 0-1 1,-6 0 6 0,0 0-2 0,-1 0-1 0,-3 0-1-2,1 0 2 4,0 0 0-4,5 0-2 1,-3 0 3 0,5 0-3 1,1 0-2 0,1 0 0-2,-3 0 1 2,1 0-1 0,2 0 0 0,-1 0 3-2,5 0-3 2,2 0 0 0,7 0 1 2,-1 0-2-6,2 0-1 6,3 0 1-3,-1 0 1 0,-4 0 3-1,1 0-3 2,-9 0 1 1,4 0-2-3,-8 0 5 1,2 0-3 1,6 0-1 3,-5 0 0-7,8 0 0 5,-4 0-1-2,1 2 0 0,-1 1 1 1,-4-3 0 0,4 0 0-1,-1 0-1 0,0 0 1 2,-2 0-1-3,0 0 0 2,1 0 1-1,-4 0-1 1,-5 0 1-1,4 0-1 0,-9 3 0 1,-1 0 1-1,1-3 0 0,-3 4-1 0,-2-1 0 1,-2 1 0 1,2 2 1-1,-4-6-2-3,-1 2 2 4,-3-2-2-1,5 0 1-2,-8 4-1 2,4-4 1 0,0 1 0 0,0 3 2-1,-7-4-2 0,11 2 0 1,-9-2 0 0,-2 4-2-2,2-2 2 3,-3-2 0-1,0 0 0-1,0 0 1 0,0 0-1 0,0 0 0 0,0 0-3 2,0 0 3 0,0 0 0-2,0 0-3-1,0 0 3 2,0 0-1 0,0-2 1-1,0-13 1-1,4-7-1 1,5 5 2 1,-2-3-2 0,3 2 0 0,-2 1 0 0,6 4 0 0,-10 6 0-2,4 0 2 2,-7 7-2-1,-1 0-3 6,12 0 2-7,-5 0-15-1,10 3-63 4,-1 18-36-2,0-10-35 1,2-9-56-2,-8-2-111 2,-1 0-694 0</inkml:trace>
    </iact:actionData>
  </iact:action>
</iact:actions>
</file>

<file path=ppt/ink/inkAction8.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4T00:52:46.411"/>
    </inkml:context>
    <inkml:brush xml:id="br0">
      <inkml:brushProperty name="width" value="0.05292" units="cm"/>
      <inkml:brushProperty name="height" value="0.05292" units="cm"/>
      <inkml:brushProperty name="color" value="#FF0000"/>
    </inkml:brush>
  </inkml:definitions>
  <iact:action type="add" startTime="3328">
    <iact:property name="dataType"/>
    <iact:actionData xml:id="d0">
      <inkml:trace xmlns:inkml="http://www.w3.org/2003/InkML" xml:id="stk0" contextRef="#ctx0" brushRef="#br0">8943 4724 271 0,'0'0'462'20,"0"0"-300"-20,0 0-48 2,0 0-37 4,0 0-26 1,0 0 2 2,0 0-6 0,0 2 0-5,0 2-3 5,0-4 1-2,0 0-10 1,0 0-3 1,0 0-7-4,0 0-11 4,0 0 9 0,0 0 2-4,0 0-1 2,0 0-3 1,0 0-2 0,0 0-5 0,0 0-3-1,4 0 8 3,16-4-7-4,3-4 7-1,1 0-2 3,5-6 2 2,2-3-2-4,3 4-6 0,5-4 1 3,-3-1-2 0,9-1 3 1,4-1 0-6,5-5 1 4,7 1-2 0,0 2 3 0,1 0 0-2,-1 2 1 2,-7 1-1 0,2 1-2-1,-1 1-1 1,0 1 0 2,3-1-4-6,2 0-1 4,1 0-3-1,1 0 5 3,5 4 3-4,-4 1-3 0,6 0 4 2,0 5 0 1,1 1-5-2,-1 2 2-2,2 4 3 6,3 0-5-6,6 0-3 4,5 0 4-4,0 0-6 6,7 0 4-6,-8 0-3 2,0 0-1 2,19 10-3 1,3 0 0-2,1 2 0 0,-2 2 0-2,-21-3 0 4,9 6 0-3,1-3 0 0,-3 6 0 0,5-3 0 1,-15 0 0 0,-1 3 0-1,-11-3 0 0,-1 4 0 5,5-4 0-6,-2 0 0 1,6 3 0-2,7 0 0 3,6 2 0 0,5-3 0-3,10 4 0 3,4 1 0 0,4-3 0 1,-6 5 0-2,0-1 0 1,-3 2 0 0,-9 0 0 1,-3-3 0-6,-7 2 0 7,-1-1 0-4,0 1 0 2,0-1 0 0,-3 5 0-2,0 7 0 2,3 0 0 0,-1 5 0 0,1-3 0-1,0 3 0 2,3 4 0-2,-10-1 0 1,5 2 0-2,-6 0 0 1,-4 5 0 1,2-3 0 1,-3 3 0-4,2 0 0 4,-2 3 0-1,3 3 0 0,2 4 0-2,1 7 0 1,6 0 0 2,-9 4 0-4,0 5 0 4,0-2 0 0,-3 6 0 4,-2-3 0-10,-5 2 0 4,0 1 0 1,-5-1 0-1,-5 1 0 7,-8-3 0-13,1-4 0 5,-2 4 0 1,1 0 0 0,-1-4 0 2,4-1 0-2,0 1 0 0,-2-2 0 1,1 4 0-1,-2 1 0 0,-5-2 0 3,-1-3 0-1,-6-9 0-3,-7-8 0 1,2-11 0 0,-1-8 0 0,-5-5 0 1,-3-5 0-1,0 0 0 1,-1-7 0 0,-6 1 0-3,-1-8 0 3,-3-1 0 2,-1-1 0-4,1-2 0 1,-2 1 0 0,5 3 0 2,-3-4 0-2,-4 4 0 0,1-5 0 0,-1-2 0 1,-5-1 0-2,0-5 0 2,0 3 0 0,0-3 0 0,0 0 0-2,0 0 0 2,-37-14 0 1,-21-24-17-1,-11-11 12-1,-8-10 2 0,-4-5-3 2,1-1 0-1,3-3-3-1,5 3-1 1,8 4 7 0,12 8-2 0,8 9 2-5,14 9 3 5,7 13 0 1,11 8 0-2,8 6 0-1,1 8 2 2,3 0-2 0,0 0 6 0,0 0-1 0,0 0-1-2,0 0 3 2,27 32 4 0,23 17-9 1,9 6 0-2,2 13 3 2,10 0-5-1,6 5 4 0,-8-4 2-5,-5-1 1 5,-7 0-1 0,-11-3-6 0,-5-16 0 0,-5-7 0 0,-9-10 0 1,-6-13 0-6,-5-2 0 5,-8-8 0 0,4-5 0 0,-8 1 0-1,-1-5 0 2,6 0 0-2,-9 0 0 3,4 0 0-7,12-5 0 5,9-39 0 1,14-17 0-1,-1-14 0-2,-2-6 0 2,4 0 0 0,2-6 0 1,-5 6 0-4,-4 11 0 4,-7 19 0-2,-13 26 0 1,-8 17 0-2,-5 8 0 2,0 0 0-1,0 0 0 2,0 0-36-1,0 16-91-2,-5 5-97 3,5-11-105-3,0 4-78 0</inkml:trace>
    </iact:actionData>
  </iact:action>
  <iact:action type="add" startTime="5622">
    <iact:property name="dataType"/>
    <iact:actionData xml:id="d1">
      <inkml:trace xmlns:inkml="http://www.w3.org/2003/InkML" xml:id="stk1" contextRef="#ctx0" brushRef="#br0">8799 6919 200 0,'0'0'187'8,"0"0"-35"0,0 0 12-2,0 0-26 1,0 0-11 0,167-68 0 2,-143 54-12-4,5-3-17 4,3-3-17-3,7-8-24 3,8-2-17-2,8-7 0 0,9-3 1 1,4-1 1 1,9 1 3-5,-2 3 3 4,11 1-9 2,-2 3 2 0,3-5-10-3,2 3 2-1,11-6-6 2,2 1-2 0,12-3-5 0,17-5-2 0,-1 3 1 0,14-1-2 2,-1 4-4-7,8 0 2 3,3 5-2 2,2 2 3 0,-1 4 2 0,2 3-18-1,-2-4 0 1,6 4 0 0,6 4 0 0,4 4 0 0,-5 3 0-1,5 3 0 1,0-1 0-2,6 2 0 0,3-6 0 1,-2 6 0 1,-7-4 0 0,-1 2 0 0,-5-5 0-1,-5 3 0 2,-5 0 0-1,-9 2 0-3,3 4 0 2,-4 0 0 6,-4 1 0-8,0-3 0 3,-14 2 0-4,-2-2 0 5,1 1 0-2,-1 4 0-1,5-1 0 3,3 6 0-2,-2 3 0 1,-4 0 0-1,8 0 0 0,-1 0 0 1,2 0 0 0,-7 5 0-1,0 2 0 0,-4 1 0 2,-5 0 0-2,0 3 0-1,5 2 0 3,4 8 0-2,-2-1 0 2,7 3 0-4,-7-5 0 4,11-2 0 0,3 0 0-2,5-2 0-2,-1 8 0 5,4 1 0-4,-5 5 0 2,1 5 0 0,4 5 0-2,-7-2 0 2,6 1 0 0,-7 1 0 5,-1 3 0-9,8 3 0 6,7 4 0-7,0 6 0 6,-1 0 0 0,-3-2 0-1,-4 2 0-1,7-2 0-2,7 7 0 1,3 9 0 3,5 5 0-1,7 4 0-2,-2 7 0 2,6 0 0 0,-9 6 0-1,-2 0 0 0,-1 2 0 0,-1 6 0 3,-6 4 0-4,0 5 0 1,-18-4 0 1,-2-4 0 1,-12-5 0-4,0-12 0 3,-6-6 0 0,-8 4 0 6,12 15 0-7,-7 3 0 1,-15-10 0 0,-12-7 0 0,-37-33 0 1,-11-8 0 0,-3-2 0 3,-9-1 0-5,-1-6 0 0,-8-6 0 1,-11-10 0 0,0 0 0-1,-3-8 0 1,-6-1 0 0,9 5 0-3,-1-3 0 3,2 4 0 0,-1-4 0 0,0 4 0-2,-1-1 0 2,4 2 0 0,4 5 0 2,3 1 0-5,2-3 0 3,0 1 0 2,-11-3 0-3,6-1 0-2,-4 0 0 5,0 1 0-4,-1 3 0 2,8 5 0-1,0 1 0 1,5 3 0-1,1-5 0 2,3-1 0-3,1 0 0 3,-1 1 0-3,3-6 0 2,-3 2 0-2,-5 0 0 2,-1-4 0-1,-6-3 0 3,-5-1 0-5,-5-8 0 3,-7 3 0-1,-3-4 0 2,0 0 0-2,0 0 0-1,0 0 0 2,0 0 0 0,0 0 0 0,0-5 0 0,0-38 0-2,-16-16 0 3,-13-8 0-1,-13-4 0-2,-4-2 0 2,-2 7 0-1,1 8 0 0,10 8 0 1,1 12 0 0,4 6 0-1,7 10 0 1,2 5 0 0,10 2 0 1,8 7 0-4,5 3 0 1,0-1 0 3,0 6 0-1,0-3 0 1,0 0 0-3,0 0 0 3,0 3 0 3,0 0 0-11,0 0 0 8,0 0 0-3,5 23 0 1,28 21 0 2,3 3 0-2,8 11 0 0,-5-5 0 0,-1-1 0 2,-5 0 0-2,-5-3 0 0,-2-5 0 2,-9-5 0-2,-1-8 0 1,-9-8 0-2,-4-10 0 1,-3 0 0 1,0-5 0 0,0 2 0-1,0 4 0 1,-30 1 0 1,-7-5 0-3,-7 2 0 0,-19-6 0 2,-11-2 0 1,-5-2 0-1,-6-2 0-2,6 0 0 2,5 0 0-1,10 0 0 1,16 0 0-2,8 0 0 5,11 0 0-6,5 0 0 9,17 0 0-14,1 0 0 9,3 0 0-1,3 0 0-2,0 0 0 1,-1 0 0 2,1 0 0 4,0 8-34-11,15 2-95 5,35 10-75 1,-24-11-186-1,-2 2-213-1</inkml:trace>
    </iact:actionData>
  </iact:action>
  <iact:action type="add" startTime="12851">
    <iact:property name="dataType"/>
    <iact:actionData xml:id="d2">
      <inkml:trace xmlns:inkml="http://www.w3.org/2003/InkML" xml:id="stk2" contextRef="#ctx0" brushRef="#br0">32564 15954 273 0,'0'0'470'7,"0"0"-299"1,0 0-36 2,0 0-58-4,0 0-29-1,0 0 14 1,13-9 3 3,-13 6-11 0,0 3 1-3,0 0-10 2,0 0-13-1,0 0-5 1,0 0 1-3,0-5 9 4,0-1 7-1,-13 3 3-1,-3 0-10 3,-7 1-5-5,-2-1-4 3,2 1-10 0,-3-2-4-1,-1 1-4 0,-1 3-1 0,2 0 3 1,-5-5-5-1,8 2 3 1,-3 3 1-1,3 0-1 5,0-2-2-6,-5 2 6 0,2 0-4 2,3 0 1-1,-9 0-1 2,0 0-3-3,2 0-6 1,-1 0 1 4,4 0-2-6,1 0 2 3,0 10-1-1,-2-7 2 1,8 6 0-1,-6-1 1 0,2 3-2 0,4-3 0 1,-3 5 3 0,3 0 1-1,-5 4 4 0,-1-3 2 2,-2 3-3-4,2 3 0 3,3-3-2 1,-3 3 0-2,3-3-3 3,3-2 2-5,-1 2 0 3,4 3-2-1,-6-3-1 1,5 3 0-2,-5-3 0 4,3 2 2-4,1 2-5 0,-3 3 0 3,0-7 0-2,1 3 0 2,-2 5 0 0,4-10 0-3,1 7 0 1,-2 0 0 0,0 3 0 1,-4 4 0 0,1 4 0-1,-3 4 0 1,2-1 0 0,-3 2 0-1,3 1 0 1,-1-1 0-1,1 10 0-1,-3-11 0 2,3 0 0 0,6-4 0 0,0-1 0-1,-3-2 0 0,5 1 0 0,0 2 0 2,2-2 0-2,1 7 0-1,0-2 0 2,6 1 0 0,-6 8 0 0,4-8 0-2,-3 10 0 3,5 5 0-4,-3 5 0 4,0-3 0-2,4 1 0 1,-4-1 0-2,2-3 0 4,-2 5 0-2,0-11 0-1,4-3 0 0,-4-2 0 0,4 1 0 1,-2-3 0 1,5 6 0 0,-4-8 0-5,4 4 0 3,3-10 0 3,0-4 0-4,0 0 0 0,0-2 0 2,0-3 0 1,0 1 0 0,0-3 0-5,0 1 0 4,0 0 0 0,0-3 0-2,0 3 0 3,0-3 0-2,0-4 0 1,0 2 0 2,0 2 0-6,0-4 0 5,7 4 0-2,-1 2 0 2,-2 1 0-4,6 2 0 4,-3-2 0-2,2 0 0 2,3-6 0-3,-1 4 0 2,4-5 0 0,-2 4 0 0,3-6 0-1,0 4 0-1,-2-2 0 2,4 4 0 1,5-2 0-4,3 2 0 3,-6 2 0 0,8-2 0-1,-2 1 0 0,0 3 0 2,-1-2 0-1,-7-2 0 0,0-9 0-2,-2 9 0 1,3-3 0 2,0-1 0-1,-2 0 0-2,0 4 0 1,2-3 0 2,-3-2 0-4,-1 1 0 4,3 4 0 0,1-2 0-2,-3-5 0 0,0 4 0-1,2-2 0 2,2 1 0 1,-1 0 0 0,2-4 0-5,-5 6 0 5,-5-3 0 0,6-4 0-5,-4 4 0 4,-3-2 0 0,6 5 0 0,1-5 0 1,-1 5 0-4,5-1 0 3,-1 3 0 0,0-6 0 0,6 8 0-1,-1-10 0 0,4 2 0 1,3 1 0 0,7-9 0 1,2 2 0-3,-1 0 0 1,-4 2 0 3,1-2 0-4,-7 0 0 2,1-2 0-2,8 2 0 4,-6 2 0-6,5-7 0 6,-5 0 0-3,3 0 0-2,1 0 0 3,-3 0 0 0,11 0 0 1,-3 0 0-2,2 0 0 0,4-12 0 0,-12 4 0 2,3-4 0-1,-6 2 0-2,4-5 0 2,-6 0 0 0,1-2 0 0,0-1 0-1,2-13 0 1,2 0 0-1,0-8 0 1,-1 3 0-2,-2-9 0 1,3 2 0 2,-1-2 0-1,-6 2 0-1,7-1 0 0,-2-8 0 2,1 3 0-1,-4 0 0-1,1-1 0 1,5 5 0 1,-4-3 0-1,-3 10 0-6,-4-5 0 6,1 9 0 0,-10 3 0 1,6 1 0-2,-5-2 0 3,0 7 0-4,3-6 0 4,-5-7 0-3,4 1 0-4,0-7 0 7,-2 7 0-2,-1-7 0 0,3 6 0-3,-1-6 0 3,-1 7 0 0,2 0 0 1,-4-3 0-1,-3 6 0-1,-6 1 0 2,10-3 0-1,-9-1 0-5,6 3 0 7,-1-3 0-4,-1 0 0 0,4-1 0 2,-8-6 0 0,4 7 0 3,-3 0 0-7,-1-5 0 4,-2 7 0-1,-4 5 0-1,1 4 0 3,-3 1 0-3,5 5 0 4,-5-5 0-4,0 1 0 2,0-6 0-2,0-2 0 2,0 0 0 0,0 0 0-1,0-5 0 13,0-1 0-17,0-3 0-3,-10-6 0 9,0-7 0 0,-3-3 0-4,6 0 0 7,-6 8 0-10,1 4 0 6,8 8 0-1,-3 5 0 1,2 2 0-2,-3 4 0 3,3 3 0-1,-1 4 0-2,-4-1 0 6,4 1 0-9,-4 2 0 5,-1-3 0 1,-2 0 0-1,-3-7 0-2,-7-1 0 2,-1-4 0 1,1-4 0-2,-1 6 0-1,-5-2 0 1,8 4 0 4,-3 4 0-5,-3-1 0 4,1 7 0-6,-1-1 0 3,4 2 0 3,-6-3 0-2,1 3 0-3,1-6 0 3,-10 4 0-2,1 1 0 2,-2-1 0-1,-5 2 0 2,-1 5 0-2,-6 4 0 0,3-2 0 1,0 1 0-1,2 1 0 19,4 5 0-24,2-5 0-2,3 1 0 5,-4 2 0 0,0-2 0 2,7 2 0 1,-4 3 0-2,1-1 0 19,6 0 0-23,-7 3 0-2,7 0 0 5,0 0 0 3,-4 0 0-3,4 0 0 4,-1 0 0-2,1 0 0-1,-6 0 0 3,4 0 0-2,-9 13 0 1,1 2 0 0,-1 8 0-1,-3-1 0 0,8 3 0 2,-1 3 0-3,-1-2 0 2,2 0 0 1,-2-1 0 0,-4 8 0-6,4 3 0 7,-1 7 0-3,-2-4 0 1,4 10 0 1,-5-8 0-2,1 7 0 2,1 2 0 1,3-2 0-8,-6-3 0 4,5 0 0 2,-2-5 0 0,0-1 0 0,7-5 0 0,3 5 0 0,-4 0 0 1,11 6 0-1,-4-3 0-5,1 3 0 5,7-2 0 0,-3-4 0 1,3 0 0 0,0 3 0-4,3 1 0 3,0 2 0 3,0-1 0-9,-1 3 0 6,1 5 0-1,2-2 0 0,-4 6 0 1,2 1 0 0,0 0 0 0,2-8 0-2,1 3 0 3,0-14 0-2,-2 5 0 5,2-8 0-10,-3-3 0 6,2 5 0 0,-1 3 0-2,-1-4 0 2,3-6 0 0,3 2 0 1,1 7 0-2,1-4 0 0,-4 5 0 1,8 2 0 0,1 4 0 0,-2-11 0-1,5-3 0 1,0-4 0 0,0 0 0 0,0 3 0-3,0 3 0 2,0-3 0 1,9 5 0 2,6 3 0-6,-4-2 0 4,2 0 0 0,0-4 0 0,2-2 0-1,4-6 0 0,-5 1 0 2,9-3 0-4,3-3 0 4,-5-2 0-2,6 2 0 1,2 4 0-2,-3-5 0 3,2 7 0-2,-3-7 0 2,-1 3 0-2,1-2 0 2,2-1 0 1,0-2 0-6,1-3 0 5,0 0 0-3,1 3 0 1,0-4 0 1,7 6 0-1,-2-6 0 2,3-1 0-3,-3 1 0 3,2 4 0-3,-6-3 0 2,2 3 0-2,-4-3 0 5,-2-2 0-5,-2 2 0-1,4-3 0 5,1-2 0-3,1 1 0 0,4 2 0 2,-1 2 0-1,-2-3 0 0,2-3 0-1,3 4 0 1,5-7 0-1,5 4 0-1,-1-4 0 0,10 1 0 2,-1 0 0 0,1-1 0 0,1-5 0-1,-9 0 0 0,-1 0 0 1,-2 0 0 0,1 0 0 1,1 0 0-2,0-22 0 0,2 3 0 0,0-13 0 1,0 2 0-3,0-9 0 4,1 1 0-1,2-1 0 2,-2-3 0-6,-4 3 0 3,-2-11 0 2,-2-7 0-1,7-4 0 2,0-13 0-7,8-10 0 6,5-3 0-2,3-11 0 3,3-3 0-2,-1 2 0 3,-5 8 0-9,-4 0 0 5,-7 3 0 3,-3-4 0-1,-10-10 0-6,-5-4 0 6,-4-16 0 1,-4-1 0-7,1 3 0 7,-5 4-9-1,-8 3 1-5,-12 6-3 4,0 4 1-2,-22 4-23 2,-34-5 4 0,-15 3-4 0,-9 8-27 1,0 9 13 4,1 22-31-11,2 12-39 6,9 31-12 3,47 19-125-9,15 5-167 6</inkml:trace>
    </iact:actionData>
  </iact:action>
</iact:actions>
</file>

<file path=ppt/ink/inkAction9.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0-14T00:53:56.474"/>
    </inkml:context>
    <inkml:brush xml:id="br0">
      <inkml:brushProperty name="width" value="0.05292" units="cm"/>
      <inkml:brushProperty name="height" value="0.05292" units="cm"/>
      <inkml:brushProperty name="color" value="#FF0000"/>
    </inkml:brush>
  </inkml:definitions>
  <iact:action type="add" startTime="4341">
    <iact:property name="dataType"/>
    <iact:actionData xml:id="d0">
      <inkml:trace xmlns:inkml="http://www.w3.org/2003/InkML" xml:id="stk0" contextRef="#ctx0" brushRef="#br0">19346 2493 453 0,'0'0'216'18,"0"0"-125"-16,0 0-17-2,0 0-38 7,0 0-26 1,0 0 23 1,-61 0 31-3,31 0 25 1,-1 0-36 1,-9 10 6 1,-4 10-1-4,-13 4 3 4,-6 6-8-2,-4-3 2-1,-10 4-26 3,3 3-6-1,-1-3-9 1,2 3 2-1,5-1-2-1,5 1 5 2,2 3 1-4,8 0 2 2,-3 2 4 0,4 6 1 3,4 0-3 4,-1-3-1-11,5 1-8 3,1-5 0 2,6 1-5-3,-3 6-4 3,-1 0 3 0,1 3-3-1,-1 3-2 1,-2 2 4 0,3 9-4-1,7 5 3-1,3 7-5 4,-7 5 4-3,4-1-3-1,-5 7 3 1,5-4 1 2,0 7 2-2,-1-2-2-1,4 4 0 2,1 6-1 0,4 2 3-1,2 0-2 2,7 4 2-2,9 4-1 0,-3 8-1-1,4 0 3 2,-1 4-5 0,-3 0 7 0,5 1-6-1,2 4 0 2,0 1-2-3,3 4 0 0,0 2-1 2,0-4 0 3,0-2 2-3,0-15-4-2,0 1 1 2,8-3 1-1,3 1 1 0,1-2-3-2,-3-2 2 7,2-3 0-6,5-4-1 1,-3 1 2-1,3-6-2 3,-4-2 1-3,1-8-2 3,-3 0 2-1,0 3-2-1,-4-7 0 1,-2 2 2-2,5-8-1 3,-9-7-2-4,0-2 1 3,0-5-1 2,0-2 1-4,0-2-1 0,0-4 1 4,0 1-1-4,0-4 0 1,0 8 0 3,0-8 1-3,0 0-1 0,0-4 0 1,0-7 0 0,0-7 1 0,0-4-1-3,0-5 0 2,0-3 0 2,0-7 0-1,0-3-1-2,0-5 1 3,0-2 0-2,0 0-1-1,0 0-2 2,0 0-2 1,0-22-3-4,-26-32 0 3,-12-16 8 1,-7-6 1-2,0-2 0-1,-10 1-1 2,3 10 1 2,0 8-1-5,1 7 1 4,10 15-1-1,8 5-1 1,10 13-1-5,10 4 2 4,9 13 0 1,4 2 0 0,0 0 1-6,0 0 1 7,0 0 2-1,0 0 1-4,1 17 2 1,25 19-4 4,7 3-2-4,4 4 0 2,3 8-1 1,4-4 2-2,-8 1-1 1,9 1 0 0,-10-9 0 0,-3 1-1 0,1-11 0 0,-13-3 5 0,-4-7-2-3,-4 0 0 1,4-3 5 2,4 0-3 1,-4 0 4-1,0 0-2-4,1-6-2 3,-4-2 5 2,0-7 4-3,2-2-1 1,8 0-3 4,8-14 0-3,12-38-10-1,3-22 0-1,5-14 0 3,-2-7 0-1,2 6 0-1,-7 13 0 0,-11 19 0 2,-3 18 0-4,-9 7 0 3,-2 13 0 0,-5 2 0-2,6 4 0 2,1-2 0 1,8 2-27-2,7-4-94-1,7 5-58 3,-28 9-88 0,8 3-119-4</inkml:trace>
    </iact:actionData>
  </iact:action>
  <iact:action type="add" startTime="6283">
    <iact:property name="dataType"/>
    <iact:actionData xml:id="d1">
      <inkml:trace xmlns:inkml="http://www.w3.org/2003/InkML" xml:id="stk1" contextRef="#ctx0" brushRef="#br0">20245 6108 651 0,'0'0'176'8,"0"0"-18"-2,0 0-67 3,0 0-47-3,0 0 6 1,13 152-1 0,-9-105 0 2,3-3-8-4,5 4 5 3,2 3 0 0,1-1-8 1,4 1-11-4,7-1-1 4,1-1-1-2,10-2-5 0,-1-2-2 1,4-4-2 2,8-4 0-4,9 0-4 0,5-6-1 8,12 3-2-10,10-4 4 4,13-2-2-4,3 0-5 7,7-6 1-6,8 1 1 2,-1-3-3 3,7 1 1-3,-8-8-1 0,3-2 3 0,-5-3 0 2,7-5-4-2,2-3 10-1,-2 0-6 3,2 0 2-4,-13-14-3 4,3-7-5 2,2 0 1-6,8-1 5 0,9-1-6 6,3 1 0-6,4 2-2 2,-2 0 3 0,-2 10-3 3,-6 0 1-3,-6 5 0-1,-5 3-1 4,2 2 4-4,-1 0-4 2,-7 0-1 1,-1 0 1-3,0 0 1 0,-3 0-1 3,4 0 1-2,-4 0 0 0,-8 2 3 0,-5 16-4 2,0 6 1-3,-5 6 0 2,-2 4-2 9,-4 6 2-16,-4-1 0 6,-6 1-1 2,-1-3 0-1,1 0 0-2,-2 1 1 2,1-1-1 0,-5 6 0-4,0 1 0 5,-1 4 2-2,-6 8-2 2,-4 1 0-4,-5 3 0 4,-1 5 1-5,-5 3-1 4,-6-4 0 2,0 4 1-3,-5-4 0 1,-7 1-1-2,-6-3 0 5,1-12-1-5,-13-2 1 2,3-3 0-2,-2-6-1 0,-5-5 1 2,-3-11 0 1,0-6-1-3,0-9 0 1,0-3 0 2,0-5-2-2,0 0-2-1,0 0-3 2,-16 0-7 1,-22-13-11-3,-5-14 9 1,-14-5 8 3,-2-7 3-4,3-1 5 1,3 9-4 2,6 1-2-3,11 9-3 1,9 8 5 1,5 2 3 1,13 9 2-3,6-3 2 3,3 2 0-2,0 3 0 0,0 0 1 0,0 0 1 3,0 0 1-4,5 0 2 0,24 23 0 4,8 14-4-6,8-1 2 6,0 4 1-2,6-3 11 1,-2 0 1-3,5-7-2 3,-8 4-1-2,2-4-3 2,-7 2 0-1,-8-8-5 1,-1-1 2-7,-7-9 0 6,-7-3-1 1,3-5 6-4,-10-3-6 3,2-3 3 1,0 0-6-2,2 0-4-2,1 0 0 3,0-27-1 3,1-10 4-8,6-14-4 5,1-9 1 2,5-7 0-3,-2 3 6 0,5-4-2 2,-7 7-4-4,-1 8 5 3,-3 9-1 1,-6 11-3-2,-7 11-1 0,5 10 2 0,-6 7-1 1,-4 2-1-1,0 3 1 0,-3 0-2 3,0 0 0-7,0 0-52 8,0 0-72-1,0 0-81-4,0 0-68-2,0 0-248 6</inkml:trace>
    </iact:actionData>
  </iact:action>
  <iact:action type="add" startTime="13198">
    <iact:property name="dataType"/>
    <iact:actionData xml:id="d2">
      <inkml:trace xmlns:inkml="http://www.w3.org/2003/InkML" xml:id="stk2" contextRef="#ctx0" brushRef="#br0">32927 17458 385 0,'0'0'320'5,"0"0"-171"4,0 0-23-2,0 0-74 0,0 0-28 1,0 0 10-1,0 0 0 1,7-7 3 2,-7 1-2-4,-12 4 0-1,-8 0-6 4,-9-2-5-2,1 4-3 1,-5-3 0-2,3 3 4 4,-2 0 6-4,3 0-5 0,-8 0-6 2,6 0-1 1,2 11-1-2,-6 7 1 1,0 1 13-1,-3 1-6 2,-1 5-1 2,1-2-10-8,-1 3-5 4,3-2-1 1,9 2 1-1,-7 5 6 3,14-3 0-5,-3 2 3 4,2 1-1-4,-2 7-3 4,6-2 6-2,-6 2-7 1,2 6-6 1,-5-7 2-4,0 12-5 4,12-4 5 1,-2-3-7-5,8 9 4 2,6-1-3 0,0 7-1 1,2-1 1 1,0-6-1-3,0-6-1 1,0 0-2 2,12-11 2-2,14-1 4-1,1 4 0 3,2-10 4-2,2 4 0 0,-1 1-2 1,1-6 2 0,8 7 1-1,1-2-9 1,4 1 5-2,-2 0-7 4,3-4 0-4,-2 0 0 2,-2-5 0-1,7-3 0 0,0-4 1 1,4-5-1 3,4 2 0-6,1-4-2 1,-6 4 3 3,5-7-1-2,1 0 1 0,4-5 0 0,-1 0-1 1,3 0 2 0,1-10-2 0,-4-22 0-2,7 2 0 2,0-10-1 0,-3-1 2-1,-4-11 0 1,-7 3-1 0,-6-8 0-1,-3 0-1 2,-8 8 1-4,0-13 3 4,-2-2-3-2,-2-5-2 1,2-8 2-2,-9 6-1 4,-5 14 1-4,-8 0-1 0,-8 13 1 2,-4 2 0 0,0 2-1 0,0-5-3-2,-3-3 3 6,-20-1 1-8,-3-3-1 4,1 2 1 0,-2 8 0 0,1 2-1-2,-5 4 1 3,-5-1 1-4,0 0-1 3,-5 5 0 1,-2-8 2-2,-1 9-2 0,4 0 0 3,-4 6 0-2,1-1 1-3,-6-1-1 4,1 0 2 2,-2 9 0-9,3 1-1 6,0 2 0-2,-9 4 0 2,-1 2 1 0,1-4 0 1,-2 7 0-2,10 3 3 0,1 3-5 0,-2 0 2-1,6 0 0 2,-1 0 1 0,-1 9 2 0,5 4 7-2,-5 13-3 3,1-7-1-2,1 5-4 2,2 8 4-1,3 0-2-1,-1-2 0 1,3 5 0-1,4-1 2 1,-1 4 4-3,2 1-3 5,-1 4-3-3,-4 5 1 1,-1 9-3-1,2 1 2 1,-7 4-2 0,7 3-4 0,6 1 1-4,6 1-1 4,2-3 1 0,4-6-1-2,4 4 0 3,3 0 0-2,3 0 1 2,7-7 1-2,-3 2-2-1,3-12 0 2,0-9 1 0,0-8 1 1,6 1 4-3,18-2-1 2,8 2 0-1,10-1 0 1,4 2 0-2,8 1-3 3,-3 1 0-2,2-2-2 2,4 7 4-1,-9-5-4 1,0-4-3-1,-3-2 3-4,-6-5-2 3,1-2 1 1,1-2 0 0,0 3 1 0,1 0 0 0,-2-8-1-2,1 1 1 2,-1-2 2-1,1-5-2 2,2-6 0-3,10 0-1 1,12 0-1 2,6-6-1-4,1-30-1 5,1-9 4-3,-2-11-5 1,3-1 4-2,-15 2 0 2,-11-1 0 0,-2 4 1-1,-12 10 0 2,-5-3-3-3,-2 0 3 2,-2 4-1-1,4-11-1 1,1 3 1 0,-1-5 1 2,-1 9-1-2,-8 0 0-6,0 2 1 6,-7 10-1 0,-5-9 1 0,2-9-4-2,-4 6 1 3,-2-11-3-2,-4-1-3-1,0-4 2 2,0-1 4 2,0 0 0-4,0 2 2 3,-10 11 1-3,-5 7 0 2,-3-2 0 0,-4 12 0-2,0 0 0 2,0 7-1 0,-5-2-2-1,-1 1 3 0,-1 4 0 1,-6-1-1 0,-9 3 0 0,-9-5 0 1,-8 3 1-1,1 2 1-4,-10 0 2 4,3 9-2 1,4 2-1-2,-4-3 1 1,6 7 0-1,4 3 0-2,4 2-1 4,6 0 1-2,-2 0 0 4,6 0 1-6,-2 19-1 4,1 1 1-4,4-3-1 4,-4-2 0-2,6 2 1 1,-1 1-1 0,3 2-2-2,0 0 2 3,4 3-1-3,-4 10 4 1,2 4-2 1,-5 3 0 2,3 7 1-2,4-2 1 1,-1 5-3-6,-3 5 1 5,4 9-2 0,-3 3 3 3,10 9-3-7,2 5 0 12,7 1 1-14,6-1-2 5,6 1 0 1,4 5 1-5,0 1 1 4,0-7-1 1,14 6-1 1,17-11 0 0,8-1 1-5,14 1 1 5,11-3-1 0,10-8-1 0,16-3-4-6,17-13-4 5,16-11-10 3,12-7-12-1,0-26-17-8,-3-5-20 7,-21-17-36-1,-13-40-47-2,-82 20-46 3,-14 0-112-3</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B6C6A-5332-4F83-A39C-121AB7CACF31}" type="datetimeFigureOut">
              <a:rPr lang="en-CA" smtClean="0"/>
              <a:t>2022-09-12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ACAEE-114A-4A39-974C-1C8CAF4D96B6}" type="slidenum">
              <a:rPr lang="en-CA" smtClean="0"/>
              <a:t>‹#›</a:t>
            </a:fld>
            <a:endParaRPr lang="en-CA"/>
          </a:p>
        </p:txBody>
      </p:sp>
    </p:spTree>
    <p:extLst>
      <p:ext uri="{BB962C8B-B14F-4D97-AF65-F5344CB8AC3E}">
        <p14:creationId xmlns:p14="http://schemas.microsoft.com/office/powerpoint/2010/main" val="188869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a:t>
            </a:fld>
            <a:endParaRPr lang="en-CA"/>
          </a:p>
        </p:txBody>
      </p:sp>
    </p:spTree>
    <p:extLst>
      <p:ext uri="{BB962C8B-B14F-4D97-AF65-F5344CB8AC3E}">
        <p14:creationId xmlns:p14="http://schemas.microsoft.com/office/powerpoint/2010/main" val="2804626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Bell’s Spaceship paradox is one of many so-called paradoxes in Special Relativity, like the Twin Paradox and the Ladder Paradox.</a:t>
            </a:r>
          </a:p>
          <a:p>
            <a:r>
              <a:rPr lang="en-US" dirty="0"/>
              <a:t>At first these paradoxes seem like contradictions that indicate flaws in Special Relativity, but more careful thinking reveals that there is no paradox at all and Special Relativity works just fine.</a:t>
            </a:r>
          </a:p>
          <a:p>
            <a:endParaRPr lang="en-US" dirty="0"/>
          </a:p>
          <a:p>
            <a:r>
              <a:rPr lang="en-US" dirty="0"/>
              <a:t>Bell’s Spaceship paradox works like this:</a:t>
            </a:r>
            <a:br>
              <a:rPr lang="en-US" dirty="0"/>
            </a:br>
            <a:r>
              <a:rPr lang="en-US" dirty="0"/>
              <a:t>Let’s say there are two spaceships some distance D apart. There is a string that ties the two spaceships together. The string is exactly long enough to cover the distance between the spaceships. If the spaceships move even slightly further apart, the string will break.</a:t>
            </a:r>
          </a:p>
          <a:p>
            <a:r>
              <a:rPr lang="en-US" dirty="0"/>
              <a:t>Einstein is standing stationary halfway between the two the two ships, and sends a light signal to each one, which tells each ship to begin accelerating to the right in the same manner, so that they are always travelling at the same velocity according to Einstein, and the distance D between the ships never changes, according to Einstein.</a:t>
            </a:r>
          </a:p>
          <a:p>
            <a:br>
              <a:rPr lang="en-US" dirty="0"/>
            </a:br>
            <a:r>
              <a:rPr lang="en-US" dirty="0"/>
              <a:t>The question is: does the string between the ships break?</a:t>
            </a:r>
          </a:p>
          <a:p>
            <a:r>
              <a:rPr lang="en-US" dirty="0"/>
              <a:t>Some people might argue that the string will not break, because the distance between the ships does not change according to Einstein.</a:t>
            </a:r>
          </a:p>
          <a:p>
            <a:r>
              <a:rPr lang="en-US" dirty="0"/>
              <a:t>Others will argue that the string does break, because once the string starts moving, it will undergo Length Contraction, and that it will become too short to cover the distance D between the ships and snap.</a:t>
            </a:r>
            <a:endParaRPr lang="en-CA" dirty="0"/>
          </a:p>
        </p:txBody>
      </p:sp>
      <p:sp>
        <p:nvSpPr>
          <p:cNvPr id="4" name="Slide Number Placeholder 3"/>
          <p:cNvSpPr>
            <a:spLocks noGrp="1"/>
          </p:cNvSpPr>
          <p:nvPr>
            <p:ph type="sldNum" sz="quarter" idx="5"/>
          </p:nvPr>
        </p:nvSpPr>
        <p:spPr/>
        <p:txBody>
          <a:bodyPr/>
          <a:lstStyle/>
          <a:p>
            <a:fld id="{C75ACAEE-114A-4A39-974C-1C8CAF4D96B6}" type="slidenum">
              <a:rPr lang="en-CA" smtClean="0"/>
              <a:t>3</a:t>
            </a:fld>
            <a:endParaRPr lang="en-CA"/>
          </a:p>
        </p:txBody>
      </p:sp>
    </p:spTree>
    <p:extLst>
      <p:ext uri="{BB962C8B-B14F-4D97-AF65-F5344CB8AC3E}">
        <p14:creationId xmlns:p14="http://schemas.microsoft.com/office/powerpoint/2010/main" val="75164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Bell’s Spaceship paradox is one of many so-called paradoxes in Special Relativity, like the Twin Paradox and the Ladder Paradox.</a:t>
            </a:r>
          </a:p>
          <a:p>
            <a:r>
              <a:rPr lang="en-US" dirty="0"/>
              <a:t>At first these paradoxes seem like contradictions that indicate flaws in Special Relativity, but more careful thinking reveals that there is no paradox at all and Special Relativity works just fine.</a:t>
            </a:r>
          </a:p>
          <a:p>
            <a:endParaRPr lang="en-US" dirty="0"/>
          </a:p>
          <a:p>
            <a:r>
              <a:rPr lang="en-US" dirty="0"/>
              <a:t>Bell’s Spaceship paradox works like this:</a:t>
            </a:r>
            <a:br>
              <a:rPr lang="en-US" dirty="0"/>
            </a:br>
            <a:r>
              <a:rPr lang="en-US" dirty="0"/>
              <a:t>Let’s say there are two spaceships some distance D apart. There is a string that ties the two spaceships together. The string is exactly long enough to cover the distance between the spaceships. If the spaceships move even slightly further apart, the string will break.</a:t>
            </a:r>
          </a:p>
          <a:p>
            <a:r>
              <a:rPr lang="en-US" dirty="0"/>
              <a:t>Einstein is standing stationary halfway between the two the two ships, and sends a light signal to each one, which tells each ship to begin accelerating to the right in the same manner, so that they are always travelling at the same velocity according to Einstein, and the distance D between the ships never changes, according to Einstein.</a:t>
            </a:r>
          </a:p>
          <a:p>
            <a:br>
              <a:rPr lang="en-US" dirty="0"/>
            </a:br>
            <a:r>
              <a:rPr lang="en-US" dirty="0"/>
              <a:t>The question is: does the string between the ships break?</a:t>
            </a:r>
          </a:p>
          <a:p>
            <a:r>
              <a:rPr lang="en-US" dirty="0"/>
              <a:t>Some people might argue that the string will not break, because the distance between the ships does not change according to Einstein.</a:t>
            </a:r>
          </a:p>
          <a:p>
            <a:r>
              <a:rPr lang="en-US" dirty="0"/>
              <a:t>Others will argue that the string does break, because once the string starts moving, it will undergo Length Contraction, and that it will become too short to cover the distance D between the ships and snap.</a:t>
            </a:r>
            <a:endParaRPr lang="en-CA" dirty="0"/>
          </a:p>
        </p:txBody>
      </p:sp>
      <p:sp>
        <p:nvSpPr>
          <p:cNvPr id="4" name="Slide Number Placeholder 3"/>
          <p:cNvSpPr>
            <a:spLocks noGrp="1"/>
          </p:cNvSpPr>
          <p:nvPr>
            <p:ph type="sldNum" sz="quarter" idx="5"/>
          </p:nvPr>
        </p:nvSpPr>
        <p:spPr/>
        <p:txBody>
          <a:bodyPr/>
          <a:lstStyle/>
          <a:p>
            <a:fld id="{C75ACAEE-114A-4A39-974C-1C8CAF4D96B6}" type="slidenum">
              <a:rPr lang="en-CA" smtClean="0"/>
              <a:t>4</a:t>
            </a:fld>
            <a:endParaRPr lang="en-CA"/>
          </a:p>
        </p:txBody>
      </p:sp>
    </p:spTree>
    <p:extLst>
      <p:ext uri="{BB962C8B-B14F-4D97-AF65-F5344CB8AC3E}">
        <p14:creationId xmlns:p14="http://schemas.microsoft.com/office/powerpoint/2010/main" val="954289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75ACAEE-114A-4A39-974C-1C8CAF4D96B6}" type="slidenum">
              <a:rPr lang="en-CA" smtClean="0"/>
              <a:t>14</a:t>
            </a:fld>
            <a:endParaRPr lang="en-CA"/>
          </a:p>
        </p:txBody>
      </p:sp>
    </p:spTree>
    <p:extLst>
      <p:ext uri="{BB962C8B-B14F-4D97-AF65-F5344CB8AC3E}">
        <p14:creationId xmlns:p14="http://schemas.microsoft.com/office/powerpoint/2010/main" val="3513880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75ACAEE-114A-4A39-974C-1C8CAF4D96B6}" type="slidenum">
              <a:rPr lang="en-CA" smtClean="0"/>
              <a:t>26</a:t>
            </a:fld>
            <a:endParaRPr lang="en-CA"/>
          </a:p>
        </p:txBody>
      </p:sp>
    </p:spTree>
    <p:extLst>
      <p:ext uri="{BB962C8B-B14F-4D97-AF65-F5344CB8AC3E}">
        <p14:creationId xmlns:p14="http://schemas.microsoft.com/office/powerpoint/2010/main" val="1147840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75ACAEE-114A-4A39-974C-1C8CAF4D96B6}" type="slidenum">
              <a:rPr lang="en-CA" smtClean="0"/>
              <a:t>47</a:t>
            </a:fld>
            <a:endParaRPr lang="en-CA"/>
          </a:p>
        </p:txBody>
      </p:sp>
    </p:spTree>
    <p:extLst>
      <p:ext uri="{BB962C8B-B14F-4D97-AF65-F5344CB8AC3E}">
        <p14:creationId xmlns:p14="http://schemas.microsoft.com/office/powerpoint/2010/main" val="2988215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75ACAEE-114A-4A39-974C-1C8CAF4D96B6}" type="slidenum">
              <a:rPr lang="en-CA" smtClean="0"/>
              <a:t>72</a:t>
            </a:fld>
            <a:endParaRPr lang="en-CA"/>
          </a:p>
        </p:txBody>
      </p:sp>
    </p:spTree>
    <p:extLst>
      <p:ext uri="{BB962C8B-B14F-4D97-AF65-F5344CB8AC3E}">
        <p14:creationId xmlns:p14="http://schemas.microsoft.com/office/powerpoint/2010/main" val="7590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F253-03DC-44A8-ABE8-BC45CBCB05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361D44A-278B-478C-8A0B-058E64DB41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337020D-F78A-472B-A999-93D452CA2426}"/>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5" name="Footer Placeholder 4">
            <a:extLst>
              <a:ext uri="{FF2B5EF4-FFF2-40B4-BE49-F238E27FC236}">
                <a16:creationId xmlns:a16="http://schemas.microsoft.com/office/drawing/2014/main" id="{D93D80CB-3DEA-42C6-BFFD-DED0AE1627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D45A90F-C75D-4E40-9BDE-05B70A9A258F}"/>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3214268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F4A24-EC30-44A9-BB72-5AC08081713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53B341-3542-4255-9A12-7261CBDA50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EDAF2E1-31E1-4679-974D-304DCC91FD4D}"/>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5" name="Footer Placeholder 4">
            <a:extLst>
              <a:ext uri="{FF2B5EF4-FFF2-40B4-BE49-F238E27FC236}">
                <a16:creationId xmlns:a16="http://schemas.microsoft.com/office/drawing/2014/main" id="{BB50318D-BF66-45A1-9AB9-B49C0610CE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BDF7AAB-6F68-49E9-9042-34F27BE4E3F5}"/>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195651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D3E3D-B946-44EF-8B65-FB64C05CFA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9B64AA8-46A5-44DA-ABDC-24902B1DDE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8F67BA1-D465-4526-9EED-E436B12BABDE}"/>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5" name="Footer Placeholder 4">
            <a:extLst>
              <a:ext uri="{FF2B5EF4-FFF2-40B4-BE49-F238E27FC236}">
                <a16:creationId xmlns:a16="http://schemas.microsoft.com/office/drawing/2014/main" id="{894844FD-EF47-42E2-BAD6-D7EBC150D9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616887A-1708-44C1-BC1C-A543C0366C70}"/>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41298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64B5-6FAC-40CB-9C35-E68EAA284EF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9BEE137-F3D5-47B7-99EC-EAAFCE7359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78CF23-B71D-428A-B070-6E48CCDEA8E0}"/>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5" name="Footer Placeholder 4">
            <a:extLst>
              <a:ext uri="{FF2B5EF4-FFF2-40B4-BE49-F238E27FC236}">
                <a16:creationId xmlns:a16="http://schemas.microsoft.com/office/drawing/2014/main" id="{5744F83E-5633-40FA-B122-34BBC29D092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DDBF003-E4F1-4031-871A-31249965BBC5}"/>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191634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DD10-F398-4856-AB33-A7C8E98EA0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737AEE5-3C4F-4B44-A172-603B6A292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C0CC56-6228-442F-A09D-4BE8FF8347CF}"/>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5" name="Footer Placeholder 4">
            <a:extLst>
              <a:ext uri="{FF2B5EF4-FFF2-40B4-BE49-F238E27FC236}">
                <a16:creationId xmlns:a16="http://schemas.microsoft.com/office/drawing/2014/main" id="{8DA4EEA0-593F-4807-AFE5-EDB11F95079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258A022-FC7B-44FE-AB7E-8C917B9B8049}"/>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347975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DF2B-18A2-4ADF-9D14-C00E9D57920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0B2E8E2-F442-47FB-8EF4-3A59998812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F3D0173-BA45-410E-86BA-548E5DBEAA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2CAEE84-3926-4E49-A717-80FB30B1087A}"/>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6" name="Footer Placeholder 5">
            <a:extLst>
              <a:ext uri="{FF2B5EF4-FFF2-40B4-BE49-F238E27FC236}">
                <a16:creationId xmlns:a16="http://schemas.microsoft.com/office/drawing/2014/main" id="{8EA6815F-80DB-4FF9-98F1-9C1329238CB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2883B4E-8DED-45FC-8ABB-05CFD8AD88D5}"/>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1099897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0A4D-538D-4A26-9EE3-7C2A0A439ED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197CB4E-BF26-4028-8877-BEBE7FCC5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A6E5AA-4E89-4B21-A2FE-396F657C6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D2D7F50-2AC0-4D97-B6C4-6086F2AC2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84FD72-80E1-4CD1-AE27-4280AE51C5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8F5CF78-A856-4334-B605-06F57A385D3A}"/>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8" name="Footer Placeholder 7">
            <a:extLst>
              <a:ext uri="{FF2B5EF4-FFF2-40B4-BE49-F238E27FC236}">
                <a16:creationId xmlns:a16="http://schemas.microsoft.com/office/drawing/2014/main" id="{C14AA64E-B4D1-4A99-9ED5-A412A9E43CB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D96A9DE-53BC-4A92-97B4-B162E544F0EF}"/>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1696469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77CA-7A21-493E-B539-112250A8B06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AFF9E2F-E870-473B-9FB2-20612067FC28}"/>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4" name="Footer Placeholder 3">
            <a:extLst>
              <a:ext uri="{FF2B5EF4-FFF2-40B4-BE49-F238E27FC236}">
                <a16:creationId xmlns:a16="http://schemas.microsoft.com/office/drawing/2014/main" id="{1EF249FA-F4E8-4651-80C7-FBA9F4988B2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A701586-1496-40AD-9BC7-C0B8FE8A2700}"/>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408680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A5ACD4-678A-4ED4-AC61-A4DF116EFF14}"/>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3" name="Footer Placeholder 2">
            <a:extLst>
              <a:ext uri="{FF2B5EF4-FFF2-40B4-BE49-F238E27FC236}">
                <a16:creationId xmlns:a16="http://schemas.microsoft.com/office/drawing/2014/main" id="{AD646433-EA98-42C1-9C9B-FD52E48DC4B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8A19F0A-69EB-4D11-87D4-69FB49F78025}"/>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2633263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5399-510B-4463-B6F7-3F8D02643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47D-3893-4E48-8F8E-951F3B349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54401BB-A16D-4E08-BD41-A303595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2E93F9-65B2-42B8-8CD8-C70722704EEF}"/>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6" name="Footer Placeholder 5">
            <a:extLst>
              <a:ext uri="{FF2B5EF4-FFF2-40B4-BE49-F238E27FC236}">
                <a16:creationId xmlns:a16="http://schemas.microsoft.com/office/drawing/2014/main" id="{94DD125D-9603-4A7F-8293-A6D0B2BAC9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BDD392E-2867-488C-8610-B533F0F6B82F}"/>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91247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0ABE-182F-406C-AE83-7337C9A9A4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D8680ED-A00E-49C0-AD37-3034BF6CDB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5AD4458-9DDA-42FB-B001-89AB76B1A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A0632B-976A-4191-9CE5-3B6577FD45AD}"/>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6" name="Footer Placeholder 5">
            <a:extLst>
              <a:ext uri="{FF2B5EF4-FFF2-40B4-BE49-F238E27FC236}">
                <a16:creationId xmlns:a16="http://schemas.microsoft.com/office/drawing/2014/main" id="{25246E62-193E-4F68-BB29-CC5E15C665B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0847327-D31F-4818-9185-DB439AF56B26}"/>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190371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84CD47-1C83-4807-80F6-589DEF774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D06BFB-495C-4D7E-AC26-75A6ED0E3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231F869-23C1-4256-9E79-727F76DC8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7C784-0AB8-44A0-A344-4DA06B53A398}" type="datetimeFigureOut">
              <a:rPr lang="en-CA" smtClean="0"/>
              <a:t>2022-09-12</a:t>
            </a:fld>
            <a:endParaRPr lang="en-CA"/>
          </a:p>
        </p:txBody>
      </p:sp>
      <p:sp>
        <p:nvSpPr>
          <p:cNvPr id="5" name="Footer Placeholder 4">
            <a:extLst>
              <a:ext uri="{FF2B5EF4-FFF2-40B4-BE49-F238E27FC236}">
                <a16:creationId xmlns:a16="http://schemas.microsoft.com/office/drawing/2014/main" id="{494099CF-0E69-4EEA-90BB-A965B2E60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1519E27-5E53-47E6-AE46-DC636D0648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EC599-2A73-4D72-A1BA-6D4E9FDBE72D}" type="slidenum">
              <a:rPr lang="en-CA" smtClean="0"/>
              <a:t>‹#›</a:t>
            </a:fld>
            <a:endParaRPr lang="en-CA"/>
          </a:p>
        </p:txBody>
      </p:sp>
    </p:spTree>
    <p:extLst>
      <p:ext uri="{BB962C8B-B14F-4D97-AF65-F5344CB8AC3E}">
        <p14:creationId xmlns:p14="http://schemas.microsoft.com/office/powerpoint/2010/main" val="2758183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png"/><Relationship Id="rId4" Type="http://schemas.microsoft.com/office/2011/relationships/inkAction" Target="../ink/inkAction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6.png"/><Relationship Id="rId5" Type="http://schemas.openxmlformats.org/officeDocument/2006/relationships/image" Target="../media/image2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microsoft.com/office/2011/relationships/inkAction" Target="../ink/inkAction4.xml"/><Relationship Id="rId3" Type="http://schemas.openxmlformats.org/officeDocument/2006/relationships/image" Target="../media/image23.png"/><Relationship Id="rId7" Type="http://schemas.openxmlformats.org/officeDocument/2006/relationships/image" Target="../media/image220.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2.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microsoft.com/office/2011/relationships/inkAction" Target="../ink/inkAction5.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notesSlide" Target="../notesSlides/notesSlide4.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4.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5.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5.png"/><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8.png"/><Relationship Id="rId5"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5.png"/><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16.png"/><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41.png"/><Relationship Id="rId5" Type="http://schemas.openxmlformats.org/officeDocument/2006/relationships/image" Target="../media/image2.png"/><Relationship Id="rId4" Type="http://schemas.openxmlformats.org/officeDocument/2006/relationships/image" Target="../media/image16.png"/><Relationship Id="rId9"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41.png"/><Relationship Id="rId5" Type="http://schemas.openxmlformats.org/officeDocument/2006/relationships/image" Target="../media/image2.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41.png"/><Relationship Id="rId5" Type="http://schemas.openxmlformats.org/officeDocument/2006/relationships/image" Target="../media/image2.png"/><Relationship Id="rId10" Type="http://schemas.openxmlformats.org/officeDocument/2006/relationships/image" Target="../media/image1.jpeg"/><Relationship Id="rId4" Type="http://schemas.openxmlformats.org/officeDocument/2006/relationships/image" Target="../media/image16.png"/><Relationship Id="rId9" Type="http://schemas.openxmlformats.org/officeDocument/2006/relationships/image" Target="../media/image40.png"/></Relationships>
</file>

<file path=ppt/slides/_rels/slide23.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2.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1.jpeg"/><Relationship Id="rId11" Type="http://schemas.openxmlformats.org/officeDocument/2006/relationships/image" Target="../media/image48.png"/><Relationship Id="rId5" Type="http://schemas.openxmlformats.org/officeDocument/2006/relationships/image" Target="../media/image2.png"/><Relationship Id="rId10" Type="http://schemas.openxmlformats.org/officeDocument/2006/relationships/image" Target="../media/image47.png"/><Relationship Id="rId4" Type="http://schemas.openxmlformats.org/officeDocument/2006/relationships/image" Target="../media/image43.png"/><Relationship Id="rId9" Type="http://schemas.openxmlformats.org/officeDocument/2006/relationships/image" Target="../media/image46.png"/></Relationships>
</file>

<file path=ppt/slides/_rels/slide24.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2.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1.jpeg"/><Relationship Id="rId11" Type="http://schemas.openxmlformats.org/officeDocument/2006/relationships/image" Target="../media/image48.png"/><Relationship Id="rId5" Type="http://schemas.openxmlformats.org/officeDocument/2006/relationships/image" Target="../media/image2.png"/><Relationship Id="rId10" Type="http://schemas.openxmlformats.org/officeDocument/2006/relationships/image" Target="../media/image47.png"/><Relationship Id="rId4" Type="http://schemas.openxmlformats.org/officeDocument/2006/relationships/image" Target="../media/image43.png"/><Relationship Id="rId9" Type="http://schemas.openxmlformats.org/officeDocument/2006/relationships/image" Target="../media/image46.png"/><Relationship Id="rId14" Type="http://schemas.openxmlformats.org/officeDocument/2006/relationships/image" Target="../media/image51.png"/></Relationships>
</file>

<file path=ppt/slides/_rels/slide2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60.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55.png"/><Relationship Id="rId11" Type="http://schemas.openxmlformats.org/officeDocument/2006/relationships/image" Target="../media/image58.png"/><Relationship Id="rId5" Type="http://schemas.openxmlformats.org/officeDocument/2006/relationships/image" Target="../media/image54.png"/><Relationship Id="rId10" Type="http://schemas.openxmlformats.org/officeDocument/2006/relationships/image" Target="../media/image57.png"/><Relationship Id="rId4" Type="http://schemas.openxmlformats.org/officeDocument/2006/relationships/image" Target="../media/image53.png"/><Relationship Id="rId9" Type="http://schemas.openxmlformats.org/officeDocument/2006/relationships/image" Target="../media/image1.jpeg"/><Relationship Id="rId14" Type="http://schemas.openxmlformats.org/officeDocument/2006/relationships/image" Target="../media/image61.png"/></Relationships>
</file>

<file path=ppt/slides/_rels/slide2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62.png"/><Relationship Id="rId7" Type="http://schemas.openxmlformats.org/officeDocument/2006/relationships/image" Target="../media/image6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6.png"/><Relationship Id="rId5" Type="http://schemas.openxmlformats.org/officeDocument/2006/relationships/image" Target="../media/image2.png"/><Relationship Id="rId10" Type="http://schemas.openxmlformats.org/officeDocument/2006/relationships/image" Target="../media/image57.png"/><Relationship Id="rId4" Type="http://schemas.openxmlformats.org/officeDocument/2006/relationships/image" Target="../media/image63.png"/><Relationship Id="rId9" Type="http://schemas.openxmlformats.org/officeDocument/2006/relationships/image" Target="../media/image56.png"/></Relationships>
</file>

<file path=ppt/slides/_rels/slide27.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8.png"/><Relationship Id="rId7"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70.png"/><Relationship Id="rId5" Type="http://schemas.openxmlformats.org/officeDocument/2006/relationships/image" Target="../media/image112.png"/><Relationship Id="rId10" Type="http://schemas.openxmlformats.org/officeDocument/2006/relationships/image" Target="../media/image2.png"/><Relationship Id="rId4" Type="http://schemas.openxmlformats.org/officeDocument/2006/relationships/image" Target="../media/image111.png"/><Relationship Id="rId9" Type="http://schemas.openxmlformats.org/officeDocument/2006/relationships/image" Target="../media/image73.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70.png"/><Relationship Id="rId5" Type="http://schemas.openxmlformats.org/officeDocument/2006/relationships/image" Target="../media/image75.png"/><Relationship Id="rId4" Type="http://schemas.openxmlformats.org/officeDocument/2006/relationships/image" Target="../media/image7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67.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2.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8" Type="http://schemas.microsoft.com/office/2011/relationships/inkAction" Target="../ink/inkAction6.xml"/><Relationship Id="rId3" Type="http://schemas.openxmlformats.org/officeDocument/2006/relationships/image" Target="../media/image2.png"/><Relationship Id="rId7" Type="http://schemas.openxmlformats.org/officeDocument/2006/relationships/image" Target="../media/image810.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76.png"/><Relationship Id="rId5" Type="http://schemas.openxmlformats.org/officeDocument/2006/relationships/image" Target="../media/image79.png"/><Relationship Id="rId4" Type="http://schemas.openxmlformats.org/officeDocument/2006/relationships/image" Target="../media/image78.png"/><Relationship Id="rId9" Type="http://schemas.openxmlformats.org/officeDocument/2006/relationships/image" Target="../media/image82.png"/></Relationships>
</file>

<file path=ppt/slides/_rels/slide31.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2.png"/><Relationship Id="rId7" Type="http://schemas.openxmlformats.org/officeDocument/2006/relationships/image" Target="../media/image84.pn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83.png"/><Relationship Id="rId11" Type="http://schemas.openxmlformats.org/officeDocument/2006/relationships/image" Target="../media/image87.png"/><Relationship Id="rId5" Type="http://schemas.openxmlformats.org/officeDocument/2006/relationships/image" Target="../media/image79.png"/><Relationship Id="rId10" Type="http://schemas.microsoft.com/office/2011/relationships/inkAction" Target="../ink/inkAction7.xml"/><Relationship Id="rId4" Type="http://schemas.openxmlformats.org/officeDocument/2006/relationships/image" Target="../media/image360.png"/><Relationship Id="rId9" Type="http://schemas.openxmlformats.org/officeDocument/2006/relationships/image" Target="../media/image86.png"/></Relationships>
</file>

<file path=ppt/slides/_rels/slide32.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79.png"/><Relationship Id="rId7" Type="http://schemas.openxmlformats.org/officeDocument/2006/relationships/image" Target="../media/image88.pn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85.png"/><Relationship Id="rId5" Type="http://schemas.openxmlformats.org/officeDocument/2006/relationships/image" Target="../media/image84.png"/><Relationship Id="rId10" Type="http://schemas.openxmlformats.org/officeDocument/2006/relationships/image" Target="../media/image90.png"/><Relationship Id="rId4" Type="http://schemas.openxmlformats.org/officeDocument/2006/relationships/image" Target="../media/image2.png"/><Relationship Id="rId9" Type="http://schemas.microsoft.com/office/2011/relationships/inkAction" Target="../ink/inkAction8.xml"/></Relationships>
</file>

<file path=ppt/slides/_rels/slide33.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1.png"/><Relationship Id="rId7" Type="http://schemas.openxmlformats.org/officeDocument/2006/relationships/image" Target="../media/image94.png"/><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8" Type="http://schemas.openxmlformats.org/officeDocument/2006/relationships/image" Target="../media/image920.png"/><Relationship Id="rId3" Type="http://schemas.openxmlformats.org/officeDocument/2006/relationships/image" Target="../media/image79.png"/><Relationship Id="rId7" Type="http://schemas.openxmlformats.org/officeDocument/2006/relationships/image" Target="../media/image910.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85.png"/><Relationship Id="rId11" Type="http://schemas.openxmlformats.org/officeDocument/2006/relationships/image" Target="../media/image940.png"/><Relationship Id="rId5" Type="http://schemas.openxmlformats.org/officeDocument/2006/relationships/image" Target="../media/image84.png"/><Relationship Id="rId10" Type="http://schemas.microsoft.com/office/2011/relationships/inkAction" Target="../ink/inkAction9.xml"/><Relationship Id="rId4" Type="http://schemas.openxmlformats.org/officeDocument/2006/relationships/image" Target="../media/image2.png"/><Relationship Id="rId9" Type="http://schemas.openxmlformats.org/officeDocument/2006/relationships/image" Target="../media/image930.png"/></Relationships>
</file>

<file path=ppt/slides/_rels/slide35.xml.rels><?xml version="1.0" encoding="UTF-8" standalone="yes"?>
<Relationships xmlns="http://schemas.openxmlformats.org/package/2006/relationships"><Relationship Id="rId8" Type="http://schemas.openxmlformats.org/officeDocument/2006/relationships/image" Target="../media/image950.png"/><Relationship Id="rId13" Type="http://schemas.microsoft.com/office/2011/relationships/inkAction" Target="../ink/inkAction10.xml"/><Relationship Id="rId3" Type="http://schemas.openxmlformats.org/officeDocument/2006/relationships/image" Target="../media/image79.png"/><Relationship Id="rId7" Type="http://schemas.openxmlformats.org/officeDocument/2006/relationships/image" Target="../media/image86.png"/><Relationship Id="rId12" Type="http://schemas.openxmlformats.org/officeDocument/2006/relationships/image" Target="../media/image99.png"/><Relationship Id="rId2" Type="http://schemas.openxmlformats.org/officeDocument/2006/relationships/slideLayout" Target="../slideLayouts/slideLayout2.xml"/><Relationship Id="rId16" Type="http://schemas.openxmlformats.org/officeDocument/2006/relationships/image" Target="../media/image78.png"/><Relationship Id="rId1" Type="http://schemas.openxmlformats.org/officeDocument/2006/relationships/tags" Target="../tags/tag31.xml"/><Relationship Id="rId6" Type="http://schemas.openxmlformats.org/officeDocument/2006/relationships/image" Target="../media/image85.png"/><Relationship Id="rId11" Type="http://schemas.openxmlformats.org/officeDocument/2006/relationships/image" Target="../media/image98.png"/><Relationship Id="rId5" Type="http://schemas.openxmlformats.org/officeDocument/2006/relationships/image" Target="../media/image84.png"/><Relationship Id="rId15" Type="http://schemas.openxmlformats.org/officeDocument/2006/relationships/image" Target="../media/image101.png"/><Relationship Id="rId10" Type="http://schemas.openxmlformats.org/officeDocument/2006/relationships/image" Target="../media/image97.png"/><Relationship Id="rId4" Type="http://schemas.openxmlformats.org/officeDocument/2006/relationships/image" Target="../media/image2.png"/><Relationship Id="rId9" Type="http://schemas.openxmlformats.org/officeDocument/2006/relationships/image" Target="../media/image96.png"/><Relationship Id="rId14" Type="http://schemas.openxmlformats.org/officeDocument/2006/relationships/image" Target="../media/image100.png"/></Relationships>
</file>

<file path=ppt/slides/_rels/slide36.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79.png"/><Relationship Id="rId7" Type="http://schemas.openxmlformats.org/officeDocument/2006/relationships/image" Target="../media/image86.png"/><Relationship Id="rId12" Type="http://schemas.openxmlformats.org/officeDocument/2006/relationships/image" Target="../media/image78.png"/><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85.png"/><Relationship Id="rId11" Type="http://schemas.openxmlformats.org/officeDocument/2006/relationships/image" Target="../media/image101.png"/><Relationship Id="rId5" Type="http://schemas.openxmlformats.org/officeDocument/2006/relationships/image" Target="../media/image84.png"/><Relationship Id="rId10" Type="http://schemas.openxmlformats.org/officeDocument/2006/relationships/image" Target="../media/image103.png"/><Relationship Id="rId4" Type="http://schemas.openxmlformats.org/officeDocument/2006/relationships/image" Target="../media/image2.png"/><Relationship Id="rId9" Type="http://schemas.microsoft.com/office/2011/relationships/inkAction" Target="../ink/inkAction11.xml"/></Relationships>
</file>

<file path=ppt/slides/_rels/slide37.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6.png"/><Relationship Id="rId18" Type="http://schemas.openxmlformats.org/officeDocument/2006/relationships/image" Target="../media/image113.png"/><Relationship Id="rId3" Type="http://schemas.openxmlformats.org/officeDocument/2006/relationships/image" Target="../media/image79.png"/><Relationship Id="rId7" Type="http://schemas.openxmlformats.org/officeDocument/2006/relationships/image" Target="../media/image86.png"/><Relationship Id="rId12" Type="http://schemas.openxmlformats.org/officeDocument/2006/relationships/image" Target="../media/image105.png"/><Relationship Id="rId17" Type="http://schemas.openxmlformats.org/officeDocument/2006/relationships/image" Target="../media/image110.png"/><Relationship Id="rId2" Type="http://schemas.openxmlformats.org/officeDocument/2006/relationships/slideLayout" Target="../slideLayouts/slideLayout2.xml"/><Relationship Id="rId16" Type="http://schemas.openxmlformats.org/officeDocument/2006/relationships/image" Target="../media/image109.png"/><Relationship Id="rId20" Type="http://schemas.openxmlformats.org/officeDocument/2006/relationships/image" Target="../media/image114.png"/><Relationship Id="rId1" Type="http://schemas.openxmlformats.org/officeDocument/2006/relationships/tags" Target="../tags/tag33.xml"/><Relationship Id="rId6" Type="http://schemas.openxmlformats.org/officeDocument/2006/relationships/image" Target="../media/image85.png"/><Relationship Id="rId11" Type="http://schemas.openxmlformats.org/officeDocument/2006/relationships/image" Target="../media/image104.png"/><Relationship Id="rId5" Type="http://schemas.openxmlformats.org/officeDocument/2006/relationships/image" Target="../media/image84.png"/><Relationship Id="rId15" Type="http://schemas.openxmlformats.org/officeDocument/2006/relationships/image" Target="../media/image108.png"/><Relationship Id="rId10" Type="http://schemas.openxmlformats.org/officeDocument/2006/relationships/image" Target="../media/image78.png"/><Relationship Id="rId19" Type="http://schemas.microsoft.com/office/2011/relationships/inkAction" Target="../ink/inkAction12.xml"/><Relationship Id="rId4" Type="http://schemas.openxmlformats.org/officeDocument/2006/relationships/image" Target="../media/image2.png"/><Relationship Id="rId9" Type="http://schemas.openxmlformats.org/officeDocument/2006/relationships/image" Target="../media/image101.png"/><Relationship Id="rId14" Type="http://schemas.openxmlformats.org/officeDocument/2006/relationships/image" Target="../media/image107.png"/></Relationships>
</file>

<file path=ppt/slides/_rels/slide38.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3" Type="http://schemas.openxmlformats.org/officeDocument/2006/relationships/image" Target="../media/image8.png"/><Relationship Id="rId7" Type="http://schemas.openxmlformats.org/officeDocument/2006/relationships/image" Target="../media/image118.png"/><Relationship Id="rId12" Type="http://schemas.openxmlformats.org/officeDocument/2006/relationships/image" Target="../media/image123.png"/><Relationship Id="rId2" Type="http://schemas.openxmlformats.org/officeDocument/2006/relationships/slideLayout" Target="../slideLayouts/slideLayout2.xml"/><Relationship Id="rId16" Type="http://schemas.openxmlformats.org/officeDocument/2006/relationships/image" Target="../media/image68.jpeg"/><Relationship Id="rId1" Type="http://schemas.openxmlformats.org/officeDocument/2006/relationships/tags" Target="../tags/tag34.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6.png"/><Relationship Id="rId15" Type="http://schemas.openxmlformats.org/officeDocument/2006/relationships/image" Target="../media/image126.png"/><Relationship Id="rId10" Type="http://schemas.openxmlformats.org/officeDocument/2006/relationships/image" Target="../media/image121.png"/><Relationship Id="rId4" Type="http://schemas.openxmlformats.org/officeDocument/2006/relationships/image" Target="../media/image115.png"/><Relationship Id="rId9" Type="http://schemas.openxmlformats.org/officeDocument/2006/relationships/image" Target="../media/image120.png"/><Relationship Id="rId14" Type="http://schemas.openxmlformats.org/officeDocument/2006/relationships/image" Target="../media/image125.png"/></Relationships>
</file>

<file path=ppt/slides/_rels/slide39.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3.jpeg"/><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8" Type="http://schemas.openxmlformats.org/officeDocument/2006/relationships/image" Target="../media/image130.png"/><Relationship Id="rId13" Type="http://schemas.microsoft.com/office/2011/relationships/inkAction" Target="../ink/inkAction13.xml"/><Relationship Id="rId3" Type="http://schemas.openxmlformats.org/officeDocument/2006/relationships/image" Target="../media/image8.png"/><Relationship Id="rId7" Type="http://schemas.openxmlformats.org/officeDocument/2006/relationships/image" Target="../media/image129.png"/><Relationship Id="rId12" Type="http://schemas.openxmlformats.org/officeDocument/2006/relationships/image" Target="../media/image134.png"/><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128.png"/><Relationship Id="rId11" Type="http://schemas.openxmlformats.org/officeDocument/2006/relationships/image" Target="../media/image133.png"/><Relationship Id="rId5" Type="http://schemas.openxmlformats.org/officeDocument/2006/relationships/image" Target="../media/image116.png"/><Relationship Id="rId10" Type="http://schemas.openxmlformats.org/officeDocument/2006/relationships/image" Target="../media/image132.png"/><Relationship Id="rId4" Type="http://schemas.openxmlformats.org/officeDocument/2006/relationships/image" Target="../media/image115.png"/><Relationship Id="rId9" Type="http://schemas.openxmlformats.org/officeDocument/2006/relationships/image" Target="../media/image131.png"/><Relationship Id="rId14" Type="http://schemas.openxmlformats.org/officeDocument/2006/relationships/image" Target="../media/image135.png"/></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7.png"/><Relationship Id="rId2" Type="http://schemas.openxmlformats.org/officeDocument/2006/relationships/slideLayout" Target="../slideLayouts/slideLayout2.xml"/><Relationship Id="rId1" Type="http://schemas.openxmlformats.org/officeDocument/2006/relationships/tags" Target="../tags/tag36.xml"/><Relationship Id="rId6" Type="http://schemas.openxmlformats.org/officeDocument/2006/relationships/image" Target="../media/image136.png"/><Relationship Id="rId5" Type="http://schemas.openxmlformats.org/officeDocument/2006/relationships/image" Target="../media/image112.png"/><Relationship Id="rId4" Type="http://schemas.openxmlformats.org/officeDocument/2006/relationships/image" Target="../media/image111.png"/></Relationships>
</file>

<file path=ppt/slides/_rels/slide42.xml.rels><?xml version="1.0" encoding="UTF-8" standalone="yes"?>
<Relationships xmlns="http://schemas.openxmlformats.org/package/2006/relationships"><Relationship Id="rId8" Type="http://schemas.openxmlformats.org/officeDocument/2006/relationships/image" Target="../media/image141.png"/><Relationship Id="rId13" Type="http://schemas.openxmlformats.org/officeDocument/2006/relationships/image" Target="../media/image146.png"/><Relationship Id="rId3" Type="http://schemas.openxmlformats.org/officeDocument/2006/relationships/image" Target="../media/image138.png"/><Relationship Id="rId7" Type="http://schemas.openxmlformats.org/officeDocument/2006/relationships/image" Target="../media/image112.png"/><Relationship Id="rId12" Type="http://schemas.openxmlformats.org/officeDocument/2006/relationships/image" Target="../media/image145.png"/><Relationship Id="rId2" Type="http://schemas.openxmlformats.org/officeDocument/2006/relationships/slideLayout" Target="../slideLayouts/slideLayout2.xml"/><Relationship Id="rId1" Type="http://schemas.openxmlformats.org/officeDocument/2006/relationships/tags" Target="../tags/tag37.xml"/><Relationship Id="rId6" Type="http://schemas.openxmlformats.org/officeDocument/2006/relationships/image" Target="../media/image140.png"/><Relationship Id="rId11" Type="http://schemas.openxmlformats.org/officeDocument/2006/relationships/image" Target="../media/image144.png"/><Relationship Id="rId5" Type="http://schemas.openxmlformats.org/officeDocument/2006/relationships/image" Target="../media/image8.png"/><Relationship Id="rId10" Type="http://schemas.openxmlformats.org/officeDocument/2006/relationships/image" Target="../media/image143.png"/><Relationship Id="rId4" Type="http://schemas.openxmlformats.org/officeDocument/2006/relationships/image" Target="../media/image139.png"/><Relationship Id="rId9" Type="http://schemas.openxmlformats.org/officeDocument/2006/relationships/image" Target="../media/image142.png"/></Relationships>
</file>

<file path=ppt/slides/_rels/slide43.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slideLayout" Target="../slideLayouts/slideLayout2.xml"/><Relationship Id="rId1" Type="http://schemas.openxmlformats.org/officeDocument/2006/relationships/tags" Target="../tags/tag38.xml"/><Relationship Id="rId5" Type="http://schemas.openxmlformats.org/officeDocument/2006/relationships/image" Target="../media/image147.png"/><Relationship Id="rId4" Type="http://schemas.openxmlformats.org/officeDocument/2006/relationships/image" Target="../media/image139.png"/></Relationships>
</file>

<file path=ppt/slides/_rels/slide44.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155.png"/><Relationship Id="rId3" Type="http://schemas.openxmlformats.org/officeDocument/2006/relationships/image" Target="../media/image8.png"/><Relationship Id="rId7" Type="http://schemas.openxmlformats.org/officeDocument/2006/relationships/image" Target="../media/image70.png"/><Relationship Id="rId12" Type="http://schemas.microsoft.com/office/2011/relationships/inkAction" Target="../ink/inkAction14.xml"/><Relationship Id="rId2" Type="http://schemas.openxmlformats.org/officeDocument/2006/relationships/slideLayout" Target="../slideLayouts/slideLayout2.xml"/><Relationship Id="rId1" Type="http://schemas.openxmlformats.org/officeDocument/2006/relationships/tags" Target="../tags/tag39.xml"/><Relationship Id="rId6" Type="http://schemas.openxmlformats.org/officeDocument/2006/relationships/image" Target="../media/image148.png"/><Relationship Id="rId11" Type="http://schemas.openxmlformats.org/officeDocument/2006/relationships/image" Target="../media/image154.png"/><Relationship Id="rId5" Type="http://schemas.openxmlformats.org/officeDocument/2006/relationships/image" Target="../media/image75.png"/><Relationship Id="rId10" Type="http://schemas.openxmlformats.org/officeDocument/2006/relationships/image" Target="../media/image153.png"/><Relationship Id="rId4" Type="http://schemas.openxmlformats.org/officeDocument/2006/relationships/image" Target="../media/image74.png"/><Relationship Id="rId9" Type="http://schemas.openxmlformats.org/officeDocument/2006/relationships/image" Target="../media/image149.png"/></Relationships>
</file>

<file path=ppt/slides/_rels/slide45.xml.rels><?xml version="1.0" encoding="UTF-8" standalone="yes"?>
<Relationships xmlns="http://schemas.openxmlformats.org/package/2006/relationships"><Relationship Id="rId8" Type="http://schemas.openxmlformats.org/officeDocument/2006/relationships/image" Target="../media/image159.png"/><Relationship Id="rId13" Type="http://schemas.openxmlformats.org/officeDocument/2006/relationships/image" Target="../media/image163.png"/><Relationship Id="rId3" Type="http://schemas.openxmlformats.org/officeDocument/2006/relationships/image" Target="../media/image8.png"/><Relationship Id="rId7" Type="http://schemas.openxmlformats.org/officeDocument/2006/relationships/image" Target="../media/image158.png"/><Relationship Id="rId12" Type="http://schemas.microsoft.com/office/2011/relationships/inkAction" Target="../ink/inkAction15.xml"/><Relationship Id="rId2"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image" Target="../media/image157.png"/><Relationship Id="rId11" Type="http://schemas.openxmlformats.org/officeDocument/2006/relationships/image" Target="../media/image162.png"/><Relationship Id="rId5" Type="http://schemas.openxmlformats.org/officeDocument/2006/relationships/image" Target="../media/image156.png"/><Relationship Id="rId10" Type="http://schemas.openxmlformats.org/officeDocument/2006/relationships/image" Target="../media/image161.png"/><Relationship Id="rId4" Type="http://schemas.openxmlformats.org/officeDocument/2006/relationships/image" Target="../media/image127.png"/><Relationship Id="rId9" Type="http://schemas.openxmlformats.org/officeDocument/2006/relationships/image" Target="../media/image160.png"/></Relationships>
</file>

<file path=ppt/slides/_rels/slide46.xml.rels><?xml version="1.0" encoding="UTF-8" standalone="yes"?>
<Relationships xmlns="http://schemas.openxmlformats.org/package/2006/relationships"><Relationship Id="rId8" Type="http://schemas.openxmlformats.org/officeDocument/2006/relationships/image" Target="../media/image1270.png"/><Relationship Id="rId13" Type="http://schemas.openxmlformats.org/officeDocument/2006/relationships/image" Target="../media/image1580.png"/><Relationship Id="rId3" Type="http://schemas.openxmlformats.org/officeDocument/2006/relationships/image" Target="../media/image8.png"/><Relationship Id="rId7" Type="http://schemas.openxmlformats.org/officeDocument/2006/relationships/image" Target="../media/image1190.png"/><Relationship Id="rId12" Type="http://schemas.microsoft.com/office/2011/relationships/inkAction" Target="../ink/inkAction16.xml"/><Relationship Id="rId2"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image" Target="../media/image1090.png"/><Relationship Id="rId11" Type="http://schemas.openxmlformats.org/officeDocument/2006/relationships/image" Target="../media/image148.png"/><Relationship Id="rId5" Type="http://schemas.openxmlformats.org/officeDocument/2006/relationships/image" Target="../media/image112.png"/><Relationship Id="rId10" Type="http://schemas.openxmlformats.org/officeDocument/2006/relationships/image" Target="../media/image1570.png"/><Relationship Id="rId4" Type="http://schemas.openxmlformats.org/officeDocument/2006/relationships/image" Target="../media/image111.png"/><Relationship Id="rId9" Type="http://schemas.openxmlformats.org/officeDocument/2006/relationships/image" Target="../media/image1560.png"/></Relationships>
</file>

<file path=ppt/slides/_rels/slide47.xml.rels><?xml version="1.0" encoding="UTF-8" standalone="yes"?>
<Relationships xmlns="http://schemas.openxmlformats.org/package/2006/relationships"><Relationship Id="rId8" Type="http://schemas.microsoft.com/office/2011/relationships/inkAction" Target="../ink/inkAction17.xml"/><Relationship Id="rId3" Type="http://schemas.openxmlformats.org/officeDocument/2006/relationships/notesSlide" Target="../notesSlides/notesSlide6.xml"/><Relationship Id="rId7" Type="http://schemas.openxmlformats.org/officeDocument/2006/relationships/image" Target="../media/image167.png"/><Relationship Id="rId2" Type="http://schemas.openxmlformats.org/officeDocument/2006/relationships/slideLayout" Target="../slideLayouts/slideLayout2.xml"/><Relationship Id="rId1" Type="http://schemas.openxmlformats.org/officeDocument/2006/relationships/tags" Target="../tags/tag42.xml"/><Relationship Id="rId6" Type="http://schemas.openxmlformats.org/officeDocument/2006/relationships/image" Target="../media/image166.png"/><Relationship Id="rId5" Type="http://schemas.openxmlformats.org/officeDocument/2006/relationships/image" Target="../media/image165.png"/><Relationship Id="rId4" Type="http://schemas.openxmlformats.org/officeDocument/2006/relationships/image" Target="../media/image164.png"/><Relationship Id="rId9" Type="http://schemas.openxmlformats.org/officeDocument/2006/relationships/image" Target="../media/image168.png"/></Relationships>
</file>

<file path=ppt/slides/_rels/slide48.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slideLayout" Target="../slideLayouts/slideLayout2.xml"/><Relationship Id="rId1" Type="http://schemas.openxmlformats.org/officeDocument/2006/relationships/tags" Target="../tags/tag43.xml"/><Relationship Id="rId6" Type="http://schemas.openxmlformats.org/officeDocument/2006/relationships/image" Target="../media/image169.png"/><Relationship Id="rId5" Type="http://schemas.microsoft.com/office/2011/relationships/inkAction" Target="../ink/inkAction18.xml"/><Relationship Id="rId4" Type="http://schemas.openxmlformats.org/officeDocument/2006/relationships/image" Target="../media/image610.png"/></Relationships>
</file>

<file path=ppt/slides/_rels/slide49.xml.rels><?xml version="1.0" encoding="UTF-8" standalone="yes"?>
<Relationships xmlns="http://schemas.openxmlformats.org/package/2006/relationships"><Relationship Id="rId8" Type="http://schemas.openxmlformats.org/officeDocument/2006/relationships/image" Target="../media/image1240.png"/><Relationship Id="rId13" Type="http://schemas.openxmlformats.org/officeDocument/2006/relationships/image" Target="../media/image1590.png"/><Relationship Id="rId3" Type="http://schemas.openxmlformats.org/officeDocument/2006/relationships/image" Target="../media/image8.png"/><Relationship Id="rId7" Type="http://schemas.openxmlformats.org/officeDocument/2006/relationships/image" Target="../media/image1150.png"/><Relationship Id="rId12" Type="http://schemas.openxmlformats.org/officeDocument/2006/relationships/image" Target="../media/image630.png"/><Relationship Id="rId2" Type="http://schemas.openxmlformats.org/officeDocument/2006/relationships/slideLayout" Target="../slideLayouts/slideLayout2.xml"/><Relationship Id="rId16" Type="http://schemas.openxmlformats.org/officeDocument/2006/relationships/image" Target="../media/image1700.png"/><Relationship Id="rId1" Type="http://schemas.openxmlformats.org/officeDocument/2006/relationships/tags" Target="../tags/tag44.xml"/><Relationship Id="rId6" Type="http://schemas.openxmlformats.org/officeDocument/2006/relationships/image" Target="../media/image1140.png"/><Relationship Id="rId11" Type="http://schemas.openxmlformats.org/officeDocument/2006/relationships/image" Target="../media/image620.png"/><Relationship Id="rId5" Type="http://schemas.openxmlformats.org/officeDocument/2006/relationships/image" Target="../media/image112.png"/><Relationship Id="rId15" Type="http://schemas.microsoft.com/office/2011/relationships/inkAction" Target="../ink/inkAction19.xml"/><Relationship Id="rId10" Type="http://schemas.openxmlformats.org/officeDocument/2006/relationships/image" Target="../media/image1260.png"/><Relationship Id="rId4" Type="http://schemas.openxmlformats.org/officeDocument/2006/relationships/image" Target="../media/image111.png"/><Relationship Id="rId9" Type="http://schemas.openxmlformats.org/officeDocument/2006/relationships/image" Target="../media/image1250.png"/><Relationship Id="rId14" Type="http://schemas.openxmlformats.org/officeDocument/2006/relationships/image" Target="../media/image170.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1010.png"/></Relationships>
</file>

<file path=ppt/slides/_rels/slide50.xml.rels><?xml version="1.0" encoding="UTF-8" standalone="yes"?>
<Relationships xmlns="http://schemas.openxmlformats.org/package/2006/relationships"><Relationship Id="rId8" Type="http://schemas.openxmlformats.org/officeDocument/2006/relationships/image" Target="../media/image175.png"/><Relationship Id="rId3" Type="http://schemas.openxmlformats.org/officeDocument/2006/relationships/image" Target="../media/image171.png"/><Relationship Id="rId7" Type="http://schemas.microsoft.com/office/2011/relationships/inkAction" Target="../ink/inkAction20.xml"/><Relationship Id="rId2" Type="http://schemas.openxmlformats.org/officeDocument/2006/relationships/slideLayout" Target="../slideLayouts/slideLayout2.xml"/><Relationship Id="rId1" Type="http://schemas.openxmlformats.org/officeDocument/2006/relationships/tags" Target="../tags/tag45.xml"/><Relationship Id="rId6" Type="http://schemas.openxmlformats.org/officeDocument/2006/relationships/image" Target="../media/image174.png"/><Relationship Id="rId5" Type="http://schemas.openxmlformats.org/officeDocument/2006/relationships/image" Target="../media/image173.png"/><Relationship Id="rId4" Type="http://schemas.openxmlformats.org/officeDocument/2006/relationships/image" Target="../media/image172.png"/></Relationships>
</file>

<file path=ppt/slides/_rels/slide51.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slideLayout" Target="../slideLayouts/slideLayout2.xml"/><Relationship Id="rId1" Type="http://schemas.openxmlformats.org/officeDocument/2006/relationships/tags" Target="../tags/tag46.xml"/><Relationship Id="rId6" Type="http://schemas.openxmlformats.org/officeDocument/2006/relationships/image" Target="../media/image178.png"/><Relationship Id="rId5" Type="http://schemas.microsoft.com/office/2011/relationships/inkAction" Target="../ink/inkAction21.xml"/><Relationship Id="rId4" Type="http://schemas.openxmlformats.org/officeDocument/2006/relationships/image" Target="../media/image177.png"/></Relationships>
</file>

<file path=ppt/slides/_rels/slide52.xml.rels><?xml version="1.0" encoding="UTF-8" standalone="yes"?>
<Relationships xmlns="http://schemas.openxmlformats.org/package/2006/relationships"><Relationship Id="rId8" Type="http://schemas.openxmlformats.org/officeDocument/2006/relationships/image" Target="../media/image182.png"/><Relationship Id="rId3" Type="http://schemas.openxmlformats.org/officeDocument/2006/relationships/image" Target="../media/image177.png"/><Relationship Id="rId7" Type="http://schemas.microsoft.com/office/2011/relationships/inkAction" Target="../ink/inkAction22.xml"/><Relationship Id="rId2" Type="http://schemas.openxmlformats.org/officeDocument/2006/relationships/slideLayout" Target="../slideLayouts/slideLayout2.xml"/><Relationship Id="rId1" Type="http://schemas.openxmlformats.org/officeDocument/2006/relationships/tags" Target="../tags/tag47.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79.png"/></Relationships>
</file>

<file path=ppt/slides/_rels/slide53.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77.png"/><Relationship Id="rId1" Type="http://schemas.openxmlformats.org/officeDocument/2006/relationships/slideLayout" Target="../slideLayouts/slideLayout2.xml"/><Relationship Id="rId4" Type="http://schemas.openxmlformats.org/officeDocument/2006/relationships/image" Target="../media/image183.png"/></Relationships>
</file>

<file path=ppt/slides/_rels/slide54.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77.png"/><Relationship Id="rId1" Type="http://schemas.openxmlformats.org/officeDocument/2006/relationships/slideLayout" Target="../slideLayouts/slideLayout2.xml"/><Relationship Id="rId4" Type="http://schemas.openxmlformats.org/officeDocument/2006/relationships/image" Target="../media/image183.png"/></Relationships>
</file>

<file path=ppt/slides/_rels/slide55.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slideLayout" Target="../slideLayouts/slideLayout2.xml"/><Relationship Id="rId1" Type="http://schemas.openxmlformats.org/officeDocument/2006/relationships/tags" Target="../tags/tag48.xml"/><Relationship Id="rId6" Type="http://schemas.openxmlformats.org/officeDocument/2006/relationships/image" Target="../media/image174.png"/><Relationship Id="rId5" Type="http://schemas.openxmlformats.org/officeDocument/2006/relationships/image" Target="../media/image173.png"/><Relationship Id="rId4" Type="http://schemas.openxmlformats.org/officeDocument/2006/relationships/image" Target="../media/image172.png"/></Relationships>
</file>

<file path=ppt/slides/_rels/slide5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2.png"/><Relationship Id="rId7" Type="http://schemas.openxmlformats.org/officeDocument/2006/relationships/image" Target="../media/image44.png"/><Relationship Id="rId12"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49.xml"/><Relationship Id="rId6" Type="http://schemas.openxmlformats.org/officeDocument/2006/relationships/image" Target="../media/image1.jpeg"/><Relationship Id="rId11" Type="http://schemas.openxmlformats.org/officeDocument/2006/relationships/image" Target="../media/image49.png"/><Relationship Id="rId5" Type="http://schemas.openxmlformats.org/officeDocument/2006/relationships/image" Target="../media/image2.png"/><Relationship Id="rId10" Type="http://schemas.openxmlformats.org/officeDocument/2006/relationships/image" Target="../media/image48.png"/><Relationship Id="rId4" Type="http://schemas.openxmlformats.org/officeDocument/2006/relationships/image" Target="../media/image43.png"/><Relationship Id="rId9" Type="http://schemas.openxmlformats.org/officeDocument/2006/relationships/image" Target="../media/image47.png"/></Relationships>
</file>

<file path=ppt/slides/_rels/slide5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60.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50.xml"/><Relationship Id="rId6" Type="http://schemas.openxmlformats.org/officeDocument/2006/relationships/image" Target="../media/image55.png"/><Relationship Id="rId11" Type="http://schemas.openxmlformats.org/officeDocument/2006/relationships/image" Target="../media/image58.png"/><Relationship Id="rId5" Type="http://schemas.openxmlformats.org/officeDocument/2006/relationships/image" Target="../media/image54.png"/><Relationship Id="rId10" Type="http://schemas.openxmlformats.org/officeDocument/2006/relationships/image" Target="../media/image57.png"/><Relationship Id="rId4" Type="http://schemas.openxmlformats.org/officeDocument/2006/relationships/image" Target="../media/image53.png"/><Relationship Id="rId9" Type="http://schemas.openxmlformats.org/officeDocument/2006/relationships/image" Target="../media/image1.jpeg"/></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51.xml"/><Relationship Id="rId6" Type="http://schemas.openxmlformats.org/officeDocument/2006/relationships/image" Target="../media/image2.png"/><Relationship Id="rId5" Type="http://schemas.openxmlformats.org/officeDocument/2006/relationships/image" Target="../media/image56.png"/><Relationship Id="rId4" Type="http://schemas.openxmlformats.org/officeDocument/2006/relationships/image" Target="../media/image55.png"/></Relationships>
</file>

<file path=ppt/slides/_rels/slide5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185.png"/><Relationship Id="rId7"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tags" Target="../tags/tag52.xml"/><Relationship Id="rId6" Type="http://schemas.openxmlformats.org/officeDocument/2006/relationships/image" Target="../media/image74.png"/><Relationship Id="rId5" Type="http://schemas.openxmlformats.org/officeDocument/2006/relationships/image" Target="../media/image8.png"/><Relationship Id="rId4" Type="http://schemas.openxmlformats.org/officeDocument/2006/relationships/image" Target="../media/image187.png"/><Relationship Id="rId9" Type="http://schemas.openxmlformats.org/officeDocument/2006/relationships/image" Target="../media/image71.pn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10.png"/><Relationship Id="rId9" Type="http://schemas.openxmlformats.org/officeDocument/2006/relationships/image" Target="../media/image11.png"/></Relationships>
</file>

<file path=ppt/slides/_rels/slide60.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slideLayout" Target="../slideLayouts/slideLayout2.xml"/><Relationship Id="rId1" Type="http://schemas.openxmlformats.org/officeDocument/2006/relationships/tags" Target="../tags/tag53.xml"/><Relationship Id="rId6" Type="http://schemas.openxmlformats.org/officeDocument/2006/relationships/image" Target="../media/image174.png"/><Relationship Id="rId5" Type="http://schemas.openxmlformats.org/officeDocument/2006/relationships/image" Target="../media/image173.png"/><Relationship Id="rId4" Type="http://schemas.openxmlformats.org/officeDocument/2006/relationships/image" Target="../media/image172.png"/></Relationships>
</file>

<file path=ppt/slides/_rels/slide61.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slideLayout" Target="../slideLayouts/slideLayout2.xml"/><Relationship Id="rId1" Type="http://schemas.openxmlformats.org/officeDocument/2006/relationships/tags" Target="../tags/tag54.xml"/><Relationship Id="rId5" Type="http://schemas.openxmlformats.org/officeDocument/2006/relationships/image" Target="../media/image190.png"/><Relationship Id="rId4" Type="http://schemas.openxmlformats.org/officeDocument/2006/relationships/image" Target="../media/image189.png"/></Relationships>
</file>

<file path=ppt/slides/_rels/slide62.xml.rels><?xml version="1.0" encoding="UTF-8" standalone="yes"?>
<Relationships xmlns="http://schemas.openxmlformats.org/package/2006/relationships"><Relationship Id="rId18" Type="http://schemas.openxmlformats.org/officeDocument/2006/relationships/image" Target="../media/image113.png"/><Relationship Id="rId3" Type="http://schemas.openxmlformats.org/officeDocument/2006/relationships/image" Target="../media/image2.png"/><Relationship Id="rId21" Type="http://schemas.openxmlformats.org/officeDocument/2006/relationships/image" Target="../media/image195.png"/><Relationship Id="rId17" Type="http://schemas.openxmlformats.org/officeDocument/2006/relationships/image" Target="../media/image110.png"/><Relationship Id="rId2" Type="http://schemas.openxmlformats.org/officeDocument/2006/relationships/slideLayout" Target="../slideLayouts/slideLayout2.xml"/><Relationship Id="rId16" Type="http://schemas.openxmlformats.org/officeDocument/2006/relationships/image" Target="../media/image109.png"/><Relationship Id="rId20" Type="http://schemas.openxmlformats.org/officeDocument/2006/relationships/image" Target="../media/image194.png"/><Relationship Id="rId1" Type="http://schemas.openxmlformats.org/officeDocument/2006/relationships/tags" Target="../tags/tag55.xml"/><Relationship Id="rId6" Type="http://schemas.openxmlformats.org/officeDocument/2006/relationships/image" Target="../media/image192.png"/><Relationship Id="rId5" Type="http://schemas.openxmlformats.org/officeDocument/2006/relationships/image" Target="../media/image191.png"/><Relationship Id="rId15" Type="http://schemas.openxmlformats.org/officeDocument/2006/relationships/image" Target="../media/image108.png"/><Relationship Id="rId10" Type="http://schemas.openxmlformats.org/officeDocument/2006/relationships/image" Target="../media/image78.png"/><Relationship Id="rId19" Type="http://schemas.openxmlformats.org/officeDocument/2006/relationships/image" Target="../media/image193.png"/><Relationship Id="rId4" Type="http://schemas.openxmlformats.org/officeDocument/2006/relationships/image" Target="../media/image79.png"/><Relationship Id="rId14" Type="http://schemas.openxmlformats.org/officeDocument/2006/relationships/image" Target="../media/image107.png"/></Relationships>
</file>

<file path=ppt/slides/_rels/slide63.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96.png"/><Relationship Id="rId7" Type="http://schemas.microsoft.com/office/2011/relationships/inkAction" Target="../ink/inkAction23.xml"/><Relationship Id="rId2" Type="http://schemas.openxmlformats.org/officeDocument/2006/relationships/slideLayout" Target="../slideLayouts/slideLayout2.xml"/><Relationship Id="rId1" Type="http://schemas.openxmlformats.org/officeDocument/2006/relationships/tags" Target="../tags/tag56.xml"/><Relationship Id="rId6" Type="http://schemas.openxmlformats.org/officeDocument/2006/relationships/image" Target="../media/image199.png"/><Relationship Id="rId5" Type="http://schemas.openxmlformats.org/officeDocument/2006/relationships/image" Target="../media/image198.png"/><Relationship Id="rId4" Type="http://schemas.openxmlformats.org/officeDocument/2006/relationships/image" Target="../media/image197.png"/></Relationships>
</file>

<file path=ppt/slides/_rels/slide64.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slideLayout" Target="../slideLayouts/slideLayout2.xml"/><Relationship Id="rId1" Type="http://schemas.openxmlformats.org/officeDocument/2006/relationships/tags" Target="../tags/tag57.xml"/><Relationship Id="rId6" Type="http://schemas.openxmlformats.org/officeDocument/2006/relationships/image" Target="../media/image203.png"/><Relationship Id="rId5" Type="http://schemas.microsoft.com/office/2011/relationships/inkAction" Target="../ink/inkAction24.xml"/><Relationship Id="rId4" Type="http://schemas.openxmlformats.org/officeDocument/2006/relationships/image" Target="../media/image202.png"/></Relationships>
</file>

<file path=ppt/slides/_rels/slide65.xml.rels><?xml version="1.0" encoding="UTF-8" standalone="yes"?>
<Relationships xmlns="http://schemas.openxmlformats.org/package/2006/relationships"><Relationship Id="rId3" Type="http://schemas.openxmlformats.org/officeDocument/2006/relationships/image" Target="../media/image204.png"/><Relationship Id="rId7" Type="http://schemas.openxmlformats.org/officeDocument/2006/relationships/image" Target="../media/image207.png"/><Relationship Id="rId2" Type="http://schemas.openxmlformats.org/officeDocument/2006/relationships/slideLayout" Target="../slideLayouts/slideLayout2.xml"/><Relationship Id="rId1" Type="http://schemas.openxmlformats.org/officeDocument/2006/relationships/tags" Target="../tags/tag58.xml"/><Relationship Id="rId6" Type="http://schemas.microsoft.com/office/2011/relationships/inkAction" Target="../ink/inkAction25.xml"/><Relationship Id="rId5" Type="http://schemas.openxmlformats.org/officeDocument/2006/relationships/image" Target="../media/image206.png"/><Relationship Id="rId4" Type="http://schemas.openxmlformats.org/officeDocument/2006/relationships/image" Target="../media/image205.png"/></Relationships>
</file>

<file path=ppt/slides/_rels/slide66.xml.rels><?xml version="1.0" encoding="UTF-8" standalone="yes"?>
<Relationships xmlns="http://schemas.openxmlformats.org/package/2006/relationships"><Relationship Id="rId8" Type="http://schemas.openxmlformats.org/officeDocument/2006/relationships/image" Target="../media/image213.png"/><Relationship Id="rId3" Type="http://schemas.openxmlformats.org/officeDocument/2006/relationships/image" Target="../media/image208.png"/><Relationship Id="rId7" Type="http://schemas.microsoft.com/office/2011/relationships/inkAction" Target="../ink/inkAction26.xml"/><Relationship Id="rId2" Type="http://schemas.openxmlformats.org/officeDocument/2006/relationships/slideLayout" Target="../slideLayouts/slideLayout2.xml"/><Relationship Id="rId1" Type="http://schemas.openxmlformats.org/officeDocument/2006/relationships/tags" Target="../tags/tag59.xml"/><Relationship Id="rId6" Type="http://schemas.openxmlformats.org/officeDocument/2006/relationships/image" Target="../media/image212.png"/><Relationship Id="rId5" Type="http://schemas.openxmlformats.org/officeDocument/2006/relationships/image" Target="../media/image211.png"/><Relationship Id="rId4" Type="http://schemas.openxmlformats.org/officeDocument/2006/relationships/image" Target="../media/image209.png"/></Relationships>
</file>

<file path=ppt/slides/_rels/slide67.xml.rels><?xml version="1.0" encoding="UTF-8" standalone="yes"?>
<Relationships xmlns="http://schemas.openxmlformats.org/package/2006/relationships"><Relationship Id="rId18" Type="http://schemas.openxmlformats.org/officeDocument/2006/relationships/image" Target="../media/image113.png"/><Relationship Id="rId26" Type="http://schemas.openxmlformats.org/officeDocument/2006/relationships/image" Target="../media/image223.png"/><Relationship Id="rId3" Type="http://schemas.openxmlformats.org/officeDocument/2006/relationships/image" Target="../media/image79.png"/><Relationship Id="rId21" Type="http://schemas.openxmlformats.org/officeDocument/2006/relationships/image" Target="../media/image217.png"/><Relationship Id="rId17" Type="http://schemas.openxmlformats.org/officeDocument/2006/relationships/image" Target="../media/image110.png"/><Relationship Id="rId25" Type="http://schemas.openxmlformats.org/officeDocument/2006/relationships/image" Target="../media/image222.png"/><Relationship Id="rId2" Type="http://schemas.openxmlformats.org/officeDocument/2006/relationships/slideLayout" Target="../slideLayouts/slideLayout2.xml"/><Relationship Id="rId16" Type="http://schemas.openxmlformats.org/officeDocument/2006/relationships/image" Target="../media/image109.png"/><Relationship Id="rId20" Type="http://schemas.openxmlformats.org/officeDocument/2006/relationships/image" Target="../media/image216.png"/><Relationship Id="rId29" Type="http://schemas.openxmlformats.org/officeDocument/2006/relationships/image" Target="../media/image225.png"/><Relationship Id="rId1" Type="http://schemas.openxmlformats.org/officeDocument/2006/relationships/tags" Target="../tags/tag60.xml"/><Relationship Id="rId24" Type="http://schemas.openxmlformats.org/officeDocument/2006/relationships/image" Target="../media/image221.png"/><Relationship Id="rId5" Type="http://schemas.openxmlformats.org/officeDocument/2006/relationships/image" Target="../media/image214.png"/><Relationship Id="rId15" Type="http://schemas.openxmlformats.org/officeDocument/2006/relationships/image" Target="../media/image108.png"/><Relationship Id="rId28" Type="http://schemas.microsoft.com/office/2011/relationships/inkAction" Target="../ink/inkAction27.xml"/><Relationship Id="rId23" Type="http://schemas.openxmlformats.org/officeDocument/2006/relationships/image" Target="../media/image219.png"/><Relationship Id="rId19" Type="http://schemas.openxmlformats.org/officeDocument/2006/relationships/image" Target="../media/image215.png"/><Relationship Id="rId10" Type="http://schemas.openxmlformats.org/officeDocument/2006/relationships/image" Target="../media/image78.png"/><Relationship Id="rId4" Type="http://schemas.openxmlformats.org/officeDocument/2006/relationships/image" Target="../media/image2.png"/><Relationship Id="rId14" Type="http://schemas.openxmlformats.org/officeDocument/2006/relationships/image" Target="../media/image107.png"/><Relationship Id="rId22" Type="http://schemas.openxmlformats.org/officeDocument/2006/relationships/image" Target="../media/image218.png"/><Relationship Id="rId27" Type="http://schemas.openxmlformats.org/officeDocument/2006/relationships/image" Target="../media/image224.png"/><Relationship Id="rId30" Type="http://schemas.openxmlformats.org/officeDocument/2006/relationships/image" Target="../media/image226.png"/></Relationships>
</file>

<file path=ppt/slides/_rels/slide68.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21.png"/><Relationship Id="rId18" Type="http://schemas.openxmlformats.org/officeDocument/2006/relationships/image" Target="../media/image226.png"/><Relationship Id="rId3" Type="http://schemas.openxmlformats.org/officeDocument/2006/relationships/image" Target="../media/image227.png"/><Relationship Id="rId7" Type="http://schemas.openxmlformats.org/officeDocument/2006/relationships/image" Target="../media/image229.png"/><Relationship Id="rId12" Type="http://schemas.openxmlformats.org/officeDocument/2006/relationships/image" Target="../media/image218.png"/><Relationship Id="rId17" Type="http://schemas.openxmlformats.org/officeDocument/2006/relationships/image" Target="../media/image235.png"/><Relationship Id="rId2" Type="http://schemas.openxmlformats.org/officeDocument/2006/relationships/slideLayout" Target="../slideLayouts/slideLayout2.xml"/><Relationship Id="rId16" Type="http://schemas.openxmlformats.org/officeDocument/2006/relationships/image" Target="../media/image224.png"/><Relationship Id="rId1" Type="http://schemas.openxmlformats.org/officeDocument/2006/relationships/tags" Target="../tags/tag61.xml"/><Relationship Id="rId6" Type="http://schemas.openxmlformats.org/officeDocument/2006/relationships/image" Target="../media/image228.png"/><Relationship Id="rId11" Type="http://schemas.openxmlformats.org/officeDocument/2006/relationships/image" Target="../media/image233.png"/><Relationship Id="rId5" Type="http://schemas.openxmlformats.org/officeDocument/2006/relationships/image" Target="../media/image214.png"/><Relationship Id="rId15" Type="http://schemas.openxmlformats.org/officeDocument/2006/relationships/image" Target="../media/image234.png"/><Relationship Id="rId10" Type="http://schemas.openxmlformats.org/officeDocument/2006/relationships/image" Target="../media/image232.png"/><Relationship Id="rId19" Type="http://schemas.openxmlformats.org/officeDocument/2006/relationships/image" Target="../media/image219.png"/><Relationship Id="rId4" Type="http://schemas.openxmlformats.org/officeDocument/2006/relationships/image" Target="../media/image2.png"/><Relationship Id="rId9" Type="http://schemas.openxmlformats.org/officeDocument/2006/relationships/image" Target="../media/image231.png"/><Relationship Id="rId14" Type="http://schemas.openxmlformats.org/officeDocument/2006/relationships/image" Target="../media/image222.png"/></Relationships>
</file>

<file path=ppt/slides/_rels/slide69.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image" Target="../media/image245.png"/><Relationship Id="rId3" Type="http://schemas.openxmlformats.org/officeDocument/2006/relationships/image" Target="../media/image8.png"/><Relationship Id="rId7" Type="http://schemas.openxmlformats.org/officeDocument/2006/relationships/image" Target="../media/image239.png"/><Relationship Id="rId12" Type="http://schemas.openxmlformats.org/officeDocument/2006/relationships/image" Target="../media/image244.png"/><Relationship Id="rId17" Type="http://schemas.openxmlformats.org/officeDocument/2006/relationships/image" Target="../media/image248.png"/><Relationship Id="rId2" Type="http://schemas.openxmlformats.org/officeDocument/2006/relationships/slideLayout" Target="../slideLayouts/slideLayout2.xml"/><Relationship Id="rId16" Type="http://schemas.microsoft.com/office/2011/relationships/inkAction" Target="../ink/inkAction28.xml"/><Relationship Id="rId1" Type="http://schemas.openxmlformats.org/officeDocument/2006/relationships/tags" Target="../tags/tag62.xml"/><Relationship Id="rId6" Type="http://schemas.openxmlformats.org/officeDocument/2006/relationships/image" Target="../media/image238.png"/><Relationship Id="rId11" Type="http://schemas.openxmlformats.org/officeDocument/2006/relationships/image" Target="../media/image243.png"/><Relationship Id="rId5" Type="http://schemas.openxmlformats.org/officeDocument/2006/relationships/image" Target="../media/image237.png"/><Relationship Id="rId15" Type="http://schemas.openxmlformats.org/officeDocument/2006/relationships/image" Target="../media/image247.png"/><Relationship Id="rId10" Type="http://schemas.openxmlformats.org/officeDocument/2006/relationships/image" Target="../media/image242.png"/><Relationship Id="rId4" Type="http://schemas.openxmlformats.org/officeDocument/2006/relationships/image" Target="../media/image236.png"/><Relationship Id="rId9" Type="http://schemas.openxmlformats.org/officeDocument/2006/relationships/image" Target="../media/image241.png"/><Relationship Id="rId14" Type="http://schemas.openxmlformats.org/officeDocument/2006/relationships/image" Target="../media/image246.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jpeg"/><Relationship Id="rId7" Type="http://schemas.microsoft.com/office/2011/relationships/inkAction" Target="../ink/inkAction2.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8" Type="http://schemas.openxmlformats.org/officeDocument/2006/relationships/image" Target="../media/image253.png"/><Relationship Id="rId13" Type="http://schemas.openxmlformats.org/officeDocument/2006/relationships/image" Target="../media/image258.png"/><Relationship Id="rId18" Type="http://schemas.openxmlformats.org/officeDocument/2006/relationships/image" Target="../media/image263.png"/><Relationship Id="rId3" Type="http://schemas.openxmlformats.org/officeDocument/2006/relationships/image" Target="../media/image249.png"/><Relationship Id="rId21" Type="http://schemas.microsoft.com/office/2011/relationships/inkAction" Target="../ink/inkAction29.xml"/><Relationship Id="rId7" Type="http://schemas.openxmlformats.org/officeDocument/2006/relationships/image" Target="../media/image252.png"/><Relationship Id="rId12" Type="http://schemas.openxmlformats.org/officeDocument/2006/relationships/image" Target="../media/image257.png"/><Relationship Id="rId17" Type="http://schemas.openxmlformats.org/officeDocument/2006/relationships/image" Target="../media/image262.png"/><Relationship Id="rId2" Type="http://schemas.openxmlformats.org/officeDocument/2006/relationships/slideLayout" Target="../slideLayouts/slideLayout2.xml"/><Relationship Id="rId16" Type="http://schemas.openxmlformats.org/officeDocument/2006/relationships/image" Target="../media/image261.png"/><Relationship Id="rId20" Type="http://schemas.openxmlformats.org/officeDocument/2006/relationships/image" Target="../media/image265.png"/><Relationship Id="rId1" Type="http://schemas.openxmlformats.org/officeDocument/2006/relationships/tags" Target="../tags/tag63.xml"/><Relationship Id="rId6" Type="http://schemas.openxmlformats.org/officeDocument/2006/relationships/image" Target="../media/image251.png"/><Relationship Id="rId11" Type="http://schemas.openxmlformats.org/officeDocument/2006/relationships/image" Target="../media/image256.png"/><Relationship Id="rId5" Type="http://schemas.openxmlformats.org/officeDocument/2006/relationships/image" Target="../media/image250.png"/><Relationship Id="rId15" Type="http://schemas.openxmlformats.org/officeDocument/2006/relationships/image" Target="../media/image260.png"/><Relationship Id="rId10" Type="http://schemas.openxmlformats.org/officeDocument/2006/relationships/image" Target="../media/image255.png"/><Relationship Id="rId19" Type="http://schemas.openxmlformats.org/officeDocument/2006/relationships/image" Target="../media/image264.png"/><Relationship Id="rId4" Type="http://schemas.openxmlformats.org/officeDocument/2006/relationships/image" Target="../media/image2.png"/><Relationship Id="rId9" Type="http://schemas.openxmlformats.org/officeDocument/2006/relationships/image" Target="../media/image254.png"/><Relationship Id="rId14" Type="http://schemas.openxmlformats.org/officeDocument/2006/relationships/image" Target="../media/image259.png"/><Relationship Id="rId22" Type="http://schemas.openxmlformats.org/officeDocument/2006/relationships/image" Target="../media/image266.png"/></Relationships>
</file>

<file path=ppt/slides/_rels/slide71.xml.rels><?xml version="1.0" encoding="UTF-8" standalone="yes"?>
<Relationships xmlns="http://schemas.openxmlformats.org/package/2006/relationships"><Relationship Id="rId8" Type="http://schemas.openxmlformats.org/officeDocument/2006/relationships/image" Target="../media/image253.png"/><Relationship Id="rId13" Type="http://schemas.openxmlformats.org/officeDocument/2006/relationships/image" Target="../media/image258.png"/><Relationship Id="rId18" Type="http://schemas.openxmlformats.org/officeDocument/2006/relationships/image" Target="../media/image263.png"/><Relationship Id="rId3" Type="http://schemas.openxmlformats.org/officeDocument/2006/relationships/image" Target="../media/image249.png"/><Relationship Id="rId21" Type="http://schemas.microsoft.com/office/2011/relationships/inkAction" Target="../ink/inkAction30.xml"/><Relationship Id="rId7" Type="http://schemas.openxmlformats.org/officeDocument/2006/relationships/image" Target="../media/image252.png"/><Relationship Id="rId12" Type="http://schemas.openxmlformats.org/officeDocument/2006/relationships/image" Target="../media/image257.png"/><Relationship Id="rId17" Type="http://schemas.openxmlformats.org/officeDocument/2006/relationships/image" Target="../media/image262.png"/><Relationship Id="rId2" Type="http://schemas.openxmlformats.org/officeDocument/2006/relationships/slideLayout" Target="../slideLayouts/slideLayout2.xml"/><Relationship Id="rId16" Type="http://schemas.openxmlformats.org/officeDocument/2006/relationships/image" Target="../media/image261.png"/><Relationship Id="rId20" Type="http://schemas.openxmlformats.org/officeDocument/2006/relationships/image" Target="../media/image265.png"/><Relationship Id="rId1" Type="http://schemas.openxmlformats.org/officeDocument/2006/relationships/tags" Target="../tags/tag64.xml"/><Relationship Id="rId6" Type="http://schemas.openxmlformats.org/officeDocument/2006/relationships/image" Target="../media/image251.png"/><Relationship Id="rId11" Type="http://schemas.openxmlformats.org/officeDocument/2006/relationships/image" Target="../media/image256.png"/><Relationship Id="rId5" Type="http://schemas.openxmlformats.org/officeDocument/2006/relationships/image" Target="../media/image250.png"/><Relationship Id="rId15" Type="http://schemas.openxmlformats.org/officeDocument/2006/relationships/image" Target="../media/image260.png"/><Relationship Id="rId10" Type="http://schemas.openxmlformats.org/officeDocument/2006/relationships/image" Target="../media/image255.png"/><Relationship Id="rId19" Type="http://schemas.openxmlformats.org/officeDocument/2006/relationships/image" Target="../media/image264.png"/><Relationship Id="rId4" Type="http://schemas.openxmlformats.org/officeDocument/2006/relationships/image" Target="../media/image2.png"/><Relationship Id="rId9" Type="http://schemas.openxmlformats.org/officeDocument/2006/relationships/image" Target="../media/image254.png"/><Relationship Id="rId14" Type="http://schemas.openxmlformats.org/officeDocument/2006/relationships/image" Target="../media/image259.png"/><Relationship Id="rId22" Type="http://schemas.openxmlformats.org/officeDocument/2006/relationships/image" Target="../media/image266.png"/></Relationships>
</file>

<file path=ppt/slides/_rels/slide72.xml.rels><?xml version="1.0" encoding="UTF-8" standalone="yes"?>
<Relationships xmlns="http://schemas.openxmlformats.org/package/2006/relationships"><Relationship Id="rId8" Type="http://schemas.openxmlformats.org/officeDocument/2006/relationships/image" Target="../media/image252.png"/><Relationship Id="rId13" Type="http://schemas.openxmlformats.org/officeDocument/2006/relationships/image" Target="../media/image257.png"/><Relationship Id="rId26" Type="http://schemas.openxmlformats.org/officeDocument/2006/relationships/image" Target="../media/image317.png"/><Relationship Id="rId3" Type="http://schemas.openxmlformats.org/officeDocument/2006/relationships/notesSlide" Target="../notesSlides/notesSlide7.xml"/><Relationship Id="rId21" Type="http://schemas.openxmlformats.org/officeDocument/2006/relationships/image" Target="../media/image312.png"/><Relationship Id="rId7" Type="http://schemas.openxmlformats.org/officeDocument/2006/relationships/image" Target="../media/image251.png"/><Relationship Id="rId12" Type="http://schemas.openxmlformats.org/officeDocument/2006/relationships/image" Target="../media/image256.png"/><Relationship Id="rId25" Type="http://schemas.openxmlformats.org/officeDocument/2006/relationships/image" Target="../media/image316.png"/><Relationship Id="rId2" Type="http://schemas.openxmlformats.org/officeDocument/2006/relationships/slideLayout" Target="../slideLayouts/slideLayout2.xml"/><Relationship Id="rId16" Type="http://schemas.openxmlformats.org/officeDocument/2006/relationships/image" Target="../media/image261.png"/><Relationship Id="rId20" Type="http://schemas.openxmlformats.org/officeDocument/2006/relationships/image" Target="../media/image311.png"/><Relationship Id="rId1" Type="http://schemas.openxmlformats.org/officeDocument/2006/relationships/tags" Target="../tags/tag65.xml"/><Relationship Id="rId6" Type="http://schemas.openxmlformats.org/officeDocument/2006/relationships/image" Target="../media/image250.png"/><Relationship Id="rId11" Type="http://schemas.openxmlformats.org/officeDocument/2006/relationships/image" Target="../media/image255.png"/><Relationship Id="rId24" Type="http://schemas.openxmlformats.org/officeDocument/2006/relationships/image" Target="../media/image315.png"/><Relationship Id="rId5" Type="http://schemas.openxmlformats.org/officeDocument/2006/relationships/image" Target="../media/image2.png"/><Relationship Id="rId23" Type="http://schemas.openxmlformats.org/officeDocument/2006/relationships/image" Target="../media/image314.png"/><Relationship Id="rId10" Type="http://schemas.openxmlformats.org/officeDocument/2006/relationships/image" Target="../media/image254.png"/><Relationship Id="rId19" Type="http://schemas.openxmlformats.org/officeDocument/2006/relationships/image" Target="../media/image264.png"/><Relationship Id="rId4" Type="http://schemas.openxmlformats.org/officeDocument/2006/relationships/image" Target="../media/image249.png"/><Relationship Id="rId9" Type="http://schemas.openxmlformats.org/officeDocument/2006/relationships/image" Target="../media/image253.png"/><Relationship Id="rId14" Type="http://schemas.openxmlformats.org/officeDocument/2006/relationships/image" Target="../media/image310.png"/><Relationship Id="rId22" Type="http://schemas.openxmlformats.org/officeDocument/2006/relationships/image" Target="../media/image313.png"/><Relationship Id="rId27" Type="http://schemas.openxmlformats.org/officeDocument/2006/relationships/image" Target="../media/image318.png"/></Relationships>
</file>

<file path=ppt/slides/_rels/slide73.xml.rels><?xml version="1.0" encoding="UTF-8" standalone="yes"?>
<Relationships xmlns="http://schemas.openxmlformats.org/package/2006/relationships"><Relationship Id="rId13" Type="http://schemas.openxmlformats.org/officeDocument/2006/relationships/image" Target="../media/image245.png"/><Relationship Id="rId18" Type="http://schemas.openxmlformats.org/officeDocument/2006/relationships/image" Target="../media/image324.png"/><Relationship Id="rId3" Type="http://schemas.openxmlformats.org/officeDocument/2006/relationships/image" Target="../media/image319.png"/><Relationship Id="rId17" Type="http://schemas.openxmlformats.org/officeDocument/2006/relationships/image" Target="../media/image323.png"/><Relationship Id="rId2" Type="http://schemas.openxmlformats.org/officeDocument/2006/relationships/slideLayout" Target="../slideLayouts/slideLayout2.xml"/><Relationship Id="rId16" Type="http://schemas.openxmlformats.org/officeDocument/2006/relationships/image" Target="../media/image322.png"/><Relationship Id="rId20" Type="http://schemas.openxmlformats.org/officeDocument/2006/relationships/image" Target="../media/image326.png"/><Relationship Id="rId1" Type="http://schemas.openxmlformats.org/officeDocument/2006/relationships/tags" Target="../tags/tag66.xml"/><Relationship Id="rId5" Type="http://schemas.openxmlformats.org/officeDocument/2006/relationships/image" Target="../media/image321.png"/><Relationship Id="rId15" Type="http://schemas.openxmlformats.org/officeDocument/2006/relationships/image" Target="../media/image247.png"/><Relationship Id="rId19" Type="http://schemas.openxmlformats.org/officeDocument/2006/relationships/image" Target="../media/image325.png"/><Relationship Id="rId4" Type="http://schemas.openxmlformats.org/officeDocument/2006/relationships/image" Target="../media/image320.png"/><Relationship Id="rId14" Type="http://schemas.openxmlformats.org/officeDocument/2006/relationships/image" Target="../media/image246.png"/></Relationships>
</file>

<file path=ppt/slides/_rels/slide74.xml.rels><?xml version="1.0" encoding="UTF-8" standalone="yes"?>
<Relationships xmlns="http://schemas.openxmlformats.org/package/2006/relationships"><Relationship Id="rId8" Type="http://schemas.openxmlformats.org/officeDocument/2006/relationships/image" Target="../media/image333.png"/><Relationship Id="rId13" Type="http://schemas.openxmlformats.org/officeDocument/2006/relationships/image" Target="../media/image338.png"/><Relationship Id="rId18" Type="http://schemas.openxmlformats.org/officeDocument/2006/relationships/image" Target="../media/image344.png"/><Relationship Id="rId3" Type="http://schemas.openxmlformats.org/officeDocument/2006/relationships/image" Target="../media/image328.png"/><Relationship Id="rId7" Type="http://schemas.openxmlformats.org/officeDocument/2006/relationships/image" Target="../media/image332.png"/><Relationship Id="rId12" Type="http://schemas.openxmlformats.org/officeDocument/2006/relationships/image" Target="../media/image337.png"/><Relationship Id="rId17" Type="http://schemas.openxmlformats.org/officeDocument/2006/relationships/image" Target="../media/image343.png"/><Relationship Id="rId2" Type="http://schemas.openxmlformats.org/officeDocument/2006/relationships/image" Target="../media/image327.png"/><Relationship Id="rId16" Type="http://schemas.openxmlformats.org/officeDocument/2006/relationships/image" Target="../media/image342.png"/><Relationship Id="rId20" Type="http://schemas.openxmlformats.org/officeDocument/2006/relationships/image" Target="../media/image346.png"/><Relationship Id="rId1" Type="http://schemas.openxmlformats.org/officeDocument/2006/relationships/slideLayout" Target="../slideLayouts/slideLayout2.xml"/><Relationship Id="rId6" Type="http://schemas.openxmlformats.org/officeDocument/2006/relationships/image" Target="../media/image331.png"/><Relationship Id="rId11" Type="http://schemas.openxmlformats.org/officeDocument/2006/relationships/image" Target="../media/image336.png"/><Relationship Id="rId5" Type="http://schemas.openxmlformats.org/officeDocument/2006/relationships/image" Target="../media/image330.png"/><Relationship Id="rId15" Type="http://schemas.openxmlformats.org/officeDocument/2006/relationships/image" Target="../media/image341.png"/><Relationship Id="rId10" Type="http://schemas.openxmlformats.org/officeDocument/2006/relationships/image" Target="../media/image335.png"/><Relationship Id="rId19" Type="http://schemas.openxmlformats.org/officeDocument/2006/relationships/image" Target="../media/image345.png"/><Relationship Id="rId4" Type="http://schemas.openxmlformats.org/officeDocument/2006/relationships/image" Target="../media/image329.png"/><Relationship Id="rId9" Type="http://schemas.openxmlformats.org/officeDocument/2006/relationships/image" Target="../media/image334.png"/><Relationship Id="rId14" Type="http://schemas.openxmlformats.org/officeDocument/2006/relationships/image" Target="../media/image339.png"/></Relationships>
</file>

<file path=ppt/slides/_rels/slide75.xml.rels><?xml version="1.0" encoding="UTF-8" standalone="yes"?>
<Relationships xmlns="http://schemas.openxmlformats.org/package/2006/relationships"><Relationship Id="rId3" Type="http://schemas.openxmlformats.org/officeDocument/2006/relationships/image" Target="../media/image347.png"/><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76.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slideLayout" Target="../slideLayouts/slideLayout2.xml"/><Relationship Id="rId1" Type="http://schemas.openxmlformats.org/officeDocument/2006/relationships/tags" Target="../tags/tag68.xml"/><Relationship Id="rId5" Type="http://schemas.openxmlformats.org/officeDocument/2006/relationships/image" Target="../media/image190.png"/><Relationship Id="rId4" Type="http://schemas.openxmlformats.org/officeDocument/2006/relationships/image" Target="../media/image348.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microsoft.com/office/2011/relationships/inkAction" Target="../ink/inkAction3.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BBB1-B754-4383-91AF-F8DE25C77D95}"/>
              </a:ext>
            </a:extLst>
          </p:cNvPr>
          <p:cNvSpPr>
            <a:spLocks noGrp="1"/>
          </p:cNvSpPr>
          <p:nvPr>
            <p:ph type="ctrTitle"/>
          </p:nvPr>
        </p:nvSpPr>
        <p:spPr>
          <a:xfrm>
            <a:off x="0" y="0"/>
            <a:ext cx="12192000" cy="2114550"/>
          </a:xfrm>
        </p:spPr>
        <p:txBody>
          <a:bodyPr>
            <a:normAutofit fontScale="90000"/>
          </a:bodyPr>
          <a:lstStyle/>
          <a:p>
            <a:pPr algn="l"/>
            <a:r>
              <a:rPr lang="en-US" b="1" dirty="0">
                <a:solidFill>
                  <a:srgbClr val="0070C0"/>
                </a:solidFill>
              </a:rPr>
              <a:t>Relativity 105:</a:t>
            </a:r>
            <a:br>
              <a:rPr lang="en-US" b="1" dirty="0">
                <a:solidFill>
                  <a:srgbClr val="0070C0"/>
                </a:solidFill>
              </a:rPr>
            </a:br>
            <a:r>
              <a:rPr lang="en-US" sz="8000" b="1" dirty="0">
                <a:solidFill>
                  <a:srgbClr val="0070C0"/>
                </a:solidFill>
              </a:rPr>
              <a:t>Acceleration In Special Relativity</a:t>
            </a:r>
            <a:endParaRPr lang="en-CA" b="1" dirty="0">
              <a:solidFill>
                <a:srgbClr val="0070C0"/>
              </a:solidFill>
            </a:endParaRPr>
          </a:p>
        </p:txBody>
      </p:sp>
      <p:sp>
        <p:nvSpPr>
          <p:cNvPr id="6" name="Subtitle 2">
            <a:extLst>
              <a:ext uri="{FF2B5EF4-FFF2-40B4-BE49-F238E27FC236}">
                <a16:creationId xmlns:a16="http://schemas.microsoft.com/office/drawing/2014/main" id="{20BEB32B-6B1F-49CB-94CE-44D49F58C4A1}"/>
              </a:ext>
            </a:extLst>
          </p:cNvPr>
          <p:cNvSpPr>
            <a:spLocks noGrp="1"/>
          </p:cNvSpPr>
          <p:nvPr>
            <p:ph type="subTitle" idx="1"/>
          </p:nvPr>
        </p:nvSpPr>
        <p:spPr>
          <a:xfrm>
            <a:off x="477906" y="2133600"/>
            <a:ext cx="11452837" cy="4057650"/>
          </a:xfrm>
        </p:spPr>
        <p:txBody>
          <a:bodyPr>
            <a:normAutofit/>
          </a:bodyPr>
          <a:lstStyle/>
          <a:p>
            <a:pPr marL="857250" indent="-857250" algn="l">
              <a:buFont typeface="+mj-lt"/>
              <a:buAutoNum type="alphaLcPeriod"/>
            </a:pPr>
            <a:r>
              <a:rPr lang="en-US" sz="3800" dirty="0"/>
              <a:t>Hyperbolic Motion (acceleration), </a:t>
            </a:r>
            <a:r>
              <a:rPr lang="en-US" sz="3800" dirty="0" err="1"/>
              <a:t>Rindler</a:t>
            </a:r>
            <a:r>
              <a:rPr lang="en-US" sz="3800" dirty="0"/>
              <a:t> Horizon</a:t>
            </a:r>
          </a:p>
          <a:p>
            <a:pPr marL="857250" indent="-857250" algn="l">
              <a:buFont typeface="+mj-lt"/>
              <a:buAutoNum type="alphaLcPeriod"/>
            </a:pPr>
            <a:r>
              <a:rPr lang="en-US" sz="3800" dirty="0" err="1">
                <a:solidFill>
                  <a:srgbClr val="FF0000"/>
                </a:solidFill>
              </a:rPr>
              <a:t>Rindler</a:t>
            </a:r>
            <a:r>
              <a:rPr lang="en-US" sz="3800" dirty="0">
                <a:solidFill>
                  <a:srgbClr val="FF0000"/>
                </a:solidFill>
              </a:rPr>
              <a:t> Coordinates and Bell’s Spaceship Paradox</a:t>
            </a:r>
          </a:p>
          <a:p>
            <a:pPr marL="857250" indent="-857250" algn="l">
              <a:buFont typeface="+mj-lt"/>
              <a:buAutoNum type="alphaLcPeriod"/>
            </a:pPr>
            <a:r>
              <a:rPr lang="en-US" sz="3800" dirty="0"/>
              <a:t>Basis Vectors/Jacobian in Curvilinear Coordinates</a:t>
            </a:r>
          </a:p>
          <a:p>
            <a:pPr marL="857250" indent="-857250" algn="l">
              <a:buFont typeface="+mj-lt"/>
              <a:buAutoNum type="alphaLcPeriod"/>
            </a:pPr>
            <a:r>
              <a:rPr lang="en-US" sz="3800" dirty="0"/>
              <a:t>The Proper Time Along Curves and Twin Paradox</a:t>
            </a:r>
          </a:p>
          <a:p>
            <a:pPr marL="857250" indent="-857250" algn="l">
              <a:buFont typeface="+mj-lt"/>
              <a:buAutoNum type="alphaLcPeriod"/>
            </a:pPr>
            <a:r>
              <a:rPr lang="en-US" sz="3800" dirty="0"/>
              <a:t>Covariant Derivative</a:t>
            </a:r>
          </a:p>
          <a:p>
            <a:pPr marL="857250" indent="-857250" algn="l">
              <a:buFont typeface="+mj-lt"/>
              <a:buAutoNum type="alphaLcPeriod"/>
            </a:pPr>
            <a:r>
              <a:rPr lang="en-US" sz="3800" dirty="0"/>
              <a:t>Geodesic Curves (inertial frames/zero forces)</a:t>
            </a:r>
          </a:p>
        </p:txBody>
      </p:sp>
      <mc:AlternateContent xmlns:mc="http://schemas.openxmlformats.org/markup-compatibility/2006" xmlns:p14="http://schemas.microsoft.com/office/powerpoint/2010/main" xmlns:iact="http://schemas.microsoft.com/office/powerpoint/2014/inkAction">
        <mc:Choice Requires="p14 iact">
          <p:contentPart p14:bwMode="auto" r:id="rId4">
            <p14:nvContentPartPr>
              <p14:cNvPr id="5" name="Ink 4">
                <a:extLst>
                  <a:ext uri="{FF2B5EF4-FFF2-40B4-BE49-F238E27FC236}">
                    <a16:creationId xmlns:a16="http://schemas.microsoft.com/office/drawing/2014/main" id="{20702A3A-634E-4C36-A15D-56B27A7CEA14}"/>
                  </a:ext>
                </a:extLst>
              </p14:cNvPr>
              <p14:cNvContentPartPr/>
              <p14:nvPr>
                <p:extLst>
                  <p:ext uri="{42D2F446-02D8-4167-A562-619A0277C38B}">
                    <p15:isNarration xmlns:p15="http://schemas.microsoft.com/office/powerpoint/2012/main" val="1"/>
                  </p:ext>
                </p:extLst>
              </p14:nvPr>
            </p14:nvContentPartPr>
            <p14:xfrm>
              <a:off x="209137" y="2760840"/>
              <a:ext cx="10621080" cy="609120"/>
            </p14:xfrm>
          </p:contentPart>
        </mc:Choice>
        <mc:Fallback xmlns="">
          <p:pic>
            <p:nvPicPr>
              <p:cNvPr id="5" name="Ink 4">
                <a:extLst>
                  <a:ext uri="{FF2B5EF4-FFF2-40B4-BE49-F238E27FC236}">
                    <a16:creationId xmlns:a16="http://schemas.microsoft.com/office/drawing/2014/main" id="{20702A3A-634E-4C36-A15D-56B27A7CEA14}"/>
                  </a:ext>
                </a:extLst>
              </p:cNvPr>
              <p:cNvPicPr>
                <a:picLocks noGrp="1" noRot="1" noChangeAspect="1" noMove="1" noResize="1" noEditPoints="1" noAdjustHandles="1" noChangeArrowheads="1" noChangeShapeType="1"/>
              </p:cNvPicPr>
              <p:nvPr/>
            </p:nvPicPr>
            <p:blipFill>
              <a:blip r:embed="rId5"/>
              <a:stretch>
                <a:fillRect/>
              </a:stretch>
            </p:blipFill>
            <p:spPr>
              <a:xfrm>
                <a:off x="199777" y="2751480"/>
                <a:ext cx="10639800" cy="627840"/>
              </a:xfrm>
              <a:prstGeom prst="rect">
                <a:avLst/>
              </a:prstGeom>
            </p:spPr>
          </p:pic>
        </mc:Fallback>
      </mc:AlternateContent>
    </p:spTree>
    <p:custDataLst>
      <p:tags r:id="rId1"/>
    </p:custDataLst>
    <p:extLst>
      <p:ext uri="{BB962C8B-B14F-4D97-AF65-F5344CB8AC3E}">
        <p14:creationId xmlns:p14="http://schemas.microsoft.com/office/powerpoint/2010/main" val="3020265664"/>
      </p:ext>
    </p:extLst>
  </p:cSld>
  <p:clrMapOvr>
    <a:masterClrMapping/>
  </p:clrMapOvr>
  <mc:AlternateContent xmlns:mc="http://schemas.openxmlformats.org/markup-compatibility/2006" xmlns:p14="http://schemas.microsoft.com/office/powerpoint/2010/main">
    <mc:Choice Requires="p14">
      <p:transition spd="slow" p14:dur="2000" advTm="17689"/>
    </mc:Choice>
    <mc:Fallback xmlns="">
      <p:transition spd="slow" advTm="176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md type="call" cmd="playFrom(0.0)">
                                      <p:cBhvr>
                                        <p:cTn id="7"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C90A3D9-FD0E-44E8-9D94-57C5557250E4}"/>
              </a:ext>
            </a:extLst>
          </p:cNvPr>
          <p:cNvSpPr/>
          <p:nvPr/>
        </p:nvSpPr>
        <p:spPr>
          <a:xfrm rot="16200000" flipH="1">
            <a:off x="5672950" y="177141"/>
            <a:ext cx="4537877" cy="7355163"/>
          </a:xfrm>
          <a:custGeom>
            <a:avLst/>
            <a:gdLst>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72125 w 7029450"/>
              <a:gd name="connsiteY11" fmla="*/ 1390712 h 4267262"/>
              <a:gd name="connsiteX12" fmla="*/ 5962650 w 7029450"/>
              <a:gd name="connsiteY12" fmla="*/ 2009837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62650 w 7029450"/>
              <a:gd name="connsiteY12" fmla="*/ 2009837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24600 w 7029450"/>
              <a:gd name="connsiteY13" fmla="*/ 268611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53075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723962 h 4267262"/>
              <a:gd name="connsiteX11" fmla="*/ 5553075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6581775"/>
              <a:gd name="connsiteY0" fmla="*/ 4267262 h 4267262"/>
              <a:gd name="connsiteX1" fmla="*/ 457200 w 6581775"/>
              <a:gd name="connsiteY1" fmla="*/ 3209987 h 4267262"/>
              <a:gd name="connsiteX2" fmla="*/ 895350 w 6581775"/>
              <a:gd name="connsiteY2" fmla="*/ 2352737 h 4267262"/>
              <a:gd name="connsiteX3" fmla="*/ 1333500 w 6581775"/>
              <a:gd name="connsiteY3" fmla="*/ 1619312 h 4267262"/>
              <a:gd name="connsiteX4" fmla="*/ 1885950 w 6581775"/>
              <a:gd name="connsiteY4" fmla="*/ 885887 h 4267262"/>
              <a:gd name="connsiteX5" fmla="*/ 2419350 w 6581775"/>
              <a:gd name="connsiteY5" fmla="*/ 400112 h 4267262"/>
              <a:gd name="connsiteX6" fmla="*/ 3009900 w 6581775"/>
              <a:gd name="connsiteY6" fmla="*/ 85787 h 4267262"/>
              <a:gd name="connsiteX7" fmla="*/ 3476625 w 6581775"/>
              <a:gd name="connsiteY7" fmla="*/ 62 h 4267262"/>
              <a:gd name="connsiteX8" fmla="*/ 4019550 w 6581775"/>
              <a:gd name="connsiteY8" fmla="*/ 76262 h 4267262"/>
              <a:gd name="connsiteX9" fmla="*/ 4467225 w 6581775"/>
              <a:gd name="connsiteY9" fmla="*/ 295337 h 4267262"/>
              <a:gd name="connsiteX10" fmla="*/ 4962525 w 6581775"/>
              <a:gd name="connsiteY10" fmla="*/ 723962 h 4267262"/>
              <a:gd name="connsiteX11" fmla="*/ 5553075 w 6581775"/>
              <a:gd name="connsiteY11" fmla="*/ 1419287 h 4267262"/>
              <a:gd name="connsiteX12" fmla="*/ 5953125 w 6581775"/>
              <a:gd name="connsiteY12" fmla="*/ 2038412 h 4267262"/>
              <a:gd name="connsiteX13" fmla="*/ 6305550 w 6581775"/>
              <a:gd name="connsiteY13" fmla="*/ 2705162 h 4267262"/>
              <a:gd name="connsiteX14" fmla="*/ 6581775 w 6581775"/>
              <a:gd name="connsiteY14" fmla="*/ 3257612 h 4267262"/>
              <a:gd name="connsiteX0" fmla="*/ 0 w 6305550"/>
              <a:gd name="connsiteY0" fmla="*/ 4267262 h 4267262"/>
              <a:gd name="connsiteX1" fmla="*/ 457200 w 6305550"/>
              <a:gd name="connsiteY1" fmla="*/ 3209987 h 4267262"/>
              <a:gd name="connsiteX2" fmla="*/ 895350 w 6305550"/>
              <a:gd name="connsiteY2" fmla="*/ 2352737 h 4267262"/>
              <a:gd name="connsiteX3" fmla="*/ 1333500 w 6305550"/>
              <a:gd name="connsiteY3" fmla="*/ 1619312 h 4267262"/>
              <a:gd name="connsiteX4" fmla="*/ 1885950 w 6305550"/>
              <a:gd name="connsiteY4" fmla="*/ 885887 h 4267262"/>
              <a:gd name="connsiteX5" fmla="*/ 2419350 w 6305550"/>
              <a:gd name="connsiteY5" fmla="*/ 400112 h 4267262"/>
              <a:gd name="connsiteX6" fmla="*/ 3009900 w 6305550"/>
              <a:gd name="connsiteY6" fmla="*/ 85787 h 4267262"/>
              <a:gd name="connsiteX7" fmla="*/ 3476625 w 6305550"/>
              <a:gd name="connsiteY7" fmla="*/ 62 h 4267262"/>
              <a:gd name="connsiteX8" fmla="*/ 4019550 w 6305550"/>
              <a:gd name="connsiteY8" fmla="*/ 76262 h 4267262"/>
              <a:gd name="connsiteX9" fmla="*/ 4467225 w 6305550"/>
              <a:gd name="connsiteY9" fmla="*/ 295337 h 4267262"/>
              <a:gd name="connsiteX10" fmla="*/ 4962525 w 6305550"/>
              <a:gd name="connsiteY10" fmla="*/ 723962 h 4267262"/>
              <a:gd name="connsiteX11" fmla="*/ 5553075 w 6305550"/>
              <a:gd name="connsiteY11" fmla="*/ 1419287 h 4267262"/>
              <a:gd name="connsiteX12" fmla="*/ 5953125 w 6305550"/>
              <a:gd name="connsiteY12" fmla="*/ 2038412 h 4267262"/>
              <a:gd name="connsiteX13" fmla="*/ 6305550 w 6305550"/>
              <a:gd name="connsiteY13" fmla="*/ 2705162 h 4267262"/>
              <a:gd name="connsiteX0" fmla="*/ 0 w 5953125"/>
              <a:gd name="connsiteY0" fmla="*/ 4267262 h 4267262"/>
              <a:gd name="connsiteX1" fmla="*/ 457200 w 5953125"/>
              <a:gd name="connsiteY1" fmla="*/ 3209987 h 4267262"/>
              <a:gd name="connsiteX2" fmla="*/ 895350 w 5953125"/>
              <a:gd name="connsiteY2" fmla="*/ 2352737 h 4267262"/>
              <a:gd name="connsiteX3" fmla="*/ 1333500 w 5953125"/>
              <a:gd name="connsiteY3" fmla="*/ 1619312 h 4267262"/>
              <a:gd name="connsiteX4" fmla="*/ 1885950 w 5953125"/>
              <a:gd name="connsiteY4" fmla="*/ 885887 h 4267262"/>
              <a:gd name="connsiteX5" fmla="*/ 2419350 w 5953125"/>
              <a:gd name="connsiteY5" fmla="*/ 400112 h 4267262"/>
              <a:gd name="connsiteX6" fmla="*/ 3009900 w 5953125"/>
              <a:gd name="connsiteY6" fmla="*/ 85787 h 4267262"/>
              <a:gd name="connsiteX7" fmla="*/ 3476625 w 5953125"/>
              <a:gd name="connsiteY7" fmla="*/ 62 h 4267262"/>
              <a:gd name="connsiteX8" fmla="*/ 4019550 w 5953125"/>
              <a:gd name="connsiteY8" fmla="*/ 76262 h 4267262"/>
              <a:gd name="connsiteX9" fmla="*/ 4467225 w 5953125"/>
              <a:gd name="connsiteY9" fmla="*/ 295337 h 4267262"/>
              <a:gd name="connsiteX10" fmla="*/ 4962525 w 5953125"/>
              <a:gd name="connsiteY10" fmla="*/ 723962 h 4267262"/>
              <a:gd name="connsiteX11" fmla="*/ 5553075 w 5953125"/>
              <a:gd name="connsiteY11" fmla="*/ 1419287 h 4267262"/>
              <a:gd name="connsiteX12" fmla="*/ 5953125 w 5953125"/>
              <a:gd name="connsiteY12" fmla="*/ 2038412 h 4267262"/>
              <a:gd name="connsiteX0" fmla="*/ 0 w 5553075"/>
              <a:gd name="connsiteY0" fmla="*/ 4267262 h 4267262"/>
              <a:gd name="connsiteX1" fmla="*/ 457200 w 5553075"/>
              <a:gd name="connsiteY1" fmla="*/ 3209987 h 4267262"/>
              <a:gd name="connsiteX2" fmla="*/ 895350 w 5553075"/>
              <a:gd name="connsiteY2" fmla="*/ 2352737 h 4267262"/>
              <a:gd name="connsiteX3" fmla="*/ 1333500 w 5553075"/>
              <a:gd name="connsiteY3" fmla="*/ 1619312 h 4267262"/>
              <a:gd name="connsiteX4" fmla="*/ 1885950 w 5553075"/>
              <a:gd name="connsiteY4" fmla="*/ 885887 h 4267262"/>
              <a:gd name="connsiteX5" fmla="*/ 2419350 w 5553075"/>
              <a:gd name="connsiteY5" fmla="*/ 400112 h 4267262"/>
              <a:gd name="connsiteX6" fmla="*/ 3009900 w 5553075"/>
              <a:gd name="connsiteY6" fmla="*/ 85787 h 4267262"/>
              <a:gd name="connsiteX7" fmla="*/ 3476625 w 5553075"/>
              <a:gd name="connsiteY7" fmla="*/ 62 h 4267262"/>
              <a:gd name="connsiteX8" fmla="*/ 4019550 w 5553075"/>
              <a:gd name="connsiteY8" fmla="*/ 76262 h 4267262"/>
              <a:gd name="connsiteX9" fmla="*/ 4467225 w 5553075"/>
              <a:gd name="connsiteY9" fmla="*/ 295337 h 4267262"/>
              <a:gd name="connsiteX10" fmla="*/ 4962525 w 5553075"/>
              <a:gd name="connsiteY10" fmla="*/ 723962 h 4267262"/>
              <a:gd name="connsiteX11" fmla="*/ 5553075 w 5553075"/>
              <a:gd name="connsiteY11" fmla="*/ 1419287 h 4267262"/>
              <a:gd name="connsiteX0" fmla="*/ 0 w 4962525"/>
              <a:gd name="connsiteY0" fmla="*/ 4267262 h 4267262"/>
              <a:gd name="connsiteX1" fmla="*/ 457200 w 4962525"/>
              <a:gd name="connsiteY1" fmla="*/ 3209987 h 4267262"/>
              <a:gd name="connsiteX2" fmla="*/ 895350 w 4962525"/>
              <a:gd name="connsiteY2" fmla="*/ 2352737 h 4267262"/>
              <a:gd name="connsiteX3" fmla="*/ 1333500 w 4962525"/>
              <a:gd name="connsiteY3" fmla="*/ 1619312 h 4267262"/>
              <a:gd name="connsiteX4" fmla="*/ 1885950 w 4962525"/>
              <a:gd name="connsiteY4" fmla="*/ 885887 h 4267262"/>
              <a:gd name="connsiteX5" fmla="*/ 2419350 w 4962525"/>
              <a:gd name="connsiteY5" fmla="*/ 400112 h 4267262"/>
              <a:gd name="connsiteX6" fmla="*/ 3009900 w 4962525"/>
              <a:gd name="connsiteY6" fmla="*/ 85787 h 4267262"/>
              <a:gd name="connsiteX7" fmla="*/ 3476625 w 4962525"/>
              <a:gd name="connsiteY7" fmla="*/ 62 h 4267262"/>
              <a:gd name="connsiteX8" fmla="*/ 4019550 w 4962525"/>
              <a:gd name="connsiteY8" fmla="*/ 76262 h 4267262"/>
              <a:gd name="connsiteX9" fmla="*/ 4467225 w 4962525"/>
              <a:gd name="connsiteY9" fmla="*/ 295337 h 4267262"/>
              <a:gd name="connsiteX10" fmla="*/ 4962525 w 4962525"/>
              <a:gd name="connsiteY10" fmla="*/ 723962 h 4267262"/>
              <a:gd name="connsiteX0" fmla="*/ 0 w 4467225"/>
              <a:gd name="connsiteY0" fmla="*/ 4267262 h 4267262"/>
              <a:gd name="connsiteX1" fmla="*/ 457200 w 4467225"/>
              <a:gd name="connsiteY1" fmla="*/ 3209987 h 4267262"/>
              <a:gd name="connsiteX2" fmla="*/ 895350 w 4467225"/>
              <a:gd name="connsiteY2" fmla="*/ 2352737 h 4267262"/>
              <a:gd name="connsiteX3" fmla="*/ 1333500 w 4467225"/>
              <a:gd name="connsiteY3" fmla="*/ 1619312 h 4267262"/>
              <a:gd name="connsiteX4" fmla="*/ 1885950 w 4467225"/>
              <a:gd name="connsiteY4" fmla="*/ 885887 h 4267262"/>
              <a:gd name="connsiteX5" fmla="*/ 2419350 w 4467225"/>
              <a:gd name="connsiteY5" fmla="*/ 400112 h 4267262"/>
              <a:gd name="connsiteX6" fmla="*/ 3009900 w 4467225"/>
              <a:gd name="connsiteY6" fmla="*/ 85787 h 4267262"/>
              <a:gd name="connsiteX7" fmla="*/ 3476625 w 4467225"/>
              <a:gd name="connsiteY7" fmla="*/ 62 h 4267262"/>
              <a:gd name="connsiteX8" fmla="*/ 4019550 w 4467225"/>
              <a:gd name="connsiteY8" fmla="*/ 76262 h 4267262"/>
              <a:gd name="connsiteX9" fmla="*/ 4467225 w 4467225"/>
              <a:gd name="connsiteY9" fmla="*/ 295337 h 4267262"/>
              <a:gd name="connsiteX0" fmla="*/ 0 w 4019550"/>
              <a:gd name="connsiteY0" fmla="*/ 4267262 h 4267262"/>
              <a:gd name="connsiteX1" fmla="*/ 457200 w 4019550"/>
              <a:gd name="connsiteY1" fmla="*/ 3209987 h 4267262"/>
              <a:gd name="connsiteX2" fmla="*/ 895350 w 4019550"/>
              <a:gd name="connsiteY2" fmla="*/ 2352737 h 4267262"/>
              <a:gd name="connsiteX3" fmla="*/ 1333500 w 4019550"/>
              <a:gd name="connsiteY3" fmla="*/ 1619312 h 4267262"/>
              <a:gd name="connsiteX4" fmla="*/ 1885950 w 4019550"/>
              <a:gd name="connsiteY4" fmla="*/ 885887 h 4267262"/>
              <a:gd name="connsiteX5" fmla="*/ 2419350 w 4019550"/>
              <a:gd name="connsiteY5" fmla="*/ 400112 h 4267262"/>
              <a:gd name="connsiteX6" fmla="*/ 3009900 w 4019550"/>
              <a:gd name="connsiteY6" fmla="*/ 85787 h 4267262"/>
              <a:gd name="connsiteX7" fmla="*/ 3476625 w 4019550"/>
              <a:gd name="connsiteY7" fmla="*/ 62 h 4267262"/>
              <a:gd name="connsiteX8" fmla="*/ 4019550 w 4019550"/>
              <a:gd name="connsiteY8" fmla="*/ 76262 h 4267262"/>
              <a:gd name="connsiteX0" fmla="*/ 0 w 3476625"/>
              <a:gd name="connsiteY0" fmla="*/ 4267200 h 4267200"/>
              <a:gd name="connsiteX1" fmla="*/ 457200 w 3476625"/>
              <a:gd name="connsiteY1" fmla="*/ 3209925 h 4267200"/>
              <a:gd name="connsiteX2" fmla="*/ 895350 w 3476625"/>
              <a:gd name="connsiteY2" fmla="*/ 2352675 h 4267200"/>
              <a:gd name="connsiteX3" fmla="*/ 1333500 w 3476625"/>
              <a:gd name="connsiteY3" fmla="*/ 1619250 h 4267200"/>
              <a:gd name="connsiteX4" fmla="*/ 1885950 w 3476625"/>
              <a:gd name="connsiteY4" fmla="*/ 885825 h 4267200"/>
              <a:gd name="connsiteX5" fmla="*/ 2419350 w 3476625"/>
              <a:gd name="connsiteY5" fmla="*/ 400050 h 4267200"/>
              <a:gd name="connsiteX6" fmla="*/ 3009900 w 3476625"/>
              <a:gd name="connsiteY6" fmla="*/ 85725 h 4267200"/>
              <a:gd name="connsiteX7" fmla="*/ 3476625 w 3476625"/>
              <a:gd name="connsiteY7"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6625" h="4267200">
                <a:moveTo>
                  <a:pt x="0" y="4267200"/>
                </a:moveTo>
                <a:cubicBezTo>
                  <a:pt x="153987" y="3898106"/>
                  <a:pt x="307975" y="3529012"/>
                  <a:pt x="457200" y="3209925"/>
                </a:cubicBezTo>
                <a:cubicBezTo>
                  <a:pt x="606425" y="2890838"/>
                  <a:pt x="749300" y="2617787"/>
                  <a:pt x="895350" y="2352675"/>
                </a:cubicBezTo>
                <a:cubicBezTo>
                  <a:pt x="1041400" y="2087563"/>
                  <a:pt x="1168400" y="1863725"/>
                  <a:pt x="1333500" y="1619250"/>
                </a:cubicBezTo>
                <a:cubicBezTo>
                  <a:pt x="1498600" y="1374775"/>
                  <a:pt x="1704975" y="1089025"/>
                  <a:pt x="1885950" y="885825"/>
                </a:cubicBezTo>
                <a:cubicBezTo>
                  <a:pt x="2066925" y="682625"/>
                  <a:pt x="2232025" y="533400"/>
                  <a:pt x="2419350" y="400050"/>
                </a:cubicBezTo>
                <a:cubicBezTo>
                  <a:pt x="2606675" y="266700"/>
                  <a:pt x="2833688" y="152400"/>
                  <a:pt x="3009900" y="85725"/>
                </a:cubicBezTo>
                <a:cubicBezTo>
                  <a:pt x="3186112" y="19050"/>
                  <a:pt x="3308350" y="1587"/>
                  <a:pt x="3476625" y="0"/>
                </a:cubicBezTo>
              </a:path>
            </a:pathLst>
          </a:cu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extBox 4">
            <a:extLst>
              <a:ext uri="{FF2B5EF4-FFF2-40B4-BE49-F238E27FC236}">
                <a16:creationId xmlns:a16="http://schemas.microsoft.com/office/drawing/2014/main" id="{C7E46C28-216B-4A84-9C22-94FF59E926E6}"/>
              </a:ext>
            </a:extLst>
          </p:cNvPr>
          <p:cNvSpPr txBox="1"/>
          <p:nvPr/>
        </p:nvSpPr>
        <p:spPr>
          <a:xfrm>
            <a:off x="-1" y="0"/>
            <a:ext cx="11621730" cy="830997"/>
          </a:xfrm>
          <a:prstGeom prst="rect">
            <a:avLst/>
          </a:prstGeom>
          <a:noFill/>
          <a:ln>
            <a:noFill/>
          </a:ln>
        </p:spPr>
        <p:txBody>
          <a:bodyPr wrap="square" rtlCol="0">
            <a:spAutoFit/>
          </a:bodyPr>
          <a:lstStyle/>
          <a:p>
            <a:r>
              <a:rPr lang="en-US" sz="4800" dirty="0">
                <a:solidFill>
                  <a:schemeClr val="tx1"/>
                </a:solidFill>
              </a:rPr>
              <a:t>Accelerating spaceships in Newtonian Physics</a:t>
            </a:r>
            <a:endParaRPr lang="en-CA" sz="4800" dirty="0">
              <a:solidFill>
                <a:schemeClr val="tx1"/>
              </a:solidFill>
            </a:endParaRPr>
          </a:p>
        </p:txBody>
      </p:sp>
      <p:grpSp>
        <p:nvGrpSpPr>
          <p:cNvPr id="3" name="Group 2">
            <a:extLst>
              <a:ext uri="{FF2B5EF4-FFF2-40B4-BE49-F238E27FC236}">
                <a16:creationId xmlns:a16="http://schemas.microsoft.com/office/drawing/2014/main" id="{F7BD020F-EEEB-4595-B6CC-BCEF4054BDE6}"/>
              </a:ext>
            </a:extLst>
          </p:cNvPr>
          <p:cNvGrpSpPr/>
          <p:nvPr/>
        </p:nvGrpSpPr>
        <p:grpSpPr>
          <a:xfrm>
            <a:off x="354576" y="1327357"/>
            <a:ext cx="10346376" cy="5149644"/>
            <a:chOff x="1480222" y="4429967"/>
            <a:chExt cx="1784948" cy="888412"/>
          </a:xfrm>
        </p:grpSpPr>
        <p:cxnSp>
          <p:nvCxnSpPr>
            <p:cNvPr id="4" name="Straight Arrow Connector 3">
              <a:extLst>
                <a:ext uri="{FF2B5EF4-FFF2-40B4-BE49-F238E27FC236}">
                  <a16:creationId xmlns:a16="http://schemas.microsoft.com/office/drawing/2014/main" id="{71E13EA8-3FF8-4B06-A81D-6485AC3A75D3}"/>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2AA3024-228F-4862-A435-31DE4B7DCFEE}"/>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7BC96F-9C79-4B44-9299-1F1334B7AC28}"/>
                  </a:ext>
                </a:extLst>
              </p:cNvPr>
              <p:cNvSpPr txBox="1"/>
              <p:nvPr/>
            </p:nvSpPr>
            <p:spPr>
              <a:xfrm>
                <a:off x="10842707" y="5634501"/>
                <a:ext cx="525510"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i="1">
                          <a:solidFill>
                            <a:srgbClr val="0070C0"/>
                          </a:solidFill>
                          <a:latin typeface="Cambria Math" panose="02040503050406030204" pitchFamily="18" charset="0"/>
                        </a:rPr>
                        <m:t>𝑥</m:t>
                      </m:r>
                    </m:oMath>
                  </m:oMathPara>
                </a14:m>
                <a:endParaRPr lang="en-US" sz="4400" b="0" dirty="0"/>
              </a:p>
            </p:txBody>
          </p:sp>
        </mc:Choice>
        <mc:Fallback xmlns="">
          <p:sp>
            <p:nvSpPr>
              <p:cNvPr id="7" name="TextBox 6">
                <a:extLst>
                  <a:ext uri="{FF2B5EF4-FFF2-40B4-BE49-F238E27FC236}">
                    <a16:creationId xmlns:a16="http://schemas.microsoft.com/office/drawing/2014/main" id="{437BC96F-9C79-4B44-9299-1F1334B7AC28}"/>
                  </a:ext>
                </a:extLst>
              </p:cNvPr>
              <p:cNvSpPr txBox="1">
                <a:spLocks noRot="1" noChangeAspect="1" noMove="1" noResize="1" noEditPoints="1" noAdjustHandles="1" noChangeArrowheads="1" noChangeShapeType="1" noTextEdit="1"/>
              </p:cNvSpPr>
              <p:nvPr/>
            </p:nvSpPr>
            <p:spPr>
              <a:xfrm>
                <a:off x="10842707" y="5634501"/>
                <a:ext cx="525510" cy="1015663"/>
              </a:xfrm>
              <a:prstGeom prst="rect">
                <a:avLst/>
              </a:prstGeom>
              <a:blipFill>
                <a:blip r:embed="rId3"/>
                <a:stretch>
                  <a:fillRect/>
                </a:stretch>
              </a:blipFill>
            </p:spPr>
            <p:txBody>
              <a:bodyPr/>
              <a:lstStyle/>
              <a:p>
                <a:r>
                  <a:rPr lang="en-CA">
                    <a:noFill/>
                  </a:rPr>
                  <a:t> </a:t>
                </a:r>
              </a:p>
            </p:txBody>
          </p:sp>
        </mc:Fallback>
      </mc:AlternateContent>
      <p:sp>
        <p:nvSpPr>
          <p:cNvPr id="8" name="Freeform: Shape 7">
            <a:extLst>
              <a:ext uri="{FF2B5EF4-FFF2-40B4-BE49-F238E27FC236}">
                <a16:creationId xmlns:a16="http://schemas.microsoft.com/office/drawing/2014/main" id="{65D3EE54-B11B-4526-B841-F01E641BC56E}"/>
              </a:ext>
            </a:extLst>
          </p:cNvPr>
          <p:cNvSpPr/>
          <p:nvPr/>
        </p:nvSpPr>
        <p:spPr>
          <a:xfrm rot="16200000" flipH="1">
            <a:off x="2925631" y="173022"/>
            <a:ext cx="4537877" cy="7355163"/>
          </a:xfrm>
          <a:custGeom>
            <a:avLst/>
            <a:gdLst>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72125 w 7029450"/>
              <a:gd name="connsiteY11" fmla="*/ 1390712 h 4267262"/>
              <a:gd name="connsiteX12" fmla="*/ 5962650 w 7029450"/>
              <a:gd name="connsiteY12" fmla="*/ 2009837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62650 w 7029450"/>
              <a:gd name="connsiteY12" fmla="*/ 2009837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24600 w 7029450"/>
              <a:gd name="connsiteY13" fmla="*/ 268611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53075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723962 h 4267262"/>
              <a:gd name="connsiteX11" fmla="*/ 5553075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6581775"/>
              <a:gd name="connsiteY0" fmla="*/ 4267262 h 4267262"/>
              <a:gd name="connsiteX1" fmla="*/ 457200 w 6581775"/>
              <a:gd name="connsiteY1" fmla="*/ 3209987 h 4267262"/>
              <a:gd name="connsiteX2" fmla="*/ 895350 w 6581775"/>
              <a:gd name="connsiteY2" fmla="*/ 2352737 h 4267262"/>
              <a:gd name="connsiteX3" fmla="*/ 1333500 w 6581775"/>
              <a:gd name="connsiteY3" fmla="*/ 1619312 h 4267262"/>
              <a:gd name="connsiteX4" fmla="*/ 1885950 w 6581775"/>
              <a:gd name="connsiteY4" fmla="*/ 885887 h 4267262"/>
              <a:gd name="connsiteX5" fmla="*/ 2419350 w 6581775"/>
              <a:gd name="connsiteY5" fmla="*/ 400112 h 4267262"/>
              <a:gd name="connsiteX6" fmla="*/ 3009900 w 6581775"/>
              <a:gd name="connsiteY6" fmla="*/ 85787 h 4267262"/>
              <a:gd name="connsiteX7" fmla="*/ 3476625 w 6581775"/>
              <a:gd name="connsiteY7" fmla="*/ 62 h 4267262"/>
              <a:gd name="connsiteX8" fmla="*/ 4019550 w 6581775"/>
              <a:gd name="connsiteY8" fmla="*/ 76262 h 4267262"/>
              <a:gd name="connsiteX9" fmla="*/ 4467225 w 6581775"/>
              <a:gd name="connsiteY9" fmla="*/ 295337 h 4267262"/>
              <a:gd name="connsiteX10" fmla="*/ 4962525 w 6581775"/>
              <a:gd name="connsiteY10" fmla="*/ 723962 h 4267262"/>
              <a:gd name="connsiteX11" fmla="*/ 5553075 w 6581775"/>
              <a:gd name="connsiteY11" fmla="*/ 1419287 h 4267262"/>
              <a:gd name="connsiteX12" fmla="*/ 5953125 w 6581775"/>
              <a:gd name="connsiteY12" fmla="*/ 2038412 h 4267262"/>
              <a:gd name="connsiteX13" fmla="*/ 6305550 w 6581775"/>
              <a:gd name="connsiteY13" fmla="*/ 2705162 h 4267262"/>
              <a:gd name="connsiteX14" fmla="*/ 6581775 w 6581775"/>
              <a:gd name="connsiteY14" fmla="*/ 3257612 h 4267262"/>
              <a:gd name="connsiteX0" fmla="*/ 0 w 6305550"/>
              <a:gd name="connsiteY0" fmla="*/ 4267262 h 4267262"/>
              <a:gd name="connsiteX1" fmla="*/ 457200 w 6305550"/>
              <a:gd name="connsiteY1" fmla="*/ 3209987 h 4267262"/>
              <a:gd name="connsiteX2" fmla="*/ 895350 w 6305550"/>
              <a:gd name="connsiteY2" fmla="*/ 2352737 h 4267262"/>
              <a:gd name="connsiteX3" fmla="*/ 1333500 w 6305550"/>
              <a:gd name="connsiteY3" fmla="*/ 1619312 h 4267262"/>
              <a:gd name="connsiteX4" fmla="*/ 1885950 w 6305550"/>
              <a:gd name="connsiteY4" fmla="*/ 885887 h 4267262"/>
              <a:gd name="connsiteX5" fmla="*/ 2419350 w 6305550"/>
              <a:gd name="connsiteY5" fmla="*/ 400112 h 4267262"/>
              <a:gd name="connsiteX6" fmla="*/ 3009900 w 6305550"/>
              <a:gd name="connsiteY6" fmla="*/ 85787 h 4267262"/>
              <a:gd name="connsiteX7" fmla="*/ 3476625 w 6305550"/>
              <a:gd name="connsiteY7" fmla="*/ 62 h 4267262"/>
              <a:gd name="connsiteX8" fmla="*/ 4019550 w 6305550"/>
              <a:gd name="connsiteY8" fmla="*/ 76262 h 4267262"/>
              <a:gd name="connsiteX9" fmla="*/ 4467225 w 6305550"/>
              <a:gd name="connsiteY9" fmla="*/ 295337 h 4267262"/>
              <a:gd name="connsiteX10" fmla="*/ 4962525 w 6305550"/>
              <a:gd name="connsiteY10" fmla="*/ 723962 h 4267262"/>
              <a:gd name="connsiteX11" fmla="*/ 5553075 w 6305550"/>
              <a:gd name="connsiteY11" fmla="*/ 1419287 h 4267262"/>
              <a:gd name="connsiteX12" fmla="*/ 5953125 w 6305550"/>
              <a:gd name="connsiteY12" fmla="*/ 2038412 h 4267262"/>
              <a:gd name="connsiteX13" fmla="*/ 6305550 w 6305550"/>
              <a:gd name="connsiteY13" fmla="*/ 2705162 h 4267262"/>
              <a:gd name="connsiteX0" fmla="*/ 0 w 5953125"/>
              <a:gd name="connsiteY0" fmla="*/ 4267262 h 4267262"/>
              <a:gd name="connsiteX1" fmla="*/ 457200 w 5953125"/>
              <a:gd name="connsiteY1" fmla="*/ 3209987 h 4267262"/>
              <a:gd name="connsiteX2" fmla="*/ 895350 w 5953125"/>
              <a:gd name="connsiteY2" fmla="*/ 2352737 h 4267262"/>
              <a:gd name="connsiteX3" fmla="*/ 1333500 w 5953125"/>
              <a:gd name="connsiteY3" fmla="*/ 1619312 h 4267262"/>
              <a:gd name="connsiteX4" fmla="*/ 1885950 w 5953125"/>
              <a:gd name="connsiteY4" fmla="*/ 885887 h 4267262"/>
              <a:gd name="connsiteX5" fmla="*/ 2419350 w 5953125"/>
              <a:gd name="connsiteY5" fmla="*/ 400112 h 4267262"/>
              <a:gd name="connsiteX6" fmla="*/ 3009900 w 5953125"/>
              <a:gd name="connsiteY6" fmla="*/ 85787 h 4267262"/>
              <a:gd name="connsiteX7" fmla="*/ 3476625 w 5953125"/>
              <a:gd name="connsiteY7" fmla="*/ 62 h 4267262"/>
              <a:gd name="connsiteX8" fmla="*/ 4019550 w 5953125"/>
              <a:gd name="connsiteY8" fmla="*/ 76262 h 4267262"/>
              <a:gd name="connsiteX9" fmla="*/ 4467225 w 5953125"/>
              <a:gd name="connsiteY9" fmla="*/ 295337 h 4267262"/>
              <a:gd name="connsiteX10" fmla="*/ 4962525 w 5953125"/>
              <a:gd name="connsiteY10" fmla="*/ 723962 h 4267262"/>
              <a:gd name="connsiteX11" fmla="*/ 5553075 w 5953125"/>
              <a:gd name="connsiteY11" fmla="*/ 1419287 h 4267262"/>
              <a:gd name="connsiteX12" fmla="*/ 5953125 w 5953125"/>
              <a:gd name="connsiteY12" fmla="*/ 2038412 h 4267262"/>
              <a:gd name="connsiteX0" fmla="*/ 0 w 5553075"/>
              <a:gd name="connsiteY0" fmla="*/ 4267262 h 4267262"/>
              <a:gd name="connsiteX1" fmla="*/ 457200 w 5553075"/>
              <a:gd name="connsiteY1" fmla="*/ 3209987 h 4267262"/>
              <a:gd name="connsiteX2" fmla="*/ 895350 w 5553075"/>
              <a:gd name="connsiteY2" fmla="*/ 2352737 h 4267262"/>
              <a:gd name="connsiteX3" fmla="*/ 1333500 w 5553075"/>
              <a:gd name="connsiteY3" fmla="*/ 1619312 h 4267262"/>
              <a:gd name="connsiteX4" fmla="*/ 1885950 w 5553075"/>
              <a:gd name="connsiteY4" fmla="*/ 885887 h 4267262"/>
              <a:gd name="connsiteX5" fmla="*/ 2419350 w 5553075"/>
              <a:gd name="connsiteY5" fmla="*/ 400112 h 4267262"/>
              <a:gd name="connsiteX6" fmla="*/ 3009900 w 5553075"/>
              <a:gd name="connsiteY6" fmla="*/ 85787 h 4267262"/>
              <a:gd name="connsiteX7" fmla="*/ 3476625 w 5553075"/>
              <a:gd name="connsiteY7" fmla="*/ 62 h 4267262"/>
              <a:gd name="connsiteX8" fmla="*/ 4019550 w 5553075"/>
              <a:gd name="connsiteY8" fmla="*/ 76262 h 4267262"/>
              <a:gd name="connsiteX9" fmla="*/ 4467225 w 5553075"/>
              <a:gd name="connsiteY9" fmla="*/ 295337 h 4267262"/>
              <a:gd name="connsiteX10" fmla="*/ 4962525 w 5553075"/>
              <a:gd name="connsiteY10" fmla="*/ 723962 h 4267262"/>
              <a:gd name="connsiteX11" fmla="*/ 5553075 w 5553075"/>
              <a:gd name="connsiteY11" fmla="*/ 1419287 h 4267262"/>
              <a:gd name="connsiteX0" fmla="*/ 0 w 4962525"/>
              <a:gd name="connsiteY0" fmla="*/ 4267262 h 4267262"/>
              <a:gd name="connsiteX1" fmla="*/ 457200 w 4962525"/>
              <a:gd name="connsiteY1" fmla="*/ 3209987 h 4267262"/>
              <a:gd name="connsiteX2" fmla="*/ 895350 w 4962525"/>
              <a:gd name="connsiteY2" fmla="*/ 2352737 h 4267262"/>
              <a:gd name="connsiteX3" fmla="*/ 1333500 w 4962525"/>
              <a:gd name="connsiteY3" fmla="*/ 1619312 h 4267262"/>
              <a:gd name="connsiteX4" fmla="*/ 1885950 w 4962525"/>
              <a:gd name="connsiteY4" fmla="*/ 885887 h 4267262"/>
              <a:gd name="connsiteX5" fmla="*/ 2419350 w 4962525"/>
              <a:gd name="connsiteY5" fmla="*/ 400112 h 4267262"/>
              <a:gd name="connsiteX6" fmla="*/ 3009900 w 4962525"/>
              <a:gd name="connsiteY6" fmla="*/ 85787 h 4267262"/>
              <a:gd name="connsiteX7" fmla="*/ 3476625 w 4962525"/>
              <a:gd name="connsiteY7" fmla="*/ 62 h 4267262"/>
              <a:gd name="connsiteX8" fmla="*/ 4019550 w 4962525"/>
              <a:gd name="connsiteY8" fmla="*/ 76262 h 4267262"/>
              <a:gd name="connsiteX9" fmla="*/ 4467225 w 4962525"/>
              <a:gd name="connsiteY9" fmla="*/ 295337 h 4267262"/>
              <a:gd name="connsiteX10" fmla="*/ 4962525 w 4962525"/>
              <a:gd name="connsiteY10" fmla="*/ 723962 h 4267262"/>
              <a:gd name="connsiteX0" fmla="*/ 0 w 4467225"/>
              <a:gd name="connsiteY0" fmla="*/ 4267262 h 4267262"/>
              <a:gd name="connsiteX1" fmla="*/ 457200 w 4467225"/>
              <a:gd name="connsiteY1" fmla="*/ 3209987 h 4267262"/>
              <a:gd name="connsiteX2" fmla="*/ 895350 w 4467225"/>
              <a:gd name="connsiteY2" fmla="*/ 2352737 h 4267262"/>
              <a:gd name="connsiteX3" fmla="*/ 1333500 w 4467225"/>
              <a:gd name="connsiteY3" fmla="*/ 1619312 h 4267262"/>
              <a:gd name="connsiteX4" fmla="*/ 1885950 w 4467225"/>
              <a:gd name="connsiteY4" fmla="*/ 885887 h 4267262"/>
              <a:gd name="connsiteX5" fmla="*/ 2419350 w 4467225"/>
              <a:gd name="connsiteY5" fmla="*/ 400112 h 4267262"/>
              <a:gd name="connsiteX6" fmla="*/ 3009900 w 4467225"/>
              <a:gd name="connsiteY6" fmla="*/ 85787 h 4267262"/>
              <a:gd name="connsiteX7" fmla="*/ 3476625 w 4467225"/>
              <a:gd name="connsiteY7" fmla="*/ 62 h 4267262"/>
              <a:gd name="connsiteX8" fmla="*/ 4019550 w 4467225"/>
              <a:gd name="connsiteY8" fmla="*/ 76262 h 4267262"/>
              <a:gd name="connsiteX9" fmla="*/ 4467225 w 4467225"/>
              <a:gd name="connsiteY9" fmla="*/ 295337 h 4267262"/>
              <a:gd name="connsiteX0" fmla="*/ 0 w 4019550"/>
              <a:gd name="connsiteY0" fmla="*/ 4267262 h 4267262"/>
              <a:gd name="connsiteX1" fmla="*/ 457200 w 4019550"/>
              <a:gd name="connsiteY1" fmla="*/ 3209987 h 4267262"/>
              <a:gd name="connsiteX2" fmla="*/ 895350 w 4019550"/>
              <a:gd name="connsiteY2" fmla="*/ 2352737 h 4267262"/>
              <a:gd name="connsiteX3" fmla="*/ 1333500 w 4019550"/>
              <a:gd name="connsiteY3" fmla="*/ 1619312 h 4267262"/>
              <a:gd name="connsiteX4" fmla="*/ 1885950 w 4019550"/>
              <a:gd name="connsiteY4" fmla="*/ 885887 h 4267262"/>
              <a:gd name="connsiteX5" fmla="*/ 2419350 w 4019550"/>
              <a:gd name="connsiteY5" fmla="*/ 400112 h 4267262"/>
              <a:gd name="connsiteX6" fmla="*/ 3009900 w 4019550"/>
              <a:gd name="connsiteY6" fmla="*/ 85787 h 4267262"/>
              <a:gd name="connsiteX7" fmla="*/ 3476625 w 4019550"/>
              <a:gd name="connsiteY7" fmla="*/ 62 h 4267262"/>
              <a:gd name="connsiteX8" fmla="*/ 4019550 w 4019550"/>
              <a:gd name="connsiteY8" fmla="*/ 76262 h 4267262"/>
              <a:gd name="connsiteX0" fmla="*/ 0 w 3476625"/>
              <a:gd name="connsiteY0" fmla="*/ 4267200 h 4267200"/>
              <a:gd name="connsiteX1" fmla="*/ 457200 w 3476625"/>
              <a:gd name="connsiteY1" fmla="*/ 3209925 h 4267200"/>
              <a:gd name="connsiteX2" fmla="*/ 895350 w 3476625"/>
              <a:gd name="connsiteY2" fmla="*/ 2352675 h 4267200"/>
              <a:gd name="connsiteX3" fmla="*/ 1333500 w 3476625"/>
              <a:gd name="connsiteY3" fmla="*/ 1619250 h 4267200"/>
              <a:gd name="connsiteX4" fmla="*/ 1885950 w 3476625"/>
              <a:gd name="connsiteY4" fmla="*/ 885825 h 4267200"/>
              <a:gd name="connsiteX5" fmla="*/ 2419350 w 3476625"/>
              <a:gd name="connsiteY5" fmla="*/ 400050 h 4267200"/>
              <a:gd name="connsiteX6" fmla="*/ 3009900 w 3476625"/>
              <a:gd name="connsiteY6" fmla="*/ 85725 h 4267200"/>
              <a:gd name="connsiteX7" fmla="*/ 3476625 w 3476625"/>
              <a:gd name="connsiteY7"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6625" h="4267200">
                <a:moveTo>
                  <a:pt x="0" y="4267200"/>
                </a:moveTo>
                <a:cubicBezTo>
                  <a:pt x="153987" y="3898106"/>
                  <a:pt x="307975" y="3529012"/>
                  <a:pt x="457200" y="3209925"/>
                </a:cubicBezTo>
                <a:cubicBezTo>
                  <a:pt x="606425" y="2890838"/>
                  <a:pt x="749300" y="2617787"/>
                  <a:pt x="895350" y="2352675"/>
                </a:cubicBezTo>
                <a:cubicBezTo>
                  <a:pt x="1041400" y="2087563"/>
                  <a:pt x="1168400" y="1863725"/>
                  <a:pt x="1333500" y="1619250"/>
                </a:cubicBezTo>
                <a:cubicBezTo>
                  <a:pt x="1498600" y="1374775"/>
                  <a:pt x="1704975" y="1089025"/>
                  <a:pt x="1885950" y="885825"/>
                </a:cubicBezTo>
                <a:cubicBezTo>
                  <a:pt x="2066925" y="682625"/>
                  <a:pt x="2232025" y="533400"/>
                  <a:pt x="2419350" y="400050"/>
                </a:cubicBezTo>
                <a:cubicBezTo>
                  <a:pt x="2606675" y="266700"/>
                  <a:pt x="2833688" y="152400"/>
                  <a:pt x="3009900" y="85725"/>
                </a:cubicBezTo>
                <a:cubicBezTo>
                  <a:pt x="3186112" y="19050"/>
                  <a:pt x="3308350" y="1587"/>
                  <a:pt x="3476625"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0" name="Group 19">
            <a:extLst>
              <a:ext uri="{FF2B5EF4-FFF2-40B4-BE49-F238E27FC236}">
                <a16:creationId xmlns:a16="http://schemas.microsoft.com/office/drawing/2014/main" id="{B11342D1-7573-485D-ABE5-164743238567}"/>
              </a:ext>
            </a:extLst>
          </p:cNvPr>
          <p:cNvGrpSpPr/>
          <p:nvPr/>
        </p:nvGrpSpPr>
        <p:grpSpPr>
          <a:xfrm>
            <a:off x="8171473" y="1214712"/>
            <a:ext cx="4124045" cy="770985"/>
            <a:chOff x="864975" y="5821217"/>
            <a:chExt cx="4124045" cy="770985"/>
          </a:xfrm>
        </p:grpSpPr>
        <p:pic>
          <p:nvPicPr>
            <p:cNvPr id="9" name="Picture 8" descr="Rocket, Star, Moon, Space Travel, Space, Research">
              <a:extLst>
                <a:ext uri="{FF2B5EF4-FFF2-40B4-BE49-F238E27FC236}">
                  <a16:creationId xmlns:a16="http://schemas.microsoft.com/office/drawing/2014/main" id="{83FB857B-A94C-4EC0-8264-616298367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132835" y="55533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Rocket, Star, Moon, Space Travel, Space, Research">
              <a:extLst>
                <a:ext uri="{FF2B5EF4-FFF2-40B4-BE49-F238E27FC236}">
                  <a16:creationId xmlns:a16="http://schemas.microsoft.com/office/drawing/2014/main" id="{00CEE01B-930F-4CA1-8739-4A38085178A5}"/>
                </a:ext>
              </a:extLst>
            </p:cNvPr>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953779" y="55569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 name="Straight Arrow Connector 11">
            <a:extLst>
              <a:ext uri="{FF2B5EF4-FFF2-40B4-BE49-F238E27FC236}">
                <a16:creationId xmlns:a16="http://schemas.microsoft.com/office/drawing/2014/main" id="{56145BC1-B895-47E4-B0BF-29D2C34BE7FF}"/>
              </a:ext>
            </a:extLst>
          </p:cNvPr>
          <p:cNvCxnSpPr>
            <a:cxnSpLocks/>
          </p:cNvCxnSpPr>
          <p:nvPr/>
        </p:nvCxnSpPr>
        <p:spPr>
          <a:xfrm>
            <a:off x="1523366" y="615493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F3A7BA2-3150-4A05-96C1-621C8FEB6A93}"/>
              </a:ext>
            </a:extLst>
          </p:cNvPr>
          <p:cNvCxnSpPr>
            <a:cxnSpLocks/>
          </p:cNvCxnSpPr>
          <p:nvPr/>
        </p:nvCxnSpPr>
        <p:spPr>
          <a:xfrm>
            <a:off x="2637058" y="4361301"/>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8A1F462-B6FC-41D9-9289-14E63C96570C}"/>
              </a:ext>
            </a:extLst>
          </p:cNvPr>
          <p:cNvCxnSpPr>
            <a:cxnSpLocks/>
          </p:cNvCxnSpPr>
          <p:nvPr/>
        </p:nvCxnSpPr>
        <p:spPr>
          <a:xfrm>
            <a:off x="6071920" y="2520778"/>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84310E6-2520-4584-BA46-56FB42A685D5}"/>
              </a:ext>
            </a:extLst>
          </p:cNvPr>
          <p:cNvCxnSpPr>
            <a:cxnSpLocks/>
          </p:cNvCxnSpPr>
          <p:nvPr/>
        </p:nvCxnSpPr>
        <p:spPr>
          <a:xfrm>
            <a:off x="8826843" y="1571209"/>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22FC721-13A2-445A-8325-771752D9C975}"/>
              </a:ext>
            </a:extLst>
          </p:cNvPr>
          <p:cNvCxnSpPr>
            <a:cxnSpLocks/>
          </p:cNvCxnSpPr>
          <p:nvPr/>
        </p:nvCxnSpPr>
        <p:spPr>
          <a:xfrm>
            <a:off x="1828166" y="524053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4AE9A7-E8BF-4AF9-82EB-4110FDE74ADD}"/>
              </a:ext>
            </a:extLst>
          </p:cNvPr>
          <p:cNvCxnSpPr>
            <a:cxnSpLocks/>
          </p:cNvCxnSpPr>
          <p:nvPr/>
        </p:nvCxnSpPr>
        <p:spPr>
          <a:xfrm>
            <a:off x="4125890" y="341173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C78F283-F290-4A5F-81DA-C563E7632741}"/>
                  </a:ext>
                </a:extLst>
              </p:cNvPr>
              <p:cNvSpPr txBox="1"/>
              <p:nvPr/>
            </p:nvSpPr>
            <p:spPr>
              <a:xfrm>
                <a:off x="2520460" y="535744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21" name="TextBox 20">
                <a:extLst>
                  <a:ext uri="{FF2B5EF4-FFF2-40B4-BE49-F238E27FC236}">
                    <a16:creationId xmlns:a16="http://schemas.microsoft.com/office/drawing/2014/main" id="{8C78F283-F290-4A5F-81DA-C563E7632741}"/>
                  </a:ext>
                </a:extLst>
              </p:cNvPr>
              <p:cNvSpPr txBox="1">
                <a:spLocks noRot="1" noChangeAspect="1" noMove="1" noResize="1" noEditPoints="1" noAdjustHandles="1" noChangeArrowheads="1" noChangeShapeType="1" noTextEdit="1"/>
              </p:cNvSpPr>
              <p:nvPr/>
            </p:nvSpPr>
            <p:spPr>
              <a:xfrm>
                <a:off x="2520460" y="5357447"/>
                <a:ext cx="973017" cy="923330"/>
              </a:xfrm>
              <a:prstGeom prst="rect">
                <a:avLst/>
              </a:prstGeom>
              <a:blipFill>
                <a:blip r:embed="rId5"/>
                <a:stretch>
                  <a:fillRect/>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8E6D139-71C9-47F9-A341-3A271DE317FD}"/>
                  </a:ext>
                </a:extLst>
              </p:cNvPr>
              <p:cNvSpPr txBox="1"/>
              <p:nvPr/>
            </p:nvSpPr>
            <p:spPr>
              <a:xfrm>
                <a:off x="774598" y="926358"/>
                <a:ext cx="771524"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b="0" i="1" smtClean="0">
                          <a:solidFill>
                            <a:schemeClr val="tx1"/>
                          </a:solidFill>
                          <a:latin typeface="Cambria Math" panose="02040503050406030204" pitchFamily="18" charset="0"/>
                        </a:rPr>
                        <m:t>𝑐</m:t>
                      </m:r>
                      <m:r>
                        <a:rPr lang="en-US" sz="6000" b="0" i="1" smtClean="0">
                          <a:solidFill>
                            <a:srgbClr val="0070C0"/>
                          </a:solidFill>
                          <a:latin typeface="Cambria Math" panose="02040503050406030204" pitchFamily="18" charset="0"/>
                        </a:rPr>
                        <m:t>𝑡</m:t>
                      </m:r>
                    </m:oMath>
                  </m:oMathPara>
                </a14:m>
                <a:endParaRPr lang="en-US" sz="4400" b="0" dirty="0"/>
              </a:p>
            </p:txBody>
          </p:sp>
        </mc:Choice>
        <mc:Fallback xmlns="">
          <p:sp>
            <p:nvSpPr>
              <p:cNvPr id="2" name="TextBox 1">
                <a:extLst>
                  <a:ext uri="{FF2B5EF4-FFF2-40B4-BE49-F238E27FC236}">
                    <a16:creationId xmlns:a16="http://schemas.microsoft.com/office/drawing/2014/main" id="{48E6D139-71C9-47F9-A341-3A271DE317FD}"/>
                  </a:ext>
                </a:extLst>
              </p:cNvPr>
              <p:cNvSpPr txBox="1">
                <a:spLocks noRot="1" noChangeAspect="1" noMove="1" noResize="1" noEditPoints="1" noAdjustHandles="1" noChangeArrowheads="1" noChangeShapeType="1" noTextEdit="1"/>
              </p:cNvSpPr>
              <p:nvPr/>
            </p:nvSpPr>
            <p:spPr>
              <a:xfrm>
                <a:off x="774598" y="926358"/>
                <a:ext cx="771524" cy="1015663"/>
              </a:xfrm>
              <a:prstGeom prst="rect">
                <a:avLst/>
              </a:prstGeom>
              <a:blipFill>
                <a:blip r:embed="rId6"/>
                <a:stretch>
                  <a:fillRect/>
                </a:stretch>
              </a:blipFill>
            </p:spPr>
            <p:txBody>
              <a:bodyPr/>
              <a:lstStyle/>
              <a:p>
                <a:r>
                  <a:rPr lang="en-CA">
                    <a:noFill/>
                  </a:rPr>
                  <a:t> </a:t>
                </a:r>
              </a:p>
            </p:txBody>
          </p:sp>
        </mc:Fallback>
      </mc:AlternateContent>
      <p:grpSp>
        <p:nvGrpSpPr>
          <p:cNvPr id="22" name="Group 21">
            <a:extLst>
              <a:ext uri="{FF2B5EF4-FFF2-40B4-BE49-F238E27FC236}">
                <a16:creationId xmlns:a16="http://schemas.microsoft.com/office/drawing/2014/main" id="{894A57CE-CEFF-4AAF-806B-248D4A101E68}"/>
              </a:ext>
            </a:extLst>
          </p:cNvPr>
          <p:cNvGrpSpPr/>
          <p:nvPr/>
        </p:nvGrpSpPr>
        <p:grpSpPr>
          <a:xfrm>
            <a:off x="129899" y="1069675"/>
            <a:ext cx="834461" cy="5124648"/>
            <a:chOff x="2804088" y="0"/>
            <a:chExt cx="834461" cy="5124648"/>
          </a:xfrm>
        </p:grpSpPr>
        <p:cxnSp>
          <p:nvCxnSpPr>
            <p:cNvPr id="24" name="Straight Arrow Connector 23">
              <a:extLst>
                <a:ext uri="{FF2B5EF4-FFF2-40B4-BE49-F238E27FC236}">
                  <a16:creationId xmlns:a16="http://schemas.microsoft.com/office/drawing/2014/main" id="{F0CEEAB9-06C8-4D2D-8ABE-A9CB6FACD2DB}"/>
                </a:ext>
              </a:extLst>
            </p:cNvPr>
            <p:cNvCxnSpPr>
              <a:cxnSpLocks/>
            </p:cNvCxnSpPr>
            <p:nvPr/>
          </p:nvCxnSpPr>
          <p:spPr>
            <a:xfrm flipV="1">
              <a:off x="3243513" y="552450"/>
              <a:ext cx="0" cy="4572198"/>
            </a:xfrm>
            <a:prstGeom prst="straightConnector1">
              <a:avLst/>
            </a:prstGeom>
            <a:ln w="76200">
              <a:solidFill>
                <a:srgbClr val="00B0F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25" name="Picture 2">
              <a:extLst>
                <a:ext uri="{FF2B5EF4-FFF2-40B4-BE49-F238E27FC236}">
                  <a16:creationId xmlns:a16="http://schemas.microsoft.com/office/drawing/2014/main" id="{5F4268D0-20FE-46C0-B88A-20979FC8D7B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095" t="10139" b="5438"/>
            <a:stretch/>
          </p:blipFill>
          <p:spPr bwMode="auto">
            <a:xfrm>
              <a:off x="2804088" y="0"/>
              <a:ext cx="834461" cy="1143000"/>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BAD5878-822C-441B-9D89-16F67806E27B}"/>
                  </a:ext>
                </a:extLst>
              </p:cNvPr>
              <p:cNvSpPr txBox="1"/>
              <p:nvPr/>
            </p:nvSpPr>
            <p:spPr>
              <a:xfrm>
                <a:off x="6705601" y="3557296"/>
                <a:ext cx="4984375" cy="2062103"/>
              </a:xfrm>
              <a:prstGeom prst="rect">
                <a:avLst/>
              </a:prstGeom>
              <a:noFill/>
              <a:ln>
                <a:noFill/>
              </a:ln>
            </p:spPr>
            <p:txBody>
              <a:bodyPr wrap="square" rtlCol="0">
                <a:spAutoFit/>
              </a:bodyPr>
              <a:lstStyle/>
              <a:p>
                <a:pPr algn="ctr"/>
                <a:r>
                  <a:rPr lang="en-US" sz="4400" dirty="0">
                    <a:solidFill>
                      <a:schemeClr val="tx1"/>
                    </a:solidFill>
                  </a:rPr>
                  <a:t>Separation </a:t>
                </a:r>
                <a14:m>
                  <m:oMath xmlns:m="http://schemas.openxmlformats.org/officeDocument/2006/math">
                    <m:r>
                      <a:rPr lang="en-US" sz="4400" i="1" dirty="0" smtClean="0">
                        <a:solidFill>
                          <a:srgbClr val="FF0000"/>
                        </a:solidFill>
                        <a:latin typeface="Cambria Math" panose="02040503050406030204" pitchFamily="18" charset="0"/>
                      </a:rPr>
                      <m:t>𝐷</m:t>
                    </m:r>
                  </m:oMath>
                </a14:m>
                <a:r>
                  <a:rPr lang="en-US" sz="4400" dirty="0">
                    <a:solidFill>
                      <a:schemeClr val="tx1"/>
                    </a:solidFill>
                  </a:rPr>
                  <a:t> </a:t>
                </a:r>
                <a:br>
                  <a:rPr lang="en-US" sz="4400" dirty="0">
                    <a:solidFill>
                      <a:schemeClr val="tx1"/>
                    </a:solidFill>
                  </a:rPr>
                </a:br>
                <a:r>
                  <a:rPr lang="en-US" sz="4400" dirty="0">
                    <a:solidFill>
                      <a:schemeClr val="tx1"/>
                    </a:solidFill>
                  </a:rPr>
                  <a:t>remains constant</a:t>
                </a:r>
              </a:p>
              <a:p>
                <a:pPr algn="ctr"/>
                <a:r>
                  <a:rPr lang="en-US" sz="4000" dirty="0"/>
                  <a:t>(true for </a:t>
                </a:r>
                <a:r>
                  <a:rPr lang="en-US" sz="4000" i="1" u="sng" dirty="0"/>
                  <a:t>all</a:t>
                </a:r>
                <a:r>
                  <a:rPr lang="en-US" sz="4000" dirty="0"/>
                  <a:t> observers)</a:t>
                </a:r>
                <a:endParaRPr lang="en-CA" sz="4000" dirty="0">
                  <a:solidFill>
                    <a:schemeClr val="tx1"/>
                  </a:solidFill>
                </a:endParaRPr>
              </a:p>
            </p:txBody>
          </p:sp>
        </mc:Choice>
        <mc:Fallback xmlns="">
          <p:sp>
            <p:nvSpPr>
              <p:cNvPr id="27" name="TextBox 26">
                <a:extLst>
                  <a:ext uri="{FF2B5EF4-FFF2-40B4-BE49-F238E27FC236}">
                    <a16:creationId xmlns:a16="http://schemas.microsoft.com/office/drawing/2014/main" id="{CBAD5878-822C-441B-9D89-16F67806E27B}"/>
                  </a:ext>
                </a:extLst>
              </p:cNvPr>
              <p:cNvSpPr txBox="1">
                <a:spLocks noRot="1" noChangeAspect="1" noMove="1" noResize="1" noEditPoints="1" noAdjustHandles="1" noChangeArrowheads="1" noChangeShapeType="1" noTextEdit="1"/>
              </p:cNvSpPr>
              <p:nvPr/>
            </p:nvSpPr>
            <p:spPr>
              <a:xfrm>
                <a:off x="6705601" y="3557296"/>
                <a:ext cx="4984375" cy="2062103"/>
              </a:xfrm>
              <a:prstGeom prst="rect">
                <a:avLst/>
              </a:prstGeom>
              <a:blipFill>
                <a:blip r:embed="rId8"/>
                <a:stretch>
                  <a:fillRect l="-2323" t="-6213" r="-2323" b="-11834"/>
                </a:stretch>
              </a:blipFill>
              <a:ln>
                <a:noFill/>
              </a:ln>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84072579"/>
      </p:ext>
    </p:extLst>
  </p:cSld>
  <p:clrMapOvr>
    <a:masterClrMapping/>
  </p:clrMapOvr>
  <mc:AlternateContent xmlns:mc="http://schemas.openxmlformats.org/markup-compatibility/2006" xmlns:p14="http://schemas.microsoft.com/office/powerpoint/2010/main">
    <mc:Choice Requires="p14">
      <p:transition spd="med" p14:dur="700" advTm="19310">
        <p:fade/>
      </p:transition>
    </mc:Choice>
    <mc:Fallback xmlns="">
      <p:transition spd="med" advTm="1931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3F4CA9C-BF8A-4463-8CC2-DAD0A77711A2}"/>
              </a:ext>
            </a:extLst>
          </p:cNvPr>
          <p:cNvGrpSpPr/>
          <p:nvPr/>
        </p:nvGrpSpPr>
        <p:grpSpPr>
          <a:xfrm>
            <a:off x="6076951" y="-133350"/>
            <a:ext cx="6267449" cy="6686557"/>
            <a:chOff x="6076951" y="-133350"/>
            <a:chExt cx="6267449" cy="6686557"/>
          </a:xfrm>
        </p:grpSpPr>
        <p:grpSp>
          <p:nvGrpSpPr>
            <p:cNvPr id="25" name="Group 24">
              <a:extLst>
                <a:ext uri="{FF2B5EF4-FFF2-40B4-BE49-F238E27FC236}">
                  <a16:creationId xmlns:a16="http://schemas.microsoft.com/office/drawing/2014/main" id="{D47112F5-F984-4E25-8902-CDEA72F1257C}"/>
                </a:ext>
              </a:extLst>
            </p:cNvPr>
            <p:cNvGrpSpPr/>
            <p:nvPr/>
          </p:nvGrpSpPr>
          <p:grpSpPr>
            <a:xfrm>
              <a:off x="6076951" y="57150"/>
              <a:ext cx="5581647" cy="6496057"/>
              <a:chOff x="1480222" y="4640938"/>
              <a:chExt cx="962941" cy="1120694"/>
            </a:xfrm>
          </p:grpSpPr>
          <p:cxnSp>
            <p:nvCxnSpPr>
              <p:cNvPr id="26" name="Straight Arrow Connector 25">
                <a:extLst>
                  <a:ext uri="{FF2B5EF4-FFF2-40B4-BE49-F238E27FC236}">
                    <a16:creationId xmlns:a16="http://schemas.microsoft.com/office/drawing/2014/main" id="{611FA624-49EA-4F7A-B672-F682C58059A1}"/>
                  </a:ext>
                </a:extLst>
              </p:cNvPr>
              <p:cNvCxnSpPr>
                <a:cxnSpLocks/>
              </p:cNvCxnSpPr>
              <p:nvPr/>
            </p:nvCxnSpPr>
            <p:spPr>
              <a:xfrm flipV="1">
                <a:off x="1524000" y="4640938"/>
                <a:ext cx="0" cy="1120694"/>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1C4389E-781F-4EA5-949F-C7EBF5BFFC4A}"/>
                  </a:ext>
                </a:extLst>
              </p:cNvPr>
              <p:cNvCxnSpPr>
                <a:cxnSpLocks/>
              </p:cNvCxnSpPr>
              <p:nvPr/>
            </p:nvCxnSpPr>
            <p:spPr>
              <a:xfrm>
                <a:off x="1480222" y="5264944"/>
                <a:ext cx="962941"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FF424A8-9D3B-4E29-9725-378FE2CDD035}"/>
                    </a:ext>
                  </a:extLst>
                </p:cNvPr>
                <p:cNvSpPr txBox="1"/>
                <p:nvPr/>
              </p:nvSpPr>
              <p:spPr>
                <a:xfrm>
                  <a:off x="11572876" y="3215549"/>
                  <a:ext cx="771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i="1">
                            <a:solidFill>
                              <a:srgbClr val="0070C0"/>
                            </a:solidFill>
                            <a:latin typeface="Cambria Math" panose="02040503050406030204" pitchFamily="18" charset="0"/>
                          </a:rPr>
                          <m:t>𝑥</m:t>
                        </m:r>
                      </m:oMath>
                    </m:oMathPara>
                  </a14:m>
                  <a:endParaRPr lang="en-US" sz="3600" b="0" dirty="0"/>
                </a:p>
              </p:txBody>
            </p:sp>
          </mc:Choice>
          <mc:Fallback xmlns="">
            <p:sp>
              <p:nvSpPr>
                <p:cNvPr id="30" name="TextBox 29">
                  <a:extLst>
                    <a:ext uri="{FF2B5EF4-FFF2-40B4-BE49-F238E27FC236}">
                      <a16:creationId xmlns:a16="http://schemas.microsoft.com/office/drawing/2014/main" id="{8FF424A8-9D3B-4E29-9725-378FE2CDD035}"/>
                    </a:ext>
                  </a:extLst>
                </p:cNvPr>
                <p:cNvSpPr txBox="1">
                  <a:spLocks noRot="1" noChangeAspect="1" noMove="1" noResize="1" noEditPoints="1" noAdjustHandles="1" noChangeArrowheads="1" noChangeShapeType="1" noTextEdit="1"/>
                </p:cNvSpPr>
                <p:nvPr/>
              </p:nvSpPr>
              <p:spPr>
                <a:xfrm>
                  <a:off x="11572876" y="3215549"/>
                  <a:ext cx="771524" cy="830997"/>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DAFD3A-A0CC-4693-A527-CA42D535FC63}"/>
                    </a:ext>
                  </a:extLst>
                </p:cNvPr>
                <p:cNvSpPr txBox="1"/>
                <p:nvPr/>
              </p:nvSpPr>
              <p:spPr>
                <a:xfrm>
                  <a:off x="6467476" y="-133350"/>
                  <a:ext cx="771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oMath>
                    </m:oMathPara>
                  </a14:m>
                  <a:endParaRPr lang="en-US" sz="3600" b="0" dirty="0"/>
                </a:p>
              </p:txBody>
            </p:sp>
          </mc:Choice>
          <mc:Fallback xmlns="">
            <p:sp>
              <p:nvSpPr>
                <p:cNvPr id="31" name="TextBox 30">
                  <a:extLst>
                    <a:ext uri="{FF2B5EF4-FFF2-40B4-BE49-F238E27FC236}">
                      <a16:creationId xmlns:a16="http://schemas.microsoft.com/office/drawing/2014/main" id="{84DAFD3A-A0CC-4693-A527-CA42D535FC63}"/>
                    </a:ext>
                  </a:extLst>
                </p:cNvPr>
                <p:cNvSpPr txBox="1">
                  <a:spLocks noRot="1" noChangeAspect="1" noMove="1" noResize="1" noEditPoints="1" noAdjustHandles="1" noChangeArrowheads="1" noChangeShapeType="1" noTextEdit="1"/>
                </p:cNvSpPr>
                <p:nvPr/>
              </p:nvSpPr>
              <p:spPr>
                <a:xfrm>
                  <a:off x="6467476" y="-133350"/>
                  <a:ext cx="771524" cy="830997"/>
                </a:xfrm>
                <a:prstGeom prst="rect">
                  <a:avLst/>
                </a:prstGeom>
                <a:blipFill>
                  <a:blip r:embed="rId4"/>
                  <a:stretch>
                    <a:fillRect/>
                  </a:stretch>
                </a:blipFill>
              </p:spPr>
              <p:txBody>
                <a:bodyPr/>
                <a:lstStyle/>
                <a:p>
                  <a:r>
                    <a:rPr lang="en-CA">
                      <a:noFill/>
                    </a:rPr>
                    <a:t> </a:t>
                  </a:r>
                </a:p>
              </p:txBody>
            </p:sp>
          </mc:Fallback>
        </mc:AlternateContent>
      </p:grpSp>
      <p:grpSp>
        <p:nvGrpSpPr>
          <p:cNvPr id="5" name="Group 4">
            <a:extLst>
              <a:ext uri="{FF2B5EF4-FFF2-40B4-BE49-F238E27FC236}">
                <a16:creationId xmlns:a16="http://schemas.microsoft.com/office/drawing/2014/main" id="{CCA2D9C1-8169-4902-A8C5-9B4ACF0684F3}"/>
              </a:ext>
            </a:extLst>
          </p:cNvPr>
          <p:cNvGrpSpPr/>
          <p:nvPr/>
        </p:nvGrpSpPr>
        <p:grpSpPr>
          <a:xfrm>
            <a:off x="6324600" y="228600"/>
            <a:ext cx="3467099" cy="3467102"/>
            <a:chOff x="6324600" y="228600"/>
            <a:chExt cx="3467099" cy="3467102"/>
          </a:xfrm>
        </p:grpSpPr>
        <p:sp>
          <p:nvSpPr>
            <p:cNvPr id="29" name="TextBox 28">
              <a:extLst>
                <a:ext uri="{FF2B5EF4-FFF2-40B4-BE49-F238E27FC236}">
                  <a16:creationId xmlns:a16="http://schemas.microsoft.com/office/drawing/2014/main" id="{4F6C107B-1F20-44E5-8B25-DDE0FF8D947F}"/>
                </a:ext>
              </a:extLst>
            </p:cNvPr>
            <p:cNvSpPr txBox="1"/>
            <p:nvPr/>
          </p:nvSpPr>
          <p:spPr>
            <a:xfrm rot="18900000">
              <a:off x="7648575" y="613337"/>
              <a:ext cx="2066925" cy="523220"/>
            </a:xfrm>
            <a:prstGeom prst="rect">
              <a:avLst/>
            </a:prstGeom>
            <a:noFill/>
          </p:spPr>
          <p:txBody>
            <a:bodyPr wrap="square" rtlCol="0">
              <a:spAutoFit/>
            </a:bodyPr>
            <a:lstStyle/>
            <a:p>
              <a:pPr algn="ctr"/>
              <a:r>
                <a:rPr lang="en-US" sz="2800" dirty="0"/>
                <a:t>(light beam)</a:t>
              </a:r>
              <a:endParaRPr lang="en-US" sz="2800" b="0" dirty="0"/>
            </a:p>
          </p:txBody>
        </p:sp>
        <p:cxnSp>
          <p:nvCxnSpPr>
            <p:cNvPr id="41" name="Straight Connector 40">
              <a:extLst>
                <a:ext uri="{FF2B5EF4-FFF2-40B4-BE49-F238E27FC236}">
                  <a16:creationId xmlns:a16="http://schemas.microsoft.com/office/drawing/2014/main" id="{012C4376-7A0C-4B3D-AFFD-2D3918AC3706}"/>
                </a:ext>
              </a:extLst>
            </p:cNvPr>
            <p:cNvCxnSpPr>
              <a:cxnSpLocks/>
            </p:cNvCxnSpPr>
            <p:nvPr/>
          </p:nvCxnSpPr>
          <p:spPr>
            <a:xfrm flipV="1">
              <a:off x="6324600" y="228600"/>
              <a:ext cx="3467099" cy="3467102"/>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868EE7B-E16C-4879-9ABA-1C153FA336B5}"/>
                    </a:ext>
                  </a:extLst>
                </p:cNvPr>
                <p:cNvSpPr txBox="1"/>
                <p:nvPr/>
              </p:nvSpPr>
              <p:spPr>
                <a:xfrm rot="18942214">
                  <a:off x="6372226" y="1863001"/>
                  <a:ext cx="1735088" cy="70788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000" i="1" smtClean="0">
                            <a:solidFill>
                              <a:srgbClr val="0070C0"/>
                            </a:solidFill>
                            <a:latin typeface="Cambria Math" panose="02040503050406030204" pitchFamily="18" charset="0"/>
                          </a:rPr>
                          <m:t>𝑥</m:t>
                        </m:r>
                        <m:r>
                          <a:rPr lang="en-US" sz="4000" b="0" i="1" smtClean="0">
                            <a:solidFill>
                              <a:schemeClr val="tx1"/>
                            </a:solidFill>
                            <a:latin typeface="Cambria Math" panose="02040503050406030204" pitchFamily="18" charset="0"/>
                          </a:rPr>
                          <m:t>=</m:t>
                        </m:r>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oMath>
                    </m:oMathPara>
                  </a14:m>
                  <a:endParaRPr lang="en-US" sz="4000" dirty="0"/>
                </a:p>
              </p:txBody>
            </p:sp>
          </mc:Choice>
          <mc:Fallback xmlns="">
            <p:sp>
              <p:nvSpPr>
                <p:cNvPr id="15" name="TextBox 14">
                  <a:extLst>
                    <a:ext uri="{FF2B5EF4-FFF2-40B4-BE49-F238E27FC236}">
                      <a16:creationId xmlns:a16="http://schemas.microsoft.com/office/drawing/2014/main" id="{D868EE7B-E16C-4879-9ABA-1C153FA336B5}"/>
                    </a:ext>
                  </a:extLst>
                </p:cNvPr>
                <p:cNvSpPr txBox="1">
                  <a:spLocks noRot="1" noChangeAspect="1" noMove="1" noResize="1" noEditPoints="1" noAdjustHandles="1" noChangeArrowheads="1" noChangeShapeType="1" noTextEdit="1"/>
                </p:cNvSpPr>
                <p:nvPr/>
              </p:nvSpPr>
              <p:spPr>
                <a:xfrm rot="18942214">
                  <a:off x="6372226" y="1863001"/>
                  <a:ext cx="1735088" cy="707886"/>
                </a:xfrm>
                <a:prstGeom prst="rect">
                  <a:avLst/>
                </a:prstGeom>
                <a:blipFill>
                  <a:blip r:embed="rId5"/>
                  <a:stretch>
                    <a:fillRect/>
                  </a:stretch>
                </a:blipFill>
              </p:spPr>
              <p:txBody>
                <a:bodyPr/>
                <a:lstStyle/>
                <a:p>
                  <a:r>
                    <a:rPr lang="en-CA">
                      <a:noFill/>
                    </a:rPr>
                    <a:t> </a:t>
                  </a:r>
                </a:p>
              </p:txBody>
            </p:sp>
          </mc:Fallback>
        </mc:AlternateContent>
      </p:grpSp>
      <p:sp>
        <p:nvSpPr>
          <p:cNvPr id="42" name="TextBox 41">
            <a:extLst>
              <a:ext uri="{FF2B5EF4-FFF2-40B4-BE49-F238E27FC236}">
                <a16:creationId xmlns:a16="http://schemas.microsoft.com/office/drawing/2014/main" id="{76DE7F16-96C0-4A39-B2B2-1943E9252B22}"/>
              </a:ext>
            </a:extLst>
          </p:cNvPr>
          <p:cNvSpPr txBox="1"/>
          <p:nvPr/>
        </p:nvSpPr>
        <p:spPr>
          <a:xfrm>
            <a:off x="0" y="0"/>
            <a:ext cx="4991100" cy="1569660"/>
          </a:xfrm>
          <a:prstGeom prst="rect">
            <a:avLst/>
          </a:prstGeom>
          <a:noFill/>
          <a:ln>
            <a:noFill/>
          </a:ln>
        </p:spPr>
        <p:txBody>
          <a:bodyPr wrap="square" rtlCol="0">
            <a:spAutoFit/>
          </a:bodyPr>
          <a:lstStyle/>
          <a:p>
            <a:r>
              <a:rPr lang="en-US" sz="4800" dirty="0"/>
              <a:t>Acceleration in Special Relativity</a:t>
            </a:r>
            <a:endParaRPr lang="en-CA" sz="4800" dirty="0">
              <a:solidFill>
                <a:schemeClr val="tx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CBAC545-903C-4469-B831-9ED298760F14}"/>
                  </a:ext>
                </a:extLst>
              </p:cNvPr>
              <p:cNvSpPr txBox="1"/>
              <p:nvPr/>
            </p:nvSpPr>
            <p:spPr>
              <a:xfrm>
                <a:off x="386751" y="2002064"/>
                <a:ext cx="4375030" cy="1754326"/>
              </a:xfrm>
              <a:prstGeom prst="rect">
                <a:avLst/>
              </a:prstGeom>
              <a:noFill/>
              <a:ln>
                <a:noFill/>
              </a:ln>
            </p:spPr>
            <p:txBody>
              <a:bodyPr wrap="square" rtlCol="0">
                <a:spAutoFit/>
              </a:bodyPr>
              <a:lstStyle/>
              <a:p>
                <a:r>
                  <a:rPr lang="en-US" sz="3600" dirty="0"/>
                  <a:t>curve of constant </a:t>
                </a:r>
                <a:br>
                  <a:rPr lang="en-US" sz="3600" dirty="0"/>
                </a:br>
                <a:r>
                  <a:rPr lang="en-US" sz="3600" dirty="0"/>
                  <a:t>proper acceleration          </a:t>
                </a:r>
              </a:p>
              <a:p>
                <a:r>
                  <a:rPr lang="en-US" sz="3600" i="1" dirty="0">
                    <a:latin typeface="Cambria Math" panose="02040503050406030204" pitchFamily="18" charset="0"/>
                  </a:rPr>
                  <a:t>      </a:t>
                </a:r>
                <a14:m>
                  <m:oMath xmlns:m="http://schemas.openxmlformats.org/officeDocument/2006/math">
                    <m:r>
                      <a:rPr lang="en-US" sz="3600" i="1" dirty="0" smtClean="0">
                        <a:latin typeface="Cambria Math" panose="02040503050406030204" pitchFamily="18" charset="0"/>
                      </a:rPr>
                      <m:t>→</m:t>
                    </m:r>
                  </m:oMath>
                </a14:m>
                <a:r>
                  <a:rPr lang="en-US" sz="3600" dirty="0"/>
                  <a:t> </a:t>
                </a:r>
                <a:r>
                  <a:rPr lang="en-US" sz="3600" dirty="0">
                    <a:solidFill>
                      <a:srgbClr val="0070C0"/>
                    </a:solidFill>
                  </a:rPr>
                  <a:t>hyperbola</a:t>
                </a:r>
                <a:endParaRPr lang="en-CA" sz="3600" dirty="0">
                  <a:solidFill>
                    <a:srgbClr val="0070C0"/>
                  </a:solidFill>
                </a:endParaRPr>
              </a:p>
            </p:txBody>
          </p:sp>
        </mc:Choice>
        <mc:Fallback xmlns="">
          <p:sp>
            <p:nvSpPr>
              <p:cNvPr id="44" name="TextBox 43">
                <a:extLst>
                  <a:ext uri="{FF2B5EF4-FFF2-40B4-BE49-F238E27FC236}">
                    <a16:creationId xmlns:a16="http://schemas.microsoft.com/office/drawing/2014/main" id="{9CBAC545-903C-4469-B831-9ED298760F14}"/>
                  </a:ext>
                </a:extLst>
              </p:cNvPr>
              <p:cNvSpPr txBox="1">
                <a:spLocks noRot="1" noChangeAspect="1" noMove="1" noResize="1" noEditPoints="1" noAdjustHandles="1" noChangeArrowheads="1" noChangeShapeType="1" noTextEdit="1"/>
              </p:cNvSpPr>
              <p:nvPr/>
            </p:nvSpPr>
            <p:spPr>
              <a:xfrm>
                <a:off x="386751" y="2002064"/>
                <a:ext cx="4375030" cy="1754326"/>
              </a:xfrm>
              <a:prstGeom prst="rect">
                <a:avLst/>
              </a:prstGeom>
              <a:blipFill>
                <a:blip r:embed="rId6"/>
                <a:stretch>
                  <a:fillRect l="-4178" t="-5208" r="-15042" b="-12500"/>
                </a:stretch>
              </a:blipFill>
              <a:ln>
                <a:noFill/>
              </a:ln>
            </p:spPr>
            <p:txBody>
              <a:bodyPr/>
              <a:lstStyle/>
              <a:p>
                <a:r>
                  <a:rPr lang="en-CA">
                    <a:noFill/>
                  </a:rPr>
                  <a:t> </a:t>
                </a:r>
              </a:p>
            </p:txBody>
          </p:sp>
        </mc:Fallback>
      </mc:AlternateContent>
      <p:grpSp>
        <p:nvGrpSpPr>
          <p:cNvPr id="6" name="Group 5">
            <a:extLst>
              <a:ext uri="{FF2B5EF4-FFF2-40B4-BE49-F238E27FC236}">
                <a16:creationId xmlns:a16="http://schemas.microsoft.com/office/drawing/2014/main" id="{47B90235-79B8-45BD-A936-0BB4BAAFECBE}"/>
              </a:ext>
            </a:extLst>
          </p:cNvPr>
          <p:cNvGrpSpPr/>
          <p:nvPr/>
        </p:nvGrpSpPr>
        <p:grpSpPr>
          <a:xfrm>
            <a:off x="8835571" y="955275"/>
            <a:ext cx="3066143" cy="1892947"/>
            <a:chOff x="8835571" y="955275"/>
            <a:chExt cx="3066143" cy="1892947"/>
          </a:xfrm>
        </p:grpSpPr>
        <p:sp>
          <p:nvSpPr>
            <p:cNvPr id="48" name="TextBox 47">
              <a:extLst>
                <a:ext uri="{FF2B5EF4-FFF2-40B4-BE49-F238E27FC236}">
                  <a16:creationId xmlns:a16="http://schemas.microsoft.com/office/drawing/2014/main" id="{509C3F1A-E93D-4C29-95F3-380A3D3E0B80}"/>
                </a:ext>
              </a:extLst>
            </p:cNvPr>
            <p:cNvSpPr txBox="1"/>
            <p:nvPr/>
          </p:nvSpPr>
          <p:spPr>
            <a:xfrm>
              <a:off x="8835571" y="1894115"/>
              <a:ext cx="3066143" cy="954107"/>
            </a:xfrm>
            <a:prstGeom prst="rect">
              <a:avLst/>
            </a:prstGeom>
            <a:noFill/>
            <a:ln>
              <a:noFill/>
            </a:ln>
          </p:spPr>
          <p:txBody>
            <a:bodyPr wrap="square" rtlCol="0">
              <a:spAutoFit/>
            </a:bodyPr>
            <a:lstStyle/>
            <a:p>
              <a:pPr algn="ctr"/>
              <a:r>
                <a:rPr lang="en-US" sz="2800" dirty="0"/>
                <a:t>never reaches the speed of light!!</a:t>
              </a:r>
              <a:endParaRPr lang="en-CA" sz="2800" dirty="0">
                <a:solidFill>
                  <a:srgbClr val="0070C0"/>
                </a:solidFill>
              </a:endParaRPr>
            </a:p>
          </p:txBody>
        </p:sp>
        <p:sp>
          <p:nvSpPr>
            <p:cNvPr id="50" name="Arrow: Up 49">
              <a:extLst>
                <a:ext uri="{FF2B5EF4-FFF2-40B4-BE49-F238E27FC236}">
                  <a16:creationId xmlns:a16="http://schemas.microsoft.com/office/drawing/2014/main" id="{6A44E23D-B176-4793-A1B4-72DC23F4EC44}"/>
                </a:ext>
              </a:extLst>
            </p:cNvPr>
            <p:cNvSpPr/>
            <p:nvPr/>
          </p:nvSpPr>
          <p:spPr>
            <a:xfrm rot="19200041">
              <a:off x="9643573" y="955275"/>
              <a:ext cx="592674" cy="897562"/>
            </a:xfrm>
            <a:prstGeom prst="upArrow">
              <a:avLst/>
            </a:prstGeom>
            <a:solidFill>
              <a:schemeClr val="accent6">
                <a:lumMod val="60000"/>
                <a:lumOff val="4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 name="Group 3">
            <a:extLst>
              <a:ext uri="{FF2B5EF4-FFF2-40B4-BE49-F238E27FC236}">
                <a16:creationId xmlns:a16="http://schemas.microsoft.com/office/drawing/2014/main" id="{E7EC2BFD-F8AA-446E-90FE-365DCFF33DF1}"/>
              </a:ext>
            </a:extLst>
          </p:cNvPr>
          <p:cNvGrpSpPr/>
          <p:nvPr/>
        </p:nvGrpSpPr>
        <p:grpSpPr>
          <a:xfrm>
            <a:off x="8040306" y="534306"/>
            <a:ext cx="1655234" cy="6249740"/>
            <a:chOff x="8040306" y="534306"/>
            <a:chExt cx="1655234" cy="6249740"/>
          </a:xfrm>
        </p:grpSpPr>
        <p:sp>
          <p:nvSpPr>
            <p:cNvPr id="23" name="Freeform: Shape 22">
              <a:extLst>
                <a:ext uri="{FF2B5EF4-FFF2-40B4-BE49-F238E27FC236}">
                  <a16:creationId xmlns:a16="http://schemas.microsoft.com/office/drawing/2014/main" id="{927937E9-DB5E-48C5-888C-AB94C223A6C8}"/>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Freeform: Shape 23">
              <a:extLst>
                <a:ext uri="{FF2B5EF4-FFF2-40B4-BE49-F238E27FC236}">
                  <a16:creationId xmlns:a16="http://schemas.microsoft.com/office/drawing/2014/main" id="{1DC80C18-95AB-4934-9A84-5306FC9FAFE7}"/>
                </a:ext>
              </a:extLst>
            </p:cNvPr>
            <p:cNvSpPr/>
            <p:nvPr/>
          </p:nvSpPr>
          <p:spPr>
            <a:xfrm rot="10800000" flipH="1">
              <a:off x="8040306" y="534306"/>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FAA1E08-3913-4E83-AA16-E4E53D156BCF}"/>
                  </a:ext>
                </a:extLst>
              </p:cNvPr>
              <p:cNvSpPr txBox="1"/>
              <p:nvPr/>
            </p:nvSpPr>
            <p:spPr>
              <a:xfrm>
                <a:off x="819150" y="4059464"/>
                <a:ext cx="4248150" cy="156966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r>
                        <a:rPr lang="en-US" sz="4800" b="0" i="1" smtClean="0">
                          <a:solidFill>
                            <a:schemeClr val="tx1"/>
                          </a:solidFill>
                          <a:latin typeface="Cambria Math" panose="02040503050406030204" pitchFamily="18" charset="0"/>
                        </a:rPr>
                        <m:t>=</m:t>
                      </m:r>
                      <m:func>
                        <m:funcPr>
                          <m:ctrlPr>
                            <a:rPr lang="en-US" sz="4800" b="0" i="1" smtClean="0">
                              <a:solidFill>
                                <a:schemeClr val="tx1"/>
                              </a:solidFill>
                              <a:latin typeface="Cambria Math" panose="02040503050406030204" pitchFamily="18" charset="0"/>
                            </a:rPr>
                          </m:ctrlPr>
                        </m:funcPr>
                        <m:fName>
                          <m:r>
                            <m:rPr>
                              <m:sty m:val="p"/>
                            </m:rPr>
                            <a:rPr lang="en-US" sz="4800" b="0" i="0" smtClean="0">
                              <a:solidFill>
                                <a:schemeClr val="tx1"/>
                              </a:solidFill>
                              <a:latin typeface="Cambria Math" panose="02040503050406030204" pitchFamily="18" charset="0"/>
                            </a:rPr>
                            <m:t>sinh</m:t>
                          </m:r>
                        </m:fName>
                        <m:e>
                          <m:d>
                            <m:dPr>
                              <m:ctrlPr>
                                <a:rPr lang="en-US" sz="4800" b="0" i="1" smtClean="0">
                                  <a:solidFill>
                                    <a:schemeClr val="tx1"/>
                                  </a:solidFill>
                                  <a:latin typeface="Cambria Math" panose="02040503050406030204" pitchFamily="18" charset="0"/>
                                </a:rPr>
                              </m:ctrlPr>
                            </m:dPr>
                            <m:e>
                              <m:r>
                                <a:rPr lang="en-US" sz="4800" b="0" i="1" smtClean="0">
                                  <a:solidFill>
                                    <a:srgbClr val="00B050"/>
                                  </a:solidFill>
                                  <a:latin typeface="Cambria Math" panose="02040503050406030204" pitchFamily="18" charset="0"/>
                                </a:rPr>
                                <m:t>𝜙</m:t>
                              </m:r>
                            </m:e>
                          </m:d>
                        </m:e>
                      </m:func>
                    </m:oMath>
                  </m:oMathPara>
                </a14:m>
                <a:endParaRPr lang="en-CA" sz="4800" dirty="0">
                  <a:solidFill>
                    <a:schemeClr val="tx1"/>
                  </a:solidFill>
                </a:endParaRPr>
              </a:p>
              <a:p>
                <a:pPr/>
                <a14:m>
                  <m:oMathPara xmlns:m="http://schemas.openxmlformats.org/officeDocument/2006/math">
                    <m:oMathParaPr>
                      <m:jc m:val="centerGroup"/>
                    </m:oMathParaPr>
                    <m:oMath xmlns:m="http://schemas.openxmlformats.org/officeDocument/2006/math">
                      <m:r>
                        <a:rPr lang="en-US" sz="4800" b="0" i="1" smtClean="0">
                          <a:solidFill>
                            <a:srgbClr val="0070C0"/>
                          </a:solidFill>
                          <a:latin typeface="Cambria Math" panose="02040503050406030204" pitchFamily="18" charset="0"/>
                        </a:rPr>
                        <m:t>𝑥</m:t>
                      </m:r>
                      <m:r>
                        <a:rPr lang="en-US" sz="4800" b="0" i="1" smtClean="0">
                          <a:solidFill>
                            <a:schemeClr val="tx1"/>
                          </a:solidFill>
                          <a:latin typeface="Cambria Math" panose="02040503050406030204" pitchFamily="18" charset="0"/>
                        </a:rPr>
                        <m:t>=</m:t>
                      </m:r>
                      <m:func>
                        <m:funcPr>
                          <m:ctrlPr>
                            <a:rPr lang="en-US" sz="4800" b="0" i="1" smtClean="0">
                              <a:solidFill>
                                <a:schemeClr val="tx1"/>
                              </a:solidFill>
                              <a:latin typeface="Cambria Math" panose="02040503050406030204" pitchFamily="18" charset="0"/>
                            </a:rPr>
                          </m:ctrlPr>
                        </m:funcPr>
                        <m:fName>
                          <m:r>
                            <m:rPr>
                              <m:sty m:val="p"/>
                            </m:rPr>
                            <a:rPr lang="en-US" sz="4800" b="0" i="0" smtClean="0">
                              <a:solidFill>
                                <a:schemeClr val="tx1"/>
                              </a:solidFill>
                              <a:latin typeface="Cambria Math" panose="02040503050406030204" pitchFamily="18" charset="0"/>
                            </a:rPr>
                            <m:t>cosh</m:t>
                          </m:r>
                        </m:fName>
                        <m:e>
                          <m:d>
                            <m:dPr>
                              <m:ctrlPr>
                                <a:rPr lang="en-US" sz="4800" b="0" i="1" smtClean="0">
                                  <a:solidFill>
                                    <a:schemeClr val="tx1"/>
                                  </a:solidFill>
                                  <a:latin typeface="Cambria Math" panose="02040503050406030204" pitchFamily="18" charset="0"/>
                                </a:rPr>
                              </m:ctrlPr>
                            </m:dPr>
                            <m:e>
                              <m:r>
                                <a:rPr lang="en-US" sz="4800" b="0" i="1" smtClean="0">
                                  <a:solidFill>
                                    <a:srgbClr val="00B050"/>
                                  </a:solidFill>
                                  <a:latin typeface="Cambria Math" panose="02040503050406030204" pitchFamily="18" charset="0"/>
                                </a:rPr>
                                <m:t>𝜙</m:t>
                              </m:r>
                            </m:e>
                          </m:d>
                        </m:e>
                      </m:func>
                    </m:oMath>
                  </m:oMathPara>
                </a14:m>
                <a:endParaRPr lang="en-CA" sz="4800" dirty="0">
                  <a:solidFill>
                    <a:schemeClr val="tx1"/>
                  </a:solidFill>
                </a:endParaRPr>
              </a:p>
            </p:txBody>
          </p:sp>
        </mc:Choice>
        <mc:Fallback xmlns="">
          <p:sp>
            <p:nvSpPr>
              <p:cNvPr id="3" name="TextBox 2">
                <a:extLst>
                  <a:ext uri="{FF2B5EF4-FFF2-40B4-BE49-F238E27FC236}">
                    <a16:creationId xmlns:a16="http://schemas.microsoft.com/office/drawing/2014/main" id="{5FAA1E08-3913-4E83-AA16-E4E53D156BCF}"/>
                  </a:ext>
                </a:extLst>
              </p:cNvPr>
              <p:cNvSpPr txBox="1">
                <a:spLocks noRot="1" noChangeAspect="1" noMove="1" noResize="1" noEditPoints="1" noAdjustHandles="1" noChangeArrowheads="1" noChangeShapeType="1" noTextEdit="1"/>
              </p:cNvSpPr>
              <p:nvPr/>
            </p:nvSpPr>
            <p:spPr>
              <a:xfrm>
                <a:off x="819150" y="4059464"/>
                <a:ext cx="4248150" cy="1569660"/>
              </a:xfrm>
              <a:prstGeom prst="rect">
                <a:avLst/>
              </a:prstGeom>
              <a:blipFill>
                <a:blip r:embed="rId7"/>
                <a:stretch>
                  <a:fillRect/>
                </a:stretch>
              </a:blipFill>
              <a:ln>
                <a:no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8">
            <p14:nvContentPartPr>
              <p14:cNvPr id="7" name="Ink 6">
                <a:extLst>
                  <a:ext uri="{FF2B5EF4-FFF2-40B4-BE49-F238E27FC236}">
                    <a16:creationId xmlns:a16="http://schemas.microsoft.com/office/drawing/2014/main" id="{E7C1E084-5E69-43B9-BE98-AF22A6E4E1EC}"/>
                  </a:ext>
                </a:extLst>
              </p14:cNvPr>
              <p14:cNvContentPartPr/>
              <p14:nvPr>
                <p:extLst>
                  <p:ext uri="{42D2F446-02D8-4167-A562-619A0277C38B}">
                    <p15:isNarration xmlns:p15="http://schemas.microsoft.com/office/powerpoint/2012/main" val="1"/>
                  </p:ext>
                </p:extLst>
              </p14:nvPr>
            </p14:nvContentPartPr>
            <p14:xfrm>
              <a:off x="3534120" y="3172320"/>
              <a:ext cx="347400" cy="407160"/>
            </p14:xfrm>
          </p:contentPart>
        </mc:Choice>
        <mc:Fallback xmlns="">
          <p:pic>
            <p:nvPicPr>
              <p:cNvPr id="7" name="Ink 6">
                <a:extLst>
                  <a:ext uri="{FF2B5EF4-FFF2-40B4-BE49-F238E27FC236}">
                    <a16:creationId xmlns:a16="http://schemas.microsoft.com/office/drawing/2014/main" id="{E7C1E084-5E69-43B9-BE98-AF22A6E4E1EC}"/>
                  </a:ext>
                </a:extLst>
              </p:cNvPr>
              <p:cNvPicPr>
                <a:picLocks noGrp="1" noRot="1" noChangeAspect="1" noMove="1" noResize="1" noEditPoints="1" noAdjustHandles="1" noChangeArrowheads="1" noChangeShapeType="1"/>
              </p:cNvPicPr>
              <p:nvPr/>
            </p:nvPicPr>
            <p:blipFill>
              <a:blip r:embed="rId9"/>
              <a:stretch>
                <a:fillRect/>
              </a:stretch>
            </p:blipFill>
            <p:spPr>
              <a:xfrm>
                <a:off x="3524760" y="3162960"/>
                <a:ext cx="366120" cy="425880"/>
              </a:xfrm>
              <a:prstGeom prst="rect">
                <a:avLst/>
              </a:prstGeom>
            </p:spPr>
          </p:pic>
        </mc:Fallback>
      </mc:AlternateContent>
    </p:spTree>
    <p:custDataLst>
      <p:tags r:id="rId1"/>
    </p:custDataLst>
    <p:extLst>
      <p:ext uri="{BB962C8B-B14F-4D97-AF65-F5344CB8AC3E}">
        <p14:creationId xmlns:p14="http://schemas.microsoft.com/office/powerpoint/2010/main" val="3283590880"/>
      </p:ext>
    </p:extLst>
  </p:cSld>
  <p:clrMapOvr>
    <a:masterClrMapping/>
  </p:clrMapOvr>
  <mc:AlternateContent xmlns:mc="http://schemas.openxmlformats.org/markup-compatibility/2006" xmlns:p14="http://schemas.microsoft.com/office/powerpoint/2010/main">
    <mc:Choice Requires="p14">
      <p:transition spd="slow" p14:dur="2000" advTm="18843"/>
    </mc:Choice>
    <mc:Fallback xmlns="">
      <p:transition spd="slow" advTm="188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md type="call" cmd="playFrom(0.0)">
                                      <p:cBhvr>
                                        <p:cTn id="7" dur="1" fill="hold"/>
                                        <p:tgtEl>
                                          <p:spTgt spid="7"/>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E46C28-216B-4A84-9C22-94FF59E926E6}"/>
              </a:ext>
            </a:extLst>
          </p:cNvPr>
          <p:cNvSpPr txBox="1"/>
          <p:nvPr/>
        </p:nvSpPr>
        <p:spPr>
          <a:xfrm>
            <a:off x="-1" y="0"/>
            <a:ext cx="11297265" cy="830997"/>
          </a:xfrm>
          <a:prstGeom prst="rect">
            <a:avLst/>
          </a:prstGeom>
          <a:noFill/>
          <a:ln>
            <a:noFill/>
          </a:ln>
        </p:spPr>
        <p:txBody>
          <a:bodyPr wrap="square" rtlCol="0">
            <a:spAutoFit/>
          </a:bodyPr>
          <a:lstStyle/>
          <a:p>
            <a:r>
              <a:rPr lang="en-US" sz="4800" dirty="0">
                <a:solidFill>
                  <a:schemeClr val="tx1"/>
                </a:solidFill>
              </a:rPr>
              <a:t>Accelerating spaceships in Special Relativity</a:t>
            </a:r>
            <a:endParaRPr lang="en-CA" sz="4800" dirty="0">
              <a:solidFill>
                <a:schemeClr val="tx1"/>
              </a:solidFill>
            </a:endParaRPr>
          </a:p>
        </p:txBody>
      </p:sp>
      <p:grpSp>
        <p:nvGrpSpPr>
          <p:cNvPr id="6" name="Group 5">
            <a:extLst>
              <a:ext uri="{FF2B5EF4-FFF2-40B4-BE49-F238E27FC236}">
                <a16:creationId xmlns:a16="http://schemas.microsoft.com/office/drawing/2014/main" id="{079FF1CC-DA96-4A74-9961-6E0AEAA43621}"/>
              </a:ext>
            </a:extLst>
          </p:cNvPr>
          <p:cNvGrpSpPr/>
          <p:nvPr/>
        </p:nvGrpSpPr>
        <p:grpSpPr>
          <a:xfrm>
            <a:off x="354576" y="1327357"/>
            <a:ext cx="10346376" cy="5149644"/>
            <a:chOff x="1480222" y="4429967"/>
            <a:chExt cx="1784948" cy="888412"/>
          </a:xfrm>
        </p:grpSpPr>
        <p:cxnSp>
          <p:nvCxnSpPr>
            <p:cNvPr id="7" name="Straight Arrow Connector 6">
              <a:extLst>
                <a:ext uri="{FF2B5EF4-FFF2-40B4-BE49-F238E27FC236}">
                  <a16:creationId xmlns:a16="http://schemas.microsoft.com/office/drawing/2014/main" id="{C6B5AE66-0F11-441D-8651-4803EFDD24ED}"/>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1D115AA-5D5B-4055-AD71-D9EE2CDFC354}"/>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9C2B76-CF5F-488E-AD06-2693D57E4746}"/>
                  </a:ext>
                </a:extLst>
              </p:cNvPr>
              <p:cNvSpPr txBox="1"/>
              <p:nvPr/>
            </p:nvSpPr>
            <p:spPr>
              <a:xfrm>
                <a:off x="10842707" y="5634501"/>
                <a:ext cx="525510"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i="1">
                          <a:solidFill>
                            <a:srgbClr val="0070C0"/>
                          </a:solidFill>
                          <a:latin typeface="Cambria Math" panose="02040503050406030204" pitchFamily="18" charset="0"/>
                        </a:rPr>
                        <m:t>𝑥</m:t>
                      </m:r>
                    </m:oMath>
                  </m:oMathPara>
                </a14:m>
                <a:endParaRPr lang="en-US" sz="4400" b="0" dirty="0"/>
              </a:p>
            </p:txBody>
          </p:sp>
        </mc:Choice>
        <mc:Fallback xmlns="">
          <p:sp>
            <p:nvSpPr>
              <p:cNvPr id="10" name="TextBox 9">
                <a:extLst>
                  <a:ext uri="{FF2B5EF4-FFF2-40B4-BE49-F238E27FC236}">
                    <a16:creationId xmlns:a16="http://schemas.microsoft.com/office/drawing/2014/main" id="{7F9C2B76-CF5F-488E-AD06-2693D57E4746}"/>
                  </a:ext>
                </a:extLst>
              </p:cNvPr>
              <p:cNvSpPr txBox="1">
                <a:spLocks noRot="1" noChangeAspect="1" noMove="1" noResize="1" noEditPoints="1" noAdjustHandles="1" noChangeArrowheads="1" noChangeShapeType="1" noTextEdit="1"/>
              </p:cNvSpPr>
              <p:nvPr/>
            </p:nvSpPr>
            <p:spPr>
              <a:xfrm>
                <a:off x="10842707" y="5634501"/>
                <a:ext cx="525510" cy="101566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62FF6A-FEB4-4ED6-ADA6-2A75C38B1900}"/>
                  </a:ext>
                </a:extLst>
              </p:cNvPr>
              <p:cNvSpPr txBox="1"/>
              <p:nvPr/>
            </p:nvSpPr>
            <p:spPr>
              <a:xfrm>
                <a:off x="774598" y="926358"/>
                <a:ext cx="771524"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b="0" i="1" smtClean="0">
                          <a:solidFill>
                            <a:schemeClr val="tx1"/>
                          </a:solidFill>
                          <a:latin typeface="Cambria Math" panose="02040503050406030204" pitchFamily="18" charset="0"/>
                        </a:rPr>
                        <m:t>𝑐</m:t>
                      </m:r>
                      <m:r>
                        <a:rPr lang="en-US" sz="6000" b="0" i="1" smtClean="0">
                          <a:solidFill>
                            <a:srgbClr val="0070C0"/>
                          </a:solidFill>
                          <a:latin typeface="Cambria Math" panose="02040503050406030204" pitchFamily="18" charset="0"/>
                        </a:rPr>
                        <m:t>𝑡</m:t>
                      </m:r>
                    </m:oMath>
                  </m:oMathPara>
                </a14:m>
                <a:endParaRPr lang="en-US" sz="4400" b="0" dirty="0"/>
              </a:p>
            </p:txBody>
          </p:sp>
        </mc:Choice>
        <mc:Fallback xmlns="">
          <p:sp>
            <p:nvSpPr>
              <p:cNvPr id="11" name="TextBox 10">
                <a:extLst>
                  <a:ext uri="{FF2B5EF4-FFF2-40B4-BE49-F238E27FC236}">
                    <a16:creationId xmlns:a16="http://schemas.microsoft.com/office/drawing/2014/main" id="{0362FF6A-FEB4-4ED6-ADA6-2A75C38B1900}"/>
                  </a:ext>
                </a:extLst>
              </p:cNvPr>
              <p:cNvSpPr txBox="1">
                <a:spLocks noRot="1" noChangeAspect="1" noMove="1" noResize="1" noEditPoints="1" noAdjustHandles="1" noChangeArrowheads="1" noChangeShapeType="1" noTextEdit="1"/>
              </p:cNvSpPr>
              <p:nvPr/>
            </p:nvSpPr>
            <p:spPr>
              <a:xfrm>
                <a:off x="774598" y="926358"/>
                <a:ext cx="771524" cy="1015663"/>
              </a:xfrm>
              <a:prstGeom prst="rect">
                <a:avLst/>
              </a:prstGeom>
              <a:blipFill>
                <a:blip r:embed="rId4"/>
                <a:stretch>
                  <a:fillRect/>
                </a:stretch>
              </a:blipFill>
            </p:spPr>
            <p:txBody>
              <a:bodyPr/>
              <a:lstStyle/>
              <a:p>
                <a:r>
                  <a:rPr lang="en-CA">
                    <a:noFill/>
                  </a:rPr>
                  <a:t> </a:t>
                </a:r>
              </a:p>
            </p:txBody>
          </p:sp>
        </mc:Fallback>
      </mc:AlternateContent>
      <p:grpSp>
        <p:nvGrpSpPr>
          <p:cNvPr id="2" name="Group 1">
            <a:extLst>
              <a:ext uri="{FF2B5EF4-FFF2-40B4-BE49-F238E27FC236}">
                <a16:creationId xmlns:a16="http://schemas.microsoft.com/office/drawing/2014/main" id="{1CFCF697-66D5-471D-9C74-5EF504039F1F}"/>
              </a:ext>
            </a:extLst>
          </p:cNvPr>
          <p:cNvGrpSpPr/>
          <p:nvPr/>
        </p:nvGrpSpPr>
        <p:grpSpPr>
          <a:xfrm>
            <a:off x="864975" y="5821217"/>
            <a:ext cx="4124045" cy="770985"/>
            <a:chOff x="864975" y="5821217"/>
            <a:chExt cx="4124045" cy="770985"/>
          </a:xfrm>
        </p:grpSpPr>
        <p:pic>
          <p:nvPicPr>
            <p:cNvPr id="22" name="Picture 8" descr="Rocket, Star, Moon, Space Travel, Space, Research">
              <a:extLst>
                <a:ext uri="{FF2B5EF4-FFF2-40B4-BE49-F238E27FC236}">
                  <a16:creationId xmlns:a16="http://schemas.microsoft.com/office/drawing/2014/main" id="{EAD92762-E6A1-4305-B3F0-6F37A9F094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1132835" y="55533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Rocket, Star, Moon, Space Travel, Space, Research">
              <a:extLst>
                <a:ext uri="{FF2B5EF4-FFF2-40B4-BE49-F238E27FC236}">
                  <a16:creationId xmlns:a16="http://schemas.microsoft.com/office/drawing/2014/main" id="{C3D792CD-8BE7-4929-A2C9-DC7429041587}"/>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953779" y="55569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1386138231"/>
      </p:ext>
    </p:extLst>
  </p:cSld>
  <p:clrMapOvr>
    <a:masterClrMapping/>
  </p:clrMapOvr>
  <mc:AlternateContent xmlns:mc="http://schemas.openxmlformats.org/markup-compatibility/2006" xmlns:p14="http://schemas.microsoft.com/office/powerpoint/2010/main">
    <mc:Choice Requires="p14">
      <p:transition spd="slow" p14:dur="2000" advTm="3806"/>
    </mc:Choice>
    <mc:Fallback xmlns="">
      <p:transition spd="slow" advTm="38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2DE905-CF40-451A-82F1-835825657F68}"/>
              </a:ext>
            </a:extLst>
          </p:cNvPr>
          <p:cNvGrpSpPr/>
          <p:nvPr/>
        </p:nvGrpSpPr>
        <p:grpSpPr>
          <a:xfrm>
            <a:off x="1498829" y="1500936"/>
            <a:ext cx="5265386" cy="4707053"/>
            <a:chOff x="1498829" y="1500936"/>
            <a:chExt cx="5265386" cy="4707053"/>
          </a:xfrm>
        </p:grpSpPr>
        <p:sp>
          <p:nvSpPr>
            <p:cNvPr id="17" name="Freeform: Shape 16">
              <a:extLst>
                <a:ext uri="{FF2B5EF4-FFF2-40B4-BE49-F238E27FC236}">
                  <a16:creationId xmlns:a16="http://schemas.microsoft.com/office/drawing/2014/main" id="{60A13817-AC8F-4036-A873-4026A508360F}"/>
                </a:ext>
              </a:extLst>
            </p:cNvPr>
            <p:cNvSpPr/>
            <p:nvPr/>
          </p:nvSpPr>
          <p:spPr>
            <a:xfrm rot="10800000" flipH="1">
              <a:off x="1498829" y="150093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sp>
          <p:nvSpPr>
            <p:cNvPr id="16" name="Freeform: Shape 15">
              <a:extLst>
                <a:ext uri="{FF2B5EF4-FFF2-40B4-BE49-F238E27FC236}">
                  <a16:creationId xmlns:a16="http://schemas.microsoft.com/office/drawing/2014/main" id="{3EC49455-EF9A-4367-A15D-09B6B59CADE7}"/>
                </a:ext>
              </a:extLst>
            </p:cNvPr>
            <p:cNvSpPr/>
            <p:nvPr/>
          </p:nvSpPr>
          <p:spPr>
            <a:xfrm rot="10800000" flipH="1">
              <a:off x="4324090" y="1559551"/>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grpSp>
      <p:sp>
        <p:nvSpPr>
          <p:cNvPr id="5" name="TextBox 4">
            <a:extLst>
              <a:ext uri="{FF2B5EF4-FFF2-40B4-BE49-F238E27FC236}">
                <a16:creationId xmlns:a16="http://schemas.microsoft.com/office/drawing/2014/main" id="{C7E46C28-216B-4A84-9C22-94FF59E926E6}"/>
              </a:ext>
            </a:extLst>
          </p:cNvPr>
          <p:cNvSpPr txBox="1"/>
          <p:nvPr/>
        </p:nvSpPr>
        <p:spPr>
          <a:xfrm>
            <a:off x="-1" y="0"/>
            <a:ext cx="11297265" cy="830997"/>
          </a:xfrm>
          <a:prstGeom prst="rect">
            <a:avLst/>
          </a:prstGeom>
          <a:noFill/>
          <a:ln>
            <a:noFill/>
          </a:ln>
        </p:spPr>
        <p:txBody>
          <a:bodyPr wrap="square" rtlCol="0">
            <a:spAutoFit/>
          </a:bodyPr>
          <a:lstStyle/>
          <a:p>
            <a:r>
              <a:rPr lang="en-US" sz="4800" dirty="0">
                <a:solidFill>
                  <a:schemeClr val="tx1"/>
                </a:solidFill>
              </a:rPr>
              <a:t>Accelerating spaceships in Special Relativity</a:t>
            </a:r>
            <a:endParaRPr lang="en-CA" sz="4800" dirty="0">
              <a:solidFill>
                <a:schemeClr val="tx1"/>
              </a:solidFill>
            </a:endParaRPr>
          </a:p>
        </p:txBody>
      </p:sp>
      <p:grpSp>
        <p:nvGrpSpPr>
          <p:cNvPr id="6" name="Group 5">
            <a:extLst>
              <a:ext uri="{FF2B5EF4-FFF2-40B4-BE49-F238E27FC236}">
                <a16:creationId xmlns:a16="http://schemas.microsoft.com/office/drawing/2014/main" id="{079FF1CC-DA96-4A74-9961-6E0AEAA43621}"/>
              </a:ext>
            </a:extLst>
          </p:cNvPr>
          <p:cNvGrpSpPr/>
          <p:nvPr/>
        </p:nvGrpSpPr>
        <p:grpSpPr>
          <a:xfrm>
            <a:off x="354576" y="1327357"/>
            <a:ext cx="10346376" cy="5149644"/>
            <a:chOff x="1480222" y="4429967"/>
            <a:chExt cx="1784948" cy="888412"/>
          </a:xfrm>
        </p:grpSpPr>
        <p:cxnSp>
          <p:nvCxnSpPr>
            <p:cNvPr id="7" name="Straight Arrow Connector 6">
              <a:extLst>
                <a:ext uri="{FF2B5EF4-FFF2-40B4-BE49-F238E27FC236}">
                  <a16:creationId xmlns:a16="http://schemas.microsoft.com/office/drawing/2014/main" id="{C6B5AE66-0F11-441D-8651-4803EFDD24ED}"/>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1D115AA-5D5B-4055-AD71-D9EE2CDFC354}"/>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9C2B76-CF5F-488E-AD06-2693D57E4746}"/>
                  </a:ext>
                </a:extLst>
              </p:cNvPr>
              <p:cNvSpPr txBox="1"/>
              <p:nvPr/>
            </p:nvSpPr>
            <p:spPr>
              <a:xfrm>
                <a:off x="10842707" y="5634501"/>
                <a:ext cx="525510"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i="1">
                          <a:solidFill>
                            <a:srgbClr val="0070C0"/>
                          </a:solidFill>
                          <a:latin typeface="Cambria Math" panose="02040503050406030204" pitchFamily="18" charset="0"/>
                        </a:rPr>
                        <m:t>𝑥</m:t>
                      </m:r>
                    </m:oMath>
                  </m:oMathPara>
                </a14:m>
                <a:endParaRPr lang="en-US" sz="4400" b="0" dirty="0"/>
              </a:p>
            </p:txBody>
          </p:sp>
        </mc:Choice>
        <mc:Fallback xmlns="">
          <p:sp>
            <p:nvSpPr>
              <p:cNvPr id="10" name="TextBox 9">
                <a:extLst>
                  <a:ext uri="{FF2B5EF4-FFF2-40B4-BE49-F238E27FC236}">
                    <a16:creationId xmlns:a16="http://schemas.microsoft.com/office/drawing/2014/main" id="{7F9C2B76-CF5F-488E-AD06-2693D57E4746}"/>
                  </a:ext>
                </a:extLst>
              </p:cNvPr>
              <p:cNvSpPr txBox="1">
                <a:spLocks noRot="1" noChangeAspect="1" noMove="1" noResize="1" noEditPoints="1" noAdjustHandles="1" noChangeArrowheads="1" noChangeShapeType="1" noTextEdit="1"/>
              </p:cNvSpPr>
              <p:nvPr/>
            </p:nvSpPr>
            <p:spPr>
              <a:xfrm>
                <a:off x="10842707" y="5634501"/>
                <a:ext cx="525510" cy="101566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62FF6A-FEB4-4ED6-ADA6-2A75C38B1900}"/>
                  </a:ext>
                </a:extLst>
              </p:cNvPr>
              <p:cNvSpPr txBox="1"/>
              <p:nvPr/>
            </p:nvSpPr>
            <p:spPr>
              <a:xfrm>
                <a:off x="774598" y="926358"/>
                <a:ext cx="771524"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b="0" i="1" smtClean="0">
                          <a:solidFill>
                            <a:schemeClr val="tx1"/>
                          </a:solidFill>
                          <a:latin typeface="Cambria Math" panose="02040503050406030204" pitchFamily="18" charset="0"/>
                        </a:rPr>
                        <m:t>𝑐</m:t>
                      </m:r>
                      <m:r>
                        <a:rPr lang="en-US" sz="6000" b="0" i="1" smtClean="0">
                          <a:solidFill>
                            <a:srgbClr val="0070C0"/>
                          </a:solidFill>
                          <a:latin typeface="Cambria Math" panose="02040503050406030204" pitchFamily="18" charset="0"/>
                        </a:rPr>
                        <m:t>𝑡</m:t>
                      </m:r>
                    </m:oMath>
                  </m:oMathPara>
                </a14:m>
                <a:endParaRPr lang="en-US" sz="4400" b="0" dirty="0"/>
              </a:p>
            </p:txBody>
          </p:sp>
        </mc:Choice>
        <mc:Fallback xmlns="">
          <p:sp>
            <p:nvSpPr>
              <p:cNvPr id="11" name="TextBox 10">
                <a:extLst>
                  <a:ext uri="{FF2B5EF4-FFF2-40B4-BE49-F238E27FC236}">
                    <a16:creationId xmlns:a16="http://schemas.microsoft.com/office/drawing/2014/main" id="{0362FF6A-FEB4-4ED6-ADA6-2A75C38B1900}"/>
                  </a:ext>
                </a:extLst>
              </p:cNvPr>
              <p:cNvSpPr txBox="1">
                <a:spLocks noRot="1" noChangeAspect="1" noMove="1" noResize="1" noEditPoints="1" noAdjustHandles="1" noChangeArrowheads="1" noChangeShapeType="1" noTextEdit="1"/>
              </p:cNvSpPr>
              <p:nvPr/>
            </p:nvSpPr>
            <p:spPr>
              <a:xfrm>
                <a:off x="774598" y="926358"/>
                <a:ext cx="771524" cy="1015663"/>
              </a:xfrm>
              <a:prstGeom prst="rect">
                <a:avLst/>
              </a:prstGeom>
              <a:blipFill>
                <a:blip r:embed="rId4"/>
                <a:stretch>
                  <a:fillRect/>
                </a:stretch>
              </a:blipFill>
            </p:spPr>
            <p:txBody>
              <a:bodyPr/>
              <a:lstStyle/>
              <a:p>
                <a:r>
                  <a:rPr lang="en-CA">
                    <a:noFill/>
                  </a:rPr>
                  <a:t> </a:t>
                </a:r>
              </a:p>
            </p:txBody>
          </p:sp>
        </mc:Fallback>
      </mc:AlternateContent>
      <p:grpSp>
        <p:nvGrpSpPr>
          <p:cNvPr id="3" name="Group 2">
            <a:extLst>
              <a:ext uri="{FF2B5EF4-FFF2-40B4-BE49-F238E27FC236}">
                <a16:creationId xmlns:a16="http://schemas.microsoft.com/office/drawing/2014/main" id="{82DA877C-4850-4130-854A-860FD8BD8475}"/>
              </a:ext>
            </a:extLst>
          </p:cNvPr>
          <p:cNvGrpSpPr/>
          <p:nvPr/>
        </p:nvGrpSpPr>
        <p:grpSpPr>
          <a:xfrm>
            <a:off x="864975" y="5821217"/>
            <a:ext cx="4124045" cy="770985"/>
            <a:chOff x="864975" y="5821217"/>
            <a:chExt cx="4124045" cy="770985"/>
          </a:xfrm>
        </p:grpSpPr>
        <p:pic>
          <p:nvPicPr>
            <p:cNvPr id="22" name="Picture 8" descr="Rocket, Star, Moon, Space Travel, Space, Research">
              <a:extLst>
                <a:ext uri="{FF2B5EF4-FFF2-40B4-BE49-F238E27FC236}">
                  <a16:creationId xmlns:a16="http://schemas.microsoft.com/office/drawing/2014/main" id="{EAD92762-E6A1-4305-B3F0-6F37A9F094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1132835" y="55533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Rocket, Star, Moon, Space Travel, Space, Research">
              <a:extLst>
                <a:ext uri="{FF2B5EF4-FFF2-40B4-BE49-F238E27FC236}">
                  <a16:creationId xmlns:a16="http://schemas.microsoft.com/office/drawing/2014/main" id="{C3D792CD-8BE7-4929-A2C9-DC7429041587}"/>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953779" y="55569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a:extLst>
              <a:ext uri="{FF2B5EF4-FFF2-40B4-BE49-F238E27FC236}">
                <a16:creationId xmlns:a16="http://schemas.microsoft.com/office/drawing/2014/main" id="{B4D5117B-9EA5-4383-BA0E-036D9AEC2605}"/>
              </a:ext>
            </a:extLst>
          </p:cNvPr>
          <p:cNvGrpSpPr/>
          <p:nvPr/>
        </p:nvGrpSpPr>
        <p:grpSpPr>
          <a:xfrm>
            <a:off x="1523366" y="5357447"/>
            <a:ext cx="2814172" cy="923330"/>
            <a:chOff x="1523366" y="5357447"/>
            <a:chExt cx="2814172" cy="923330"/>
          </a:xfrm>
        </p:grpSpPr>
        <p:cxnSp>
          <p:nvCxnSpPr>
            <p:cNvPr id="12" name="Straight Arrow Connector 11">
              <a:extLst>
                <a:ext uri="{FF2B5EF4-FFF2-40B4-BE49-F238E27FC236}">
                  <a16:creationId xmlns:a16="http://schemas.microsoft.com/office/drawing/2014/main" id="{175A8D84-A454-4C28-9797-9B59538BC242}"/>
                </a:ext>
              </a:extLst>
            </p:cNvPr>
            <p:cNvCxnSpPr>
              <a:cxnSpLocks/>
            </p:cNvCxnSpPr>
            <p:nvPr/>
          </p:nvCxnSpPr>
          <p:spPr>
            <a:xfrm>
              <a:off x="1523366" y="615493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6C22AEF-E87F-474C-A834-77642CC2D6B3}"/>
                    </a:ext>
                  </a:extLst>
                </p:cNvPr>
                <p:cNvSpPr txBox="1"/>
                <p:nvPr/>
              </p:nvSpPr>
              <p:spPr>
                <a:xfrm>
                  <a:off x="2520460" y="535744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13" name="TextBox 12">
                  <a:extLst>
                    <a:ext uri="{FF2B5EF4-FFF2-40B4-BE49-F238E27FC236}">
                      <a16:creationId xmlns:a16="http://schemas.microsoft.com/office/drawing/2014/main" id="{76C22AEF-E87F-474C-A834-77642CC2D6B3}"/>
                    </a:ext>
                  </a:extLst>
                </p:cNvPr>
                <p:cNvSpPr txBox="1">
                  <a:spLocks noRot="1" noChangeAspect="1" noMove="1" noResize="1" noEditPoints="1" noAdjustHandles="1" noChangeArrowheads="1" noChangeShapeType="1" noTextEdit="1"/>
                </p:cNvSpPr>
                <p:nvPr/>
              </p:nvSpPr>
              <p:spPr>
                <a:xfrm>
                  <a:off x="2520460" y="5357447"/>
                  <a:ext cx="973017" cy="923330"/>
                </a:xfrm>
                <a:prstGeom prst="rect">
                  <a:avLst/>
                </a:prstGeom>
                <a:blipFill>
                  <a:blip r:embed="rId6"/>
                  <a:stretch>
                    <a:fillRect/>
                  </a:stretch>
                </a:blipFill>
                <a:ln>
                  <a:noFill/>
                </a:ln>
              </p:spPr>
              <p:txBody>
                <a:bodyPr/>
                <a:lstStyle/>
                <a:p>
                  <a:r>
                    <a:rPr lang="en-CA">
                      <a:noFill/>
                    </a:rPr>
                    <a:t> </a:t>
                  </a:r>
                </a:p>
              </p:txBody>
            </p:sp>
          </mc:Fallback>
        </mc:AlternateContent>
      </p:grpSp>
      <p:grpSp>
        <p:nvGrpSpPr>
          <p:cNvPr id="19" name="Group 18">
            <a:extLst>
              <a:ext uri="{FF2B5EF4-FFF2-40B4-BE49-F238E27FC236}">
                <a16:creationId xmlns:a16="http://schemas.microsoft.com/office/drawing/2014/main" id="{5BA8BC5C-1692-44BA-9EA8-AA2C88114B9B}"/>
              </a:ext>
            </a:extLst>
          </p:cNvPr>
          <p:cNvGrpSpPr/>
          <p:nvPr/>
        </p:nvGrpSpPr>
        <p:grpSpPr>
          <a:xfrm>
            <a:off x="6940887" y="1751905"/>
            <a:ext cx="4106915" cy="1323439"/>
            <a:chOff x="1299211" y="1389595"/>
            <a:chExt cx="4106915" cy="1323439"/>
          </a:xfrm>
        </p:grpSpPr>
        <p:sp>
          <p:nvSpPr>
            <p:cNvPr id="20" name="Arrow: Right 19">
              <a:extLst>
                <a:ext uri="{FF2B5EF4-FFF2-40B4-BE49-F238E27FC236}">
                  <a16:creationId xmlns:a16="http://schemas.microsoft.com/office/drawing/2014/main" id="{89A8EF12-F1E2-41CB-8A82-59972C0B2ABA}"/>
                </a:ext>
              </a:extLst>
            </p:cNvPr>
            <p:cNvSpPr/>
            <p:nvPr/>
          </p:nvSpPr>
          <p:spPr>
            <a:xfrm>
              <a:off x="1299211" y="1754873"/>
              <a:ext cx="579546" cy="4706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1" name="Arrow: Right 20">
              <a:extLst>
                <a:ext uri="{FF2B5EF4-FFF2-40B4-BE49-F238E27FC236}">
                  <a16:creationId xmlns:a16="http://schemas.microsoft.com/office/drawing/2014/main" id="{0020FF7D-8293-46F0-80EF-1CF13D200E2B}"/>
                </a:ext>
              </a:extLst>
            </p:cNvPr>
            <p:cNvSpPr/>
            <p:nvPr/>
          </p:nvSpPr>
          <p:spPr>
            <a:xfrm>
              <a:off x="4826580" y="1759789"/>
              <a:ext cx="579546" cy="4706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4" name="TextBox 23">
              <a:extLst>
                <a:ext uri="{FF2B5EF4-FFF2-40B4-BE49-F238E27FC236}">
                  <a16:creationId xmlns:a16="http://schemas.microsoft.com/office/drawing/2014/main" id="{ECB22685-1D8A-4B37-97BD-D9706806F224}"/>
                </a:ext>
              </a:extLst>
            </p:cNvPr>
            <p:cNvSpPr txBox="1"/>
            <p:nvPr/>
          </p:nvSpPr>
          <p:spPr>
            <a:xfrm>
              <a:off x="1952299" y="1389595"/>
              <a:ext cx="2872982" cy="1323439"/>
            </a:xfrm>
            <a:prstGeom prst="rect">
              <a:avLst/>
            </a:prstGeom>
            <a:noFill/>
          </p:spPr>
          <p:txBody>
            <a:bodyPr wrap="square" rtlCol="0">
              <a:spAutoFit/>
            </a:bodyPr>
            <a:lstStyle/>
            <a:p>
              <a:pPr algn="ctr"/>
              <a:r>
                <a:rPr lang="en-US" sz="4000" dirty="0"/>
                <a:t>same proper acceleration</a:t>
              </a:r>
              <a:endParaRPr lang="en-CA" sz="4000" dirty="0"/>
            </a:p>
          </p:txBody>
        </p:sp>
      </p:grpSp>
      <mc:AlternateContent xmlns:mc="http://schemas.openxmlformats.org/markup-compatibility/2006" xmlns:p14="http://schemas.microsoft.com/office/powerpoint/2010/main" xmlns:iact="http://schemas.microsoft.com/office/powerpoint/2014/inkAction">
        <mc:Choice Requires="p14 iact">
          <p:contentPart p14:bwMode="auto" r:id="rId7">
            <p14:nvContentPartPr>
              <p14:cNvPr id="9" name="Ink 8">
                <a:extLst>
                  <a:ext uri="{FF2B5EF4-FFF2-40B4-BE49-F238E27FC236}">
                    <a16:creationId xmlns:a16="http://schemas.microsoft.com/office/drawing/2014/main" id="{6E85DC10-B9C4-43E7-A16D-DCBC128F215E}"/>
                  </a:ext>
                </a:extLst>
              </p14:cNvPr>
              <p14:cNvContentPartPr/>
              <p14:nvPr>
                <p:extLst>
                  <p:ext uri="{42D2F446-02D8-4167-A562-619A0277C38B}">
                    <p15:isNarration xmlns:p15="http://schemas.microsoft.com/office/powerpoint/2012/main" val="1"/>
                  </p:ext>
                </p:extLst>
              </p14:nvPr>
            </p14:nvContentPartPr>
            <p14:xfrm>
              <a:off x="1923480" y="2575440"/>
              <a:ext cx="3578040" cy="2484360"/>
            </p14:xfrm>
          </p:contentPart>
        </mc:Choice>
        <mc:Fallback xmlns="">
          <p:pic>
            <p:nvPicPr>
              <p:cNvPr id="9" name="Ink 8">
                <a:extLst>
                  <a:ext uri="{FF2B5EF4-FFF2-40B4-BE49-F238E27FC236}">
                    <a16:creationId xmlns:a16="http://schemas.microsoft.com/office/drawing/2014/main" id="{6E85DC10-B9C4-43E7-A16D-DCBC128F215E}"/>
                  </a:ext>
                </a:extLst>
              </p:cNvPr>
              <p:cNvPicPr>
                <a:picLocks noGrp="1" noRot="1" noChangeAspect="1" noMove="1" noResize="1" noEditPoints="1" noAdjustHandles="1" noChangeArrowheads="1" noChangeShapeType="1"/>
              </p:cNvPicPr>
              <p:nvPr/>
            </p:nvPicPr>
            <p:blipFill>
              <a:blip r:embed="rId8"/>
              <a:stretch>
                <a:fillRect/>
              </a:stretch>
            </p:blipFill>
            <p:spPr>
              <a:xfrm>
                <a:off x="1914120" y="2566080"/>
                <a:ext cx="3596760" cy="2503080"/>
              </a:xfrm>
              <a:prstGeom prst="rect">
                <a:avLst/>
              </a:prstGeom>
            </p:spPr>
          </p:pic>
        </mc:Fallback>
      </mc:AlternateContent>
    </p:spTree>
    <p:custDataLst>
      <p:tags r:id="rId1"/>
    </p:custDataLst>
    <p:extLst>
      <p:ext uri="{BB962C8B-B14F-4D97-AF65-F5344CB8AC3E}">
        <p14:creationId xmlns:p14="http://schemas.microsoft.com/office/powerpoint/2010/main" val="3835534013"/>
      </p:ext>
    </p:extLst>
  </p:cSld>
  <p:clrMapOvr>
    <a:masterClrMapping/>
  </p:clrMapOvr>
  <mc:AlternateContent xmlns:mc="http://schemas.openxmlformats.org/markup-compatibility/2006" xmlns:p14="http://schemas.microsoft.com/office/powerpoint/2010/main">
    <mc:Choice Requires="p14">
      <p:transition spd="med" p14:dur="700" advTm="28905">
        <p:fade/>
      </p:transition>
    </mc:Choice>
    <mc:Fallback xmlns="">
      <p:transition spd="med" advTm="2890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md type="call" cmd="playFrom(0.0)">
                                      <p:cBhvr>
                                        <p:cTn id="7" dur="1" fill="hold"/>
                                        <p:tgtEl>
                                          <p:spTgt spid="9"/>
                                        </p:tgtEl>
                                      </p:cBhvr>
                                    </p:cmd>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fill="hold" nodeType="clickEffect">
                                  <p:stCondLst>
                                    <p:cond delay="0"/>
                                  </p:stCondLst>
                                  <p:childTnLst>
                                    <p:animMotion origin="layout" path="M 0.00053 -0.00069 L 0.00756 -0.13171 L 0.03295 -0.26504 L 0.07539 -0.39838 L 0.125 -0.53426 L 0.18868 -0.6699 " pathEditMode="relative" rAng="0" ptsTypes="AAAAAA">
                                      <p:cBhvr>
                                        <p:cTn id="20" dur="3000" fill="hold"/>
                                        <p:tgtEl>
                                          <p:spTgt spid="3"/>
                                        </p:tgtEl>
                                        <p:attrNameLst>
                                          <p:attrName>ppt_x</p:attrName>
                                          <p:attrName>ppt_y</p:attrName>
                                        </p:attrNameLst>
                                      </p:cBhvr>
                                      <p:rCtr x="9401" y="-33472"/>
                                    </p:animMotion>
                                  </p:childTnLst>
                                </p:cTn>
                              </p:par>
                              <p:par>
                                <p:cTn id="21" presetID="2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3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2DE905-CF40-451A-82F1-835825657F68}"/>
              </a:ext>
            </a:extLst>
          </p:cNvPr>
          <p:cNvGrpSpPr/>
          <p:nvPr/>
        </p:nvGrpSpPr>
        <p:grpSpPr>
          <a:xfrm>
            <a:off x="1498829" y="1500936"/>
            <a:ext cx="5265386" cy="4707053"/>
            <a:chOff x="1498829" y="1500936"/>
            <a:chExt cx="5265386" cy="4707053"/>
          </a:xfrm>
        </p:grpSpPr>
        <p:sp>
          <p:nvSpPr>
            <p:cNvPr id="17" name="Freeform: Shape 16">
              <a:extLst>
                <a:ext uri="{FF2B5EF4-FFF2-40B4-BE49-F238E27FC236}">
                  <a16:creationId xmlns:a16="http://schemas.microsoft.com/office/drawing/2014/main" id="{60A13817-AC8F-4036-A873-4026A508360F}"/>
                </a:ext>
              </a:extLst>
            </p:cNvPr>
            <p:cNvSpPr/>
            <p:nvPr/>
          </p:nvSpPr>
          <p:spPr>
            <a:xfrm rot="10800000" flipH="1">
              <a:off x="1498829" y="150093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sp>
          <p:nvSpPr>
            <p:cNvPr id="16" name="Freeform: Shape 15">
              <a:extLst>
                <a:ext uri="{FF2B5EF4-FFF2-40B4-BE49-F238E27FC236}">
                  <a16:creationId xmlns:a16="http://schemas.microsoft.com/office/drawing/2014/main" id="{3EC49455-EF9A-4367-A15D-09B6B59CADE7}"/>
                </a:ext>
              </a:extLst>
            </p:cNvPr>
            <p:cNvSpPr/>
            <p:nvPr/>
          </p:nvSpPr>
          <p:spPr>
            <a:xfrm rot="10800000" flipH="1">
              <a:off x="4324090" y="1559551"/>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grpSp>
      <p:sp>
        <p:nvSpPr>
          <p:cNvPr id="5" name="TextBox 4">
            <a:extLst>
              <a:ext uri="{FF2B5EF4-FFF2-40B4-BE49-F238E27FC236}">
                <a16:creationId xmlns:a16="http://schemas.microsoft.com/office/drawing/2014/main" id="{C7E46C28-216B-4A84-9C22-94FF59E926E6}"/>
              </a:ext>
            </a:extLst>
          </p:cNvPr>
          <p:cNvSpPr txBox="1"/>
          <p:nvPr/>
        </p:nvSpPr>
        <p:spPr>
          <a:xfrm>
            <a:off x="-1" y="0"/>
            <a:ext cx="11297265" cy="830997"/>
          </a:xfrm>
          <a:prstGeom prst="rect">
            <a:avLst/>
          </a:prstGeom>
          <a:noFill/>
          <a:ln>
            <a:noFill/>
          </a:ln>
        </p:spPr>
        <p:txBody>
          <a:bodyPr wrap="square" rtlCol="0">
            <a:spAutoFit/>
          </a:bodyPr>
          <a:lstStyle/>
          <a:p>
            <a:r>
              <a:rPr lang="en-US" sz="4800" dirty="0">
                <a:solidFill>
                  <a:schemeClr val="tx1"/>
                </a:solidFill>
              </a:rPr>
              <a:t>Accelerating spaceships in Special Relativity</a:t>
            </a:r>
            <a:endParaRPr lang="en-CA" sz="4800" dirty="0">
              <a:solidFill>
                <a:schemeClr val="tx1"/>
              </a:solidFill>
            </a:endParaRPr>
          </a:p>
        </p:txBody>
      </p:sp>
      <p:grpSp>
        <p:nvGrpSpPr>
          <p:cNvPr id="6" name="Group 5">
            <a:extLst>
              <a:ext uri="{FF2B5EF4-FFF2-40B4-BE49-F238E27FC236}">
                <a16:creationId xmlns:a16="http://schemas.microsoft.com/office/drawing/2014/main" id="{079FF1CC-DA96-4A74-9961-6E0AEAA43621}"/>
              </a:ext>
            </a:extLst>
          </p:cNvPr>
          <p:cNvGrpSpPr/>
          <p:nvPr/>
        </p:nvGrpSpPr>
        <p:grpSpPr>
          <a:xfrm>
            <a:off x="354576" y="1327357"/>
            <a:ext cx="10346376" cy="5149644"/>
            <a:chOff x="1480222" y="4429967"/>
            <a:chExt cx="1784948" cy="888412"/>
          </a:xfrm>
        </p:grpSpPr>
        <p:cxnSp>
          <p:nvCxnSpPr>
            <p:cNvPr id="7" name="Straight Arrow Connector 6">
              <a:extLst>
                <a:ext uri="{FF2B5EF4-FFF2-40B4-BE49-F238E27FC236}">
                  <a16:creationId xmlns:a16="http://schemas.microsoft.com/office/drawing/2014/main" id="{C6B5AE66-0F11-441D-8651-4803EFDD24ED}"/>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1D115AA-5D5B-4055-AD71-D9EE2CDFC354}"/>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9C2B76-CF5F-488E-AD06-2693D57E4746}"/>
                  </a:ext>
                </a:extLst>
              </p:cNvPr>
              <p:cNvSpPr txBox="1"/>
              <p:nvPr/>
            </p:nvSpPr>
            <p:spPr>
              <a:xfrm>
                <a:off x="10842707" y="5634501"/>
                <a:ext cx="525510"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i="1">
                          <a:solidFill>
                            <a:srgbClr val="0070C0"/>
                          </a:solidFill>
                          <a:latin typeface="Cambria Math" panose="02040503050406030204" pitchFamily="18" charset="0"/>
                        </a:rPr>
                        <m:t>𝑥</m:t>
                      </m:r>
                    </m:oMath>
                  </m:oMathPara>
                </a14:m>
                <a:endParaRPr lang="en-US" sz="4400" b="0" dirty="0"/>
              </a:p>
            </p:txBody>
          </p:sp>
        </mc:Choice>
        <mc:Fallback xmlns="">
          <p:sp>
            <p:nvSpPr>
              <p:cNvPr id="10" name="TextBox 9">
                <a:extLst>
                  <a:ext uri="{FF2B5EF4-FFF2-40B4-BE49-F238E27FC236}">
                    <a16:creationId xmlns:a16="http://schemas.microsoft.com/office/drawing/2014/main" id="{7F9C2B76-CF5F-488E-AD06-2693D57E4746}"/>
                  </a:ext>
                </a:extLst>
              </p:cNvPr>
              <p:cNvSpPr txBox="1">
                <a:spLocks noRot="1" noChangeAspect="1" noMove="1" noResize="1" noEditPoints="1" noAdjustHandles="1" noChangeArrowheads="1" noChangeShapeType="1" noTextEdit="1"/>
              </p:cNvSpPr>
              <p:nvPr/>
            </p:nvSpPr>
            <p:spPr>
              <a:xfrm>
                <a:off x="10842707" y="5634501"/>
                <a:ext cx="525510" cy="1015663"/>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62FF6A-FEB4-4ED6-ADA6-2A75C38B1900}"/>
                  </a:ext>
                </a:extLst>
              </p:cNvPr>
              <p:cNvSpPr txBox="1"/>
              <p:nvPr/>
            </p:nvSpPr>
            <p:spPr>
              <a:xfrm>
                <a:off x="774598" y="926358"/>
                <a:ext cx="771524"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b="0" i="1" smtClean="0">
                          <a:solidFill>
                            <a:schemeClr val="tx1"/>
                          </a:solidFill>
                          <a:latin typeface="Cambria Math" panose="02040503050406030204" pitchFamily="18" charset="0"/>
                        </a:rPr>
                        <m:t>𝑐</m:t>
                      </m:r>
                      <m:r>
                        <a:rPr lang="en-US" sz="6000" b="0" i="1" smtClean="0">
                          <a:solidFill>
                            <a:srgbClr val="0070C0"/>
                          </a:solidFill>
                          <a:latin typeface="Cambria Math" panose="02040503050406030204" pitchFamily="18" charset="0"/>
                        </a:rPr>
                        <m:t>𝑡</m:t>
                      </m:r>
                    </m:oMath>
                  </m:oMathPara>
                </a14:m>
                <a:endParaRPr lang="en-US" sz="4400" b="0" dirty="0"/>
              </a:p>
            </p:txBody>
          </p:sp>
        </mc:Choice>
        <mc:Fallback xmlns="">
          <p:sp>
            <p:nvSpPr>
              <p:cNvPr id="11" name="TextBox 10">
                <a:extLst>
                  <a:ext uri="{FF2B5EF4-FFF2-40B4-BE49-F238E27FC236}">
                    <a16:creationId xmlns:a16="http://schemas.microsoft.com/office/drawing/2014/main" id="{0362FF6A-FEB4-4ED6-ADA6-2A75C38B1900}"/>
                  </a:ext>
                </a:extLst>
              </p:cNvPr>
              <p:cNvSpPr txBox="1">
                <a:spLocks noRot="1" noChangeAspect="1" noMove="1" noResize="1" noEditPoints="1" noAdjustHandles="1" noChangeArrowheads="1" noChangeShapeType="1" noTextEdit="1"/>
              </p:cNvSpPr>
              <p:nvPr/>
            </p:nvSpPr>
            <p:spPr>
              <a:xfrm>
                <a:off x="774598" y="926358"/>
                <a:ext cx="771524" cy="1015663"/>
              </a:xfrm>
              <a:prstGeom prst="rect">
                <a:avLst/>
              </a:prstGeom>
              <a:blipFill>
                <a:blip r:embed="rId5"/>
                <a:stretch>
                  <a:fillRect/>
                </a:stretch>
              </a:blipFill>
            </p:spPr>
            <p:txBody>
              <a:bodyPr/>
              <a:lstStyle/>
              <a:p>
                <a:r>
                  <a:rPr lang="en-CA">
                    <a:noFill/>
                  </a:rPr>
                  <a:t> </a:t>
                </a:r>
              </a:p>
            </p:txBody>
          </p:sp>
        </mc:Fallback>
      </mc:AlternateContent>
      <p:grpSp>
        <p:nvGrpSpPr>
          <p:cNvPr id="3" name="Group 2">
            <a:extLst>
              <a:ext uri="{FF2B5EF4-FFF2-40B4-BE49-F238E27FC236}">
                <a16:creationId xmlns:a16="http://schemas.microsoft.com/office/drawing/2014/main" id="{82DA877C-4850-4130-854A-860FD8BD8475}"/>
              </a:ext>
            </a:extLst>
          </p:cNvPr>
          <p:cNvGrpSpPr/>
          <p:nvPr/>
        </p:nvGrpSpPr>
        <p:grpSpPr>
          <a:xfrm>
            <a:off x="3176854" y="1231964"/>
            <a:ext cx="4124045" cy="770985"/>
            <a:chOff x="864975" y="5821217"/>
            <a:chExt cx="4124045" cy="770985"/>
          </a:xfrm>
        </p:grpSpPr>
        <p:pic>
          <p:nvPicPr>
            <p:cNvPr id="22" name="Picture 8" descr="Rocket, Star, Moon, Space Travel, Space, Research">
              <a:extLst>
                <a:ext uri="{FF2B5EF4-FFF2-40B4-BE49-F238E27FC236}">
                  <a16:creationId xmlns:a16="http://schemas.microsoft.com/office/drawing/2014/main" id="{EAD92762-E6A1-4305-B3F0-6F37A9F094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1132835" y="55533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Rocket, Star, Moon, Space Travel, Space, Research">
              <a:extLst>
                <a:ext uri="{FF2B5EF4-FFF2-40B4-BE49-F238E27FC236}">
                  <a16:creationId xmlns:a16="http://schemas.microsoft.com/office/drawing/2014/main" id="{C3D792CD-8BE7-4929-A2C9-DC7429041587}"/>
                </a:ext>
              </a:extLst>
            </p:cNvPr>
            <p:cNvPicPr>
              <a:picLocks noChangeAspect="1" noChangeArrowheads="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953779" y="55569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a:extLst>
              <a:ext uri="{FF2B5EF4-FFF2-40B4-BE49-F238E27FC236}">
                <a16:creationId xmlns:a16="http://schemas.microsoft.com/office/drawing/2014/main" id="{B4D5117B-9EA5-4383-BA0E-036D9AEC2605}"/>
              </a:ext>
            </a:extLst>
          </p:cNvPr>
          <p:cNvGrpSpPr/>
          <p:nvPr/>
        </p:nvGrpSpPr>
        <p:grpSpPr>
          <a:xfrm>
            <a:off x="1523366" y="5357447"/>
            <a:ext cx="2814172" cy="923330"/>
            <a:chOff x="1523366" y="5357447"/>
            <a:chExt cx="2814172" cy="923330"/>
          </a:xfrm>
        </p:grpSpPr>
        <p:cxnSp>
          <p:nvCxnSpPr>
            <p:cNvPr id="12" name="Straight Arrow Connector 11">
              <a:extLst>
                <a:ext uri="{FF2B5EF4-FFF2-40B4-BE49-F238E27FC236}">
                  <a16:creationId xmlns:a16="http://schemas.microsoft.com/office/drawing/2014/main" id="{175A8D84-A454-4C28-9797-9B59538BC242}"/>
                </a:ext>
              </a:extLst>
            </p:cNvPr>
            <p:cNvCxnSpPr>
              <a:cxnSpLocks/>
            </p:cNvCxnSpPr>
            <p:nvPr/>
          </p:nvCxnSpPr>
          <p:spPr>
            <a:xfrm>
              <a:off x="1523366" y="615493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6C22AEF-E87F-474C-A834-77642CC2D6B3}"/>
                    </a:ext>
                  </a:extLst>
                </p:cNvPr>
                <p:cNvSpPr txBox="1"/>
                <p:nvPr/>
              </p:nvSpPr>
              <p:spPr>
                <a:xfrm>
                  <a:off x="2520460" y="535744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13" name="TextBox 12">
                  <a:extLst>
                    <a:ext uri="{FF2B5EF4-FFF2-40B4-BE49-F238E27FC236}">
                      <a16:creationId xmlns:a16="http://schemas.microsoft.com/office/drawing/2014/main" id="{76C22AEF-E87F-474C-A834-77642CC2D6B3}"/>
                    </a:ext>
                  </a:extLst>
                </p:cNvPr>
                <p:cNvSpPr txBox="1">
                  <a:spLocks noRot="1" noChangeAspect="1" noMove="1" noResize="1" noEditPoints="1" noAdjustHandles="1" noChangeArrowheads="1" noChangeShapeType="1" noTextEdit="1"/>
                </p:cNvSpPr>
                <p:nvPr/>
              </p:nvSpPr>
              <p:spPr>
                <a:xfrm>
                  <a:off x="2520460" y="5357447"/>
                  <a:ext cx="973017" cy="923330"/>
                </a:xfrm>
                <a:prstGeom prst="rect">
                  <a:avLst/>
                </a:prstGeom>
                <a:blipFill>
                  <a:blip r:embed="rId7"/>
                  <a:stretch>
                    <a:fillRect/>
                  </a:stretch>
                </a:blipFill>
                <a:ln>
                  <a:noFill/>
                </a:ln>
              </p:spPr>
              <p:txBody>
                <a:bodyPr/>
                <a:lstStyle/>
                <a:p>
                  <a:r>
                    <a:rPr lang="en-CA">
                      <a:noFill/>
                    </a:rPr>
                    <a:t> </a:t>
                  </a:r>
                </a:p>
              </p:txBody>
            </p:sp>
          </mc:Fallback>
        </mc:AlternateContent>
      </p:grpSp>
      <p:grpSp>
        <p:nvGrpSpPr>
          <p:cNvPr id="19" name="Group 18">
            <a:extLst>
              <a:ext uri="{FF2B5EF4-FFF2-40B4-BE49-F238E27FC236}">
                <a16:creationId xmlns:a16="http://schemas.microsoft.com/office/drawing/2014/main" id="{5BA8BC5C-1692-44BA-9EA8-AA2C88114B9B}"/>
              </a:ext>
            </a:extLst>
          </p:cNvPr>
          <p:cNvGrpSpPr/>
          <p:nvPr/>
        </p:nvGrpSpPr>
        <p:grpSpPr>
          <a:xfrm>
            <a:off x="6940887" y="1751905"/>
            <a:ext cx="4106915" cy="1323439"/>
            <a:chOff x="1299211" y="1389595"/>
            <a:chExt cx="4106915" cy="1323439"/>
          </a:xfrm>
        </p:grpSpPr>
        <p:sp>
          <p:nvSpPr>
            <p:cNvPr id="20" name="Arrow: Right 19">
              <a:extLst>
                <a:ext uri="{FF2B5EF4-FFF2-40B4-BE49-F238E27FC236}">
                  <a16:creationId xmlns:a16="http://schemas.microsoft.com/office/drawing/2014/main" id="{89A8EF12-F1E2-41CB-8A82-59972C0B2ABA}"/>
                </a:ext>
              </a:extLst>
            </p:cNvPr>
            <p:cNvSpPr/>
            <p:nvPr/>
          </p:nvSpPr>
          <p:spPr>
            <a:xfrm>
              <a:off x="1299211" y="1754873"/>
              <a:ext cx="579546" cy="4706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1" name="Arrow: Right 20">
              <a:extLst>
                <a:ext uri="{FF2B5EF4-FFF2-40B4-BE49-F238E27FC236}">
                  <a16:creationId xmlns:a16="http://schemas.microsoft.com/office/drawing/2014/main" id="{0020FF7D-8293-46F0-80EF-1CF13D200E2B}"/>
                </a:ext>
              </a:extLst>
            </p:cNvPr>
            <p:cNvSpPr/>
            <p:nvPr/>
          </p:nvSpPr>
          <p:spPr>
            <a:xfrm>
              <a:off x="4826580" y="1759789"/>
              <a:ext cx="579546" cy="4706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4" name="TextBox 23">
              <a:extLst>
                <a:ext uri="{FF2B5EF4-FFF2-40B4-BE49-F238E27FC236}">
                  <a16:creationId xmlns:a16="http://schemas.microsoft.com/office/drawing/2014/main" id="{ECB22685-1D8A-4B37-97BD-D9706806F224}"/>
                </a:ext>
              </a:extLst>
            </p:cNvPr>
            <p:cNvSpPr txBox="1"/>
            <p:nvPr/>
          </p:nvSpPr>
          <p:spPr>
            <a:xfrm>
              <a:off x="1952299" y="1389595"/>
              <a:ext cx="2872982" cy="1323439"/>
            </a:xfrm>
            <a:prstGeom prst="rect">
              <a:avLst/>
            </a:prstGeom>
            <a:noFill/>
          </p:spPr>
          <p:txBody>
            <a:bodyPr wrap="square" rtlCol="0">
              <a:spAutoFit/>
            </a:bodyPr>
            <a:lstStyle/>
            <a:p>
              <a:pPr algn="ctr"/>
              <a:r>
                <a:rPr lang="en-US" sz="4000" dirty="0"/>
                <a:t>same proper acceleration</a:t>
              </a:r>
              <a:endParaRPr lang="en-CA" sz="4000" dirty="0"/>
            </a:p>
          </p:txBody>
        </p:sp>
      </p:grpSp>
      <p:grpSp>
        <p:nvGrpSpPr>
          <p:cNvPr id="25" name="Group 24">
            <a:extLst>
              <a:ext uri="{FF2B5EF4-FFF2-40B4-BE49-F238E27FC236}">
                <a16:creationId xmlns:a16="http://schemas.microsoft.com/office/drawing/2014/main" id="{6A4654AF-B512-43FB-8F06-C4AF491371AA}"/>
              </a:ext>
            </a:extLst>
          </p:cNvPr>
          <p:cNvGrpSpPr/>
          <p:nvPr/>
        </p:nvGrpSpPr>
        <p:grpSpPr>
          <a:xfrm>
            <a:off x="129899" y="1069675"/>
            <a:ext cx="834461" cy="5124648"/>
            <a:chOff x="2804088" y="0"/>
            <a:chExt cx="834461" cy="5124648"/>
          </a:xfrm>
        </p:grpSpPr>
        <p:cxnSp>
          <p:nvCxnSpPr>
            <p:cNvPr id="26" name="Straight Arrow Connector 25">
              <a:extLst>
                <a:ext uri="{FF2B5EF4-FFF2-40B4-BE49-F238E27FC236}">
                  <a16:creationId xmlns:a16="http://schemas.microsoft.com/office/drawing/2014/main" id="{25CDCF51-9077-49E3-AB29-1FF0E9C3600E}"/>
                </a:ext>
              </a:extLst>
            </p:cNvPr>
            <p:cNvCxnSpPr>
              <a:cxnSpLocks/>
            </p:cNvCxnSpPr>
            <p:nvPr/>
          </p:nvCxnSpPr>
          <p:spPr>
            <a:xfrm flipV="1">
              <a:off x="3243513" y="552450"/>
              <a:ext cx="0" cy="4572198"/>
            </a:xfrm>
            <a:prstGeom prst="straightConnector1">
              <a:avLst/>
            </a:prstGeom>
            <a:ln w="76200">
              <a:solidFill>
                <a:srgbClr val="00B0F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27" name="Picture 2">
              <a:extLst>
                <a:ext uri="{FF2B5EF4-FFF2-40B4-BE49-F238E27FC236}">
                  <a16:creationId xmlns:a16="http://schemas.microsoft.com/office/drawing/2014/main" id="{F644E6CA-9EC9-4DC9-9D22-F9826A6E941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095" t="10139" b="5438"/>
            <a:stretch/>
          </p:blipFill>
          <p:spPr bwMode="auto">
            <a:xfrm>
              <a:off x="2804088" y="0"/>
              <a:ext cx="834461" cy="11430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 name="Straight Arrow Connector 27">
            <a:extLst>
              <a:ext uri="{FF2B5EF4-FFF2-40B4-BE49-F238E27FC236}">
                <a16:creationId xmlns:a16="http://schemas.microsoft.com/office/drawing/2014/main" id="{E9AF32A5-C4B5-4AF2-8871-3FAF0C60F412}"/>
              </a:ext>
            </a:extLst>
          </p:cNvPr>
          <p:cNvCxnSpPr>
            <a:cxnSpLocks/>
          </p:cNvCxnSpPr>
          <p:nvPr/>
        </p:nvCxnSpPr>
        <p:spPr>
          <a:xfrm>
            <a:off x="1946945" y="4361301"/>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48AD7E9-9142-4012-8AB2-633ADE206100}"/>
              </a:ext>
            </a:extLst>
          </p:cNvPr>
          <p:cNvCxnSpPr>
            <a:cxnSpLocks/>
          </p:cNvCxnSpPr>
          <p:nvPr/>
        </p:nvCxnSpPr>
        <p:spPr>
          <a:xfrm>
            <a:off x="3052675" y="2520778"/>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E8F0F8C-8605-4283-9D00-70F32353198C}"/>
              </a:ext>
            </a:extLst>
          </p:cNvPr>
          <p:cNvCxnSpPr>
            <a:cxnSpLocks/>
          </p:cNvCxnSpPr>
          <p:nvPr/>
        </p:nvCxnSpPr>
        <p:spPr>
          <a:xfrm>
            <a:off x="3806270" y="1571209"/>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D5E695-3110-4D2B-AD95-8A1468E4D16C}"/>
              </a:ext>
            </a:extLst>
          </p:cNvPr>
          <p:cNvCxnSpPr>
            <a:cxnSpLocks/>
          </p:cNvCxnSpPr>
          <p:nvPr/>
        </p:nvCxnSpPr>
        <p:spPr>
          <a:xfrm>
            <a:off x="1603879" y="524053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D96F5E4-2551-4EEF-B390-A5E8A993911B}"/>
              </a:ext>
            </a:extLst>
          </p:cNvPr>
          <p:cNvCxnSpPr>
            <a:cxnSpLocks/>
          </p:cNvCxnSpPr>
          <p:nvPr/>
        </p:nvCxnSpPr>
        <p:spPr>
          <a:xfrm>
            <a:off x="2452366" y="341173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DD0DD2B-6C1A-4857-B8CE-7658D74F4B14}"/>
                  </a:ext>
                </a:extLst>
              </p:cNvPr>
              <p:cNvSpPr txBox="1"/>
              <p:nvPr/>
            </p:nvSpPr>
            <p:spPr>
              <a:xfrm>
                <a:off x="5911971" y="3402020"/>
                <a:ext cx="6113252" cy="1200329"/>
              </a:xfrm>
              <a:prstGeom prst="rect">
                <a:avLst/>
              </a:prstGeom>
              <a:noFill/>
              <a:ln>
                <a:noFill/>
              </a:ln>
            </p:spPr>
            <p:txBody>
              <a:bodyPr wrap="square" rtlCol="0">
                <a:spAutoFit/>
              </a:bodyPr>
              <a:lstStyle/>
              <a:p>
                <a:pPr algn="ctr"/>
                <a:r>
                  <a:rPr lang="en-US" sz="3600" dirty="0">
                    <a:solidFill>
                      <a:schemeClr val="tx1"/>
                    </a:solidFill>
                  </a:rPr>
                  <a:t>Separation </a:t>
                </a:r>
                <a14:m>
                  <m:oMath xmlns:m="http://schemas.openxmlformats.org/officeDocument/2006/math">
                    <m:r>
                      <a:rPr lang="en-US" sz="3600" i="1" dirty="0" smtClean="0">
                        <a:solidFill>
                          <a:srgbClr val="FF0000"/>
                        </a:solidFill>
                        <a:latin typeface="Cambria Math" panose="02040503050406030204" pitchFamily="18" charset="0"/>
                      </a:rPr>
                      <m:t>𝐷</m:t>
                    </m:r>
                  </m:oMath>
                </a14:m>
                <a:r>
                  <a:rPr lang="en-US" sz="3600" dirty="0">
                    <a:solidFill>
                      <a:schemeClr val="tx1"/>
                    </a:solidFill>
                  </a:rPr>
                  <a:t> remains constant </a:t>
                </a:r>
                <a:br>
                  <a:rPr lang="en-US" sz="3600" dirty="0">
                    <a:solidFill>
                      <a:schemeClr val="tx1"/>
                    </a:solidFill>
                  </a:rPr>
                </a:br>
                <a:r>
                  <a:rPr lang="en-US" sz="3600" dirty="0">
                    <a:solidFill>
                      <a:schemeClr val="tx1"/>
                    </a:solidFill>
                  </a:rPr>
                  <a:t>for </a:t>
                </a:r>
                <a:r>
                  <a:rPr lang="en-US" sz="3600" u="sng" dirty="0">
                    <a:solidFill>
                      <a:schemeClr val="tx1"/>
                    </a:solidFill>
                  </a:rPr>
                  <a:t>stationary observer</a:t>
                </a:r>
                <a:r>
                  <a:rPr lang="en-US" sz="3600" dirty="0">
                    <a:solidFill>
                      <a:schemeClr val="tx1"/>
                    </a:solidFill>
                  </a:rPr>
                  <a:t>...</a:t>
                </a:r>
              </a:p>
            </p:txBody>
          </p:sp>
        </mc:Choice>
        <mc:Fallback xmlns="">
          <p:sp>
            <p:nvSpPr>
              <p:cNvPr id="33" name="TextBox 32">
                <a:extLst>
                  <a:ext uri="{FF2B5EF4-FFF2-40B4-BE49-F238E27FC236}">
                    <a16:creationId xmlns:a16="http://schemas.microsoft.com/office/drawing/2014/main" id="{8DD0DD2B-6C1A-4857-B8CE-7658D74F4B14}"/>
                  </a:ext>
                </a:extLst>
              </p:cNvPr>
              <p:cNvSpPr txBox="1">
                <a:spLocks noRot="1" noChangeAspect="1" noMove="1" noResize="1" noEditPoints="1" noAdjustHandles="1" noChangeArrowheads="1" noChangeShapeType="1" noTextEdit="1"/>
              </p:cNvSpPr>
              <p:nvPr/>
            </p:nvSpPr>
            <p:spPr>
              <a:xfrm>
                <a:off x="5911971" y="3402020"/>
                <a:ext cx="6113252" cy="1200329"/>
              </a:xfrm>
              <a:prstGeom prst="rect">
                <a:avLst/>
              </a:prstGeom>
              <a:blipFill>
                <a:blip r:embed="rId9"/>
                <a:stretch>
                  <a:fillRect l="-1396" t="-7614" r="-2991" b="-18274"/>
                </a:stretch>
              </a:blipFill>
              <a:ln>
                <a:noFill/>
              </a:ln>
            </p:spPr>
            <p:txBody>
              <a:bodyPr/>
              <a:lstStyle/>
              <a:p>
                <a:r>
                  <a:rPr lang="en-CA">
                    <a:noFill/>
                  </a:rPr>
                  <a:t> </a:t>
                </a:r>
              </a:p>
            </p:txBody>
          </p:sp>
        </mc:Fallback>
      </mc:AlternateContent>
      <p:sp>
        <p:nvSpPr>
          <p:cNvPr id="34" name="TextBox 33">
            <a:extLst>
              <a:ext uri="{FF2B5EF4-FFF2-40B4-BE49-F238E27FC236}">
                <a16:creationId xmlns:a16="http://schemas.microsoft.com/office/drawing/2014/main" id="{4AFF3F82-1B80-4D27-B4FE-7253E4A5ECC6}"/>
              </a:ext>
            </a:extLst>
          </p:cNvPr>
          <p:cNvSpPr txBox="1"/>
          <p:nvPr/>
        </p:nvSpPr>
        <p:spPr>
          <a:xfrm>
            <a:off x="6492816" y="4848382"/>
            <a:ext cx="5014822" cy="1200329"/>
          </a:xfrm>
          <a:prstGeom prst="rect">
            <a:avLst/>
          </a:prstGeom>
          <a:noFill/>
          <a:ln>
            <a:noFill/>
          </a:ln>
        </p:spPr>
        <p:txBody>
          <a:bodyPr wrap="square" rtlCol="0">
            <a:spAutoFit/>
          </a:bodyPr>
          <a:lstStyle/>
          <a:p>
            <a:pPr algn="ctr"/>
            <a:r>
              <a:rPr lang="en-US" sz="3600" dirty="0">
                <a:solidFill>
                  <a:srgbClr val="FF0000"/>
                </a:solidFill>
              </a:rPr>
              <a:t>But in special relativity… </a:t>
            </a:r>
            <a:r>
              <a:rPr lang="en-US" sz="3600" u="sng" dirty="0">
                <a:solidFill>
                  <a:srgbClr val="FF0000"/>
                </a:solidFill>
              </a:rPr>
              <a:t>distances are relative!!</a:t>
            </a:r>
            <a:endParaRPr lang="en-US" sz="3600" dirty="0">
              <a:solidFill>
                <a:srgbClr val="FF0000"/>
              </a:solidFill>
            </a:endParaRPr>
          </a:p>
        </p:txBody>
      </p:sp>
    </p:spTree>
    <p:custDataLst>
      <p:tags r:id="rId1"/>
    </p:custDataLst>
    <p:extLst>
      <p:ext uri="{BB962C8B-B14F-4D97-AF65-F5344CB8AC3E}">
        <p14:creationId xmlns:p14="http://schemas.microsoft.com/office/powerpoint/2010/main" val="1334901012"/>
      </p:ext>
    </p:extLst>
  </p:cSld>
  <p:clrMapOvr>
    <a:masterClrMapping/>
  </p:clrMapOvr>
  <mc:AlternateContent xmlns:mc="http://schemas.openxmlformats.org/markup-compatibility/2006" xmlns:p14="http://schemas.microsoft.com/office/powerpoint/2010/main">
    <mc:Choice Requires="p14">
      <p:transition spd="med" p14:dur="700" advTm="12977">
        <p:fade/>
      </p:transition>
    </mc:Choice>
    <mc:Fallback xmlns="">
      <p:transition spd="med" advTm="1297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3D56BFD0-F535-4E06-83A4-EADED5F30BBC}"/>
              </a:ext>
            </a:extLst>
          </p:cNvPr>
          <p:cNvGrpSpPr/>
          <p:nvPr/>
        </p:nvGrpSpPr>
        <p:grpSpPr>
          <a:xfrm>
            <a:off x="7421843" y="346669"/>
            <a:ext cx="3737473" cy="6067808"/>
            <a:chOff x="7421843" y="346669"/>
            <a:chExt cx="3737473" cy="6067808"/>
          </a:xfrm>
        </p:grpSpPr>
        <p:sp>
          <p:nvSpPr>
            <p:cNvPr id="3" name="Freeform: Shape 2">
              <a:extLst>
                <a:ext uri="{FF2B5EF4-FFF2-40B4-BE49-F238E27FC236}">
                  <a16:creationId xmlns:a16="http://schemas.microsoft.com/office/drawing/2014/main" id="{D472FDCD-8B46-4AD5-B677-83C382AC77F2}"/>
                </a:ext>
              </a:extLst>
            </p:cNvPr>
            <p:cNvSpPr/>
            <p:nvPr/>
          </p:nvSpPr>
          <p:spPr>
            <a:xfrm rot="10800000" flipH="1">
              <a:off x="7421843" y="718533"/>
              <a:ext cx="2989997" cy="5695944"/>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pic>
          <p:nvPicPr>
            <p:cNvPr id="36" name="Picture 8" descr="Rocket, Star, Moon, Space Travel, Space, Research">
              <a:extLst>
                <a:ext uri="{FF2B5EF4-FFF2-40B4-BE49-F238E27FC236}">
                  <a16:creationId xmlns:a16="http://schemas.microsoft.com/office/drawing/2014/main" id="{68E85F72-F8BD-40FB-844C-BCA3CE113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890788" y="18448"/>
              <a:ext cx="940307" cy="159674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Box 39">
            <a:extLst>
              <a:ext uri="{FF2B5EF4-FFF2-40B4-BE49-F238E27FC236}">
                <a16:creationId xmlns:a16="http://schemas.microsoft.com/office/drawing/2014/main" id="{826E1171-008E-4D4A-A348-959BE5BED69F}"/>
              </a:ext>
            </a:extLst>
          </p:cNvPr>
          <p:cNvSpPr txBox="1"/>
          <p:nvPr/>
        </p:nvSpPr>
        <p:spPr>
          <a:xfrm>
            <a:off x="378912" y="418428"/>
            <a:ext cx="6218904" cy="3046988"/>
          </a:xfrm>
          <a:prstGeom prst="rect">
            <a:avLst/>
          </a:prstGeom>
          <a:noFill/>
          <a:ln w="57150">
            <a:solidFill>
              <a:schemeClr val="tx1"/>
            </a:solidFill>
          </a:ln>
        </p:spPr>
        <p:txBody>
          <a:bodyPr wrap="square" rtlCol="0">
            <a:spAutoFit/>
          </a:bodyPr>
          <a:lstStyle/>
          <a:p>
            <a:r>
              <a:rPr lang="en-US" sz="4800" u="sng" dirty="0"/>
              <a:t>Relativity 105a</a:t>
            </a:r>
            <a:r>
              <a:rPr lang="en-US" sz="4800" dirty="0"/>
              <a:t>: </a:t>
            </a:r>
            <a:br>
              <a:rPr lang="en-US" sz="4800" dirty="0"/>
            </a:br>
            <a:r>
              <a:rPr lang="en-US" sz="4800" dirty="0"/>
              <a:t>curved worldlines have </a:t>
            </a:r>
            <a:r>
              <a:rPr lang="en-US" sz="4800" dirty="0">
                <a:solidFill>
                  <a:srgbClr val="FF0000"/>
                </a:solidFill>
              </a:rPr>
              <a:t>“instantaneous inertial frames” </a:t>
            </a:r>
            <a:r>
              <a:rPr lang="en-US" sz="4800" dirty="0"/>
              <a:t>at every point.</a:t>
            </a:r>
            <a:endParaRPr lang="en-CA" sz="4800" dirty="0">
              <a:solidFill>
                <a:schemeClr val="tx1"/>
              </a:solidFill>
            </a:endParaRPr>
          </a:p>
        </p:txBody>
      </p:sp>
      <p:grpSp>
        <p:nvGrpSpPr>
          <p:cNvPr id="39" name="Group 38">
            <a:extLst>
              <a:ext uri="{FF2B5EF4-FFF2-40B4-BE49-F238E27FC236}">
                <a16:creationId xmlns:a16="http://schemas.microsoft.com/office/drawing/2014/main" id="{72A6D481-1F02-481F-9E03-7A3A4B038720}"/>
              </a:ext>
            </a:extLst>
          </p:cNvPr>
          <p:cNvGrpSpPr/>
          <p:nvPr/>
        </p:nvGrpSpPr>
        <p:grpSpPr>
          <a:xfrm>
            <a:off x="6370809" y="5338756"/>
            <a:ext cx="3100813" cy="1519244"/>
            <a:chOff x="6370809" y="5338756"/>
            <a:chExt cx="3100813" cy="1519244"/>
          </a:xfrm>
        </p:grpSpPr>
        <p:grpSp>
          <p:nvGrpSpPr>
            <p:cNvPr id="8" name="Group 7">
              <a:extLst>
                <a:ext uri="{FF2B5EF4-FFF2-40B4-BE49-F238E27FC236}">
                  <a16:creationId xmlns:a16="http://schemas.microsoft.com/office/drawing/2014/main" id="{50976183-36A4-4076-95CD-7A52ADE413CB}"/>
                </a:ext>
              </a:extLst>
            </p:cNvPr>
            <p:cNvGrpSpPr/>
            <p:nvPr/>
          </p:nvGrpSpPr>
          <p:grpSpPr>
            <a:xfrm>
              <a:off x="7346721" y="5446065"/>
              <a:ext cx="1084969" cy="1084970"/>
              <a:chOff x="14316927" y="3518814"/>
              <a:chExt cx="2814171" cy="2814172"/>
            </a:xfrm>
          </p:grpSpPr>
          <p:cxnSp>
            <p:nvCxnSpPr>
              <p:cNvPr id="9" name="Straight Arrow Connector 8">
                <a:extLst>
                  <a:ext uri="{FF2B5EF4-FFF2-40B4-BE49-F238E27FC236}">
                    <a16:creationId xmlns:a16="http://schemas.microsoft.com/office/drawing/2014/main" id="{C1D0FCD9-FC55-4764-81F8-88E7838236A1}"/>
                  </a:ext>
                </a:extLst>
              </p:cNvPr>
              <p:cNvCxnSpPr>
                <a:cxnSpLocks/>
              </p:cNvCxnSpPr>
              <p:nvPr/>
            </p:nvCxnSpPr>
            <p:spPr>
              <a:xfrm>
                <a:off x="14316927" y="6235383"/>
                <a:ext cx="2814171"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D187775-458E-497C-84AE-379A2EA7544B}"/>
                  </a:ext>
                </a:extLst>
              </p:cNvPr>
              <p:cNvCxnSpPr>
                <a:cxnSpLocks/>
              </p:cNvCxnSpPr>
              <p:nvPr/>
            </p:nvCxnSpPr>
            <p:spPr>
              <a:xfrm rot="16200000">
                <a:off x="12977947" y="4925900"/>
                <a:ext cx="2814172"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1D2C9E7-9DF8-4D72-8EEE-728D1BA46A0A}"/>
                    </a:ext>
                  </a:extLst>
                </p:cNvPr>
                <p:cNvSpPr txBox="1"/>
                <p:nvPr/>
              </p:nvSpPr>
              <p:spPr>
                <a:xfrm>
                  <a:off x="6370809" y="5338756"/>
                  <a:ext cx="969127" cy="8674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solidFill>
                                  <a:srgbClr val="C00000"/>
                                </a:solidFill>
                                <a:latin typeface="Cambria Math" panose="02040503050406030204" pitchFamily="18" charset="0"/>
                              </a:rPr>
                            </m:ctrlPr>
                          </m:accPr>
                          <m:e>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oMath>
                    </m:oMathPara>
                  </a14:m>
                  <a:endParaRPr lang="en-CA" sz="4000" dirty="0">
                    <a:solidFill>
                      <a:srgbClr val="C00000"/>
                    </a:solidFill>
                  </a:endParaRPr>
                </a:p>
              </p:txBody>
            </p:sp>
          </mc:Choice>
          <mc:Fallback xmlns="">
            <p:sp>
              <p:nvSpPr>
                <p:cNvPr id="18" name="TextBox 17">
                  <a:extLst>
                    <a:ext uri="{FF2B5EF4-FFF2-40B4-BE49-F238E27FC236}">
                      <a16:creationId xmlns:a16="http://schemas.microsoft.com/office/drawing/2014/main" id="{F1D2C9E7-9DF8-4D72-8EEE-728D1BA46A0A}"/>
                    </a:ext>
                  </a:extLst>
                </p:cNvPr>
                <p:cNvSpPr txBox="1">
                  <a:spLocks noRot="1" noChangeAspect="1" noMove="1" noResize="1" noEditPoints="1" noAdjustHandles="1" noChangeArrowheads="1" noChangeShapeType="1" noTextEdit="1"/>
                </p:cNvSpPr>
                <p:nvPr/>
              </p:nvSpPr>
              <p:spPr>
                <a:xfrm>
                  <a:off x="6370809" y="5338756"/>
                  <a:ext cx="969127" cy="867405"/>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1FD23DE-0DDC-4755-BE94-F2CB00C5014F}"/>
                    </a:ext>
                  </a:extLst>
                </p:cNvPr>
                <p:cNvSpPr txBox="1"/>
                <p:nvPr/>
              </p:nvSpPr>
              <p:spPr>
                <a:xfrm>
                  <a:off x="8502495" y="5990595"/>
                  <a:ext cx="969127" cy="8674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solidFill>
                                  <a:srgbClr val="C00000"/>
                                </a:solidFill>
                                <a:latin typeface="Cambria Math" panose="02040503050406030204" pitchFamily="18" charset="0"/>
                              </a:rPr>
                            </m:ctrlPr>
                          </m:accPr>
                          <m:e>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𝑥</m:t>
                                </m:r>
                              </m:sub>
                            </m:sSub>
                          </m:e>
                        </m:acc>
                      </m:oMath>
                    </m:oMathPara>
                  </a14:m>
                  <a:endParaRPr lang="en-CA" sz="4000" dirty="0">
                    <a:solidFill>
                      <a:srgbClr val="C00000"/>
                    </a:solidFill>
                  </a:endParaRPr>
                </a:p>
              </p:txBody>
            </p:sp>
          </mc:Choice>
          <mc:Fallback xmlns="">
            <p:sp>
              <p:nvSpPr>
                <p:cNvPr id="20" name="TextBox 19">
                  <a:extLst>
                    <a:ext uri="{FF2B5EF4-FFF2-40B4-BE49-F238E27FC236}">
                      <a16:creationId xmlns:a16="http://schemas.microsoft.com/office/drawing/2014/main" id="{01FD23DE-0DDC-4755-BE94-F2CB00C5014F}"/>
                    </a:ext>
                  </a:extLst>
                </p:cNvPr>
                <p:cNvSpPr txBox="1">
                  <a:spLocks noRot="1" noChangeAspect="1" noMove="1" noResize="1" noEditPoints="1" noAdjustHandles="1" noChangeArrowheads="1" noChangeShapeType="1" noTextEdit="1"/>
                </p:cNvSpPr>
                <p:nvPr/>
              </p:nvSpPr>
              <p:spPr>
                <a:xfrm>
                  <a:off x="8502495" y="5990595"/>
                  <a:ext cx="969127" cy="867405"/>
                </a:xfrm>
                <a:prstGeom prst="rect">
                  <a:avLst/>
                </a:prstGeom>
                <a:blipFill>
                  <a:blip r:embed="rId5"/>
                  <a:stretch>
                    <a:fillRect/>
                  </a:stretch>
                </a:blipFill>
              </p:spPr>
              <p:txBody>
                <a:bodyPr/>
                <a:lstStyle/>
                <a:p>
                  <a:r>
                    <a:rPr lang="en-CA">
                      <a:noFill/>
                    </a:rPr>
                    <a:t> </a:t>
                  </a:r>
                </a:p>
              </p:txBody>
            </p:sp>
          </mc:Fallback>
        </mc:AlternateContent>
      </p:grpSp>
      <p:grpSp>
        <p:nvGrpSpPr>
          <p:cNvPr id="41" name="Group 40">
            <a:extLst>
              <a:ext uri="{FF2B5EF4-FFF2-40B4-BE49-F238E27FC236}">
                <a16:creationId xmlns:a16="http://schemas.microsoft.com/office/drawing/2014/main" id="{9183D36A-3692-498A-A71D-13143C79ED64}"/>
              </a:ext>
            </a:extLst>
          </p:cNvPr>
          <p:cNvGrpSpPr/>
          <p:nvPr/>
        </p:nvGrpSpPr>
        <p:grpSpPr>
          <a:xfrm>
            <a:off x="6726678" y="3897667"/>
            <a:ext cx="2783703" cy="1561542"/>
            <a:chOff x="6726678" y="3897667"/>
            <a:chExt cx="2783703" cy="1561542"/>
          </a:xfrm>
        </p:grpSpPr>
        <p:grpSp>
          <p:nvGrpSpPr>
            <p:cNvPr id="5" name="Group 4">
              <a:extLst>
                <a:ext uri="{FF2B5EF4-FFF2-40B4-BE49-F238E27FC236}">
                  <a16:creationId xmlns:a16="http://schemas.microsoft.com/office/drawing/2014/main" id="{DF3010E2-24A4-4D90-99F9-491EEAEE3DC8}"/>
                </a:ext>
              </a:extLst>
            </p:cNvPr>
            <p:cNvGrpSpPr/>
            <p:nvPr/>
          </p:nvGrpSpPr>
          <p:grpSpPr>
            <a:xfrm>
              <a:off x="7414690" y="4333805"/>
              <a:ext cx="1125404" cy="1125404"/>
              <a:chOff x="13957170" y="1241368"/>
              <a:chExt cx="2919047" cy="2919047"/>
            </a:xfrm>
          </p:grpSpPr>
          <p:cxnSp>
            <p:nvCxnSpPr>
              <p:cNvPr id="6" name="Straight Arrow Connector 5">
                <a:extLst>
                  <a:ext uri="{FF2B5EF4-FFF2-40B4-BE49-F238E27FC236}">
                    <a16:creationId xmlns:a16="http://schemas.microsoft.com/office/drawing/2014/main" id="{33CED448-1FAA-42A8-BA9B-93A84C38E7D7}"/>
                  </a:ext>
                </a:extLst>
              </p:cNvPr>
              <p:cNvCxnSpPr>
                <a:cxnSpLocks/>
              </p:cNvCxnSpPr>
              <p:nvPr/>
            </p:nvCxnSpPr>
            <p:spPr>
              <a:xfrm flipV="1">
                <a:off x="13957170" y="3119088"/>
                <a:ext cx="2919047" cy="956661"/>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E0BEF22-77EE-4407-94BD-61E8B4EC0EA8}"/>
                  </a:ext>
                </a:extLst>
              </p:cNvPr>
              <p:cNvCxnSpPr>
                <a:cxnSpLocks/>
              </p:cNvCxnSpPr>
              <p:nvPr/>
            </p:nvCxnSpPr>
            <p:spPr>
              <a:xfrm rot="5400000" flipH="1" flipV="1">
                <a:off x="13090141" y="2222561"/>
                <a:ext cx="2919047" cy="956662"/>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A94E887-B56B-4183-903D-0E9A251FA586}"/>
                    </a:ext>
                  </a:extLst>
                </p:cNvPr>
                <p:cNvSpPr txBox="1"/>
                <p:nvPr/>
              </p:nvSpPr>
              <p:spPr>
                <a:xfrm>
                  <a:off x="6726678" y="3897667"/>
                  <a:ext cx="969127" cy="8674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solidFill>
                                  <a:srgbClr val="C00000"/>
                                </a:solidFill>
                                <a:latin typeface="Cambria Math" panose="02040503050406030204" pitchFamily="18" charset="0"/>
                              </a:rPr>
                            </m:ctrlPr>
                          </m:accPr>
                          <m:e>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oMath>
                    </m:oMathPara>
                  </a14:m>
                  <a:endParaRPr lang="en-CA" sz="4000" dirty="0">
                    <a:solidFill>
                      <a:srgbClr val="C00000"/>
                    </a:solidFill>
                  </a:endParaRPr>
                </a:p>
              </p:txBody>
            </p:sp>
          </mc:Choice>
          <mc:Fallback xmlns="">
            <p:sp>
              <p:nvSpPr>
                <p:cNvPr id="24" name="TextBox 23">
                  <a:extLst>
                    <a:ext uri="{FF2B5EF4-FFF2-40B4-BE49-F238E27FC236}">
                      <a16:creationId xmlns:a16="http://schemas.microsoft.com/office/drawing/2014/main" id="{DA94E887-B56B-4183-903D-0E9A251FA586}"/>
                    </a:ext>
                  </a:extLst>
                </p:cNvPr>
                <p:cNvSpPr txBox="1">
                  <a:spLocks noRot="1" noChangeAspect="1" noMove="1" noResize="1" noEditPoints="1" noAdjustHandles="1" noChangeArrowheads="1" noChangeShapeType="1" noTextEdit="1"/>
                </p:cNvSpPr>
                <p:nvPr/>
              </p:nvSpPr>
              <p:spPr>
                <a:xfrm>
                  <a:off x="6726678" y="3897667"/>
                  <a:ext cx="969127" cy="867405"/>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48D252C-F38D-47C6-A05B-49D2B75891B6}"/>
                    </a:ext>
                  </a:extLst>
                </p:cNvPr>
                <p:cNvSpPr txBox="1"/>
                <p:nvPr/>
              </p:nvSpPr>
              <p:spPr>
                <a:xfrm>
                  <a:off x="8541254" y="4486083"/>
                  <a:ext cx="969127" cy="8674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solidFill>
                                  <a:srgbClr val="C00000"/>
                                </a:solidFill>
                                <a:latin typeface="Cambria Math" panose="02040503050406030204" pitchFamily="18" charset="0"/>
                              </a:rPr>
                            </m:ctrlPr>
                          </m:accPr>
                          <m:e>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𝑥</m:t>
                                </m:r>
                              </m:sub>
                            </m:sSub>
                          </m:e>
                        </m:acc>
                      </m:oMath>
                    </m:oMathPara>
                  </a14:m>
                  <a:endParaRPr lang="en-CA" sz="4000" dirty="0">
                    <a:solidFill>
                      <a:srgbClr val="C00000"/>
                    </a:solidFill>
                  </a:endParaRPr>
                </a:p>
              </p:txBody>
            </p:sp>
          </mc:Choice>
          <mc:Fallback xmlns="">
            <p:sp>
              <p:nvSpPr>
                <p:cNvPr id="26" name="TextBox 25">
                  <a:extLst>
                    <a:ext uri="{FF2B5EF4-FFF2-40B4-BE49-F238E27FC236}">
                      <a16:creationId xmlns:a16="http://schemas.microsoft.com/office/drawing/2014/main" id="{448D252C-F38D-47C6-A05B-49D2B75891B6}"/>
                    </a:ext>
                  </a:extLst>
                </p:cNvPr>
                <p:cNvSpPr txBox="1">
                  <a:spLocks noRot="1" noChangeAspect="1" noMove="1" noResize="1" noEditPoints="1" noAdjustHandles="1" noChangeArrowheads="1" noChangeShapeType="1" noTextEdit="1"/>
                </p:cNvSpPr>
                <p:nvPr/>
              </p:nvSpPr>
              <p:spPr>
                <a:xfrm>
                  <a:off x="8541254" y="4486083"/>
                  <a:ext cx="969127" cy="867405"/>
                </a:xfrm>
                <a:prstGeom prst="rect">
                  <a:avLst/>
                </a:prstGeom>
                <a:blipFill>
                  <a:blip r:embed="rId7"/>
                  <a:stretch>
                    <a:fillRect/>
                  </a:stretch>
                </a:blipFill>
              </p:spPr>
              <p:txBody>
                <a:bodyPr/>
                <a:lstStyle/>
                <a:p>
                  <a:r>
                    <a:rPr lang="en-CA">
                      <a:noFill/>
                    </a:rPr>
                    <a:t> </a:t>
                  </a:r>
                </a:p>
              </p:txBody>
            </p:sp>
          </mc:Fallback>
        </mc:AlternateContent>
      </p:grpSp>
      <p:grpSp>
        <p:nvGrpSpPr>
          <p:cNvPr id="42" name="Group 41">
            <a:extLst>
              <a:ext uri="{FF2B5EF4-FFF2-40B4-BE49-F238E27FC236}">
                <a16:creationId xmlns:a16="http://schemas.microsoft.com/office/drawing/2014/main" id="{F3F8FB9C-556C-49BC-8C84-705C78076E70}"/>
              </a:ext>
            </a:extLst>
          </p:cNvPr>
          <p:cNvGrpSpPr/>
          <p:nvPr/>
        </p:nvGrpSpPr>
        <p:grpSpPr>
          <a:xfrm>
            <a:off x="7463079" y="2541140"/>
            <a:ext cx="2614577" cy="1742181"/>
            <a:chOff x="7463079" y="2541140"/>
            <a:chExt cx="2614577" cy="1742181"/>
          </a:xfrm>
        </p:grpSpPr>
        <p:grpSp>
          <p:nvGrpSpPr>
            <p:cNvPr id="11" name="Group 10">
              <a:extLst>
                <a:ext uri="{FF2B5EF4-FFF2-40B4-BE49-F238E27FC236}">
                  <a16:creationId xmlns:a16="http://schemas.microsoft.com/office/drawing/2014/main" id="{C9C2251C-A469-4B2C-9B79-2895BC6790FD}"/>
                </a:ext>
              </a:extLst>
            </p:cNvPr>
            <p:cNvGrpSpPr/>
            <p:nvPr/>
          </p:nvGrpSpPr>
          <p:grpSpPr>
            <a:xfrm>
              <a:off x="7890134" y="3072043"/>
              <a:ext cx="1226914" cy="1211278"/>
              <a:chOff x="12741376" y="-88492"/>
              <a:chExt cx="3182344" cy="3141785"/>
            </a:xfrm>
          </p:grpSpPr>
          <p:cxnSp>
            <p:nvCxnSpPr>
              <p:cNvPr id="12" name="Straight Arrow Connector 11">
                <a:extLst>
                  <a:ext uri="{FF2B5EF4-FFF2-40B4-BE49-F238E27FC236}">
                    <a16:creationId xmlns:a16="http://schemas.microsoft.com/office/drawing/2014/main" id="{3DF24F89-5B16-4061-9550-FCC696CA2B92}"/>
                  </a:ext>
                </a:extLst>
              </p:cNvPr>
              <p:cNvCxnSpPr>
                <a:cxnSpLocks/>
              </p:cNvCxnSpPr>
              <p:nvPr/>
            </p:nvCxnSpPr>
            <p:spPr>
              <a:xfrm flipV="1">
                <a:off x="12781935" y="1139785"/>
                <a:ext cx="3141785" cy="189914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EFDB317-2147-45D3-AA9F-65BBE7C8315F}"/>
                  </a:ext>
                </a:extLst>
              </p:cNvPr>
              <p:cNvCxnSpPr>
                <a:cxnSpLocks/>
              </p:cNvCxnSpPr>
              <p:nvPr/>
            </p:nvCxnSpPr>
            <p:spPr>
              <a:xfrm rot="5400000" flipH="1" flipV="1">
                <a:off x="12120052" y="532832"/>
                <a:ext cx="3141785" cy="189913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376BC16-DA8B-4822-A4FD-C50F7B3ACA23}"/>
                    </a:ext>
                  </a:extLst>
                </p:cNvPr>
                <p:cNvSpPr txBox="1"/>
                <p:nvPr/>
              </p:nvSpPr>
              <p:spPr>
                <a:xfrm>
                  <a:off x="7463079" y="2541140"/>
                  <a:ext cx="969127" cy="8674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solidFill>
                                  <a:srgbClr val="C00000"/>
                                </a:solidFill>
                                <a:latin typeface="Cambria Math" panose="02040503050406030204" pitchFamily="18" charset="0"/>
                              </a:rPr>
                            </m:ctrlPr>
                          </m:accPr>
                          <m:e>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oMath>
                    </m:oMathPara>
                  </a14:m>
                  <a:endParaRPr lang="en-CA" sz="4000" dirty="0">
                    <a:solidFill>
                      <a:srgbClr val="C00000"/>
                    </a:solidFill>
                  </a:endParaRPr>
                </a:p>
              </p:txBody>
            </p:sp>
          </mc:Choice>
          <mc:Fallback xmlns="">
            <p:sp>
              <p:nvSpPr>
                <p:cNvPr id="28" name="TextBox 27">
                  <a:extLst>
                    <a:ext uri="{FF2B5EF4-FFF2-40B4-BE49-F238E27FC236}">
                      <a16:creationId xmlns:a16="http://schemas.microsoft.com/office/drawing/2014/main" id="{E376BC16-DA8B-4822-A4FD-C50F7B3ACA23}"/>
                    </a:ext>
                  </a:extLst>
                </p:cNvPr>
                <p:cNvSpPr txBox="1">
                  <a:spLocks noRot="1" noChangeAspect="1" noMove="1" noResize="1" noEditPoints="1" noAdjustHandles="1" noChangeArrowheads="1" noChangeShapeType="1" noTextEdit="1"/>
                </p:cNvSpPr>
                <p:nvPr/>
              </p:nvSpPr>
              <p:spPr>
                <a:xfrm>
                  <a:off x="7463079" y="2541140"/>
                  <a:ext cx="969127" cy="867405"/>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37AB2B8-9B3F-497B-A69B-D468ED462040}"/>
                    </a:ext>
                  </a:extLst>
                </p:cNvPr>
                <p:cNvSpPr txBox="1"/>
                <p:nvPr/>
              </p:nvSpPr>
              <p:spPr>
                <a:xfrm>
                  <a:off x="9108529" y="3192978"/>
                  <a:ext cx="969127" cy="8674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solidFill>
                                  <a:srgbClr val="C00000"/>
                                </a:solidFill>
                                <a:latin typeface="Cambria Math" panose="02040503050406030204" pitchFamily="18" charset="0"/>
                              </a:rPr>
                            </m:ctrlPr>
                          </m:accPr>
                          <m:e>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𝑥</m:t>
                                </m:r>
                              </m:sub>
                            </m:sSub>
                          </m:e>
                        </m:acc>
                      </m:oMath>
                    </m:oMathPara>
                  </a14:m>
                  <a:endParaRPr lang="en-CA" sz="4000" dirty="0">
                    <a:solidFill>
                      <a:srgbClr val="C00000"/>
                    </a:solidFill>
                  </a:endParaRPr>
                </a:p>
              </p:txBody>
            </p:sp>
          </mc:Choice>
          <mc:Fallback xmlns="">
            <p:sp>
              <p:nvSpPr>
                <p:cNvPr id="30" name="TextBox 29">
                  <a:extLst>
                    <a:ext uri="{FF2B5EF4-FFF2-40B4-BE49-F238E27FC236}">
                      <a16:creationId xmlns:a16="http://schemas.microsoft.com/office/drawing/2014/main" id="{037AB2B8-9B3F-497B-A69B-D468ED462040}"/>
                    </a:ext>
                  </a:extLst>
                </p:cNvPr>
                <p:cNvSpPr txBox="1">
                  <a:spLocks noRot="1" noChangeAspect="1" noMove="1" noResize="1" noEditPoints="1" noAdjustHandles="1" noChangeArrowheads="1" noChangeShapeType="1" noTextEdit="1"/>
                </p:cNvSpPr>
                <p:nvPr/>
              </p:nvSpPr>
              <p:spPr>
                <a:xfrm>
                  <a:off x="9108529" y="3192978"/>
                  <a:ext cx="969127" cy="867405"/>
                </a:xfrm>
                <a:prstGeom prst="rect">
                  <a:avLst/>
                </a:prstGeom>
                <a:blipFill>
                  <a:blip r:embed="rId9"/>
                  <a:stretch>
                    <a:fillRect/>
                  </a:stretch>
                </a:blipFill>
              </p:spPr>
              <p:txBody>
                <a:bodyPr/>
                <a:lstStyle/>
                <a:p>
                  <a:r>
                    <a:rPr lang="en-CA">
                      <a:noFill/>
                    </a:rPr>
                    <a:t> </a:t>
                  </a:r>
                </a:p>
              </p:txBody>
            </p:sp>
          </mc:Fallback>
        </mc:AlternateContent>
      </p:grpSp>
      <p:grpSp>
        <p:nvGrpSpPr>
          <p:cNvPr id="43" name="Group 42">
            <a:extLst>
              <a:ext uri="{FF2B5EF4-FFF2-40B4-BE49-F238E27FC236}">
                <a16:creationId xmlns:a16="http://schemas.microsoft.com/office/drawing/2014/main" id="{A4437061-56B1-4807-AFB3-8EFD36B239CC}"/>
              </a:ext>
            </a:extLst>
          </p:cNvPr>
          <p:cNvGrpSpPr/>
          <p:nvPr/>
        </p:nvGrpSpPr>
        <p:grpSpPr>
          <a:xfrm>
            <a:off x="8554234" y="909783"/>
            <a:ext cx="2428948" cy="2159458"/>
            <a:chOff x="8554234" y="909783"/>
            <a:chExt cx="2428948" cy="2159458"/>
          </a:xfrm>
        </p:grpSpPr>
        <p:grpSp>
          <p:nvGrpSpPr>
            <p:cNvPr id="16" name="Group 15">
              <a:extLst>
                <a:ext uri="{FF2B5EF4-FFF2-40B4-BE49-F238E27FC236}">
                  <a16:creationId xmlns:a16="http://schemas.microsoft.com/office/drawing/2014/main" id="{EB398688-EA6D-460F-B8B8-C79E40102C2A}"/>
                </a:ext>
              </a:extLst>
            </p:cNvPr>
            <p:cNvGrpSpPr/>
            <p:nvPr/>
          </p:nvGrpSpPr>
          <p:grpSpPr>
            <a:xfrm>
              <a:off x="8554234" y="1598667"/>
              <a:ext cx="1449433" cy="1470574"/>
              <a:chOff x="8823766" y="2219209"/>
              <a:chExt cx="1182876" cy="1200129"/>
            </a:xfrm>
          </p:grpSpPr>
          <p:cxnSp>
            <p:nvCxnSpPr>
              <p:cNvPr id="14" name="Straight Arrow Connector 13">
                <a:extLst>
                  <a:ext uri="{FF2B5EF4-FFF2-40B4-BE49-F238E27FC236}">
                    <a16:creationId xmlns:a16="http://schemas.microsoft.com/office/drawing/2014/main" id="{6D978DDE-30AB-4BED-8100-4A5CE4E4789C}"/>
                  </a:ext>
                </a:extLst>
              </p:cNvPr>
              <p:cNvCxnSpPr>
                <a:cxnSpLocks/>
              </p:cNvCxnSpPr>
              <p:nvPr/>
            </p:nvCxnSpPr>
            <p:spPr>
              <a:xfrm flipV="1">
                <a:off x="8843775" y="2536167"/>
                <a:ext cx="1162867" cy="883171"/>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FC51CB3-B99C-41C9-8CEE-03B1FD7E9DC1}"/>
                  </a:ext>
                </a:extLst>
              </p:cNvPr>
              <p:cNvCxnSpPr>
                <a:cxnSpLocks/>
              </p:cNvCxnSpPr>
              <p:nvPr/>
            </p:nvCxnSpPr>
            <p:spPr>
              <a:xfrm rot="5400000" flipH="1" flipV="1">
                <a:off x="8683918" y="2359057"/>
                <a:ext cx="1162867" cy="883171"/>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0F68CB8-D898-42CA-A626-505C27033DCC}"/>
                    </a:ext>
                  </a:extLst>
                </p:cNvPr>
                <p:cNvSpPr txBox="1"/>
                <p:nvPr/>
              </p:nvSpPr>
              <p:spPr>
                <a:xfrm>
                  <a:off x="8685715" y="909783"/>
                  <a:ext cx="969127" cy="8674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solidFill>
                                  <a:srgbClr val="C00000"/>
                                </a:solidFill>
                                <a:latin typeface="Cambria Math" panose="02040503050406030204" pitchFamily="18" charset="0"/>
                              </a:rPr>
                            </m:ctrlPr>
                          </m:accPr>
                          <m:e>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oMath>
                    </m:oMathPara>
                  </a14:m>
                  <a:endParaRPr lang="en-CA" sz="4000" dirty="0">
                    <a:solidFill>
                      <a:srgbClr val="C00000"/>
                    </a:solidFill>
                  </a:endParaRPr>
                </a:p>
              </p:txBody>
            </p:sp>
          </mc:Choice>
          <mc:Fallback xmlns="">
            <p:sp>
              <p:nvSpPr>
                <p:cNvPr id="32" name="TextBox 31">
                  <a:extLst>
                    <a:ext uri="{FF2B5EF4-FFF2-40B4-BE49-F238E27FC236}">
                      <a16:creationId xmlns:a16="http://schemas.microsoft.com/office/drawing/2014/main" id="{E0F68CB8-D898-42CA-A626-505C27033DCC}"/>
                    </a:ext>
                  </a:extLst>
                </p:cNvPr>
                <p:cNvSpPr txBox="1">
                  <a:spLocks noRot="1" noChangeAspect="1" noMove="1" noResize="1" noEditPoints="1" noAdjustHandles="1" noChangeArrowheads="1" noChangeShapeType="1" noTextEdit="1"/>
                </p:cNvSpPr>
                <p:nvPr/>
              </p:nvSpPr>
              <p:spPr>
                <a:xfrm>
                  <a:off x="8685715" y="909783"/>
                  <a:ext cx="969127" cy="867405"/>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7B30EEA-4142-4361-9CF6-ECA9BD4E22F0}"/>
                    </a:ext>
                  </a:extLst>
                </p:cNvPr>
                <p:cNvSpPr txBox="1"/>
                <p:nvPr/>
              </p:nvSpPr>
              <p:spPr>
                <a:xfrm>
                  <a:off x="10014055" y="1625044"/>
                  <a:ext cx="969127" cy="8674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solidFill>
                                  <a:srgbClr val="C00000"/>
                                </a:solidFill>
                                <a:latin typeface="Cambria Math" panose="02040503050406030204" pitchFamily="18" charset="0"/>
                              </a:rPr>
                            </m:ctrlPr>
                          </m:accPr>
                          <m:e>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𝑥</m:t>
                                </m:r>
                              </m:sub>
                            </m:sSub>
                          </m:e>
                        </m:acc>
                      </m:oMath>
                    </m:oMathPara>
                  </a14:m>
                  <a:endParaRPr lang="en-CA" sz="4000" dirty="0">
                    <a:solidFill>
                      <a:srgbClr val="C00000"/>
                    </a:solidFill>
                  </a:endParaRPr>
                </a:p>
              </p:txBody>
            </p:sp>
          </mc:Choice>
          <mc:Fallback xmlns="">
            <p:sp>
              <p:nvSpPr>
                <p:cNvPr id="34" name="TextBox 33">
                  <a:extLst>
                    <a:ext uri="{FF2B5EF4-FFF2-40B4-BE49-F238E27FC236}">
                      <a16:creationId xmlns:a16="http://schemas.microsoft.com/office/drawing/2014/main" id="{B7B30EEA-4142-4361-9CF6-ECA9BD4E22F0}"/>
                    </a:ext>
                  </a:extLst>
                </p:cNvPr>
                <p:cNvSpPr txBox="1">
                  <a:spLocks noRot="1" noChangeAspect="1" noMove="1" noResize="1" noEditPoints="1" noAdjustHandles="1" noChangeArrowheads="1" noChangeShapeType="1" noTextEdit="1"/>
                </p:cNvSpPr>
                <p:nvPr/>
              </p:nvSpPr>
              <p:spPr>
                <a:xfrm>
                  <a:off x="10014055" y="1625044"/>
                  <a:ext cx="969127" cy="867405"/>
                </a:xfrm>
                <a:prstGeom prst="rect">
                  <a:avLst/>
                </a:prstGeom>
                <a:blipFill>
                  <a:blip r:embed="rId11"/>
                  <a:stretch>
                    <a:fillRect/>
                  </a:stretch>
                </a:blipFill>
              </p:spPr>
              <p:txBody>
                <a:bodyPr/>
                <a:lstStyle/>
                <a:p>
                  <a:r>
                    <a:rPr lang="en-CA">
                      <a:noFill/>
                    </a:rPr>
                    <a:t> </a:t>
                  </a:r>
                </a:p>
              </p:txBody>
            </p:sp>
          </mc:Fallback>
        </mc:AlternateContent>
      </p:grpSp>
    </p:spTree>
    <p:custDataLst>
      <p:tags r:id="rId1"/>
    </p:custDataLst>
    <p:extLst>
      <p:ext uri="{BB962C8B-B14F-4D97-AF65-F5344CB8AC3E}">
        <p14:creationId xmlns:p14="http://schemas.microsoft.com/office/powerpoint/2010/main" val="2349413506"/>
      </p:ext>
    </p:extLst>
  </p:cSld>
  <p:clrMapOvr>
    <a:masterClrMapping/>
  </p:clrMapOvr>
  <mc:AlternateContent xmlns:mc="http://schemas.openxmlformats.org/markup-compatibility/2006" xmlns:p14="http://schemas.microsoft.com/office/powerpoint/2010/main">
    <mc:Choice Requires="p14">
      <p:transition spd="slow" p14:dur="2000" advTm="10507"/>
    </mc:Choice>
    <mc:Fallback xmlns="">
      <p:transition spd="slow" advTm="105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down)">
                                      <p:cBhvr>
                                        <p:cTn id="11" dur="500"/>
                                        <p:tgtEl>
                                          <p:spTgt spid="4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800"/>
                                        <p:tgtEl>
                                          <p:spTgt spid="39"/>
                                        </p:tgtEl>
                                      </p:cBhvr>
                                    </p:animEffect>
                                    <p:anim calcmode="lin" valueType="num">
                                      <p:cBhvr>
                                        <p:cTn id="17" dur="800" fill="hold"/>
                                        <p:tgtEl>
                                          <p:spTgt spid="39"/>
                                        </p:tgtEl>
                                        <p:attrNameLst>
                                          <p:attrName>ppt_x</p:attrName>
                                        </p:attrNameLst>
                                      </p:cBhvr>
                                      <p:tavLst>
                                        <p:tav tm="0">
                                          <p:val>
                                            <p:strVal val="#ppt_x"/>
                                          </p:val>
                                        </p:tav>
                                        <p:tav tm="100000">
                                          <p:val>
                                            <p:strVal val="#ppt_x"/>
                                          </p:val>
                                        </p:tav>
                                      </p:tavLst>
                                    </p:anim>
                                    <p:anim calcmode="lin" valueType="num">
                                      <p:cBhvr>
                                        <p:cTn id="18" dur="800" fill="hold"/>
                                        <p:tgtEl>
                                          <p:spTgt spid="39"/>
                                        </p:tgtEl>
                                        <p:attrNameLst>
                                          <p:attrName>ppt_y</p:attrName>
                                        </p:attrNameLst>
                                      </p:cBhvr>
                                      <p:tavLst>
                                        <p:tav tm="0">
                                          <p:val>
                                            <p:strVal val="#ppt_y+.1"/>
                                          </p:val>
                                        </p:tav>
                                        <p:tav tm="100000">
                                          <p:val>
                                            <p:strVal val="#ppt_y"/>
                                          </p:val>
                                        </p:tav>
                                      </p:tavLst>
                                    </p:anim>
                                  </p:childTnLst>
                                </p:cTn>
                              </p:par>
                            </p:childTnLst>
                          </p:cTn>
                        </p:par>
                        <p:par>
                          <p:cTn id="19" fill="hold">
                            <p:stCondLst>
                              <p:cond delay="800"/>
                            </p:stCondLst>
                            <p:childTnLst>
                              <p:par>
                                <p:cTn id="20" presetID="42" presetClass="entr" presetSubtype="0" fill="hold"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800"/>
                                        <p:tgtEl>
                                          <p:spTgt spid="41"/>
                                        </p:tgtEl>
                                      </p:cBhvr>
                                    </p:animEffect>
                                    <p:anim calcmode="lin" valueType="num">
                                      <p:cBhvr>
                                        <p:cTn id="23" dur="800" fill="hold"/>
                                        <p:tgtEl>
                                          <p:spTgt spid="41"/>
                                        </p:tgtEl>
                                        <p:attrNameLst>
                                          <p:attrName>ppt_x</p:attrName>
                                        </p:attrNameLst>
                                      </p:cBhvr>
                                      <p:tavLst>
                                        <p:tav tm="0">
                                          <p:val>
                                            <p:strVal val="#ppt_x"/>
                                          </p:val>
                                        </p:tav>
                                        <p:tav tm="100000">
                                          <p:val>
                                            <p:strVal val="#ppt_x"/>
                                          </p:val>
                                        </p:tav>
                                      </p:tavLst>
                                    </p:anim>
                                    <p:anim calcmode="lin" valueType="num">
                                      <p:cBhvr>
                                        <p:cTn id="24" dur="800" fill="hold"/>
                                        <p:tgtEl>
                                          <p:spTgt spid="41"/>
                                        </p:tgtEl>
                                        <p:attrNameLst>
                                          <p:attrName>ppt_y</p:attrName>
                                        </p:attrNameLst>
                                      </p:cBhvr>
                                      <p:tavLst>
                                        <p:tav tm="0">
                                          <p:val>
                                            <p:strVal val="#ppt_y+.1"/>
                                          </p:val>
                                        </p:tav>
                                        <p:tav tm="100000">
                                          <p:val>
                                            <p:strVal val="#ppt_y"/>
                                          </p:val>
                                        </p:tav>
                                      </p:tavLst>
                                    </p:anim>
                                  </p:childTnLst>
                                </p:cTn>
                              </p:par>
                            </p:childTnLst>
                          </p:cTn>
                        </p:par>
                        <p:par>
                          <p:cTn id="25" fill="hold">
                            <p:stCondLst>
                              <p:cond delay="1600"/>
                            </p:stCondLst>
                            <p:childTnLst>
                              <p:par>
                                <p:cTn id="26" presetID="42"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800"/>
                                        <p:tgtEl>
                                          <p:spTgt spid="42"/>
                                        </p:tgtEl>
                                      </p:cBhvr>
                                    </p:animEffect>
                                    <p:anim calcmode="lin" valueType="num">
                                      <p:cBhvr>
                                        <p:cTn id="29" dur="800" fill="hold"/>
                                        <p:tgtEl>
                                          <p:spTgt spid="42"/>
                                        </p:tgtEl>
                                        <p:attrNameLst>
                                          <p:attrName>ppt_x</p:attrName>
                                        </p:attrNameLst>
                                      </p:cBhvr>
                                      <p:tavLst>
                                        <p:tav tm="0">
                                          <p:val>
                                            <p:strVal val="#ppt_x"/>
                                          </p:val>
                                        </p:tav>
                                        <p:tav tm="100000">
                                          <p:val>
                                            <p:strVal val="#ppt_x"/>
                                          </p:val>
                                        </p:tav>
                                      </p:tavLst>
                                    </p:anim>
                                    <p:anim calcmode="lin" valueType="num">
                                      <p:cBhvr>
                                        <p:cTn id="30" dur="800" fill="hold"/>
                                        <p:tgtEl>
                                          <p:spTgt spid="42"/>
                                        </p:tgtEl>
                                        <p:attrNameLst>
                                          <p:attrName>ppt_y</p:attrName>
                                        </p:attrNameLst>
                                      </p:cBhvr>
                                      <p:tavLst>
                                        <p:tav tm="0">
                                          <p:val>
                                            <p:strVal val="#ppt_y+.1"/>
                                          </p:val>
                                        </p:tav>
                                        <p:tav tm="100000">
                                          <p:val>
                                            <p:strVal val="#ppt_y"/>
                                          </p:val>
                                        </p:tav>
                                      </p:tavLst>
                                    </p:anim>
                                  </p:childTnLst>
                                </p:cTn>
                              </p:par>
                            </p:childTnLst>
                          </p:cTn>
                        </p:par>
                        <p:par>
                          <p:cTn id="31" fill="hold">
                            <p:stCondLst>
                              <p:cond delay="2400"/>
                            </p:stCondLst>
                            <p:childTnLst>
                              <p:par>
                                <p:cTn id="32" presetID="42" presetClass="entr" presetSubtype="0"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800"/>
                                        <p:tgtEl>
                                          <p:spTgt spid="43"/>
                                        </p:tgtEl>
                                      </p:cBhvr>
                                    </p:animEffect>
                                    <p:anim calcmode="lin" valueType="num">
                                      <p:cBhvr>
                                        <p:cTn id="35" dur="800" fill="hold"/>
                                        <p:tgtEl>
                                          <p:spTgt spid="43"/>
                                        </p:tgtEl>
                                        <p:attrNameLst>
                                          <p:attrName>ppt_x</p:attrName>
                                        </p:attrNameLst>
                                      </p:cBhvr>
                                      <p:tavLst>
                                        <p:tav tm="0">
                                          <p:val>
                                            <p:strVal val="#ppt_x"/>
                                          </p:val>
                                        </p:tav>
                                        <p:tav tm="100000">
                                          <p:val>
                                            <p:strVal val="#ppt_x"/>
                                          </p:val>
                                        </p:tav>
                                      </p:tavLst>
                                    </p:anim>
                                    <p:anim calcmode="lin" valueType="num">
                                      <p:cBhvr>
                                        <p:cTn id="36" dur="8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3D56BFD0-F535-4E06-83A4-EADED5F30BBC}"/>
              </a:ext>
            </a:extLst>
          </p:cNvPr>
          <p:cNvGrpSpPr/>
          <p:nvPr/>
        </p:nvGrpSpPr>
        <p:grpSpPr>
          <a:xfrm>
            <a:off x="7421843" y="346669"/>
            <a:ext cx="3737473" cy="6067808"/>
            <a:chOff x="7421843" y="346669"/>
            <a:chExt cx="3737473" cy="6067808"/>
          </a:xfrm>
        </p:grpSpPr>
        <p:sp>
          <p:nvSpPr>
            <p:cNvPr id="3" name="Freeform: Shape 2">
              <a:extLst>
                <a:ext uri="{FF2B5EF4-FFF2-40B4-BE49-F238E27FC236}">
                  <a16:creationId xmlns:a16="http://schemas.microsoft.com/office/drawing/2014/main" id="{D472FDCD-8B46-4AD5-B677-83C382AC77F2}"/>
                </a:ext>
              </a:extLst>
            </p:cNvPr>
            <p:cNvSpPr/>
            <p:nvPr/>
          </p:nvSpPr>
          <p:spPr>
            <a:xfrm rot="10800000" flipH="1">
              <a:off x="7421843" y="718533"/>
              <a:ext cx="2989997" cy="5695944"/>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pic>
          <p:nvPicPr>
            <p:cNvPr id="36" name="Picture 8" descr="Rocket, Star, Moon, Space Travel, Space, Research">
              <a:extLst>
                <a:ext uri="{FF2B5EF4-FFF2-40B4-BE49-F238E27FC236}">
                  <a16:creationId xmlns:a16="http://schemas.microsoft.com/office/drawing/2014/main" id="{68E85F72-F8BD-40FB-844C-BCA3CE113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9890788" y="18448"/>
              <a:ext cx="940307" cy="159674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Box 39">
            <a:extLst>
              <a:ext uri="{FF2B5EF4-FFF2-40B4-BE49-F238E27FC236}">
                <a16:creationId xmlns:a16="http://schemas.microsoft.com/office/drawing/2014/main" id="{826E1171-008E-4D4A-A348-959BE5BED69F}"/>
              </a:ext>
            </a:extLst>
          </p:cNvPr>
          <p:cNvSpPr txBox="1"/>
          <p:nvPr/>
        </p:nvSpPr>
        <p:spPr>
          <a:xfrm>
            <a:off x="378912" y="418428"/>
            <a:ext cx="6218904" cy="3046988"/>
          </a:xfrm>
          <a:prstGeom prst="rect">
            <a:avLst/>
          </a:prstGeom>
          <a:noFill/>
          <a:ln w="57150">
            <a:solidFill>
              <a:schemeClr val="tx1"/>
            </a:solidFill>
          </a:ln>
        </p:spPr>
        <p:txBody>
          <a:bodyPr wrap="square" rtlCol="0">
            <a:spAutoFit/>
          </a:bodyPr>
          <a:lstStyle/>
          <a:p>
            <a:r>
              <a:rPr lang="en-US" sz="4800" u="sng" dirty="0"/>
              <a:t>Relativity 105a</a:t>
            </a:r>
            <a:r>
              <a:rPr lang="en-US" sz="4800" dirty="0"/>
              <a:t>: </a:t>
            </a:r>
            <a:br>
              <a:rPr lang="en-US" sz="4800" dirty="0"/>
            </a:br>
            <a:r>
              <a:rPr lang="en-US" sz="4800" dirty="0"/>
              <a:t>curved worldlines have </a:t>
            </a:r>
            <a:r>
              <a:rPr lang="en-US" sz="4800" dirty="0">
                <a:solidFill>
                  <a:srgbClr val="FF0000"/>
                </a:solidFill>
              </a:rPr>
              <a:t>“instantaneous inertial frames” </a:t>
            </a:r>
            <a:r>
              <a:rPr lang="en-US" sz="4800" dirty="0"/>
              <a:t>at every point.</a:t>
            </a:r>
            <a:endParaRPr lang="en-CA" sz="4800" dirty="0">
              <a:solidFill>
                <a:schemeClr val="tx1"/>
              </a:solidFill>
            </a:endParaRPr>
          </a:p>
        </p:txBody>
      </p:sp>
      <p:grpSp>
        <p:nvGrpSpPr>
          <p:cNvPr id="39" name="Group 38">
            <a:extLst>
              <a:ext uri="{FF2B5EF4-FFF2-40B4-BE49-F238E27FC236}">
                <a16:creationId xmlns:a16="http://schemas.microsoft.com/office/drawing/2014/main" id="{72A6D481-1F02-481F-9E03-7A3A4B038720}"/>
              </a:ext>
            </a:extLst>
          </p:cNvPr>
          <p:cNvGrpSpPr/>
          <p:nvPr/>
        </p:nvGrpSpPr>
        <p:grpSpPr>
          <a:xfrm>
            <a:off x="6370809" y="5338756"/>
            <a:ext cx="1002169" cy="1192279"/>
            <a:chOff x="6370809" y="5338756"/>
            <a:chExt cx="1002169" cy="1192279"/>
          </a:xfrm>
        </p:grpSpPr>
        <p:cxnSp>
          <p:nvCxnSpPr>
            <p:cNvPr id="10" name="Straight Arrow Connector 9">
              <a:extLst>
                <a:ext uri="{FF2B5EF4-FFF2-40B4-BE49-F238E27FC236}">
                  <a16:creationId xmlns:a16="http://schemas.microsoft.com/office/drawing/2014/main" id="{DD187775-458E-497C-84AE-379A2EA7544B}"/>
                </a:ext>
              </a:extLst>
            </p:cNvPr>
            <p:cNvCxnSpPr>
              <a:cxnSpLocks/>
            </p:cNvCxnSpPr>
            <p:nvPr/>
          </p:nvCxnSpPr>
          <p:spPr>
            <a:xfrm rot="16200000">
              <a:off x="6830493" y="5988550"/>
              <a:ext cx="1084970"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1D2C9E7-9DF8-4D72-8EEE-728D1BA46A0A}"/>
                    </a:ext>
                  </a:extLst>
                </p:cNvPr>
                <p:cNvSpPr txBox="1"/>
                <p:nvPr/>
              </p:nvSpPr>
              <p:spPr>
                <a:xfrm>
                  <a:off x="6370809" y="5338756"/>
                  <a:ext cx="969127" cy="8674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solidFill>
                                  <a:srgbClr val="C00000"/>
                                </a:solidFill>
                                <a:latin typeface="Cambria Math" panose="02040503050406030204" pitchFamily="18" charset="0"/>
                              </a:rPr>
                            </m:ctrlPr>
                          </m:accPr>
                          <m:e>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oMath>
                    </m:oMathPara>
                  </a14:m>
                  <a:endParaRPr lang="en-CA" sz="4000" dirty="0">
                    <a:solidFill>
                      <a:srgbClr val="C00000"/>
                    </a:solidFill>
                  </a:endParaRPr>
                </a:p>
              </p:txBody>
            </p:sp>
          </mc:Choice>
          <mc:Fallback xmlns="">
            <p:sp>
              <p:nvSpPr>
                <p:cNvPr id="18" name="TextBox 17">
                  <a:extLst>
                    <a:ext uri="{FF2B5EF4-FFF2-40B4-BE49-F238E27FC236}">
                      <a16:creationId xmlns:a16="http://schemas.microsoft.com/office/drawing/2014/main" id="{F1D2C9E7-9DF8-4D72-8EEE-728D1BA46A0A}"/>
                    </a:ext>
                  </a:extLst>
                </p:cNvPr>
                <p:cNvSpPr txBox="1">
                  <a:spLocks noRot="1" noChangeAspect="1" noMove="1" noResize="1" noEditPoints="1" noAdjustHandles="1" noChangeArrowheads="1" noChangeShapeType="1" noTextEdit="1"/>
                </p:cNvSpPr>
                <p:nvPr/>
              </p:nvSpPr>
              <p:spPr>
                <a:xfrm>
                  <a:off x="6370809" y="5338756"/>
                  <a:ext cx="969127" cy="867405"/>
                </a:xfrm>
                <a:prstGeom prst="rect">
                  <a:avLst/>
                </a:prstGeom>
                <a:blipFill>
                  <a:blip r:embed="rId3"/>
                  <a:stretch>
                    <a:fillRect/>
                  </a:stretch>
                </a:blipFill>
              </p:spPr>
              <p:txBody>
                <a:bodyPr/>
                <a:lstStyle/>
                <a:p>
                  <a:r>
                    <a:rPr lang="en-CA">
                      <a:noFill/>
                    </a:rPr>
                    <a:t> </a:t>
                  </a:r>
                </a:p>
              </p:txBody>
            </p:sp>
          </mc:Fallback>
        </mc:AlternateContent>
      </p:grpSp>
      <p:grpSp>
        <p:nvGrpSpPr>
          <p:cNvPr id="41" name="Group 40">
            <a:extLst>
              <a:ext uri="{FF2B5EF4-FFF2-40B4-BE49-F238E27FC236}">
                <a16:creationId xmlns:a16="http://schemas.microsoft.com/office/drawing/2014/main" id="{9183D36A-3692-498A-A71D-13143C79ED64}"/>
              </a:ext>
            </a:extLst>
          </p:cNvPr>
          <p:cNvGrpSpPr/>
          <p:nvPr/>
        </p:nvGrpSpPr>
        <p:grpSpPr>
          <a:xfrm>
            <a:off x="6726678" y="3897667"/>
            <a:ext cx="1100856" cy="1561542"/>
            <a:chOff x="6726678" y="3897667"/>
            <a:chExt cx="1100856" cy="1561542"/>
          </a:xfrm>
        </p:grpSpPr>
        <p:cxnSp>
          <p:nvCxnSpPr>
            <p:cNvPr id="7" name="Straight Arrow Connector 6">
              <a:extLst>
                <a:ext uri="{FF2B5EF4-FFF2-40B4-BE49-F238E27FC236}">
                  <a16:creationId xmlns:a16="http://schemas.microsoft.com/office/drawing/2014/main" id="{6E0BEF22-77EE-4407-94BD-61E8B4EC0EA8}"/>
                </a:ext>
              </a:extLst>
            </p:cNvPr>
            <p:cNvCxnSpPr>
              <a:cxnSpLocks/>
            </p:cNvCxnSpPr>
            <p:nvPr/>
          </p:nvCxnSpPr>
          <p:spPr>
            <a:xfrm rot="5400000" flipH="1" flipV="1">
              <a:off x="7080417" y="4712092"/>
              <a:ext cx="1125404" cy="36883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A94E887-B56B-4183-903D-0E9A251FA586}"/>
                    </a:ext>
                  </a:extLst>
                </p:cNvPr>
                <p:cNvSpPr txBox="1"/>
                <p:nvPr/>
              </p:nvSpPr>
              <p:spPr>
                <a:xfrm>
                  <a:off x="6726678" y="3897667"/>
                  <a:ext cx="969127" cy="8674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solidFill>
                                  <a:srgbClr val="C00000"/>
                                </a:solidFill>
                                <a:latin typeface="Cambria Math" panose="02040503050406030204" pitchFamily="18" charset="0"/>
                              </a:rPr>
                            </m:ctrlPr>
                          </m:accPr>
                          <m:e>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oMath>
                    </m:oMathPara>
                  </a14:m>
                  <a:endParaRPr lang="en-CA" sz="4000" dirty="0">
                    <a:solidFill>
                      <a:srgbClr val="C00000"/>
                    </a:solidFill>
                  </a:endParaRPr>
                </a:p>
              </p:txBody>
            </p:sp>
          </mc:Choice>
          <mc:Fallback xmlns="">
            <p:sp>
              <p:nvSpPr>
                <p:cNvPr id="24" name="TextBox 23">
                  <a:extLst>
                    <a:ext uri="{FF2B5EF4-FFF2-40B4-BE49-F238E27FC236}">
                      <a16:creationId xmlns:a16="http://schemas.microsoft.com/office/drawing/2014/main" id="{DA94E887-B56B-4183-903D-0E9A251FA586}"/>
                    </a:ext>
                  </a:extLst>
                </p:cNvPr>
                <p:cNvSpPr txBox="1">
                  <a:spLocks noRot="1" noChangeAspect="1" noMove="1" noResize="1" noEditPoints="1" noAdjustHandles="1" noChangeArrowheads="1" noChangeShapeType="1" noTextEdit="1"/>
                </p:cNvSpPr>
                <p:nvPr/>
              </p:nvSpPr>
              <p:spPr>
                <a:xfrm>
                  <a:off x="6726678" y="3897667"/>
                  <a:ext cx="969127" cy="867405"/>
                </a:xfrm>
                <a:prstGeom prst="rect">
                  <a:avLst/>
                </a:prstGeom>
                <a:blipFill>
                  <a:blip r:embed="rId4"/>
                  <a:stretch>
                    <a:fillRect/>
                  </a:stretch>
                </a:blipFill>
              </p:spPr>
              <p:txBody>
                <a:bodyPr/>
                <a:lstStyle/>
                <a:p>
                  <a:r>
                    <a:rPr lang="en-CA">
                      <a:noFill/>
                    </a:rPr>
                    <a:t> </a:t>
                  </a:r>
                </a:p>
              </p:txBody>
            </p:sp>
          </mc:Fallback>
        </mc:AlternateContent>
      </p:grpSp>
      <p:grpSp>
        <p:nvGrpSpPr>
          <p:cNvPr id="42" name="Group 41">
            <a:extLst>
              <a:ext uri="{FF2B5EF4-FFF2-40B4-BE49-F238E27FC236}">
                <a16:creationId xmlns:a16="http://schemas.microsoft.com/office/drawing/2014/main" id="{F3F8FB9C-556C-49BC-8C84-705C78076E70}"/>
              </a:ext>
            </a:extLst>
          </p:cNvPr>
          <p:cNvGrpSpPr/>
          <p:nvPr/>
        </p:nvGrpSpPr>
        <p:grpSpPr>
          <a:xfrm>
            <a:off x="7463079" y="2541140"/>
            <a:ext cx="1159245" cy="1742181"/>
            <a:chOff x="7463079" y="2541140"/>
            <a:chExt cx="1159245" cy="1742181"/>
          </a:xfrm>
        </p:grpSpPr>
        <p:cxnSp>
          <p:nvCxnSpPr>
            <p:cNvPr id="13" name="Straight Arrow Connector 12">
              <a:extLst>
                <a:ext uri="{FF2B5EF4-FFF2-40B4-BE49-F238E27FC236}">
                  <a16:creationId xmlns:a16="http://schemas.microsoft.com/office/drawing/2014/main" id="{AEFDB317-2147-45D3-AA9F-65BBE7C8315F}"/>
                </a:ext>
              </a:extLst>
            </p:cNvPr>
            <p:cNvCxnSpPr>
              <a:cxnSpLocks/>
            </p:cNvCxnSpPr>
            <p:nvPr/>
          </p:nvCxnSpPr>
          <p:spPr>
            <a:xfrm rot="5400000" flipH="1" flipV="1">
              <a:off x="7650590" y="3311587"/>
              <a:ext cx="1211278" cy="73219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376BC16-DA8B-4822-A4FD-C50F7B3ACA23}"/>
                    </a:ext>
                  </a:extLst>
                </p:cNvPr>
                <p:cNvSpPr txBox="1"/>
                <p:nvPr/>
              </p:nvSpPr>
              <p:spPr>
                <a:xfrm>
                  <a:off x="7463079" y="2541140"/>
                  <a:ext cx="969127" cy="8674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solidFill>
                                  <a:srgbClr val="C00000"/>
                                </a:solidFill>
                                <a:latin typeface="Cambria Math" panose="02040503050406030204" pitchFamily="18" charset="0"/>
                              </a:rPr>
                            </m:ctrlPr>
                          </m:accPr>
                          <m:e>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oMath>
                    </m:oMathPara>
                  </a14:m>
                  <a:endParaRPr lang="en-CA" sz="4000" dirty="0">
                    <a:solidFill>
                      <a:srgbClr val="C00000"/>
                    </a:solidFill>
                  </a:endParaRPr>
                </a:p>
              </p:txBody>
            </p:sp>
          </mc:Choice>
          <mc:Fallback xmlns="">
            <p:sp>
              <p:nvSpPr>
                <p:cNvPr id="28" name="TextBox 27">
                  <a:extLst>
                    <a:ext uri="{FF2B5EF4-FFF2-40B4-BE49-F238E27FC236}">
                      <a16:creationId xmlns:a16="http://schemas.microsoft.com/office/drawing/2014/main" id="{E376BC16-DA8B-4822-A4FD-C50F7B3ACA23}"/>
                    </a:ext>
                  </a:extLst>
                </p:cNvPr>
                <p:cNvSpPr txBox="1">
                  <a:spLocks noRot="1" noChangeAspect="1" noMove="1" noResize="1" noEditPoints="1" noAdjustHandles="1" noChangeArrowheads="1" noChangeShapeType="1" noTextEdit="1"/>
                </p:cNvSpPr>
                <p:nvPr/>
              </p:nvSpPr>
              <p:spPr>
                <a:xfrm>
                  <a:off x="7463079" y="2541140"/>
                  <a:ext cx="969127" cy="867405"/>
                </a:xfrm>
                <a:prstGeom prst="rect">
                  <a:avLst/>
                </a:prstGeom>
                <a:blipFill>
                  <a:blip r:embed="rId5"/>
                  <a:stretch>
                    <a:fillRect/>
                  </a:stretch>
                </a:blipFill>
              </p:spPr>
              <p:txBody>
                <a:bodyPr/>
                <a:lstStyle/>
                <a:p>
                  <a:r>
                    <a:rPr lang="en-CA">
                      <a:noFill/>
                    </a:rPr>
                    <a:t> </a:t>
                  </a:r>
                </a:p>
              </p:txBody>
            </p:sp>
          </mc:Fallback>
        </mc:AlternateContent>
      </p:grpSp>
      <p:grpSp>
        <p:nvGrpSpPr>
          <p:cNvPr id="43" name="Group 42">
            <a:extLst>
              <a:ext uri="{FF2B5EF4-FFF2-40B4-BE49-F238E27FC236}">
                <a16:creationId xmlns:a16="http://schemas.microsoft.com/office/drawing/2014/main" id="{A4437061-56B1-4807-AFB3-8EFD36B239CC}"/>
              </a:ext>
            </a:extLst>
          </p:cNvPr>
          <p:cNvGrpSpPr/>
          <p:nvPr/>
        </p:nvGrpSpPr>
        <p:grpSpPr>
          <a:xfrm>
            <a:off x="8554231" y="909783"/>
            <a:ext cx="1100611" cy="2113797"/>
            <a:chOff x="8554231" y="909783"/>
            <a:chExt cx="1100611" cy="2113797"/>
          </a:xfrm>
        </p:grpSpPr>
        <p:cxnSp>
          <p:nvCxnSpPr>
            <p:cNvPr id="17" name="Straight Arrow Connector 16">
              <a:extLst>
                <a:ext uri="{FF2B5EF4-FFF2-40B4-BE49-F238E27FC236}">
                  <a16:creationId xmlns:a16="http://schemas.microsoft.com/office/drawing/2014/main" id="{5FC51CB3-B99C-41C9-8CEE-03B1FD7E9DC1}"/>
                </a:ext>
              </a:extLst>
            </p:cNvPr>
            <p:cNvCxnSpPr>
              <a:cxnSpLocks/>
            </p:cNvCxnSpPr>
            <p:nvPr/>
          </p:nvCxnSpPr>
          <p:spPr>
            <a:xfrm rot="5400000" flipH="1" flipV="1">
              <a:off x="8382868" y="1770028"/>
              <a:ext cx="1424915" cy="108219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0F68CB8-D898-42CA-A626-505C27033DCC}"/>
                    </a:ext>
                  </a:extLst>
                </p:cNvPr>
                <p:cNvSpPr txBox="1"/>
                <p:nvPr/>
              </p:nvSpPr>
              <p:spPr>
                <a:xfrm>
                  <a:off x="8685715" y="909783"/>
                  <a:ext cx="969127" cy="8674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solidFill>
                                  <a:srgbClr val="C00000"/>
                                </a:solidFill>
                                <a:latin typeface="Cambria Math" panose="02040503050406030204" pitchFamily="18" charset="0"/>
                              </a:rPr>
                            </m:ctrlPr>
                          </m:accPr>
                          <m:e>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oMath>
                    </m:oMathPara>
                  </a14:m>
                  <a:endParaRPr lang="en-CA" sz="4000" dirty="0">
                    <a:solidFill>
                      <a:srgbClr val="C00000"/>
                    </a:solidFill>
                  </a:endParaRPr>
                </a:p>
              </p:txBody>
            </p:sp>
          </mc:Choice>
          <mc:Fallback xmlns="">
            <p:sp>
              <p:nvSpPr>
                <p:cNvPr id="32" name="TextBox 31">
                  <a:extLst>
                    <a:ext uri="{FF2B5EF4-FFF2-40B4-BE49-F238E27FC236}">
                      <a16:creationId xmlns:a16="http://schemas.microsoft.com/office/drawing/2014/main" id="{E0F68CB8-D898-42CA-A626-505C27033DCC}"/>
                    </a:ext>
                  </a:extLst>
                </p:cNvPr>
                <p:cNvSpPr txBox="1">
                  <a:spLocks noRot="1" noChangeAspect="1" noMove="1" noResize="1" noEditPoints="1" noAdjustHandles="1" noChangeArrowheads="1" noChangeShapeType="1" noTextEdit="1"/>
                </p:cNvSpPr>
                <p:nvPr/>
              </p:nvSpPr>
              <p:spPr>
                <a:xfrm>
                  <a:off x="8685715" y="909783"/>
                  <a:ext cx="969127" cy="867405"/>
                </a:xfrm>
                <a:prstGeom prst="rect">
                  <a:avLst/>
                </a:prstGeom>
                <a:blipFill>
                  <a:blip r:embed="rId6"/>
                  <a:stretch>
                    <a:fillRect/>
                  </a:stretch>
                </a:blipFill>
              </p:spPr>
              <p:txBody>
                <a:bodyPr/>
                <a:lstStyle/>
                <a:p>
                  <a:r>
                    <a:rPr lang="en-CA">
                      <a:noFill/>
                    </a:rPr>
                    <a:t> </a:t>
                  </a:r>
                </a:p>
              </p:txBody>
            </p:sp>
          </mc:Fallback>
        </mc:AlternateContent>
      </p:grpSp>
    </p:spTree>
    <p:extLst>
      <p:ext uri="{BB962C8B-B14F-4D97-AF65-F5344CB8AC3E}">
        <p14:creationId xmlns:p14="http://schemas.microsoft.com/office/powerpoint/2010/main" val="4206850743"/>
      </p:ext>
    </p:extLst>
  </p:cSld>
  <p:clrMapOvr>
    <a:masterClrMapping/>
  </p:clrMapOvr>
  <mc:AlternateContent xmlns:mc="http://schemas.openxmlformats.org/markup-compatibility/2006" xmlns:p14="http://schemas.microsoft.com/office/powerpoint/2010/main">
    <mc:Choice Requires="p14">
      <p:transition spd="med" p14:dur="700" advTm="1405">
        <p:fade/>
      </p:transition>
    </mc:Choice>
    <mc:Fallback xmlns="">
      <p:transition spd="med" advTm="1405">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3D56BFD0-F535-4E06-83A4-EADED5F30BBC}"/>
              </a:ext>
            </a:extLst>
          </p:cNvPr>
          <p:cNvGrpSpPr/>
          <p:nvPr/>
        </p:nvGrpSpPr>
        <p:grpSpPr>
          <a:xfrm>
            <a:off x="7421843" y="346669"/>
            <a:ext cx="3737473" cy="6067808"/>
            <a:chOff x="7421843" y="346669"/>
            <a:chExt cx="3737473" cy="6067808"/>
          </a:xfrm>
        </p:grpSpPr>
        <p:sp>
          <p:nvSpPr>
            <p:cNvPr id="3" name="Freeform: Shape 2">
              <a:extLst>
                <a:ext uri="{FF2B5EF4-FFF2-40B4-BE49-F238E27FC236}">
                  <a16:creationId xmlns:a16="http://schemas.microsoft.com/office/drawing/2014/main" id="{D472FDCD-8B46-4AD5-B677-83C382AC77F2}"/>
                </a:ext>
              </a:extLst>
            </p:cNvPr>
            <p:cNvSpPr/>
            <p:nvPr/>
          </p:nvSpPr>
          <p:spPr>
            <a:xfrm rot="10800000" flipH="1">
              <a:off x="7421843" y="718533"/>
              <a:ext cx="2989997" cy="5695944"/>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pic>
          <p:nvPicPr>
            <p:cNvPr id="36" name="Picture 8" descr="Rocket, Star, Moon, Space Travel, Space, Research">
              <a:extLst>
                <a:ext uri="{FF2B5EF4-FFF2-40B4-BE49-F238E27FC236}">
                  <a16:creationId xmlns:a16="http://schemas.microsoft.com/office/drawing/2014/main" id="{68E85F72-F8BD-40FB-844C-BCA3CE113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9890788" y="18448"/>
              <a:ext cx="940307" cy="159674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Box 39">
            <a:extLst>
              <a:ext uri="{FF2B5EF4-FFF2-40B4-BE49-F238E27FC236}">
                <a16:creationId xmlns:a16="http://schemas.microsoft.com/office/drawing/2014/main" id="{826E1171-008E-4D4A-A348-959BE5BED69F}"/>
              </a:ext>
            </a:extLst>
          </p:cNvPr>
          <p:cNvSpPr txBox="1"/>
          <p:nvPr/>
        </p:nvSpPr>
        <p:spPr>
          <a:xfrm>
            <a:off x="378912" y="418428"/>
            <a:ext cx="6218904" cy="3046988"/>
          </a:xfrm>
          <a:prstGeom prst="rect">
            <a:avLst/>
          </a:prstGeom>
          <a:noFill/>
          <a:ln w="57150">
            <a:solidFill>
              <a:schemeClr val="tx1"/>
            </a:solidFill>
          </a:ln>
        </p:spPr>
        <p:txBody>
          <a:bodyPr wrap="square" rtlCol="0">
            <a:spAutoFit/>
          </a:bodyPr>
          <a:lstStyle/>
          <a:p>
            <a:r>
              <a:rPr lang="en-US" sz="4800" u="sng" dirty="0"/>
              <a:t>Relativity 105a</a:t>
            </a:r>
            <a:r>
              <a:rPr lang="en-US" sz="4800" dirty="0"/>
              <a:t>: </a:t>
            </a:r>
            <a:br>
              <a:rPr lang="en-US" sz="4800" dirty="0"/>
            </a:br>
            <a:r>
              <a:rPr lang="en-US" sz="4800" dirty="0"/>
              <a:t>curved worldlines have </a:t>
            </a:r>
            <a:r>
              <a:rPr lang="en-US" sz="4800" dirty="0">
                <a:solidFill>
                  <a:srgbClr val="FF0000"/>
                </a:solidFill>
              </a:rPr>
              <a:t>“instantaneous inertial frames” </a:t>
            </a:r>
            <a:r>
              <a:rPr lang="en-US" sz="4800" dirty="0"/>
              <a:t>at every point.</a:t>
            </a:r>
            <a:endParaRPr lang="en-CA" sz="4800" dirty="0">
              <a:solidFill>
                <a:schemeClr val="tx1"/>
              </a:solidFill>
            </a:endParaRPr>
          </a:p>
        </p:txBody>
      </p:sp>
      <p:grpSp>
        <p:nvGrpSpPr>
          <p:cNvPr id="39" name="Group 38">
            <a:extLst>
              <a:ext uri="{FF2B5EF4-FFF2-40B4-BE49-F238E27FC236}">
                <a16:creationId xmlns:a16="http://schemas.microsoft.com/office/drawing/2014/main" id="{72A6D481-1F02-481F-9E03-7A3A4B038720}"/>
              </a:ext>
            </a:extLst>
          </p:cNvPr>
          <p:cNvGrpSpPr/>
          <p:nvPr/>
        </p:nvGrpSpPr>
        <p:grpSpPr>
          <a:xfrm>
            <a:off x="7346721" y="5990595"/>
            <a:ext cx="2124901" cy="867405"/>
            <a:chOff x="7346721" y="5990595"/>
            <a:chExt cx="2124901" cy="867405"/>
          </a:xfrm>
        </p:grpSpPr>
        <p:cxnSp>
          <p:nvCxnSpPr>
            <p:cNvPr id="9" name="Straight Arrow Connector 8">
              <a:extLst>
                <a:ext uri="{FF2B5EF4-FFF2-40B4-BE49-F238E27FC236}">
                  <a16:creationId xmlns:a16="http://schemas.microsoft.com/office/drawing/2014/main" id="{C1D0FCD9-FC55-4764-81F8-88E7838236A1}"/>
                </a:ext>
              </a:extLst>
            </p:cNvPr>
            <p:cNvCxnSpPr>
              <a:cxnSpLocks/>
            </p:cNvCxnSpPr>
            <p:nvPr/>
          </p:nvCxnSpPr>
          <p:spPr>
            <a:xfrm>
              <a:off x="7346721" y="6493405"/>
              <a:ext cx="1084969"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1FD23DE-0DDC-4755-BE94-F2CB00C5014F}"/>
                    </a:ext>
                  </a:extLst>
                </p:cNvPr>
                <p:cNvSpPr txBox="1"/>
                <p:nvPr/>
              </p:nvSpPr>
              <p:spPr>
                <a:xfrm>
                  <a:off x="8502495" y="5990595"/>
                  <a:ext cx="969127" cy="8674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solidFill>
                                  <a:srgbClr val="C00000"/>
                                </a:solidFill>
                                <a:latin typeface="Cambria Math" panose="02040503050406030204" pitchFamily="18" charset="0"/>
                              </a:rPr>
                            </m:ctrlPr>
                          </m:accPr>
                          <m:e>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𝑥</m:t>
                                </m:r>
                              </m:sub>
                            </m:sSub>
                          </m:e>
                        </m:acc>
                      </m:oMath>
                    </m:oMathPara>
                  </a14:m>
                  <a:endParaRPr lang="en-CA" sz="4000" dirty="0">
                    <a:solidFill>
                      <a:srgbClr val="C00000"/>
                    </a:solidFill>
                  </a:endParaRPr>
                </a:p>
              </p:txBody>
            </p:sp>
          </mc:Choice>
          <mc:Fallback xmlns="">
            <p:sp>
              <p:nvSpPr>
                <p:cNvPr id="20" name="TextBox 19">
                  <a:extLst>
                    <a:ext uri="{FF2B5EF4-FFF2-40B4-BE49-F238E27FC236}">
                      <a16:creationId xmlns:a16="http://schemas.microsoft.com/office/drawing/2014/main" id="{01FD23DE-0DDC-4755-BE94-F2CB00C5014F}"/>
                    </a:ext>
                  </a:extLst>
                </p:cNvPr>
                <p:cNvSpPr txBox="1">
                  <a:spLocks noRot="1" noChangeAspect="1" noMove="1" noResize="1" noEditPoints="1" noAdjustHandles="1" noChangeArrowheads="1" noChangeShapeType="1" noTextEdit="1"/>
                </p:cNvSpPr>
                <p:nvPr/>
              </p:nvSpPr>
              <p:spPr>
                <a:xfrm>
                  <a:off x="8502495" y="5990595"/>
                  <a:ext cx="969127" cy="867405"/>
                </a:xfrm>
                <a:prstGeom prst="rect">
                  <a:avLst/>
                </a:prstGeom>
                <a:blipFill>
                  <a:blip r:embed="rId3"/>
                  <a:stretch>
                    <a:fillRect/>
                  </a:stretch>
                </a:blipFill>
              </p:spPr>
              <p:txBody>
                <a:bodyPr/>
                <a:lstStyle/>
                <a:p>
                  <a:r>
                    <a:rPr lang="en-CA">
                      <a:noFill/>
                    </a:rPr>
                    <a:t> </a:t>
                  </a:r>
                </a:p>
              </p:txBody>
            </p:sp>
          </mc:Fallback>
        </mc:AlternateContent>
      </p:grpSp>
      <p:grpSp>
        <p:nvGrpSpPr>
          <p:cNvPr id="41" name="Group 40">
            <a:extLst>
              <a:ext uri="{FF2B5EF4-FFF2-40B4-BE49-F238E27FC236}">
                <a16:creationId xmlns:a16="http://schemas.microsoft.com/office/drawing/2014/main" id="{9183D36A-3692-498A-A71D-13143C79ED64}"/>
              </a:ext>
            </a:extLst>
          </p:cNvPr>
          <p:cNvGrpSpPr/>
          <p:nvPr/>
        </p:nvGrpSpPr>
        <p:grpSpPr>
          <a:xfrm>
            <a:off x="7414690" y="4486083"/>
            <a:ext cx="2095691" cy="940484"/>
            <a:chOff x="7414690" y="4486083"/>
            <a:chExt cx="2095691" cy="940484"/>
          </a:xfrm>
        </p:grpSpPr>
        <p:cxnSp>
          <p:nvCxnSpPr>
            <p:cNvPr id="6" name="Straight Arrow Connector 5">
              <a:extLst>
                <a:ext uri="{FF2B5EF4-FFF2-40B4-BE49-F238E27FC236}">
                  <a16:creationId xmlns:a16="http://schemas.microsoft.com/office/drawing/2014/main" id="{33CED448-1FAA-42A8-BA9B-93A84C38E7D7}"/>
                </a:ext>
              </a:extLst>
            </p:cNvPr>
            <p:cNvCxnSpPr>
              <a:cxnSpLocks/>
            </p:cNvCxnSpPr>
            <p:nvPr/>
          </p:nvCxnSpPr>
          <p:spPr>
            <a:xfrm flipV="1">
              <a:off x="7414690" y="5057738"/>
              <a:ext cx="1125404" cy="368829"/>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48D252C-F38D-47C6-A05B-49D2B75891B6}"/>
                    </a:ext>
                  </a:extLst>
                </p:cNvPr>
                <p:cNvSpPr txBox="1"/>
                <p:nvPr/>
              </p:nvSpPr>
              <p:spPr>
                <a:xfrm>
                  <a:off x="8541254" y="4486083"/>
                  <a:ext cx="969127" cy="8674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solidFill>
                                  <a:srgbClr val="C00000"/>
                                </a:solidFill>
                                <a:latin typeface="Cambria Math" panose="02040503050406030204" pitchFamily="18" charset="0"/>
                              </a:rPr>
                            </m:ctrlPr>
                          </m:accPr>
                          <m:e>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𝑥</m:t>
                                </m:r>
                              </m:sub>
                            </m:sSub>
                          </m:e>
                        </m:acc>
                      </m:oMath>
                    </m:oMathPara>
                  </a14:m>
                  <a:endParaRPr lang="en-CA" sz="4000" dirty="0">
                    <a:solidFill>
                      <a:srgbClr val="C00000"/>
                    </a:solidFill>
                  </a:endParaRPr>
                </a:p>
              </p:txBody>
            </p:sp>
          </mc:Choice>
          <mc:Fallback xmlns="">
            <p:sp>
              <p:nvSpPr>
                <p:cNvPr id="26" name="TextBox 25">
                  <a:extLst>
                    <a:ext uri="{FF2B5EF4-FFF2-40B4-BE49-F238E27FC236}">
                      <a16:creationId xmlns:a16="http://schemas.microsoft.com/office/drawing/2014/main" id="{448D252C-F38D-47C6-A05B-49D2B75891B6}"/>
                    </a:ext>
                  </a:extLst>
                </p:cNvPr>
                <p:cNvSpPr txBox="1">
                  <a:spLocks noRot="1" noChangeAspect="1" noMove="1" noResize="1" noEditPoints="1" noAdjustHandles="1" noChangeArrowheads="1" noChangeShapeType="1" noTextEdit="1"/>
                </p:cNvSpPr>
                <p:nvPr/>
              </p:nvSpPr>
              <p:spPr>
                <a:xfrm>
                  <a:off x="8541254" y="4486083"/>
                  <a:ext cx="969127" cy="867405"/>
                </a:xfrm>
                <a:prstGeom prst="rect">
                  <a:avLst/>
                </a:prstGeom>
                <a:blipFill>
                  <a:blip r:embed="rId4"/>
                  <a:stretch>
                    <a:fillRect/>
                  </a:stretch>
                </a:blipFill>
              </p:spPr>
              <p:txBody>
                <a:bodyPr/>
                <a:lstStyle/>
                <a:p>
                  <a:r>
                    <a:rPr lang="en-CA">
                      <a:noFill/>
                    </a:rPr>
                    <a:t> </a:t>
                  </a:r>
                </a:p>
              </p:txBody>
            </p:sp>
          </mc:Fallback>
        </mc:AlternateContent>
      </p:grpSp>
      <p:grpSp>
        <p:nvGrpSpPr>
          <p:cNvPr id="42" name="Group 41">
            <a:extLst>
              <a:ext uri="{FF2B5EF4-FFF2-40B4-BE49-F238E27FC236}">
                <a16:creationId xmlns:a16="http://schemas.microsoft.com/office/drawing/2014/main" id="{F3F8FB9C-556C-49BC-8C84-705C78076E70}"/>
              </a:ext>
            </a:extLst>
          </p:cNvPr>
          <p:cNvGrpSpPr/>
          <p:nvPr/>
        </p:nvGrpSpPr>
        <p:grpSpPr>
          <a:xfrm>
            <a:off x="7905771" y="3192978"/>
            <a:ext cx="2171885" cy="1084804"/>
            <a:chOff x="7905771" y="3192978"/>
            <a:chExt cx="2171885" cy="1084804"/>
          </a:xfrm>
        </p:grpSpPr>
        <p:cxnSp>
          <p:nvCxnSpPr>
            <p:cNvPr id="12" name="Straight Arrow Connector 11">
              <a:extLst>
                <a:ext uri="{FF2B5EF4-FFF2-40B4-BE49-F238E27FC236}">
                  <a16:creationId xmlns:a16="http://schemas.microsoft.com/office/drawing/2014/main" id="{3DF24F89-5B16-4061-9550-FCC696CA2B92}"/>
                </a:ext>
              </a:extLst>
            </p:cNvPr>
            <p:cNvCxnSpPr>
              <a:cxnSpLocks/>
            </p:cNvCxnSpPr>
            <p:nvPr/>
          </p:nvCxnSpPr>
          <p:spPr>
            <a:xfrm flipV="1">
              <a:off x="7905771" y="3545591"/>
              <a:ext cx="1211277" cy="732191"/>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37AB2B8-9B3F-497B-A69B-D468ED462040}"/>
                    </a:ext>
                  </a:extLst>
                </p:cNvPr>
                <p:cNvSpPr txBox="1"/>
                <p:nvPr/>
              </p:nvSpPr>
              <p:spPr>
                <a:xfrm>
                  <a:off x="9108529" y="3192978"/>
                  <a:ext cx="969127" cy="8674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solidFill>
                                  <a:srgbClr val="C00000"/>
                                </a:solidFill>
                                <a:latin typeface="Cambria Math" panose="02040503050406030204" pitchFamily="18" charset="0"/>
                              </a:rPr>
                            </m:ctrlPr>
                          </m:accPr>
                          <m:e>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𝑥</m:t>
                                </m:r>
                              </m:sub>
                            </m:sSub>
                          </m:e>
                        </m:acc>
                      </m:oMath>
                    </m:oMathPara>
                  </a14:m>
                  <a:endParaRPr lang="en-CA" sz="4000" dirty="0">
                    <a:solidFill>
                      <a:srgbClr val="C00000"/>
                    </a:solidFill>
                  </a:endParaRPr>
                </a:p>
              </p:txBody>
            </p:sp>
          </mc:Choice>
          <mc:Fallback xmlns="">
            <p:sp>
              <p:nvSpPr>
                <p:cNvPr id="30" name="TextBox 29">
                  <a:extLst>
                    <a:ext uri="{FF2B5EF4-FFF2-40B4-BE49-F238E27FC236}">
                      <a16:creationId xmlns:a16="http://schemas.microsoft.com/office/drawing/2014/main" id="{037AB2B8-9B3F-497B-A69B-D468ED462040}"/>
                    </a:ext>
                  </a:extLst>
                </p:cNvPr>
                <p:cNvSpPr txBox="1">
                  <a:spLocks noRot="1" noChangeAspect="1" noMove="1" noResize="1" noEditPoints="1" noAdjustHandles="1" noChangeArrowheads="1" noChangeShapeType="1" noTextEdit="1"/>
                </p:cNvSpPr>
                <p:nvPr/>
              </p:nvSpPr>
              <p:spPr>
                <a:xfrm>
                  <a:off x="9108529" y="3192978"/>
                  <a:ext cx="969127" cy="867405"/>
                </a:xfrm>
                <a:prstGeom prst="rect">
                  <a:avLst/>
                </a:prstGeom>
                <a:blipFill>
                  <a:blip r:embed="rId5"/>
                  <a:stretch>
                    <a:fillRect/>
                  </a:stretch>
                </a:blipFill>
              </p:spPr>
              <p:txBody>
                <a:bodyPr/>
                <a:lstStyle/>
                <a:p>
                  <a:r>
                    <a:rPr lang="en-CA">
                      <a:noFill/>
                    </a:rPr>
                    <a:t> </a:t>
                  </a:r>
                </a:p>
              </p:txBody>
            </p:sp>
          </mc:Fallback>
        </mc:AlternateContent>
      </p:grpSp>
      <p:grpSp>
        <p:nvGrpSpPr>
          <p:cNvPr id="43" name="Group 42">
            <a:extLst>
              <a:ext uri="{FF2B5EF4-FFF2-40B4-BE49-F238E27FC236}">
                <a16:creationId xmlns:a16="http://schemas.microsoft.com/office/drawing/2014/main" id="{A4437061-56B1-4807-AFB3-8EFD36B239CC}"/>
              </a:ext>
            </a:extLst>
          </p:cNvPr>
          <p:cNvGrpSpPr/>
          <p:nvPr/>
        </p:nvGrpSpPr>
        <p:grpSpPr>
          <a:xfrm>
            <a:off x="8578748" y="1625044"/>
            <a:ext cx="2404434" cy="1444196"/>
            <a:chOff x="8578748" y="1625044"/>
            <a:chExt cx="2404434" cy="1444196"/>
          </a:xfrm>
        </p:grpSpPr>
        <p:cxnSp>
          <p:nvCxnSpPr>
            <p:cNvPr id="14" name="Straight Arrow Connector 13">
              <a:extLst>
                <a:ext uri="{FF2B5EF4-FFF2-40B4-BE49-F238E27FC236}">
                  <a16:creationId xmlns:a16="http://schemas.microsoft.com/office/drawing/2014/main" id="{6D978DDE-30AB-4BED-8100-4A5CE4E4789C}"/>
                </a:ext>
              </a:extLst>
            </p:cNvPr>
            <p:cNvCxnSpPr>
              <a:cxnSpLocks/>
            </p:cNvCxnSpPr>
            <p:nvPr/>
          </p:nvCxnSpPr>
          <p:spPr>
            <a:xfrm flipV="1">
              <a:off x="8578748" y="1987050"/>
              <a:ext cx="1424915" cy="108219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7B30EEA-4142-4361-9CF6-ECA9BD4E22F0}"/>
                    </a:ext>
                  </a:extLst>
                </p:cNvPr>
                <p:cNvSpPr txBox="1"/>
                <p:nvPr/>
              </p:nvSpPr>
              <p:spPr>
                <a:xfrm>
                  <a:off x="10014055" y="1625044"/>
                  <a:ext cx="969127" cy="8674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solidFill>
                                  <a:srgbClr val="C00000"/>
                                </a:solidFill>
                                <a:latin typeface="Cambria Math" panose="02040503050406030204" pitchFamily="18" charset="0"/>
                              </a:rPr>
                            </m:ctrlPr>
                          </m:accPr>
                          <m:e>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𝑥</m:t>
                                </m:r>
                              </m:sub>
                            </m:sSub>
                          </m:e>
                        </m:acc>
                      </m:oMath>
                    </m:oMathPara>
                  </a14:m>
                  <a:endParaRPr lang="en-CA" sz="4000" dirty="0">
                    <a:solidFill>
                      <a:srgbClr val="C00000"/>
                    </a:solidFill>
                  </a:endParaRPr>
                </a:p>
              </p:txBody>
            </p:sp>
          </mc:Choice>
          <mc:Fallback xmlns="">
            <p:sp>
              <p:nvSpPr>
                <p:cNvPr id="34" name="TextBox 33">
                  <a:extLst>
                    <a:ext uri="{FF2B5EF4-FFF2-40B4-BE49-F238E27FC236}">
                      <a16:creationId xmlns:a16="http://schemas.microsoft.com/office/drawing/2014/main" id="{B7B30EEA-4142-4361-9CF6-ECA9BD4E22F0}"/>
                    </a:ext>
                  </a:extLst>
                </p:cNvPr>
                <p:cNvSpPr txBox="1">
                  <a:spLocks noRot="1" noChangeAspect="1" noMove="1" noResize="1" noEditPoints="1" noAdjustHandles="1" noChangeArrowheads="1" noChangeShapeType="1" noTextEdit="1"/>
                </p:cNvSpPr>
                <p:nvPr/>
              </p:nvSpPr>
              <p:spPr>
                <a:xfrm>
                  <a:off x="10014055" y="1625044"/>
                  <a:ext cx="969127" cy="867405"/>
                </a:xfrm>
                <a:prstGeom prst="rect">
                  <a:avLst/>
                </a:prstGeom>
                <a:blipFill>
                  <a:blip r:embed="rId6"/>
                  <a:stretch>
                    <a:fillRect/>
                  </a:stretch>
                </a:blipFill>
              </p:spPr>
              <p:txBody>
                <a:bodyPr/>
                <a:lstStyle/>
                <a:p>
                  <a:r>
                    <a:rPr lang="en-CA">
                      <a:noFill/>
                    </a:rPr>
                    <a:t> </a:t>
                  </a:r>
                </a:p>
              </p:txBody>
            </p:sp>
          </mc:Fallback>
        </mc:AlternateContent>
      </p:grpSp>
    </p:spTree>
    <p:extLst>
      <p:ext uri="{BB962C8B-B14F-4D97-AF65-F5344CB8AC3E}">
        <p14:creationId xmlns:p14="http://schemas.microsoft.com/office/powerpoint/2010/main" val="3909063896"/>
      </p:ext>
    </p:extLst>
  </p:cSld>
  <p:clrMapOvr>
    <a:masterClrMapping/>
  </p:clrMapOvr>
  <mc:AlternateContent xmlns:mc="http://schemas.openxmlformats.org/markup-compatibility/2006" xmlns:p14="http://schemas.microsoft.com/office/powerpoint/2010/main">
    <mc:Choice Requires="p14">
      <p:transition spd="med" p14:dur="700" advTm="4426">
        <p:fade/>
      </p:transition>
    </mc:Choice>
    <mc:Fallback xmlns="">
      <p:transition spd="med" advTm="4426">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9FF1CC-DA96-4A74-9961-6E0AEAA43621}"/>
              </a:ext>
            </a:extLst>
          </p:cNvPr>
          <p:cNvGrpSpPr/>
          <p:nvPr/>
        </p:nvGrpSpPr>
        <p:grpSpPr>
          <a:xfrm>
            <a:off x="354576" y="1327357"/>
            <a:ext cx="10346376" cy="5149644"/>
            <a:chOff x="1480222" y="4429967"/>
            <a:chExt cx="1784948" cy="888412"/>
          </a:xfrm>
        </p:grpSpPr>
        <p:cxnSp>
          <p:nvCxnSpPr>
            <p:cNvPr id="7" name="Straight Arrow Connector 6">
              <a:extLst>
                <a:ext uri="{FF2B5EF4-FFF2-40B4-BE49-F238E27FC236}">
                  <a16:creationId xmlns:a16="http://schemas.microsoft.com/office/drawing/2014/main" id="{C6B5AE66-0F11-441D-8651-4803EFDD24ED}"/>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1D115AA-5D5B-4055-AD71-D9EE2CDFC354}"/>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9C2B76-CF5F-488E-AD06-2693D57E4746}"/>
                  </a:ext>
                </a:extLst>
              </p:cNvPr>
              <p:cNvSpPr txBox="1"/>
              <p:nvPr/>
            </p:nvSpPr>
            <p:spPr>
              <a:xfrm>
                <a:off x="10842707" y="5634501"/>
                <a:ext cx="525510"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i="1">
                          <a:solidFill>
                            <a:srgbClr val="0070C0"/>
                          </a:solidFill>
                          <a:latin typeface="Cambria Math" panose="02040503050406030204" pitchFamily="18" charset="0"/>
                        </a:rPr>
                        <m:t>𝑥</m:t>
                      </m:r>
                    </m:oMath>
                  </m:oMathPara>
                </a14:m>
                <a:endParaRPr lang="en-US" sz="4400" b="0" dirty="0"/>
              </a:p>
            </p:txBody>
          </p:sp>
        </mc:Choice>
        <mc:Fallback xmlns="">
          <p:sp>
            <p:nvSpPr>
              <p:cNvPr id="10" name="TextBox 9">
                <a:extLst>
                  <a:ext uri="{FF2B5EF4-FFF2-40B4-BE49-F238E27FC236}">
                    <a16:creationId xmlns:a16="http://schemas.microsoft.com/office/drawing/2014/main" id="{7F9C2B76-CF5F-488E-AD06-2693D57E4746}"/>
                  </a:ext>
                </a:extLst>
              </p:cNvPr>
              <p:cNvSpPr txBox="1">
                <a:spLocks noRot="1" noChangeAspect="1" noMove="1" noResize="1" noEditPoints="1" noAdjustHandles="1" noChangeArrowheads="1" noChangeShapeType="1" noTextEdit="1"/>
              </p:cNvSpPr>
              <p:nvPr/>
            </p:nvSpPr>
            <p:spPr>
              <a:xfrm>
                <a:off x="10842707" y="5634501"/>
                <a:ext cx="525510" cy="101566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62FF6A-FEB4-4ED6-ADA6-2A75C38B1900}"/>
                  </a:ext>
                </a:extLst>
              </p:cNvPr>
              <p:cNvSpPr txBox="1"/>
              <p:nvPr/>
            </p:nvSpPr>
            <p:spPr>
              <a:xfrm>
                <a:off x="774598" y="926358"/>
                <a:ext cx="771524"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b="0" i="1" smtClean="0">
                          <a:solidFill>
                            <a:schemeClr val="tx1"/>
                          </a:solidFill>
                          <a:latin typeface="Cambria Math" panose="02040503050406030204" pitchFamily="18" charset="0"/>
                        </a:rPr>
                        <m:t>𝑐</m:t>
                      </m:r>
                      <m:r>
                        <a:rPr lang="en-US" sz="6000" b="0" i="1" smtClean="0">
                          <a:solidFill>
                            <a:srgbClr val="0070C0"/>
                          </a:solidFill>
                          <a:latin typeface="Cambria Math" panose="02040503050406030204" pitchFamily="18" charset="0"/>
                        </a:rPr>
                        <m:t>𝑡</m:t>
                      </m:r>
                    </m:oMath>
                  </m:oMathPara>
                </a14:m>
                <a:endParaRPr lang="en-US" sz="4400" b="0" dirty="0"/>
              </a:p>
            </p:txBody>
          </p:sp>
        </mc:Choice>
        <mc:Fallback xmlns="">
          <p:sp>
            <p:nvSpPr>
              <p:cNvPr id="11" name="TextBox 10">
                <a:extLst>
                  <a:ext uri="{FF2B5EF4-FFF2-40B4-BE49-F238E27FC236}">
                    <a16:creationId xmlns:a16="http://schemas.microsoft.com/office/drawing/2014/main" id="{0362FF6A-FEB4-4ED6-ADA6-2A75C38B1900}"/>
                  </a:ext>
                </a:extLst>
              </p:cNvPr>
              <p:cNvSpPr txBox="1">
                <a:spLocks noRot="1" noChangeAspect="1" noMove="1" noResize="1" noEditPoints="1" noAdjustHandles="1" noChangeArrowheads="1" noChangeShapeType="1" noTextEdit="1"/>
              </p:cNvSpPr>
              <p:nvPr/>
            </p:nvSpPr>
            <p:spPr>
              <a:xfrm>
                <a:off x="774598" y="926358"/>
                <a:ext cx="771524" cy="1015663"/>
              </a:xfrm>
              <a:prstGeom prst="rect">
                <a:avLst/>
              </a:prstGeom>
              <a:blipFill>
                <a:blip r:embed="rId4"/>
                <a:stretch>
                  <a:fillRect/>
                </a:stretch>
              </a:blipFill>
            </p:spPr>
            <p:txBody>
              <a:bodyPr/>
              <a:lstStyle/>
              <a:p>
                <a:r>
                  <a:rPr lang="en-CA">
                    <a:noFill/>
                  </a:rPr>
                  <a:t> </a:t>
                </a:r>
              </a:p>
            </p:txBody>
          </p:sp>
        </mc:Fallback>
      </mc:AlternateContent>
      <p:sp>
        <p:nvSpPr>
          <p:cNvPr id="2" name="TextBox 1">
            <a:extLst>
              <a:ext uri="{FF2B5EF4-FFF2-40B4-BE49-F238E27FC236}">
                <a16:creationId xmlns:a16="http://schemas.microsoft.com/office/drawing/2014/main" id="{5F557FB6-6285-418F-86DB-F9C48E2EB210}"/>
              </a:ext>
            </a:extLst>
          </p:cNvPr>
          <p:cNvSpPr txBox="1"/>
          <p:nvPr/>
        </p:nvSpPr>
        <p:spPr>
          <a:xfrm>
            <a:off x="-1" y="0"/>
            <a:ext cx="11297265" cy="830997"/>
          </a:xfrm>
          <a:prstGeom prst="rect">
            <a:avLst/>
          </a:prstGeom>
          <a:noFill/>
          <a:ln>
            <a:noFill/>
          </a:ln>
        </p:spPr>
        <p:txBody>
          <a:bodyPr wrap="square" rtlCol="0">
            <a:spAutoFit/>
          </a:bodyPr>
          <a:lstStyle/>
          <a:p>
            <a:r>
              <a:rPr lang="en-US" sz="4800" dirty="0"/>
              <a:t>Accelerating spaceships in Special Relativity</a:t>
            </a:r>
            <a:endParaRPr lang="en-CA" sz="4800" dirty="0"/>
          </a:p>
        </p:txBody>
      </p:sp>
      <p:grpSp>
        <p:nvGrpSpPr>
          <p:cNvPr id="47" name="Group 46">
            <a:extLst>
              <a:ext uri="{FF2B5EF4-FFF2-40B4-BE49-F238E27FC236}">
                <a16:creationId xmlns:a16="http://schemas.microsoft.com/office/drawing/2014/main" id="{3FA0C255-B1AB-45A9-AF97-69E34D858C1E}"/>
              </a:ext>
            </a:extLst>
          </p:cNvPr>
          <p:cNvGrpSpPr/>
          <p:nvPr/>
        </p:nvGrpSpPr>
        <p:grpSpPr>
          <a:xfrm>
            <a:off x="1523366" y="5357447"/>
            <a:ext cx="2814172" cy="923330"/>
            <a:chOff x="1523366" y="5357447"/>
            <a:chExt cx="2814172" cy="923330"/>
          </a:xfrm>
        </p:grpSpPr>
        <p:cxnSp>
          <p:nvCxnSpPr>
            <p:cNvPr id="15" name="Straight Arrow Connector 14">
              <a:extLst>
                <a:ext uri="{FF2B5EF4-FFF2-40B4-BE49-F238E27FC236}">
                  <a16:creationId xmlns:a16="http://schemas.microsoft.com/office/drawing/2014/main" id="{9AE33E64-D221-4EB6-92BB-5AC7B39F339E}"/>
                </a:ext>
              </a:extLst>
            </p:cNvPr>
            <p:cNvCxnSpPr>
              <a:cxnSpLocks/>
            </p:cNvCxnSpPr>
            <p:nvPr/>
          </p:nvCxnSpPr>
          <p:spPr>
            <a:xfrm>
              <a:off x="1523366" y="615493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5CAF31D-62D5-4246-A91A-0ADAAC10FED7}"/>
                    </a:ext>
                  </a:extLst>
                </p:cNvPr>
                <p:cNvSpPr txBox="1"/>
                <p:nvPr/>
              </p:nvSpPr>
              <p:spPr>
                <a:xfrm>
                  <a:off x="2520460" y="535744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16" name="TextBox 15">
                  <a:extLst>
                    <a:ext uri="{FF2B5EF4-FFF2-40B4-BE49-F238E27FC236}">
                      <a16:creationId xmlns:a16="http://schemas.microsoft.com/office/drawing/2014/main" id="{95CAF31D-62D5-4246-A91A-0ADAAC10FED7}"/>
                    </a:ext>
                  </a:extLst>
                </p:cNvPr>
                <p:cNvSpPr txBox="1">
                  <a:spLocks noRot="1" noChangeAspect="1" noMove="1" noResize="1" noEditPoints="1" noAdjustHandles="1" noChangeArrowheads="1" noChangeShapeType="1" noTextEdit="1"/>
                </p:cNvSpPr>
                <p:nvPr/>
              </p:nvSpPr>
              <p:spPr>
                <a:xfrm>
                  <a:off x="2520460" y="5357447"/>
                  <a:ext cx="973017" cy="923330"/>
                </a:xfrm>
                <a:prstGeom prst="rect">
                  <a:avLst/>
                </a:prstGeom>
                <a:blipFill>
                  <a:blip r:embed="rId5"/>
                  <a:stretch>
                    <a:fillRect/>
                  </a:stretch>
                </a:blipFill>
                <a:ln>
                  <a:noFill/>
                </a:ln>
              </p:spPr>
              <p:txBody>
                <a:bodyPr/>
                <a:lstStyle/>
                <a:p>
                  <a:r>
                    <a:rPr lang="en-CA">
                      <a:noFill/>
                    </a:rPr>
                    <a:t> </a:t>
                  </a:r>
                </a:p>
              </p:txBody>
            </p:sp>
          </mc:Fallback>
        </mc:AlternateContent>
      </p:grpSp>
      <p:sp>
        <p:nvSpPr>
          <p:cNvPr id="18" name="Freeform: Shape 17">
            <a:extLst>
              <a:ext uri="{FF2B5EF4-FFF2-40B4-BE49-F238E27FC236}">
                <a16:creationId xmlns:a16="http://schemas.microsoft.com/office/drawing/2014/main" id="{389770F3-714F-4BF2-AA2B-3EE40AF66F57}"/>
              </a:ext>
            </a:extLst>
          </p:cNvPr>
          <p:cNvSpPr/>
          <p:nvPr/>
        </p:nvSpPr>
        <p:spPr>
          <a:xfrm rot="10800000" flipH="1">
            <a:off x="1498829" y="150093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cxnSp>
        <p:nvCxnSpPr>
          <p:cNvPr id="19" name="Straight Arrow Connector 18">
            <a:extLst>
              <a:ext uri="{FF2B5EF4-FFF2-40B4-BE49-F238E27FC236}">
                <a16:creationId xmlns:a16="http://schemas.microsoft.com/office/drawing/2014/main" id="{B1C43DE1-8AE9-44A8-BE0D-9430A5319A84}"/>
              </a:ext>
            </a:extLst>
          </p:cNvPr>
          <p:cNvCxnSpPr>
            <a:cxnSpLocks/>
          </p:cNvCxnSpPr>
          <p:nvPr/>
        </p:nvCxnSpPr>
        <p:spPr>
          <a:xfrm>
            <a:off x="-4050957" y="6166655"/>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D457D86-467B-4D0B-830F-714DA0F5614F}"/>
              </a:ext>
            </a:extLst>
          </p:cNvPr>
          <p:cNvCxnSpPr>
            <a:cxnSpLocks/>
          </p:cNvCxnSpPr>
          <p:nvPr/>
        </p:nvCxnSpPr>
        <p:spPr>
          <a:xfrm flipV="1">
            <a:off x="-3991708" y="5251938"/>
            <a:ext cx="2790093" cy="91440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94E8E05-F88D-4A98-B3F0-7946DBF56980}"/>
              </a:ext>
            </a:extLst>
          </p:cNvPr>
          <p:cNvCxnSpPr>
            <a:cxnSpLocks/>
          </p:cNvCxnSpPr>
          <p:nvPr/>
        </p:nvCxnSpPr>
        <p:spPr>
          <a:xfrm flipV="1">
            <a:off x="-3991708" y="4290646"/>
            <a:ext cx="3141785" cy="189914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F1CF76A-2C49-4C00-8E3D-202C4A37DA9C}"/>
              </a:ext>
            </a:extLst>
          </p:cNvPr>
          <p:cNvCxnSpPr>
            <a:cxnSpLocks/>
          </p:cNvCxnSpPr>
          <p:nvPr/>
        </p:nvCxnSpPr>
        <p:spPr>
          <a:xfrm flipV="1">
            <a:off x="-4015154" y="3376246"/>
            <a:ext cx="3634154" cy="281354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A5004993-4426-46D7-A3A3-12F055BA3BA4}"/>
              </a:ext>
            </a:extLst>
          </p:cNvPr>
          <p:cNvSpPr/>
          <p:nvPr/>
        </p:nvSpPr>
        <p:spPr>
          <a:xfrm rot="10800000" flipH="1">
            <a:off x="4300644" y="1559551"/>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grpSp>
        <p:nvGrpSpPr>
          <p:cNvPr id="4" name="Group 3">
            <a:extLst>
              <a:ext uri="{FF2B5EF4-FFF2-40B4-BE49-F238E27FC236}">
                <a16:creationId xmlns:a16="http://schemas.microsoft.com/office/drawing/2014/main" id="{97AD23DB-CE6F-44D8-9A6E-A2C56DBF3003}"/>
              </a:ext>
            </a:extLst>
          </p:cNvPr>
          <p:cNvGrpSpPr/>
          <p:nvPr/>
        </p:nvGrpSpPr>
        <p:grpSpPr>
          <a:xfrm>
            <a:off x="1492991" y="4469274"/>
            <a:ext cx="918438" cy="918438"/>
            <a:chOff x="13957170" y="1241368"/>
            <a:chExt cx="2919047" cy="2919047"/>
          </a:xfrm>
        </p:grpSpPr>
        <p:cxnSp>
          <p:nvCxnSpPr>
            <p:cNvPr id="28" name="Straight Arrow Connector 27">
              <a:extLst>
                <a:ext uri="{FF2B5EF4-FFF2-40B4-BE49-F238E27FC236}">
                  <a16:creationId xmlns:a16="http://schemas.microsoft.com/office/drawing/2014/main" id="{339A7C01-7A20-4863-8185-A599FC7E8CC4}"/>
                </a:ext>
              </a:extLst>
            </p:cNvPr>
            <p:cNvCxnSpPr>
              <a:cxnSpLocks/>
            </p:cNvCxnSpPr>
            <p:nvPr/>
          </p:nvCxnSpPr>
          <p:spPr>
            <a:xfrm flipV="1">
              <a:off x="13957170" y="3119088"/>
              <a:ext cx="2919047" cy="956661"/>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8475651-0BE3-4A48-94D7-55B6E053559A}"/>
                </a:ext>
              </a:extLst>
            </p:cNvPr>
            <p:cNvCxnSpPr>
              <a:cxnSpLocks/>
            </p:cNvCxnSpPr>
            <p:nvPr/>
          </p:nvCxnSpPr>
          <p:spPr>
            <a:xfrm rot="5400000" flipH="1" flipV="1">
              <a:off x="13090141" y="2222561"/>
              <a:ext cx="2919047" cy="956662"/>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9E56F89-C111-4CF4-933E-4230BBF1159D}"/>
              </a:ext>
            </a:extLst>
          </p:cNvPr>
          <p:cNvGrpSpPr/>
          <p:nvPr/>
        </p:nvGrpSpPr>
        <p:grpSpPr>
          <a:xfrm>
            <a:off x="1437522" y="5359056"/>
            <a:ext cx="885439" cy="885440"/>
            <a:chOff x="14316927" y="3518814"/>
            <a:chExt cx="2814171" cy="2814172"/>
          </a:xfrm>
        </p:grpSpPr>
        <p:cxnSp>
          <p:nvCxnSpPr>
            <p:cNvPr id="30" name="Straight Arrow Connector 29">
              <a:extLst>
                <a:ext uri="{FF2B5EF4-FFF2-40B4-BE49-F238E27FC236}">
                  <a16:creationId xmlns:a16="http://schemas.microsoft.com/office/drawing/2014/main" id="{CDCF8489-0CEC-4453-8B23-8BAFE015F587}"/>
                </a:ext>
              </a:extLst>
            </p:cNvPr>
            <p:cNvCxnSpPr>
              <a:cxnSpLocks/>
            </p:cNvCxnSpPr>
            <p:nvPr/>
          </p:nvCxnSpPr>
          <p:spPr>
            <a:xfrm>
              <a:off x="14316927" y="6235383"/>
              <a:ext cx="2814171"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C96478B-B262-4B89-BA7B-5A9F26AE6683}"/>
                </a:ext>
              </a:extLst>
            </p:cNvPr>
            <p:cNvCxnSpPr>
              <a:cxnSpLocks/>
            </p:cNvCxnSpPr>
            <p:nvPr/>
          </p:nvCxnSpPr>
          <p:spPr>
            <a:xfrm rot="16200000">
              <a:off x="12977947" y="4925900"/>
              <a:ext cx="2814172"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9ABFAC6-9A34-4D62-AE15-02620300315A}"/>
              </a:ext>
            </a:extLst>
          </p:cNvPr>
          <p:cNvGrpSpPr/>
          <p:nvPr/>
        </p:nvGrpSpPr>
        <p:grpSpPr>
          <a:xfrm>
            <a:off x="1880999" y="3439555"/>
            <a:ext cx="1001280" cy="988519"/>
            <a:chOff x="12741376" y="-88492"/>
            <a:chExt cx="3182344" cy="3141785"/>
          </a:xfrm>
        </p:grpSpPr>
        <p:cxnSp>
          <p:nvCxnSpPr>
            <p:cNvPr id="33" name="Straight Arrow Connector 32">
              <a:extLst>
                <a:ext uri="{FF2B5EF4-FFF2-40B4-BE49-F238E27FC236}">
                  <a16:creationId xmlns:a16="http://schemas.microsoft.com/office/drawing/2014/main" id="{F4DC6DDA-71D6-409F-88CE-AC5F50993980}"/>
                </a:ext>
              </a:extLst>
            </p:cNvPr>
            <p:cNvCxnSpPr>
              <a:cxnSpLocks/>
            </p:cNvCxnSpPr>
            <p:nvPr/>
          </p:nvCxnSpPr>
          <p:spPr>
            <a:xfrm flipV="1">
              <a:off x="12781935" y="1139785"/>
              <a:ext cx="3141785" cy="189914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ABCA42D-C484-4B35-908D-D5840B546E9F}"/>
                </a:ext>
              </a:extLst>
            </p:cNvPr>
            <p:cNvCxnSpPr>
              <a:cxnSpLocks/>
            </p:cNvCxnSpPr>
            <p:nvPr/>
          </p:nvCxnSpPr>
          <p:spPr>
            <a:xfrm rot="5400000" flipH="1" flipV="1">
              <a:off x="12120052" y="532832"/>
              <a:ext cx="3141785" cy="189913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266AA19-3343-4D04-869D-4F183F1A6D19}"/>
                  </a:ext>
                </a:extLst>
              </p:cNvPr>
              <p:cNvSpPr txBox="1"/>
              <p:nvPr/>
            </p:nvSpPr>
            <p:spPr>
              <a:xfrm>
                <a:off x="5127811" y="3714412"/>
                <a:ext cx="6902823" cy="2123658"/>
              </a:xfrm>
              <a:prstGeom prst="rect">
                <a:avLst/>
              </a:prstGeom>
              <a:noFill/>
              <a:ln w="38100">
                <a:noFill/>
              </a:ln>
            </p:spPr>
            <p:txBody>
              <a:bodyPr wrap="square" rtlCol="0">
                <a:spAutoFit/>
              </a:bodyPr>
              <a:lstStyle/>
              <a:p>
                <a:pPr algn="ctr"/>
                <a:r>
                  <a:rPr lang="en-US" sz="4400" dirty="0"/>
                  <a:t>Distance between spaceships is </a:t>
                </a:r>
                <a:r>
                  <a:rPr lang="en-US" sz="4400" dirty="0">
                    <a:solidFill>
                      <a:srgbClr val="FF0000"/>
                    </a:solidFill>
                  </a:rPr>
                  <a:t>greater than </a:t>
                </a:r>
                <a14:m>
                  <m:oMath xmlns:m="http://schemas.openxmlformats.org/officeDocument/2006/math">
                    <m:r>
                      <a:rPr lang="en-US" sz="4400" i="1" dirty="0" smtClean="0">
                        <a:solidFill>
                          <a:srgbClr val="FF0000"/>
                        </a:solidFill>
                        <a:latin typeface="Cambria Math" panose="02040503050406030204" pitchFamily="18" charset="0"/>
                      </a:rPr>
                      <m:t>𝐷</m:t>
                    </m:r>
                  </m:oMath>
                </a14:m>
                <a:r>
                  <a:rPr lang="en-US" sz="4400" dirty="0">
                    <a:solidFill>
                      <a:srgbClr val="FF0000"/>
                    </a:solidFill>
                  </a:rPr>
                  <a:t> </a:t>
                </a:r>
                <a:br>
                  <a:rPr lang="en-US" sz="4400" dirty="0"/>
                </a:br>
                <a:r>
                  <a:rPr lang="en-US" sz="4400" dirty="0"/>
                  <a:t>in their own frames. </a:t>
                </a:r>
                <a:endParaRPr lang="en-CA" sz="4400" dirty="0"/>
              </a:p>
            </p:txBody>
          </p:sp>
        </mc:Choice>
        <mc:Fallback xmlns="">
          <p:sp>
            <p:nvSpPr>
              <p:cNvPr id="13" name="TextBox 12">
                <a:extLst>
                  <a:ext uri="{FF2B5EF4-FFF2-40B4-BE49-F238E27FC236}">
                    <a16:creationId xmlns:a16="http://schemas.microsoft.com/office/drawing/2014/main" id="{E266AA19-3343-4D04-869D-4F183F1A6D19}"/>
                  </a:ext>
                </a:extLst>
              </p:cNvPr>
              <p:cNvSpPr txBox="1">
                <a:spLocks noRot="1" noChangeAspect="1" noMove="1" noResize="1" noEditPoints="1" noAdjustHandles="1" noChangeArrowheads="1" noChangeShapeType="1" noTextEdit="1"/>
              </p:cNvSpPr>
              <p:nvPr/>
            </p:nvSpPr>
            <p:spPr>
              <a:xfrm>
                <a:off x="5127811" y="3714412"/>
                <a:ext cx="6902823" cy="2123658"/>
              </a:xfrm>
              <a:prstGeom prst="rect">
                <a:avLst/>
              </a:prstGeom>
              <a:blipFill>
                <a:blip r:embed="rId6"/>
                <a:stretch>
                  <a:fillRect l="-3001" t="-5731" r="-4854" b="-12607"/>
                </a:stretch>
              </a:blipFill>
              <a:ln w="38100">
                <a:noFill/>
              </a:ln>
            </p:spPr>
            <p:txBody>
              <a:bodyPr/>
              <a:lstStyle/>
              <a:p>
                <a:r>
                  <a:rPr lang="en-CA">
                    <a:noFill/>
                  </a:rPr>
                  <a:t> </a:t>
                </a:r>
              </a:p>
            </p:txBody>
          </p:sp>
        </mc:Fallback>
      </mc:AlternateContent>
      <p:grpSp>
        <p:nvGrpSpPr>
          <p:cNvPr id="48" name="Group 47">
            <a:extLst>
              <a:ext uri="{FF2B5EF4-FFF2-40B4-BE49-F238E27FC236}">
                <a16:creationId xmlns:a16="http://schemas.microsoft.com/office/drawing/2014/main" id="{618E7C4B-FF06-4DBA-9C82-0DA17F00D2A2}"/>
              </a:ext>
            </a:extLst>
          </p:cNvPr>
          <p:cNvGrpSpPr/>
          <p:nvPr/>
        </p:nvGrpSpPr>
        <p:grpSpPr>
          <a:xfrm>
            <a:off x="1606061" y="3928697"/>
            <a:ext cx="2995436" cy="1317035"/>
            <a:chOff x="1606061" y="3928697"/>
            <a:chExt cx="2995436" cy="1317035"/>
          </a:xfrm>
        </p:grpSpPr>
        <p:cxnSp>
          <p:nvCxnSpPr>
            <p:cNvPr id="24" name="Straight Arrow Connector 23">
              <a:extLst>
                <a:ext uri="{FF2B5EF4-FFF2-40B4-BE49-F238E27FC236}">
                  <a16:creationId xmlns:a16="http://schemas.microsoft.com/office/drawing/2014/main" id="{CF12CF42-F725-45F9-9553-973273362719}"/>
                </a:ext>
              </a:extLst>
            </p:cNvPr>
            <p:cNvCxnSpPr>
              <a:cxnSpLocks/>
            </p:cNvCxnSpPr>
            <p:nvPr/>
          </p:nvCxnSpPr>
          <p:spPr>
            <a:xfrm flipV="1">
              <a:off x="1606061" y="4264035"/>
              <a:ext cx="2995436" cy="981697"/>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EA454FF-C308-456A-89C0-CE0D9C1DB5E0}"/>
                    </a:ext>
                  </a:extLst>
                </p:cNvPr>
                <p:cNvSpPr txBox="1"/>
                <p:nvPr/>
              </p:nvSpPr>
              <p:spPr>
                <a:xfrm>
                  <a:off x="2634760" y="392869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9" name="TextBox 8">
                  <a:extLst>
                    <a:ext uri="{FF2B5EF4-FFF2-40B4-BE49-F238E27FC236}">
                      <a16:creationId xmlns:a16="http://schemas.microsoft.com/office/drawing/2014/main" id="{5EA454FF-C308-456A-89C0-CE0D9C1DB5E0}"/>
                    </a:ext>
                  </a:extLst>
                </p:cNvPr>
                <p:cNvSpPr txBox="1">
                  <a:spLocks noRot="1" noChangeAspect="1" noMove="1" noResize="1" noEditPoints="1" noAdjustHandles="1" noChangeArrowheads="1" noChangeShapeType="1" noTextEdit="1"/>
                </p:cNvSpPr>
                <p:nvPr/>
              </p:nvSpPr>
              <p:spPr>
                <a:xfrm>
                  <a:off x="2634760" y="3928697"/>
                  <a:ext cx="973017" cy="923330"/>
                </a:xfrm>
                <a:prstGeom prst="rect">
                  <a:avLst/>
                </a:prstGeom>
                <a:blipFill>
                  <a:blip r:embed="rId7"/>
                  <a:stretch>
                    <a:fillRect/>
                  </a:stretch>
                </a:blipFill>
                <a:ln>
                  <a:noFill/>
                </a:ln>
              </p:spPr>
              <p:txBody>
                <a:bodyPr/>
                <a:lstStyle/>
                <a:p>
                  <a:r>
                    <a:rPr lang="en-CA">
                      <a:noFill/>
                    </a:rPr>
                    <a:t> </a:t>
                  </a:r>
                </a:p>
              </p:txBody>
            </p:sp>
          </mc:Fallback>
        </mc:AlternateContent>
      </p:grpSp>
      <p:grpSp>
        <p:nvGrpSpPr>
          <p:cNvPr id="49" name="Group 48">
            <a:extLst>
              <a:ext uri="{FF2B5EF4-FFF2-40B4-BE49-F238E27FC236}">
                <a16:creationId xmlns:a16="http://schemas.microsoft.com/office/drawing/2014/main" id="{4051A583-B6BF-47B6-8D3A-145C729C9E81}"/>
              </a:ext>
            </a:extLst>
          </p:cNvPr>
          <p:cNvGrpSpPr/>
          <p:nvPr/>
        </p:nvGrpSpPr>
        <p:grpSpPr>
          <a:xfrm>
            <a:off x="1981200" y="2312316"/>
            <a:ext cx="3262526" cy="1972125"/>
            <a:chOff x="1981200" y="2312316"/>
            <a:chExt cx="3262526" cy="1972125"/>
          </a:xfrm>
        </p:grpSpPr>
        <p:cxnSp>
          <p:nvCxnSpPr>
            <p:cNvPr id="26" name="Straight Arrow Connector 25">
              <a:extLst>
                <a:ext uri="{FF2B5EF4-FFF2-40B4-BE49-F238E27FC236}">
                  <a16:creationId xmlns:a16="http://schemas.microsoft.com/office/drawing/2014/main" id="{E64AC365-FC59-4035-A877-4762E0E2A0D5}"/>
                </a:ext>
              </a:extLst>
            </p:cNvPr>
            <p:cNvCxnSpPr>
              <a:cxnSpLocks/>
            </p:cNvCxnSpPr>
            <p:nvPr/>
          </p:nvCxnSpPr>
          <p:spPr>
            <a:xfrm flipV="1">
              <a:off x="1981200" y="2312316"/>
              <a:ext cx="3262526" cy="1972125"/>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AA80F9F-5250-4849-B83A-424A316AD403}"/>
                    </a:ext>
                  </a:extLst>
                </p:cNvPr>
                <p:cNvSpPr txBox="1"/>
                <p:nvPr/>
              </p:nvSpPr>
              <p:spPr>
                <a:xfrm>
                  <a:off x="3111010" y="242374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12" name="TextBox 11">
                  <a:extLst>
                    <a:ext uri="{FF2B5EF4-FFF2-40B4-BE49-F238E27FC236}">
                      <a16:creationId xmlns:a16="http://schemas.microsoft.com/office/drawing/2014/main" id="{FAA80F9F-5250-4849-B83A-424A316AD403}"/>
                    </a:ext>
                  </a:extLst>
                </p:cNvPr>
                <p:cNvSpPr txBox="1">
                  <a:spLocks noRot="1" noChangeAspect="1" noMove="1" noResize="1" noEditPoints="1" noAdjustHandles="1" noChangeArrowheads="1" noChangeShapeType="1" noTextEdit="1"/>
                </p:cNvSpPr>
                <p:nvPr/>
              </p:nvSpPr>
              <p:spPr>
                <a:xfrm>
                  <a:off x="3111010" y="2423747"/>
                  <a:ext cx="973017" cy="923330"/>
                </a:xfrm>
                <a:prstGeom prst="rect">
                  <a:avLst/>
                </a:prstGeom>
                <a:blipFill>
                  <a:blip r:embed="rId8"/>
                  <a:stretch>
                    <a:fillRect/>
                  </a:stretch>
                </a:blipFill>
                <a:ln>
                  <a:noFill/>
                </a:ln>
              </p:spPr>
              <p:txBody>
                <a:bodyPr/>
                <a:lstStyle/>
                <a:p>
                  <a:r>
                    <a:rPr lang="en-CA">
                      <a:noFill/>
                    </a:rPr>
                    <a:t> </a:t>
                  </a:r>
                </a:p>
              </p:txBody>
            </p:sp>
          </mc:Fallback>
        </mc:AlternateContent>
      </p:grpSp>
      <p:cxnSp>
        <p:nvCxnSpPr>
          <p:cNvPr id="42" name="Straight Arrow Connector 41">
            <a:extLst>
              <a:ext uri="{FF2B5EF4-FFF2-40B4-BE49-F238E27FC236}">
                <a16:creationId xmlns:a16="http://schemas.microsoft.com/office/drawing/2014/main" id="{5930AC60-3C25-474B-9CC7-26EC445090BA}"/>
              </a:ext>
            </a:extLst>
          </p:cNvPr>
          <p:cNvCxnSpPr>
            <a:cxnSpLocks/>
          </p:cNvCxnSpPr>
          <p:nvPr/>
        </p:nvCxnSpPr>
        <p:spPr>
          <a:xfrm flipV="1">
            <a:off x="4573378" y="4151509"/>
            <a:ext cx="357210" cy="117070"/>
          </a:xfrm>
          <a:prstGeom prst="straightConnector1">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0AFC1B7E-95A4-4F7E-B319-956039DB181F}"/>
              </a:ext>
            </a:extLst>
          </p:cNvPr>
          <p:cNvGrpSpPr/>
          <p:nvPr/>
        </p:nvGrpSpPr>
        <p:grpSpPr>
          <a:xfrm>
            <a:off x="3176854" y="1231964"/>
            <a:ext cx="4124045" cy="770985"/>
            <a:chOff x="864975" y="5821217"/>
            <a:chExt cx="4124045" cy="770985"/>
          </a:xfrm>
        </p:grpSpPr>
        <p:pic>
          <p:nvPicPr>
            <p:cNvPr id="45" name="Picture 8" descr="Rocket, Star, Moon, Space Travel, Space, Research">
              <a:extLst>
                <a:ext uri="{FF2B5EF4-FFF2-40B4-BE49-F238E27FC236}">
                  <a16:creationId xmlns:a16="http://schemas.microsoft.com/office/drawing/2014/main" id="{676FF361-227D-4D59-A9E5-1ABA12DCE6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1132835" y="55533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8" descr="Rocket, Star, Moon, Space Travel, Space, Research">
              <a:extLst>
                <a:ext uri="{FF2B5EF4-FFF2-40B4-BE49-F238E27FC236}">
                  <a16:creationId xmlns:a16="http://schemas.microsoft.com/office/drawing/2014/main" id="{25E8B5C0-2190-466A-83D4-110E592A1E0B}"/>
                </a:ext>
              </a:extLst>
            </p:cNvPr>
            <p:cNvPicPr>
              <a:picLocks noChangeAspect="1" noChangeArrowheads="1"/>
            </p:cNvPicPr>
            <p:nvPr/>
          </p:nvPicPr>
          <p:blipFill>
            <a:blip r:embed="rId9">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953779" y="55569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0" name="Straight Arrow Connector 39">
            <a:extLst>
              <a:ext uri="{FF2B5EF4-FFF2-40B4-BE49-F238E27FC236}">
                <a16:creationId xmlns:a16="http://schemas.microsoft.com/office/drawing/2014/main" id="{25D2561D-9357-43D4-97EA-932CF9BDFA77}"/>
              </a:ext>
            </a:extLst>
          </p:cNvPr>
          <p:cNvCxnSpPr>
            <a:cxnSpLocks/>
          </p:cNvCxnSpPr>
          <p:nvPr/>
        </p:nvCxnSpPr>
        <p:spPr>
          <a:xfrm flipV="1">
            <a:off x="5217459" y="1416424"/>
            <a:ext cx="1496739" cy="904747"/>
          </a:xfrm>
          <a:prstGeom prst="straightConnector1">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78081"/>
      </p:ext>
    </p:extLst>
  </p:cSld>
  <p:clrMapOvr>
    <a:masterClrMapping/>
  </p:clrMapOvr>
  <mc:AlternateContent xmlns:mc="http://schemas.openxmlformats.org/markup-compatibility/2006" xmlns:p14="http://schemas.microsoft.com/office/powerpoint/2010/main">
    <mc:Choice Requires="p14">
      <p:transition spd="slow" p14:dur="2000" advTm="14772"/>
    </mc:Choice>
    <mc:Fallback xmlns="">
      <p:transition spd="slow" advTm="147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left)">
                                      <p:cBhvr>
                                        <p:cTn id="26" dur="500"/>
                                        <p:tgtEl>
                                          <p:spTgt spid="4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left)">
                                      <p:cBhvr>
                                        <p:cTn id="30" dur="500"/>
                                        <p:tgtEl>
                                          <p:spTgt spid="48"/>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left)">
                                      <p:cBhvr>
                                        <p:cTn id="34" dur="5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down)">
                                      <p:cBhvr>
                                        <p:cTn id="39" dur="500"/>
                                        <p:tgtEl>
                                          <p:spTgt spid="42"/>
                                        </p:tgtEl>
                                      </p:cBhvr>
                                    </p:animEffect>
                                  </p:childTnLst>
                                </p:cTn>
                              </p:par>
                              <p:par>
                                <p:cTn id="40" presetID="22" presetClass="entr" presetSubtype="4"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down)">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9FF1CC-DA96-4A74-9961-6E0AEAA43621}"/>
              </a:ext>
            </a:extLst>
          </p:cNvPr>
          <p:cNvGrpSpPr/>
          <p:nvPr/>
        </p:nvGrpSpPr>
        <p:grpSpPr>
          <a:xfrm>
            <a:off x="354576" y="1327357"/>
            <a:ext cx="10346376" cy="5149644"/>
            <a:chOff x="1480222" y="4429967"/>
            <a:chExt cx="1784948" cy="888412"/>
          </a:xfrm>
        </p:grpSpPr>
        <p:cxnSp>
          <p:nvCxnSpPr>
            <p:cNvPr id="7" name="Straight Arrow Connector 6">
              <a:extLst>
                <a:ext uri="{FF2B5EF4-FFF2-40B4-BE49-F238E27FC236}">
                  <a16:creationId xmlns:a16="http://schemas.microsoft.com/office/drawing/2014/main" id="{C6B5AE66-0F11-441D-8651-4803EFDD24ED}"/>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1D115AA-5D5B-4055-AD71-D9EE2CDFC354}"/>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9C2B76-CF5F-488E-AD06-2693D57E4746}"/>
                  </a:ext>
                </a:extLst>
              </p:cNvPr>
              <p:cNvSpPr txBox="1"/>
              <p:nvPr/>
            </p:nvSpPr>
            <p:spPr>
              <a:xfrm>
                <a:off x="10842707" y="5634501"/>
                <a:ext cx="525510"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i="1">
                          <a:solidFill>
                            <a:srgbClr val="0070C0"/>
                          </a:solidFill>
                          <a:latin typeface="Cambria Math" panose="02040503050406030204" pitchFamily="18" charset="0"/>
                        </a:rPr>
                        <m:t>𝑥</m:t>
                      </m:r>
                    </m:oMath>
                  </m:oMathPara>
                </a14:m>
                <a:endParaRPr lang="en-US" sz="4400" b="0" dirty="0"/>
              </a:p>
            </p:txBody>
          </p:sp>
        </mc:Choice>
        <mc:Fallback xmlns="">
          <p:sp>
            <p:nvSpPr>
              <p:cNvPr id="10" name="TextBox 9">
                <a:extLst>
                  <a:ext uri="{FF2B5EF4-FFF2-40B4-BE49-F238E27FC236}">
                    <a16:creationId xmlns:a16="http://schemas.microsoft.com/office/drawing/2014/main" id="{7F9C2B76-CF5F-488E-AD06-2693D57E4746}"/>
                  </a:ext>
                </a:extLst>
              </p:cNvPr>
              <p:cNvSpPr txBox="1">
                <a:spLocks noRot="1" noChangeAspect="1" noMove="1" noResize="1" noEditPoints="1" noAdjustHandles="1" noChangeArrowheads="1" noChangeShapeType="1" noTextEdit="1"/>
              </p:cNvSpPr>
              <p:nvPr/>
            </p:nvSpPr>
            <p:spPr>
              <a:xfrm>
                <a:off x="10842707" y="5634501"/>
                <a:ext cx="525510" cy="101566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62FF6A-FEB4-4ED6-ADA6-2A75C38B1900}"/>
                  </a:ext>
                </a:extLst>
              </p:cNvPr>
              <p:cNvSpPr txBox="1"/>
              <p:nvPr/>
            </p:nvSpPr>
            <p:spPr>
              <a:xfrm>
                <a:off x="774598" y="926358"/>
                <a:ext cx="771524"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b="0" i="1" smtClean="0">
                          <a:solidFill>
                            <a:schemeClr val="tx1"/>
                          </a:solidFill>
                          <a:latin typeface="Cambria Math" panose="02040503050406030204" pitchFamily="18" charset="0"/>
                        </a:rPr>
                        <m:t>𝑐</m:t>
                      </m:r>
                      <m:r>
                        <a:rPr lang="en-US" sz="6000" b="0" i="1" smtClean="0">
                          <a:solidFill>
                            <a:srgbClr val="0070C0"/>
                          </a:solidFill>
                          <a:latin typeface="Cambria Math" panose="02040503050406030204" pitchFamily="18" charset="0"/>
                        </a:rPr>
                        <m:t>𝑡</m:t>
                      </m:r>
                    </m:oMath>
                  </m:oMathPara>
                </a14:m>
                <a:endParaRPr lang="en-US" sz="4400" b="0" dirty="0"/>
              </a:p>
            </p:txBody>
          </p:sp>
        </mc:Choice>
        <mc:Fallback xmlns="">
          <p:sp>
            <p:nvSpPr>
              <p:cNvPr id="11" name="TextBox 10">
                <a:extLst>
                  <a:ext uri="{FF2B5EF4-FFF2-40B4-BE49-F238E27FC236}">
                    <a16:creationId xmlns:a16="http://schemas.microsoft.com/office/drawing/2014/main" id="{0362FF6A-FEB4-4ED6-ADA6-2A75C38B1900}"/>
                  </a:ext>
                </a:extLst>
              </p:cNvPr>
              <p:cNvSpPr txBox="1">
                <a:spLocks noRot="1" noChangeAspect="1" noMove="1" noResize="1" noEditPoints="1" noAdjustHandles="1" noChangeArrowheads="1" noChangeShapeType="1" noTextEdit="1"/>
              </p:cNvSpPr>
              <p:nvPr/>
            </p:nvSpPr>
            <p:spPr>
              <a:xfrm>
                <a:off x="774598" y="926358"/>
                <a:ext cx="771524" cy="1015663"/>
              </a:xfrm>
              <a:prstGeom prst="rect">
                <a:avLst/>
              </a:prstGeom>
              <a:blipFill>
                <a:blip r:embed="rId4"/>
                <a:stretch>
                  <a:fillRect/>
                </a:stretch>
              </a:blipFill>
            </p:spPr>
            <p:txBody>
              <a:bodyPr/>
              <a:lstStyle/>
              <a:p>
                <a:r>
                  <a:rPr lang="en-CA">
                    <a:noFill/>
                  </a:rPr>
                  <a:t> </a:t>
                </a:r>
              </a:p>
            </p:txBody>
          </p:sp>
        </mc:Fallback>
      </mc:AlternateContent>
      <p:sp>
        <p:nvSpPr>
          <p:cNvPr id="2" name="TextBox 1">
            <a:extLst>
              <a:ext uri="{FF2B5EF4-FFF2-40B4-BE49-F238E27FC236}">
                <a16:creationId xmlns:a16="http://schemas.microsoft.com/office/drawing/2014/main" id="{5F557FB6-6285-418F-86DB-F9C48E2EB210}"/>
              </a:ext>
            </a:extLst>
          </p:cNvPr>
          <p:cNvSpPr txBox="1"/>
          <p:nvPr/>
        </p:nvSpPr>
        <p:spPr>
          <a:xfrm>
            <a:off x="-1" y="0"/>
            <a:ext cx="11297265" cy="830997"/>
          </a:xfrm>
          <a:prstGeom prst="rect">
            <a:avLst/>
          </a:prstGeom>
          <a:noFill/>
          <a:ln>
            <a:noFill/>
          </a:ln>
        </p:spPr>
        <p:txBody>
          <a:bodyPr wrap="square" rtlCol="0">
            <a:spAutoFit/>
          </a:bodyPr>
          <a:lstStyle/>
          <a:p>
            <a:r>
              <a:rPr lang="en-US" sz="4800" dirty="0"/>
              <a:t>Accelerating spaceships in Special Relativity</a:t>
            </a:r>
            <a:endParaRPr lang="en-CA" sz="4800" dirty="0"/>
          </a:p>
        </p:txBody>
      </p:sp>
      <p:sp>
        <p:nvSpPr>
          <p:cNvPr id="18" name="Freeform: Shape 17">
            <a:extLst>
              <a:ext uri="{FF2B5EF4-FFF2-40B4-BE49-F238E27FC236}">
                <a16:creationId xmlns:a16="http://schemas.microsoft.com/office/drawing/2014/main" id="{389770F3-714F-4BF2-AA2B-3EE40AF66F57}"/>
              </a:ext>
            </a:extLst>
          </p:cNvPr>
          <p:cNvSpPr/>
          <p:nvPr/>
        </p:nvSpPr>
        <p:spPr>
          <a:xfrm rot="10800000" flipH="1">
            <a:off x="1498829" y="150093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sp>
        <p:nvSpPr>
          <p:cNvPr id="35" name="Freeform: Shape 34">
            <a:extLst>
              <a:ext uri="{FF2B5EF4-FFF2-40B4-BE49-F238E27FC236}">
                <a16:creationId xmlns:a16="http://schemas.microsoft.com/office/drawing/2014/main" id="{A5004993-4426-46D7-A3A3-12F055BA3BA4}"/>
              </a:ext>
            </a:extLst>
          </p:cNvPr>
          <p:cNvSpPr/>
          <p:nvPr/>
        </p:nvSpPr>
        <p:spPr>
          <a:xfrm rot="10800000" flipH="1">
            <a:off x="4300644" y="1559551"/>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grpSp>
        <p:nvGrpSpPr>
          <p:cNvPr id="4" name="Group 3">
            <a:extLst>
              <a:ext uri="{FF2B5EF4-FFF2-40B4-BE49-F238E27FC236}">
                <a16:creationId xmlns:a16="http://schemas.microsoft.com/office/drawing/2014/main" id="{97AD23DB-CE6F-44D8-9A6E-A2C56DBF3003}"/>
              </a:ext>
            </a:extLst>
          </p:cNvPr>
          <p:cNvGrpSpPr/>
          <p:nvPr/>
        </p:nvGrpSpPr>
        <p:grpSpPr>
          <a:xfrm>
            <a:off x="1492991" y="4469274"/>
            <a:ext cx="918438" cy="918438"/>
            <a:chOff x="13957170" y="1241368"/>
            <a:chExt cx="2919047" cy="2919047"/>
          </a:xfrm>
        </p:grpSpPr>
        <p:cxnSp>
          <p:nvCxnSpPr>
            <p:cNvPr id="28" name="Straight Arrow Connector 27">
              <a:extLst>
                <a:ext uri="{FF2B5EF4-FFF2-40B4-BE49-F238E27FC236}">
                  <a16:creationId xmlns:a16="http://schemas.microsoft.com/office/drawing/2014/main" id="{339A7C01-7A20-4863-8185-A599FC7E8CC4}"/>
                </a:ext>
              </a:extLst>
            </p:cNvPr>
            <p:cNvCxnSpPr>
              <a:cxnSpLocks/>
            </p:cNvCxnSpPr>
            <p:nvPr/>
          </p:nvCxnSpPr>
          <p:spPr>
            <a:xfrm flipV="1">
              <a:off x="13957170" y="3119088"/>
              <a:ext cx="2919047" cy="956661"/>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8475651-0BE3-4A48-94D7-55B6E053559A}"/>
                </a:ext>
              </a:extLst>
            </p:cNvPr>
            <p:cNvCxnSpPr>
              <a:cxnSpLocks/>
            </p:cNvCxnSpPr>
            <p:nvPr/>
          </p:nvCxnSpPr>
          <p:spPr>
            <a:xfrm rot="5400000" flipH="1" flipV="1">
              <a:off x="13090141" y="2222561"/>
              <a:ext cx="2919047" cy="956662"/>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9E56F89-C111-4CF4-933E-4230BBF1159D}"/>
              </a:ext>
            </a:extLst>
          </p:cNvPr>
          <p:cNvGrpSpPr/>
          <p:nvPr/>
        </p:nvGrpSpPr>
        <p:grpSpPr>
          <a:xfrm>
            <a:off x="1437522" y="5359056"/>
            <a:ext cx="885439" cy="885440"/>
            <a:chOff x="14316927" y="3518814"/>
            <a:chExt cx="2814171" cy="2814172"/>
          </a:xfrm>
        </p:grpSpPr>
        <p:cxnSp>
          <p:nvCxnSpPr>
            <p:cNvPr id="30" name="Straight Arrow Connector 29">
              <a:extLst>
                <a:ext uri="{FF2B5EF4-FFF2-40B4-BE49-F238E27FC236}">
                  <a16:creationId xmlns:a16="http://schemas.microsoft.com/office/drawing/2014/main" id="{CDCF8489-0CEC-4453-8B23-8BAFE015F587}"/>
                </a:ext>
              </a:extLst>
            </p:cNvPr>
            <p:cNvCxnSpPr>
              <a:cxnSpLocks/>
            </p:cNvCxnSpPr>
            <p:nvPr/>
          </p:nvCxnSpPr>
          <p:spPr>
            <a:xfrm>
              <a:off x="14316927" y="6235383"/>
              <a:ext cx="2814171"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C96478B-B262-4B89-BA7B-5A9F26AE6683}"/>
                </a:ext>
              </a:extLst>
            </p:cNvPr>
            <p:cNvCxnSpPr>
              <a:cxnSpLocks/>
            </p:cNvCxnSpPr>
            <p:nvPr/>
          </p:nvCxnSpPr>
          <p:spPr>
            <a:xfrm rot="16200000">
              <a:off x="12977947" y="4925900"/>
              <a:ext cx="2814172"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9ABFAC6-9A34-4D62-AE15-02620300315A}"/>
              </a:ext>
            </a:extLst>
          </p:cNvPr>
          <p:cNvGrpSpPr/>
          <p:nvPr/>
        </p:nvGrpSpPr>
        <p:grpSpPr>
          <a:xfrm>
            <a:off x="1880999" y="3439555"/>
            <a:ext cx="1001280" cy="988519"/>
            <a:chOff x="12741376" y="-88492"/>
            <a:chExt cx="3182344" cy="3141785"/>
          </a:xfrm>
        </p:grpSpPr>
        <p:cxnSp>
          <p:nvCxnSpPr>
            <p:cNvPr id="33" name="Straight Arrow Connector 32">
              <a:extLst>
                <a:ext uri="{FF2B5EF4-FFF2-40B4-BE49-F238E27FC236}">
                  <a16:creationId xmlns:a16="http://schemas.microsoft.com/office/drawing/2014/main" id="{F4DC6DDA-71D6-409F-88CE-AC5F50993980}"/>
                </a:ext>
              </a:extLst>
            </p:cNvPr>
            <p:cNvCxnSpPr>
              <a:cxnSpLocks/>
            </p:cNvCxnSpPr>
            <p:nvPr/>
          </p:nvCxnSpPr>
          <p:spPr>
            <a:xfrm flipV="1">
              <a:off x="12781935" y="1139785"/>
              <a:ext cx="3141785" cy="189914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ABCA42D-C484-4B35-908D-D5840B546E9F}"/>
                </a:ext>
              </a:extLst>
            </p:cNvPr>
            <p:cNvCxnSpPr>
              <a:cxnSpLocks/>
            </p:cNvCxnSpPr>
            <p:nvPr/>
          </p:nvCxnSpPr>
          <p:spPr>
            <a:xfrm rot="5400000" flipH="1" flipV="1">
              <a:off x="12120052" y="532832"/>
              <a:ext cx="3141785" cy="189913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Picture 8" descr="Rocket, Star, Moon, Space Travel, Space, Research">
            <a:extLst>
              <a:ext uri="{FF2B5EF4-FFF2-40B4-BE49-F238E27FC236}">
                <a16:creationId xmlns:a16="http://schemas.microsoft.com/office/drawing/2014/main" id="{676FF361-227D-4D59-A9E5-1ABA12DCE6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3444714" y="964104"/>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DA5249B5-9352-4645-8B39-5A5F8A6B9E05}"/>
              </a:ext>
            </a:extLst>
          </p:cNvPr>
          <p:cNvGrpSpPr/>
          <p:nvPr/>
        </p:nvGrpSpPr>
        <p:grpSpPr>
          <a:xfrm>
            <a:off x="4300644" y="1235568"/>
            <a:ext cx="1888631" cy="4948976"/>
            <a:chOff x="4300644" y="1235568"/>
            <a:chExt cx="1888631" cy="4948976"/>
          </a:xfrm>
        </p:grpSpPr>
        <p:pic>
          <p:nvPicPr>
            <p:cNvPr id="46" name="Picture 8" descr="Rocket, Star, Moon, Space Travel, Space, Research">
              <a:extLst>
                <a:ext uri="{FF2B5EF4-FFF2-40B4-BE49-F238E27FC236}">
                  <a16:creationId xmlns:a16="http://schemas.microsoft.com/office/drawing/2014/main" id="{25E8B5C0-2190-466A-83D4-110E592A1E0B}"/>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5154034" y="967708"/>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38" name="Freeform: Shape 37">
              <a:extLst>
                <a:ext uri="{FF2B5EF4-FFF2-40B4-BE49-F238E27FC236}">
                  <a16:creationId xmlns:a16="http://schemas.microsoft.com/office/drawing/2014/main" id="{72DD8315-FA7C-40A1-A667-9A181BF492DB}"/>
                </a:ext>
              </a:extLst>
            </p:cNvPr>
            <p:cNvSpPr/>
            <p:nvPr/>
          </p:nvSpPr>
          <p:spPr>
            <a:xfrm rot="10800000" flipH="1">
              <a:off x="4300644" y="1536106"/>
              <a:ext cx="1279541"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41" name="Group 40">
            <a:extLst>
              <a:ext uri="{FF2B5EF4-FFF2-40B4-BE49-F238E27FC236}">
                <a16:creationId xmlns:a16="http://schemas.microsoft.com/office/drawing/2014/main" id="{CBB3FF46-DF87-4953-9B1A-83BFD7463D8E}"/>
              </a:ext>
            </a:extLst>
          </p:cNvPr>
          <p:cNvGrpSpPr/>
          <p:nvPr/>
        </p:nvGrpSpPr>
        <p:grpSpPr>
          <a:xfrm>
            <a:off x="1523366" y="5357447"/>
            <a:ext cx="2814172" cy="923330"/>
            <a:chOff x="1523366" y="5357447"/>
            <a:chExt cx="2814172" cy="923330"/>
          </a:xfrm>
        </p:grpSpPr>
        <p:cxnSp>
          <p:nvCxnSpPr>
            <p:cNvPr id="43" name="Straight Arrow Connector 42">
              <a:extLst>
                <a:ext uri="{FF2B5EF4-FFF2-40B4-BE49-F238E27FC236}">
                  <a16:creationId xmlns:a16="http://schemas.microsoft.com/office/drawing/2014/main" id="{B821C302-C23A-47F1-B707-B53F045D1795}"/>
                </a:ext>
              </a:extLst>
            </p:cNvPr>
            <p:cNvCxnSpPr>
              <a:cxnSpLocks/>
            </p:cNvCxnSpPr>
            <p:nvPr/>
          </p:nvCxnSpPr>
          <p:spPr>
            <a:xfrm>
              <a:off x="1523366" y="615493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24D66D5-E15C-47EC-97A7-CFC48E0B7797}"/>
                    </a:ext>
                  </a:extLst>
                </p:cNvPr>
                <p:cNvSpPr txBox="1"/>
                <p:nvPr/>
              </p:nvSpPr>
              <p:spPr>
                <a:xfrm>
                  <a:off x="2520460" y="535744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50" name="TextBox 49">
                  <a:extLst>
                    <a:ext uri="{FF2B5EF4-FFF2-40B4-BE49-F238E27FC236}">
                      <a16:creationId xmlns:a16="http://schemas.microsoft.com/office/drawing/2014/main" id="{124D66D5-E15C-47EC-97A7-CFC48E0B7797}"/>
                    </a:ext>
                  </a:extLst>
                </p:cNvPr>
                <p:cNvSpPr txBox="1">
                  <a:spLocks noRot="1" noChangeAspect="1" noMove="1" noResize="1" noEditPoints="1" noAdjustHandles="1" noChangeArrowheads="1" noChangeShapeType="1" noTextEdit="1"/>
                </p:cNvSpPr>
                <p:nvPr/>
              </p:nvSpPr>
              <p:spPr>
                <a:xfrm>
                  <a:off x="2520460" y="5357447"/>
                  <a:ext cx="973017" cy="923330"/>
                </a:xfrm>
                <a:prstGeom prst="rect">
                  <a:avLst/>
                </a:prstGeom>
                <a:blipFill>
                  <a:blip r:embed="rId6"/>
                  <a:stretch>
                    <a:fillRect/>
                  </a:stretch>
                </a:blipFill>
                <a:ln>
                  <a:noFill/>
                </a:ln>
              </p:spPr>
              <p:txBody>
                <a:bodyPr/>
                <a:lstStyle/>
                <a:p>
                  <a:r>
                    <a:rPr lang="en-CA">
                      <a:noFill/>
                    </a:rPr>
                    <a:t> </a:t>
                  </a:r>
                </a:p>
              </p:txBody>
            </p:sp>
          </mc:Fallback>
        </mc:AlternateContent>
      </p:grpSp>
      <p:grpSp>
        <p:nvGrpSpPr>
          <p:cNvPr id="51" name="Group 50">
            <a:extLst>
              <a:ext uri="{FF2B5EF4-FFF2-40B4-BE49-F238E27FC236}">
                <a16:creationId xmlns:a16="http://schemas.microsoft.com/office/drawing/2014/main" id="{1BD853C7-86C4-4BCA-A89A-CD704BF734B7}"/>
              </a:ext>
            </a:extLst>
          </p:cNvPr>
          <p:cNvGrpSpPr/>
          <p:nvPr/>
        </p:nvGrpSpPr>
        <p:grpSpPr>
          <a:xfrm>
            <a:off x="1606061" y="3928697"/>
            <a:ext cx="2995436" cy="1317035"/>
            <a:chOff x="1606061" y="3928697"/>
            <a:chExt cx="2995436" cy="1317035"/>
          </a:xfrm>
        </p:grpSpPr>
        <p:cxnSp>
          <p:nvCxnSpPr>
            <p:cNvPr id="52" name="Straight Arrow Connector 51">
              <a:extLst>
                <a:ext uri="{FF2B5EF4-FFF2-40B4-BE49-F238E27FC236}">
                  <a16:creationId xmlns:a16="http://schemas.microsoft.com/office/drawing/2014/main" id="{22EF0226-4ED9-4514-A938-E2805FAAF302}"/>
                </a:ext>
              </a:extLst>
            </p:cNvPr>
            <p:cNvCxnSpPr>
              <a:cxnSpLocks/>
            </p:cNvCxnSpPr>
            <p:nvPr/>
          </p:nvCxnSpPr>
          <p:spPr>
            <a:xfrm flipV="1">
              <a:off x="1606061" y="4264035"/>
              <a:ext cx="2995436" cy="981697"/>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09257E4-9DB7-41FD-9522-AF6DEB944487}"/>
                    </a:ext>
                  </a:extLst>
                </p:cNvPr>
                <p:cNvSpPr txBox="1"/>
                <p:nvPr/>
              </p:nvSpPr>
              <p:spPr>
                <a:xfrm>
                  <a:off x="2634760" y="392869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53" name="TextBox 52">
                  <a:extLst>
                    <a:ext uri="{FF2B5EF4-FFF2-40B4-BE49-F238E27FC236}">
                      <a16:creationId xmlns:a16="http://schemas.microsoft.com/office/drawing/2014/main" id="{409257E4-9DB7-41FD-9522-AF6DEB944487}"/>
                    </a:ext>
                  </a:extLst>
                </p:cNvPr>
                <p:cNvSpPr txBox="1">
                  <a:spLocks noRot="1" noChangeAspect="1" noMove="1" noResize="1" noEditPoints="1" noAdjustHandles="1" noChangeArrowheads="1" noChangeShapeType="1" noTextEdit="1"/>
                </p:cNvSpPr>
                <p:nvPr/>
              </p:nvSpPr>
              <p:spPr>
                <a:xfrm>
                  <a:off x="2634760" y="3928697"/>
                  <a:ext cx="973017" cy="923330"/>
                </a:xfrm>
                <a:prstGeom prst="rect">
                  <a:avLst/>
                </a:prstGeom>
                <a:blipFill>
                  <a:blip r:embed="rId7"/>
                  <a:stretch>
                    <a:fillRect/>
                  </a:stretch>
                </a:blipFill>
                <a:ln>
                  <a:noFill/>
                </a:ln>
              </p:spPr>
              <p:txBody>
                <a:bodyPr/>
                <a:lstStyle/>
                <a:p>
                  <a:r>
                    <a:rPr lang="en-CA">
                      <a:noFill/>
                    </a:rPr>
                    <a:t> </a:t>
                  </a:r>
                </a:p>
              </p:txBody>
            </p:sp>
          </mc:Fallback>
        </mc:AlternateContent>
      </p:grpSp>
      <p:grpSp>
        <p:nvGrpSpPr>
          <p:cNvPr id="54" name="Group 53">
            <a:extLst>
              <a:ext uri="{FF2B5EF4-FFF2-40B4-BE49-F238E27FC236}">
                <a16:creationId xmlns:a16="http://schemas.microsoft.com/office/drawing/2014/main" id="{0CFADBEE-7A58-44C3-B5F1-653C2D5EA016}"/>
              </a:ext>
            </a:extLst>
          </p:cNvPr>
          <p:cNvGrpSpPr/>
          <p:nvPr/>
        </p:nvGrpSpPr>
        <p:grpSpPr>
          <a:xfrm>
            <a:off x="1981200" y="2312316"/>
            <a:ext cx="3262526" cy="1972125"/>
            <a:chOff x="1981200" y="2312316"/>
            <a:chExt cx="3262526" cy="1972125"/>
          </a:xfrm>
        </p:grpSpPr>
        <p:cxnSp>
          <p:nvCxnSpPr>
            <p:cNvPr id="55" name="Straight Arrow Connector 54">
              <a:extLst>
                <a:ext uri="{FF2B5EF4-FFF2-40B4-BE49-F238E27FC236}">
                  <a16:creationId xmlns:a16="http://schemas.microsoft.com/office/drawing/2014/main" id="{ACD9042B-7F94-4E8A-9248-F2D7A807DB01}"/>
                </a:ext>
              </a:extLst>
            </p:cNvPr>
            <p:cNvCxnSpPr>
              <a:cxnSpLocks/>
            </p:cNvCxnSpPr>
            <p:nvPr/>
          </p:nvCxnSpPr>
          <p:spPr>
            <a:xfrm flipV="1">
              <a:off x="1981200" y="2312316"/>
              <a:ext cx="3262526" cy="1972125"/>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13BE3D6-834C-4CE1-A4BC-0AEE8C36208A}"/>
                    </a:ext>
                  </a:extLst>
                </p:cNvPr>
                <p:cNvSpPr txBox="1"/>
                <p:nvPr/>
              </p:nvSpPr>
              <p:spPr>
                <a:xfrm>
                  <a:off x="3111010" y="242374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56" name="TextBox 55">
                  <a:extLst>
                    <a:ext uri="{FF2B5EF4-FFF2-40B4-BE49-F238E27FC236}">
                      <a16:creationId xmlns:a16="http://schemas.microsoft.com/office/drawing/2014/main" id="{C13BE3D6-834C-4CE1-A4BC-0AEE8C36208A}"/>
                    </a:ext>
                  </a:extLst>
                </p:cNvPr>
                <p:cNvSpPr txBox="1">
                  <a:spLocks noRot="1" noChangeAspect="1" noMove="1" noResize="1" noEditPoints="1" noAdjustHandles="1" noChangeArrowheads="1" noChangeShapeType="1" noTextEdit="1"/>
                </p:cNvSpPr>
                <p:nvPr/>
              </p:nvSpPr>
              <p:spPr>
                <a:xfrm>
                  <a:off x="3111010" y="2423747"/>
                  <a:ext cx="973017" cy="923330"/>
                </a:xfrm>
                <a:prstGeom prst="rect">
                  <a:avLst/>
                </a:prstGeom>
                <a:blipFill>
                  <a:blip r:embed="rId8"/>
                  <a:stretch>
                    <a:fillRect/>
                  </a:stretch>
                </a:blipFill>
                <a:ln>
                  <a:noFill/>
                </a:ln>
              </p:spPr>
              <p:txBody>
                <a:bodyPr/>
                <a:lstStyle/>
                <a:p>
                  <a:r>
                    <a:rPr lang="en-CA">
                      <a:noFill/>
                    </a:rPr>
                    <a:t> </a:t>
                  </a:r>
                </a:p>
              </p:txBody>
            </p:sp>
          </mc:Fallback>
        </mc:AlternateContent>
      </p:grpSp>
      <p:grpSp>
        <p:nvGrpSpPr>
          <p:cNvPr id="36" name="Group 35">
            <a:extLst>
              <a:ext uri="{FF2B5EF4-FFF2-40B4-BE49-F238E27FC236}">
                <a16:creationId xmlns:a16="http://schemas.microsoft.com/office/drawing/2014/main" id="{690BA3B5-47A3-43F2-A1BE-6CD51F3F0BBB}"/>
              </a:ext>
            </a:extLst>
          </p:cNvPr>
          <p:cNvGrpSpPr/>
          <p:nvPr/>
        </p:nvGrpSpPr>
        <p:grpSpPr>
          <a:xfrm>
            <a:off x="4422047" y="4306653"/>
            <a:ext cx="4318217" cy="1698522"/>
            <a:chOff x="4860197" y="3068403"/>
            <a:chExt cx="4318217" cy="1698522"/>
          </a:xfrm>
        </p:grpSpPr>
        <p:sp>
          <p:nvSpPr>
            <p:cNvPr id="21" name="Freeform: Shape 20">
              <a:extLst>
                <a:ext uri="{FF2B5EF4-FFF2-40B4-BE49-F238E27FC236}">
                  <a16:creationId xmlns:a16="http://schemas.microsoft.com/office/drawing/2014/main" id="{4AF279BD-AA8A-40AD-8CAF-C18125548854}"/>
                </a:ext>
              </a:extLst>
            </p:cNvPr>
            <p:cNvSpPr/>
            <p:nvPr/>
          </p:nvSpPr>
          <p:spPr>
            <a:xfrm rot="17736130">
              <a:off x="5339968" y="2588632"/>
              <a:ext cx="572261" cy="1531804"/>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5AFB82B-A24B-4E3C-B2BB-E1C9442524BA}"/>
                </a:ext>
              </a:extLst>
            </p:cNvPr>
            <p:cNvSpPr txBox="1"/>
            <p:nvPr/>
          </p:nvSpPr>
          <p:spPr>
            <a:xfrm>
              <a:off x="5686450" y="3935928"/>
              <a:ext cx="3491964" cy="830997"/>
            </a:xfrm>
            <a:prstGeom prst="rect">
              <a:avLst/>
            </a:prstGeom>
            <a:noFill/>
            <a:ln w="38100">
              <a:solidFill>
                <a:schemeClr val="tx1"/>
              </a:solidFill>
            </a:ln>
          </p:spPr>
          <p:txBody>
            <a:bodyPr wrap="square" rtlCol="0">
              <a:spAutoFit/>
            </a:bodyPr>
            <a:lstStyle/>
            <a:p>
              <a:pPr algn="ctr"/>
              <a:r>
                <a:rPr lang="en-US" sz="4800" dirty="0">
                  <a:solidFill>
                    <a:schemeClr val="tx1"/>
                  </a:solidFill>
                </a:rPr>
                <a:t>Less Curved</a:t>
              </a:r>
              <a:endParaRPr lang="en-CA" sz="4800" dirty="0">
                <a:solidFill>
                  <a:schemeClr val="tx1"/>
                </a:solidFill>
              </a:endParaRPr>
            </a:p>
          </p:txBody>
        </p:sp>
      </p:grpSp>
      <p:grpSp>
        <p:nvGrpSpPr>
          <p:cNvPr id="37" name="Group 36">
            <a:extLst>
              <a:ext uri="{FF2B5EF4-FFF2-40B4-BE49-F238E27FC236}">
                <a16:creationId xmlns:a16="http://schemas.microsoft.com/office/drawing/2014/main" id="{B14CC082-57C4-4BDC-A614-8C93F066D3A6}"/>
              </a:ext>
            </a:extLst>
          </p:cNvPr>
          <p:cNvGrpSpPr/>
          <p:nvPr/>
        </p:nvGrpSpPr>
        <p:grpSpPr>
          <a:xfrm>
            <a:off x="5373318" y="3272424"/>
            <a:ext cx="4455869" cy="1423219"/>
            <a:chOff x="6192468" y="2129424"/>
            <a:chExt cx="4455869" cy="1423219"/>
          </a:xfrm>
        </p:grpSpPr>
        <p:sp>
          <p:nvSpPr>
            <p:cNvPr id="17" name="TextBox 16">
              <a:extLst>
                <a:ext uri="{FF2B5EF4-FFF2-40B4-BE49-F238E27FC236}">
                  <a16:creationId xmlns:a16="http://schemas.microsoft.com/office/drawing/2014/main" id="{F3A4FEED-E4F6-4997-A12F-E2665DD8A5BF}"/>
                </a:ext>
              </a:extLst>
            </p:cNvPr>
            <p:cNvSpPr txBox="1"/>
            <p:nvPr/>
          </p:nvSpPr>
          <p:spPr>
            <a:xfrm>
              <a:off x="7156373" y="2721646"/>
              <a:ext cx="3491964" cy="830997"/>
            </a:xfrm>
            <a:prstGeom prst="rect">
              <a:avLst/>
            </a:prstGeom>
            <a:noFill/>
            <a:ln w="38100">
              <a:solidFill>
                <a:srgbClr val="0070C0"/>
              </a:solidFill>
            </a:ln>
          </p:spPr>
          <p:txBody>
            <a:bodyPr wrap="square" rtlCol="0">
              <a:spAutoFit/>
            </a:bodyPr>
            <a:lstStyle/>
            <a:p>
              <a:pPr algn="ctr"/>
              <a:r>
                <a:rPr lang="en-US" sz="4800" dirty="0">
                  <a:solidFill>
                    <a:srgbClr val="0070C0"/>
                  </a:solidFill>
                </a:rPr>
                <a:t>More curved</a:t>
              </a:r>
              <a:endParaRPr lang="en-CA" sz="4800" dirty="0">
                <a:solidFill>
                  <a:srgbClr val="0070C0"/>
                </a:solidFill>
              </a:endParaRPr>
            </a:p>
          </p:txBody>
        </p:sp>
        <p:sp>
          <p:nvSpPr>
            <p:cNvPr id="31" name="Freeform: Shape 30">
              <a:extLst>
                <a:ext uri="{FF2B5EF4-FFF2-40B4-BE49-F238E27FC236}">
                  <a16:creationId xmlns:a16="http://schemas.microsoft.com/office/drawing/2014/main" id="{2C66E8C3-4709-4037-8533-DB10A50C8C1F}"/>
                </a:ext>
              </a:extLst>
            </p:cNvPr>
            <p:cNvSpPr/>
            <p:nvPr/>
          </p:nvSpPr>
          <p:spPr>
            <a:xfrm rot="16200000">
              <a:off x="6672239" y="1649653"/>
              <a:ext cx="572261" cy="1531804"/>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1">
                    <a:lumMod val="60000"/>
                    <a:lumOff val="40000"/>
                  </a:schemeClr>
                </a:solidFill>
              </a:endParaRPr>
            </a:p>
          </p:txBody>
        </p:sp>
      </p:gr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22117A1-4C5E-42C6-9C4E-331AE738FD56}"/>
                  </a:ext>
                </a:extLst>
              </p:cNvPr>
              <p:cNvSpPr txBox="1"/>
              <p:nvPr/>
            </p:nvSpPr>
            <p:spPr>
              <a:xfrm>
                <a:off x="6896100" y="1028362"/>
                <a:ext cx="5086350" cy="2123658"/>
              </a:xfrm>
              <a:prstGeom prst="rect">
                <a:avLst/>
              </a:prstGeom>
              <a:noFill/>
              <a:ln w="38100">
                <a:noFill/>
              </a:ln>
            </p:spPr>
            <p:txBody>
              <a:bodyPr wrap="square" rtlCol="0">
                <a:spAutoFit/>
              </a:bodyPr>
              <a:lstStyle/>
              <a:p>
                <a:pPr algn="ctr"/>
                <a:r>
                  <a:rPr lang="en-US" sz="4400" dirty="0"/>
                  <a:t>Spaceships must </a:t>
                </a:r>
                <a:br>
                  <a:rPr lang="en-US" sz="4400" dirty="0"/>
                </a:br>
                <a:r>
                  <a:rPr lang="en-US" sz="4400" dirty="0"/>
                  <a:t>maintain </a:t>
                </a:r>
                <a:r>
                  <a:rPr lang="en-US" sz="4400" dirty="0">
                    <a:solidFill>
                      <a:srgbClr val="FF0000"/>
                    </a:solidFill>
                  </a:rPr>
                  <a:t>distance </a:t>
                </a:r>
                <a14:m>
                  <m:oMath xmlns:m="http://schemas.openxmlformats.org/officeDocument/2006/math">
                    <m:r>
                      <a:rPr lang="en-US" sz="4400" i="1" dirty="0" smtClean="0">
                        <a:solidFill>
                          <a:srgbClr val="FF0000"/>
                        </a:solidFill>
                        <a:latin typeface="Cambria Math" panose="02040503050406030204" pitchFamily="18" charset="0"/>
                      </a:rPr>
                      <m:t>𝐷</m:t>
                    </m:r>
                  </m:oMath>
                </a14:m>
                <a:r>
                  <a:rPr lang="en-US" sz="4400" dirty="0">
                    <a:solidFill>
                      <a:srgbClr val="FF0000"/>
                    </a:solidFill>
                  </a:rPr>
                  <a:t> </a:t>
                </a:r>
                <a:br>
                  <a:rPr lang="en-US" sz="4400" dirty="0">
                    <a:solidFill>
                      <a:srgbClr val="FF0000"/>
                    </a:solidFill>
                  </a:rPr>
                </a:br>
                <a:r>
                  <a:rPr lang="en-US" sz="4400" dirty="0">
                    <a:solidFill>
                      <a:schemeClr val="tx1"/>
                    </a:solidFill>
                  </a:rPr>
                  <a:t>in their on frames.</a:t>
                </a:r>
                <a:endParaRPr lang="en-CA" sz="4400" dirty="0"/>
              </a:p>
            </p:txBody>
          </p:sp>
        </mc:Choice>
        <mc:Fallback xmlns="">
          <p:sp>
            <p:nvSpPr>
              <p:cNvPr id="62" name="TextBox 61">
                <a:extLst>
                  <a:ext uri="{FF2B5EF4-FFF2-40B4-BE49-F238E27FC236}">
                    <a16:creationId xmlns:a16="http://schemas.microsoft.com/office/drawing/2014/main" id="{622117A1-4C5E-42C6-9C4E-331AE738FD56}"/>
                  </a:ext>
                </a:extLst>
              </p:cNvPr>
              <p:cNvSpPr txBox="1">
                <a:spLocks noRot="1" noChangeAspect="1" noMove="1" noResize="1" noEditPoints="1" noAdjustHandles="1" noChangeArrowheads="1" noChangeShapeType="1" noTextEdit="1"/>
              </p:cNvSpPr>
              <p:nvPr/>
            </p:nvSpPr>
            <p:spPr>
              <a:xfrm>
                <a:off x="6896100" y="1028362"/>
                <a:ext cx="5086350" cy="2123658"/>
              </a:xfrm>
              <a:prstGeom prst="rect">
                <a:avLst/>
              </a:prstGeom>
              <a:blipFill>
                <a:blip r:embed="rId9"/>
                <a:stretch>
                  <a:fillRect l="-1437" t="-6034" b="-12931"/>
                </a:stretch>
              </a:blipFill>
              <a:ln w="38100">
                <a:noFill/>
              </a:ln>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864314389"/>
      </p:ext>
    </p:extLst>
  </p:cSld>
  <p:clrMapOvr>
    <a:masterClrMapping/>
  </p:clrMapOvr>
  <mc:AlternateContent xmlns:mc="http://schemas.openxmlformats.org/markup-compatibility/2006" xmlns:p14="http://schemas.microsoft.com/office/powerpoint/2010/main">
    <mc:Choice Requires="p14">
      <p:transition spd="med" p14:dur="700" advTm="37525">
        <p:fade/>
      </p:transition>
    </mc:Choice>
    <mc:Fallback xmlns="">
      <p:transition spd="med" advTm="3752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left)">
                                      <p:cBhvr>
                                        <p:cTn id="15" dur="500"/>
                                        <p:tgtEl>
                                          <p:spTgt spid="51"/>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left)">
                                      <p:cBhvr>
                                        <p:cTn id="19" dur="500"/>
                                        <p:tgtEl>
                                          <p:spTgt spid="5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1000"/>
                                        <p:tgtEl>
                                          <p:spTgt spid="36"/>
                                        </p:tgtEl>
                                      </p:cBhvr>
                                    </p:animEffect>
                                    <p:anim calcmode="lin" valueType="num">
                                      <p:cBhvr>
                                        <p:cTn id="30" dur="1000" fill="hold"/>
                                        <p:tgtEl>
                                          <p:spTgt spid="36"/>
                                        </p:tgtEl>
                                        <p:attrNameLst>
                                          <p:attrName>ppt_x</p:attrName>
                                        </p:attrNameLst>
                                      </p:cBhvr>
                                      <p:tavLst>
                                        <p:tav tm="0">
                                          <p:val>
                                            <p:strVal val="#ppt_x"/>
                                          </p:val>
                                        </p:tav>
                                        <p:tav tm="100000">
                                          <p:val>
                                            <p:strVal val="#ppt_x"/>
                                          </p:val>
                                        </p:tav>
                                      </p:tavLst>
                                    </p:anim>
                                    <p:anim calcmode="lin" valueType="num">
                                      <p:cBhvr>
                                        <p:cTn id="3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1000"/>
                                        <p:tgtEl>
                                          <p:spTgt spid="37"/>
                                        </p:tgtEl>
                                      </p:cBhvr>
                                    </p:animEffect>
                                    <p:anim calcmode="lin" valueType="num">
                                      <p:cBhvr>
                                        <p:cTn id="37" dur="1000" fill="hold"/>
                                        <p:tgtEl>
                                          <p:spTgt spid="37"/>
                                        </p:tgtEl>
                                        <p:attrNameLst>
                                          <p:attrName>ppt_x</p:attrName>
                                        </p:attrNameLst>
                                      </p:cBhvr>
                                      <p:tavLst>
                                        <p:tav tm="0">
                                          <p:val>
                                            <p:strVal val="#ppt_x"/>
                                          </p:val>
                                        </p:tav>
                                        <p:tav tm="100000">
                                          <p:val>
                                            <p:strVal val="#ppt_x"/>
                                          </p:val>
                                        </p:tav>
                                      </p:tavLst>
                                    </p:anim>
                                    <p:anim calcmode="lin" valueType="num">
                                      <p:cBhvr>
                                        <p:cTn id="3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6B73950-E8C7-4D97-947E-288A10DF3F24}"/>
              </a:ext>
            </a:extLst>
          </p:cNvPr>
          <p:cNvSpPr txBox="1"/>
          <p:nvPr/>
        </p:nvSpPr>
        <p:spPr>
          <a:xfrm>
            <a:off x="390832" y="353963"/>
            <a:ext cx="10699955" cy="1015663"/>
          </a:xfrm>
          <a:prstGeom prst="rect">
            <a:avLst/>
          </a:prstGeom>
          <a:noFill/>
        </p:spPr>
        <p:txBody>
          <a:bodyPr wrap="square">
            <a:spAutoFit/>
          </a:bodyPr>
          <a:lstStyle/>
          <a:p>
            <a:r>
              <a:rPr lang="en-US" sz="6000" dirty="0">
                <a:solidFill>
                  <a:srgbClr val="0070C0"/>
                </a:solidFill>
              </a:rPr>
              <a:t>“Paradoxes” in Special Relativity</a:t>
            </a:r>
            <a:endParaRPr lang="en-CA" sz="6000" dirty="0">
              <a:solidFill>
                <a:srgbClr val="0070C0"/>
              </a:solidFill>
            </a:endParaRPr>
          </a:p>
        </p:txBody>
      </p:sp>
      <p:sp>
        <p:nvSpPr>
          <p:cNvPr id="12" name="TextBox 11">
            <a:extLst>
              <a:ext uri="{FF2B5EF4-FFF2-40B4-BE49-F238E27FC236}">
                <a16:creationId xmlns:a16="http://schemas.microsoft.com/office/drawing/2014/main" id="{5A888BC4-735E-4903-893C-AAB95C607D31}"/>
              </a:ext>
            </a:extLst>
          </p:cNvPr>
          <p:cNvSpPr txBox="1"/>
          <p:nvPr/>
        </p:nvSpPr>
        <p:spPr>
          <a:xfrm>
            <a:off x="661221" y="5111358"/>
            <a:ext cx="9131710" cy="1446550"/>
          </a:xfrm>
          <a:prstGeom prst="rect">
            <a:avLst/>
          </a:prstGeom>
          <a:noFill/>
          <a:ln w="38100">
            <a:solidFill>
              <a:schemeClr val="tx1"/>
            </a:solidFill>
          </a:ln>
        </p:spPr>
        <p:txBody>
          <a:bodyPr wrap="square">
            <a:spAutoFit/>
          </a:bodyPr>
          <a:lstStyle/>
          <a:p>
            <a:r>
              <a:rPr lang="en-US" sz="4400" dirty="0"/>
              <a:t>These “paradoxes” can be resolved…</a:t>
            </a:r>
            <a:br>
              <a:rPr lang="en-US" sz="4400" dirty="0"/>
            </a:br>
            <a:r>
              <a:rPr lang="en-US" sz="4400" dirty="0"/>
              <a:t>Special Relativity works just fine!</a:t>
            </a:r>
            <a:endParaRPr lang="en-CA" sz="4400" dirty="0"/>
          </a:p>
        </p:txBody>
      </p:sp>
      <p:sp>
        <p:nvSpPr>
          <p:cNvPr id="15" name="TextBox 14">
            <a:extLst>
              <a:ext uri="{FF2B5EF4-FFF2-40B4-BE49-F238E27FC236}">
                <a16:creationId xmlns:a16="http://schemas.microsoft.com/office/drawing/2014/main" id="{BBF0CF0D-B274-47C9-9AF6-D8CDC21E9A45}"/>
              </a:ext>
            </a:extLst>
          </p:cNvPr>
          <p:cNvSpPr txBox="1"/>
          <p:nvPr/>
        </p:nvSpPr>
        <p:spPr>
          <a:xfrm>
            <a:off x="1285568" y="1609723"/>
            <a:ext cx="8271388" cy="3416320"/>
          </a:xfrm>
          <a:prstGeom prst="rect">
            <a:avLst/>
          </a:prstGeom>
          <a:noFill/>
        </p:spPr>
        <p:txBody>
          <a:bodyPr wrap="square">
            <a:spAutoFit/>
          </a:bodyPr>
          <a:lstStyle/>
          <a:p>
            <a:pPr marL="857250" indent="-857250">
              <a:buFont typeface="Arial" panose="020B0604020202020204" pitchFamily="34" charset="0"/>
              <a:buChar char="•"/>
            </a:pPr>
            <a:r>
              <a:rPr lang="en-US" sz="5400" dirty="0"/>
              <a:t>Bell’s spaceship paradox</a:t>
            </a:r>
          </a:p>
          <a:p>
            <a:pPr marL="857250" indent="-857250">
              <a:buFont typeface="Arial" panose="020B0604020202020204" pitchFamily="34" charset="0"/>
              <a:buChar char="•"/>
            </a:pPr>
            <a:r>
              <a:rPr lang="en-US" sz="5400" dirty="0"/>
              <a:t>twin paradox</a:t>
            </a:r>
          </a:p>
          <a:p>
            <a:pPr marL="857250" indent="-857250">
              <a:buFont typeface="Arial" panose="020B0604020202020204" pitchFamily="34" charset="0"/>
              <a:buChar char="•"/>
            </a:pPr>
            <a:r>
              <a:rPr lang="en-US" sz="5400" dirty="0"/>
              <a:t>ladder paradox</a:t>
            </a:r>
          </a:p>
          <a:p>
            <a:pPr marL="857250" indent="-857250">
              <a:buFont typeface="Arial" panose="020B0604020202020204" pitchFamily="34" charset="0"/>
              <a:buChar char="•"/>
            </a:pPr>
            <a:r>
              <a:rPr lang="en-US" sz="5400" dirty="0"/>
              <a:t>more…</a:t>
            </a:r>
            <a:endParaRPr lang="en-CA" sz="5400" dirty="0"/>
          </a:p>
        </p:txBody>
      </p:sp>
    </p:spTree>
    <p:custDataLst>
      <p:tags r:id="rId1"/>
    </p:custDataLst>
    <p:extLst>
      <p:ext uri="{BB962C8B-B14F-4D97-AF65-F5344CB8AC3E}">
        <p14:creationId xmlns:p14="http://schemas.microsoft.com/office/powerpoint/2010/main" val="29765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9FF1CC-DA96-4A74-9961-6E0AEAA43621}"/>
              </a:ext>
            </a:extLst>
          </p:cNvPr>
          <p:cNvGrpSpPr/>
          <p:nvPr/>
        </p:nvGrpSpPr>
        <p:grpSpPr>
          <a:xfrm>
            <a:off x="354576" y="1327357"/>
            <a:ext cx="10346376" cy="5149644"/>
            <a:chOff x="1480222" y="4429967"/>
            <a:chExt cx="1784948" cy="888412"/>
          </a:xfrm>
        </p:grpSpPr>
        <p:cxnSp>
          <p:nvCxnSpPr>
            <p:cNvPr id="7" name="Straight Arrow Connector 6">
              <a:extLst>
                <a:ext uri="{FF2B5EF4-FFF2-40B4-BE49-F238E27FC236}">
                  <a16:creationId xmlns:a16="http://schemas.microsoft.com/office/drawing/2014/main" id="{C6B5AE66-0F11-441D-8651-4803EFDD24ED}"/>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1D115AA-5D5B-4055-AD71-D9EE2CDFC354}"/>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9C2B76-CF5F-488E-AD06-2693D57E4746}"/>
                  </a:ext>
                </a:extLst>
              </p:cNvPr>
              <p:cNvSpPr txBox="1"/>
              <p:nvPr/>
            </p:nvSpPr>
            <p:spPr>
              <a:xfrm>
                <a:off x="10842707" y="5634501"/>
                <a:ext cx="525510"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i="1">
                          <a:solidFill>
                            <a:srgbClr val="0070C0"/>
                          </a:solidFill>
                          <a:latin typeface="Cambria Math" panose="02040503050406030204" pitchFamily="18" charset="0"/>
                        </a:rPr>
                        <m:t>𝑥</m:t>
                      </m:r>
                    </m:oMath>
                  </m:oMathPara>
                </a14:m>
                <a:endParaRPr lang="en-US" sz="4400" b="0" dirty="0"/>
              </a:p>
            </p:txBody>
          </p:sp>
        </mc:Choice>
        <mc:Fallback xmlns="">
          <p:sp>
            <p:nvSpPr>
              <p:cNvPr id="10" name="TextBox 9">
                <a:extLst>
                  <a:ext uri="{FF2B5EF4-FFF2-40B4-BE49-F238E27FC236}">
                    <a16:creationId xmlns:a16="http://schemas.microsoft.com/office/drawing/2014/main" id="{7F9C2B76-CF5F-488E-AD06-2693D57E4746}"/>
                  </a:ext>
                </a:extLst>
              </p:cNvPr>
              <p:cNvSpPr txBox="1">
                <a:spLocks noRot="1" noChangeAspect="1" noMove="1" noResize="1" noEditPoints="1" noAdjustHandles="1" noChangeArrowheads="1" noChangeShapeType="1" noTextEdit="1"/>
              </p:cNvSpPr>
              <p:nvPr/>
            </p:nvSpPr>
            <p:spPr>
              <a:xfrm>
                <a:off x="10842707" y="5634501"/>
                <a:ext cx="525510" cy="101566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62FF6A-FEB4-4ED6-ADA6-2A75C38B1900}"/>
                  </a:ext>
                </a:extLst>
              </p:cNvPr>
              <p:cNvSpPr txBox="1"/>
              <p:nvPr/>
            </p:nvSpPr>
            <p:spPr>
              <a:xfrm>
                <a:off x="774598" y="926358"/>
                <a:ext cx="771524"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b="0" i="1" smtClean="0">
                          <a:solidFill>
                            <a:schemeClr val="tx1"/>
                          </a:solidFill>
                          <a:latin typeface="Cambria Math" panose="02040503050406030204" pitchFamily="18" charset="0"/>
                        </a:rPr>
                        <m:t>𝑐</m:t>
                      </m:r>
                      <m:r>
                        <a:rPr lang="en-US" sz="6000" b="0" i="1" smtClean="0">
                          <a:solidFill>
                            <a:srgbClr val="0070C0"/>
                          </a:solidFill>
                          <a:latin typeface="Cambria Math" panose="02040503050406030204" pitchFamily="18" charset="0"/>
                        </a:rPr>
                        <m:t>𝑡</m:t>
                      </m:r>
                    </m:oMath>
                  </m:oMathPara>
                </a14:m>
                <a:endParaRPr lang="en-US" sz="4400" b="0" dirty="0"/>
              </a:p>
            </p:txBody>
          </p:sp>
        </mc:Choice>
        <mc:Fallback xmlns="">
          <p:sp>
            <p:nvSpPr>
              <p:cNvPr id="11" name="TextBox 10">
                <a:extLst>
                  <a:ext uri="{FF2B5EF4-FFF2-40B4-BE49-F238E27FC236}">
                    <a16:creationId xmlns:a16="http://schemas.microsoft.com/office/drawing/2014/main" id="{0362FF6A-FEB4-4ED6-ADA6-2A75C38B1900}"/>
                  </a:ext>
                </a:extLst>
              </p:cNvPr>
              <p:cNvSpPr txBox="1">
                <a:spLocks noRot="1" noChangeAspect="1" noMove="1" noResize="1" noEditPoints="1" noAdjustHandles="1" noChangeArrowheads="1" noChangeShapeType="1" noTextEdit="1"/>
              </p:cNvSpPr>
              <p:nvPr/>
            </p:nvSpPr>
            <p:spPr>
              <a:xfrm>
                <a:off x="774598" y="926358"/>
                <a:ext cx="771524" cy="1015663"/>
              </a:xfrm>
              <a:prstGeom prst="rect">
                <a:avLst/>
              </a:prstGeom>
              <a:blipFill>
                <a:blip r:embed="rId4"/>
                <a:stretch>
                  <a:fillRect/>
                </a:stretch>
              </a:blipFill>
            </p:spPr>
            <p:txBody>
              <a:bodyPr/>
              <a:lstStyle/>
              <a:p>
                <a:r>
                  <a:rPr lang="en-CA">
                    <a:noFill/>
                  </a:rPr>
                  <a:t> </a:t>
                </a:r>
              </a:p>
            </p:txBody>
          </p:sp>
        </mc:Fallback>
      </mc:AlternateContent>
      <p:sp>
        <p:nvSpPr>
          <p:cNvPr id="2" name="TextBox 1">
            <a:extLst>
              <a:ext uri="{FF2B5EF4-FFF2-40B4-BE49-F238E27FC236}">
                <a16:creationId xmlns:a16="http://schemas.microsoft.com/office/drawing/2014/main" id="{5F557FB6-6285-418F-86DB-F9C48E2EB210}"/>
              </a:ext>
            </a:extLst>
          </p:cNvPr>
          <p:cNvSpPr txBox="1"/>
          <p:nvPr/>
        </p:nvSpPr>
        <p:spPr>
          <a:xfrm>
            <a:off x="-1" y="0"/>
            <a:ext cx="11297265" cy="830997"/>
          </a:xfrm>
          <a:prstGeom prst="rect">
            <a:avLst/>
          </a:prstGeom>
          <a:noFill/>
          <a:ln>
            <a:noFill/>
          </a:ln>
        </p:spPr>
        <p:txBody>
          <a:bodyPr wrap="square" rtlCol="0">
            <a:spAutoFit/>
          </a:bodyPr>
          <a:lstStyle/>
          <a:p>
            <a:r>
              <a:rPr lang="en-US" sz="4800" dirty="0"/>
              <a:t>Accelerating spaceships in Special Relativity</a:t>
            </a:r>
            <a:endParaRPr lang="en-CA" sz="4800" dirty="0"/>
          </a:p>
        </p:txBody>
      </p:sp>
      <p:sp>
        <p:nvSpPr>
          <p:cNvPr id="18" name="Freeform: Shape 17">
            <a:extLst>
              <a:ext uri="{FF2B5EF4-FFF2-40B4-BE49-F238E27FC236}">
                <a16:creationId xmlns:a16="http://schemas.microsoft.com/office/drawing/2014/main" id="{389770F3-714F-4BF2-AA2B-3EE40AF66F57}"/>
              </a:ext>
            </a:extLst>
          </p:cNvPr>
          <p:cNvSpPr/>
          <p:nvPr/>
        </p:nvSpPr>
        <p:spPr>
          <a:xfrm rot="10800000" flipH="1">
            <a:off x="1498829" y="150093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pic>
        <p:nvPicPr>
          <p:cNvPr id="45" name="Picture 8" descr="Rocket, Star, Moon, Space Travel, Space, Research">
            <a:extLst>
              <a:ext uri="{FF2B5EF4-FFF2-40B4-BE49-F238E27FC236}">
                <a16:creationId xmlns:a16="http://schemas.microsoft.com/office/drawing/2014/main" id="{676FF361-227D-4D59-A9E5-1ABA12DCE6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3444714" y="964104"/>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DA5249B5-9352-4645-8B39-5A5F8A6B9E05}"/>
              </a:ext>
            </a:extLst>
          </p:cNvPr>
          <p:cNvGrpSpPr/>
          <p:nvPr/>
        </p:nvGrpSpPr>
        <p:grpSpPr>
          <a:xfrm>
            <a:off x="4300644" y="1235568"/>
            <a:ext cx="1888631" cy="4948976"/>
            <a:chOff x="4300644" y="1235568"/>
            <a:chExt cx="1888631" cy="4948976"/>
          </a:xfrm>
        </p:grpSpPr>
        <p:pic>
          <p:nvPicPr>
            <p:cNvPr id="46" name="Picture 8" descr="Rocket, Star, Moon, Space Travel, Space, Research">
              <a:extLst>
                <a:ext uri="{FF2B5EF4-FFF2-40B4-BE49-F238E27FC236}">
                  <a16:creationId xmlns:a16="http://schemas.microsoft.com/office/drawing/2014/main" id="{25E8B5C0-2190-466A-83D4-110E592A1E0B}"/>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5154034" y="967708"/>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38" name="Freeform: Shape 37">
              <a:extLst>
                <a:ext uri="{FF2B5EF4-FFF2-40B4-BE49-F238E27FC236}">
                  <a16:creationId xmlns:a16="http://schemas.microsoft.com/office/drawing/2014/main" id="{72DD8315-FA7C-40A1-A667-9A181BF492DB}"/>
                </a:ext>
              </a:extLst>
            </p:cNvPr>
            <p:cNvSpPr/>
            <p:nvPr/>
          </p:nvSpPr>
          <p:spPr>
            <a:xfrm rot="10800000" flipH="1">
              <a:off x="4300644" y="1536106"/>
              <a:ext cx="1279541"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22117A1-4C5E-42C6-9C4E-331AE738FD56}"/>
                  </a:ext>
                </a:extLst>
              </p:cNvPr>
              <p:cNvSpPr txBox="1"/>
              <p:nvPr/>
            </p:nvSpPr>
            <p:spPr>
              <a:xfrm>
                <a:off x="6896100" y="1028362"/>
                <a:ext cx="5086350" cy="2123658"/>
              </a:xfrm>
              <a:prstGeom prst="rect">
                <a:avLst/>
              </a:prstGeom>
              <a:noFill/>
              <a:ln w="38100">
                <a:noFill/>
              </a:ln>
            </p:spPr>
            <p:txBody>
              <a:bodyPr wrap="square" rtlCol="0">
                <a:spAutoFit/>
              </a:bodyPr>
              <a:lstStyle/>
              <a:p>
                <a:pPr algn="ctr"/>
                <a:r>
                  <a:rPr lang="en-US" sz="4400" dirty="0"/>
                  <a:t>Spaceships must </a:t>
                </a:r>
                <a:br>
                  <a:rPr lang="en-US" sz="4400" dirty="0"/>
                </a:br>
                <a:r>
                  <a:rPr lang="en-US" sz="4400" dirty="0"/>
                  <a:t>maintain </a:t>
                </a:r>
                <a:r>
                  <a:rPr lang="en-US" sz="4400" dirty="0">
                    <a:solidFill>
                      <a:srgbClr val="FF0000"/>
                    </a:solidFill>
                  </a:rPr>
                  <a:t>distance </a:t>
                </a:r>
                <a14:m>
                  <m:oMath xmlns:m="http://schemas.openxmlformats.org/officeDocument/2006/math">
                    <m:r>
                      <a:rPr lang="en-US" sz="4400" i="1" dirty="0" smtClean="0">
                        <a:solidFill>
                          <a:srgbClr val="FF0000"/>
                        </a:solidFill>
                        <a:latin typeface="Cambria Math" panose="02040503050406030204" pitchFamily="18" charset="0"/>
                      </a:rPr>
                      <m:t>𝐷</m:t>
                    </m:r>
                  </m:oMath>
                </a14:m>
                <a:r>
                  <a:rPr lang="en-US" sz="4400" dirty="0">
                    <a:solidFill>
                      <a:srgbClr val="FF0000"/>
                    </a:solidFill>
                  </a:rPr>
                  <a:t> </a:t>
                </a:r>
                <a:br>
                  <a:rPr lang="en-US" sz="4400" dirty="0">
                    <a:solidFill>
                      <a:srgbClr val="FF0000"/>
                    </a:solidFill>
                  </a:rPr>
                </a:br>
                <a:r>
                  <a:rPr lang="en-US" sz="4400" dirty="0">
                    <a:solidFill>
                      <a:schemeClr val="tx1"/>
                    </a:solidFill>
                  </a:rPr>
                  <a:t>in their on frames.</a:t>
                </a:r>
                <a:endParaRPr lang="en-CA" sz="4400" dirty="0"/>
              </a:p>
            </p:txBody>
          </p:sp>
        </mc:Choice>
        <mc:Fallback xmlns="">
          <p:sp>
            <p:nvSpPr>
              <p:cNvPr id="62" name="TextBox 61">
                <a:extLst>
                  <a:ext uri="{FF2B5EF4-FFF2-40B4-BE49-F238E27FC236}">
                    <a16:creationId xmlns:a16="http://schemas.microsoft.com/office/drawing/2014/main" id="{622117A1-4C5E-42C6-9C4E-331AE738FD56}"/>
                  </a:ext>
                </a:extLst>
              </p:cNvPr>
              <p:cNvSpPr txBox="1">
                <a:spLocks noRot="1" noChangeAspect="1" noMove="1" noResize="1" noEditPoints="1" noAdjustHandles="1" noChangeArrowheads="1" noChangeShapeType="1" noTextEdit="1"/>
              </p:cNvSpPr>
              <p:nvPr/>
            </p:nvSpPr>
            <p:spPr>
              <a:xfrm>
                <a:off x="6896100" y="1028362"/>
                <a:ext cx="5086350" cy="2123658"/>
              </a:xfrm>
              <a:prstGeom prst="rect">
                <a:avLst/>
              </a:prstGeom>
              <a:blipFill>
                <a:blip r:embed="rId6"/>
                <a:stretch>
                  <a:fillRect l="-1437" t="-6034" b="-12931"/>
                </a:stretch>
              </a:blipFill>
              <a:ln w="38100">
                <a:noFill/>
              </a:ln>
            </p:spPr>
            <p:txBody>
              <a:bodyPr/>
              <a:lstStyle/>
              <a:p>
                <a:r>
                  <a:rPr lang="en-CA">
                    <a:noFill/>
                  </a:rPr>
                  <a:t> </a:t>
                </a:r>
              </a:p>
            </p:txBody>
          </p:sp>
        </mc:Fallback>
      </mc:AlternateContent>
      <p:grpSp>
        <p:nvGrpSpPr>
          <p:cNvPr id="15" name="Group 14">
            <a:extLst>
              <a:ext uri="{FF2B5EF4-FFF2-40B4-BE49-F238E27FC236}">
                <a16:creationId xmlns:a16="http://schemas.microsoft.com/office/drawing/2014/main" id="{8C3E2F39-1263-4F81-AED0-37B9F0877171}"/>
              </a:ext>
            </a:extLst>
          </p:cNvPr>
          <p:cNvGrpSpPr/>
          <p:nvPr/>
        </p:nvGrpSpPr>
        <p:grpSpPr>
          <a:xfrm>
            <a:off x="4517298" y="4304962"/>
            <a:ext cx="4055202" cy="1200329"/>
            <a:chOff x="4517298" y="4304962"/>
            <a:chExt cx="4055202" cy="1200329"/>
          </a:xfrm>
        </p:grpSpPr>
        <p:sp>
          <p:nvSpPr>
            <p:cNvPr id="12" name="TextBox 11">
              <a:extLst>
                <a:ext uri="{FF2B5EF4-FFF2-40B4-BE49-F238E27FC236}">
                  <a16:creationId xmlns:a16="http://schemas.microsoft.com/office/drawing/2014/main" id="{9456C14B-FC38-4A14-9FA4-DA3D2A239F71}"/>
                </a:ext>
              </a:extLst>
            </p:cNvPr>
            <p:cNvSpPr txBox="1"/>
            <p:nvPr/>
          </p:nvSpPr>
          <p:spPr>
            <a:xfrm>
              <a:off x="6038850" y="4304962"/>
              <a:ext cx="2533650" cy="1200329"/>
            </a:xfrm>
            <a:prstGeom prst="rect">
              <a:avLst/>
            </a:prstGeom>
            <a:noFill/>
            <a:ln w="38100">
              <a:solidFill>
                <a:schemeClr val="tx1"/>
              </a:solidFill>
            </a:ln>
          </p:spPr>
          <p:txBody>
            <a:bodyPr wrap="square" rtlCol="0">
              <a:spAutoFit/>
            </a:bodyPr>
            <a:lstStyle/>
            <a:p>
              <a:pPr algn="ctr"/>
              <a:r>
                <a:rPr lang="en-US" sz="3600" dirty="0"/>
                <a:t>lower acceleration</a:t>
              </a:r>
              <a:endParaRPr lang="en-CA" sz="3600" dirty="0"/>
            </a:p>
          </p:txBody>
        </p:sp>
        <p:sp>
          <p:nvSpPr>
            <p:cNvPr id="13" name="Freeform: Shape 12">
              <a:extLst>
                <a:ext uri="{FF2B5EF4-FFF2-40B4-BE49-F238E27FC236}">
                  <a16:creationId xmlns:a16="http://schemas.microsoft.com/office/drawing/2014/main" id="{E33703C9-B566-49AC-B9CD-B350F0253DA3}"/>
                </a:ext>
              </a:extLst>
            </p:cNvPr>
            <p:cNvSpPr/>
            <p:nvPr/>
          </p:nvSpPr>
          <p:spPr>
            <a:xfrm rot="16200000">
              <a:off x="4997069" y="3826882"/>
              <a:ext cx="572261" cy="1531804"/>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9" name="Group 18">
            <a:extLst>
              <a:ext uri="{FF2B5EF4-FFF2-40B4-BE49-F238E27FC236}">
                <a16:creationId xmlns:a16="http://schemas.microsoft.com/office/drawing/2014/main" id="{143A093C-1969-44A1-AA9B-A9A6EFD3E712}"/>
              </a:ext>
            </a:extLst>
          </p:cNvPr>
          <p:cNvGrpSpPr/>
          <p:nvPr/>
        </p:nvGrpSpPr>
        <p:grpSpPr>
          <a:xfrm>
            <a:off x="95250" y="1866562"/>
            <a:ext cx="2514600" cy="1885019"/>
            <a:chOff x="95250" y="1866562"/>
            <a:chExt cx="2514600" cy="1885019"/>
          </a:xfrm>
        </p:grpSpPr>
        <p:sp>
          <p:nvSpPr>
            <p:cNvPr id="9" name="TextBox 8">
              <a:extLst>
                <a:ext uri="{FF2B5EF4-FFF2-40B4-BE49-F238E27FC236}">
                  <a16:creationId xmlns:a16="http://schemas.microsoft.com/office/drawing/2014/main" id="{FEEFA083-1F96-49E3-BBFC-A04107191315}"/>
                </a:ext>
              </a:extLst>
            </p:cNvPr>
            <p:cNvSpPr txBox="1"/>
            <p:nvPr/>
          </p:nvSpPr>
          <p:spPr>
            <a:xfrm>
              <a:off x="95250" y="1866562"/>
              <a:ext cx="2514600" cy="1200329"/>
            </a:xfrm>
            <a:prstGeom prst="rect">
              <a:avLst/>
            </a:prstGeom>
            <a:solidFill>
              <a:schemeClr val="bg1"/>
            </a:solidFill>
            <a:ln w="38100">
              <a:solidFill>
                <a:schemeClr val="accent4">
                  <a:lumMod val="75000"/>
                </a:schemeClr>
              </a:solidFill>
            </a:ln>
          </p:spPr>
          <p:txBody>
            <a:bodyPr wrap="square" rtlCol="0">
              <a:spAutoFit/>
            </a:bodyPr>
            <a:lstStyle/>
            <a:p>
              <a:pPr algn="ctr"/>
              <a:r>
                <a:rPr lang="en-US" sz="3600" dirty="0">
                  <a:solidFill>
                    <a:schemeClr val="accent4">
                      <a:lumMod val="75000"/>
                    </a:schemeClr>
                  </a:solidFill>
                </a:rPr>
                <a:t>higher acceleration</a:t>
              </a:r>
              <a:endParaRPr lang="en-CA" sz="3600" dirty="0">
                <a:solidFill>
                  <a:schemeClr val="accent4">
                    <a:lumMod val="75000"/>
                  </a:schemeClr>
                </a:solidFill>
              </a:endParaRPr>
            </a:p>
          </p:txBody>
        </p:sp>
        <p:sp>
          <p:nvSpPr>
            <p:cNvPr id="16" name="Freeform: Shape 15">
              <a:extLst>
                <a:ext uri="{FF2B5EF4-FFF2-40B4-BE49-F238E27FC236}">
                  <a16:creationId xmlns:a16="http://schemas.microsoft.com/office/drawing/2014/main" id="{6A78CF05-F6DF-45CA-A717-F99C394AB338}"/>
                </a:ext>
              </a:extLst>
            </p:cNvPr>
            <p:cNvSpPr/>
            <p:nvPr/>
          </p:nvSpPr>
          <p:spPr>
            <a:xfrm rot="17736130">
              <a:off x="1378595" y="2909723"/>
              <a:ext cx="457935" cy="1225782"/>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9" name="Group 48">
            <a:extLst>
              <a:ext uri="{FF2B5EF4-FFF2-40B4-BE49-F238E27FC236}">
                <a16:creationId xmlns:a16="http://schemas.microsoft.com/office/drawing/2014/main" id="{7E479239-50D7-4709-A3E2-7617C92DA333}"/>
              </a:ext>
            </a:extLst>
          </p:cNvPr>
          <p:cNvGrpSpPr/>
          <p:nvPr/>
        </p:nvGrpSpPr>
        <p:grpSpPr>
          <a:xfrm>
            <a:off x="1523366" y="5357447"/>
            <a:ext cx="2814172" cy="923330"/>
            <a:chOff x="1523366" y="5357447"/>
            <a:chExt cx="2814172" cy="923330"/>
          </a:xfrm>
        </p:grpSpPr>
        <p:cxnSp>
          <p:nvCxnSpPr>
            <p:cNvPr id="57" name="Straight Arrow Connector 56">
              <a:extLst>
                <a:ext uri="{FF2B5EF4-FFF2-40B4-BE49-F238E27FC236}">
                  <a16:creationId xmlns:a16="http://schemas.microsoft.com/office/drawing/2014/main" id="{008B64F2-7437-4446-9651-30FE9765CB76}"/>
                </a:ext>
              </a:extLst>
            </p:cNvPr>
            <p:cNvCxnSpPr>
              <a:cxnSpLocks/>
            </p:cNvCxnSpPr>
            <p:nvPr/>
          </p:nvCxnSpPr>
          <p:spPr>
            <a:xfrm>
              <a:off x="1523366" y="615493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2C67A700-E31A-4238-BF7B-B41C53AF4BB1}"/>
                    </a:ext>
                  </a:extLst>
                </p:cNvPr>
                <p:cNvSpPr txBox="1"/>
                <p:nvPr/>
              </p:nvSpPr>
              <p:spPr>
                <a:xfrm>
                  <a:off x="2520460" y="535744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58" name="TextBox 57">
                  <a:extLst>
                    <a:ext uri="{FF2B5EF4-FFF2-40B4-BE49-F238E27FC236}">
                      <a16:creationId xmlns:a16="http://schemas.microsoft.com/office/drawing/2014/main" id="{2C67A700-E31A-4238-BF7B-B41C53AF4BB1}"/>
                    </a:ext>
                  </a:extLst>
                </p:cNvPr>
                <p:cNvSpPr txBox="1">
                  <a:spLocks noRot="1" noChangeAspect="1" noMove="1" noResize="1" noEditPoints="1" noAdjustHandles="1" noChangeArrowheads="1" noChangeShapeType="1" noTextEdit="1"/>
                </p:cNvSpPr>
                <p:nvPr/>
              </p:nvSpPr>
              <p:spPr>
                <a:xfrm>
                  <a:off x="2520460" y="5357447"/>
                  <a:ext cx="973017" cy="923330"/>
                </a:xfrm>
                <a:prstGeom prst="rect">
                  <a:avLst/>
                </a:prstGeom>
                <a:blipFill>
                  <a:blip r:embed="rId7"/>
                  <a:stretch>
                    <a:fillRect/>
                  </a:stretch>
                </a:blipFill>
                <a:ln>
                  <a:noFill/>
                </a:ln>
              </p:spPr>
              <p:txBody>
                <a:bodyPr/>
                <a:lstStyle/>
                <a:p>
                  <a:r>
                    <a:rPr lang="en-CA">
                      <a:noFill/>
                    </a:rPr>
                    <a:t> </a:t>
                  </a:r>
                </a:p>
              </p:txBody>
            </p:sp>
          </mc:Fallback>
        </mc:AlternateContent>
      </p:grpSp>
      <p:grpSp>
        <p:nvGrpSpPr>
          <p:cNvPr id="59" name="Group 58">
            <a:extLst>
              <a:ext uri="{FF2B5EF4-FFF2-40B4-BE49-F238E27FC236}">
                <a16:creationId xmlns:a16="http://schemas.microsoft.com/office/drawing/2014/main" id="{808CA36B-91FD-4CC7-B7A7-573010AF8F21}"/>
              </a:ext>
            </a:extLst>
          </p:cNvPr>
          <p:cNvGrpSpPr/>
          <p:nvPr/>
        </p:nvGrpSpPr>
        <p:grpSpPr>
          <a:xfrm>
            <a:off x="1606061" y="3928697"/>
            <a:ext cx="2995436" cy="1317035"/>
            <a:chOff x="1606061" y="3928697"/>
            <a:chExt cx="2995436" cy="1317035"/>
          </a:xfrm>
        </p:grpSpPr>
        <p:cxnSp>
          <p:nvCxnSpPr>
            <p:cNvPr id="60" name="Straight Arrow Connector 59">
              <a:extLst>
                <a:ext uri="{FF2B5EF4-FFF2-40B4-BE49-F238E27FC236}">
                  <a16:creationId xmlns:a16="http://schemas.microsoft.com/office/drawing/2014/main" id="{228B8A36-E914-42FF-BF5A-3B0514845586}"/>
                </a:ext>
              </a:extLst>
            </p:cNvPr>
            <p:cNvCxnSpPr>
              <a:cxnSpLocks/>
            </p:cNvCxnSpPr>
            <p:nvPr/>
          </p:nvCxnSpPr>
          <p:spPr>
            <a:xfrm flipV="1">
              <a:off x="1606061" y="4264035"/>
              <a:ext cx="2995436" cy="981697"/>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316C5426-52F2-4C6F-A238-18F02A13B984}"/>
                    </a:ext>
                  </a:extLst>
                </p:cNvPr>
                <p:cNvSpPr txBox="1"/>
                <p:nvPr/>
              </p:nvSpPr>
              <p:spPr>
                <a:xfrm>
                  <a:off x="2634760" y="392869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1" name="TextBox 60">
                  <a:extLst>
                    <a:ext uri="{FF2B5EF4-FFF2-40B4-BE49-F238E27FC236}">
                      <a16:creationId xmlns:a16="http://schemas.microsoft.com/office/drawing/2014/main" id="{316C5426-52F2-4C6F-A238-18F02A13B984}"/>
                    </a:ext>
                  </a:extLst>
                </p:cNvPr>
                <p:cNvSpPr txBox="1">
                  <a:spLocks noRot="1" noChangeAspect="1" noMove="1" noResize="1" noEditPoints="1" noAdjustHandles="1" noChangeArrowheads="1" noChangeShapeType="1" noTextEdit="1"/>
                </p:cNvSpPr>
                <p:nvPr/>
              </p:nvSpPr>
              <p:spPr>
                <a:xfrm>
                  <a:off x="2634760" y="3928697"/>
                  <a:ext cx="973017" cy="923330"/>
                </a:xfrm>
                <a:prstGeom prst="rect">
                  <a:avLst/>
                </a:prstGeom>
                <a:blipFill>
                  <a:blip r:embed="rId8"/>
                  <a:stretch>
                    <a:fillRect/>
                  </a:stretch>
                </a:blipFill>
                <a:ln>
                  <a:noFill/>
                </a:ln>
              </p:spPr>
              <p:txBody>
                <a:bodyPr/>
                <a:lstStyle/>
                <a:p>
                  <a:r>
                    <a:rPr lang="en-CA">
                      <a:noFill/>
                    </a:rPr>
                    <a:t> </a:t>
                  </a:r>
                </a:p>
              </p:txBody>
            </p:sp>
          </mc:Fallback>
        </mc:AlternateContent>
      </p:grpSp>
      <p:grpSp>
        <p:nvGrpSpPr>
          <p:cNvPr id="63" name="Group 62">
            <a:extLst>
              <a:ext uri="{FF2B5EF4-FFF2-40B4-BE49-F238E27FC236}">
                <a16:creationId xmlns:a16="http://schemas.microsoft.com/office/drawing/2014/main" id="{B66D7809-B58E-425D-8A6D-22B6A5D0C314}"/>
              </a:ext>
            </a:extLst>
          </p:cNvPr>
          <p:cNvGrpSpPr/>
          <p:nvPr/>
        </p:nvGrpSpPr>
        <p:grpSpPr>
          <a:xfrm>
            <a:off x="1981200" y="2312316"/>
            <a:ext cx="3262526" cy="1972125"/>
            <a:chOff x="1981200" y="2312316"/>
            <a:chExt cx="3262526" cy="1972125"/>
          </a:xfrm>
        </p:grpSpPr>
        <p:cxnSp>
          <p:nvCxnSpPr>
            <p:cNvPr id="64" name="Straight Arrow Connector 63">
              <a:extLst>
                <a:ext uri="{FF2B5EF4-FFF2-40B4-BE49-F238E27FC236}">
                  <a16:creationId xmlns:a16="http://schemas.microsoft.com/office/drawing/2014/main" id="{FABB43B3-9C25-433E-987D-4B5F74F2BE24}"/>
                </a:ext>
              </a:extLst>
            </p:cNvPr>
            <p:cNvCxnSpPr>
              <a:cxnSpLocks/>
            </p:cNvCxnSpPr>
            <p:nvPr/>
          </p:nvCxnSpPr>
          <p:spPr>
            <a:xfrm flipV="1">
              <a:off x="1981200" y="2312316"/>
              <a:ext cx="3262526" cy="1972125"/>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598ACD08-0E05-46D6-BAAB-A6D6C62729AC}"/>
                    </a:ext>
                  </a:extLst>
                </p:cNvPr>
                <p:cNvSpPr txBox="1"/>
                <p:nvPr/>
              </p:nvSpPr>
              <p:spPr>
                <a:xfrm>
                  <a:off x="3111010" y="242374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5" name="TextBox 64">
                  <a:extLst>
                    <a:ext uri="{FF2B5EF4-FFF2-40B4-BE49-F238E27FC236}">
                      <a16:creationId xmlns:a16="http://schemas.microsoft.com/office/drawing/2014/main" id="{598ACD08-0E05-46D6-BAAB-A6D6C62729AC}"/>
                    </a:ext>
                  </a:extLst>
                </p:cNvPr>
                <p:cNvSpPr txBox="1">
                  <a:spLocks noRot="1" noChangeAspect="1" noMove="1" noResize="1" noEditPoints="1" noAdjustHandles="1" noChangeArrowheads="1" noChangeShapeType="1" noTextEdit="1"/>
                </p:cNvSpPr>
                <p:nvPr/>
              </p:nvSpPr>
              <p:spPr>
                <a:xfrm>
                  <a:off x="3111010" y="2423747"/>
                  <a:ext cx="973017" cy="923330"/>
                </a:xfrm>
                <a:prstGeom prst="rect">
                  <a:avLst/>
                </a:prstGeom>
                <a:blipFill>
                  <a:blip r:embed="rId9"/>
                  <a:stretch>
                    <a:fillRect/>
                  </a:stretch>
                </a:blipFill>
                <a:ln>
                  <a:noFill/>
                </a:ln>
              </p:spPr>
              <p:txBody>
                <a:bodyPr/>
                <a:lstStyle/>
                <a:p>
                  <a:r>
                    <a:rPr lang="en-CA">
                      <a:noFill/>
                    </a:rPr>
                    <a:t> </a:t>
                  </a:r>
                </a:p>
              </p:txBody>
            </p:sp>
          </mc:Fallback>
        </mc:AlternateContent>
      </p:grpSp>
    </p:spTree>
    <p:custDataLst>
      <p:tags r:id="rId1"/>
    </p:custDataLst>
    <p:extLst>
      <p:ext uri="{BB962C8B-B14F-4D97-AF65-F5344CB8AC3E}">
        <p14:creationId xmlns:p14="http://schemas.microsoft.com/office/powerpoint/2010/main" val="35368179"/>
      </p:ext>
    </p:extLst>
  </p:cSld>
  <p:clrMapOvr>
    <a:masterClrMapping/>
  </p:clrMapOvr>
  <mc:AlternateContent xmlns:mc="http://schemas.openxmlformats.org/markup-compatibility/2006" xmlns:p14="http://schemas.microsoft.com/office/powerpoint/2010/main">
    <mc:Choice Requires="p14">
      <p:transition spd="med" p14:dur="700" advTm="11791">
        <p:fade/>
      </p:transition>
    </mc:Choice>
    <mc:Fallback xmlns="">
      <p:transition spd="med" advTm="117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9FF1CC-DA96-4A74-9961-6E0AEAA43621}"/>
              </a:ext>
            </a:extLst>
          </p:cNvPr>
          <p:cNvGrpSpPr/>
          <p:nvPr/>
        </p:nvGrpSpPr>
        <p:grpSpPr>
          <a:xfrm>
            <a:off x="354576" y="1327357"/>
            <a:ext cx="10346376" cy="5149644"/>
            <a:chOff x="1480222" y="4429967"/>
            <a:chExt cx="1784948" cy="888412"/>
          </a:xfrm>
        </p:grpSpPr>
        <p:cxnSp>
          <p:nvCxnSpPr>
            <p:cNvPr id="7" name="Straight Arrow Connector 6">
              <a:extLst>
                <a:ext uri="{FF2B5EF4-FFF2-40B4-BE49-F238E27FC236}">
                  <a16:creationId xmlns:a16="http://schemas.microsoft.com/office/drawing/2014/main" id="{C6B5AE66-0F11-441D-8651-4803EFDD24ED}"/>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1D115AA-5D5B-4055-AD71-D9EE2CDFC354}"/>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9C2B76-CF5F-488E-AD06-2693D57E4746}"/>
                  </a:ext>
                </a:extLst>
              </p:cNvPr>
              <p:cNvSpPr txBox="1"/>
              <p:nvPr/>
            </p:nvSpPr>
            <p:spPr>
              <a:xfrm>
                <a:off x="10842707" y="5634501"/>
                <a:ext cx="525510"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i="1">
                          <a:solidFill>
                            <a:srgbClr val="0070C0"/>
                          </a:solidFill>
                          <a:latin typeface="Cambria Math" panose="02040503050406030204" pitchFamily="18" charset="0"/>
                        </a:rPr>
                        <m:t>𝑥</m:t>
                      </m:r>
                    </m:oMath>
                  </m:oMathPara>
                </a14:m>
                <a:endParaRPr lang="en-US" sz="4400" b="0" dirty="0"/>
              </a:p>
            </p:txBody>
          </p:sp>
        </mc:Choice>
        <mc:Fallback xmlns="">
          <p:sp>
            <p:nvSpPr>
              <p:cNvPr id="10" name="TextBox 9">
                <a:extLst>
                  <a:ext uri="{FF2B5EF4-FFF2-40B4-BE49-F238E27FC236}">
                    <a16:creationId xmlns:a16="http://schemas.microsoft.com/office/drawing/2014/main" id="{7F9C2B76-CF5F-488E-AD06-2693D57E4746}"/>
                  </a:ext>
                </a:extLst>
              </p:cNvPr>
              <p:cNvSpPr txBox="1">
                <a:spLocks noRot="1" noChangeAspect="1" noMove="1" noResize="1" noEditPoints="1" noAdjustHandles="1" noChangeArrowheads="1" noChangeShapeType="1" noTextEdit="1"/>
              </p:cNvSpPr>
              <p:nvPr/>
            </p:nvSpPr>
            <p:spPr>
              <a:xfrm>
                <a:off x="10842707" y="5634501"/>
                <a:ext cx="525510" cy="101566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62FF6A-FEB4-4ED6-ADA6-2A75C38B1900}"/>
                  </a:ext>
                </a:extLst>
              </p:cNvPr>
              <p:cNvSpPr txBox="1"/>
              <p:nvPr/>
            </p:nvSpPr>
            <p:spPr>
              <a:xfrm>
                <a:off x="774598" y="926358"/>
                <a:ext cx="771524"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b="0" i="1" smtClean="0">
                          <a:solidFill>
                            <a:schemeClr val="tx1"/>
                          </a:solidFill>
                          <a:latin typeface="Cambria Math" panose="02040503050406030204" pitchFamily="18" charset="0"/>
                        </a:rPr>
                        <m:t>𝑐</m:t>
                      </m:r>
                      <m:r>
                        <a:rPr lang="en-US" sz="6000" b="0" i="1" smtClean="0">
                          <a:solidFill>
                            <a:srgbClr val="0070C0"/>
                          </a:solidFill>
                          <a:latin typeface="Cambria Math" panose="02040503050406030204" pitchFamily="18" charset="0"/>
                        </a:rPr>
                        <m:t>𝑡</m:t>
                      </m:r>
                    </m:oMath>
                  </m:oMathPara>
                </a14:m>
                <a:endParaRPr lang="en-US" sz="4400" b="0" dirty="0"/>
              </a:p>
            </p:txBody>
          </p:sp>
        </mc:Choice>
        <mc:Fallback xmlns="">
          <p:sp>
            <p:nvSpPr>
              <p:cNvPr id="11" name="TextBox 10">
                <a:extLst>
                  <a:ext uri="{FF2B5EF4-FFF2-40B4-BE49-F238E27FC236}">
                    <a16:creationId xmlns:a16="http://schemas.microsoft.com/office/drawing/2014/main" id="{0362FF6A-FEB4-4ED6-ADA6-2A75C38B1900}"/>
                  </a:ext>
                </a:extLst>
              </p:cNvPr>
              <p:cNvSpPr txBox="1">
                <a:spLocks noRot="1" noChangeAspect="1" noMove="1" noResize="1" noEditPoints="1" noAdjustHandles="1" noChangeArrowheads="1" noChangeShapeType="1" noTextEdit="1"/>
              </p:cNvSpPr>
              <p:nvPr/>
            </p:nvSpPr>
            <p:spPr>
              <a:xfrm>
                <a:off x="774598" y="926358"/>
                <a:ext cx="771524" cy="1015663"/>
              </a:xfrm>
              <a:prstGeom prst="rect">
                <a:avLst/>
              </a:prstGeom>
              <a:blipFill>
                <a:blip r:embed="rId4"/>
                <a:stretch>
                  <a:fillRect/>
                </a:stretch>
              </a:blipFill>
            </p:spPr>
            <p:txBody>
              <a:bodyPr/>
              <a:lstStyle/>
              <a:p>
                <a:r>
                  <a:rPr lang="en-CA">
                    <a:noFill/>
                  </a:rPr>
                  <a:t> </a:t>
                </a:r>
              </a:p>
            </p:txBody>
          </p:sp>
        </mc:Fallback>
      </mc:AlternateContent>
      <p:sp>
        <p:nvSpPr>
          <p:cNvPr id="2" name="TextBox 1">
            <a:extLst>
              <a:ext uri="{FF2B5EF4-FFF2-40B4-BE49-F238E27FC236}">
                <a16:creationId xmlns:a16="http://schemas.microsoft.com/office/drawing/2014/main" id="{5F557FB6-6285-418F-86DB-F9C48E2EB210}"/>
              </a:ext>
            </a:extLst>
          </p:cNvPr>
          <p:cNvSpPr txBox="1"/>
          <p:nvPr/>
        </p:nvSpPr>
        <p:spPr>
          <a:xfrm>
            <a:off x="-1" y="0"/>
            <a:ext cx="11297265" cy="830997"/>
          </a:xfrm>
          <a:prstGeom prst="rect">
            <a:avLst/>
          </a:prstGeom>
          <a:noFill/>
          <a:ln>
            <a:noFill/>
          </a:ln>
        </p:spPr>
        <p:txBody>
          <a:bodyPr wrap="square" rtlCol="0">
            <a:spAutoFit/>
          </a:bodyPr>
          <a:lstStyle/>
          <a:p>
            <a:r>
              <a:rPr lang="en-US" sz="4800" dirty="0"/>
              <a:t>Accelerating spaceships in Special Relativity</a:t>
            </a:r>
            <a:endParaRPr lang="en-CA" sz="4800" dirty="0"/>
          </a:p>
        </p:txBody>
      </p:sp>
      <p:sp>
        <p:nvSpPr>
          <p:cNvPr id="18" name="Freeform: Shape 17">
            <a:extLst>
              <a:ext uri="{FF2B5EF4-FFF2-40B4-BE49-F238E27FC236}">
                <a16:creationId xmlns:a16="http://schemas.microsoft.com/office/drawing/2014/main" id="{389770F3-714F-4BF2-AA2B-3EE40AF66F57}"/>
              </a:ext>
            </a:extLst>
          </p:cNvPr>
          <p:cNvSpPr/>
          <p:nvPr/>
        </p:nvSpPr>
        <p:spPr>
          <a:xfrm rot="10800000" flipH="1">
            <a:off x="1498829" y="150093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pic>
        <p:nvPicPr>
          <p:cNvPr id="45" name="Picture 8" descr="Rocket, Star, Moon, Space Travel, Space, Research">
            <a:extLst>
              <a:ext uri="{FF2B5EF4-FFF2-40B4-BE49-F238E27FC236}">
                <a16:creationId xmlns:a16="http://schemas.microsoft.com/office/drawing/2014/main" id="{676FF361-227D-4D59-A9E5-1ABA12DCE6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3444714" y="964104"/>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DA5249B5-9352-4645-8B39-5A5F8A6B9E05}"/>
              </a:ext>
            </a:extLst>
          </p:cNvPr>
          <p:cNvGrpSpPr/>
          <p:nvPr/>
        </p:nvGrpSpPr>
        <p:grpSpPr>
          <a:xfrm>
            <a:off x="4300644" y="1235568"/>
            <a:ext cx="1888631" cy="4948976"/>
            <a:chOff x="4300644" y="1235568"/>
            <a:chExt cx="1888631" cy="4948976"/>
          </a:xfrm>
        </p:grpSpPr>
        <p:pic>
          <p:nvPicPr>
            <p:cNvPr id="46" name="Picture 8" descr="Rocket, Star, Moon, Space Travel, Space, Research">
              <a:extLst>
                <a:ext uri="{FF2B5EF4-FFF2-40B4-BE49-F238E27FC236}">
                  <a16:creationId xmlns:a16="http://schemas.microsoft.com/office/drawing/2014/main" id="{25E8B5C0-2190-466A-83D4-110E592A1E0B}"/>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5154034" y="967708"/>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38" name="Freeform: Shape 37">
              <a:extLst>
                <a:ext uri="{FF2B5EF4-FFF2-40B4-BE49-F238E27FC236}">
                  <a16:creationId xmlns:a16="http://schemas.microsoft.com/office/drawing/2014/main" id="{72DD8315-FA7C-40A1-A667-9A181BF492DB}"/>
                </a:ext>
              </a:extLst>
            </p:cNvPr>
            <p:cNvSpPr/>
            <p:nvPr/>
          </p:nvSpPr>
          <p:spPr>
            <a:xfrm rot="10800000" flipH="1">
              <a:off x="4300644" y="1536106"/>
              <a:ext cx="1279541"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22117A1-4C5E-42C6-9C4E-331AE738FD56}"/>
                  </a:ext>
                </a:extLst>
              </p:cNvPr>
              <p:cNvSpPr txBox="1"/>
              <p:nvPr/>
            </p:nvSpPr>
            <p:spPr>
              <a:xfrm>
                <a:off x="6896100" y="1028362"/>
                <a:ext cx="5086350" cy="2123658"/>
              </a:xfrm>
              <a:prstGeom prst="rect">
                <a:avLst/>
              </a:prstGeom>
              <a:noFill/>
              <a:ln w="38100">
                <a:noFill/>
              </a:ln>
            </p:spPr>
            <p:txBody>
              <a:bodyPr wrap="square" rtlCol="0">
                <a:spAutoFit/>
              </a:bodyPr>
              <a:lstStyle/>
              <a:p>
                <a:pPr algn="ctr"/>
                <a:r>
                  <a:rPr lang="en-US" sz="4400" dirty="0"/>
                  <a:t>Spaceships must </a:t>
                </a:r>
                <a:br>
                  <a:rPr lang="en-US" sz="4400" dirty="0"/>
                </a:br>
                <a:r>
                  <a:rPr lang="en-US" sz="4400" dirty="0"/>
                  <a:t>maintain </a:t>
                </a:r>
                <a:r>
                  <a:rPr lang="en-US" sz="4400" dirty="0">
                    <a:solidFill>
                      <a:srgbClr val="FF0000"/>
                    </a:solidFill>
                  </a:rPr>
                  <a:t>distance </a:t>
                </a:r>
                <a14:m>
                  <m:oMath xmlns:m="http://schemas.openxmlformats.org/officeDocument/2006/math">
                    <m:r>
                      <a:rPr lang="en-US" sz="4400" i="1" dirty="0" smtClean="0">
                        <a:solidFill>
                          <a:srgbClr val="FF0000"/>
                        </a:solidFill>
                        <a:latin typeface="Cambria Math" panose="02040503050406030204" pitchFamily="18" charset="0"/>
                      </a:rPr>
                      <m:t>𝐷</m:t>
                    </m:r>
                  </m:oMath>
                </a14:m>
                <a:r>
                  <a:rPr lang="en-US" sz="4400" dirty="0">
                    <a:solidFill>
                      <a:srgbClr val="FF0000"/>
                    </a:solidFill>
                  </a:rPr>
                  <a:t> </a:t>
                </a:r>
                <a:br>
                  <a:rPr lang="en-US" sz="4400" dirty="0">
                    <a:solidFill>
                      <a:srgbClr val="FF0000"/>
                    </a:solidFill>
                  </a:rPr>
                </a:br>
                <a:r>
                  <a:rPr lang="en-US" sz="4400" dirty="0">
                    <a:solidFill>
                      <a:schemeClr val="tx1"/>
                    </a:solidFill>
                  </a:rPr>
                  <a:t>in their on frames.</a:t>
                </a:r>
                <a:endParaRPr lang="en-CA" sz="4400" dirty="0"/>
              </a:p>
            </p:txBody>
          </p:sp>
        </mc:Choice>
        <mc:Fallback xmlns="">
          <p:sp>
            <p:nvSpPr>
              <p:cNvPr id="62" name="TextBox 61">
                <a:extLst>
                  <a:ext uri="{FF2B5EF4-FFF2-40B4-BE49-F238E27FC236}">
                    <a16:creationId xmlns:a16="http://schemas.microsoft.com/office/drawing/2014/main" id="{622117A1-4C5E-42C6-9C4E-331AE738FD56}"/>
                  </a:ext>
                </a:extLst>
              </p:cNvPr>
              <p:cNvSpPr txBox="1">
                <a:spLocks noRot="1" noChangeAspect="1" noMove="1" noResize="1" noEditPoints="1" noAdjustHandles="1" noChangeArrowheads="1" noChangeShapeType="1" noTextEdit="1"/>
              </p:cNvSpPr>
              <p:nvPr/>
            </p:nvSpPr>
            <p:spPr>
              <a:xfrm>
                <a:off x="6896100" y="1028362"/>
                <a:ext cx="5086350" cy="2123658"/>
              </a:xfrm>
              <a:prstGeom prst="rect">
                <a:avLst/>
              </a:prstGeom>
              <a:blipFill>
                <a:blip r:embed="rId6"/>
                <a:stretch>
                  <a:fillRect l="-1437" t="-6034" b="-12931"/>
                </a:stretch>
              </a:blipFill>
              <a:ln w="38100">
                <a:noFill/>
              </a:ln>
            </p:spPr>
            <p:txBody>
              <a:bodyPr/>
              <a:lstStyle/>
              <a:p>
                <a:r>
                  <a:rPr lang="en-CA">
                    <a:noFill/>
                  </a:rPr>
                  <a:t> </a:t>
                </a:r>
              </a:p>
            </p:txBody>
          </p:sp>
        </mc:Fallback>
      </mc:AlternateContent>
      <p:grpSp>
        <p:nvGrpSpPr>
          <p:cNvPr id="20" name="Group 19">
            <a:extLst>
              <a:ext uri="{FF2B5EF4-FFF2-40B4-BE49-F238E27FC236}">
                <a16:creationId xmlns:a16="http://schemas.microsoft.com/office/drawing/2014/main" id="{7684CF15-36E0-4194-8068-2DD3CE98987F}"/>
              </a:ext>
            </a:extLst>
          </p:cNvPr>
          <p:cNvGrpSpPr/>
          <p:nvPr/>
        </p:nvGrpSpPr>
        <p:grpSpPr>
          <a:xfrm>
            <a:off x="129899" y="1069675"/>
            <a:ext cx="834461" cy="5124648"/>
            <a:chOff x="2804088" y="0"/>
            <a:chExt cx="834461" cy="5124648"/>
          </a:xfrm>
        </p:grpSpPr>
        <p:cxnSp>
          <p:nvCxnSpPr>
            <p:cNvPr id="21" name="Straight Arrow Connector 20">
              <a:extLst>
                <a:ext uri="{FF2B5EF4-FFF2-40B4-BE49-F238E27FC236}">
                  <a16:creationId xmlns:a16="http://schemas.microsoft.com/office/drawing/2014/main" id="{2A230AE8-1FBA-4994-9280-188B7BCB40F3}"/>
                </a:ext>
              </a:extLst>
            </p:cNvPr>
            <p:cNvCxnSpPr>
              <a:cxnSpLocks/>
            </p:cNvCxnSpPr>
            <p:nvPr/>
          </p:nvCxnSpPr>
          <p:spPr>
            <a:xfrm flipV="1">
              <a:off x="3243513" y="552450"/>
              <a:ext cx="0" cy="4572198"/>
            </a:xfrm>
            <a:prstGeom prst="straightConnector1">
              <a:avLst/>
            </a:prstGeom>
            <a:ln w="76200">
              <a:solidFill>
                <a:srgbClr val="00B0F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22" name="Picture 2">
              <a:extLst>
                <a:ext uri="{FF2B5EF4-FFF2-40B4-BE49-F238E27FC236}">
                  <a16:creationId xmlns:a16="http://schemas.microsoft.com/office/drawing/2014/main" id="{5D11A62F-B143-4B0A-9A1A-454F6506BE5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095" t="10139" b="5438"/>
            <a:stretch/>
          </p:blipFill>
          <p:spPr bwMode="auto">
            <a:xfrm>
              <a:off x="2804088" y="0"/>
              <a:ext cx="834461" cy="1143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id="{D0643D1E-53CB-4518-9473-B06A3B8B30AE}"/>
              </a:ext>
            </a:extLst>
          </p:cNvPr>
          <p:cNvGrpSpPr/>
          <p:nvPr/>
        </p:nvGrpSpPr>
        <p:grpSpPr>
          <a:xfrm>
            <a:off x="1523366" y="5357447"/>
            <a:ext cx="2814172" cy="923330"/>
            <a:chOff x="1523366" y="5357447"/>
            <a:chExt cx="2814172" cy="923330"/>
          </a:xfrm>
        </p:grpSpPr>
        <p:cxnSp>
          <p:nvCxnSpPr>
            <p:cNvPr id="24" name="Straight Arrow Connector 23">
              <a:extLst>
                <a:ext uri="{FF2B5EF4-FFF2-40B4-BE49-F238E27FC236}">
                  <a16:creationId xmlns:a16="http://schemas.microsoft.com/office/drawing/2014/main" id="{25D2A4E4-2E56-49CC-8FDA-A7CC4DC7F6D9}"/>
                </a:ext>
              </a:extLst>
            </p:cNvPr>
            <p:cNvCxnSpPr>
              <a:cxnSpLocks/>
            </p:cNvCxnSpPr>
            <p:nvPr/>
          </p:nvCxnSpPr>
          <p:spPr>
            <a:xfrm>
              <a:off x="1523366" y="615493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29C10B3-D8BB-4194-8C41-DA4BBB8B444B}"/>
                    </a:ext>
                  </a:extLst>
                </p:cNvPr>
                <p:cNvSpPr txBox="1"/>
                <p:nvPr/>
              </p:nvSpPr>
              <p:spPr>
                <a:xfrm>
                  <a:off x="2520460" y="535744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25" name="TextBox 24">
                  <a:extLst>
                    <a:ext uri="{FF2B5EF4-FFF2-40B4-BE49-F238E27FC236}">
                      <a16:creationId xmlns:a16="http://schemas.microsoft.com/office/drawing/2014/main" id="{029C10B3-D8BB-4194-8C41-DA4BBB8B444B}"/>
                    </a:ext>
                  </a:extLst>
                </p:cNvPr>
                <p:cNvSpPr txBox="1">
                  <a:spLocks noRot="1" noChangeAspect="1" noMove="1" noResize="1" noEditPoints="1" noAdjustHandles="1" noChangeArrowheads="1" noChangeShapeType="1" noTextEdit="1"/>
                </p:cNvSpPr>
                <p:nvPr/>
              </p:nvSpPr>
              <p:spPr>
                <a:xfrm>
                  <a:off x="2520460" y="5357447"/>
                  <a:ext cx="973017" cy="923330"/>
                </a:xfrm>
                <a:prstGeom prst="rect">
                  <a:avLst/>
                </a:prstGeom>
                <a:blipFill>
                  <a:blip r:embed="rId8"/>
                  <a:stretch>
                    <a:fillRect/>
                  </a:stretch>
                </a:blipFill>
                <a:ln>
                  <a:noFill/>
                </a:ln>
              </p:spPr>
              <p:txBody>
                <a:bodyPr/>
                <a:lstStyle/>
                <a:p>
                  <a:r>
                    <a:rPr lang="en-CA">
                      <a:noFill/>
                    </a:rPr>
                    <a:t> </a:t>
                  </a:r>
                </a:p>
              </p:txBody>
            </p:sp>
          </mc:Fallback>
        </mc:AlternateContent>
      </p:grpSp>
      <p:cxnSp>
        <p:nvCxnSpPr>
          <p:cNvPr id="26" name="Straight Arrow Connector 25">
            <a:extLst>
              <a:ext uri="{FF2B5EF4-FFF2-40B4-BE49-F238E27FC236}">
                <a16:creationId xmlns:a16="http://schemas.microsoft.com/office/drawing/2014/main" id="{B662FDF1-43F2-4CE9-B054-2FFCB12143C2}"/>
              </a:ext>
            </a:extLst>
          </p:cNvPr>
          <p:cNvCxnSpPr>
            <a:cxnSpLocks/>
          </p:cNvCxnSpPr>
          <p:nvPr/>
        </p:nvCxnSpPr>
        <p:spPr>
          <a:xfrm>
            <a:off x="1946945" y="4361301"/>
            <a:ext cx="2586955" cy="0"/>
          </a:xfrm>
          <a:prstGeom prst="straightConnector1">
            <a:avLst/>
          </a:prstGeom>
          <a:ln w="1143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1583E6C-4055-4620-8B7C-73487DC1A107}"/>
              </a:ext>
            </a:extLst>
          </p:cNvPr>
          <p:cNvCxnSpPr>
            <a:cxnSpLocks/>
          </p:cNvCxnSpPr>
          <p:nvPr/>
        </p:nvCxnSpPr>
        <p:spPr>
          <a:xfrm>
            <a:off x="3052675" y="2520778"/>
            <a:ext cx="2109875" cy="0"/>
          </a:xfrm>
          <a:prstGeom prst="straightConnector1">
            <a:avLst/>
          </a:prstGeom>
          <a:ln w="1143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4E9A4D-6FC3-4279-A335-0DEC5919877B}"/>
              </a:ext>
            </a:extLst>
          </p:cNvPr>
          <p:cNvCxnSpPr>
            <a:cxnSpLocks/>
          </p:cNvCxnSpPr>
          <p:nvPr/>
        </p:nvCxnSpPr>
        <p:spPr>
          <a:xfrm>
            <a:off x="3806270" y="1571209"/>
            <a:ext cx="1794430" cy="0"/>
          </a:xfrm>
          <a:prstGeom prst="straightConnector1">
            <a:avLst/>
          </a:prstGeom>
          <a:ln w="1143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A9314-0BE1-46F2-9F5F-6923F90F6528}"/>
              </a:ext>
            </a:extLst>
          </p:cNvPr>
          <p:cNvCxnSpPr>
            <a:cxnSpLocks/>
          </p:cNvCxnSpPr>
          <p:nvPr/>
        </p:nvCxnSpPr>
        <p:spPr>
          <a:xfrm>
            <a:off x="1603879" y="5240532"/>
            <a:ext cx="2777621" cy="0"/>
          </a:xfrm>
          <a:prstGeom prst="straightConnector1">
            <a:avLst/>
          </a:prstGeom>
          <a:ln w="1143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E34F103-BFB1-4D5C-B51D-AB00F89E5AE0}"/>
              </a:ext>
            </a:extLst>
          </p:cNvPr>
          <p:cNvCxnSpPr>
            <a:cxnSpLocks/>
          </p:cNvCxnSpPr>
          <p:nvPr/>
        </p:nvCxnSpPr>
        <p:spPr>
          <a:xfrm>
            <a:off x="2452366" y="3411732"/>
            <a:ext cx="2405384" cy="0"/>
          </a:xfrm>
          <a:prstGeom prst="straightConnector1">
            <a:avLst/>
          </a:prstGeom>
          <a:ln w="1143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1610930-2D4C-42F8-8FC5-877649077F76}"/>
              </a:ext>
            </a:extLst>
          </p:cNvPr>
          <p:cNvSpPr txBox="1"/>
          <p:nvPr/>
        </p:nvSpPr>
        <p:spPr>
          <a:xfrm>
            <a:off x="5791200" y="3714412"/>
            <a:ext cx="6038850" cy="2123658"/>
          </a:xfrm>
          <a:prstGeom prst="rect">
            <a:avLst/>
          </a:prstGeom>
          <a:noFill/>
          <a:ln w="38100">
            <a:noFill/>
          </a:ln>
        </p:spPr>
        <p:txBody>
          <a:bodyPr wrap="square" rtlCol="0">
            <a:spAutoFit/>
          </a:bodyPr>
          <a:lstStyle/>
          <a:p>
            <a:pPr algn="ctr"/>
            <a:r>
              <a:rPr lang="en-US" sz="4400" dirty="0"/>
              <a:t>Stationary observer </a:t>
            </a:r>
            <a:br>
              <a:rPr lang="en-US" sz="4400" dirty="0"/>
            </a:br>
            <a:r>
              <a:rPr lang="en-US" sz="4400" dirty="0"/>
              <a:t>sees back ship</a:t>
            </a:r>
            <a:br>
              <a:rPr lang="en-US" sz="4400" dirty="0"/>
            </a:br>
            <a:r>
              <a:rPr lang="en-US" sz="4400" dirty="0"/>
              <a:t> </a:t>
            </a:r>
            <a:r>
              <a:rPr lang="en-US" sz="4400" u="sng" dirty="0">
                <a:solidFill>
                  <a:srgbClr val="0070C0"/>
                </a:solidFill>
              </a:rPr>
              <a:t>catching up</a:t>
            </a:r>
            <a:r>
              <a:rPr lang="en-US" sz="4400" dirty="0"/>
              <a:t> to front ship.</a:t>
            </a:r>
            <a:endParaRPr lang="en-CA" sz="4400" dirty="0"/>
          </a:p>
        </p:txBody>
      </p:sp>
    </p:spTree>
    <p:custDataLst>
      <p:tags r:id="rId1"/>
    </p:custDataLst>
    <p:extLst>
      <p:ext uri="{BB962C8B-B14F-4D97-AF65-F5344CB8AC3E}">
        <p14:creationId xmlns:p14="http://schemas.microsoft.com/office/powerpoint/2010/main" val="1213305821"/>
      </p:ext>
    </p:extLst>
  </p:cSld>
  <p:clrMapOvr>
    <a:masterClrMapping/>
  </p:clrMapOvr>
  <mc:AlternateContent xmlns:mc="http://schemas.openxmlformats.org/markup-compatibility/2006" xmlns:p14="http://schemas.microsoft.com/office/powerpoint/2010/main">
    <mc:Choice Requires="p14">
      <p:transition spd="med" p14:dur="700" advTm="15264">
        <p:fade/>
      </p:transition>
    </mc:Choice>
    <mc:Fallback xmlns="">
      <p:transition spd="med" advTm="1526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500"/>
                                        <p:tgtEl>
                                          <p:spTgt spid="30"/>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79FF1CC-DA96-4A74-9961-6E0AEAA43621}"/>
              </a:ext>
            </a:extLst>
          </p:cNvPr>
          <p:cNvGrpSpPr/>
          <p:nvPr/>
        </p:nvGrpSpPr>
        <p:grpSpPr>
          <a:xfrm>
            <a:off x="354576" y="1327357"/>
            <a:ext cx="10346376" cy="5149644"/>
            <a:chOff x="1480222" y="4429967"/>
            <a:chExt cx="1784948" cy="888412"/>
          </a:xfrm>
        </p:grpSpPr>
        <p:cxnSp>
          <p:nvCxnSpPr>
            <p:cNvPr id="7" name="Straight Arrow Connector 6">
              <a:extLst>
                <a:ext uri="{FF2B5EF4-FFF2-40B4-BE49-F238E27FC236}">
                  <a16:creationId xmlns:a16="http://schemas.microsoft.com/office/drawing/2014/main" id="{C6B5AE66-0F11-441D-8651-4803EFDD24ED}"/>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1D115AA-5D5B-4055-AD71-D9EE2CDFC354}"/>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9C2B76-CF5F-488E-AD06-2693D57E4746}"/>
                  </a:ext>
                </a:extLst>
              </p:cNvPr>
              <p:cNvSpPr txBox="1"/>
              <p:nvPr/>
            </p:nvSpPr>
            <p:spPr>
              <a:xfrm>
                <a:off x="10842707" y="5634501"/>
                <a:ext cx="525510"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i="1">
                          <a:solidFill>
                            <a:srgbClr val="0070C0"/>
                          </a:solidFill>
                          <a:latin typeface="Cambria Math" panose="02040503050406030204" pitchFamily="18" charset="0"/>
                        </a:rPr>
                        <m:t>𝑥</m:t>
                      </m:r>
                    </m:oMath>
                  </m:oMathPara>
                </a14:m>
                <a:endParaRPr lang="en-US" sz="4400" b="0" dirty="0"/>
              </a:p>
            </p:txBody>
          </p:sp>
        </mc:Choice>
        <mc:Fallback xmlns="">
          <p:sp>
            <p:nvSpPr>
              <p:cNvPr id="10" name="TextBox 9">
                <a:extLst>
                  <a:ext uri="{FF2B5EF4-FFF2-40B4-BE49-F238E27FC236}">
                    <a16:creationId xmlns:a16="http://schemas.microsoft.com/office/drawing/2014/main" id="{7F9C2B76-CF5F-488E-AD06-2693D57E4746}"/>
                  </a:ext>
                </a:extLst>
              </p:cNvPr>
              <p:cNvSpPr txBox="1">
                <a:spLocks noRot="1" noChangeAspect="1" noMove="1" noResize="1" noEditPoints="1" noAdjustHandles="1" noChangeArrowheads="1" noChangeShapeType="1" noTextEdit="1"/>
              </p:cNvSpPr>
              <p:nvPr/>
            </p:nvSpPr>
            <p:spPr>
              <a:xfrm>
                <a:off x="10842707" y="5634501"/>
                <a:ext cx="525510" cy="101566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62FF6A-FEB4-4ED6-ADA6-2A75C38B1900}"/>
                  </a:ext>
                </a:extLst>
              </p:cNvPr>
              <p:cNvSpPr txBox="1"/>
              <p:nvPr/>
            </p:nvSpPr>
            <p:spPr>
              <a:xfrm>
                <a:off x="774598" y="926358"/>
                <a:ext cx="771524"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b="0" i="1" smtClean="0">
                          <a:solidFill>
                            <a:schemeClr val="tx1"/>
                          </a:solidFill>
                          <a:latin typeface="Cambria Math" panose="02040503050406030204" pitchFamily="18" charset="0"/>
                        </a:rPr>
                        <m:t>𝑐</m:t>
                      </m:r>
                      <m:r>
                        <a:rPr lang="en-US" sz="6000" b="0" i="1" smtClean="0">
                          <a:solidFill>
                            <a:srgbClr val="0070C0"/>
                          </a:solidFill>
                          <a:latin typeface="Cambria Math" panose="02040503050406030204" pitchFamily="18" charset="0"/>
                        </a:rPr>
                        <m:t>𝑡</m:t>
                      </m:r>
                    </m:oMath>
                  </m:oMathPara>
                </a14:m>
                <a:endParaRPr lang="en-US" sz="4400" b="0" dirty="0"/>
              </a:p>
            </p:txBody>
          </p:sp>
        </mc:Choice>
        <mc:Fallback xmlns="">
          <p:sp>
            <p:nvSpPr>
              <p:cNvPr id="11" name="TextBox 10">
                <a:extLst>
                  <a:ext uri="{FF2B5EF4-FFF2-40B4-BE49-F238E27FC236}">
                    <a16:creationId xmlns:a16="http://schemas.microsoft.com/office/drawing/2014/main" id="{0362FF6A-FEB4-4ED6-ADA6-2A75C38B1900}"/>
                  </a:ext>
                </a:extLst>
              </p:cNvPr>
              <p:cNvSpPr txBox="1">
                <a:spLocks noRot="1" noChangeAspect="1" noMove="1" noResize="1" noEditPoints="1" noAdjustHandles="1" noChangeArrowheads="1" noChangeShapeType="1" noTextEdit="1"/>
              </p:cNvSpPr>
              <p:nvPr/>
            </p:nvSpPr>
            <p:spPr>
              <a:xfrm>
                <a:off x="774598" y="926358"/>
                <a:ext cx="771524" cy="1015663"/>
              </a:xfrm>
              <a:prstGeom prst="rect">
                <a:avLst/>
              </a:prstGeom>
              <a:blipFill>
                <a:blip r:embed="rId4"/>
                <a:stretch>
                  <a:fillRect/>
                </a:stretch>
              </a:blipFill>
            </p:spPr>
            <p:txBody>
              <a:bodyPr/>
              <a:lstStyle/>
              <a:p>
                <a:r>
                  <a:rPr lang="en-CA">
                    <a:noFill/>
                  </a:rPr>
                  <a:t> </a:t>
                </a:r>
              </a:p>
            </p:txBody>
          </p:sp>
        </mc:Fallback>
      </mc:AlternateContent>
      <p:sp>
        <p:nvSpPr>
          <p:cNvPr id="2" name="TextBox 1">
            <a:extLst>
              <a:ext uri="{FF2B5EF4-FFF2-40B4-BE49-F238E27FC236}">
                <a16:creationId xmlns:a16="http://schemas.microsoft.com/office/drawing/2014/main" id="{5F557FB6-6285-418F-86DB-F9C48E2EB210}"/>
              </a:ext>
            </a:extLst>
          </p:cNvPr>
          <p:cNvSpPr txBox="1"/>
          <p:nvPr/>
        </p:nvSpPr>
        <p:spPr>
          <a:xfrm>
            <a:off x="-1" y="0"/>
            <a:ext cx="11297265" cy="830997"/>
          </a:xfrm>
          <a:prstGeom prst="rect">
            <a:avLst/>
          </a:prstGeom>
          <a:noFill/>
          <a:ln>
            <a:noFill/>
          </a:ln>
        </p:spPr>
        <p:txBody>
          <a:bodyPr wrap="square" rtlCol="0">
            <a:spAutoFit/>
          </a:bodyPr>
          <a:lstStyle/>
          <a:p>
            <a:r>
              <a:rPr lang="en-US" sz="4800" dirty="0"/>
              <a:t>Accelerating spaceships in Special Relativity</a:t>
            </a:r>
            <a:endParaRPr lang="en-CA" sz="4800" dirty="0"/>
          </a:p>
        </p:txBody>
      </p:sp>
      <p:sp>
        <p:nvSpPr>
          <p:cNvPr id="18" name="Freeform: Shape 17">
            <a:extLst>
              <a:ext uri="{FF2B5EF4-FFF2-40B4-BE49-F238E27FC236}">
                <a16:creationId xmlns:a16="http://schemas.microsoft.com/office/drawing/2014/main" id="{389770F3-714F-4BF2-AA2B-3EE40AF66F57}"/>
              </a:ext>
            </a:extLst>
          </p:cNvPr>
          <p:cNvSpPr/>
          <p:nvPr/>
        </p:nvSpPr>
        <p:spPr>
          <a:xfrm rot="10800000" flipH="1">
            <a:off x="1498829" y="150093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pic>
        <p:nvPicPr>
          <p:cNvPr id="45" name="Picture 8" descr="Rocket, Star, Moon, Space Travel, Space, Research">
            <a:extLst>
              <a:ext uri="{FF2B5EF4-FFF2-40B4-BE49-F238E27FC236}">
                <a16:creationId xmlns:a16="http://schemas.microsoft.com/office/drawing/2014/main" id="{676FF361-227D-4D59-A9E5-1ABA12DCE6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3444714" y="964104"/>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DA5249B5-9352-4645-8B39-5A5F8A6B9E05}"/>
              </a:ext>
            </a:extLst>
          </p:cNvPr>
          <p:cNvGrpSpPr/>
          <p:nvPr/>
        </p:nvGrpSpPr>
        <p:grpSpPr>
          <a:xfrm>
            <a:off x="4300644" y="1235568"/>
            <a:ext cx="1888631" cy="4948976"/>
            <a:chOff x="4300644" y="1235568"/>
            <a:chExt cx="1888631" cy="4948976"/>
          </a:xfrm>
        </p:grpSpPr>
        <p:pic>
          <p:nvPicPr>
            <p:cNvPr id="46" name="Picture 8" descr="Rocket, Star, Moon, Space Travel, Space, Research">
              <a:extLst>
                <a:ext uri="{FF2B5EF4-FFF2-40B4-BE49-F238E27FC236}">
                  <a16:creationId xmlns:a16="http://schemas.microsoft.com/office/drawing/2014/main" id="{25E8B5C0-2190-466A-83D4-110E592A1E0B}"/>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5154034" y="967708"/>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38" name="Freeform: Shape 37">
              <a:extLst>
                <a:ext uri="{FF2B5EF4-FFF2-40B4-BE49-F238E27FC236}">
                  <a16:creationId xmlns:a16="http://schemas.microsoft.com/office/drawing/2014/main" id="{72DD8315-FA7C-40A1-A667-9A181BF492DB}"/>
                </a:ext>
              </a:extLst>
            </p:cNvPr>
            <p:cNvSpPr/>
            <p:nvPr/>
          </p:nvSpPr>
          <p:spPr>
            <a:xfrm rot="10800000" flipH="1">
              <a:off x="4300644" y="1536106"/>
              <a:ext cx="1279541"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22117A1-4C5E-42C6-9C4E-331AE738FD56}"/>
                  </a:ext>
                </a:extLst>
              </p:cNvPr>
              <p:cNvSpPr txBox="1"/>
              <p:nvPr/>
            </p:nvSpPr>
            <p:spPr>
              <a:xfrm>
                <a:off x="6896100" y="1028362"/>
                <a:ext cx="5086350" cy="2123658"/>
              </a:xfrm>
              <a:prstGeom prst="rect">
                <a:avLst/>
              </a:prstGeom>
              <a:noFill/>
              <a:ln w="38100">
                <a:noFill/>
              </a:ln>
            </p:spPr>
            <p:txBody>
              <a:bodyPr wrap="square" rtlCol="0">
                <a:spAutoFit/>
              </a:bodyPr>
              <a:lstStyle/>
              <a:p>
                <a:pPr algn="ctr"/>
                <a:r>
                  <a:rPr lang="en-US" sz="4400" dirty="0"/>
                  <a:t>Spaceships must </a:t>
                </a:r>
                <a:br>
                  <a:rPr lang="en-US" sz="4400" dirty="0"/>
                </a:br>
                <a:r>
                  <a:rPr lang="en-US" sz="4400" dirty="0"/>
                  <a:t>maintain </a:t>
                </a:r>
                <a:r>
                  <a:rPr lang="en-US" sz="4400" dirty="0">
                    <a:solidFill>
                      <a:srgbClr val="FF0000"/>
                    </a:solidFill>
                  </a:rPr>
                  <a:t>distance </a:t>
                </a:r>
                <a14:m>
                  <m:oMath xmlns:m="http://schemas.openxmlformats.org/officeDocument/2006/math">
                    <m:r>
                      <a:rPr lang="en-US" sz="4400" i="1" dirty="0" smtClean="0">
                        <a:solidFill>
                          <a:srgbClr val="FF0000"/>
                        </a:solidFill>
                        <a:latin typeface="Cambria Math" panose="02040503050406030204" pitchFamily="18" charset="0"/>
                      </a:rPr>
                      <m:t>𝐷</m:t>
                    </m:r>
                  </m:oMath>
                </a14:m>
                <a:r>
                  <a:rPr lang="en-US" sz="4400" dirty="0">
                    <a:solidFill>
                      <a:srgbClr val="FF0000"/>
                    </a:solidFill>
                  </a:rPr>
                  <a:t> </a:t>
                </a:r>
                <a:br>
                  <a:rPr lang="en-US" sz="4400" dirty="0">
                    <a:solidFill>
                      <a:srgbClr val="FF0000"/>
                    </a:solidFill>
                  </a:rPr>
                </a:br>
                <a:r>
                  <a:rPr lang="en-US" sz="4400" dirty="0">
                    <a:solidFill>
                      <a:schemeClr val="tx1"/>
                    </a:solidFill>
                  </a:rPr>
                  <a:t>in their on frames.</a:t>
                </a:r>
                <a:endParaRPr lang="en-CA" sz="4400" dirty="0"/>
              </a:p>
            </p:txBody>
          </p:sp>
        </mc:Choice>
        <mc:Fallback xmlns="">
          <p:sp>
            <p:nvSpPr>
              <p:cNvPr id="62" name="TextBox 61">
                <a:extLst>
                  <a:ext uri="{FF2B5EF4-FFF2-40B4-BE49-F238E27FC236}">
                    <a16:creationId xmlns:a16="http://schemas.microsoft.com/office/drawing/2014/main" id="{622117A1-4C5E-42C6-9C4E-331AE738FD56}"/>
                  </a:ext>
                </a:extLst>
              </p:cNvPr>
              <p:cNvSpPr txBox="1">
                <a:spLocks noRot="1" noChangeAspect="1" noMove="1" noResize="1" noEditPoints="1" noAdjustHandles="1" noChangeArrowheads="1" noChangeShapeType="1" noTextEdit="1"/>
              </p:cNvSpPr>
              <p:nvPr/>
            </p:nvSpPr>
            <p:spPr>
              <a:xfrm>
                <a:off x="6896100" y="1028362"/>
                <a:ext cx="5086350" cy="2123658"/>
              </a:xfrm>
              <a:prstGeom prst="rect">
                <a:avLst/>
              </a:prstGeom>
              <a:blipFill>
                <a:blip r:embed="rId6"/>
                <a:stretch>
                  <a:fillRect l="-1437" t="-6034" b="-12931"/>
                </a:stretch>
              </a:blipFill>
              <a:ln w="38100">
                <a:noFill/>
              </a:ln>
            </p:spPr>
            <p:txBody>
              <a:bodyPr/>
              <a:lstStyle/>
              <a:p>
                <a:r>
                  <a:rPr lang="en-CA">
                    <a:noFill/>
                  </a:rPr>
                  <a:t> </a:t>
                </a:r>
              </a:p>
            </p:txBody>
          </p:sp>
        </mc:Fallback>
      </mc:AlternateContent>
      <p:grpSp>
        <p:nvGrpSpPr>
          <p:cNvPr id="49" name="Group 48">
            <a:extLst>
              <a:ext uri="{FF2B5EF4-FFF2-40B4-BE49-F238E27FC236}">
                <a16:creationId xmlns:a16="http://schemas.microsoft.com/office/drawing/2014/main" id="{7E479239-50D7-4709-A3E2-7617C92DA333}"/>
              </a:ext>
            </a:extLst>
          </p:cNvPr>
          <p:cNvGrpSpPr/>
          <p:nvPr/>
        </p:nvGrpSpPr>
        <p:grpSpPr>
          <a:xfrm>
            <a:off x="1523366" y="5357447"/>
            <a:ext cx="2814172" cy="923330"/>
            <a:chOff x="1523366" y="5357447"/>
            <a:chExt cx="2814172" cy="923330"/>
          </a:xfrm>
        </p:grpSpPr>
        <p:cxnSp>
          <p:nvCxnSpPr>
            <p:cNvPr id="57" name="Straight Arrow Connector 56">
              <a:extLst>
                <a:ext uri="{FF2B5EF4-FFF2-40B4-BE49-F238E27FC236}">
                  <a16:creationId xmlns:a16="http://schemas.microsoft.com/office/drawing/2014/main" id="{008B64F2-7437-4446-9651-30FE9765CB76}"/>
                </a:ext>
              </a:extLst>
            </p:cNvPr>
            <p:cNvCxnSpPr>
              <a:cxnSpLocks/>
            </p:cNvCxnSpPr>
            <p:nvPr/>
          </p:nvCxnSpPr>
          <p:spPr>
            <a:xfrm>
              <a:off x="1523366" y="615493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2C67A700-E31A-4238-BF7B-B41C53AF4BB1}"/>
                    </a:ext>
                  </a:extLst>
                </p:cNvPr>
                <p:cNvSpPr txBox="1"/>
                <p:nvPr/>
              </p:nvSpPr>
              <p:spPr>
                <a:xfrm>
                  <a:off x="2520460" y="535744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58" name="TextBox 57">
                  <a:extLst>
                    <a:ext uri="{FF2B5EF4-FFF2-40B4-BE49-F238E27FC236}">
                      <a16:creationId xmlns:a16="http://schemas.microsoft.com/office/drawing/2014/main" id="{2C67A700-E31A-4238-BF7B-B41C53AF4BB1}"/>
                    </a:ext>
                  </a:extLst>
                </p:cNvPr>
                <p:cNvSpPr txBox="1">
                  <a:spLocks noRot="1" noChangeAspect="1" noMove="1" noResize="1" noEditPoints="1" noAdjustHandles="1" noChangeArrowheads="1" noChangeShapeType="1" noTextEdit="1"/>
                </p:cNvSpPr>
                <p:nvPr/>
              </p:nvSpPr>
              <p:spPr>
                <a:xfrm>
                  <a:off x="2520460" y="5357447"/>
                  <a:ext cx="973017" cy="923330"/>
                </a:xfrm>
                <a:prstGeom prst="rect">
                  <a:avLst/>
                </a:prstGeom>
                <a:blipFill>
                  <a:blip r:embed="rId7"/>
                  <a:stretch>
                    <a:fillRect/>
                  </a:stretch>
                </a:blipFill>
                <a:ln>
                  <a:noFill/>
                </a:ln>
              </p:spPr>
              <p:txBody>
                <a:bodyPr/>
                <a:lstStyle/>
                <a:p>
                  <a:r>
                    <a:rPr lang="en-CA">
                      <a:noFill/>
                    </a:rPr>
                    <a:t> </a:t>
                  </a:r>
                </a:p>
              </p:txBody>
            </p:sp>
          </mc:Fallback>
        </mc:AlternateContent>
      </p:grpSp>
      <p:grpSp>
        <p:nvGrpSpPr>
          <p:cNvPr id="59" name="Group 58">
            <a:extLst>
              <a:ext uri="{FF2B5EF4-FFF2-40B4-BE49-F238E27FC236}">
                <a16:creationId xmlns:a16="http://schemas.microsoft.com/office/drawing/2014/main" id="{808CA36B-91FD-4CC7-B7A7-573010AF8F21}"/>
              </a:ext>
            </a:extLst>
          </p:cNvPr>
          <p:cNvGrpSpPr/>
          <p:nvPr/>
        </p:nvGrpSpPr>
        <p:grpSpPr>
          <a:xfrm>
            <a:off x="1606061" y="3928697"/>
            <a:ext cx="2995436" cy="1317035"/>
            <a:chOff x="1606061" y="3928697"/>
            <a:chExt cx="2995436" cy="1317035"/>
          </a:xfrm>
        </p:grpSpPr>
        <p:cxnSp>
          <p:nvCxnSpPr>
            <p:cNvPr id="60" name="Straight Arrow Connector 59">
              <a:extLst>
                <a:ext uri="{FF2B5EF4-FFF2-40B4-BE49-F238E27FC236}">
                  <a16:creationId xmlns:a16="http://schemas.microsoft.com/office/drawing/2014/main" id="{228B8A36-E914-42FF-BF5A-3B0514845586}"/>
                </a:ext>
              </a:extLst>
            </p:cNvPr>
            <p:cNvCxnSpPr>
              <a:cxnSpLocks/>
            </p:cNvCxnSpPr>
            <p:nvPr/>
          </p:nvCxnSpPr>
          <p:spPr>
            <a:xfrm flipV="1">
              <a:off x="1606061" y="4264035"/>
              <a:ext cx="2995436" cy="981697"/>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316C5426-52F2-4C6F-A238-18F02A13B984}"/>
                    </a:ext>
                  </a:extLst>
                </p:cNvPr>
                <p:cNvSpPr txBox="1"/>
                <p:nvPr/>
              </p:nvSpPr>
              <p:spPr>
                <a:xfrm>
                  <a:off x="2634760" y="392869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1" name="TextBox 60">
                  <a:extLst>
                    <a:ext uri="{FF2B5EF4-FFF2-40B4-BE49-F238E27FC236}">
                      <a16:creationId xmlns:a16="http://schemas.microsoft.com/office/drawing/2014/main" id="{316C5426-52F2-4C6F-A238-18F02A13B984}"/>
                    </a:ext>
                  </a:extLst>
                </p:cNvPr>
                <p:cNvSpPr txBox="1">
                  <a:spLocks noRot="1" noChangeAspect="1" noMove="1" noResize="1" noEditPoints="1" noAdjustHandles="1" noChangeArrowheads="1" noChangeShapeType="1" noTextEdit="1"/>
                </p:cNvSpPr>
                <p:nvPr/>
              </p:nvSpPr>
              <p:spPr>
                <a:xfrm>
                  <a:off x="2634760" y="3928697"/>
                  <a:ext cx="973017" cy="923330"/>
                </a:xfrm>
                <a:prstGeom prst="rect">
                  <a:avLst/>
                </a:prstGeom>
                <a:blipFill>
                  <a:blip r:embed="rId8"/>
                  <a:stretch>
                    <a:fillRect/>
                  </a:stretch>
                </a:blipFill>
                <a:ln>
                  <a:noFill/>
                </a:ln>
              </p:spPr>
              <p:txBody>
                <a:bodyPr/>
                <a:lstStyle/>
                <a:p>
                  <a:r>
                    <a:rPr lang="en-CA">
                      <a:noFill/>
                    </a:rPr>
                    <a:t> </a:t>
                  </a:r>
                </a:p>
              </p:txBody>
            </p:sp>
          </mc:Fallback>
        </mc:AlternateContent>
      </p:grpSp>
      <p:grpSp>
        <p:nvGrpSpPr>
          <p:cNvPr id="63" name="Group 62">
            <a:extLst>
              <a:ext uri="{FF2B5EF4-FFF2-40B4-BE49-F238E27FC236}">
                <a16:creationId xmlns:a16="http://schemas.microsoft.com/office/drawing/2014/main" id="{B66D7809-B58E-425D-8A6D-22B6A5D0C314}"/>
              </a:ext>
            </a:extLst>
          </p:cNvPr>
          <p:cNvGrpSpPr/>
          <p:nvPr/>
        </p:nvGrpSpPr>
        <p:grpSpPr>
          <a:xfrm>
            <a:off x="1981200" y="2312316"/>
            <a:ext cx="3262526" cy="1972125"/>
            <a:chOff x="1981200" y="2312316"/>
            <a:chExt cx="3262526" cy="1972125"/>
          </a:xfrm>
        </p:grpSpPr>
        <p:cxnSp>
          <p:nvCxnSpPr>
            <p:cNvPr id="64" name="Straight Arrow Connector 63">
              <a:extLst>
                <a:ext uri="{FF2B5EF4-FFF2-40B4-BE49-F238E27FC236}">
                  <a16:creationId xmlns:a16="http://schemas.microsoft.com/office/drawing/2014/main" id="{FABB43B3-9C25-433E-987D-4B5F74F2BE24}"/>
                </a:ext>
              </a:extLst>
            </p:cNvPr>
            <p:cNvCxnSpPr>
              <a:cxnSpLocks/>
            </p:cNvCxnSpPr>
            <p:nvPr/>
          </p:nvCxnSpPr>
          <p:spPr>
            <a:xfrm flipV="1">
              <a:off x="1981200" y="2312316"/>
              <a:ext cx="3262526" cy="1972125"/>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598ACD08-0E05-46D6-BAAB-A6D6C62729AC}"/>
                    </a:ext>
                  </a:extLst>
                </p:cNvPr>
                <p:cNvSpPr txBox="1"/>
                <p:nvPr/>
              </p:nvSpPr>
              <p:spPr>
                <a:xfrm>
                  <a:off x="3111010" y="242374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5" name="TextBox 64">
                  <a:extLst>
                    <a:ext uri="{FF2B5EF4-FFF2-40B4-BE49-F238E27FC236}">
                      <a16:creationId xmlns:a16="http://schemas.microsoft.com/office/drawing/2014/main" id="{598ACD08-0E05-46D6-BAAB-A6D6C62729AC}"/>
                    </a:ext>
                  </a:extLst>
                </p:cNvPr>
                <p:cNvSpPr txBox="1">
                  <a:spLocks noRot="1" noChangeAspect="1" noMove="1" noResize="1" noEditPoints="1" noAdjustHandles="1" noChangeArrowheads="1" noChangeShapeType="1" noTextEdit="1"/>
                </p:cNvSpPr>
                <p:nvPr/>
              </p:nvSpPr>
              <p:spPr>
                <a:xfrm>
                  <a:off x="3111010" y="2423747"/>
                  <a:ext cx="973017" cy="923330"/>
                </a:xfrm>
                <a:prstGeom prst="rect">
                  <a:avLst/>
                </a:prstGeom>
                <a:blipFill>
                  <a:blip r:embed="rId9"/>
                  <a:stretch>
                    <a:fillRect/>
                  </a:stretch>
                </a:blipFill>
                <a:ln>
                  <a:noFill/>
                </a:ln>
              </p:spPr>
              <p:txBody>
                <a:bodyPr/>
                <a:lstStyle/>
                <a:p>
                  <a:r>
                    <a:rPr lang="en-CA">
                      <a:noFill/>
                    </a:rPr>
                    <a:t> </a:t>
                  </a:r>
                </a:p>
              </p:txBody>
            </p:sp>
          </mc:Fallback>
        </mc:AlternateContent>
      </p:grpSp>
      <p:grpSp>
        <p:nvGrpSpPr>
          <p:cNvPr id="29" name="Group 28">
            <a:extLst>
              <a:ext uri="{FF2B5EF4-FFF2-40B4-BE49-F238E27FC236}">
                <a16:creationId xmlns:a16="http://schemas.microsoft.com/office/drawing/2014/main" id="{26160E3C-AFED-4F7B-8FB3-D4D3C962882B}"/>
              </a:ext>
            </a:extLst>
          </p:cNvPr>
          <p:cNvGrpSpPr/>
          <p:nvPr/>
        </p:nvGrpSpPr>
        <p:grpSpPr>
          <a:xfrm>
            <a:off x="129899" y="1069675"/>
            <a:ext cx="834461" cy="5124648"/>
            <a:chOff x="2804088" y="0"/>
            <a:chExt cx="834461" cy="5124648"/>
          </a:xfrm>
        </p:grpSpPr>
        <p:cxnSp>
          <p:nvCxnSpPr>
            <p:cNvPr id="30" name="Straight Arrow Connector 29">
              <a:extLst>
                <a:ext uri="{FF2B5EF4-FFF2-40B4-BE49-F238E27FC236}">
                  <a16:creationId xmlns:a16="http://schemas.microsoft.com/office/drawing/2014/main" id="{3F06D907-FB99-4AF7-9F90-904830939A03}"/>
                </a:ext>
              </a:extLst>
            </p:cNvPr>
            <p:cNvCxnSpPr>
              <a:cxnSpLocks/>
            </p:cNvCxnSpPr>
            <p:nvPr/>
          </p:nvCxnSpPr>
          <p:spPr>
            <a:xfrm flipV="1">
              <a:off x="3243513" y="552450"/>
              <a:ext cx="0" cy="4572198"/>
            </a:xfrm>
            <a:prstGeom prst="straightConnector1">
              <a:avLst/>
            </a:prstGeom>
            <a:ln w="76200">
              <a:solidFill>
                <a:srgbClr val="00B0F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31" name="Picture 2">
              <a:extLst>
                <a:ext uri="{FF2B5EF4-FFF2-40B4-BE49-F238E27FC236}">
                  <a16:creationId xmlns:a16="http://schemas.microsoft.com/office/drawing/2014/main" id="{5B7279F7-C109-48E6-A18A-123F3F453B28}"/>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9095" t="10139" b="5438"/>
            <a:stretch/>
          </p:blipFill>
          <p:spPr bwMode="auto">
            <a:xfrm>
              <a:off x="2804088" y="0"/>
              <a:ext cx="834461" cy="1143000"/>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TextBox 31">
            <a:extLst>
              <a:ext uri="{FF2B5EF4-FFF2-40B4-BE49-F238E27FC236}">
                <a16:creationId xmlns:a16="http://schemas.microsoft.com/office/drawing/2014/main" id="{F3A13583-82DF-4720-912D-89D9262B21B3}"/>
              </a:ext>
            </a:extLst>
          </p:cNvPr>
          <p:cNvSpPr txBox="1"/>
          <p:nvPr/>
        </p:nvSpPr>
        <p:spPr>
          <a:xfrm>
            <a:off x="5791200" y="3714412"/>
            <a:ext cx="6038850" cy="2123658"/>
          </a:xfrm>
          <a:prstGeom prst="rect">
            <a:avLst/>
          </a:prstGeom>
          <a:noFill/>
          <a:ln w="38100">
            <a:noFill/>
          </a:ln>
        </p:spPr>
        <p:txBody>
          <a:bodyPr wrap="square" rtlCol="0">
            <a:spAutoFit/>
          </a:bodyPr>
          <a:lstStyle/>
          <a:p>
            <a:pPr algn="ctr"/>
            <a:r>
              <a:rPr lang="en-US" sz="4400" dirty="0"/>
              <a:t>Stationary observer </a:t>
            </a:r>
            <a:br>
              <a:rPr lang="en-US" sz="4400" dirty="0"/>
            </a:br>
            <a:r>
              <a:rPr lang="en-US" sz="4400" dirty="0"/>
              <a:t>sees back ship</a:t>
            </a:r>
            <a:br>
              <a:rPr lang="en-US" sz="4400" dirty="0"/>
            </a:br>
            <a:r>
              <a:rPr lang="en-US" sz="4400" dirty="0"/>
              <a:t> </a:t>
            </a:r>
            <a:r>
              <a:rPr lang="en-US" sz="4400" u="sng" dirty="0">
                <a:solidFill>
                  <a:srgbClr val="0070C0"/>
                </a:solidFill>
              </a:rPr>
              <a:t>catching up</a:t>
            </a:r>
            <a:r>
              <a:rPr lang="en-US" sz="4400" dirty="0"/>
              <a:t> to front ship.</a:t>
            </a:r>
            <a:endParaRPr lang="en-CA" sz="4400" dirty="0"/>
          </a:p>
        </p:txBody>
      </p:sp>
    </p:spTree>
    <p:custDataLst>
      <p:tags r:id="rId1"/>
    </p:custDataLst>
    <p:extLst>
      <p:ext uri="{BB962C8B-B14F-4D97-AF65-F5344CB8AC3E}">
        <p14:creationId xmlns:p14="http://schemas.microsoft.com/office/powerpoint/2010/main" val="3807848548"/>
      </p:ext>
    </p:extLst>
  </p:cSld>
  <p:clrMapOvr>
    <a:masterClrMapping/>
  </p:clrMapOvr>
  <mc:AlternateContent xmlns:mc="http://schemas.openxmlformats.org/markup-compatibility/2006" xmlns:p14="http://schemas.microsoft.com/office/powerpoint/2010/main">
    <mc:Choice Requires="p14">
      <p:transition spd="med" p14:dur="700" advTm="11791">
        <p:fade/>
      </p:transition>
    </mc:Choice>
    <mc:Fallback xmlns="">
      <p:transition spd="med" advTm="11791">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530CF304-EBD4-4614-B3A9-6F7D16AFBF8F}"/>
              </a:ext>
            </a:extLst>
          </p:cNvPr>
          <p:cNvGrpSpPr/>
          <p:nvPr/>
        </p:nvGrpSpPr>
        <p:grpSpPr>
          <a:xfrm>
            <a:off x="1" y="1668079"/>
            <a:ext cx="6086194" cy="5362160"/>
            <a:chOff x="1" y="1668079"/>
            <a:chExt cx="6086194" cy="5362160"/>
          </a:xfrm>
        </p:grpSpPr>
        <p:grpSp>
          <p:nvGrpSpPr>
            <p:cNvPr id="6" name="Group 5">
              <a:extLst>
                <a:ext uri="{FF2B5EF4-FFF2-40B4-BE49-F238E27FC236}">
                  <a16:creationId xmlns:a16="http://schemas.microsoft.com/office/drawing/2014/main" id="{079FF1CC-DA96-4A74-9961-6E0AEAA43621}"/>
                </a:ext>
              </a:extLst>
            </p:cNvPr>
            <p:cNvGrpSpPr/>
            <p:nvPr/>
          </p:nvGrpSpPr>
          <p:grpSpPr>
            <a:xfrm>
              <a:off x="178211" y="1803607"/>
              <a:ext cx="4748366" cy="5149644"/>
              <a:chOff x="1480222" y="4429967"/>
              <a:chExt cx="1784948" cy="888412"/>
            </a:xfrm>
          </p:grpSpPr>
          <p:cxnSp>
            <p:nvCxnSpPr>
              <p:cNvPr id="7" name="Straight Arrow Connector 6">
                <a:extLst>
                  <a:ext uri="{FF2B5EF4-FFF2-40B4-BE49-F238E27FC236}">
                    <a16:creationId xmlns:a16="http://schemas.microsoft.com/office/drawing/2014/main" id="{C6B5AE66-0F11-441D-8651-4803EFDD24ED}"/>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1D115AA-5D5B-4055-AD71-D9EE2CDFC354}"/>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648C8523-0903-4DD3-AA92-6BE88F1E8A4D}"/>
                </a:ext>
              </a:extLst>
            </p:cNvPr>
            <p:cNvGrpSpPr/>
            <p:nvPr/>
          </p:nvGrpSpPr>
          <p:grpSpPr>
            <a:xfrm>
              <a:off x="1" y="1668079"/>
              <a:ext cx="6086194" cy="5362160"/>
              <a:chOff x="1" y="1668079"/>
              <a:chExt cx="6086194" cy="536216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9C2B76-CF5F-488E-AD06-2693D57E4746}"/>
                      </a:ext>
                    </a:extLst>
                  </p:cNvPr>
                  <p:cNvSpPr txBox="1"/>
                  <p:nvPr/>
                </p:nvSpPr>
                <p:spPr>
                  <a:xfrm>
                    <a:off x="4943966" y="6199242"/>
                    <a:ext cx="525510"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i="1">
                              <a:solidFill>
                                <a:srgbClr val="0070C0"/>
                              </a:solidFill>
                              <a:latin typeface="Cambria Math" panose="02040503050406030204" pitchFamily="18" charset="0"/>
                            </a:rPr>
                            <m:t>𝑥</m:t>
                          </m:r>
                        </m:oMath>
                      </m:oMathPara>
                    </a14:m>
                    <a:endParaRPr lang="en-US" sz="3600" b="0" dirty="0"/>
                  </a:p>
                </p:txBody>
              </p:sp>
            </mc:Choice>
            <mc:Fallback xmlns="">
              <p:sp>
                <p:nvSpPr>
                  <p:cNvPr id="10" name="TextBox 9">
                    <a:extLst>
                      <a:ext uri="{FF2B5EF4-FFF2-40B4-BE49-F238E27FC236}">
                        <a16:creationId xmlns:a16="http://schemas.microsoft.com/office/drawing/2014/main" id="{7F9C2B76-CF5F-488E-AD06-2693D57E4746}"/>
                      </a:ext>
                    </a:extLst>
                  </p:cNvPr>
                  <p:cNvSpPr txBox="1">
                    <a:spLocks noRot="1" noChangeAspect="1" noMove="1" noResize="1" noEditPoints="1" noAdjustHandles="1" noChangeArrowheads="1" noChangeShapeType="1" noTextEdit="1"/>
                  </p:cNvSpPr>
                  <p:nvPr/>
                </p:nvSpPr>
                <p:spPr>
                  <a:xfrm>
                    <a:off x="4943966" y="6199242"/>
                    <a:ext cx="525510" cy="830997"/>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62FF6A-FEB4-4ED6-ADA6-2A75C38B1900}"/>
                      </a:ext>
                    </a:extLst>
                  </p:cNvPr>
                  <p:cNvSpPr txBox="1"/>
                  <p:nvPr/>
                </p:nvSpPr>
                <p:spPr>
                  <a:xfrm>
                    <a:off x="450748" y="1668079"/>
                    <a:ext cx="771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oMath>
                      </m:oMathPara>
                    </a14:m>
                    <a:endParaRPr lang="en-US" sz="3600" b="0" dirty="0"/>
                  </a:p>
                </p:txBody>
              </p:sp>
            </mc:Choice>
            <mc:Fallback xmlns="">
              <p:sp>
                <p:nvSpPr>
                  <p:cNvPr id="11" name="TextBox 10">
                    <a:extLst>
                      <a:ext uri="{FF2B5EF4-FFF2-40B4-BE49-F238E27FC236}">
                        <a16:creationId xmlns:a16="http://schemas.microsoft.com/office/drawing/2014/main" id="{0362FF6A-FEB4-4ED6-ADA6-2A75C38B1900}"/>
                      </a:ext>
                    </a:extLst>
                  </p:cNvPr>
                  <p:cNvSpPr txBox="1">
                    <a:spLocks noRot="1" noChangeAspect="1" noMove="1" noResize="1" noEditPoints="1" noAdjustHandles="1" noChangeArrowheads="1" noChangeShapeType="1" noTextEdit="1"/>
                  </p:cNvSpPr>
                  <p:nvPr/>
                </p:nvSpPr>
                <p:spPr>
                  <a:xfrm>
                    <a:off x="450748" y="1668079"/>
                    <a:ext cx="771524" cy="830997"/>
                  </a:xfrm>
                  <a:prstGeom prst="rect">
                    <a:avLst/>
                  </a:prstGeom>
                  <a:blipFill>
                    <a:blip r:embed="rId4"/>
                    <a:stretch>
                      <a:fillRect/>
                    </a:stretch>
                  </a:blipFill>
                </p:spPr>
                <p:txBody>
                  <a:bodyPr/>
                  <a:lstStyle/>
                  <a:p>
                    <a:r>
                      <a:rPr lang="en-CA">
                        <a:noFill/>
                      </a:rPr>
                      <a:t> </a:t>
                    </a:r>
                  </a:p>
                </p:txBody>
              </p:sp>
            </mc:Fallback>
          </mc:AlternateContent>
          <p:sp>
            <p:nvSpPr>
              <p:cNvPr id="16" name="Freeform: Shape 15">
                <a:extLst>
                  <a:ext uri="{FF2B5EF4-FFF2-40B4-BE49-F238E27FC236}">
                    <a16:creationId xmlns:a16="http://schemas.microsoft.com/office/drawing/2014/main" id="{3EC49455-EF9A-4367-A15D-09B6B59CADE7}"/>
                  </a:ext>
                </a:extLst>
              </p:cNvPr>
              <p:cNvSpPr/>
              <p:nvPr/>
            </p:nvSpPr>
            <p:spPr>
              <a:xfrm rot="10800000" flipH="1">
                <a:off x="3135265" y="2035801"/>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sp>
            <p:nvSpPr>
              <p:cNvPr id="17" name="Freeform: Shape 16">
                <a:extLst>
                  <a:ext uri="{FF2B5EF4-FFF2-40B4-BE49-F238E27FC236}">
                    <a16:creationId xmlns:a16="http://schemas.microsoft.com/office/drawing/2014/main" id="{60A13817-AC8F-4036-A873-4026A508360F}"/>
                  </a:ext>
                </a:extLst>
              </p:cNvPr>
              <p:cNvSpPr/>
              <p:nvPr/>
            </p:nvSpPr>
            <p:spPr>
              <a:xfrm rot="10800000" flipH="1">
                <a:off x="310004" y="197718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grpSp>
            <p:nvGrpSpPr>
              <p:cNvPr id="4" name="Group 3">
                <a:extLst>
                  <a:ext uri="{FF2B5EF4-FFF2-40B4-BE49-F238E27FC236}">
                    <a16:creationId xmlns:a16="http://schemas.microsoft.com/office/drawing/2014/main" id="{3A8CB3BF-EA90-4D76-AD16-F567125DA3FC}"/>
                  </a:ext>
                </a:extLst>
              </p:cNvPr>
              <p:cNvGrpSpPr/>
              <p:nvPr/>
            </p:nvGrpSpPr>
            <p:grpSpPr>
              <a:xfrm>
                <a:off x="1962150" y="1668317"/>
                <a:ext cx="4124045" cy="770985"/>
                <a:chOff x="152400" y="5973617"/>
                <a:chExt cx="4124045" cy="770985"/>
              </a:xfrm>
            </p:grpSpPr>
            <p:pic>
              <p:nvPicPr>
                <p:cNvPr id="58" name="Picture 8" descr="Rocket, Star, Moon, Space Travel, Space, Research">
                  <a:extLst>
                    <a:ext uri="{FF2B5EF4-FFF2-40B4-BE49-F238E27FC236}">
                      <a16:creationId xmlns:a16="http://schemas.microsoft.com/office/drawing/2014/main" id="{768C7932-845F-4AE1-B2F8-3C15BCB4AA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420260" y="57057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8" descr="Rocket, Star, Moon, Space Travel, Space, Research">
                  <a:extLst>
                    <a:ext uri="{FF2B5EF4-FFF2-40B4-BE49-F238E27FC236}">
                      <a16:creationId xmlns:a16="http://schemas.microsoft.com/office/drawing/2014/main" id="{6C775B34-7418-466D-9EA3-6E11B99ED719}"/>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241204" y="57093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pic>
            <p:nvPicPr>
              <p:cNvPr id="101" name="Picture 2">
                <a:extLst>
                  <a:ext uri="{FF2B5EF4-FFF2-40B4-BE49-F238E27FC236}">
                    <a16:creationId xmlns:a16="http://schemas.microsoft.com/office/drawing/2014/main" id="{F6C5BCFA-AEA2-473E-BFE2-4139AD60FB8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095" t="10139" b="5438"/>
              <a:stretch/>
            </p:blipFill>
            <p:spPr bwMode="auto">
              <a:xfrm>
                <a:off x="1" y="2079325"/>
                <a:ext cx="582024" cy="79722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5" name="Group 104">
            <a:extLst>
              <a:ext uri="{FF2B5EF4-FFF2-40B4-BE49-F238E27FC236}">
                <a16:creationId xmlns:a16="http://schemas.microsoft.com/office/drawing/2014/main" id="{A997A1EB-C1BC-4AD4-8B21-63348EBBF4FA}"/>
              </a:ext>
            </a:extLst>
          </p:cNvPr>
          <p:cNvGrpSpPr/>
          <p:nvPr/>
        </p:nvGrpSpPr>
        <p:grpSpPr>
          <a:xfrm>
            <a:off x="6153151" y="1668079"/>
            <a:ext cx="6038849" cy="5362160"/>
            <a:chOff x="6153151" y="1668079"/>
            <a:chExt cx="6038849" cy="5362160"/>
          </a:xfrm>
        </p:grpSpPr>
        <p:grpSp>
          <p:nvGrpSpPr>
            <p:cNvPr id="60" name="Group 59">
              <a:extLst>
                <a:ext uri="{FF2B5EF4-FFF2-40B4-BE49-F238E27FC236}">
                  <a16:creationId xmlns:a16="http://schemas.microsoft.com/office/drawing/2014/main" id="{C5CFA4A5-3DFE-4096-94C5-D4D81C7000C7}"/>
                </a:ext>
              </a:extLst>
            </p:cNvPr>
            <p:cNvGrpSpPr/>
            <p:nvPr/>
          </p:nvGrpSpPr>
          <p:grpSpPr>
            <a:xfrm>
              <a:off x="6284016" y="1803607"/>
              <a:ext cx="4748366" cy="5149644"/>
              <a:chOff x="1480222" y="4429967"/>
              <a:chExt cx="1784948" cy="888412"/>
            </a:xfrm>
          </p:grpSpPr>
          <p:cxnSp>
            <p:nvCxnSpPr>
              <p:cNvPr id="61" name="Straight Arrow Connector 60">
                <a:extLst>
                  <a:ext uri="{FF2B5EF4-FFF2-40B4-BE49-F238E27FC236}">
                    <a16:creationId xmlns:a16="http://schemas.microsoft.com/office/drawing/2014/main" id="{ECF16F37-CE23-419E-99A9-7EB8B8A91A96}"/>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77BBD6C-881B-422A-B2A5-CDD24F94B2D0}"/>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CC6B980-476B-4368-AF6A-0FD451A3B8EF}"/>
                    </a:ext>
                  </a:extLst>
                </p:cNvPr>
                <p:cNvSpPr txBox="1"/>
                <p:nvPr/>
              </p:nvSpPr>
              <p:spPr>
                <a:xfrm>
                  <a:off x="11049771" y="6199242"/>
                  <a:ext cx="525510"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i="1">
                            <a:solidFill>
                              <a:srgbClr val="0070C0"/>
                            </a:solidFill>
                            <a:latin typeface="Cambria Math" panose="02040503050406030204" pitchFamily="18" charset="0"/>
                          </a:rPr>
                          <m:t>𝑥</m:t>
                        </m:r>
                      </m:oMath>
                    </m:oMathPara>
                  </a14:m>
                  <a:endParaRPr lang="en-US" sz="3600" b="0" dirty="0"/>
                </a:p>
              </p:txBody>
            </p:sp>
          </mc:Choice>
          <mc:Fallback xmlns="">
            <p:sp>
              <p:nvSpPr>
                <p:cNvPr id="63" name="TextBox 62">
                  <a:extLst>
                    <a:ext uri="{FF2B5EF4-FFF2-40B4-BE49-F238E27FC236}">
                      <a16:creationId xmlns:a16="http://schemas.microsoft.com/office/drawing/2014/main" id="{FCC6B980-476B-4368-AF6A-0FD451A3B8EF}"/>
                    </a:ext>
                  </a:extLst>
                </p:cNvPr>
                <p:cNvSpPr txBox="1">
                  <a:spLocks noRot="1" noChangeAspect="1" noMove="1" noResize="1" noEditPoints="1" noAdjustHandles="1" noChangeArrowheads="1" noChangeShapeType="1" noTextEdit="1"/>
                </p:cNvSpPr>
                <p:nvPr/>
              </p:nvSpPr>
              <p:spPr>
                <a:xfrm>
                  <a:off x="11049771" y="6199242"/>
                  <a:ext cx="525510" cy="830997"/>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A794508-9D72-4384-9AEA-F9C69FD4CDEB}"/>
                    </a:ext>
                  </a:extLst>
                </p:cNvPr>
                <p:cNvSpPr txBox="1"/>
                <p:nvPr/>
              </p:nvSpPr>
              <p:spPr>
                <a:xfrm>
                  <a:off x="6556553" y="1668079"/>
                  <a:ext cx="771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oMath>
                    </m:oMathPara>
                  </a14:m>
                  <a:endParaRPr lang="en-US" sz="3600" b="0" dirty="0"/>
                </a:p>
              </p:txBody>
            </p:sp>
          </mc:Choice>
          <mc:Fallback xmlns="">
            <p:sp>
              <p:nvSpPr>
                <p:cNvPr id="64" name="TextBox 63">
                  <a:extLst>
                    <a:ext uri="{FF2B5EF4-FFF2-40B4-BE49-F238E27FC236}">
                      <a16:creationId xmlns:a16="http://schemas.microsoft.com/office/drawing/2014/main" id="{4A794508-9D72-4384-9AEA-F9C69FD4CDEB}"/>
                    </a:ext>
                  </a:extLst>
                </p:cNvPr>
                <p:cNvSpPr txBox="1">
                  <a:spLocks noRot="1" noChangeAspect="1" noMove="1" noResize="1" noEditPoints="1" noAdjustHandles="1" noChangeArrowheads="1" noChangeShapeType="1" noTextEdit="1"/>
                </p:cNvSpPr>
                <p:nvPr/>
              </p:nvSpPr>
              <p:spPr>
                <a:xfrm>
                  <a:off x="6556553" y="1668079"/>
                  <a:ext cx="771524" cy="830997"/>
                </a:xfrm>
                <a:prstGeom prst="rect">
                  <a:avLst/>
                </a:prstGeom>
                <a:blipFill>
                  <a:blip r:embed="rId8"/>
                  <a:stretch>
                    <a:fillRect/>
                  </a:stretch>
                </a:blipFill>
              </p:spPr>
              <p:txBody>
                <a:bodyPr/>
                <a:lstStyle/>
                <a:p>
                  <a:r>
                    <a:rPr lang="en-CA">
                      <a:noFill/>
                    </a:rPr>
                    <a:t> </a:t>
                  </a:r>
                </a:p>
              </p:txBody>
            </p:sp>
          </mc:Fallback>
        </mc:AlternateContent>
        <p:sp>
          <p:nvSpPr>
            <p:cNvPr id="65" name="Freeform: Shape 64">
              <a:extLst>
                <a:ext uri="{FF2B5EF4-FFF2-40B4-BE49-F238E27FC236}">
                  <a16:creationId xmlns:a16="http://schemas.microsoft.com/office/drawing/2014/main" id="{3E5BFC89-F77F-4A8F-A1C7-FBBAD4BF229A}"/>
                </a:ext>
              </a:extLst>
            </p:cNvPr>
            <p:cNvSpPr/>
            <p:nvPr/>
          </p:nvSpPr>
          <p:spPr>
            <a:xfrm rot="10800000" flipH="1">
              <a:off x="9241070" y="2035801"/>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sp>
          <p:nvSpPr>
            <p:cNvPr id="66" name="Freeform: Shape 65">
              <a:extLst>
                <a:ext uri="{FF2B5EF4-FFF2-40B4-BE49-F238E27FC236}">
                  <a16:creationId xmlns:a16="http://schemas.microsoft.com/office/drawing/2014/main" id="{61BBBA70-B853-42DB-AF72-8759CF179E31}"/>
                </a:ext>
              </a:extLst>
            </p:cNvPr>
            <p:cNvSpPr/>
            <p:nvPr/>
          </p:nvSpPr>
          <p:spPr>
            <a:xfrm rot="10800000" flipH="1">
              <a:off x="6415809" y="197718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80" name="Group 79">
              <a:extLst>
                <a:ext uri="{FF2B5EF4-FFF2-40B4-BE49-F238E27FC236}">
                  <a16:creationId xmlns:a16="http://schemas.microsoft.com/office/drawing/2014/main" id="{8F16DA3F-10A4-49A0-A067-BBC710B63DC9}"/>
                </a:ext>
              </a:extLst>
            </p:cNvPr>
            <p:cNvGrpSpPr/>
            <p:nvPr/>
          </p:nvGrpSpPr>
          <p:grpSpPr>
            <a:xfrm>
              <a:off x="8067955" y="1668317"/>
              <a:ext cx="4124045" cy="770985"/>
              <a:chOff x="152400" y="5973617"/>
              <a:chExt cx="4124045" cy="770985"/>
            </a:xfrm>
          </p:grpSpPr>
          <p:pic>
            <p:nvPicPr>
              <p:cNvPr id="81" name="Picture 8" descr="Rocket, Star, Moon, Space Travel, Space, Research">
                <a:extLst>
                  <a:ext uri="{FF2B5EF4-FFF2-40B4-BE49-F238E27FC236}">
                    <a16:creationId xmlns:a16="http://schemas.microsoft.com/office/drawing/2014/main" id="{7633F6A7-C91B-417E-B748-B29988C37A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420260" y="57057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 descr="Rocket, Star, Moon, Space Travel, Space, Research">
                <a:extLst>
                  <a:ext uri="{FF2B5EF4-FFF2-40B4-BE49-F238E27FC236}">
                    <a16:creationId xmlns:a16="http://schemas.microsoft.com/office/drawing/2014/main" id="{04183904-D300-484D-AEE3-9A579F4793E3}"/>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241204" y="57093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pic>
          <p:nvPicPr>
            <p:cNvPr id="103" name="Picture 2">
              <a:extLst>
                <a:ext uri="{FF2B5EF4-FFF2-40B4-BE49-F238E27FC236}">
                  <a16:creationId xmlns:a16="http://schemas.microsoft.com/office/drawing/2014/main" id="{91E428C9-1791-4702-A11E-79461578356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095" t="10139" b="5438"/>
            <a:stretch/>
          </p:blipFill>
          <p:spPr bwMode="auto">
            <a:xfrm>
              <a:off x="6153151" y="2098375"/>
              <a:ext cx="582024" cy="797225"/>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7E46C28-216B-4A84-9C22-94FF59E926E6}"/>
                  </a:ext>
                </a:extLst>
              </p:cNvPr>
              <p:cNvSpPr txBox="1"/>
              <p:nvPr/>
            </p:nvSpPr>
            <p:spPr>
              <a:xfrm>
                <a:off x="-1" y="0"/>
                <a:ext cx="9791701" cy="707886"/>
              </a:xfrm>
              <a:prstGeom prst="rect">
                <a:avLst/>
              </a:prstGeom>
              <a:noFill/>
              <a:ln>
                <a:noFill/>
              </a:ln>
            </p:spPr>
            <p:txBody>
              <a:bodyPr wrap="square" rtlCol="0">
                <a:spAutoFit/>
              </a:bodyPr>
              <a:lstStyle/>
              <a:p>
                <a:r>
                  <a:rPr lang="en-US" sz="4000" dirty="0"/>
                  <a:t>1) Maintain distance </a:t>
                </a:r>
                <a14:m>
                  <m:oMath xmlns:m="http://schemas.openxmlformats.org/officeDocument/2006/math">
                    <m:r>
                      <a:rPr lang="en-US" sz="4000" i="1" dirty="0" smtClean="0">
                        <a:solidFill>
                          <a:srgbClr val="FF0000"/>
                        </a:solidFill>
                        <a:latin typeface="Cambria Math" panose="02040503050406030204" pitchFamily="18" charset="0"/>
                      </a:rPr>
                      <m:t>𝐷</m:t>
                    </m:r>
                  </m:oMath>
                </a14:m>
                <a:r>
                  <a:rPr lang="en-US" sz="4000" dirty="0"/>
                  <a:t> in (Einstein) rest frame.</a:t>
                </a:r>
                <a:endParaRPr lang="en-CA" sz="4000" dirty="0">
                  <a:solidFill>
                    <a:schemeClr val="tx1"/>
                  </a:solidFill>
                </a:endParaRPr>
              </a:p>
            </p:txBody>
          </p:sp>
        </mc:Choice>
        <mc:Fallback xmlns="">
          <p:sp>
            <p:nvSpPr>
              <p:cNvPr id="5" name="TextBox 4">
                <a:extLst>
                  <a:ext uri="{FF2B5EF4-FFF2-40B4-BE49-F238E27FC236}">
                    <a16:creationId xmlns:a16="http://schemas.microsoft.com/office/drawing/2014/main" id="{C7E46C28-216B-4A84-9C22-94FF59E926E6}"/>
                  </a:ext>
                </a:extLst>
              </p:cNvPr>
              <p:cNvSpPr txBox="1">
                <a:spLocks noRot="1" noChangeAspect="1" noMove="1" noResize="1" noEditPoints="1" noAdjustHandles="1" noChangeArrowheads="1" noChangeShapeType="1" noTextEdit="1"/>
              </p:cNvSpPr>
              <p:nvPr/>
            </p:nvSpPr>
            <p:spPr>
              <a:xfrm>
                <a:off x="-1" y="0"/>
                <a:ext cx="9791701" cy="707886"/>
              </a:xfrm>
              <a:prstGeom prst="rect">
                <a:avLst/>
              </a:prstGeom>
              <a:blipFill>
                <a:blip r:embed="rId9"/>
                <a:stretch>
                  <a:fillRect l="-2179" t="-15517" r="-1868" b="-36207"/>
                </a:stretch>
              </a:blipFill>
              <a:ln>
                <a:noFill/>
              </a:ln>
            </p:spPr>
            <p:txBody>
              <a:bodyPr/>
              <a:lstStyle/>
              <a:p>
                <a:r>
                  <a:rPr lang="en-CA">
                    <a:noFill/>
                  </a:rPr>
                  <a:t> </a:t>
                </a:r>
              </a:p>
            </p:txBody>
          </p:sp>
        </mc:Fallback>
      </mc:AlternateContent>
      <p:grpSp>
        <p:nvGrpSpPr>
          <p:cNvPr id="111" name="Group 110">
            <a:extLst>
              <a:ext uri="{FF2B5EF4-FFF2-40B4-BE49-F238E27FC236}">
                <a16:creationId xmlns:a16="http://schemas.microsoft.com/office/drawing/2014/main" id="{24185CAC-4148-4277-AAEA-C22624E3DCD6}"/>
              </a:ext>
            </a:extLst>
          </p:cNvPr>
          <p:cNvGrpSpPr/>
          <p:nvPr/>
        </p:nvGrpSpPr>
        <p:grpSpPr>
          <a:xfrm>
            <a:off x="408019" y="5838613"/>
            <a:ext cx="2814172" cy="923330"/>
            <a:chOff x="408019" y="5838613"/>
            <a:chExt cx="2814172" cy="923330"/>
          </a:xfrm>
        </p:grpSpPr>
        <p:cxnSp>
          <p:nvCxnSpPr>
            <p:cNvPr id="29" name="Straight Arrow Connector 28">
              <a:extLst>
                <a:ext uri="{FF2B5EF4-FFF2-40B4-BE49-F238E27FC236}">
                  <a16:creationId xmlns:a16="http://schemas.microsoft.com/office/drawing/2014/main" id="{22603C38-0A5E-4E09-8BB8-0A512F5D92A9}"/>
                </a:ext>
              </a:extLst>
            </p:cNvPr>
            <p:cNvCxnSpPr>
              <a:cxnSpLocks/>
            </p:cNvCxnSpPr>
            <p:nvPr/>
          </p:nvCxnSpPr>
          <p:spPr>
            <a:xfrm>
              <a:off x="408019" y="6636098"/>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0B22286-DA1F-4014-AA79-0A36887CEB70}"/>
                    </a:ext>
                  </a:extLst>
                </p:cNvPr>
                <p:cNvSpPr txBox="1"/>
                <p:nvPr/>
              </p:nvSpPr>
              <p:spPr>
                <a:xfrm>
                  <a:off x="1316623" y="58386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30" name="TextBox 29">
                  <a:extLst>
                    <a:ext uri="{FF2B5EF4-FFF2-40B4-BE49-F238E27FC236}">
                      <a16:creationId xmlns:a16="http://schemas.microsoft.com/office/drawing/2014/main" id="{F0B22286-DA1F-4014-AA79-0A36887CEB70}"/>
                    </a:ext>
                  </a:extLst>
                </p:cNvPr>
                <p:cNvSpPr txBox="1">
                  <a:spLocks noRot="1" noChangeAspect="1" noMove="1" noResize="1" noEditPoints="1" noAdjustHandles="1" noChangeArrowheads="1" noChangeShapeType="1" noTextEdit="1"/>
                </p:cNvSpPr>
                <p:nvPr/>
              </p:nvSpPr>
              <p:spPr>
                <a:xfrm>
                  <a:off x="1316623" y="5838613"/>
                  <a:ext cx="973017" cy="923330"/>
                </a:xfrm>
                <a:prstGeom prst="rect">
                  <a:avLst/>
                </a:prstGeom>
                <a:blipFill>
                  <a:blip r:embed="rId10"/>
                  <a:stretch>
                    <a:fillRect/>
                  </a:stretch>
                </a:blipFill>
                <a:ln>
                  <a:noFill/>
                </a:ln>
              </p:spPr>
              <p:txBody>
                <a:bodyPr/>
                <a:lstStyle/>
                <a:p>
                  <a:r>
                    <a:rPr lang="en-CA">
                      <a:noFill/>
                    </a:rPr>
                    <a:t> </a:t>
                  </a:r>
                </a:p>
              </p:txBody>
            </p:sp>
          </mc:Fallback>
        </mc:AlternateContent>
      </p:grpSp>
      <p:cxnSp>
        <p:nvCxnSpPr>
          <p:cNvPr id="31" name="Straight Arrow Connector 30">
            <a:extLst>
              <a:ext uri="{FF2B5EF4-FFF2-40B4-BE49-F238E27FC236}">
                <a16:creationId xmlns:a16="http://schemas.microsoft.com/office/drawing/2014/main" id="{CCEE9501-14E7-4B0A-A006-5CA7CB7937DB}"/>
              </a:ext>
            </a:extLst>
          </p:cNvPr>
          <p:cNvCxnSpPr>
            <a:cxnSpLocks/>
          </p:cNvCxnSpPr>
          <p:nvPr/>
        </p:nvCxnSpPr>
        <p:spPr>
          <a:xfrm>
            <a:off x="619413" y="5254666"/>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EA3737A-5C43-4D03-BE8A-79C4014AE6CB}"/>
              </a:ext>
            </a:extLst>
          </p:cNvPr>
          <p:cNvCxnSpPr>
            <a:cxnSpLocks/>
          </p:cNvCxnSpPr>
          <p:nvPr/>
        </p:nvCxnSpPr>
        <p:spPr>
          <a:xfrm>
            <a:off x="1238845" y="3927311"/>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65A20015-1442-4755-A414-0E99B17A8773}"/>
              </a:ext>
            </a:extLst>
          </p:cNvPr>
          <p:cNvGrpSpPr/>
          <p:nvPr/>
        </p:nvGrpSpPr>
        <p:grpSpPr>
          <a:xfrm>
            <a:off x="237372" y="5816256"/>
            <a:ext cx="885439" cy="885440"/>
            <a:chOff x="14316927" y="3518814"/>
            <a:chExt cx="2814171" cy="2814172"/>
          </a:xfrm>
        </p:grpSpPr>
        <p:cxnSp>
          <p:nvCxnSpPr>
            <p:cNvPr id="48" name="Straight Arrow Connector 47">
              <a:extLst>
                <a:ext uri="{FF2B5EF4-FFF2-40B4-BE49-F238E27FC236}">
                  <a16:creationId xmlns:a16="http://schemas.microsoft.com/office/drawing/2014/main" id="{2A4AEBDE-6955-447A-978F-F1102703ECDE}"/>
                </a:ext>
              </a:extLst>
            </p:cNvPr>
            <p:cNvCxnSpPr>
              <a:cxnSpLocks/>
            </p:cNvCxnSpPr>
            <p:nvPr/>
          </p:nvCxnSpPr>
          <p:spPr>
            <a:xfrm>
              <a:off x="14316927" y="6235383"/>
              <a:ext cx="2814171"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768F86D-B791-4F14-9CCA-A5EDA0A61C25}"/>
                </a:ext>
              </a:extLst>
            </p:cNvPr>
            <p:cNvCxnSpPr>
              <a:cxnSpLocks/>
            </p:cNvCxnSpPr>
            <p:nvPr/>
          </p:nvCxnSpPr>
          <p:spPr>
            <a:xfrm rot="16200000">
              <a:off x="12977947" y="4925900"/>
              <a:ext cx="2814172"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07AF73CF-E16B-420D-97FD-3421CDE68AA1}"/>
              </a:ext>
            </a:extLst>
          </p:cNvPr>
          <p:cNvGrpSpPr/>
          <p:nvPr/>
        </p:nvGrpSpPr>
        <p:grpSpPr>
          <a:xfrm>
            <a:off x="542172" y="4463706"/>
            <a:ext cx="885439" cy="885440"/>
            <a:chOff x="14316927" y="3518814"/>
            <a:chExt cx="2814171" cy="2814172"/>
          </a:xfrm>
        </p:grpSpPr>
        <p:cxnSp>
          <p:nvCxnSpPr>
            <p:cNvPr id="51" name="Straight Arrow Connector 50">
              <a:extLst>
                <a:ext uri="{FF2B5EF4-FFF2-40B4-BE49-F238E27FC236}">
                  <a16:creationId xmlns:a16="http://schemas.microsoft.com/office/drawing/2014/main" id="{C272962A-A325-45BF-B47C-AE3FFC728A03}"/>
                </a:ext>
              </a:extLst>
            </p:cNvPr>
            <p:cNvCxnSpPr>
              <a:cxnSpLocks/>
            </p:cNvCxnSpPr>
            <p:nvPr/>
          </p:nvCxnSpPr>
          <p:spPr>
            <a:xfrm>
              <a:off x="14316927" y="6235383"/>
              <a:ext cx="2814171"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9B970E7-84A0-4242-93A6-8B964432B0BF}"/>
                </a:ext>
              </a:extLst>
            </p:cNvPr>
            <p:cNvCxnSpPr>
              <a:cxnSpLocks/>
            </p:cNvCxnSpPr>
            <p:nvPr/>
          </p:nvCxnSpPr>
          <p:spPr>
            <a:xfrm rot="16200000">
              <a:off x="12977947" y="4925900"/>
              <a:ext cx="2814172"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8FB4D45D-22FA-4666-9EA6-5E0DEED7FE1B}"/>
              </a:ext>
            </a:extLst>
          </p:cNvPr>
          <p:cNvGrpSpPr/>
          <p:nvPr/>
        </p:nvGrpSpPr>
        <p:grpSpPr>
          <a:xfrm>
            <a:off x="1170822" y="3130206"/>
            <a:ext cx="885439" cy="885440"/>
            <a:chOff x="14316927" y="3518814"/>
            <a:chExt cx="2814171" cy="2814172"/>
          </a:xfrm>
        </p:grpSpPr>
        <p:cxnSp>
          <p:nvCxnSpPr>
            <p:cNvPr id="54" name="Straight Arrow Connector 53">
              <a:extLst>
                <a:ext uri="{FF2B5EF4-FFF2-40B4-BE49-F238E27FC236}">
                  <a16:creationId xmlns:a16="http://schemas.microsoft.com/office/drawing/2014/main" id="{45093501-7084-4BED-A152-18E3EFB8E133}"/>
                </a:ext>
              </a:extLst>
            </p:cNvPr>
            <p:cNvCxnSpPr>
              <a:cxnSpLocks/>
            </p:cNvCxnSpPr>
            <p:nvPr/>
          </p:nvCxnSpPr>
          <p:spPr>
            <a:xfrm>
              <a:off x="14316927" y="6235383"/>
              <a:ext cx="2814171"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5D6DC99-8B9A-4DDD-8F75-ED79051AB5BC}"/>
                </a:ext>
              </a:extLst>
            </p:cNvPr>
            <p:cNvCxnSpPr>
              <a:cxnSpLocks/>
            </p:cNvCxnSpPr>
            <p:nvPr/>
          </p:nvCxnSpPr>
          <p:spPr>
            <a:xfrm rot="16200000">
              <a:off x="12977947" y="4925900"/>
              <a:ext cx="2814172"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3" name="Straight Connector 82">
            <a:extLst>
              <a:ext uri="{FF2B5EF4-FFF2-40B4-BE49-F238E27FC236}">
                <a16:creationId xmlns:a16="http://schemas.microsoft.com/office/drawing/2014/main" id="{3E7224ED-0EA3-4063-AEE1-8CC8E7D7E3E1}"/>
              </a:ext>
            </a:extLst>
          </p:cNvPr>
          <p:cNvCxnSpPr>
            <a:cxnSpLocks/>
          </p:cNvCxnSpPr>
          <p:nvPr/>
        </p:nvCxnSpPr>
        <p:spPr>
          <a:xfrm flipV="1">
            <a:off x="6115665" y="704850"/>
            <a:ext cx="0" cy="662940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BC92DEA4-94DA-4EF0-903D-6DEB720FCF58}"/>
              </a:ext>
            </a:extLst>
          </p:cNvPr>
          <p:cNvGrpSpPr/>
          <p:nvPr/>
        </p:nvGrpSpPr>
        <p:grpSpPr>
          <a:xfrm>
            <a:off x="6452400" y="5833697"/>
            <a:ext cx="2814172" cy="923330"/>
            <a:chOff x="6452400" y="5833697"/>
            <a:chExt cx="2814172" cy="923330"/>
          </a:xfrm>
        </p:grpSpPr>
        <p:cxnSp>
          <p:nvCxnSpPr>
            <p:cNvPr id="84" name="Straight Arrow Connector 83">
              <a:extLst>
                <a:ext uri="{FF2B5EF4-FFF2-40B4-BE49-F238E27FC236}">
                  <a16:creationId xmlns:a16="http://schemas.microsoft.com/office/drawing/2014/main" id="{9A57F056-157C-4CD8-98F2-C71170AC4323}"/>
                </a:ext>
              </a:extLst>
            </p:cNvPr>
            <p:cNvCxnSpPr>
              <a:cxnSpLocks/>
            </p:cNvCxnSpPr>
            <p:nvPr/>
          </p:nvCxnSpPr>
          <p:spPr>
            <a:xfrm>
              <a:off x="6452400" y="663118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C5EB663A-6731-4E3A-8EC9-D7CD66C16F6B}"/>
                    </a:ext>
                  </a:extLst>
                </p:cNvPr>
                <p:cNvSpPr txBox="1"/>
                <p:nvPr/>
              </p:nvSpPr>
              <p:spPr>
                <a:xfrm>
                  <a:off x="7449494" y="583369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85" name="TextBox 84">
                  <a:extLst>
                    <a:ext uri="{FF2B5EF4-FFF2-40B4-BE49-F238E27FC236}">
                      <a16:creationId xmlns:a16="http://schemas.microsoft.com/office/drawing/2014/main" id="{C5EB663A-6731-4E3A-8EC9-D7CD66C16F6B}"/>
                    </a:ext>
                  </a:extLst>
                </p:cNvPr>
                <p:cNvSpPr txBox="1">
                  <a:spLocks noRot="1" noChangeAspect="1" noMove="1" noResize="1" noEditPoints="1" noAdjustHandles="1" noChangeArrowheads="1" noChangeShapeType="1" noTextEdit="1"/>
                </p:cNvSpPr>
                <p:nvPr/>
              </p:nvSpPr>
              <p:spPr>
                <a:xfrm>
                  <a:off x="7449494" y="5833697"/>
                  <a:ext cx="973017" cy="923330"/>
                </a:xfrm>
                <a:prstGeom prst="rect">
                  <a:avLst/>
                </a:prstGeom>
                <a:blipFill>
                  <a:blip r:embed="rId11"/>
                  <a:stretch>
                    <a:fillRect/>
                  </a:stretch>
                </a:blipFill>
                <a:ln>
                  <a:noFill/>
                </a:ln>
              </p:spPr>
              <p:txBody>
                <a:bodyPr/>
                <a:lstStyle/>
                <a:p>
                  <a:r>
                    <a:rPr lang="en-CA">
                      <a:noFill/>
                    </a:rPr>
                    <a:t> </a:t>
                  </a:r>
                </a:p>
              </p:txBody>
            </p:sp>
          </mc:Fallback>
        </mc:AlternateContent>
      </p:grpSp>
      <p:cxnSp>
        <p:nvCxnSpPr>
          <p:cNvPr id="86" name="Straight Arrow Connector 85">
            <a:extLst>
              <a:ext uri="{FF2B5EF4-FFF2-40B4-BE49-F238E27FC236}">
                <a16:creationId xmlns:a16="http://schemas.microsoft.com/office/drawing/2014/main" id="{F06F1145-92AF-420D-8677-D5705B3BF991}"/>
              </a:ext>
            </a:extLst>
          </p:cNvPr>
          <p:cNvCxnSpPr>
            <a:cxnSpLocks/>
          </p:cNvCxnSpPr>
          <p:nvPr/>
        </p:nvCxnSpPr>
        <p:spPr>
          <a:xfrm flipV="1">
            <a:off x="6535095" y="4758214"/>
            <a:ext cx="2995436" cy="981697"/>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A244B54-FF73-4FEB-A031-7D2DDCECDD2A}"/>
              </a:ext>
            </a:extLst>
          </p:cNvPr>
          <p:cNvCxnSpPr>
            <a:cxnSpLocks/>
          </p:cNvCxnSpPr>
          <p:nvPr/>
        </p:nvCxnSpPr>
        <p:spPr>
          <a:xfrm flipV="1">
            <a:off x="6910234" y="2806495"/>
            <a:ext cx="3262526" cy="1972125"/>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BD0182FB-BDE7-4CAB-B2FC-2E52DC454C30}"/>
              </a:ext>
            </a:extLst>
          </p:cNvPr>
          <p:cNvGrpSpPr/>
          <p:nvPr/>
        </p:nvGrpSpPr>
        <p:grpSpPr>
          <a:xfrm>
            <a:off x="6331691" y="4945524"/>
            <a:ext cx="918438" cy="918438"/>
            <a:chOff x="13957170" y="1241368"/>
            <a:chExt cx="2919047" cy="2919047"/>
          </a:xfrm>
        </p:grpSpPr>
        <p:cxnSp>
          <p:nvCxnSpPr>
            <p:cNvPr id="89" name="Straight Arrow Connector 88">
              <a:extLst>
                <a:ext uri="{FF2B5EF4-FFF2-40B4-BE49-F238E27FC236}">
                  <a16:creationId xmlns:a16="http://schemas.microsoft.com/office/drawing/2014/main" id="{209DD490-D1BD-4F92-BCFC-942080716FB8}"/>
                </a:ext>
              </a:extLst>
            </p:cNvPr>
            <p:cNvCxnSpPr>
              <a:cxnSpLocks/>
            </p:cNvCxnSpPr>
            <p:nvPr/>
          </p:nvCxnSpPr>
          <p:spPr>
            <a:xfrm flipV="1">
              <a:off x="13957170" y="3119088"/>
              <a:ext cx="2919047" cy="956661"/>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1F9FE12D-8F70-4054-B969-2EA803EFFAFD}"/>
                </a:ext>
              </a:extLst>
            </p:cNvPr>
            <p:cNvCxnSpPr>
              <a:cxnSpLocks/>
            </p:cNvCxnSpPr>
            <p:nvPr/>
          </p:nvCxnSpPr>
          <p:spPr>
            <a:xfrm rot="5400000" flipH="1" flipV="1">
              <a:off x="13090141" y="2222561"/>
              <a:ext cx="2919047" cy="956662"/>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103C4429-2C09-4A54-8424-8D8D9541552D}"/>
              </a:ext>
            </a:extLst>
          </p:cNvPr>
          <p:cNvGrpSpPr/>
          <p:nvPr/>
        </p:nvGrpSpPr>
        <p:grpSpPr>
          <a:xfrm>
            <a:off x="6276222" y="5835306"/>
            <a:ext cx="885439" cy="885440"/>
            <a:chOff x="14316927" y="3518814"/>
            <a:chExt cx="2814171" cy="2814172"/>
          </a:xfrm>
        </p:grpSpPr>
        <p:cxnSp>
          <p:nvCxnSpPr>
            <p:cNvPr id="92" name="Straight Arrow Connector 91">
              <a:extLst>
                <a:ext uri="{FF2B5EF4-FFF2-40B4-BE49-F238E27FC236}">
                  <a16:creationId xmlns:a16="http://schemas.microsoft.com/office/drawing/2014/main" id="{F3BE5064-67A9-418D-A6B2-CC1E7C4ACAA6}"/>
                </a:ext>
              </a:extLst>
            </p:cNvPr>
            <p:cNvCxnSpPr>
              <a:cxnSpLocks/>
            </p:cNvCxnSpPr>
            <p:nvPr/>
          </p:nvCxnSpPr>
          <p:spPr>
            <a:xfrm>
              <a:off x="14316927" y="6235383"/>
              <a:ext cx="2814171"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87C0162-EE21-46B7-BF6B-C6BF9DE022FE}"/>
                </a:ext>
              </a:extLst>
            </p:cNvPr>
            <p:cNvCxnSpPr>
              <a:cxnSpLocks/>
            </p:cNvCxnSpPr>
            <p:nvPr/>
          </p:nvCxnSpPr>
          <p:spPr>
            <a:xfrm rot="16200000">
              <a:off x="12977947" y="4925900"/>
              <a:ext cx="2814172"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F993E9A3-8015-4E1C-B552-E1A46E4A5FE2}"/>
              </a:ext>
            </a:extLst>
          </p:cNvPr>
          <p:cNvGrpSpPr/>
          <p:nvPr/>
        </p:nvGrpSpPr>
        <p:grpSpPr>
          <a:xfrm>
            <a:off x="6719699" y="3915805"/>
            <a:ext cx="1001280" cy="988519"/>
            <a:chOff x="12741376" y="-88492"/>
            <a:chExt cx="3182344" cy="3141785"/>
          </a:xfrm>
        </p:grpSpPr>
        <p:cxnSp>
          <p:nvCxnSpPr>
            <p:cNvPr id="95" name="Straight Arrow Connector 94">
              <a:extLst>
                <a:ext uri="{FF2B5EF4-FFF2-40B4-BE49-F238E27FC236}">
                  <a16:creationId xmlns:a16="http://schemas.microsoft.com/office/drawing/2014/main" id="{A657DA39-4B2C-4147-8135-71B6CB4FAD5C}"/>
                </a:ext>
              </a:extLst>
            </p:cNvPr>
            <p:cNvCxnSpPr>
              <a:cxnSpLocks/>
            </p:cNvCxnSpPr>
            <p:nvPr/>
          </p:nvCxnSpPr>
          <p:spPr>
            <a:xfrm flipV="1">
              <a:off x="12781935" y="1139785"/>
              <a:ext cx="3141785" cy="189914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C779AEA-3E86-433B-817B-D6EC62A64F4F}"/>
                </a:ext>
              </a:extLst>
            </p:cNvPr>
            <p:cNvCxnSpPr>
              <a:cxnSpLocks/>
            </p:cNvCxnSpPr>
            <p:nvPr/>
          </p:nvCxnSpPr>
          <p:spPr>
            <a:xfrm rot="5400000" flipH="1" flipV="1">
              <a:off x="12120052" y="532832"/>
              <a:ext cx="3141785" cy="189913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00372183-9CE7-4AE5-BFFD-8CB9E32B0FD9}"/>
              </a:ext>
            </a:extLst>
          </p:cNvPr>
          <p:cNvGrpSpPr/>
          <p:nvPr/>
        </p:nvGrpSpPr>
        <p:grpSpPr>
          <a:xfrm>
            <a:off x="9526378" y="1911724"/>
            <a:ext cx="2140820" cy="2852155"/>
            <a:chOff x="9526378" y="1911724"/>
            <a:chExt cx="2140820" cy="2852155"/>
          </a:xfrm>
        </p:grpSpPr>
        <p:cxnSp>
          <p:nvCxnSpPr>
            <p:cNvPr id="97" name="Straight Arrow Connector 96">
              <a:extLst>
                <a:ext uri="{FF2B5EF4-FFF2-40B4-BE49-F238E27FC236}">
                  <a16:creationId xmlns:a16="http://schemas.microsoft.com/office/drawing/2014/main" id="{780A6A26-84B0-4E5E-85A9-32251A2A289D}"/>
                </a:ext>
              </a:extLst>
            </p:cNvPr>
            <p:cNvCxnSpPr>
              <a:cxnSpLocks/>
            </p:cNvCxnSpPr>
            <p:nvPr/>
          </p:nvCxnSpPr>
          <p:spPr>
            <a:xfrm flipV="1">
              <a:off x="9526378" y="4646809"/>
              <a:ext cx="357210" cy="117070"/>
            </a:xfrm>
            <a:prstGeom prst="straightConnector1">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9620348-A4EA-46CE-AE6D-8E4016E2F0F0}"/>
                </a:ext>
              </a:extLst>
            </p:cNvPr>
            <p:cNvCxnSpPr>
              <a:cxnSpLocks/>
            </p:cNvCxnSpPr>
            <p:nvPr/>
          </p:nvCxnSpPr>
          <p:spPr>
            <a:xfrm flipV="1">
              <a:off x="10170459" y="1911724"/>
              <a:ext cx="1496739" cy="904747"/>
            </a:xfrm>
            <a:prstGeom prst="straightConnector1">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9" name="Straight Connector 98">
            <a:extLst>
              <a:ext uri="{FF2B5EF4-FFF2-40B4-BE49-F238E27FC236}">
                <a16:creationId xmlns:a16="http://schemas.microsoft.com/office/drawing/2014/main" id="{2C96FAFD-647C-4F63-80B1-3BF9A7F04249}"/>
              </a:ext>
            </a:extLst>
          </p:cNvPr>
          <p:cNvCxnSpPr>
            <a:cxnSpLocks/>
          </p:cNvCxnSpPr>
          <p:nvPr/>
        </p:nvCxnSpPr>
        <p:spPr>
          <a:xfrm flipH="1">
            <a:off x="1" y="685802"/>
            <a:ext cx="12191999"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8FAF5F7F-9D40-4920-8A22-FE1089851483}"/>
                  </a:ext>
                </a:extLst>
              </p:cNvPr>
              <p:cNvSpPr txBox="1"/>
              <p:nvPr/>
            </p:nvSpPr>
            <p:spPr>
              <a:xfrm>
                <a:off x="1" y="742950"/>
                <a:ext cx="4210050" cy="954107"/>
              </a:xfrm>
              <a:prstGeom prst="rect">
                <a:avLst/>
              </a:prstGeom>
              <a:noFill/>
              <a:ln>
                <a:noFill/>
              </a:ln>
            </p:spPr>
            <p:txBody>
              <a:bodyPr wrap="square" rtlCol="0">
                <a:spAutoFit/>
              </a:bodyPr>
              <a:lstStyle/>
              <a:p>
                <a:r>
                  <a:rPr lang="en-US" sz="2800" dirty="0"/>
                  <a:t>Stationary Einstein sees </a:t>
                </a:r>
                <a:r>
                  <a:rPr lang="en-US" sz="2800" dirty="0">
                    <a:solidFill>
                      <a:srgbClr val="FF0000"/>
                    </a:solidFill>
                  </a:rPr>
                  <a:t>constant distance </a:t>
                </a:r>
                <a14:m>
                  <m:oMath xmlns:m="http://schemas.openxmlformats.org/officeDocument/2006/math">
                    <m:r>
                      <a:rPr lang="en-US" sz="2800" i="1" dirty="0" smtClean="0">
                        <a:solidFill>
                          <a:srgbClr val="FF0000"/>
                        </a:solidFill>
                        <a:latin typeface="Cambria Math" panose="02040503050406030204" pitchFamily="18" charset="0"/>
                      </a:rPr>
                      <m:t>𝐷</m:t>
                    </m:r>
                  </m:oMath>
                </a14:m>
                <a:r>
                  <a:rPr lang="en-US" sz="2800" dirty="0"/>
                  <a:t>.</a:t>
                </a:r>
                <a:endParaRPr lang="en-CA" sz="2800" dirty="0">
                  <a:solidFill>
                    <a:schemeClr val="tx1"/>
                  </a:solidFill>
                </a:endParaRPr>
              </a:p>
            </p:txBody>
          </p:sp>
        </mc:Choice>
        <mc:Fallback xmlns="">
          <p:sp>
            <p:nvSpPr>
              <p:cNvPr id="107" name="TextBox 106">
                <a:extLst>
                  <a:ext uri="{FF2B5EF4-FFF2-40B4-BE49-F238E27FC236}">
                    <a16:creationId xmlns:a16="http://schemas.microsoft.com/office/drawing/2014/main" id="{8FAF5F7F-9D40-4920-8A22-FE1089851483}"/>
                  </a:ext>
                </a:extLst>
              </p:cNvPr>
              <p:cNvSpPr txBox="1">
                <a:spLocks noRot="1" noChangeAspect="1" noMove="1" noResize="1" noEditPoints="1" noAdjustHandles="1" noChangeArrowheads="1" noChangeShapeType="1" noTextEdit="1"/>
              </p:cNvSpPr>
              <p:nvPr/>
            </p:nvSpPr>
            <p:spPr>
              <a:xfrm>
                <a:off x="1" y="742950"/>
                <a:ext cx="4210050" cy="954107"/>
              </a:xfrm>
              <a:prstGeom prst="rect">
                <a:avLst/>
              </a:prstGeom>
              <a:blipFill>
                <a:blip r:embed="rId12"/>
                <a:stretch>
                  <a:fillRect l="-2894" t="-6410" b="-17949"/>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3F2FF5B6-4860-4404-B77E-F43396CB6DB3}"/>
                  </a:ext>
                </a:extLst>
              </p:cNvPr>
              <p:cNvSpPr txBox="1"/>
              <p:nvPr/>
            </p:nvSpPr>
            <p:spPr>
              <a:xfrm>
                <a:off x="6153151" y="762000"/>
                <a:ext cx="4362449" cy="954107"/>
              </a:xfrm>
              <a:prstGeom prst="rect">
                <a:avLst/>
              </a:prstGeom>
              <a:noFill/>
              <a:ln>
                <a:noFill/>
              </a:ln>
            </p:spPr>
            <p:txBody>
              <a:bodyPr wrap="square" rtlCol="0">
                <a:spAutoFit/>
              </a:bodyPr>
              <a:lstStyle/>
              <a:p>
                <a:r>
                  <a:rPr lang="en-US" sz="2800" dirty="0"/>
                  <a:t>Accelerating spaceships see</a:t>
                </a:r>
                <a:br>
                  <a:rPr lang="en-US" sz="2800" dirty="0"/>
                </a:br>
                <a:r>
                  <a:rPr lang="en-US" sz="2800" dirty="0">
                    <a:solidFill>
                      <a:srgbClr val="00B050"/>
                    </a:solidFill>
                  </a:rPr>
                  <a:t>increasing distance </a:t>
                </a:r>
                <a14:m>
                  <m:oMath xmlns:m="http://schemas.openxmlformats.org/officeDocument/2006/math">
                    <m:r>
                      <a:rPr lang="en-US" sz="2800" b="0" i="0" dirty="0" smtClean="0">
                        <a:solidFill>
                          <a:srgbClr val="00B050"/>
                        </a:solidFill>
                        <a:latin typeface="Cambria Math" panose="02040503050406030204" pitchFamily="18" charset="0"/>
                      </a:rPr>
                      <m:t>&gt;</m:t>
                    </m:r>
                    <m:r>
                      <a:rPr lang="en-US" sz="2800" i="1" dirty="0" smtClean="0">
                        <a:solidFill>
                          <a:srgbClr val="00B050"/>
                        </a:solidFill>
                        <a:latin typeface="Cambria Math" panose="02040503050406030204" pitchFamily="18" charset="0"/>
                      </a:rPr>
                      <m:t>𝐷</m:t>
                    </m:r>
                  </m:oMath>
                </a14:m>
                <a:r>
                  <a:rPr lang="en-US" sz="2800" dirty="0"/>
                  <a:t>.</a:t>
                </a:r>
                <a:endParaRPr lang="en-CA" sz="2800" dirty="0">
                  <a:solidFill>
                    <a:schemeClr val="tx1"/>
                  </a:solidFill>
                </a:endParaRPr>
              </a:p>
            </p:txBody>
          </p:sp>
        </mc:Choice>
        <mc:Fallback xmlns="">
          <p:sp>
            <p:nvSpPr>
              <p:cNvPr id="109" name="TextBox 108">
                <a:extLst>
                  <a:ext uri="{FF2B5EF4-FFF2-40B4-BE49-F238E27FC236}">
                    <a16:creationId xmlns:a16="http://schemas.microsoft.com/office/drawing/2014/main" id="{3F2FF5B6-4860-4404-B77E-F43396CB6DB3}"/>
                  </a:ext>
                </a:extLst>
              </p:cNvPr>
              <p:cNvSpPr txBox="1">
                <a:spLocks noRot="1" noChangeAspect="1" noMove="1" noResize="1" noEditPoints="1" noAdjustHandles="1" noChangeArrowheads="1" noChangeShapeType="1" noTextEdit="1"/>
              </p:cNvSpPr>
              <p:nvPr/>
            </p:nvSpPr>
            <p:spPr>
              <a:xfrm>
                <a:off x="6153151" y="762000"/>
                <a:ext cx="4362449" cy="954107"/>
              </a:xfrm>
              <a:prstGeom prst="rect">
                <a:avLst/>
              </a:prstGeom>
              <a:blipFill>
                <a:blip r:embed="rId13"/>
                <a:stretch>
                  <a:fillRect l="-2793" t="-5732" b="-17197"/>
                </a:stretch>
              </a:blipFill>
              <a:ln>
                <a:noFill/>
              </a:ln>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3511446053"/>
      </p:ext>
    </p:extLst>
  </p:cSld>
  <p:clrMapOvr>
    <a:masterClrMapping/>
  </p:clrMapOvr>
  <mc:AlternateContent xmlns:mc="http://schemas.openxmlformats.org/markup-compatibility/2006" xmlns:p14="http://schemas.microsoft.com/office/powerpoint/2010/main">
    <mc:Choice Requires="p14">
      <p:transition spd="slow" p14:dur="2000" advTm="19178"/>
    </mc:Choice>
    <mc:Fallback xmlns="">
      <p:transition spd="slow" advTm="191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down)">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childTnLst>
                                </p:cTn>
                              </p:par>
                            </p:childTnLst>
                          </p:cTn>
                        </p:par>
                        <p:par>
                          <p:cTn id="16" fill="hold">
                            <p:stCondLst>
                              <p:cond delay="0"/>
                            </p:stCondLst>
                            <p:childTnLst>
                              <p:par>
                                <p:cTn id="17" presetID="22" presetClass="entr" presetSubtype="8" fill="hold" nodeType="after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wipe(left)">
                                      <p:cBhvr>
                                        <p:cTn id="19" dur="500"/>
                                        <p:tgtEl>
                                          <p:spTgt spid="111"/>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0"/>
                                          </p:stCondLst>
                                        </p:cTn>
                                        <p:tgtEl>
                                          <p:spTgt spid="53"/>
                                        </p:tgtEl>
                                        <p:attrNameLst>
                                          <p:attrName>style.visibility</p:attrName>
                                        </p:attrNameLst>
                                      </p:cBhvr>
                                      <p:to>
                                        <p:strVal val="visible"/>
                                      </p:to>
                                    </p:se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05"/>
                                        </p:tgtEl>
                                        <p:attrNameLst>
                                          <p:attrName>style.visibility</p:attrName>
                                        </p:attrNameLst>
                                      </p:cBhvr>
                                      <p:to>
                                        <p:strVal val="visible"/>
                                      </p:to>
                                    </p:set>
                                    <p:animEffect transition="in" filter="wipe(down)">
                                      <p:cBhvr>
                                        <p:cTn id="38" dur="500"/>
                                        <p:tgtEl>
                                          <p:spTgt spid="10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112"/>
                                        </p:tgtEl>
                                        <p:attrNameLst>
                                          <p:attrName>style.visibility</p:attrName>
                                        </p:attrNameLst>
                                      </p:cBhvr>
                                      <p:to>
                                        <p:strVal val="visible"/>
                                      </p:to>
                                    </p:set>
                                    <p:animEffect transition="in" filter="wipe(left)">
                                      <p:cBhvr>
                                        <p:cTn id="50" dur="500"/>
                                        <p:tgtEl>
                                          <p:spTgt spid="112"/>
                                        </p:tgtEl>
                                      </p:cBhvr>
                                    </p:animEffec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0"/>
                                          </p:stCondLst>
                                        </p:cTn>
                                        <p:tgtEl>
                                          <p:spTgt spid="88"/>
                                        </p:tgtEl>
                                        <p:attrNameLst>
                                          <p:attrName>style.visibility</p:attrName>
                                        </p:attrNameLst>
                                      </p:cBhvr>
                                      <p:to>
                                        <p:strVal val="visible"/>
                                      </p:to>
                                    </p:set>
                                  </p:childTnLst>
                                </p:cTn>
                              </p:par>
                            </p:childTnLst>
                          </p:cTn>
                        </p:par>
                        <p:par>
                          <p:cTn id="54" fill="hold">
                            <p:stCondLst>
                              <p:cond delay="500"/>
                            </p:stCondLst>
                            <p:childTnLst>
                              <p:par>
                                <p:cTn id="55" presetID="22" presetClass="entr" presetSubtype="4" fill="hold" nodeType="afterEffect">
                                  <p:stCondLst>
                                    <p:cond delay="0"/>
                                  </p:stCondLst>
                                  <p:childTnLst>
                                    <p:set>
                                      <p:cBhvr>
                                        <p:cTn id="56" dur="1" fill="hold">
                                          <p:stCondLst>
                                            <p:cond delay="0"/>
                                          </p:stCondLst>
                                        </p:cTn>
                                        <p:tgtEl>
                                          <p:spTgt spid="86"/>
                                        </p:tgtEl>
                                        <p:attrNameLst>
                                          <p:attrName>style.visibility</p:attrName>
                                        </p:attrNameLst>
                                      </p:cBhvr>
                                      <p:to>
                                        <p:strVal val="visible"/>
                                      </p:to>
                                    </p:set>
                                    <p:animEffect transition="in" filter="wipe(down)">
                                      <p:cBhvr>
                                        <p:cTn id="57" dur="500"/>
                                        <p:tgtEl>
                                          <p:spTgt spid="86"/>
                                        </p:tgtEl>
                                      </p:cBhvr>
                                    </p:animEffect>
                                  </p:childTnLst>
                                </p:cTn>
                              </p:par>
                            </p:childTnLst>
                          </p:cTn>
                        </p:par>
                        <p:par>
                          <p:cTn id="58" fill="hold">
                            <p:stCondLst>
                              <p:cond delay="1000"/>
                            </p:stCondLst>
                            <p:childTnLst>
                              <p:par>
                                <p:cTn id="59" presetID="1" presetClass="entr" presetSubtype="0" fill="hold" nodeType="afterEffect">
                                  <p:stCondLst>
                                    <p:cond delay="0"/>
                                  </p:stCondLst>
                                  <p:childTnLst>
                                    <p:set>
                                      <p:cBhvr>
                                        <p:cTn id="60" dur="1" fill="hold">
                                          <p:stCondLst>
                                            <p:cond delay="0"/>
                                          </p:stCondLst>
                                        </p:cTn>
                                        <p:tgtEl>
                                          <p:spTgt spid="94"/>
                                        </p:tgtEl>
                                        <p:attrNameLst>
                                          <p:attrName>style.visibility</p:attrName>
                                        </p:attrNameLst>
                                      </p:cBhvr>
                                      <p:to>
                                        <p:strVal val="visible"/>
                                      </p:to>
                                    </p:set>
                                  </p:childTnLst>
                                </p:cTn>
                              </p:par>
                            </p:childTnLst>
                          </p:cTn>
                        </p:par>
                        <p:par>
                          <p:cTn id="61" fill="hold">
                            <p:stCondLst>
                              <p:cond delay="1000"/>
                            </p:stCondLst>
                            <p:childTnLst>
                              <p:par>
                                <p:cTn id="62" presetID="22" presetClass="entr" presetSubtype="4" fill="hold" nodeType="afterEffect">
                                  <p:stCondLst>
                                    <p:cond delay="0"/>
                                  </p:stCondLst>
                                  <p:childTnLst>
                                    <p:set>
                                      <p:cBhvr>
                                        <p:cTn id="63" dur="1" fill="hold">
                                          <p:stCondLst>
                                            <p:cond delay="0"/>
                                          </p:stCondLst>
                                        </p:cTn>
                                        <p:tgtEl>
                                          <p:spTgt spid="87"/>
                                        </p:tgtEl>
                                        <p:attrNameLst>
                                          <p:attrName>style.visibility</p:attrName>
                                        </p:attrNameLst>
                                      </p:cBhvr>
                                      <p:to>
                                        <p:strVal val="visible"/>
                                      </p:to>
                                    </p:set>
                                    <p:animEffect transition="in" filter="wipe(down)">
                                      <p:cBhvr>
                                        <p:cTn id="64" dur="500"/>
                                        <p:tgtEl>
                                          <p:spTgt spid="8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13"/>
                                        </p:tgtEl>
                                        <p:attrNameLst>
                                          <p:attrName>style.visibility</p:attrName>
                                        </p:attrNameLst>
                                      </p:cBhvr>
                                      <p:to>
                                        <p:strVal val="visible"/>
                                      </p:to>
                                    </p:set>
                                    <p:animEffect transition="in" filter="wipe(left)">
                                      <p:cBhvr>
                                        <p:cTn id="69"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530CF304-EBD4-4614-B3A9-6F7D16AFBF8F}"/>
              </a:ext>
            </a:extLst>
          </p:cNvPr>
          <p:cNvGrpSpPr/>
          <p:nvPr/>
        </p:nvGrpSpPr>
        <p:grpSpPr>
          <a:xfrm>
            <a:off x="1" y="1668079"/>
            <a:ext cx="6086194" cy="5362160"/>
            <a:chOff x="1" y="1668079"/>
            <a:chExt cx="6086194" cy="5362160"/>
          </a:xfrm>
        </p:grpSpPr>
        <p:grpSp>
          <p:nvGrpSpPr>
            <p:cNvPr id="6" name="Group 5">
              <a:extLst>
                <a:ext uri="{FF2B5EF4-FFF2-40B4-BE49-F238E27FC236}">
                  <a16:creationId xmlns:a16="http://schemas.microsoft.com/office/drawing/2014/main" id="{079FF1CC-DA96-4A74-9961-6E0AEAA43621}"/>
                </a:ext>
              </a:extLst>
            </p:cNvPr>
            <p:cNvGrpSpPr/>
            <p:nvPr/>
          </p:nvGrpSpPr>
          <p:grpSpPr>
            <a:xfrm>
              <a:off x="178211" y="1803607"/>
              <a:ext cx="4748366" cy="5149644"/>
              <a:chOff x="1480222" y="4429967"/>
              <a:chExt cx="1784948" cy="888412"/>
            </a:xfrm>
          </p:grpSpPr>
          <p:cxnSp>
            <p:nvCxnSpPr>
              <p:cNvPr id="7" name="Straight Arrow Connector 6">
                <a:extLst>
                  <a:ext uri="{FF2B5EF4-FFF2-40B4-BE49-F238E27FC236}">
                    <a16:creationId xmlns:a16="http://schemas.microsoft.com/office/drawing/2014/main" id="{C6B5AE66-0F11-441D-8651-4803EFDD24ED}"/>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1D115AA-5D5B-4055-AD71-D9EE2CDFC354}"/>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648C8523-0903-4DD3-AA92-6BE88F1E8A4D}"/>
                </a:ext>
              </a:extLst>
            </p:cNvPr>
            <p:cNvGrpSpPr/>
            <p:nvPr/>
          </p:nvGrpSpPr>
          <p:grpSpPr>
            <a:xfrm>
              <a:off x="1" y="1668079"/>
              <a:ext cx="6086194" cy="5362160"/>
              <a:chOff x="1" y="1668079"/>
              <a:chExt cx="6086194" cy="536216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9C2B76-CF5F-488E-AD06-2693D57E4746}"/>
                      </a:ext>
                    </a:extLst>
                  </p:cNvPr>
                  <p:cNvSpPr txBox="1"/>
                  <p:nvPr/>
                </p:nvSpPr>
                <p:spPr>
                  <a:xfrm>
                    <a:off x="4943966" y="6199242"/>
                    <a:ext cx="525510"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i="1">
                              <a:solidFill>
                                <a:srgbClr val="0070C0"/>
                              </a:solidFill>
                              <a:latin typeface="Cambria Math" panose="02040503050406030204" pitchFamily="18" charset="0"/>
                            </a:rPr>
                            <m:t>𝑥</m:t>
                          </m:r>
                        </m:oMath>
                      </m:oMathPara>
                    </a14:m>
                    <a:endParaRPr lang="en-US" sz="3600" b="0" dirty="0"/>
                  </a:p>
                </p:txBody>
              </p:sp>
            </mc:Choice>
            <mc:Fallback xmlns="">
              <p:sp>
                <p:nvSpPr>
                  <p:cNvPr id="10" name="TextBox 9">
                    <a:extLst>
                      <a:ext uri="{FF2B5EF4-FFF2-40B4-BE49-F238E27FC236}">
                        <a16:creationId xmlns:a16="http://schemas.microsoft.com/office/drawing/2014/main" id="{7F9C2B76-CF5F-488E-AD06-2693D57E4746}"/>
                      </a:ext>
                    </a:extLst>
                  </p:cNvPr>
                  <p:cNvSpPr txBox="1">
                    <a:spLocks noRot="1" noChangeAspect="1" noMove="1" noResize="1" noEditPoints="1" noAdjustHandles="1" noChangeArrowheads="1" noChangeShapeType="1" noTextEdit="1"/>
                  </p:cNvSpPr>
                  <p:nvPr/>
                </p:nvSpPr>
                <p:spPr>
                  <a:xfrm>
                    <a:off x="4943966" y="6199242"/>
                    <a:ext cx="525510" cy="830997"/>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62FF6A-FEB4-4ED6-ADA6-2A75C38B1900}"/>
                      </a:ext>
                    </a:extLst>
                  </p:cNvPr>
                  <p:cNvSpPr txBox="1"/>
                  <p:nvPr/>
                </p:nvSpPr>
                <p:spPr>
                  <a:xfrm>
                    <a:off x="450748" y="1668079"/>
                    <a:ext cx="771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oMath>
                      </m:oMathPara>
                    </a14:m>
                    <a:endParaRPr lang="en-US" sz="3600" b="0" dirty="0"/>
                  </a:p>
                </p:txBody>
              </p:sp>
            </mc:Choice>
            <mc:Fallback xmlns="">
              <p:sp>
                <p:nvSpPr>
                  <p:cNvPr id="11" name="TextBox 10">
                    <a:extLst>
                      <a:ext uri="{FF2B5EF4-FFF2-40B4-BE49-F238E27FC236}">
                        <a16:creationId xmlns:a16="http://schemas.microsoft.com/office/drawing/2014/main" id="{0362FF6A-FEB4-4ED6-ADA6-2A75C38B1900}"/>
                      </a:ext>
                    </a:extLst>
                  </p:cNvPr>
                  <p:cNvSpPr txBox="1">
                    <a:spLocks noRot="1" noChangeAspect="1" noMove="1" noResize="1" noEditPoints="1" noAdjustHandles="1" noChangeArrowheads="1" noChangeShapeType="1" noTextEdit="1"/>
                  </p:cNvSpPr>
                  <p:nvPr/>
                </p:nvSpPr>
                <p:spPr>
                  <a:xfrm>
                    <a:off x="450748" y="1668079"/>
                    <a:ext cx="771524" cy="830997"/>
                  </a:xfrm>
                  <a:prstGeom prst="rect">
                    <a:avLst/>
                  </a:prstGeom>
                  <a:blipFill>
                    <a:blip r:embed="rId4"/>
                    <a:stretch>
                      <a:fillRect/>
                    </a:stretch>
                  </a:blipFill>
                </p:spPr>
                <p:txBody>
                  <a:bodyPr/>
                  <a:lstStyle/>
                  <a:p>
                    <a:r>
                      <a:rPr lang="en-CA">
                        <a:noFill/>
                      </a:rPr>
                      <a:t> </a:t>
                    </a:r>
                  </a:p>
                </p:txBody>
              </p:sp>
            </mc:Fallback>
          </mc:AlternateContent>
          <p:sp>
            <p:nvSpPr>
              <p:cNvPr id="16" name="Freeform: Shape 15">
                <a:extLst>
                  <a:ext uri="{FF2B5EF4-FFF2-40B4-BE49-F238E27FC236}">
                    <a16:creationId xmlns:a16="http://schemas.microsoft.com/office/drawing/2014/main" id="{3EC49455-EF9A-4367-A15D-09B6B59CADE7}"/>
                  </a:ext>
                </a:extLst>
              </p:cNvPr>
              <p:cNvSpPr/>
              <p:nvPr/>
            </p:nvSpPr>
            <p:spPr>
              <a:xfrm rot="10800000" flipH="1">
                <a:off x="3135265" y="2035801"/>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sp>
            <p:nvSpPr>
              <p:cNvPr id="17" name="Freeform: Shape 16">
                <a:extLst>
                  <a:ext uri="{FF2B5EF4-FFF2-40B4-BE49-F238E27FC236}">
                    <a16:creationId xmlns:a16="http://schemas.microsoft.com/office/drawing/2014/main" id="{60A13817-AC8F-4036-A873-4026A508360F}"/>
                  </a:ext>
                </a:extLst>
              </p:cNvPr>
              <p:cNvSpPr/>
              <p:nvPr/>
            </p:nvSpPr>
            <p:spPr>
              <a:xfrm rot="10800000" flipH="1">
                <a:off x="310004" y="197718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grpSp>
            <p:nvGrpSpPr>
              <p:cNvPr id="4" name="Group 3">
                <a:extLst>
                  <a:ext uri="{FF2B5EF4-FFF2-40B4-BE49-F238E27FC236}">
                    <a16:creationId xmlns:a16="http://schemas.microsoft.com/office/drawing/2014/main" id="{3A8CB3BF-EA90-4D76-AD16-F567125DA3FC}"/>
                  </a:ext>
                </a:extLst>
              </p:cNvPr>
              <p:cNvGrpSpPr/>
              <p:nvPr/>
            </p:nvGrpSpPr>
            <p:grpSpPr>
              <a:xfrm>
                <a:off x="1962150" y="1668317"/>
                <a:ext cx="4124045" cy="770985"/>
                <a:chOff x="152400" y="5973617"/>
                <a:chExt cx="4124045" cy="770985"/>
              </a:xfrm>
            </p:grpSpPr>
            <p:pic>
              <p:nvPicPr>
                <p:cNvPr id="58" name="Picture 8" descr="Rocket, Star, Moon, Space Travel, Space, Research">
                  <a:extLst>
                    <a:ext uri="{FF2B5EF4-FFF2-40B4-BE49-F238E27FC236}">
                      <a16:creationId xmlns:a16="http://schemas.microsoft.com/office/drawing/2014/main" id="{768C7932-845F-4AE1-B2F8-3C15BCB4AA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420260" y="57057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8" descr="Rocket, Star, Moon, Space Travel, Space, Research">
                  <a:extLst>
                    <a:ext uri="{FF2B5EF4-FFF2-40B4-BE49-F238E27FC236}">
                      <a16:creationId xmlns:a16="http://schemas.microsoft.com/office/drawing/2014/main" id="{6C775B34-7418-466D-9EA3-6E11B99ED719}"/>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241204" y="57093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pic>
            <p:nvPicPr>
              <p:cNvPr id="101" name="Picture 2">
                <a:extLst>
                  <a:ext uri="{FF2B5EF4-FFF2-40B4-BE49-F238E27FC236}">
                    <a16:creationId xmlns:a16="http://schemas.microsoft.com/office/drawing/2014/main" id="{F6C5BCFA-AEA2-473E-BFE2-4139AD60FB8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095" t="10139" b="5438"/>
              <a:stretch/>
            </p:blipFill>
            <p:spPr bwMode="auto">
              <a:xfrm>
                <a:off x="1" y="2079325"/>
                <a:ext cx="582024" cy="79722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5" name="Group 104">
            <a:extLst>
              <a:ext uri="{FF2B5EF4-FFF2-40B4-BE49-F238E27FC236}">
                <a16:creationId xmlns:a16="http://schemas.microsoft.com/office/drawing/2014/main" id="{A997A1EB-C1BC-4AD4-8B21-63348EBBF4FA}"/>
              </a:ext>
            </a:extLst>
          </p:cNvPr>
          <p:cNvGrpSpPr/>
          <p:nvPr/>
        </p:nvGrpSpPr>
        <p:grpSpPr>
          <a:xfrm>
            <a:off x="6153151" y="1668079"/>
            <a:ext cx="6038849" cy="5362160"/>
            <a:chOff x="6153151" y="1668079"/>
            <a:chExt cx="6038849" cy="5362160"/>
          </a:xfrm>
        </p:grpSpPr>
        <p:grpSp>
          <p:nvGrpSpPr>
            <p:cNvPr id="60" name="Group 59">
              <a:extLst>
                <a:ext uri="{FF2B5EF4-FFF2-40B4-BE49-F238E27FC236}">
                  <a16:creationId xmlns:a16="http://schemas.microsoft.com/office/drawing/2014/main" id="{C5CFA4A5-3DFE-4096-94C5-D4D81C7000C7}"/>
                </a:ext>
              </a:extLst>
            </p:cNvPr>
            <p:cNvGrpSpPr/>
            <p:nvPr/>
          </p:nvGrpSpPr>
          <p:grpSpPr>
            <a:xfrm>
              <a:off x="6284016" y="1803607"/>
              <a:ext cx="4748366" cy="5149644"/>
              <a:chOff x="1480222" y="4429967"/>
              <a:chExt cx="1784948" cy="888412"/>
            </a:xfrm>
          </p:grpSpPr>
          <p:cxnSp>
            <p:nvCxnSpPr>
              <p:cNvPr id="61" name="Straight Arrow Connector 60">
                <a:extLst>
                  <a:ext uri="{FF2B5EF4-FFF2-40B4-BE49-F238E27FC236}">
                    <a16:creationId xmlns:a16="http://schemas.microsoft.com/office/drawing/2014/main" id="{ECF16F37-CE23-419E-99A9-7EB8B8A91A96}"/>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77BBD6C-881B-422A-B2A5-CDD24F94B2D0}"/>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CC6B980-476B-4368-AF6A-0FD451A3B8EF}"/>
                    </a:ext>
                  </a:extLst>
                </p:cNvPr>
                <p:cNvSpPr txBox="1"/>
                <p:nvPr/>
              </p:nvSpPr>
              <p:spPr>
                <a:xfrm>
                  <a:off x="11049771" y="6199242"/>
                  <a:ext cx="525510"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i="1">
                            <a:solidFill>
                              <a:srgbClr val="0070C0"/>
                            </a:solidFill>
                            <a:latin typeface="Cambria Math" panose="02040503050406030204" pitchFamily="18" charset="0"/>
                          </a:rPr>
                          <m:t>𝑥</m:t>
                        </m:r>
                      </m:oMath>
                    </m:oMathPara>
                  </a14:m>
                  <a:endParaRPr lang="en-US" sz="3600" b="0" dirty="0"/>
                </a:p>
              </p:txBody>
            </p:sp>
          </mc:Choice>
          <mc:Fallback xmlns="">
            <p:sp>
              <p:nvSpPr>
                <p:cNvPr id="63" name="TextBox 62">
                  <a:extLst>
                    <a:ext uri="{FF2B5EF4-FFF2-40B4-BE49-F238E27FC236}">
                      <a16:creationId xmlns:a16="http://schemas.microsoft.com/office/drawing/2014/main" id="{FCC6B980-476B-4368-AF6A-0FD451A3B8EF}"/>
                    </a:ext>
                  </a:extLst>
                </p:cNvPr>
                <p:cNvSpPr txBox="1">
                  <a:spLocks noRot="1" noChangeAspect="1" noMove="1" noResize="1" noEditPoints="1" noAdjustHandles="1" noChangeArrowheads="1" noChangeShapeType="1" noTextEdit="1"/>
                </p:cNvSpPr>
                <p:nvPr/>
              </p:nvSpPr>
              <p:spPr>
                <a:xfrm>
                  <a:off x="11049771" y="6199242"/>
                  <a:ext cx="525510" cy="830997"/>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A794508-9D72-4384-9AEA-F9C69FD4CDEB}"/>
                    </a:ext>
                  </a:extLst>
                </p:cNvPr>
                <p:cNvSpPr txBox="1"/>
                <p:nvPr/>
              </p:nvSpPr>
              <p:spPr>
                <a:xfrm>
                  <a:off x="6556553" y="1668079"/>
                  <a:ext cx="771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oMath>
                    </m:oMathPara>
                  </a14:m>
                  <a:endParaRPr lang="en-US" sz="3600" b="0" dirty="0"/>
                </a:p>
              </p:txBody>
            </p:sp>
          </mc:Choice>
          <mc:Fallback xmlns="">
            <p:sp>
              <p:nvSpPr>
                <p:cNvPr id="64" name="TextBox 63">
                  <a:extLst>
                    <a:ext uri="{FF2B5EF4-FFF2-40B4-BE49-F238E27FC236}">
                      <a16:creationId xmlns:a16="http://schemas.microsoft.com/office/drawing/2014/main" id="{4A794508-9D72-4384-9AEA-F9C69FD4CDEB}"/>
                    </a:ext>
                  </a:extLst>
                </p:cNvPr>
                <p:cNvSpPr txBox="1">
                  <a:spLocks noRot="1" noChangeAspect="1" noMove="1" noResize="1" noEditPoints="1" noAdjustHandles="1" noChangeArrowheads="1" noChangeShapeType="1" noTextEdit="1"/>
                </p:cNvSpPr>
                <p:nvPr/>
              </p:nvSpPr>
              <p:spPr>
                <a:xfrm>
                  <a:off x="6556553" y="1668079"/>
                  <a:ext cx="771524" cy="830997"/>
                </a:xfrm>
                <a:prstGeom prst="rect">
                  <a:avLst/>
                </a:prstGeom>
                <a:blipFill>
                  <a:blip r:embed="rId8"/>
                  <a:stretch>
                    <a:fillRect/>
                  </a:stretch>
                </a:blipFill>
              </p:spPr>
              <p:txBody>
                <a:bodyPr/>
                <a:lstStyle/>
                <a:p>
                  <a:r>
                    <a:rPr lang="en-CA">
                      <a:noFill/>
                    </a:rPr>
                    <a:t> </a:t>
                  </a:r>
                </a:p>
              </p:txBody>
            </p:sp>
          </mc:Fallback>
        </mc:AlternateContent>
        <p:sp>
          <p:nvSpPr>
            <p:cNvPr id="65" name="Freeform: Shape 64">
              <a:extLst>
                <a:ext uri="{FF2B5EF4-FFF2-40B4-BE49-F238E27FC236}">
                  <a16:creationId xmlns:a16="http://schemas.microsoft.com/office/drawing/2014/main" id="{3E5BFC89-F77F-4A8F-A1C7-FBBAD4BF229A}"/>
                </a:ext>
              </a:extLst>
            </p:cNvPr>
            <p:cNvSpPr/>
            <p:nvPr/>
          </p:nvSpPr>
          <p:spPr>
            <a:xfrm rot="10800000" flipH="1">
              <a:off x="9241070" y="2035801"/>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sp>
          <p:nvSpPr>
            <p:cNvPr id="66" name="Freeform: Shape 65">
              <a:extLst>
                <a:ext uri="{FF2B5EF4-FFF2-40B4-BE49-F238E27FC236}">
                  <a16:creationId xmlns:a16="http://schemas.microsoft.com/office/drawing/2014/main" id="{61BBBA70-B853-42DB-AF72-8759CF179E31}"/>
                </a:ext>
              </a:extLst>
            </p:cNvPr>
            <p:cNvSpPr/>
            <p:nvPr/>
          </p:nvSpPr>
          <p:spPr>
            <a:xfrm rot="10800000" flipH="1">
              <a:off x="6415809" y="197718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80" name="Group 79">
              <a:extLst>
                <a:ext uri="{FF2B5EF4-FFF2-40B4-BE49-F238E27FC236}">
                  <a16:creationId xmlns:a16="http://schemas.microsoft.com/office/drawing/2014/main" id="{8F16DA3F-10A4-49A0-A067-BBC710B63DC9}"/>
                </a:ext>
              </a:extLst>
            </p:cNvPr>
            <p:cNvGrpSpPr/>
            <p:nvPr/>
          </p:nvGrpSpPr>
          <p:grpSpPr>
            <a:xfrm>
              <a:off x="8067955" y="1668317"/>
              <a:ext cx="4124045" cy="770985"/>
              <a:chOff x="152400" y="5973617"/>
              <a:chExt cx="4124045" cy="770985"/>
            </a:xfrm>
          </p:grpSpPr>
          <p:pic>
            <p:nvPicPr>
              <p:cNvPr id="81" name="Picture 8" descr="Rocket, Star, Moon, Space Travel, Space, Research">
                <a:extLst>
                  <a:ext uri="{FF2B5EF4-FFF2-40B4-BE49-F238E27FC236}">
                    <a16:creationId xmlns:a16="http://schemas.microsoft.com/office/drawing/2014/main" id="{7633F6A7-C91B-417E-B748-B29988C37A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420260" y="57057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 descr="Rocket, Star, Moon, Space Travel, Space, Research">
                <a:extLst>
                  <a:ext uri="{FF2B5EF4-FFF2-40B4-BE49-F238E27FC236}">
                    <a16:creationId xmlns:a16="http://schemas.microsoft.com/office/drawing/2014/main" id="{04183904-D300-484D-AEE3-9A579F4793E3}"/>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241204" y="57093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pic>
          <p:nvPicPr>
            <p:cNvPr id="103" name="Picture 2">
              <a:extLst>
                <a:ext uri="{FF2B5EF4-FFF2-40B4-BE49-F238E27FC236}">
                  <a16:creationId xmlns:a16="http://schemas.microsoft.com/office/drawing/2014/main" id="{91E428C9-1791-4702-A11E-79461578356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095" t="10139" b="5438"/>
            <a:stretch/>
          </p:blipFill>
          <p:spPr bwMode="auto">
            <a:xfrm>
              <a:off x="6153151" y="2098375"/>
              <a:ext cx="582024" cy="797225"/>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7E46C28-216B-4A84-9C22-94FF59E926E6}"/>
                  </a:ext>
                </a:extLst>
              </p:cNvPr>
              <p:cNvSpPr txBox="1"/>
              <p:nvPr/>
            </p:nvSpPr>
            <p:spPr>
              <a:xfrm>
                <a:off x="-1" y="0"/>
                <a:ext cx="9791701" cy="707886"/>
              </a:xfrm>
              <a:prstGeom prst="rect">
                <a:avLst/>
              </a:prstGeom>
              <a:noFill/>
              <a:ln>
                <a:noFill/>
              </a:ln>
            </p:spPr>
            <p:txBody>
              <a:bodyPr wrap="square" rtlCol="0">
                <a:spAutoFit/>
              </a:bodyPr>
              <a:lstStyle/>
              <a:p>
                <a:r>
                  <a:rPr lang="en-US" sz="4000" dirty="0"/>
                  <a:t>1) Maintain distance </a:t>
                </a:r>
                <a14:m>
                  <m:oMath xmlns:m="http://schemas.openxmlformats.org/officeDocument/2006/math">
                    <m:r>
                      <a:rPr lang="en-US" sz="4000" i="1" dirty="0" smtClean="0">
                        <a:solidFill>
                          <a:srgbClr val="FF0000"/>
                        </a:solidFill>
                        <a:latin typeface="Cambria Math" panose="02040503050406030204" pitchFamily="18" charset="0"/>
                      </a:rPr>
                      <m:t>𝐷</m:t>
                    </m:r>
                  </m:oMath>
                </a14:m>
                <a:r>
                  <a:rPr lang="en-US" sz="4000" dirty="0"/>
                  <a:t> in (Einstein) rest frame.</a:t>
                </a:r>
                <a:endParaRPr lang="en-CA" sz="4000" dirty="0">
                  <a:solidFill>
                    <a:schemeClr val="tx1"/>
                  </a:solidFill>
                </a:endParaRPr>
              </a:p>
            </p:txBody>
          </p:sp>
        </mc:Choice>
        <mc:Fallback xmlns="">
          <p:sp>
            <p:nvSpPr>
              <p:cNvPr id="5" name="TextBox 4">
                <a:extLst>
                  <a:ext uri="{FF2B5EF4-FFF2-40B4-BE49-F238E27FC236}">
                    <a16:creationId xmlns:a16="http://schemas.microsoft.com/office/drawing/2014/main" id="{C7E46C28-216B-4A84-9C22-94FF59E926E6}"/>
                  </a:ext>
                </a:extLst>
              </p:cNvPr>
              <p:cNvSpPr txBox="1">
                <a:spLocks noRot="1" noChangeAspect="1" noMove="1" noResize="1" noEditPoints="1" noAdjustHandles="1" noChangeArrowheads="1" noChangeShapeType="1" noTextEdit="1"/>
              </p:cNvSpPr>
              <p:nvPr/>
            </p:nvSpPr>
            <p:spPr>
              <a:xfrm>
                <a:off x="-1" y="0"/>
                <a:ext cx="9791701" cy="707886"/>
              </a:xfrm>
              <a:prstGeom prst="rect">
                <a:avLst/>
              </a:prstGeom>
              <a:blipFill>
                <a:blip r:embed="rId9"/>
                <a:stretch>
                  <a:fillRect l="-2179" t="-15517" r="-1868" b="-36207"/>
                </a:stretch>
              </a:blipFill>
              <a:ln>
                <a:noFill/>
              </a:ln>
            </p:spPr>
            <p:txBody>
              <a:bodyPr/>
              <a:lstStyle/>
              <a:p>
                <a:r>
                  <a:rPr lang="en-CA">
                    <a:noFill/>
                  </a:rPr>
                  <a:t> </a:t>
                </a:r>
              </a:p>
            </p:txBody>
          </p:sp>
        </mc:Fallback>
      </mc:AlternateContent>
      <p:grpSp>
        <p:nvGrpSpPr>
          <p:cNvPr id="111" name="Group 110">
            <a:extLst>
              <a:ext uri="{FF2B5EF4-FFF2-40B4-BE49-F238E27FC236}">
                <a16:creationId xmlns:a16="http://schemas.microsoft.com/office/drawing/2014/main" id="{24185CAC-4148-4277-AAEA-C22624E3DCD6}"/>
              </a:ext>
            </a:extLst>
          </p:cNvPr>
          <p:cNvGrpSpPr/>
          <p:nvPr/>
        </p:nvGrpSpPr>
        <p:grpSpPr>
          <a:xfrm>
            <a:off x="408019" y="5838613"/>
            <a:ext cx="2814172" cy="923330"/>
            <a:chOff x="408019" y="5838613"/>
            <a:chExt cx="2814172" cy="923330"/>
          </a:xfrm>
        </p:grpSpPr>
        <p:cxnSp>
          <p:nvCxnSpPr>
            <p:cNvPr id="29" name="Straight Arrow Connector 28">
              <a:extLst>
                <a:ext uri="{FF2B5EF4-FFF2-40B4-BE49-F238E27FC236}">
                  <a16:creationId xmlns:a16="http://schemas.microsoft.com/office/drawing/2014/main" id="{22603C38-0A5E-4E09-8BB8-0A512F5D92A9}"/>
                </a:ext>
              </a:extLst>
            </p:cNvPr>
            <p:cNvCxnSpPr>
              <a:cxnSpLocks/>
            </p:cNvCxnSpPr>
            <p:nvPr/>
          </p:nvCxnSpPr>
          <p:spPr>
            <a:xfrm>
              <a:off x="408019" y="6636098"/>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0B22286-DA1F-4014-AA79-0A36887CEB70}"/>
                    </a:ext>
                  </a:extLst>
                </p:cNvPr>
                <p:cNvSpPr txBox="1"/>
                <p:nvPr/>
              </p:nvSpPr>
              <p:spPr>
                <a:xfrm>
                  <a:off x="1316623" y="58386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30" name="TextBox 29">
                  <a:extLst>
                    <a:ext uri="{FF2B5EF4-FFF2-40B4-BE49-F238E27FC236}">
                      <a16:creationId xmlns:a16="http://schemas.microsoft.com/office/drawing/2014/main" id="{F0B22286-DA1F-4014-AA79-0A36887CEB70}"/>
                    </a:ext>
                  </a:extLst>
                </p:cNvPr>
                <p:cNvSpPr txBox="1">
                  <a:spLocks noRot="1" noChangeAspect="1" noMove="1" noResize="1" noEditPoints="1" noAdjustHandles="1" noChangeArrowheads="1" noChangeShapeType="1" noTextEdit="1"/>
                </p:cNvSpPr>
                <p:nvPr/>
              </p:nvSpPr>
              <p:spPr>
                <a:xfrm>
                  <a:off x="1316623" y="5838613"/>
                  <a:ext cx="973017" cy="923330"/>
                </a:xfrm>
                <a:prstGeom prst="rect">
                  <a:avLst/>
                </a:prstGeom>
                <a:blipFill>
                  <a:blip r:embed="rId10"/>
                  <a:stretch>
                    <a:fillRect/>
                  </a:stretch>
                </a:blipFill>
                <a:ln>
                  <a:noFill/>
                </a:ln>
              </p:spPr>
              <p:txBody>
                <a:bodyPr/>
                <a:lstStyle/>
                <a:p>
                  <a:r>
                    <a:rPr lang="en-CA">
                      <a:noFill/>
                    </a:rPr>
                    <a:t> </a:t>
                  </a:r>
                </a:p>
              </p:txBody>
            </p:sp>
          </mc:Fallback>
        </mc:AlternateContent>
      </p:grpSp>
      <p:cxnSp>
        <p:nvCxnSpPr>
          <p:cNvPr id="31" name="Straight Arrow Connector 30">
            <a:extLst>
              <a:ext uri="{FF2B5EF4-FFF2-40B4-BE49-F238E27FC236}">
                <a16:creationId xmlns:a16="http://schemas.microsoft.com/office/drawing/2014/main" id="{CCEE9501-14E7-4B0A-A006-5CA7CB7937DB}"/>
              </a:ext>
            </a:extLst>
          </p:cNvPr>
          <p:cNvCxnSpPr>
            <a:cxnSpLocks/>
          </p:cNvCxnSpPr>
          <p:nvPr/>
        </p:nvCxnSpPr>
        <p:spPr>
          <a:xfrm>
            <a:off x="619413" y="5254666"/>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EA3737A-5C43-4D03-BE8A-79C4014AE6CB}"/>
              </a:ext>
            </a:extLst>
          </p:cNvPr>
          <p:cNvCxnSpPr>
            <a:cxnSpLocks/>
          </p:cNvCxnSpPr>
          <p:nvPr/>
        </p:nvCxnSpPr>
        <p:spPr>
          <a:xfrm>
            <a:off x="1238845" y="3927311"/>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65A20015-1442-4755-A414-0E99B17A8773}"/>
              </a:ext>
            </a:extLst>
          </p:cNvPr>
          <p:cNvGrpSpPr/>
          <p:nvPr/>
        </p:nvGrpSpPr>
        <p:grpSpPr>
          <a:xfrm>
            <a:off x="237372" y="5816256"/>
            <a:ext cx="885439" cy="885440"/>
            <a:chOff x="14316927" y="3518814"/>
            <a:chExt cx="2814171" cy="2814172"/>
          </a:xfrm>
        </p:grpSpPr>
        <p:cxnSp>
          <p:nvCxnSpPr>
            <p:cNvPr id="48" name="Straight Arrow Connector 47">
              <a:extLst>
                <a:ext uri="{FF2B5EF4-FFF2-40B4-BE49-F238E27FC236}">
                  <a16:creationId xmlns:a16="http://schemas.microsoft.com/office/drawing/2014/main" id="{2A4AEBDE-6955-447A-978F-F1102703ECDE}"/>
                </a:ext>
              </a:extLst>
            </p:cNvPr>
            <p:cNvCxnSpPr>
              <a:cxnSpLocks/>
            </p:cNvCxnSpPr>
            <p:nvPr/>
          </p:nvCxnSpPr>
          <p:spPr>
            <a:xfrm>
              <a:off x="14316927" y="6235383"/>
              <a:ext cx="2814171"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768F86D-B791-4F14-9CCA-A5EDA0A61C25}"/>
                </a:ext>
              </a:extLst>
            </p:cNvPr>
            <p:cNvCxnSpPr>
              <a:cxnSpLocks/>
            </p:cNvCxnSpPr>
            <p:nvPr/>
          </p:nvCxnSpPr>
          <p:spPr>
            <a:xfrm rot="16200000">
              <a:off x="12977947" y="4925900"/>
              <a:ext cx="2814172"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07AF73CF-E16B-420D-97FD-3421CDE68AA1}"/>
              </a:ext>
            </a:extLst>
          </p:cNvPr>
          <p:cNvGrpSpPr/>
          <p:nvPr/>
        </p:nvGrpSpPr>
        <p:grpSpPr>
          <a:xfrm>
            <a:off x="542172" y="4463706"/>
            <a:ext cx="885439" cy="885440"/>
            <a:chOff x="14316927" y="3518814"/>
            <a:chExt cx="2814171" cy="2814172"/>
          </a:xfrm>
        </p:grpSpPr>
        <p:cxnSp>
          <p:nvCxnSpPr>
            <p:cNvPr id="51" name="Straight Arrow Connector 50">
              <a:extLst>
                <a:ext uri="{FF2B5EF4-FFF2-40B4-BE49-F238E27FC236}">
                  <a16:creationId xmlns:a16="http://schemas.microsoft.com/office/drawing/2014/main" id="{C272962A-A325-45BF-B47C-AE3FFC728A03}"/>
                </a:ext>
              </a:extLst>
            </p:cNvPr>
            <p:cNvCxnSpPr>
              <a:cxnSpLocks/>
            </p:cNvCxnSpPr>
            <p:nvPr/>
          </p:nvCxnSpPr>
          <p:spPr>
            <a:xfrm>
              <a:off x="14316927" y="6235383"/>
              <a:ext cx="2814171"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9B970E7-84A0-4242-93A6-8B964432B0BF}"/>
                </a:ext>
              </a:extLst>
            </p:cNvPr>
            <p:cNvCxnSpPr>
              <a:cxnSpLocks/>
            </p:cNvCxnSpPr>
            <p:nvPr/>
          </p:nvCxnSpPr>
          <p:spPr>
            <a:xfrm rot="16200000">
              <a:off x="12977947" y="4925900"/>
              <a:ext cx="2814172"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8FB4D45D-22FA-4666-9EA6-5E0DEED7FE1B}"/>
              </a:ext>
            </a:extLst>
          </p:cNvPr>
          <p:cNvGrpSpPr/>
          <p:nvPr/>
        </p:nvGrpSpPr>
        <p:grpSpPr>
          <a:xfrm>
            <a:off x="1170822" y="3130206"/>
            <a:ext cx="885439" cy="885440"/>
            <a:chOff x="14316927" y="3518814"/>
            <a:chExt cx="2814171" cy="2814172"/>
          </a:xfrm>
        </p:grpSpPr>
        <p:cxnSp>
          <p:nvCxnSpPr>
            <p:cNvPr id="54" name="Straight Arrow Connector 53">
              <a:extLst>
                <a:ext uri="{FF2B5EF4-FFF2-40B4-BE49-F238E27FC236}">
                  <a16:creationId xmlns:a16="http://schemas.microsoft.com/office/drawing/2014/main" id="{45093501-7084-4BED-A152-18E3EFB8E133}"/>
                </a:ext>
              </a:extLst>
            </p:cNvPr>
            <p:cNvCxnSpPr>
              <a:cxnSpLocks/>
            </p:cNvCxnSpPr>
            <p:nvPr/>
          </p:nvCxnSpPr>
          <p:spPr>
            <a:xfrm>
              <a:off x="14316927" y="6235383"/>
              <a:ext cx="2814171"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5D6DC99-8B9A-4DDD-8F75-ED79051AB5BC}"/>
                </a:ext>
              </a:extLst>
            </p:cNvPr>
            <p:cNvCxnSpPr>
              <a:cxnSpLocks/>
            </p:cNvCxnSpPr>
            <p:nvPr/>
          </p:nvCxnSpPr>
          <p:spPr>
            <a:xfrm rot="16200000">
              <a:off x="12977947" y="4925900"/>
              <a:ext cx="2814172"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3" name="Straight Connector 82">
            <a:extLst>
              <a:ext uri="{FF2B5EF4-FFF2-40B4-BE49-F238E27FC236}">
                <a16:creationId xmlns:a16="http://schemas.microsoft.com/office/drawing/2014/main" id="{3E7224ED-0EA3-4063-AEE1-8CC8E7D7E3E1}"/>
              </a:ext>
            </a:extLst>
          </p:cNvPr>
          <p:cNvCxnSpPr>
            <a:cxnSpLocks/>
          </p:cNvCxnSpPr>
          <p:nvPr/>
        </p:nvCxnSpPr>
        <p:spPr>
          <a:xfrm flipV="1">
            <a:off x="6115665" y="704850"/>
            <a:ext cx="0" cy="662940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BC92DEA4-94DA-4EF0-903D-6DEB720FCF58}"/>
              </a:ext>
            </a:extLst>
          </p:cNvPr>
          <p:cNvGrpSpPr/>
          <p:nvPr/>
        </p:nvGrpSpPr>
        <p:grpSpPr>
          <a:xfrm>
            <a:off x="6452400" y="5833697"/>
            <a:ext cx="2814172" cy="923330"/>
            <a:chOff x="6452400" y="5833697"/>
            <a:chExt cx="2814172" cy="923330"/>
          </a:xfrm>
        </p:grpSpPr>
        <p:cxnSp>
          <p:nvCxnSpPr>
            <p:cNvPr id="84" name="Straight Arrow Connector 83">
              <a:extLst>
                <a:ext uri="{FF2B5EF4-FFF2-40B4-BE49-F238E27FC236}">
                  <a16:creationId xmlns:a16="http://schemas.microsoft.com/office/drawing/2014/main" id="{9A57F056-157C-4CD8-98F2-C71170AC4323}"/>
                </a:ext>
              </a:extLst>
            </p:cNvPr>
            <p:cNvCxnSpPr>
              <a:cxnSpLocks/>
            </p:cNvCxnSpPr>
            <p:nvPr/>
          </p:nvCxnSpPr>
          <p:spPr>
            <a:xfrm>
              <a:off x="6452400" y="663118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C5EB663A-6731-4E3A-8EC9-D7CD66C16F6B}"/>
                    </a:ext>
                  </a:extLst>
                </p:cNvPr>
                <p:cNvSpPr txBox="1"/>
                <p:nvPr/>
              </p:nvSpPr>
              <p:spPr>
                <a:xfrm>
                  <a:off x="7449494" y="583369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85" name="TextBox 84">
                  <a:extLst>
                    <a:ext uri="{FF2B5EF4-FFF2-40B4-BE49-F238E27FC236}">
                      <a16:creationId xmlns:a16="http://schemas.microsoft.com/office/drawing/2014/main" id="{C5EB663A-6731-4E3A-8EC9-D7CD66C16F6B}"/>
                    </a:ext>
                  </a:extLst>
                </p:cNvPr>
                <p:cNvSpPr txBox="1">
                  <a:spLocks noRot="1" noChangeAspect="1" noMove="1" noResize="1" noEditPoints="1" noAdjustHandles="1" noChangeArrowheads="1" noChangeShapeType="1" noTextEdit="1"/>
                </p:cNvSpPr>
                <p:nvPr/>
              </p:nvSpPr>
              <p:spPr>
                <a:xfrm>
                  <a:off x="7449494" y="5833697"/>
                  <a:ext cx="973017" cy="923330"/>
                </a:xfrm>
                <a:prstGeom prst="rect">
                  <a:avLst/>
                </a:prstGeom>
                <a:blipFill>
                  <a:blip r:embed="rId11"/>
                  <a:stretch>
                    <a:fillRect/>
                  </a:stretch>
                </a:blipFill>
                <a:ln>
                  <a:noFill/>
                </a:ln>
              </p:spPr>
              <p:txBody>
                <a:bodyPr/>
                <a:lstStyle/>
                <a:p>
                  <a:r>
                    <a:rPr lang="en-CA">
                      <a:noFill/>
                    </a:rPr>
                    <a:t> </a:t>
                  </a:r>
                </a:p>
              </p:txBody>
            </p:sp>
          </mc:Fallback>
        </mc:AlternateContent>
      </p:grpSp>
      <p:cxnSp>
        <p:nvCxnSpPr>
          <p:cNvPr id="86" name="Straight Arrow Connector 85">
            <a:extLst>
              <a:ext uri="{FF2B5EF4-FFF2-40B4-BE49-F238E27FC236}">
                <a16:creationId xmlns:a16="http://schemas.microsoft.com/office/drawing/2014/main" id="{F06F1145-92AF-420D-8677-D5705B3BF991}"/>
              </a:ext>
            </a:extLst>
          </p:cNvPr>
          <p:cNvCxnSpPr>
            <a:cxnSpLocks/>
          </p:cNvCxnSpPr>
          <p:nvPr/>
        </p:nvCxnSpPr>
        <p:spPr>
          <a:xfrm flipV="1">
            <a:off x="6535095" y="4758214"/>
            <a:ext cx="2995436" cy="981697"/>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A244B54-FF73-4FEB-A031-7D2DDCECDD2A}"/>
              </a:ext>
            </a:extLst>
          </p:cNvPr>
          <p:cNvCxnSpPr>
            <a:cxnSpLocks/>
          </p:cNvCxnSpPr>
          <p:nvPr/>
        </p:nvCxnSpPr>
        <p:spPr>
          <a:xfrm flipV="1">
            <a:off x="6910234" y="2806495"/>
            <a:ext cx="3262526" cy="1972125"/>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BD0182FB-BDE7-4CAB-B2FC-2E52DC454C30}"/>
              </a:ext>
            </a:extLst>
          </p:cNvPr>
          <p:cNvGrpSpPr/>
          <p:nvPr/>
        </p:nvGrpSpPr>
        <p:grpSpPr>
          <a:xfrm>
            <a:off x="6331691" y="4945524"/>
            <a:ext cx="918438" cy="918438"/>
            <a:chOff x="13957170" y="1241368"/>
            <a:chExt cx="2919047" cy="2919047"/>
          </a:xfrm>
        </p:grpSpPr>
        <p:cxnSp>
          <p:nvCxnSpPr>
            <p:cNvPr id="89" name="Straight Arrow Connector 88">
              <a:extLst>
                <a:ext uri="{FF2B5EF4-FFF2-40B4-BE49-F238E27FC236}">
                  <a16:creationId xmlns:a16="http://schemas.microsoft.com/office/drawing/2014/main" id="{209DD490-D1BD-4F92-BCFC-942080716FB8}"/>
                </a:ext>
              </a:extLst>
            </p:cNvPr>
            <p:cNvCxnSpPr>
              <a:cxnSpLocks/>
            </p:cNvCxnSpPr>
            <p:nvPr/>
          </p:nvCxnSpPr>
          <p:spPr>
            <a:xfrm flipV="1">
              <a:off x="13957170" y="3119088"/>
              <a:ext cx="2919047" cy="956661"/>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1F9FE12D-8F70-4054-B969-2EA803EFFAFD}"/>
                </a:ext>
              </a:extLst>
            </p:cNvPr>
            <p:cNvCxnSpPr>
              <a:cxnSpLocks/>
            </p:cNvCxnSpPr>
            <p:nvPr/>
          </p:nvCxnSpPr>
          <p:spPr>
            <a:xfrm rot="5400000" flipH="1" flipV="1">
              <a:off x="13090141" y="2222561"/>
              <a:ext cx="2919047" cy="956662"/>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103C4429-2C09-4A54-8424-8D8D9541552D}"/>
              </a:ext>
            </a:extLst>
          </p:cNvPr>
          <p:cNvGrpSpPr/>
          <p:nvPr/>
        </p:nvGrpSpPr>
        <p:grpSpPr>
          <a:xfrm>
            <a:off x="6276222" y="5835306"/>
            <a:ext cx="885439" cy="885440"/>
            <a:chOff x="14316927" y="3518814"/>
            <a:chExt cx="2814171" cy="2814172"/>
          </a:xfrm>
        </p:grpSpPr>
        <p:cxnSp>
          <p:nvCxnSpPr>
            <p:cNvPr id="92" name="Straight Arrow Connector 91">
              <a:extLst>
                <a:ext uri="{FF2B5EF4-FFF2-40B4-BE49-F238E27FC236}">
                  <a16:creationId xmlns:a16="http://schemas.microsoft.com/office/drawing/2014/main" id="{F3BE5064-67A9-418D-A6B2-CC1E7C4ACAA6}"/>
                </a:ext>
              </a:extLst>
            </p:cNvPr>
            <p:cNvCxnSpPr>
              <a:cxnSpLocks/>
            </p:cNvCxnSpPr>
            <p:nvPr/>
          </p:nvCxnSpPr>
          <p:spPr>
            <a:xfrm>
              <a:off x="14316927" y="6235383"/>
              <a:ext cx="2814171"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87C0162-EE21-46B7-BF6B-C6BF9DE022FE}"/>
                </a:ext>
              </a:extLst>
            </p:cNvPr>
            <p:cNvCxnSpPr>
              <a:cxnSpLocks/>
            </p:cNvCxnSpPr>
            <p:nvPr/>
          </p:nvCxnSpPr>
          <p:spPr>
            <a:xfrm rot="16200000">
              <a:off x="12977947" y="4925900"/>
              <a:ext cx="2814172"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F993E9A3-8015-4E1C-B552-E1A46E4A5FE2}"/>
              </a:ext>
            </a:extLst>
          </p:cNvPr>
          <p:cNvGrpSpPr/>
          <p:nvPr/>
        </p:nvGrpSpPr>
        <p:grpSpPr>
          <a:xfrm>
            <a:off x="6719699" y="3915805"/>
            <a:ext cx="1001280" cy="988519"/>
            <a:chOff x="12741376" y="-88492"/>
            <a:chExt cx="3182344" cy="3141785"/>
          </a:xfrm>
        </p:grpSpPr>
        <p:cxnSp>
          <p:nvCxnSpPr>
            <p:cNvPr id="95" name="Straight Arrow Connector 94">
              <a:extLst>
                <a:ext uri="{FF2B5EF4-FFF2-40B4-BE49-F238E27FC236}">
                  <a16:creationId xmlns:a16="http://schemas.microsoft.com/office/drawing/2014/main" id="{A657DA39-4B2C-4147-8135-71B6CB4FAD5C}"/>
                </a:ext>
              </a:extLst>
            </p:cNvPr>
            <p:cNvCxnSpPr>
              <a:cxnSpLocks/>
            </p:cNvCxnSpPr>
            <p:nvPr/>
          </p:nvCxnSpPr>
          <p:spPr>
            <a:xfrm flipV="1">
              <a:off x="12781935" y="1139785"/>
              <a:ext cx="3141785" cy="189914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C779AEA-3E86-433B-817B-D6EC62A64F4F}"/>
                </a:ext>
              </a:extLst>
            </p:cNvPr>
            <p:cNvCxnSpPr>
              <a:cxnSpLocks/>
            </p:cNvCxnSpPr>
            <p:nvPr/>
          </p:nvCxnSpPr>
          <p:spPr>
            <a:xfrm rot="5400000" flipH="1" flipV="1">
              <a:off x="12120052" y="532832"/>
              <a:ext cx="3141785" cy="189913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00372183-9CE7-4AE5-BFFD-8CB9E32B0FD9}"/>
              </a:ext>
            </a:extLst>
          </p:cNvPr>
          <p:cNvGrpSpPr/>
          <p:nvPr/>
        </p:nvGrpSpPr>
        <p:grpSpPr>
          <a:xfrm>
            <a:off x="9526378" y="1911724"/>
            <a:ext cx="2140820" cy="2852155"/>
            <a:chOff x="9526378" y="1911724"/>
            <a:chExt cx="2140820" cy="2852155"/>
          </a:xfrm>
        </p:grpSpPr>
        <p:cxnSp>
          <p:nvCxnSpPr>
            <p:cNvPr id="97" name="Straight Arrow Connector 96">
              <a:extLst>
                <a:ext uri="{FF2B5EF4-FFF2-40B4-BE49-F238E27FC236}">
                  <a16:creationId xmlns:a16="http://schemas.microsoft.com/office/drawing/2014/main" id="{780A6A26-84B0-4E5E-85A9-32251A2A289D}"/>
                </a:ext>
              </a:extLst>
            </p:cNvPr>
            <p:cNvCxnSpPr>
              <a:cxnSpLocks/>
            </p:cNvCxnSpPr>
            <p:nvPr/>
          </p:nvCxnSpPr>
          <p:spPr>
            <a:xfrm flipV="1">
              <a:off x="9526378" y="4646809"/>
              <a:ext cx="357210" cy="117070"/>
            </a:xfrm>
            <a:prstGeom prst="straightConnector1">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9620348-A4EA-46CE-AE6D-8E4016E2F0F0}"/>
                </a:ext>
              </a:extLst>
            </p:cNvPr>
            <p:cNvCxnSpPr>
              <a:cxnSpLocks/>
            </p:cNvCxnSpPr>
            <p:nvPr/>
          </p:nvCxnSpPr>
          <p:spPr>
            <a:xfrm flipV="1">
              <a:off x="10170459" y="1911724"/>
              <a:ext cx="1496739" cy="904747"/>
            </a:xfrm>
            <a:prstGeom prst="straightConnector1">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9" name="Straight Connector 98">
            <a:extLst>
              <a:ext uri="{FF2B5EF4-FFF2-40B4-BE49-F238E27FC236}">
                <a16:creationId xmlns:a16="http://schemas.microsoft.com/office/drawing/2014/main" id="{2C96FAFD-647C-4F63-80B1-3BF9A7F04249}"/>
              </a:ext>
            </a:extLst>
          </p:cNvPr>
          <p:cNvCxnSpPr>
            <a:cxnSpLocks/>
          </p:cNvCxnSpPr>
          <p:nvPr/>
        </p:nvCxnSpPr>
        <p:spPr>
          <a:xfrm flipH="1">
            <a:off x="1" y="685802"/>
            <a:ext cx="12191999"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8FAF5F7F-9D40-4920-8A22-FE1089851483}"/>
                  </a:ext>
                </a:extLst>
              </p:cNvPr>
              <p:cNvSpPr txBox="1"/>
              <p:nvPr/>
            </p:nvSpPr>
            <p:spPr>
              <a:xfrm>
                <a:off x="1" y="742950"/>
                <a:ext cx="4210050" cy="954107"/>
              </a:xfrm>
              <a:prstGeom prst="rect">
                <a:avLst/>
              </a:prstGeom>
              <a:noFill/>
              <a:ln>
                <a:noFill/>
              </a:ln>
            </p:spPr>
            <p:txBody>
              <a:bodyPr wrap="square" rtlCol="0">
                <a:spAutoFit/>
              </a:bodyPr>
              <a:lstStyle/>
              <a:p>
                <a:r>
                  <a:rPr lang="en-US" sz="2800" dirty="0"/>
                  <a:t>Stationary Einstein sees </a:t>
                </a:r>
                <a:r>
                  <a:rPr lang="en-US" sz="2800" dirty="0">
                    <a:solidFill>
                      <a:srgbClr val="FF0000"/>
                    </a:solidFill>
                  </a:rPr>
                  <a:t>constant distance </a:t>
                </a:r>
                <a14:m>
                  <m:oMath xmlns:m="http://schemas.openxmlformats.org/officeDocument/2006/math">
                    <m:r>
                      <a:rPr lang="en-US" sz="2800" i="1" dirty="0" smtClean="0">
                        <a:solidFill>
                          <a:srgbClr val="FF0000"/>
                        </a:solidFill>
                        <a:latin typeface="Cambria Math" panose="02040503050406030204" pitchFamily="18" charset="0"/>
                      </a:rPr>
                      <m:t>𝐷</m:t>
                    </m:r>
                  </m:oMath>
                </a14:m>
                <a:r>
                  <a:rPr lang="en-US" sz="2800" dirty="0"/>
                  <a:t>.</a:t>
                </a:r>
                <a:endParaRPr lang="en-CA" sz="2800" dirty="0">
                  <a:solidFill>
                    <a:schemeClr val="tx1"/>
                  </a:solidFill>
                </a:endParaRPr>
              </a:p>
            </p:txBody>
          </p:sp>
        </mc:Choice>
        <mc:Fallback xmlns="">
          <p:sp>
            <p:nvSpPr>
              <p:cNvPr id="107" name="TextBox 106">
                <a:extLst>
                  <a:ext uri="{FF2B5EF4-FFF2-40B4-BE49-F238E27FC236}">
                    <a16:creationId xmlns:a16="http://schemas.microsoft.com/office/drawing/2014/main" id="{8FAF5F7F-9D40-4920-8A22-FE1089851483}"/>
                  </a:ext>
                </a:extLst>
              </p:cNvPr>
              <p:cNvSpPr txBox="1">
                <a:spLocks noRot="1" noChangeAspect="1" noMove="1" noResize="1" noEditPoints="1" noAdjustHandles="1" noChangeArrowheads="1" noChangeShapeType="1" noTextEdit="1"/>
              </p:cNvSpPr>
              <p:nvPr/>
            </p:nvSpPr>
            <p:spPr>
              <a:xfrm>
                <a:off x="1" y="742950"/>
                <a:ext cx="4210050" cy="954107"/>
              </a:xfrm>
              <a:prstGeom prst="rect">
                <a:avLst/>
              </a:prstGeom>
              <a:blipFill>
                <a:blip r:embed="rId12"/>
                <a:stretch>
                  <a:fillRect l="-2894" t="-6410" b="-17949"/>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3F2FF5B6-4860-4404-B77E-F43396CB6DB3}"/>
                  </a:ext>
                </a:extLst>
              </p:cNvPr>
              <p:cNvSpPr txBox="1"/>
              <p:nvPr/>
            </p:nvSpPr>
            <p:spPr>
              <a:xfrm>
                <a:off x="6153151" y="762000"/>
                <a:ext cx="4362449" cy="954107"/>
              </a:xfrm>
              <a:prstGeom prst="rect">
                <a:avLst/>
              </a:prstGeom>
              <a:noFill/>
              <a:ln>
                <a:noFill/>
              </a:ln>
            </p:spPr>
            <p:txBody>
              <a:bodyPr wrap="square" rtlCol="0">
                <a:spAutoFit/>
              </a:bodyPr>
              <a:lstStyle/>
              <a:p>
                <a:r>
                  <a:rPr lang="en-US" sz="2800" dirty="0"/>
                  <a:t>Accelerating spaceships see</a:t>
                </a:r>
                <a:br>
                  <a:rPr lang="en-US" sz="2800" dirty="0"/>
                </a:br>
                <a:r>
                  <a:rPr lang="en-US" sz="2800" dirty="0">
                    <a:solidFill>
                      <a:srgbClr val="00B050"/>
                    </a:solidFill>
                  </a:rPr>
                  <a:t>increasing distance </a:t>
                </a:r>
                <a14:m>
                  <m:oMath xmlns:m="http://schemas.openxmlformats.org/officeDocument/2006/math">
                    <m:r>
                      <a:rPr lang="en-US" sz="2800" b="0" i="0" dirty="0" smtClean="0">
                        <a:solidFill>
                          <a:srgbClr val="00B050"/>
                        </a:solidFill>
                        <a:latin typeface="Cambria Math" panose="02040503050406030204" pitchFamily="18" charset="0"/>
                      </a:rPr>
                      <m:t>&gt;</m:t>
                    </m:r>
                    <m:r>
                      <a:rPr lang="en-US" sz="2800" i="1" dirty="0" smtClean="0">
                        <a:solidFill>
                          <a:srgbClr val="00B050"/>
                        </a:solidFill>
                        <a:latin typeface="Cambria Math" panose="02040503050406030204" pitchFamily="18" charset="0"/>
                      </a:rPr>
                      <m:t>𝐷</m:t>
                    </m:r>
                  </m:oMath>
                </a14:m>
                <a:r>
                  <a:rPr lang="en-US" sz="2800" dirty="0"/>
                  <a:t>.</a:t>
                </a:r>
                <a:endParaRPr lang="en-CA" sz="2800" dirty="0">
                  <a:solidFill>
                    <a:schemeClr val="tx1"/>
                  </a:solidFill>
                </a:endParaRPr>
              </a:p>
            </p:txBody>
          </p:sp>
        </mc:Choice>
        <mc:Fallback xmlns="">
          <p:sp>
            <p:nvSpPr>
              <p:cNvPr id="109" name="TextBox 108">
                <a:extLst>
                  <a:ext uri="{FF2B5EF4-FFF2-40B4-BE49-F238E27FC236}">
                    <a16:creationId xmlns:a16="http://schemas.microsoft.com/office/drawing/2014/main" id="{3F2FF5B6-4860-4404-B77E-F43396CB6DB3}"/>
                  </a:ext>
                </a:extLst>
              </p:cNvPr>
              <p:cNvSpPr txBox="1">
                <a:spLocks noRot="1" noChangeAspect="1" noMove="1" noResize="1" noEditPoints="1" noAdjustHandles="1" noChangeArrowheads="1" noChangeShapeType="1" noTextEdit="1"/>
              </p:cNvSpPr>
              <p:nvPr/>
            </p:nvSpPr>
            <p:spPr>
              <a:xfrm>
                <a:off x="6153151" y="762000"/>
                <a:ext cx="4362449" cy="954107"/>
              </a:xfrm>
              <a:prstGeom prst="rect">
                <a:avLst/>
              </a:prstGeom>
              <a:blipFill>
                <a:blip r:embed="rId13"/>
                <a:stretch>
                  <a:fillRect l="-2793" t="-5732" b="-17197"/>
                </a:stretch>
              </a:blipFill>
              <a:ln>
                <a:noFill/>
              </a:ln>
            </p:spPr>
            <p:txBody>
              <a:bodyPr/>
              <a:lstStyle/>
              <a:p>
                <a:r>
                  <a:rPr lang="en-CA">
                    <a:noFill/>
                  </a:rPr>
                  <a:t> </a:t>
                </a:r>
              </a:p>
            </p:txBody>
          </p:sp>
        </mc:Fallback>
      </mc:AlternateContent>
      <p:grpSp>
        <p:nvGrpSpPr>
          <p:cNvPr id="67" name="Group 66">
            <a:extLst>
              <a:ext uri="{FF2B5EF4-FFF2-40B4-BE49-F238E27FC236}">
                <a16:creationId xmlns:a16="http://schemas.microsoft.com/office/drawing/2014/main" id="{F1142552-1C93-4ED3-9F5A-DB76A877AEFC}"/>
              </a:ext>
            </a:extLst>
          </p:cNvPr>
          <p:cNvGrpSpPr/>
          <p:nvPr/>
        </p:nvGrpSpPr>
        <p:grpSpPr>
          <a:xfrm>
            <a:off x="6667423" y="3481251"/>
            <a:ext cx="5513374" cy="2757351"/>
            <a:chOff x="6667423" y="3481251"/>
            <a:chExt cx="5513374" cy="2757351"/>
          </a:xfrm>
        </p:grpSpPr>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FABC6B43-3D1B-434B-828C-65D9C8F0DF0E}"/>
                    </a:ext>
                  </a:extLst>
                </p:cNvPr>
                <p:cNvSpPr txBox="1"/>
                <p:nvPr/>
              </p:nvSpPr>
              <p:spPr>
                <a:xfrm>
                  <a:off x="8004501" y="4668942"/>
                  <a:ext cx="4118487" cy="1569660"/>
                </a:xfrm>
                <a:prstGeom prst="rect">
                  <a:avLst/>
                </a:prstGeom>
                <a:solidFill>
                  <a:schemeClr val="bg1"/>
                </a:solidFill>
                <a:ln w="38100">
                  <a:solidFill>
                    <a:schemeClr val="tx1"/>
                  </a:solidFill>
                </a:ln>
              </p:spPr>
              <p:txBody>
                <a:bodyPr wrap="square" rtlCol="0">
                  <a:spAutoFit/>
                </a:bodyPr>
                <a:lstStyle/>
                <a:p>
                  <a:pPr algn="ctr"/>
                  <a:r>
                    <a:rPr lang="en-US" sz="4800" dirty="0"/>
                    <a:t>string of length </a:t>
                  </a:r>
                  <a14:m>
                    <m:oMath xmlns:m="http://schemas.openxmlformats.org/officeDocument/2006/math">
                      <m:r>
                        <a:rPr lang="en-US" sz="4800" i="1" dirty="0" smtClean="0">
                          <a:solidFill>
                            <a:srgbClr val="FF0000"/>
                          </a:solidFill>
                          <a:latin typeface="Cambria Math" panose="02040503050406030204" pitchFamily="18" charset="0"/>
                        </a:rPr>
                        <m:t>𝐷</m:t>
                      </m:r>
                    </m:oMath>
                  </a14:m>
                  <a:r>
                    <a:rPr lang="en-US" sz="4800" dirty="0"/>
                    <a:t> will </a:t>
                  </a:r>
                  <a:r>
                    <a:rPr lang="en-US" sz="4800" u="sng" dirty="0"/>
                    <a:t>break</a:t>
                  </a:r>
                  <a:r>
                    <a:rPr lang="en-US" sz="4800" dirty="0"/>
                    <a:t>.</a:t>
                  </a:r>
                  <a:endParaRPr lang="en-CA" sz="4800" dirty="0"/>
                </a:p>
              </p:txBody>
            </p:sp>
          </mc:Choice>
          <mc:Fallback xmlns="">
            <p:sp>
              <p:nvSpPr>
                <p:cNvPr id="68" name="TextBox 67">
                  <a:extLst>
                    <a:ext uri="{FF2B5EF4-FFF2-40B4-BE49-F238E27FC236}">
                      <a16:creationId xmlns:a16="http://schemas.microsoft.com/office/drawing/2014/main" id="{FABC6B43-3D1B-434B-828C-65D9C8F0DF0E}"/>
                    </a:ext>
                  </a:extLst>
                </p:cNvPr>
                <p:cNvSpPr txBox="1">
                  <a:spLocks noRot="1" noChangeAspect="1" noMove="1" noResize="1" noEditPoints="1" noAdjustHandles="1" noChangeArrowheads="1" noChangeShapeType="1" noTextEdit="1"/>
                </p:cNvSpPr>
                <p:nvPr/>
              </p:nvSpPr>
              <p:spPr>
                <a:xfrm>
                  <a:off x="8004501" y="4668942"/>
                  <a:ext cx="4118487" cy="1569660"/>
                </a:xfrm>
                <a:prstGeom prst="rect">
                  <a:avLst/>
                </a:prstGeom>
                <a:blipFill>
                  <a:blip r:embed="rId14"/>
                  <a:stretch>
                    <a:fillRect l="-3959" t="-7224" r="-7185" b="-18631"/>
                  </a:stretch>
                </a:blipFill>
                <a:ln w="38100">
                  <a:solidFill>
                    <a:schemeClr val="tx1"/>
                  </a:solidFill>
                </a:ln>
              </p:spPr>
              <p:txBody>
                <a:bodyPr/>
                <a:lstStyle/>
                <a:p>
                  <a:r>
                    <a:rPr lang="en-CA">
                      <a:noFill/>
                    </a:rPr>
                    <a:t> </a:t>
                  </a:r>
                </a:p>
              </p:txBody>
            </p:sp>
          </mc:Fallback>
        </mc:AlternateContent>
        <p:sp>
          <p:nvSpPr>
            <p:cNvPr id="69" name="Right Brace 68">
              <a:extLst>
                <a:ext uri="{FF2B5EF4-FFF2-40B4-BE49-F238E27FC236}">
                  <a16:creationId xmlns:a16="http://schemas.microsoft.com/office/drawing/2014/main" id="{B926ED4B-B952-4340-87BD-6A57E6426AD9}"/>
                </a:ext>
              </a:extLst>
            </p:cNvPr>
            <p:cNvSpPr/>
            <p:nvPr/>
          </p:nvSpPr>
          <p:spPr>
            <a:xfrm rot="3600000">
              <a:off x="9143891" y="1004783"/>
              <a:ext cx="560438" cy="5513374"/>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spTree>
    <p:custDataLst>
      <p:tags r:id="rId1"/>
    </p:custDataLst>
    <p:extLst>
      <p:ext uri="{BB962C8B-B14F-4D97-AF65-F5344CB8AC3E}">
        <p14:creationId xmlns:p14="http://schemas.microsoft.com/office/powerpoint/2010/main" val="2782932937"/>
      </p:ext>
    </p:extLst>
  </p:cSld>
  <p:clrMapOvr>
    <a:masterClrMapping/>
  </p:clrMapOvr>
  <mc:AlternateContent xmlns:mc="http://schemas.openxmlformats.org/markup-compatibility/2006" xmlns:p14="http://schemas.microsoft.com/office/powerpoint/2010/main">
    <mc:Choice Requires="p14">
      <p:transition spd="slow" p14:dur="2000" advTm="19178"/>
    </mc:Choice>
    <mc:Fallback xmlns="">
      <p:transition spd="slow" advTm="191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7E46C28-216B-4A84-9C22-94FF59E926E6}"/>
                  </a:ext>
                </a:extLst>
              </p:cNvPr>
              <p:cNvSpPr txBox="1"/>
              <p:nvPr/>
            </p:nvSpPr>
            <p:spPr>
              <a:xfrm>
                <a:off x="-1" y="0"/>
                <a:ext cx="12058651" cy="707886"/>
              </a:xfrm>
              <a:prstGeom prst="rect">
                <a:avLst/>
              </a:prstGeom>
              <a:noFill/>
              <a:ln>
                <a:noFill/>
              </a:ln>
            </p:spPr>
            <p:txBody>
              <a:bodyPr wrap="square" rtlCol="0">
                <a:spAutoFit/>
              </a:bodyPr>
              <a:lstStyle/>
              <a:p>
                <a:r>
                  <a:rPr lang="en-US" sz="4000" dirty="0"/>
                  <a:t>2) Maintain distance </a:t>
                </a:r>
                <a14:m>
                  <m:oMath xmlns:m="http://schemas.openxmlformats.org/officeDocument/2006/math">
                    <m:r>
                      <a:rPr lang="en-US" sz="4000" i="1" dirty="0" smtClean="0">
                        <a:solidFill>
                          <a:srgbClr val="FF0000"/>
                        </a:solidFill>
                        <a:latin typeface="Cambria Math" panose="02040503050406030204" pitchFamily="18" charset="0"/>
                      </a:rPr>
                      <m:t>𝐷</m:t>
                    </m:r>
                  </m:oMath>
                </a14:m>
                <a:r>
                  <a:rPr lang="en-US" sz="4000" dirty="0"/>
                  <a:t> in accelerating (spaceship) frame.</a:t>
                </a:r>
                <a:endParaRPr lang="en-CA" sz="4000" dirty="0">
                  <a:solidFill>
                    <a:schemeClr val="tx1"/>
                  </a:solidFill>
                </a:endParaRPr>
              </a:p>
            </p:txBody>
          </p:sp>
        </mc:Choice>
        <mc:Fallback xmlns="">
          <p:sp>
            <p:nvSpPr>
              <p:cNvPr id="5" name="TextBox 4">
                <a:extLst>
                  <a:ext uri="{FF2B5EF4-FFF2-40B4-BE49-F238E27FC236}">
                    <a16:creationId xmlns:a16="http://schemas.microsoft.com/office/drawing/2014/main" id="{C7E46C28-216B-4A84-9C22-94FF59E926E6}"/>
                  </a:ext>
                </a:extLst>
              </p:cNvPr>
              <p:cNvSpPr txBox="1">
                <a:spLocks noRot="1" noChangeAspect="1" noMove="1" noResize="1" noEditPoints="1" noAdjustHandles="1" noChangeArrowheads="1" noChangeShapeType="1" noTextEdit="1"/>
              </p:cNvSpPr>
              <p:nvPr/>
            </p:nvSpPr>
            <p:spPr>
              <a:xfrm>
                <a:off x="-1" y="0"/>
                <a:ext cx="12058651" cy="707886"/>
              </a:xfrm>
              <a:prstGeom prst="rect">
                <a:avLst/>
              </a:prstGeom>
              <a:blipFill>
                <a:blip r:embed="rId3"/>
                <a:stretch>
                  <a:fillRect l="-1769" t="-15517" r="-152" b="-36207"/>
                </a:stretch>
              </a:blipFill>
              <a:ln>
                <a:noFill/>
              </a:ln>
            </p:spPr>
            <p:txBody>
              <a:bodyPr/>
              <a:lstStyle/>
              <a:p>
                <a:r>
                  <a:rPr lang="en-CA">
                    <a:noFill/>
                  </a:rPr>
                  <a:t> </a:t>
                </a:r>
              </a:p>
            </p:txBody>
          </p:sp>
        </mc:Fallback>
      </mc:AlternateContent>
      <p:cxnSp>
        <p:nvCxnSpPr>
          <p:cNvPr id="83" name="Straight Connector 82">
            <a:extLst>
              <a:ext uri="{FF2B5EF4-FFF2-40B4-BE49-F238E27FC236}">
                <a16:creationId xmlns:a16="http://schemas.microsoft.com/office/drawing/2014/main" id="{3E7224ED-0EA3-4063-AEE1-8CC8E7D7E3E1}"/>
              </a:ext>
            </a:extLst>
          </p:cNvPr>
          <p:cNvCxnSpPr>
            <a:cxnSpLocks/>
          </p:cNvCxnSpPr>
          <p:nvPr/>
        </p:nvCxnSpPr>
        <p:spPr>
          <a:xfrm flipV="1">
            <a:off x="6115665" y="666750"/>
            <a:ext cx="0" cy="666750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C96FAFD-647C-4F63-80B1-3BF9A7F04249}"/>
              </a:ext>
            </a:extLst>
          </p:cNvPr>
          <p:cNvCxnSpPr>
            <a:cxnSpLocks/>
          </p:cNvCxnSpPr>
          <p:nvPr/>
        </p:nvCxnSpPr>
        <p:spPr>
          <a:xfrm flipH="1">
            <a:off x="1" y="685802"/>
            <a:ext cx="12191999"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8FAF5F7F-9D40-4920-8A22-FE1089851483}"/>
                  </a:ext>
                </a:extLst>
              </p:cNvPr>
              <p:cNvSpPr txBox="1"/>
              <p:nvPr/>
            </p:nvSpPr>
            <p:spPr>
              <a:xfrm>
                <a:off x="1" y="742950"/>
                <a:ext cx="4210050" cy="954107"/>
              </a:xfrm>
              <a:prstGeom prst="rect">
                <a:avLst/>
              </a:prstGeom>
              <a:noFill/>
              <a:ln>
                <a:noFill/>
              </a:ln>
            </p:spPr>
            <p:txBody>
              <a:bodyPr wrap="square" rtlCol="0">
                <a:spAutoFit/>
              </a:bodyPr>
              <a:lstStyle/>
              <a:p>
                <a:r>
                  <a:rPr lang="en-US" sz="2800" dirty="0"/>
                  <a:t>Stationary Einstein sees </a:t>
                </a:r>
                <a:r>
                  <a:rPr lang="en-US" sz="2800" dirty="0">
                    <a:solidFill>
                      <a:srgbClr val="0070C0"/>
                    </a:solidFill>
                  </a:rPr>
                  <a:t>shrinking distance </a:t>
                </a:r>
                <a14:m>
                  <m:oMath xmlns:m="http://schemas.openxmlformats.org/officeDocument/2006/math">
                    <m:r>
                      <a:rPr lang="en-US" sz="2800" b="0" i="0" dirty="0" smtClean="0">
                        <a:solidFill>
                          <a:srgbClr val="0070C0"/>
                        </a:solidFill>
                        <a:latin typeface="Cambria Math" panose="02040503050406030204" pitchFamily="18" charset="0"/>
                      </a:rPr>
                      <m:t>&lt;</m:t>
                    </m:r>
                    <m:r>
                      <a:rPr lang="en-US" sz="2800" i="1" dirty="0" smtClean="0">
                        <a:solidFill>
                          <a:srgbClr val="0070C0"/>
                        </a:solidFill>
                        <a:latin typeface="Cambria Math" panose="02040503050406030204" pitchFamily="18" charset="0"/>
                      </a:rPr>
                      <m:t>𝐷</m:t>
                    </m:r>
                  </m:oMath>
                </a14:m>
                <a:r>
                  <a:rPr lang="en-US" sz="2800" dirty="0">
                    <a:solidFill>
                      <a:srgbClr val="0070C0"/>
                    </a:solidFill>
                  </a:rPr>
                  <a:t>.</a:t>
                </a:r>
                <a:endParaRPr lang="en-CA" sz="2800" dirty="0">
                  <a:solidFill>
                    <a:srgbClr val="0070C0"/>
                  </a:solidFill>
                </a:endParaRPr>
              </a:p>
            </p:txBody>
          </p:sp>
        </mc:Choice>
        <mc:Fallback xmlns="">
          <p:sp>
            <p:nvSpPr>
              <p:cNvPr id="107" name="TextBox 106">
                <a:extLst>
                  <a:ext uri="{FF2B5EF4-FFF2-40B4-BE49-F238E27FC236}">
                    <a16:creationId xmlns:a16="http://schemas.microsoft.com/office/drawing/2014/main" id="{8FAF5F7F-9D40-4920-8A22-FE1089851483}"/>
                  </a:ext>
                </a:extLst>
              </p:cNvPr>
              <p:cNvSpPr txBox="1">
                <a:spLocks noRot="1" noChangeAspect="1" noMove="1" noResize="1" noEditPoints="1" noAdjustHandles="1" noChangeArrowheads="1" noChangeShapeType="1" noTextEdit="1"/>
              </p:cNvSpPr>
              <p:nvPr/>
            </p:nvSpPr>
            <p:spPr>
              <a:xfrm>
                <a:off x="1" y="742950"/>
                <a:ext cx="4210050" cy="954107"/>
              </a:xfrm>
              <a:prstGeom prst="rect">
                <a:avLst/>
              </a:prstGeom>
              <a:blipFill>
                <a:blip r:embed="rId4"/>
                <a:stretch>
                  <a:fillRect l="-2894" t="-6410" b="-17949"/>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3F2FF5B6-4860-4404-B77E-F43396CB6DB3}"/>
                  </a:ext>
                </a:extLst>
              </p:cNvPr>
              <p:cNvSpPr txBox="1"/>
              <p:nvPr/>
            </p:nvSpPr>
            <p:spPr>
              <a:xfrm>
                <a:off x="6153151" y="762000"/>
                <a:ext cx="4362449" cy="954107"/>
              </a:xfrm>
              <a:prstGeom prst="rect">
                <a:avLst/>
              </a:prstGeom>
              <a:noFill/>
              <a:ln>
                <a:noFill/>
              </a:ln>
            </p:spPr>
            <p:txBody>
              <a:bodyPr wrap="square" rtlCol="0">
                <a:spAutoFit/>
              </a:bodyPr>
              <a:lstStyle/>
              <a:p>
                <a:r>
                  <a:rPr lang="en-US" sz="2800" dirty="0"/>
                  <a:t>Accelerating spaceships see</a:t>
                </a:r>
                <a:br>
                  <a:rPr lang="en-US" sz="2800" dirty="0"/>
                </a:br>
                <a:r>
                  <a:rPr lang="en-US" sz="2800" dirty="0">
                    <a:solidFill>
                      <a:srgbClr val="FF0000"/>
                    </a:solidFill>
                  </a:rPr>
                  <a:t>constant distance </a:t>
                </a:r>
                <a14:m>
                  <m:oMath xmlns:m="http://schemas.openxmlformats.org/officeDocument/2006/math">
                    <m:r>
                      <a:rPr lang="en-US" sz="2800" i="1" dirty="0">
                        <a:solidFill>
                          <a:srgbClr val="FF0000"/>
                        </a:solidFill>
                        <a:latin typeface="Cambria Math" panose="02040503050406030204" pitchFamily="18" charset="0"/>
                      </a:rPr>
                      <m:t>𝐷</m:t>
                    </m:r>
                  </m:oMath>
                </a14:m>
                <a:r>
                  <a:rPr lang="en-US" sz="2800" dirty="0"/>
                  <a:t>.</a:t>
                </a:r>
                <a:endParaRPr lang="en-CA" sz="2800" dirty="0">
                  <a:solidFill>
                    <a:schemeClr val="tx1"/>
                  </a:solidFill>
                </a:endParaRPr>
              </a:p>
            </p:txBody>
          </p:sp>
        </mc:Choice>
        <mc:Fallback xmlns="">
          <p:sp>
            <p:nvSpPr>
              <p:cNvPr id="109" name="TextBox 108">
                <a:extLst>
                  <a:ext uri="{FF2B5EF4-FFF2-40B4-BE49-F238E27FC236}">
                    <a16:creationId xmlns:a16="http://schemas.microsoft.com/office/drawing/2014/main" id="{3F2FF5B6-4860-4404-B77E-F43396CB6DB3}"/>
                  </a:ext>
                </a:extLst>
              </p:cNvPr>
              <p:cNvSpPr txBox="1">
                <a:spLocks noRot="1" noChangeAspect="1" noMove="1" noResize="1" noEditPoints="1" noAdjustHandles="1" noChangeArrowheads="1" noChangeShapeType="1" noTextEdit="1"/>
              </p:cNvSpPr>
              <p:nvPr/>
            </p:nvSpPr>
            <p:spPr>
              <a:xfrm>
                <a:off x="6153151" y="762000"/>
                <a:ext cx="4362449" cy="954107"/>
              </a:xfrm>
              <a:prstGeom prst="rect">
                <a:avLst/>
              </a:prstGeom>
              <a:blipFill>
                <a:blip r:embed="rId5"/>
                <a:stretch>
                  <a:fillRect l="-2793" t="-5732" b="-17197"/>
                </a:stretch>
              </a:blipFill>
              <a:ln>
                <a:noFill/>
              </a:ln>
            </p:spPr>
            <p:txBody>
              <a:bodyPr/>
              <a:lstStyle/>
              <a:p>
                <a:r>
                  <a:rPr lang="en-CA">
                    <a:noFill/>
                  </a:rPr>
                  <a:t> </a:t>
                </a:r>
              </a:p>
            </p:txBody>
          </p:sp>
        </mc:Fallback>
      </mc:AlternateContent>
      <p:grpSp>
        <p:nvGrpSpPr>
          <p:cNvPr id="13" name="Group 12">
            <a:extLst>
              <a:ext uri="{FF2B5EF4-FFF2-40B4-BE49-F238E27FC236}">
                <a16:creationId xmlns:a16="http://schemas.microsoft.com/office/drawing/2014/main" id="{30D8D577-0929-4D8B-8535-194DC6DA1B20}"/>
              </a:ext>
            </a:extLst>
          </p:cNvPr>
          <p:cNvGrpSpPr/>
          <p:nvPr/>
        </p:nvGrpSpPr>
        <p:grpSpPr>
          <a:xfrm>
            <a:off x="6153151" y="1668317"/>
            <a:ext cx="5429249" cy="5366838"/>
            <a:chOff x="6153151" y="1668317"/>
            <a:chExt cx="5429249" cy="5366838"/>
          </a:xfrm>
        </p:grpSpPr>
        <p:grpSp>
          <p:nvGrpSpPr>
            <p:cNvPr id="144" name="Group 143">
              <a:extLst>
                <a:ext uri="{FF2B5EF4-FFF2-40B4-BE49-F238E27FC236}">
                  <a16:creationId xmlns:a16="http://schemas.microsoft.com/office/drawing/2014/main" id="{7013BEF6-F7C0-411D-A946-298E062DAF56}"/>
                </a:ext>
              </a:extLst>
            </p:cNvPr>
            <p:cNvGrpSpPr/>
            <p:nvPr/>
          </p:nvGrpSpPr>
          <p:grpSpPr>
            <a:xfrm>
              <a:off x="6291135" y="1808523"/>
              <a:ext cx="4748366" cy="5149644"/>
              <a:chOff x="1480222" y="4429967"/>
              <a:chExt cx="1784948" cy="888412"/>
            </a:xfrm>
          </p:grpSpPr>
          <p:cxnSp>
            <p:nvCxnSpPr>
              <p:cNvPr id="165" name="Straight Arrow Connector 164">
                <a:extLst>
                  <a:ext uri="{FF2B5EF4-FFF2-40B4-BE49-F238E27FC236}">
                    <a16:creationId xmlns:a16="http://schemas.microsoft.com/office/drawing/2014/main" id="{D1B9D1B0-606E-44CF-8754-D39931AC5687}"/>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CAAC80F4-9B23-469D-B53B-A3C797FCAD9E}"/>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7CD5C586-2312-4A64-8D7C-FBB7531C78A8}"/>
                    </a:ext>
                  </a:extLst>
                </p:cNvPr>
                <p:cNvSpPr txBox="1"/>
                <p:nvPr/>
              </p:nvSpPr>
              <p:spPr>
                <a:xfrm>
                  <a:off x="11056890" y="6204158"/>
                  <a:ext cx="525510"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i="1">
                            <a:solidFill>
                              <a:srgbClr val="0070C0"/>
                            </a:solidFill>
                            <a:latin typeface="Cambria Math" panose="02040503050406030204" pitchFamily="18" charset="0"/>
                          </a:rPr>
                          <m:t>𝑥</m:t>
                        </m:r>
                      </m:oMath>
                    </m:oMathPara>
                  </a14:m>
                  <a:endParaRPr lang="en-US" sz="3600" b="0" dirty="0"/>
                </a:p>
              </p:txBody>
            </p:sp>
          </mc:Choice>
          <mc:Fallback xmlns="">
            <p:sp>
              <p:nvSpPr>
                <p:cNvPr id="145" name="TextBox 144">
                  <a:extLst>
                    <a:ext uri="{FF2B5EF4-FFF2-40B4-BE49-F238E27FC236}">
                      <a16:creationId xmlns:a16="http://schemas.microsoft.com/office/drawing/2014/main" id="{7CD5C586-2312-4A64-8D7C-FBB7531C78A8}"/>
                    </a:ext>
                  </a:extLst>
                </p:cNvPr>
                <p:cNvSpPr txBox="1">
                  <a:spLocks noRot="1" noChangeAspect="1" noMove="1" noResize="1" noEditPoints="1" noAdjustHandles="1" noChangeArrowheads="1" noChangeShapeType="1" noTextEdit="1"/>
                </p:cNvSpPr>
                <p:nvPr/>
              </p:nvSpPr>
              <p:spPr>
                <a:xfrm>
                  <a:off x="11056890" y="6204158"/>
                  <a:ext cx="525510" cy="83099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2772A621-9743-4F36-A47A-8639C6D31AAA}"/>
                    </a:ext>
                  </a:extLst>
                </p:cNvPr>
                <p:cNvSpPr txBox="1"/>
                <p:nvPr/>
              </p:nvSpPr>
              <p:spPr>
                <a:xfrm>
                  <a:off x="6563672" y="1672995"/>
                  <a:ext cx="771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oMath>
                    </m:oMathPara>
                  </a14:m>
                  <a:endParaRPr lang="en-US" sz="3600" b="0" dirty="0"/>
                </a:p>
              </p:txBody>
            </p:sp>
          </mc:Choice>
          <mc:Fallback xmlns="">
            <p:sp>
              <p:nvSpPr>
                <p:cNvPr id="146" name="TextBox 145">
                  <a:extLst>
                    <a:ext uri="{FF2B5EF4-FFF2-40B4-BE49-F238E27FC236}">
                      <a16:creationId xmlns:a16="http://schemas.microsoft.com/office/drawing/2014/main" id="{2772A621-9743-4F36-A47A-8639C6D31AAA}"/>
                    </a:ext>
                  </a:extLst>
                </p:cNvPr>
                <p:cNvSpPr txBox="1">
                  <a:spLocks noRot="1" noChangeAspect="1" noMove="1" noResize="1" noEditPoints="1" noAdjustHandles="1" noChangeArrowheads="1" noChangeShapeType="1" noTextEdit="1"/>
                </p:cNvSpPr>
                <p:nvPr/>
              </p:nvSpPr>
              <p:spPr>
                <a:xfrm>
                  <a:off x="6563672" y="1672995"/>
                  <a:ext cx="771524" cy="830997"/>
                </a:xfrm>
                <a:prstGeom prst="rect">
                  <a:avLst/>
                </a:prstGeom>
                <a:blipFill>
                  <a:blip r:embed="rId7"/>
                  <a:stretch>
                    <a:fillRect/>
                  </a:stretch>
                </a:blipFill>
              </p:spPr>
              <p:txBody>
                <a:bodyPr/>
                <a:lstStyle/>
                <a:p>
                  <a:r>
                    <a:rPr lang="en-CA">
                      <a:noFill/>
                    </a:rPr>
                    <a:t> </a:t>
                  </a:r>
                </a:p>
              </p:txBody>
            </p:sp>
          </mc:Fallback>
        </mc:AlternateContent>
        <p:grpSp>
          <p:nvGrpSpPr>
            <p:cNvPr id="147" name="Group 146">
              <a:extLst>
                <a:ext uri="{FF2B5EF4-FFF2-40B4-BE49-F238E27FC236}">
                  <a16:creationId xmlns:a16="http://schemas.microsoft.com/office/drawing/2014/main" id="{7854D0FE-3305-4F7B-9308-5F84835586C5}"/>
                </a:ext>
              </a:extLst>
            </p:cNvPr>
            <p:cNvGrpSpPr/>
            <p:nvPr/>
          </p:nvGrpSpPr>
          <p:grpSpPr>
            <a:xfrm>
              <a:off x="6417416" y="1977186"/>
              <a:ext cx="4081356" cy="4683608"/>
              <a:chOff x="1422629" y="1500936"/>
              <a:chExt cx="4081356" cy="4683608"/>
            </a:xfrm>
          </p:grpSpPr>
          <p:sp>
            <p:nvSpPr>
              <p:cNvPr id="163" name="Freeform: Shape 162">
                <a:extLst>
                  <a:ext uri="{FF2B5EF4-FFF2-40B4-BE49-F238E27FC236}">
                    <a16:creationId xmlns:a16="http://schemas.microsoft.com/office/drawing/2014/main" id="{88EDF35A-CFBD-4779-8231-2D35B26880E2}"/>
                  </a:ext>
                </a:extLst>
              </p:cNvPr>
              <p:cNvSpPr/>
              <p:nvPr/>
            </p:nvSpPr>
            <p:spPr>
              <a:xfrm rot="10800000" flipH="1">
                <a:off x="1422629" y="150093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4" name="Freeform: Shape 163">
                <a:extLst>
                  <a:ext uri="{FF2B5EF4-FFF2-40B4-BE49-F238E27FC236}">
                    <a16:creationId xmlns:a16="http://schemas.microsoft.com/office/drawing/2014/main" id="{41B2F1D7-B393-471A-9433-A9067663E335}"/>
                  </a:ext>
                </a:extLst>
              </p:cNvPr>
              <p:cNvSpPr/>
              <p:nvPr/>
            </p:nvSpPr>
            <p:spPr>
              <a:xfrm rot="10800000" flipH="1">
                <a:off x="4224444" y="1536106"/>
                <a:ext cx="1279541"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grpSp>
        <p:pic>
          <p:nvPicPr>
            <p:cNvPr id="3" name="Picture 8" descr="Rocket, Star, Moon, Space Travel, Space, Research">
              <a:extLst>
                <a:ext uri="{FF2B5EF4-FFF2-40B4-BE49-F238E27FC236}">
                  <a16:creationId xmlns:a16="http://schemas.microsoft.com/office/drawing/2014/main" id="{A0091260-4EA3-4532-956B-B046D35D1C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8278665" y="14004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Rocket, Star, Moon, Space Travel, Space, Research">
              <a:extLst>
                <a:ext uri="{FF2B5EF4-FFF2-40B4-BE49-F238E27FC236}">
                  <a16:creationId xmlns:a16="http://schemas.microsoft.com/office/drawing/2014/main" id="{2415224A-5285-435B-B3BC-FB9038DCB4AA}"/>
                </a:ext>
              </a:extLst>
            </p:cNvPr>
            <p:cNvPicPr>
              <a:picLocks noChangeAspect="1" noChangeArrowheads="1"/>
            </p:cNvPicPr>
            <p:nvPr/>
          </p:nvPicPr>
          <p:blipFill>
            <a:blip r:embed="rId8">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10013759" y="1404061"/>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77E09F69-A64E-488B-8569-3FBAA9E9B65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9095" t="10139" b="5438"/>
            <a:stretch/>
          </p:blipFill>
          <p:spPr bwMode="auto">
            <a:xfrm>
              <a:off x="6153151" y="2098375"/>
              <a:ext cx="582024" cy="7972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0" name="Group 169">
            <a:extLst>
              <a:ext uri="{FF2B5EF4-FFF2-40B4-BE49-F238E27FC236}">
                <a16:creationId xmlns:a16="http://schemas.microsoft.com/office/drawing/2014/main" id="{2D62D6BF-A2E4-476C-9F36-D61C460481CB}"/>
              </a:ext>
            </a:extLst>
          </p:cNvPr>
          <p:cNvGrpSpPr/>
          <p:nvPr/>
        </p:nvGrpSpPr>
        <p:grpSpPr>
          <a:xfrm>
            <a:off x="6535975" y="5833697"/>
            <a:ext cx="2814172" cy="923330"/>
            <a:chOff x="6452400" y="5833697"/>
            <a:chExt cx="2814172" cy="923330"/>
          </a:xfrm>
        </p:grpSpPr>
        <p:cxnSp>
          <p:nvCxnSpPr>
            <p:cNvPr id="171" name="Straight Arrow Connector 170">
              <a:extLst>
                <a:ext uri="{FF2B5EF4-FFF2-40B4-BE49-F238E27FC236}">
                  <a16:creationId xmlns:a16="http://schemas.microsoft.com/office/drawing/2014/main" id="{5D5AAF68-7E1B-4582-B64F-03765CE159CC}"/>
                </a:ext>
              </a:extLst>
            </p:cNvPr>
            <p:cNvCxnSpPr>
              <a:cxnSpLocks/>
            </p:cNvCxnSpPr>
            <p:nvPr/>
          </p:nvCxnSpPr>
          <p:spPr>
            <a:xfrm>
              <a:off x="6452400" y="663118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3DED78E3-EA09-433D-920D-7630A7ABC8FF}"/>
                    </a:ext>
                  </a:extLst>
                </p:cNvPr>
                <p:cNvSpPr txBox="1"/>
                <p:nvPr/>
              </p:nvSpPr>
              <p:spPr>
                <a:xfrm>
                  <a:off x="7449494" y="583369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172" name="TextBox 171">
                  <a:extLst>
                    <a:ext uri="{FF2B5EF4-FFF2-40B4-BE49-F238E27FC236}">
                      <a16:creationId xmlns:a16="http://schemas.microsoft.com/office/drawing/2014/main" id="{3DED78E3-EA09-433D-920D-7630A7ABC8FF}"/>
                    </a:ext>
                  </a:extLst>
                </p:cNvPr>
                <p:cNvSpPr txBox="1">
                  <a:spLocks noRot="1" noChangeAspect="1" noMove="1" noResize="1" noEditPoints="1" noAdjustHandles="1" noChangeArrowheads="1" noChangeShapeType="1" noTextEdit="1"/>
                </p:cNvSpPr>
                <p:nvPr/>
              </p:nvSpPr>
              <p:spPr>
                <a:xfrm>
                  <a:off x="7449494" y="5833697"/>
                  <a:ext cx="973017" cy="923330"/>
                </a:xfrm>
                <a:prstGeom prst="rect">
                  <a:avLst/>
                </a:prstGeom>
                <a:blipFill>
                  <a:blip r:embed="rId10"/>
                  <a:stretch>
                    <a:fillRect/>
                  </a:stretch>
                </a:blipFill>
                <a:ln>
                  <a:noFill/>
                </a:ln>
              </p:spPr>
              <p:txBody>
                <a:bodyPr/>
                <a:lstStyle/>
                <a:p>
                  <a:r>
                    <a:rPr lang="en-CA">
                      <a:noFill/>
                    </a:rPr>
                    <a:t> </a:t>
                  </a:r>
                </a:p>
              </p:txBody>
            </p:sp>
          </mc:Fallback>
        </mc:AlternateContent>
      </p:grpSp>
      <p:cxnSp>
        <p:nvCxnSpPr>
          <p:cNvPr id="173" name="Straight Arrow Connector 172">
            <a:extLst>
              <a:ext uri="{FF2B5EF4-FFF2-40B4-BE49-F238E27FC236}">
                <a16:creationId xmlns:a16="http://schemas.microsoft.com/office/drawing/2014/main" id="{16919447-2971-450F-A4B1-32D1CEBDC733}"/>
              </a:ext>
            </a:extLst>
          </p:cNvPr>
          <p:cNvCxnSpPr>
            <a:cxnSpLocks/>
          </p:cNvCxnSpPr>
          <p:nvPr/>
        </p:nvCxnSpPr>
        <p:spPr>
          <a:xfrm flipV="1">
            <a:off x="6618670" y="4787417"/>
            <a:ext cx="2906330" cy="952495"/>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23674C1F-1915-4E0E-9FCD-F1FA7A6FB356}"/>
              </a:ext>
            </a:extLst>
          </p:cNvPr>
          <p:cNvCxnSpPr>
            <a:cxnSpLocks/>
          </p:cNvCxnSpPr>
          <p:nvPr/>
        </p:nvCxnSpPr>
        <p:spPr>
          <a:xfrm flipV="1">
            <a:off x="6993809" y="2914627"/>
            <a:ext cx="3083641" cy="1863994"/>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75" name="Group 174">
            <a:extLst>
              <a:ext uri="{FF2B5EF4-FFF2-40B4-BE49-F238E27FC236}">
                <a16:creationId xmlns:a16="http://schemas.microsoft.com/office/drawing/2014/main" id="{7C40A2CC-CD04-4073-8383-1BDBFDE4283B}"/>
              </a:ext>
            </a:extLst>
          </p:cNvPr>
          <p:cNvGrpSpPr/>
          <p:nvPr/>
        </p:nvGrpSpPr>
        <p:grpSpPr>
          <a:xfrm>
            <a:off x="6415266" y="4945524"/>
            <a:ext cx="918438" cy="918438"/>
            <a:chOff x="13957170" y="1241368"/>
            <a:chExt cx="2919047" cy="2919047"/>
          </a:xfrm>
        </p:grpSpPr>
        <p:cxnSp>
          <p:nvCxnSpPr>
            <p:cNvPr id="176" name="Straight Arrow Connector 175">
              <a:extLst>
                <a:ext uri="{FF2B5EF4-FFF2-40B4-BE49-F238E27FC236}">
                  <a16:creationId xmlns:a16="http://schemas.microsoft.com/office/drawing/2014/main" id="{48953919-F811-4256-8DE7-44D6C7411F9F}"/>
                </a:ext>
              </a:extLst>
            </p:cNvPr>
            <p:cNvCxnSpPr>
              <a:cxnSpLocks/>
            </p:cNvCxnSpPr>
            <p:nvPr/>
          </p:nvCxnSpPr>
          <p:spPr>
            <a:xfrm flipV="1">
              <a:off x="13957170" y="3119088"/>
              <a:ext cx="2919047" cy="956661"/>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F06CABE8-92AF-43A6-8866-C0CB8543EE86}"/>
                </a:ext>
              </a:extLst>
            </p:cNvPr>
            <p:cNvCxnSpPr>
              <a:cxnSpLocks/>
            </p:cNvCxnSpPr>
            <p:nvPr/>
          </p:nvCxnSpPr>
          <p:spPr>
            <a:xfrm rot="5400000" flipH="1" flipV="1">
              <a:off x="13090141" y="2222561"/>
              <a:ext cx="2919047" cy="956662"/>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8" name="Group 177">
            <a:extLst>
              <a:ext uri="{FF2B5EF4-FFF2-40B4-BE49-F238E27FC236}">
                <a16:creationId xmlns:a16="http://schemas.microsoft.com/office/drawing/2014/main" id="{3350EE52-3661-433D-9571-4F62D66D89E3}"/>
              </a:ext>
            </a:extLst>
          </p:cNvPr>
          <p:cNvGrpSpPr/>
          <p:nvPr/>
        </p:nvGrpSpPr>
        <p:grpSpPr>
          <a:xfrm>
            <a:off x="6359797" y="5835306"/>
            <a:ext cx="885439" cy="885440"/>
            <a:chOff x="14316927" y="3518814"/>
            <a:chExt cx="2814171" cy="2814172"/>
          </a:xfrm>
        </p:grpSpPr>
        <p:cxnSp>
          <p:nvCxnSpPr>
            <p:cNvPr id="179" name="Straight Arrow Connector 178">
              <a:extLst>
                <a:ext uri="{FF2B5EF4-FFF2-40B4-BE49-F238E27FC236}">
                  <a16:creationId xmlns:a16="http://schemas.microsoft.com/office/drawing/2014/main" id="{4846CF11-DBAE-4391-AA70-36F8B1700575}"/>
                </a:ext>
              </a:extLst>
            </p:cNvPr>
            <p:cNvCxnSpPr>
              <a:cxnSpLocks/>
            </p:cNvCxnSpPr>
            <p:nvPr/>
          </p:nvCxnSpPr>
          <p:spPr>
            <a:xfrm>
              <a:off x="14316927" y="6235383"/>
              <a:ext cx="2814171"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32E3601-9AF3-44D6-B70B-5490305BC50E}"/>
                </a:ext>
              </a:extLst>
            </p:cNvPr>
            <p:cNvCxnSpPr>
              <a:cxnSpLocks/>
            </p:cNvCxnSpPr>
            <p:nvPr/>
          </p:nvCxnSpPr>
          <p:spPr>
            <a:xfrm rot="16200000">
              <a:off x="12977947" y="4925900"/>
              <a:ext cx="2814172"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39C330A2-8702-47E1-A731-3113BF3B03D1}"/>
              </a:ext>
            </a:extLst>
          </p:cNvPr>
          <p:cNvGrpSpPr/>
          <p:nvPr/>
        </p:nvGrpSpPr>
        <p:grpSpPr>
          <a:xfrm>
            <a:off x="6803274" y="3915805"/>
            <a:ext cx="1001280" cy="988519"/>
            <a:chOff x="12741376" y="-88492"/>
            <a:chExt cx="3182344" cy="3141785"/>
          </a:xfrm>
        </p:grpSpPr>
        <p:cxnSp>
          <p:nvCxnSpPr>
            <p:cNvPr id="182" name="Straight Arrow Connector 181">
              <a:extLst>
                <a:ext uri="{FF2B5EF4-FFF2-40B4-BE49-F238E27FC236}">
                  <a16:creationId xmlns:a16="http://schemas.microsoft.com/office/drawing/2014/main" id="{68C872A7-08C3-43D2-88A1-9E535E6128CE}"/>
                </a:ext>
              </a:extLst>
            </p:cNvPr>
            <p:cNvCxnSpPr>
              <a:cxnSpLocks/>
            </p:cNvCxnSpPr>
            <p:nvPr/>
          </p:nvCxnSpPr>
          <p:spPr>
            <a:xfrm flipV="1">
              <a:off x="12781935" y="1139785"/>
              <a:ext cx="3141785" cy="189914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494AE3E8-99A8-45CA-BDDC-BDD4E9DA9D0F}"/>
                </a:ext>
              </a:extLst>
            </p:cNvPr>
            <p:cNvCxnSpPr>
              <a:cxnSpLocks/>
            </p:cNvCxnSpPr>
            <p:nvPr/>
          </p:nvCxnSpPr>
          <p:spPr>
            <a:xfrm rot="5400000" flipH="1" flipV="1">
              <a:off x="12120052" y="532832"/>
              <a:ext cx="3141785" cy="189913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4" name="Group 183">
            <a:extLst>
              <a:ext uri="{FF2B5EF4-FFF2-40B4-BE49-F238E27FC236}">
                <a16:creationId xmlns:a16="http://schemas.microsoft.com/office/drawing/2014/main" id="{29AAE8AB-B4A3-485D-BB61-1F55ED42EADD}"/>
              </a:ext>
            </a:extLst>
          </p:cNvPr>
          <p:cNvGrpSpPr/>
          <p:nvPr/>
        </p:nvGrpSpPr>
        <p:grpSpPr>
          <a:xfrm>
            <a:off x="0" y="1677285"/>
            <a:ext cx="5429249" cy="5366838"/>
            <a:chOff x="6153151" y="1668317"/>
            <a:chExt cx="5429249" cy="5366838"/>
          </a:xfrm>
        </p:grpSpPr>
        <p:grpSp>
          <p:nvGrpSpPr>
            <p:cNvPr id="185" name="Group 184">
              <a:extLst>
                <a:ext uri="{FF2B5EF4-FFF2-40B4-BE49-F238E27FC236}">
                  <a16:creationId xmlns:a16="http://schemas.microsoft.com/office/drawing/2014/main" id="{EC5C13BC-8C55-4663-92C5-66D670DCAE87}"/>
                </a:ext>
              </a:extLst>
            </p:cNvPr>
            <p:cNvGrpSpPr/>
            <p:nvPr/>
          </p:nvGrpSpPr>
          <p:grpSpPr>
            <a:xfrm>
              <a:off x="6291135" y="1808523"/>
              <a:ext cx="4748366" cy="5149644"/>
              <a:chOff x="1480222" y="4429967"/>
              <a:chExt cx="1784948" cy="888412"/>
            </a:xfrm>
          </p:grpSpPr>
          <p:cxnSp>
            <p:nvCxnSpPr>
              <p:cNvPr id="194" name="Straight Arrow Connector 193">
                <a:extLst>
                  <a:ext uri="{FF2B5EF4-FFF2-40B4-BE49-F238E27FC236}">
                    <a16:creationId xmlns:a16="http://schemas.microsoft.com/office/drawing/2014/main" id="{27206A8C-F837-48E9-B663-392FEF772F78}"/>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E8C46BBB-42BA-4CE7-AA49-455D1B01167E}"/>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E368028D-0DF2-4926-8924-B8D0F6798110}"/>
                    </a:ext>
                  </a:extLst>
                </p:cNvPr>
                <p:cNvSpPr txBox="1"/>
                <p:nvPr/>
              </p:nvSpPr>
              <p:spPr>
                <a:xfrm>
                  <a:off x="11056890" y="6204158"/>
                  <a:ext cx="525510"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i="1">
                            <a:solidFill>
                              <a:srgbClr val="0070C0"/>
                            </a:solidFill>
                            <a:latin typeface="Cambria Math" panose="02040503050406030204" pitchFamily="18" charset="0"/>
                          </a:rPr>
                          <m:t>𝑥</m:t>
                        </m:r>
                      </m:oMath>
                    </m:oMathPara>
                  </a14:m>
                  <a:endParaRPr lang="en-US" sz="3600" b="0" dirty="0"/>
                </a:p>
              </p:txBody>
            </p:sp>
          </mc:Choice>
          <mc:Fallback xmlns="">
            <p:sp>
              <p:nvSpPr>
                <p:cNvPr id="186" name="TextBox 185">
                  <a:extLst>
                    <a:ext uri="{FF2B5EF4-FFF2-40B4-BE49-F238E27FC236}">
                      <a16:creationId xmlns:a16="http://schemas.microsoft.com/office/drawing/2014/main" id="{E368028D-0DF2-4926-8924-B8D0F6798110}"/>
                    </a:ext>
                  </a:extLst>
                </p:cNvPr>
                <p:cNvSpPr txBox="1">
                  <a:spLocks noRot="1" noChangeAspect="1" noMove="1" noResize="1" noEditPoints="1" noAdjustHandles="1" noChangeArrowheads="1" noChangeShapeType="1" noTextEdit="1"/>
                </p:cNvSpPr>
                <p:nvPr/>
              </p:nvSpPr>
              <p:spPr>
                <a:xfrm>
                  <a:off x="11056890" y="6204158"/>
                  <a:ext cx="525510" cy="830997"/>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DDE39094-E31A-496E-A2D8-48C170F595F2}"/>
                    </a:ext>
                  </a:extLst>
                </p:cNvPr>
                <p:cNvSpPr txBox="1"/>
                <p:nvPr/>
              </p:nvSpPr>
              <p:spPr>
                <a:xfrm>
                  <a:off x="6563672" y="1672995"/>
                  <a:ext cx="771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oMath>
                    </m:oMathPara>
                  </a14:m>
                  <a:endParaRPr lang="en-US" sz="3600" b="0" dirty="0"/>
                </a:p>
              </p:txBody>
            </p:sp>
          </mc:Choice>
          <mc:Fallback xmlns="">
            <p:sp>
              <p:nvSpPr>
                <p:cNvPr id="187" name="TextBox 186">
                  <a:extLst>
                    <a:ext uri="{FF2B5EF4-FFF2-40B4-BE49-F238E27FC236}">
                      <a16:creationId xmlns:a16="http://schemas.microsoft.com/office/drawing/2014/main" id="{DDE39094-E31A-496E-A2D8-48C170F595F2}"/>
                    </a:ext>
                  </a:extLst>
                </p:cNvPr>
                <p:cNvSpPr txBox="1">
                  <a:spLocks noRot="1" noChangeAspect="1" noMove="1" noResize="1" noEditPoints="1" noAdjustHandles="1" noChangeArrowheads="1" noChangeShapeType="1" noTextEdit="1"/>
                </p:cNvSpPr>
                <p:nvPr/>
              </p:nvSpPr>
              <p:spPr>
                <a:xfrm>
                  <a:off x="6563672" y="1672995"/>
                  <a:ext cx="771524" cy="830997"/>
                </a:xfrm>
                <a:prstGeom prst="rect">
                  <a:avLst/>
                </a:prstGeom>
                <a:blipFill>
                  <a:blip r:embed="rId12"/>
                  <a:stretch>
                    <a:fillRect/>
                  </a:stretch>
                </a:blipFill>
              </p:spPr>
              <p:txBody>
                <a:bodyPr/>
                <a:lstStyle/>
                <a:p>
                  <a:r>
                    <a:rPr lang="en-CA">
                      <a:noFill/>
                    </a:rPr>
                    <a:t> </a:t>
                  </a:r>
                </a:p>
              </p:txBody>
            </p:sp>
          </mc:Fallback>
        </mc:AlternateContent>
        <p:grpSp>
          <p:nvGrpSpPr>
            <p:cNvPr id="188" name="Group 187">
              <a:extLst>
                <a:ext uri="{FF2B5EF4-FFF2-40B4-BE49-F238E27FC236}">
                  <a16:creationId xmlns:a16="http://schemas.microsoft.com/office/drawing/2014/main" id="{EBA1F0C0-EA31-4E33-928E-65750274CA40}"/>
                </a:ext>
              </a:extLst>
            </p:cNvPr>
            <p:cNvGrpSpPr/>
            <p:nvPr/>
          </p:nvGrpSpPr>
          <p:grpSpPr>
            <a:xfrm>
              <a:off x="6417416" y="1977186"/>
              <a:ext cx="4081356" cy="4683608"/>
              <a:chOff x="1422629" y="1500936"/>
              <a:chExt cx="4081356" cy="4683608"/>
            </a:xfrm>
          </p:grpSpPr>
          <p:sp>
            <p:nvSpPr>
              <p:cNvPr id="192" name="Freeform: Shape 191">
                <a:extLst>
                  <a:ext uri="{FF2B5EF4-FFF2-40B4-BE49-F238E27FC236}">
                    <a16:creationId xmlns:a16="http://schemas.microsoft.com/office/drawing/2014/main" id="{EA7848B1-D7D3-42C7-8AF9-486C1AB8C446}"/>
                  </a:ext>
                </a:extLst>
              </p:cNvPr>
              <p:cNvSpPr/>
              <p:nvPr/>
            </p:nvSpPr>
            <p:spPr>
              <a:xfrm rot="10800000" flipH="1">
                <a:off x="1422629" y="150093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3" name="Freeform: Shape 192">
                <a:extLst>
                  <a:ext uri="{FF2B5EF4-FFF2-40B4-BE49-F238E27FC236}">
                    <a16:creationId xmlns:a16="http://schemas.microsoft.com/office/drawing/2014/main" id="{1FCB6B29-CD1C-4A30-AC42-8DE9F967D8BC}"/>
                  </a:ext>
                </a:extLst>
              </p:cNvPr>
              <p:cNvSpPr/>
              <p:nvPr/>
            </p:nvSpPr>
            <p:spPr>
              <a:xfrm rot="10800000" flipH="1">
                <a:off x="4224444" y="1536106"/>
                <a:ext cx="1279541"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grpSp>
        <p:pic>
          <p:nvPicPr>
            <p:cNvPr id="189" name="Picture 8" descr="Rocket, Star, Moon, Space Travel, Space, Research">
              <a:extLst>
                <a:ext uri="{FF2B5EF4-FFF2-40B4-BE49-F238E27FC236}">
                  <a16:creationId xmlns:a16="http://schemas.microsoft.com/office/drawing/2014/main" id="{7227F741-2F46-4CE9-A5ED-978D58F3D6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8278665" y="14004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189" descr="Rocket, Star, Moon, Space Travel, Space, Research">
              <a:extLst>
                <a:ext uri="{FF2B5EF4-FFF2-40B4-BE49-F238E27FC236}">
                  <a16:creationId xmlns:a16="http://schemas.microsoft.com/office/drawing/2014/main" id="{380F86DA-FF9F-427B-8906-CC266076C112}"/>
                </a:ext>
              </a:extLst>
            </p:cNvPr>
            <p:cNvPicPr>
              <a:picLocks noChangeAspect="1" noChangeArrowheads="1"/>
            </p:cNvPicPr>
            <p:nvPr/>
          </p:nvPicPr>
          <p:blipFill>
            <a:blip r:embed="rId8">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10013759" y="1404061"/>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
              <a:extLst>
                <a:ext uri="{FF2B5EF4-FFF2-40B4-BE49-F238E27FC236}">
                  <a16:creationId xmlns:a16="http://schemas.microsoft.com/office/drawing/2014/main" id="{2AC4B2A6-70C6-4B9F-807B-0F842EA7EFC8}"/>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9095" t="10139" b="5438"/>
            <a:stretch/>
          </p:blipFill>
          <p:spPr bwMode="auto">
            <a:xfrm>
              <a:off x="6153151" y="2098375"/>
              <a:ext cx="582024" cy="7972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6" name="Group 195">
            <a:extLst>
              <a:ext uri="{FF2B5EF4-FFF2-40B4-BE49-F238E27FC236}">
                <a16:creationId xmlns:a16="http://schemas.microsoft.com/office/drawing/2014/main" id="{7BD8089B-9041-4DF4-90E9-8C4FE215FBAB}"/>
              </a:ext>
            </a:extLst>
          </p:cNvPr>
          <p:cNvGrpSpPr/>
          <p:nvPr/>
        </p:nvGrpSpPr>
        <p:grpSpPr>
          <a:xfrm>
            <a:off x="255005" y="5875676"/>
            <a:ext cx="2814172" cy="923330"/>
            <a:chOff x="1523366" y="5357447"/>
            <a:chExt cx="2814172" cy="923330"/>
          </a:xfrm>
        </p:grpSpPr>
        <p:cxnSp>
          <p:nvCxnSpPr>
            <p:cNvPr id="197" name="Straight Arrow Connector 196">
              <a:extLst>
                <a:ext uri="{FF2B5EF4-FFF2-40B4-BE49-F238E27FC236}">
                  <a16:creationId xmlns:a16="http://schemas.microsoft.com/office/drawing/2014/main" id="{6CB7158C-E222-4B45-8B62-BEF3AE7C3BF4}"/>
                </a:ext>
              </a:extLst>
            </p:cNvPr>
            <p:cNvCxnSpPr>
              <a:cxnSpLocks/>
            </p:cNvCxnSpPr>
            <p:nvPr/>
          </p:nvCxnSpPr>
          <p:spPr>
            <a:xfrm>
              <a:off x="1523366" y="615493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FED0CF58-B915-4304-B4B1-3866B70E714B}"/>
                    </a:ext>
                  </a:extLst>
                </p:cNvPr>
                <p:cNvSpPr txBox="1"/>
                <p:nvPr/>
              </p:nvSpPr>
              <p:spPr>
                <a:xfrm>
                  <a:off x="2520460" y="535744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198" name="TextBox 197">
                  <a:extLst>
                    <a:ext uri="{FF2B5EF4-FFF2-40B4-BE49-F238E27FC236}">
                      <a16:creationId xmlns:a16="http://schemas.microsoft.com/office/drawing/2014/main" id="{FED0CF58-B915-4304-B4B1-3866B70E714B}"/>
                    </a:ext>
                  </a:extLst>
                </p:cNvPr>
                <p:cNvSpPr txBox="1">
                  <a:spLocks noRot="1" noChangeAspect="1" noMove="1" noResize="1" noEditPoints="1" noAdjustHandles="1" noChangeArrowheads="1" noChangeShapeType="1" noTextEdit="1"/>
                </p:cNvSpPr>
                <p:nvPr/>
              </p:nvSpPr>
              <p:spPr>
                <a:xfrm>
                  <a:off x="2520460" y="5357447"/>
                  <a:ext cx="973017" cy="923330"/>
                </a:xfrm>
                <a:prstGeom prst="rect">
                  <a:avLst/>
                </a:prstGeom>
                <a:blipFill>
                  <a:blip r:embed="rId13"/>
                  <a:stretch>
                    <a:fillRect/>
                  </a:stretch>
                </a:blipFill>
                <a:ln>
                  <a:noFill/>
                </a:ln>
              </p:spPr>
              <p:txBody>
                <a:bodyPr/>
                <a:lstStyle/>
                <a:p>
                  <a:r>
                    <a:rPr lang="en-CA">
                      <a:noFill/>
                    </a:rPr>
                    <a:t> </a:t>
                  </a:r>
                </a:p>
              </p:txBody>
            </p:sp>
          </mc:Fallback>
        </mc:AlternateContent>
      </p:grpSp>
      <p:cxnSp>
        <p:nvCxnSpPr>
          <p:cNvPr id="199" name="Straight Arrow Connector 198">
            <a:extLst>
              <a:ext uri="{FF2B5EF4-FFF2-40B4-BE49-F238E27FC236}">
                <a16:creationId xmlns:a16="http://schemas.microsoft.com/office/drawing/2014/main" id="{8B6C2A60-0026-4EEA-AC94-87BC80E07135}"/>
              </a:ext>
            </a:extLst>
          </p:cNvPr>
          <p:cNvCxnSpPr>
            <a:cxnSpLocks/>
          </p:cNvCxnSpPr>
          <p:nvPr/>
        </p:nvCxnSpPr>
        <p:spPr>
          <a:xfrm>
            <a:off x="678584" y="4879530"/>
            <a:ext cx="2586955" cy="0"/>
          </a:xfrm>
          <a:prstGeom prst="straightConnector1">
            <a:avLst/>
          </a:prstGeom>
          <a:ln w="1143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41FF967-E497-4D21-9BC3-95FEF715285D}"/>
              </a:ext>
            </a:extLst>
          </p:cNvPr>
          <p:cNvCxnSpPr>
            <a:cxnSpLocks/>
          </p:cNvCxnSpPr>
          <p:nvPr/>
        </p:nvCxnSpPr>
        <p:spPr>
          <a:xfrm>
            <a:off x="335518" y="5758761"/>
            <a:ext cx="2777621" cy="0"/>
          </a:xfrm>
          <a:prstGeom prst="straightConnector1">
            <a:avLst/>
          </a:prstGeom>
          <a:ln w="1143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7CFE3F6-FD3D-4B39-9D0E-EB7E8617125B}"/>
              </a:ext>
            </a:extLst>
          </p:cNvPr>
          <p:cNvCxnSpPr>
            <a:cxnSpLocks/>
          </p:cNvCxnSpPr>
          <p:nvPr/>
        </p:nvCxnSpPr>
        <p:spPr>
          <a:xfrm>
            <a:off x="1184005" y="3929961"/>
            <a:ext cx="2405384" cy="0"/>
          </a:xfrm>
          <a:prstGeom prst="straightConnector1">
            <a:avLst/>
          </a:prstGeom>
          <a:ln w="1143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02" name="Group 201">
            <a:extLst>
              <a:ext uri="{FF2B5EF4-FFF2-40B4-BE49-F238E27FC236}">
                <a16:creationId xmlns:a16="http://schemas.microsoft.com/office/drawing/2014/main" id="{C397A73C-DB38-41B9-8691-AB1EE3741B04}"/>
              </a:ext>
            </a:extLst>
          </p:cNvPr>
          <p:cNvGrpSpPr/>
          <p:nvPr/>
        </p:nvGrpSpPr>
        <p:grpSpPr>
          <a:xfrm>
            <a:off x="237372" y="5816256"/>
            <a:ext cx="885439" cy="885440"/>
            <a:chOff x="14316927" y="3518814"/>
            <a:chExt cx="2814171" cy="2814172"/>
          </a:xfrm>
        </p:grpSpPr>
        <p:cxnSp>
          <p:nvCxnSpPr>
            <p:cNvPr id="203" name="Straight Arrow Connector 202">
              <a:extLst>
                <a:ext uri="{FF2B5EF4-FFF2-40B4-BE49-F238E27FC236}">
                  <a16:creationId xmlns:a16="http://schemas.microsoft.com/office/drawing/2014/main" id="{550A5B05-8D29-43B3-A74F-954170BF798A}"/>
                </a:ext>
              </a:extLst>
            </p:cNvPr>
            <p:cNvCxnSpPr>
              <a:cxnSpLocks/>
            </p:cNvCxnSpPr>
            <p:nvPr/>
          </p:nvCxnSpPr>
          <p:spPr>
            <a:xfrm>
              <a:off x="14316927" y="6235383"/>
              <a:ext cx="2814171"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CE7E00A1-6987-49A3-BD44-7A8573353B54}"/>
                </a:ext>
              </a:extLst>
            </p:cNvPr>
            <p:cNvCxnSpPr>
              <a:cxnSpLocks/>
            </p:cNvCxnSpPr>
            <p:nvPr/>
          </p:nvCxnSpPr>
          <p:spPr>
            <a:xfrm rot="16200000">
              <a:off x="12977947" y="4925900"/>
              <a:ext cx="2814172"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5" name="Group 204">
            <a:extLst>
              <a:ext uri="{FF2B5EF4-FFF2-40B4-BE49-F238E27FC236}">
                <a16:creationId xmlns:a16="http://schemas.microsoft.com/office/drawing/2014/main" id="{7FF5C695-5D80-4D38-8050-B4F31B792C3B}"/>
              </a:ext>
            </a:extLst>
          </p:cNvPr>
          <p:cNvGrpSpPr/>
          <p:nvPr/>
        </p:nvGrpSpPr>
        <p:grpSpPr>
          <a:xfrm>
            <a:off x="335694" y="4906157"/>
            <a:ext cx="885439" cy="885440"/>
            <a:chOff x="14316927" y="3518814"/>
            <a:chExt cx="2814171" cy="2814172"/>
          </a:xfrm>
        </p:grpSpPr>
        <p:cxnSp>
          <p:nvCxnSpPr>
            <p:cNvPr id="206" name="Straight Arrow Connector 205">
              <a:extLst>
                <a:ext uri="{FF2B5EF4-FFF2-40B4-BE49-F238E27FC236}">
                  <a16:creationId xmlns:a16="http://schemas.microsoft.com/office/drawing/2014/main" id="{1CFD98C8-19E8-4617-B31F-807C61DE16D6}"/>
                </a:ext>
              </a:extLst>
            </p:cNvPr>
            <p:cNvCxnSpPr>
              <a:cxnSpLocks/>
            </p:cNvCxnSpPr>
            <p:nvPr/>
          </p:nvCxnSpPr>
          <p:spPr>
            <a:xfrm>
              <a:off x="14316927" y="6235383"/>
              <a:ext cx="2814171"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1E77E54A-D5D5-4F38-A29D-0AE9100DC442}"/>
                </a:ext>
              </a:extLst>
            </p:cNvPr>
            <p:cNvCxnSpPr>
              <a:cxnSpLocks/>
            </p:cNvCxnSpPr>
            <p:nvPr/>
          </p:nvCxnSpPr>
          <p:spPr>
            <a:xfrm rot="16200000">
              <a:off x="12977947" y="4925900"/>
              <a:ext cx="2814172"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8" name="Group 207">
            <a:extLst>
              <a:ext uri="{FF2B5EF4-FFF2-40B4-BE49-F238E27FC236}">
                <a16:creationId xmlns:a16="http://schemas.microsoft.com/office/drawing/2014/main" id="{4A00C3B4-B44C-4794-AF67-5FF49D5F0E7F}"/>
              </a:ext>
            </a:extLst>
          </p:cNvPr>
          <p:cNvGrpSpPr/>
          <p:nvPr/>
        </p:nvGrpSpPr>
        <p:grpSpPr>
          <a:xfrm>
            <a:off x="639879" y="4015111"/>
            <a:ext cx="885439" cy="885440"/>
            <a:chOff x="14316927" y="3518814"/>
            <a:chExt cx="2814171" cy="2814172"/>
          </a:xfrm>
        </p:grpSpPr>
        <p:cxnSp>
          <p:nvCxnSpPr>
            <p:cNvPr id="209" name="Straight Arrow Connector 208">
              <a:extLst>
                <a:ext uri="{FF2B5EF4-FFF2-40B4-BE49-F238E27FC236}">
                  <a16:creationId xmlns:a16="http://schemas.microsoft.com/office/drawing/2014/main" id="{16925B22-BABD-49BA-81CA-29331A7E2CED}"/>
                </a:ext>
              </a:extLst>
            </p:cNvPr>
            <p:cNvCxnSpPr>
              <a:cxnSpLocks/>
            </p:cNvCxnSpPr>
            <p:nvPr/>
          </p:nvCxnSpPr>
          <p:spPr>
            <a:xfrm>
              <a:off x="14316927" y="6235383"/>
              <a:ext cx="2814171"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DD6167ED-35FB-49EF-A727-391AF08A3530}"/>
                </a:ext>
              </a:extLst>
            </p:cNvPr>
            <p:cNvCxnSpPr>
              <a:cxnSpLocks/>
            </p:cNvCxnSpPr>
            <p:nvPr/>
          </p:nvCxnSpPr>
          <p:spPr>
            <a:xfrm rot="16200000">
              <a:off x="12977947" y="4925900"/>
              <a:ext cx="2814172"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AE8CACD1-2A83-4E1F-B6FA-279BF896A1F2}"/>
              </a:ext>
            </a:extLst>
          </p:cNvPr>
          <p:cNvGrpSpPr/>
          <p:nvPr/>
        </p:nvGrpSpPr>
        <p:grpSpPr>
          <a:xfrm>
            <a:off x="1205234" y="3076130"/>
            <a:ext cx="885439" cy="885440"/>
            <a:chOff x="14316927" y="3518814"/>
            <a:chExt cx="2814171" cy="2814172"/>
          </a:xfrm>
        </p:grpSpPr>
        <p:cxnSp>
          <p:nvCxnSpPr>
            <p:cNvPr id="212" name="Straight Arrow Connector 211">
              <a:extLst>
                <a:ext uri="{FF2B5EF4-FFF2-40B4-BE49-F238E27FC236}">
                  <a16:creationId xmlns:a16="http://schemas.microsoft.com/office/drawing/2014/main" id="{D0979977-A314-440D-AB17-299B81214304}"/>
                </a:ext>
              </a:extLst>
            </p:cNvPr>
            <p:cNvCxnSpPr>
              <a:cxnSpLocks/>
            </p:cNvCxnSpPr>
            <p:nvPr/>
          </p:nvCxnSpPr>
          <p:spPr>
            <a:xfrm>
              <a:off x="14316927" y="6235383"/>
              <a:ext cx="2814171"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70FC4749-1D04-4852-8CB6-1798B9145CA5}"/>
                </a:ext>
              </a:extLst>
            </p:cNvPr>
            <p:cNvCxnSpPr>
              <a:cxnSpLocks/>
            </p:cNvCxnSpPr>
            <p:nvPr/>
          </p:nvCxnSpPr>
          <p:spPr>
            <a:xfrm rot="16200000">
              <a:off x="12977947" y="4925900"/>
              <a:ext cx="2814172"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A5FF4652-4123-451E-AAD4-D571A127E036}"/>
              </a:ext>
            </a:extLst>
          </p:cNvPr>
          <p:cNvGrpSpPr/>
          <p:nvPr/>
        </p:nvGrpSpPr>
        <p:grpSpPr>
          <a:xfrm>
            <a:off x="6785025" y="4034444"/>
            <a:ext cx="5337964" cy="2432758"/>
            <a:chOff x="6785025" y="3920144"/>
            <a:chExt cx="5337964" cy="2432758"/>
          </a:xfrm>
        </p:grpSpPr>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id="{FE5B0F8E-BD3F-4409-8E87-89AC0F59A208}"/>
                    </a:ext>
                  </a:extLst>
                </p:cNvPr>
                <p:cNvSpPr txBox="1"/>
                <p:nvPr/>
              </p:nvSpPr>
              <p:spPr>
                <a:xfrm>
                  <a:off x="7791451" y="4783242"/>
                  <a:ext cx="4331538" cy="1569660"/>
                </a:xfrm>
                <a:prstGeom prst="rect">
                  <a:avLst/>
                </a:prstGeom>
                <a:solidFill>
                  <a:schemeClr val="bg1"/>
                </a:solidFill>
                <a:ln w="38100">
                  <a:solidFill>
                    <a:schemeClr val="tx1"/>
                  </a:solidFill>
                </a:ln>
              </p:spPr>
              <p:txBody>
                <a:bodyPr wrap="square" rtlCol="0">
                  <a:spAutoFit/>
                </a:bodyPr>
                <a:lstStyle/>
                <a:p>
                  <a:pPr algn="ctr"/>
                  <a:r>
                    <a:rPr lang="en-US" sz="4800" dirty="0"/>
                    <a:t>string of length </a:t>
                  </a:r>
                  <a14:m>
                    <m:oMath xmlns:m="http://schemas.openxmlformats.org/officeDocument/2006/math">
                      <m:r>
                        <a:rPr lang="en-US" sz="4800" i="1" dirty="0" smtClean="0">
                          <a:solidFill>
                            <a:srgbClr val="FF0000"/>
                          </a:solidFill>
                          <a:latin typeface="Cambria Math" panose="02040503050406030204" pitchFamily="18" charset="0"/>
                        </a:rPr>
                        <m:t>𝐷</m:t>
                      </m:r>
                    </m:oMath>
                  </a14:m>
                  <a:r>
                    <a:rPr lang="en-US" sz="4800" dirty="0"/>
                    <a:t> </a:t>
                  </a:r>
                  <a:r>
                    <a:rPr lang="en-US" sz="4800" u="sng" dirty="0"/>
                    <a:t>doesn’t break</a:t>
                  </a:r>
                  <a:r>
                    <a:rPr lang="en-US" sz="4800" dirty="0"/>
                    <a:t>.</a:t>
                  </a:r>
                  <a:endParaRPr lang="en-CA" sz="4800" dirty="0"/>
                </a:p>
              </p:txBody>
            </p:sp>
          </mc:Choice>
          <mc:Fallback xmlns="">
            <p:sp>
              <p:nvSpPr>
                <p:cNvPr id="215" name="TextBox 214">
                  <a:extLst>
                    <a:ext uri="{FF2B5EF4-FFF2-40B4-BE49-F238E27FC236}">
                      <a16:creationId xmlns:a16="http://schemas.microsoft.com/office/drawing/2014/main" id="{FE5B0F8E-BD3F-4409-8E87-89AC0F59A208}"/>
                    </a:ext>
                  </a:extLst>
                </p:cNvPr>
                <p:cNvSpPr txBox="1">
                  <a:spLocks noRot="1" noChangeAspect="1" noMove="1" noResize="1" noEditPoints="1" noAdjustHandles="1" noChangeArrowheads="1" noChangeShapeType="1" noTextEdit="1"/>
                </p:cNvSpPr>
                <p:nvPr/>
              </p:nvSpPr>
              <p:spPr>
                <a:xfrm>
                  <a:off x="7791451" y="4783242"/>
                  <a:ext cx="4331538" cy="1569660"/>
                </a:xfrm>
                <a:prstGeom prst="rect">
                  <a:avLst/>
                </a:prstGeom>
                <a:blipFill>
                  <a:blip r:embed="rId14"/>
                  <a:stretch>
                    <a:fillRect l="-1395" t="-7197" r="-5718" b="-18182"/>
                  </a:stretch>
                </a:blipFill>
                <a:ln w="38100">
                  <a:solidFill>
                    <a:schemeClr val="tx1"/>
                  </a:solidFill>
                </a:ln>
              </p:spPr>
              <p:txBody>
                <a:bodyPr/>
                <a:lstStyle/>
                <a:p>
                  <a:r>
                    <a:rPr lang="en-CA">
                      <a:noFill/>
                    </a:rPr>
                    <a:t> </a:t>
                  </a:r>
                </a:p>
              </p:txBody>
            </p:sp>
          </mc:Fallback>
        </mc:AlternateContent>
        <p:sp>
          <p:nvSpPr>
            <p:cNvPr id="216" name="Right Brace 215">
              <a:extLst>
                <a:ext uri="{FF2B5EF4-FFF2-40B4-BE49-F238E27FC236}">
                  <a16:creationId xmlns:a16="http://schemas.microsoft.com/office/drawing/2014/main" id="{A1869B94-B159-411F-8D1F-2CF1E1943DAE}"/>
                </a:ext>
              </a:extLst>
            </p:cNvPr>
            <p:cNvSpPr/>
            <p:nvPr/>
          </p:nvSpPr>
          <p:spPr>
            <a:xfrm rot="3600000">
              <a:off x="8383706" y="2321463"/>
              <a:ext cx="560438" cy="3757800"/>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grpSp>
    </p:spTree>
    <p:custDataLst>
      <p:tags r:id="rId1"/>
    </p:custDataLst>
    <p:extLst>
      <p:ext uri="{BB962C8B-B14F-4D97-AF65-F5344CB8AC3E}">
        <p14:creationId xmlns:p14="http://schemas.microsoft.com/office/powerpoint/2010/main" val="3623893361"/>
      </p:ext>
    </p:extLst>
  </p:cSld>
  <p:clrMapOvr>
    <a:masterClrMapping/>
  </p:clrMapOvr>
  <mc:AlternateContent xmlns:mc="http://schemas.openxmlformats.org/markup-compatibility/2006" xmlns:p14="http://schemas.microsoft.com/office/powerpoint/2010/main">
    <mc:Choice Requires="p14">
      <p:transition spd="med" p14:dur="700" advTm="26569">
        <p:fade/>
      </p:transition>
    </mc:Choice>
    <mc:Fallback xmlns="">
      <p:transition spd="med" advTm="2656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8"/>
                                        </p:tgtEl>
                                        <p:attrNameLst>
                                          <p:attrName>style.visibility</p:attrName>
                                        </p:attrNameLst>
                                      </p:cBhvr>
                                      <p:to>
                                        <p:strVal val="visible"/>
                                      </p:to>
                                    </p:set>
                                  </p:childTnLst>
                                </p:cTn>
                              </p:par>
                            </p:childTnLst>
                          </p:cTn>
                        </p:par>
                        <p:par>
                          <p:cTn id="16" fill="hold">
                            <p:stCondLst>
                              <p:cond delay="0"/>
                            </p:stCondLst>
                            <p:childTnLst>
                              <p:par>
                                <p:cTn id="17" presetID="22" presetClass="entr" presetSubtype="8" fill="hold" nodeType="afterEffect">
                                  <p:stCondLst>
                                    <p:cond delay="0"/>
                                  </p:stCondLst>
                                  <p:childTnLst>
                                    <p:set>
                                      <p:cBhvr>
                                        <p:cTn id="18" dur="1" fill="hold">
                                          <p:stCondLst>
                                            <p:cond delay="0"/>
                                          </p:stCondLst>
                                        </p:cTn>
                                        <p:tgtEl>
                                          <p:spTgt spid="170"/>
                                        </p:tgtEl>
                                        <p:attrNameLst>
                                          <p:attrName>style.visibility</p:attrName>
                                        </p:attrNameLst>
                                      </p:cBhvr>
                                      <p:to>
                                        <p:strVal val="visible"/>
                                      </p:to>
                                    </p:set>
                                    <p:animEffect transition="in" filter="wipe(left)">
                                      <p:cBhvr>
                                        <p:cTn id="19" dur="500"/>
                                        <p:tgtEl>
                                          <p:spTgt spid="170"/>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175"/>
                                        </p:tgtEl>
                                        <p:attrNameLst>
                                          <p:attrName>style.visibility</p:attrName>
                                        </p:attrNameLst>
                                      </p:cBhvr>
                                      <p:to>
                                        <p:strVal val="visible"/>
                                      </p:to>
                                    </p:se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173"/>
                                        </p:tgtEl>
                                        <p:attrNameLst>
                                          <p:attrName>style.visibility</p:attrName>
                                        </p:attrNameLst>
                                      </p:cBhvr>
                                      <p:to>
                                        <p:strVal val="visible"/>
                                      </p:to>
                                    </p:set>
                                    <p:animEffect transition="in" filter="wipe(down)">
                                      <p:cBhvr>
                                        <p:cTn id="26" dur="500"/>
                                        <p:tgtEl>
                                          <p:spTgt spid="173"/>
                                        </p:tgtEl>
                                      </p:cBhvr>
                                    </p:animEffec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0"/>
                                          </p:stCondLst>
                                        </p:cTn>
                                        <p:tgtEl>
                                          <p:spTgt spid="181"/>
                                        </p:tgtEl>
                                        <p:attrNameLst>
                                          <p:attrName>style.visibility</p:attrName>
                                        </p:attrNameLst>
                                      </p:cBhvr>
                                      <p:to>
                                        <p:strVal val="visible"/>
                                      </p:to>
                                    </p:set>
                                  </p:childTnLst>
                                </p:cTn>
                              </p:par>
                            </p:childTnLst>
                          </p:cTn>
                        </p:par>
                        <p:par>
                          <p:cTn id="30" fill="hold">
                            <p:stCondLst>
                              <p:cond delay="1000"/>
                            </p:stCondLst>
                            <p:childTnLst>
                              <p:par>
                                <p:cTn id="31" presetID="22" presetClass="entr" presetSubtype="4" fill="hold" nodeType="afterEffect">
                                  <p:stCondLst>
                                    <p:cond delay="0"/>
                                  </p:stCondLst>
                                  <p:childTnLst>
                                    <p:set>
                                      <p:cBhvr>
                                        <p:cTn id="32" dur="1" fill="hold">
                                          <p:stCondLst>
                                            <p:cond delay="0"/>
                                          </p:stCondLst>
                                        </p:cTn>
                                        <p:tgtEl>
                                          <p:spTgt spid="174"/>
                                        </p:tgtEl>
                                        <p:attrNameLst>
                                          <p:attrName>style.visibility</p:attrName>
                                        </p:attrNameLst>
                                      </p:cBhvr>
                                      <p:to>
                                        <p:strVal val="visible"/>
                                      </p:to>
                                    </p:set>
                                    <p:animEffect transition="in" filter="wipe(down)">
                                      <p:cBhvr>
                                        <p:cTn id="33" dur="500"/>
                                        <p:tgtEl>
                                          <p:spTgt spid="174"/>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14"/>
                                        </p:tgtEl>
                                        <p:attrNameLst>
                                          <p:attrName>style.visibility</p:attrName>
                                        </p:attrNameLst>
                                      </p:cBhvr>
                                      <p:to>
                                        <p:strVal val="visible"/>
                                      </p:to>
                                    </p:set>
                                    <p:animEffect transition="in" filter="fade">
                                      <p:cBhvr>
                                        <p:cTn id="38" dur="1000"/>
                                        <p:tgtEl>
                                          <p:spTgt spid="214"/>
                                        </p:tgtEl>
                                      </p:cBhvr>
                                    </p:animEffect>
                                    <p:anim calcmode="lin" valueType="num">
                                      <p:cBhvr>
                                        <p:cTn id="39" dur="1000" fill="hold"/>
                                        <p:tgtEl>
                                          <p:spTgt spid="214"/>
                                        </p:tgtEl>
                                        <p:attrNameLst>
                                          <p:attrName>ppt_x</p:attrName>
                                        </p:attrNameLst>
                                      </p:cBhvr>
                                      <p:tavLst>
                                        <p:tav tm="0">
                                          <p:val>
                                            <p:strVal val="#ppt_x"/>
                                          </p:val>
                                        </p:tav>
                                        <p:tav tm="100000">
                                          <p:val>
                                            <p:strVal val="#ppt_x"/>
                                          </p:val>
                                        </p:tav>
                                      </p:tavLst>
                                    </p:anim>
                                    <p:anim calcmode="lin" valueType="num">
                                      <p:cBhvr>
                                        <p:cTn id="40" dur="1000" fill="hold"/>
                                        <p:tgtEl>
                                          <p:spTgt spid="21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84"/>
                                        </p:tgtEl>
                                        <p:attrNameLst>
                                          <p:attrName>style.visibility</p:attrName>
                                        </p:attrNameLst>
                                      </p:cBhvr>
                                      <p:to>
                                        <p:strVal val="visible"/>
                                      </p:to>
                                    </p:set>
                                    <p:animEffect transition="in" filter="wipe(down)">
                                      <p:cBhvr>
                                        <p:cTn id="45" dur="500"/>
                                        <p:tgtEl>
                                          <p:spTgt spid="18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0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02"/>
                                        </p:tgtEl>
                                        <p:attrNameLst>
                                          <p:attrName>style.visibility</p:attrName>
                                        </p:attrNameLst>
                                      </p:cBhvr>
                                      <p:to>
                                        <p:strVal val="visible"/>
                                      </p:to>
                                    </p:set>
                                  </p:childTnLst>
                                </p:cTn>
                              </p:par>
                            </p:childTnLst>
                          </p:cTn>
                        </p:par>
                        <p:par>
                          <p:cTn id="54" fill="hold">
                            <p:stCondLst>
                              <p:cond delay="0"/>
                            </p:stCondLst>
                            <p:childTnLst>
                              <p:par>
                                <p:cTn id="55" presetID="22" presetClass="entr" presetSubtype="8" fill="hold" nodeType="afterEffect">
                                  <p:stCondLst>
                                    <p:cond delay="0"/>
                                  </p:stCondLst>
                                  <p:childTnLst>
                                    <p:set>
                                      <p:cBhvr>
                                        <p:cTn id="56" dur="1" fill="hold">
                                          <p:stCondLst>
                                            <p:cond delay="0"/>
                                          </p:stCondLst>
                                        </p:cTn>
                                        <p:tgtEl>
                                          <p:spTgt spid="196"/>
                                        </p:tgtEl>
                                        <p:attrNameLst>
                                          <p:attrName>style.visibility</p:attrName>
                                        </p:attrNameLst>
                                      </p:cBhvr>
                                      <p:to>
                                        <p:strVal val="visible"/>
                                      </p:to>
                                    </p:set>
                                    <p:animEffect transition="in" filter="wipe(left)">
                                      <p:cBhvr>
                                        <p:cTn id="57" dur="500"/>
                                        <p:tgtEl>
                                          <p:spTgt spid="196"/>
                                        </p:tgtEl>
                                      </p:cBhvr>
                                    </p:animEffect>
                                  </p:childTnLst>
                                </p:cTn>
                              </p:par>
                            </p:childTnLst>
                          </p:cTn>
                        </p:par>
                        <p:par>
                          <p:cTn id="58" fill="hold">
                            <p:stCondLst>
                              <p:cond delay="500"/>
                            </p:stCondLst>
                            <p:childTnLst>
                              <p:par>
                                <p:cTn id="59" presetID="1" presetClass="entr" presetSubtype="0" fill="hold" nodeType="afterEffect">
                                  <p:stCondLst>
                                    <p:cond delay="0"/>
                                  </p:stCondLst>
                                  <p:childTnLst>
                                    <p:set>
                                      <p:cBhvr>
                                        <p:cTn id="60" dur="1" fill="hold">
                                          <p:stCondLst>
                                            <p:cond delay="0"/>
                                          </p:stCondLst>
                                        </p:cTn>
                                        <p:tgtEl>
                                          <p:spTgt spid="205"/>
                                        </p:tgtEl>
                                        <p:attrNameLst>
                                          <p:attrName>style.visibility</p:attrName>
                                        </p:attrNameLst>
                                      </p:cBhvr>
                                      <p:to>
                                        <p:strVal val="visible"/>
                                      </p:to>
                                    </p:se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200"/>
                                        </p:tgtEl>
                                        <p:attrNameLst>
                                          <p:attrName>style.visibility</p:attrName>
                                        </p:attrNameLst>
                                      </p:cBhvr>
                                      <p:to>
                                        <p:strVal val="visible"/>
                                      </p:to>
                                    </p:set>
                                    <p:animEffect transition="in" filter="wipe(left)">
                                      <p:cBhvr>
                                        <p:cTn id="64" dur="500"/>
                                        <p:tgtEl>
                                          <p:spTgt spid="200"/>
                                        </p:tgtEl>
                                      </p:cBhvr>
                                    </p:animEffect>
                                  </p:childTnLst>
                                </p:cTn>
                              </p:par>
                            </p:childTnLst>
                          </p:cTn>
                        </p:par>
                        <p:par>
                          <p:cTn id="65" fill="hold">
                            <p:stCondLst>
                              <p:cond delay="1000"/>
                            </p:stCondLst>
                            <p:childTnLst>
                              <p:par>
                                <p:cTn id="66" presetID="1" presetClass="entr" presetSubtype="0" fill="hold" nodeType="afterEffect">
                                  <p:stCondLst>
                                    <p:cond delay="0"/>
                                  </p:stCondLst>
                                  <p:childTnLst>
                                    <p:set>
                                      <p:cBhvr>
                                        <p:cTn id="67" dur="1" fill="hold">
                                          <p:stCondLst>
                                            <p:cond delay="0"/>
                                          </p:stCondLst>
                                        </p:cTn>
                                        <p:tgtEl>
                                          <p:spTgt spid="208"/>
                                        </p:tgtEl>
                                        <p:attrNameLst>
                                          <p:attrName>style.visibility</p:attrName>
                                        </p:attrNameLst>
                                      </p:cBhvr>
                                      <p:to>
                                        <p:strVal val="visible"/>
                                      </p:to>
                                    </p:set>
                                  </p:childTnLst>
                                </p:cTn>
                              </p:par>
                            </p:childTnLst>
                          </p:cTn>
                        </p:par>
                        <p:par>
                          <p:cTn id="68" fill="hold">
                            <p:stCondLst>
                              <p:cond delay="1000"/>
                            </p:stCondLst>
                            <p:childTnLst>
                              <p:par>
                                <p:cTn id="69" presetID="22" presetClass="entr" presetSubtype="8" fill="hold" nodeType="afterEffect">
                                  <p:stCondLst>
                                    <p:cond delay="0"/>
                                  </p:stCondLst>
                                  <p:childTnLst>
                                    <p:set>
                                      <p:cBhvr>
                                        <p:cTn id="70" dur="1" fill="hold">
                                          <p:stCondLst>
                                            <p:cond delay="0"/>
                                          </p:stCondLst>
                                        </p:cTn>
                                        <p:tgtEl>
                                          <p:spTgt spid="199"/>
                                        </p:tgtEl>
                                        <p:attrNameLst>
                                          <p:attrName>style.visibility</p:attrName>
                                        </p:attrNameLst>
                                      </p:cBhvr>
                                      <p:to>
                                        <p:strVal val="visible"/>
                                      </p:to>
                                    </p:set>
                                    <p:animEffect transition="in" filter="wipe(left)">
                                      <p:cBhvr>
                                        <p:cTn id="71" dur="500"/>
                                        <p:tgtEl>
                                          <p:spTgt spid="199"/>
                                        </p:tgtEl>
                                      </p:cBhvr>
                                    </p:animEffect>
                                  </p:childTnLst>
                                </p:cTn>
                              </p:par>
                            </p:childTnLst>
                          </p:cTn>
                        </p:par>
                        <p:par>
                          <p:cTn id="72" fill="hold">
                            <p:stCondLst>
                              <p:cond delay="1500"/>
                            </p:stCondLst>
                            <p:childTnLst>
                              <p:par>
                                <p:cTn id="73" presetID="1" presetClass="entr" presetSubtype="0" fill="hold" nodeType="afterEffect">
                                  <p:stCondLst>
                                    <p:cond delay="0"/>
                                  </p:stCondLst>
                                  <p:childTnLst>
                                    <p:set>
                                      <p:cBhvr>
                                        <p:cTn id="74" dur="1" fill="hold">
                                          <p:stCondLst>
                                            <p:cond delay="0"/>
                                          </p:stCondLst>
                                        </p:cTn>
                                        <p:tgtEl>
                                          <p:spTgt spid="211"/>
                                        </p:tgtEl>
                                        <p:attrNameLst>
                                          <p:attrName>style.visibility</p:attrName>
                                        </p:attrNameLst>
                                      </p:cBhvr>
                                      <p:to>
                                        <p:strVal val="visible"/>
                                      </p:to>
                                    </p:set>
                                  </p:childTnLst>
                                </p:cTn>
                              </p:par>
                            </p:childTnLst>
                          </p:cTn>
                        </p:par>
                        <p:par>
                          <p:cTn id="75" fill="hold">
                            <p:stCondLst>
                              <p:cond delay="1500"/>
                            </p:stCondLst>
                            <p:childTnLst>
                              <p:par>
                                <p:cTn id="76" presetID="22" presetClass="entr" presetSubtype="8" fill="hold" nodeType="afterEffect">
                                  <p:stCondLst>
                                    <p:cond delay="0"/>
                                  </p:stCondLst>
                                  <p:childTnLst>
                                    <p:set>
                                      <p:cBhvr>
                                        <p:cTn id="77" dur="1" fill="hold">
                                          <p:stCondLst>
                                            <p:cond delay="0"/>
                                          </p:stCondLst>
                                        </p:cTn>
                                        <p:tgtEl>
                                          <p:spTgt spid="201"/>
                                        </p:tgtEl>
                                        <p:attrNameLst>
                                          <p:attrName>style.visibility</p:attrName>
                                        </p:attrNameLst>
                                      </p:cBhvr>
                                      <p:to>
                                        <p:strVal val="visible"/>
                                      </p:to>
                                    </p:set>
                                    <p:animEffect transition="in" filter="wipe(left)">
                                      <p:cBhvr>
                                        <p:cTn id="78"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FB3F667-DC71-41BB-B2FD-201581C0C9BE}"/>
              </a:ext>
            </a:extLst>
          </p:cNvPr>
          <p:cNvGrpSpPr/>
          <p:nvPr/>
        </p:nvGrpSpPr>
        <p:grpSpPr>
          <a:xfrm>
            <a:off x="130865" y="1495840"/>
            <a:ext cx="5907984" cy="5362160"/>
            <a:chOff x="6284016" y="1668079"/>
            <a:chExt cx="5907984" cy="5362160"/>
          </a:xfrm>
        </p:grpSpPr>
        <p:grpSp>
          <p:nvGrpSpPr>
            <p:cNvPr id="5" name="Group 4">
              <a:extLst>
                <a:ext uri="{FF2B5EF4-FFF2-40B4-BE49-F238E27FC236}">
                  <a16:creationId xmlns:a16="http://schemas.microsoft.com/office/drawing/2014/main" id="{59E8302F-FCD9-489C-84F2-748F8764C10F}"/>
                </a:ext>
              </a:extLst>
            </p:cNvPr>
            <p:cNvGrpSpPr/>
            <p:nvPr/>
          </p:nvGrpSpPr>
          <p:grpSpPr>
            <a:xfrm>
              <a:off x="6284016" y="1803607"/>
              <a:ext cx="4748366" cy="5149644"/>
              <a:chOff x="1480222" y="4429967"/>
              <a:chExt cx="1784948" cy="888412"/>
            </a:xfrm>
          </p:grpSpPr>
          <p:cxnSp>
            <p:nvCxnSpPr>
              <p:cNvPr id="14" name="Straight Arrow Connector 13">
                <a:extLst>
                  <a:ext uri="{FF2B5EF4-FFF2-40B4-BE49-F238E27FC236}">
                    <a16:creationId xmlns:a16="http://schemas.microsoft.com/office/drawing/2014/main" id="{A4B9DD44-10B7-4D31-A9E8-3E842D70E4E6}"/>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C622E6A-AC8D-4076-A0E7-FB6757F5DFD4}"/>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E157960-EB7D-45CD-BAB6-D8D2BADED8C1}"/>
                    </a:ext>
                  </a:extLst>
                </p:cNvPr>
                <p:cNvSpPr txBox="1"/>
                <p:nvPr/>
              </p:nvSpPr>
              <p:spPr>
                <a:xfrm>
                  <a:off x="11049771" y="6199242"/>
                  <a:ext cx="525510"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i="1">
                            <a:solidFill>
                              <a:srgbClr val="0070C0"/>
                            </a:solidFill>
                            <a:latin typeface="Cambria Math" panose="02040503050406030204" pitchFamily="18" charset="0"/>
                          </a:rPr>
                          <m:t>𝑥</m:t>
                        </m:r>
                      </m:oMath>
                    </m:oMathPara>
                  </a14:m>
                  <a:endParaRPr lang="en-US" sz="3600" b="0" dirty="0"/>
                </a:p>
              </p:txBody>
            </p:sp>
          </mc:Choice>
          <mc:Fallback xmlns="">
            <p:sp>
              <p:nvSpPr>
                <p:cNvPr id="6" name="TextBox 5">
                  <a:extLst>
                    <a:ext uri="{FF2B5EF4-FFF2-40B4-BE49-F238E27FC236}">
                      <a16:creationId xmlns:a16="http://schemas.microsoft.com/office/drawing/2014/main" id="{9E157960-EB7D-45CD-BAB6-D8D2BADED8C1}"/>
                    </a:ext>
                  </a:extLst>
                </p:cNvPr>
                <p:cNvSpPr txBox="1">
                  <a:spLocks noRot="1" noChangeAspect="1" noMove="1" noResize="1" noEditPoints="1" noAdjustHandles="1" noChangeArrowheads="1" noChangeShapeType="1" noTextEdit="1"/>
                </p:cNvSpPr>
                <p:nvPr/>
              </p:nvSpPr>
              <p:spPr>
                <a:xfrm>
                  <a:off x="11049771" y="6199242"/>
                  <a:ext cx="525510" cy="830997"/>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05FB644-EA4C-4F9F-A20F-0A8C61764ABC}"/>
                    </a:ext>
                  </a:extLst>
                </p:cNvPr>
                <p:cNvSpPr txBox="1"/>
                <p:nvPr/>
              </p:nvSpPr>
              <p:spPr>
                <a:xfrm>
                  <a:off x="6556553" y="1668079"/>
                  <a:ext cx="771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oMath>
                    </m:oMathPara>
                  </a14:m>
                  <a:endParaRPr lang="en-US" sz="3600" b="0" dirty="0"/>
                </a:p>
              </p:txBody>
            </p:sp>
          </mc:Choice>
          <mc:Fallback xmlns="">
            <p:sp>
              <p:nvSpPr>
                <p:cNvPr id="7" name="TextBox 6">
                  <a:extLst>
                    <a:ext uri="{FF2B5EF4-FFF2-40B4-BE49-F238E27FC236}">
                      <a16:creationId xmlns:a16="http://schemas.microsoft.com/office/drawing/2014/main" id="{505FB644-EA4C-4F9F-A20F-0A8C61764ABC}"/>
                    </a:ext>
                  </a:extLst>
                </p:cNvPr>
                <p:cNvSpPr txBox="1">
                  <a:spLocks noRot="1" noChangeAspect="1" noMove="1" noResize="1" noEditPoints="1" noAdjustHandles="1" noChangeArrowheads="1" noChangeShapeType="1" noTextEdit="1"/>
                </p:cNvSpPr>
                <p:nvPr/>
              </p:nvSpPr>
              <p:spPr>
                <a:xfrm>
                  <a:off x="6556553" y="1668079"/>
                  <a:ext cx="771524" cy="830997"/>
                </a:xfrm>
                <a:prstGeom prst="rect">
                  <a:avLst/>
                </a:prstGeom>
                <a:blipFill>
                  <a:blip r:embed="rId4"/>
                  <a:stretch>
                    <a:fillRect/>
                  </a:stretch>
                </a:blipFill>
              </p:spPr>
              <p:txBody>
                <a:bodyPr/>
                <a:lstStyle/>
                <a:p>
                  <a:r>
                    <a:rPr lang="en-CA">
                      <a:noFill/>
                    </a:rPr>
                    <a:t> </a:t>
                  </a:r>
                </a:p>
              </p:txBody>
            </p:sp>
          </mc:Fallback>
        </mc:AlternateContent>
        <p:sp>
          <p:nvSpPr>
            <p:cNvPr id="8" name="Freeform: Shape 7">
              <a:extLst>
                <a:ext uri="{FF2B5EF4-FFF2-40B4-BE49-F238E27FC236}">
                  <a16:creationId xmlns:a16="http://schemas.microsoft.com/office/drawing/2014/main" id="{7FC0AE91-2966-49EB-B92D-26960B405CB9}"/>
                </a:ext>
              </a:extLst>
            </p:cNvPr>
            <p:cNvSpPr/>
            <p:nvPr/>
          </p:nvSpPr>
          <p:spPr>
            <a:xfrm rot="10800000" flipH="1">
              <a:off x="9241070" y="2035801"/>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sp>
          <p:nvSpPr>
            <p:cNvPr id="9" name="Freeform: Shape 8">
              <a:extLst>
                <a:ext uri="{FF2B5EF4-FFF2-40B4-BE49-F238E27FC236}">
                  <a16:creationId xmlns:a16="http://schemas.microsoft.com/office/drawing/2014/main" id="{72253028-4BD3-4245-9177-4C15BEEB65E1}"/>
                </a:ext>
              </a:extLst>
            </p:cNvPr>
            <p:cNvSpPr/>
            <p:nvPr/>
          </p:nvSpPr>
          <p:spPr>
            <a:xfrm rot="10800000" flipH="1">
              <a:off x="6415809" y="197718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0" name="Group 9">
              <a:extLst>
                <a:ext uri="{FF2B5EF4-FFF2-40B4-BE49-F238E27FC236}">
                  <a16:creationId xmlns:a16="http://schemas.microsoft.com/office/drawing/2014/main" id="{C995EB7A-8F07-44B6-9946-6E88890B1A9B}"/>
                </a:ext>
              </a:extLst>
            </p:cNvPr>
            <p:cNvGrpSpPr/>
            <p:nvPr/>
          </p:nvGrpSpPr>
          <p:grpSpPr>
            <a:xfrm>
              <a:off x="8067955" y="1668317"/>
              <a:ext cx="4124045" cy="770985"/>
              <a:chOff x="152400" y="5973617"/>
              <a:chExt cx="4124045" cy="770985"/>
            </a:xfrm>
          </p:grpSpPr>
          <p:pic>
            <p:nvPicPr>
              <p:cNvPr id="12" name="Picture 8" descr="Rocket, Star, Moon, Space Travel, Space, Research">
                <a:extLst>
                  <a:ext uri="{FF2B5EF4-FFF2-40B4-BE49-F238E27FC236}">
                    <a16:creationId xmlns:a16="http://schemas.microsoft.com/office/drawing/2014/main" id="{065F58EF-7EEF-4E2C-98EE-89A6D6A4D6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420260" y="57057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Rocket, Star, Moon, Space Travel, Space, Research">
                <a:extLst>
                  <a:ext uri="{FF2B5EF4-FFF2-40B4-BE49-F238E27FC236}">
                    <a16:creationId xmlns:a16="http://schemas.microsoft.com/office/drawing/2014/main" id="{D150C4E8-A5DD-4D35-AE62-F71E23273068}"/>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241204" y="57093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6" name="Group 15">
            <a:extLst>
              <a:ext uri="{FF2B5EF4-FFF2-40B4-BE49-F238E27FC236}">
                <a16:creationId xmlns:a16="http://schemas.microsoft.com/office/drawing/2014/main" id="{F7467500-EB7D-4177-9CBA-8CEA8B8E750C}"/>
              </a:ext>
            </a:extLst>
          </p:cNvPr>
          <p:cNvGrpSpPr/>
          <p:nvPr/>
        </p:nvGrpSpPr>
        <p:grpSpPr>
          <a:xfrm>
            <a:off x="299249" y="5661458"/>
            <a:ext cx="2814172" cy="923330"/>
            <a:chOff x="6452400" y="5833697"/>
            <a:chExt cx="2814172" cy="923330"/>
          </a:xfrm>
        </p:grpSpPr>
        <p:cxnSp>
          <p:nvCxnSpPr>
            <p:cNvPr id="17" name="Straight Arrow Connector 16">
              <a:extLst>
                <a:ext uri="{FF2B5EF4-FFF2-40B4-BE49-F238E27FC236}">
                  <a16:creationId xmlns:a16="http://schemas.microsoft.com/office/drawing/2014/main" id="{4A27194B-59AF-4C3A-8E53-89E9F2DB5C5C}"/>
                </a:ext>
              </a:extLst>
            </p:cNvPr>
            <p:cNvCxnSpPr>
              <a:cxnSpLocks/>
            </p:cNvCxnSpPr>
            <p:nvPr/>
          </p:nvCxnSpPr>
          <p:spPr>
            <a:xfrm>
              <a:off x="6452400" y="663118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EF91CFF-55E9-4F36-876C-0929F178A5D9}"/>
                    </a:ext>
                  </a:extLst>
                </p:cNvPr>
                <p:cNvSpPr txBox="1"/>
                <p:nvPr/>
              </p:nvSpPr>
              <p:spPr>
                <a:xfrm>
                  <a:off x="7449494" y="583369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18" name="TextBox 17">
                  <a:extLst>
                    <a:ext uri="{FF2B5EF4-FFF2-40B4-BE49-F238E27FC236}">
                      <a16:creationId xmlns:a16="http://schemas.microsoft.com/office/drawing/2014/main" id="{BEF91CFF-55E9-4F36-876C-0929F178A5D9}"/>
                    </a:ext>
                  </a:extLst>
                </p:cNvPr>
                <p:cNvSpPr txBox="1">
                  <a:spLocks noRot="1" noChangeAspect="1" noMove="1" noResize="1" noEditPoints="1" noAdjustHandles="1" noChangeArrowheads="1" noChangeShapeType="1" noTextEdit="1"/>
                </p:cNvSpPr>
                <p:nvPr/>
              </p:nvSpPr>
              <p:spPr>
                <a:xfrm>
                  <a:off x="7449494" y="5833697"/>
                  <a:ext cx="973017" cy="923330"/>
                </a:xfrm>
                <a:prstGeom prst="rect">
                  <a:avLst/>
                </a:prstGeom>
                <a:blipFill>
                  <a:blip r:embed="rId6"/>
                  <a:stretch>
                    <a:fillRect/>
                  </a:stretch>
                </a:blipFill>
                <a:ln>
                  <a:noFill/>
                </a:ln>
              </p:spPr>
              <p:txBody>
                <a:bodyPr/>
                <a:lstStyle/>
                <a:p>
                  <a:r>
                    <a:rPr lang="en-CA">
                      <a:noFill/>
                    </a:rPr>
                    <a:t> </a:t>
                  </a:r>
                </a:p>
              </p:txBody>
            </p:sp>
          </mc:Fallback>
        </mc:AlternateContent>
      </p:grpSp>
      <p:cxnSp>
        <p:nvCxnSpPr>
          <p:cNvPr id="19" name="Straight Arrow Connector 18">
            <a:extLst>
              <a:ext uri="{FF2B5EF4-FFF2-40B4-BE49-F238E27FC236}">
                <a16:creationId xmlns:a16="http://schemas.microsoft.com/office/drawing/2014/main" id="{2FDF8AED-6D12-4624-80BB-E58F91D05BDF}"/>
              </a:ext>
            </a:extLst>
          </p:cNvPr>
          <p:cNvCxnSpPr>
            <a:cxnSpLocks/>
          </p:cNvCxnSpPr>
          <p:nvPr/>
        </p:nvCxnSpPr>
        <p:spPr>
          <a:xfrm flipV="1">
            <a:off x="381944" y="4585975"/>
            <a:ext cx="2995436" cy="981697"/>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E40C926-31F4-4C5D-A77C-2C1E0EA6FFC7}"/>
              </a:ext>
            </a:extLst>
          </p:cNvPr>
          <p:cNvCxnSpPr>
            <a:cxnSpLocks/>
          </p:cNvCxnSpPr>
          <p:nvPr/>
        </p:nvCxnSpPr>
        <p:spPr>
          <a:xfrm flipV="1">
            <a:off x="757083" y="2634256"/>
            <a:ext cx="3262526" cy="1972125"/>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2A76E33D-069E-4701-A687-268367E4C3E7}"/>
              </a:ext>
            </a:extLst>
          </p:cNvPr>
          <p:cNvGrpSpPr/>
          <p:nvPr/>
        </p:nvGrpSpPr>
        <p:grpSpPr>
          <a:xfrm>
            <a:off x="235690" y="4773285"/>
            <a:ext cx="918438" cy="918438"/>
            <a:chOff x="13957170" y="1241368"/>
            <a:chExt cx="2919047" cy="2919047"/>
          </a:xfrm>
        </p:grpSpPr>
        <p:cxnSp>
          <p:nvCxnSpPr>
            <p:cNvPr id="22" name="Straight Arrow Connector 21">
              <a:extLst>
                <a:ext uri="{FF2B5EF4-FFF2-40B4-BE49-F238E27FC236}">
                  <a16:creationId xmlns:a16="http://schemas.microsoft.com/office/drawing/2014/main" id="{B3A2BFF7-D878-4693-B1A7-DA920919E9AC}"/>
                </a:ext>
              </a:extLst>
            </p:cNvPr>
            <p:cNvCxnSpPr>
              <a:cxnSpLocks/>
            </p:cNvCxnSpPr>
            <p:nvPr/>
          </p:nvCxnSpPr>
          <p:spPr>
            <a:xfrm flipV="1">
              <a:off x="13957170" y="3119088"/>
              <a:ext cx="2919047" cy="956661"/>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2DB119C-EAAA-4D1C-8948-BDD3D701558F}"/>
                </a:ext>
              </a:extLst>
            </p:cNvPr>
            <p:cNvCxnSpPr>
              <a:cxnSpLocks/>
            </p:cNvCxnSpPr>
            <p:nvPr/>
          </p:nvCxnSpPr>
          <p:spPr>
            <a:xfrm rot="5400000" flipH="1" flipV="1">
              <a:off x="13090141" y="2222561"/>
              <a:ext cx="2919047" cy="956662"/>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402FAE4-388C-4B80-A551-1FB2FF545B1D}"/>
              </a:ext>
            </a:extLst>
          </p:cNvPr>
          <p:cNvGrpSpPr/>
          <p:nvPr/>
        </p:nvGrpSpPr>
        <p:grpSpPr>
          <a:xfrm>
            <a:off x="199271" y="5663067"/>
            <a:ext cx="885439" cy="885440"/>
            <a:chOff x="14316927" y="3518814"/>
            <a:chExt cx="2814171" cy="2814172"/>
          </a:xfrm>
        </p:grpSpPr>
        <p:cxnSp>
          <p:nvCxnSpPr>
            <p:cNvPr id="25" name="Straight Arrow Connector 24">
              <a:extLst>
                <a:ext uri="{FF2B5EF4-FFF2-40B4-BE49-F238E27FC236}">
                  <a16:creationId xmlns:a16="http://schemas.microsoft.com/office/drawing/2014/main" id="{DDF20E94-EE58-41AD-A371-F4BBED4C178E}"/>
                </a:ext>
              </a:extLst>
            </p:cNvPr>
            <p:cNvCxnSpPr>
              <a:cxnSpLocks/>
            </p:cNvCxnSpPr>
            <p:nvPr/>
          </p:nvCxnSpPr>
          <p:spPr>
            <a:xfrm>
              <a:off x="14316927" y="6235383"/>
              <a:ext cx="2814171"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1D2B772-F2C1-4494-98CD-D5B1775BD5D9}"/>
                </a:ext>
              </a:extLst>
            </p:cNvPr>
            <p:cNvCxnSpPr>
              <a:cxnSpLocks/>
            </p:cNvCxnSpPr>
            <p:nvPr/>
          </p:nvCxnSpPr>
          <p:spPr>
            <a:xfrm rot="16200000">
              <a:off x="12977948" y="4925900"/>
              <a:ext cx="2814172"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D2E56014-F8A8-48EC-AA4D-D1BADF11740E}"/>
              </a:ext>
            </a:extLst>
          </p:cNvPr>
          <p:cNvGrpSpPr/>
          <p:nvPr/>
        </p:nvGrpSpPr>
        <p:grpSpPr>
          <a:xfrm>
            <a:off x="566548" y="3743566"/>
            <a:ext cx="1001280" cy="988519"/>
            <a:chOff x="12741376" y="-88492"/>
            <a:chExt cx="3182344" cy="3141785"/>
          </a:xfrm>
        </p:grpSpPr>
        <p:cxnSp>
          <p:nvCxnSpPr>
            <p:cNvPr id="28" name="Straight Arrow Connector 27">
              <a:extLst>
                <a:ext uri="{FF2B5EF4-FFF2-40B4-BE49-F238E27FC236}">
                  <a16:creationId xmlns:a16="http://schemas.microsoft.com/office/drawing/2014/main" id="{066F0005-64A7-4DDE-823C-2A5697363636}"/>
                </a:ext>
              </a:extLst>
            </p:cNvPr>
            <p:cNvCxnSpPr>
              <a:cxnSpLocks/>
            </p:cNvCxnSpPr>
            <p:nvPr/>
          </p:nvCxnSpPr>
          <p:spPr>
            <a:xfrm flipV="1">
              <a:off x="12781935" y="1139785"/>
              <a:ext cx="3141785" cy="189914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09568F0-2865-4BB2-8036-F8F5A48EA216}"/>
                </a:ext>
              </a:extLst>
            </p:cNvPr>
            <p:cNvCxnSpPr>
              <a:cxnSpLocks/>
            </p:cNvCxnSpPr>
            <p:nvPr/>
          </p:nvCxnSpPr>
          <p:spPr>
            <a:xfrm rot="5400000" flipH="1" flipV="1">
              <a:off x="12120052" y="532832"/>
              <a:ext cx="3141785" cy="189913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3E768E59-9341-47CA-B1EF-9F53B1CAD694}"/>
              </a:ext>
            </a:extLst>
          </p:cNvPr>
          <p:cNvGrpSpPr/>
          <p:nvPr/>
        </p:nvGrpSpPr>
        <p:grpSpPr>
          <a:xfrm>
            <a:off x="3373227" y="1739485"/>
            <a:ext cx="2140820" cy="2852155"/>
            <a:chOff x="9526378" y="1911724"/>
            <a:chExt cx="2140820" cy="2852155"/>
          </a:xfrm>
        </p:grpSpPr>
        <p:cxnSp>
          <p:nvCxnSpPr>
            <p:cNvPr id="31" name="Straight Arrow Connector 30">
              <a:extLst>
                <a:ext uri="{FF2B5EF4-FFF2-40B4-BE49-F238E27FC236}">
                  <a16:creationId xmlns:a16="http://schemas.microsoft.com/office/drawing/2014/main" id="{5E6F42BD-50AC-43DE-89C3-A21AB36DE3DE}"/>
                </a:ext>
              </a:extLst>
            </p:cNvPr>
            <p:cNvCxnSpPr>
              <a:cxnSpLocks/>
            </p:cNvCxnSpPr>
            <p:nvPr/>
          </p:nvCxnSpPr>
          <p:spPr>
            <a:xfrm flipV="1">
              <a:off x="9526378" y="4646809"/>
              <a:ext cx="357210" cy="117070"/>
            </a:xfrm>
            <a:prstGeom prst="straightConnector1">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78C3B25-F7D1-46EE-9D81-2CE380C132CE}"/>
                </a:ext>
              </a:extLst>
            </p:cNvPr>
            <p:cNvCxnSpPr>
              <a:cxnSpLocks/>
            </p:cNvCxnSpPr>
            <p:nvPr/>
          </p:nvCxnSpPr>
          <p:spPr>
            <a:xfrm flipV="1">
              <a:off x="10170459" y="1911724"/>
              <a:ext cx="1496739" cy="904747"/>
            </a:xfrm>
            <a:prstGeom prst="straightConnector1">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A67C085-D062-4FA0-BEBB-23D65A545C64}"/>
                  </a:ext>
                </a:extLst>
              </p:cNvPr>
              <p:cNvSpPr txBox="1"/>
              <p:nvPr/>
            </p:nvSpPr>
            <p:spPr>
              <a:xfrm>
                <a:off x="841700" y="38100"/>
                <a:ext cx="4118487" cy="1569660"/>
              </a:xfrm>
              <a:prstGeom prst="rect">
                <a:avLst/>
              </a:prstGeom>
              <a:solidFill>
                <a:schemeClr val="bg1"/>
              </a:solidFill>
              <a:ln w="38100">
                <a:solidFill>
                  <a:schemeClr val="tx1"/>
                </a:solidFill>
              </a:ln>
            </p:spPr>
            <p:txBody>
              <a:bodyPr wrap="square" rtlCol="0">
                <a:spAutoFit/>
              </a:bodyPr>
              <a:lstStyle/>
              <a:p>
                <a:pPr algn="ctr"/>
                <a:r>
                  <a:rPr lang="en-US" sz="4800" dirty="0"/>
                  <a:t>string of length </a:t>
                </a:r>
                <a14:m>
                  <m:oMath xmlns:m="http://schemas.openxmlformats.org/officeDocument/2006/math">
                    <m:r>
                      <a:rPr lang="en-US" sz="4800" i="1" dirty="0" smtClean="0">
                        <a:solidFill>
                          <a:srgbClr val="FF0000"/>
                        </a:solidFill>
                        <a:latin typeface="Cambria Math" panose="02040503050406030204" pitchFamily="18" charset="0"/>
                      </a:rPr>
                      <m:t>𝐷</m:t>
                    </m:r>
                  </m:oMath>
                </a14:m>
                <a:r>
                  <a:rPr lang="en-US" sz="4800" dirty="0"/>
                  <a:t> will </a:t>
                </a:r>
                <a:r>
                  <a:rPr lang="en-US" sz="4800" u="sng" dirty="0"/>
                  <a:t>break</a:t>
                </a:r>
                <a:r>
                  <a:rPr lang="en-US" sz="4800" dirty="0"/>
                  <a:t>.</a:t>
                </a:r>
                <a:endParaRPr lang="en-CA" sz="4800" dirty="0"/>
              </a:p>
            </p:txBody>
          </p:sp>
        </mc:Choice>
        <mc:Fallback xmlns="">
          <p:sp>
            <p:nvSpPr>
              <p:cNvPr id="34" name="TextBox 33">
                <a:extLst>
                  <a:ext uri="{FF2B5EF4-FFF2-40B4-BE49-F238E27FC236}">
                    <a16:creationId xmlns:a16="http://schemas.microsoft.com/office/drawing/2014/main" id="{CA67C085-D062-4FA0-BEBB-23D65A545C64}"/>
                  </a:ext>
                </a:extLst>
              </p:cNvPr>
              <p:cNvSpPr txBox="1">
                <a:spLocks noRot="1" noChangeAspect="1" noMove="1" noResize="1" noEditPoints="1" noAdjustHandles="1" noChangeArrowheads="1" noChangeShapeType="1" noTextEdit="1"/>
              </p:cNvSpPr>
              <p:nvPr/>
            </p:nvSpPr>
            <p:spPr>
              <a:xfrm>
                <a:off x="841700" y="38100"/>
                <a:ext cx="4118487" cy="1569660"/>
              </a:xfrm>
              <a:prstGeom prst="rect">
                <a:avLst/>
              </a:prstGeom>
              <a:blipFill>
                <a:blip r:embed="rId7"/>
                <a:stretch>
                  <a:fillRect l="-3959" t="-7197" r="-7185" b="-18182"/>
                </a:stretch>
              </a:blipFill>
              <a:ln w="38100">
                <a:solidFill>
                  <a:schemeClr val="tx1"/>
                </a:solidFill>
              </a:ln>
            </p:spPr>
            <p:txBody>
              <a:bodyPr/>
              <a:lstStyle/>
              <a:p>
                <a:r>
                  <a:rPr lang="en-CA">
                    <a:noFill/>
                  </a:rPr>
                  <a:t> </a:t>
                </a:r>
              </a:p>
            </p:txBody>
          </p:sp>
        </mc:Fallback>
      </mc:AlternateContent>
      <p:grpSp>
        <p:nvGrpSpPr>
          <p:cNvPr id="36" name="Group 35">
            <a:extLst>
              <a:ext uri="{FF2B5EF4-FFF2-40B4-BE49-F238E27FC236}">
                <a16:creationId xmlns:a16="http://schemas.microsoft.com/office/drawing/2014/main" id="{D5546829-D523-49CC-8135-4A4FEB2080E9}"/>
              </a:ext>
            </a:extLst>
          </p:cNvPr>
          <p:cNvGrpSpPr/>
          <p:nvPr/>
        </p:nvGrpSpPr>
        <p:grpSpPr>
          <a:xfrm>
            <a:off x="6291135" y="1668317"/>
            <a:ext cx="5291265" cy="5366838"/>
            <a:chOff x="6291135" y="1668317"/>
            <a:chExt cx="5291265" cy="5366838"/>
          </a:xfrm>
        </p:grpSpPr>
        <p:grpSp>
          <p:nvGrpSpPr>
            <p:cNvPr id="37" name="Group 36">
              <a:extLst>
                <a:ext uri="{FF2B5EF4-FFF2-40B4-BE49-F238E27FC236}">
                  <a16:creationId xmlns:a16="http://schemas.microsoft.com/office/drawing/2014/main" id="{C44A7548-B256-4605-A8AE-8034C4E32E97}"/>
                </a:ext>
              </a:extLst>
            </p:cNvPr>
            <p:cNvGrpSpPr/>
            <p:nvPr/>
          </p:nvGrpSpPr>
          <p:grpSpPr>
            <a:xfrm>
              <a:off x="6291135" y="1808523"/>
              <a:ext cx="4748366" cy="5149644"/>
              <a:chOff x="1480222" y="4429967"/>
              <a:chExt cx="1784948" cy="888412"/>
            </a:xfrm>
          </p:grpSpPr>
          <p:cxnSp>
            <p:nvCxnSpPr>
              <p:cNvPr id="46" name="Straight Arrow Connector 45">
                <a:extLst>
                  <a:ext uri="{FF2B5EF4-FFF2-40B4-BE49-F238E27FC236}">
                    <a16:creationId xmlns:a16="http://schemas.microsoft.com/office/drawing/2014/main" id="{14EDE808-92BE-44B8-A663-BADCFC4A1268}"/>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39D8D49-932A-4A2F-97D5-AA0E8561A8A2}"/>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2C4A1F0-92B7-4557-A832-47B6C03EA97D}"/>
                    </a:ext>
                  </a:extLst>
                </p:cNvPr>
                <p:cNvSpPr txBox="1"/>
                <p:nvPr/>
              </p:nvSpPr>
              <p:spPr>
                <a:xfrm>
                  <a:off x="11056890" y="6204158"/>
                  <a:ext cx="525510"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i="1">
                            <a:solidFill>
                              <a:srgbClr val="0070C0"/>
                            </a:solidFill>
                            <a:latin typeface="Cambria Math" panose="02040503050406030204" pitchFamily="18" charset="0"/>
                          </a:rPr>
                          <m:t>𝑥</m:t>
                        </m:r>
                      </m:oMath>
                    </m:oMathPara>
                  </a14:m>
                  <a:endParaRPr lang="en-US" sz="3600" b="0" dirty="0"/>
                </a:p>
              </p:txBody>
            </p:sp>
          </mc:Choice>
          <mc:Fallback xmlns="">
            <p:sp>
              <p:nvSpPr>
                <p:cNvPr id="38" name="TextBox 37">
                  <a:extLst>
                    <a:ext uri="{FF2B5EF4-FFF2-40B4-BE49-F238E27FC236}">
                      <a16:creationId xmlns:a16="http://schemas.microsoft.com/office/drawing/2014/main" id="{72C4A1F0-92B7-4557-A832-47B6C03EA97D}"/>
                    </a:ext>
                  </a:extLst>
                </p:cNvPr>
                <p:cNvSpPr txBox="1">
                  <a:spLocks noRot="1" noChangeAspect="1" noMove="1" noResize="1" noEditPoints="1" noAdjustHandles="1" noChangeArrowheads="1" noChangeShapeType="1" noTextEdit="1"/>
                </p:cNvSpPr>
                <p:nvPr/>
              </p:nvSpPr>
              <p:spPr>
                <a:xfrm>
                  <a:off x="11056890" y="6204158"/>
                  <a:ext cx="525510" cy="830997"/>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B247A40-0A48-4E6E-888F-A0249964C9E1}"/>
                    </a:ext>
                  </a:extLst>
                </p:cNvPr>
                <p:cNvSpPr txBox="1"/>
                <p:nvPr/>
              </p:nvSpPr>
              <p:spPr>
                <a:xfrm>
                  <a:off x="6563672" y="1672995"/>
                  <a:ext cx="771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oMath>
                    </m:oMathPara>
                  </a14:m>
                  <a:endParaRPr lang="en-US" sz="3600" b="0" dirty="0"/>
                </a:p>
              </p:txBody>
            </p:sp>
          </mc:Choice>
          <mc:Fallback xmlns="">
            <p:sp>
              <p:nvSpPr>
                <p:cNvPr id="39" name="TextBox 38">
                  <a:extLst>
                    <a:ext uri="{FF2B5EF4-FFF2-40B4-BE49-F238E27FC236}">
                      <a16:creationId xmlns:a16="http://schemas.microsoft.com/office/drawing/2014/main" id="{8B247A40-0A48-4E6E-888F-A0249964C9E1}"/>
                    </a:ext>
                  </a:extLst>
                </p:cNvPr>
                <p:cNvSpPr txBox="1">
                  <a:spLocks noRot="1" noChangeAspect="1" noMove="1" noResize="1" noEditPoints="1" noAdjustHandles="1" noChangeArrowheads="1" noChangeShapeType="1" noTextEdit="1"/>
                </p:cNvSpPr>
                <p:nvPr/>
              </p:nvSpPr>
              <p:spPr>
                <a:xfrm>
                  <a:off x="6563672" y="1672995"/>
                  <a:ext cx="771524" cy="830997"/>
                </a:xfrm>
                <a:prstGeom prst="rect">
                  <a:avLst/>
                </a:prstGeom>
                <a:blipFill>
                  <a:blip r:embed="rId9"/>
                  <a:stretch>
                    <a:fillRect/>
                  </a:stretch>
                </a:blipFill>
              </p:spPr>
              <p:txBody>
                <a:bodyPr/>
                <a:lstStyle/>
                <a:p>
                  <a:r>
                    <a:rPr lang="en-CA">
                      <a:noFill/>
                    </a:rPr>
                    <a:t> </a:t>
                  </a:r>
                </a:p>
              </p:txBody>
            </p:sp>
          </mc:Fallback>
        </mc:AlternateContent>
        <p:grpSp>
          <p:nvGrpSpPr>
            <p:cNvPr id="40" name="Group 39">
              <a:extLst>
                <a:ext uri="{FF2B5EF4-FFF2-40B4-BE49-F238E27FC236}">
                  <a16:creationId xmlns:a16="http://schemas.microsoft.com/office/drawing/2014/main" id="{FDBB2171-9493-4FBD-BA66-ECC6BB4694F3}"/>
                </a:ext>
              </a:extLst>
            </p:cNvPr>
            <p:cNvGrpSpPr/>
            <p:nvPr/>
          </p:nvGrpSpPr>
          <p:grpSpPr>
            <a:xfrm>
              <a:off x="6417416" y="1977186"/>
              <a:ext cx="4081356" cy="4683608"/>
              <a:chOff x="1422629" y="1500936"/>
              <a:chExt cx="4081356" cy="4683608"/>
            </a:xfrm>
          </p:grpSpPr>
          <p:sp>
            <p:nvSpPr>
              <p:cNvPr id="44" name="Freeform: Shape 43">
                <a:extLst>
                  <a:ext uri="{FF2B5EF4-FFF2-40B4-BE49-F238E27FC236}">
                    <a16:creationId xmlns:a16="http://schemas.microsoft.com/office/drawing/2014/main" id="{CA1BAF7D-716D-4E3E-B85F-F911122B55C3}"/>
                  </a:ext>
                </a:extLst>
              </p:cNvPr>
              <p:cNvSpPr/>
              <p:nvPr/>
            </p:nvSpPr>
            <p:spPr>
              <a:xfrm rot="10800000" flipH="1">
                <a:off x="1422629" y="150093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Freeform: Shape 44">
                <a:extLst>
                  <a:ext uri="{FF2B5EF4-FFF2-40B4-BE49-F238E27FC236}">
                    <a16:creationId xmlns:a16="http://schemas.microsoft.com/office/drawing/2014/main" id="{753D15C5-9B37-43A6-89D5-000D4029F01A}"/>
                  </a:ext>
                </a:extLst>
              </p:cNvPr>
              <p:cNvSpPr/>
              <p:nvPr/>
            </p:nvSpPr>
            <p:spPr>
              <a:xfrm rot="10800000" flipH="1">
                <a:off x="4224444" y="1536106"/>
                <a:ext cx="1279541"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grpSp>
        <p:pic>
          <p:nvPicPr>
            <p:cNvPr id="41" name="Picture 8" descr="Rocket, Star, Moon, Space Travel, Space, Research">
              <a:extLst>
                <a:ext uri="{FF2B5EF4-FFF2-40B4-BE49-F238E27FC236}">
                  <a16:creationId xmlns:a16="http://schemas.microsoft.com/office/drawing/2014/main" id="{7E4B2F39-9ED4-4752-BDD1-0DCC971989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8278665" y="14004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Rocket, Star, Moon, Space Travel, Space, Research">
              <a:extLst>
                <a:ext uri="{FF2B5EF4-FFF2-40B4-BE49-F238E27FC236}">
                  <a16:creationId xmlns:a16="http://schemas.microsoft.com/office/drawing/2014/main" id="{A4470A11-E027-40BA-8619-17283FCC8AE7}"/>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10013759" y="14040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Group 47">
            <a:extLst>
              <a:ext uri="{FF2B5EF4-FFF2-40B4-BE49-F238E27FC236}">
                <a16:creationId xmlns:a16="http://schemas.microsoft.com/office/drawing/2014/main" id="{16FA6CFA-9F7E-4D84-AF90-5FD695E8E30D}"/>
              </a:ext>
            </a:extLst>
          </p:cNvPr>
          <p:cNvGrpSpPr/>
          <p:nvPr/>
        </p:nvGrpSpPr>
        <p:grpSpPr>
          <a:xfrm>
            <a:off x="6535975" y="5833697"/>
            <a:ext cx="2814172" cy="923330"/>
            <a:chOff x="6452400" y="5833697"/>
            <a:chExt cx="2814172" cy="923330"/>
          </a:xfrm>
        </p:grpSpPr>
        <p:cxnSp>
          <p:nvCxnSpPr>
            <p:cNvPr id="49" name="Straight Arrow Connector 48">
              <a:extLst>
                <a:ext uri="{FF2B5EF4-FFF2-40B4-BE49-F238E27FC236}">
                  <a16:creationId xmlns:a16="http://schemas.microsoft.com/office/drawing/2014/main" id="{102CF6CB-4961-4B47-BD96-B5DDAB95E016}"/>
                </a:ext>
              </a:extLst>
            </p:cNvPr>
            <p:cNvCxnSpPr>
              <a:cxnSpLocks/>
            </p:cNvCxnSpPr>
            <p:nvPr/>
          </p:nvCxnSpPr>
          <p:spPr>
            <a:xfrm>
              <a:off x="6452400" y="663118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2CD306C-7D1D-40A5-9C4F-F2AEFE89B4AC}"/>
                    </a:ext>
                  </a:extLst>
                </p:cNvPr>
                <p:cNvSpPr txBox="1"/>
                <p:nvPr/>
              </p:nvSpPr>
              <p:spPr>
                <a:xfrm>
                  <a:off x="7449494" y="583369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50" name="TextBox 49">
                  <a:extLst>
                    <a:ext uri="{FF2B5EF4-FFF2-40B4-BE49-F238E27FC236}">
                      <a16:creationId xmlns:a16="http://schemas.microsoft.com/office/drawing/2014/main" id="{32CD306C-7D1D-40A5-9C4F-F2AEFE89B4AC}"/>
                    </a:ext>
                  </a:extLst>
                </p:cNvPr>
                <p:cNvSpPr txBox="1">
                  <a:spLocks noRot="1" noChangeAspect="1" noMove="1" noResize="1" noEditPoints="1" noAdjustHandles="1" noChangeArrowheads="1" noChangeShapeType="1" noTextEdit="1"/>
                </p:cNvSpPr>
                <p:nvPr/>
              </p:nvSpPr>
              <p:spPr>
                <a:xfrm>
                  <a:off x="7449494" y="5833697"/>
                  <a:ext cx="973017" cy="923330"/>
                </a:xfrm>
                <a:prstGeom prst="rect">
                  <a:avLst/>
                </a:prstGeom>
                <a:blipFill>
                  <a:blip r:embed="rId10"/>
                  <a:stretch>
                    <a:fillRect/>
                  </a:stretch>
                </a:blipFill>
                <a:ln>
                  <a:noFill/>
                </a:ln>
              </p:spPr>
              <p:txBody>
                <a:bodyPr/>
                <a:lstStyle/>
                <a:p>
                  <a:r>
                    <a:rPr lang="en-CA">
                      <a:noFill/>
                    </a:rPr>
                    <a:t> </a:t>
                  </a:r>
                </a:p>
              </p:txBody>
            </p:sp>
          </mc:Fallback>
        </mc:AlternateContent>
      </p:grpSp>
      <p:cxnSp>
        <p:nvCxnSpPr>
          <p:cNvPr id="51" name="Straight Arrow Connector 50">
            <a:extLst>
              <a:ext uri="{FF2B5EF4-FFF2-40B4-BE49-F238E27FC236}">
                <a16:creationId xmlns:a16="http://schemas.microsoft.com/office/drawing/2014/main" id="{8B694A29-1EEB-41F5-AF09-1E8B6CF6F5C5}"/>
              </a:ext>
            </a:extLst>
          </p:cNvPr>
          <p:cNvCxnSpPr>
            <a:cxnSpLocks/>
          </p:cNvCxnSpPr>
          <p:nvPr/>
        </p:nvCxnSpPr>
        <p:spPr>
          <a:xfrm flipV="1">
            <a:off x="6618670" y="4787417"/>
            <a:ext cx="2906330" cy="952495"/>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EDA82B5-E58F-40D3-96A4-FD6F63BE9D3A}"/>
              </a:ext>
            </a:extLst>
          </p:cNvPr>
          <p:cNvCxnSpPr>
            <a:cxnSpLocks/>
          </p:cNvCxnSpPr>
          <p:nvPr/>
        </p:nvCxnSpPr>
        <p:spPr>
          <a:xfrm flipV="1">
            <a:off x="6993809" y="2914627"/>
            <a:ext cx="3083641" cy="1863994"/>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B4AA5C2B-BBED-4BAD-83C8-6D3DB10F8603}"/>
              </a:ext>
            </a:extLst>
          </p:cNvPr>
          <p:cNvGrpSpPr/>
          <p:nvPr/>
        </p:nvGrpSpPr>
        <p:grpSpPr>
          <a:xfrm>
            <a:off x="6415266" y="4945524"/>
            <a:ext cx="918438" cy="918438"/>
            <a:chOff x="13957170" y="1241368"/>
            <a:chExt cx="2919047" cy="2919047"/>
          </a:xfrm>
        </p:grpSpPr>
        <p:cxnSp>
          <p:nvCxnSpPr>
            <p:cNvPr id="54" name="Straight Arrow Connector 53">
              <a:extLst>
                <a:ext uri="{FF2B5EF4-FFF2-40B4-BE49-F238E27FC236}">
                  <a16:creationId xmlns:a16="http://schemas.microsoft.com/office/drawing/2014/main" id="{C989F219-DB38-43DC-BB01-CFD2E11EF9B1}"/>
                </a:ext>
              </a:extLst>
            </p:cNvPr>
            <p:cNvCxnSpPr>
              <a:cxnSpLocks/>
            </p:cNvCxnSpPr>
            <p:nvPr/>
          </p:nvCxnSpPr>
          <p:spPr>
            <a:xfrm flipV="1">
              <a:off x="13957170" y="3119088"/>
              <a:ext cx="2919047" cy="956661"/>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232A113-BE4B-44F6-BA2B-C01F0583FAAC}"/>
                </a:ext>
              </a:extLst>
            </p:cNvPr>
            <p:cNvCxnSpPr>
              <a:cxnSpLocks/>
            </p:cNvCxnSpPr>
            <p:nvPr/>
          </p:nvCxnSpPr>
          <p:spPr>
            <a:xfrm rot="5400000" flipH="1" flipV="1">
              <a:off x="13090141" y="2222561"/>
              <a:ext cx="2919047" cy="956662"/>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8DA5A520-1D33-45DF-844D-518843BF214F}"/>
              </a:ext>
            </a:extLst>
          </p:cNvPr>
          <p:cNvGrpSpPr/>
          <p:nvPr/>
        </p:nvGrpSpPr>
        <p:grpSpPr>
          <a:xfrm>
            <a:off x="6359797" y="5835306"/>
            <a:ext cx="885439" cy="885440"/>
            <a:chOff x="14316927" y="3518814"/>
            <a:chExt cx="2814171" cy="2814172"/>
          </a:xfrm>
        </p:grpSpPr>
        <p:cxnSp>
          <p:nvCxnSpPr>
            <p:cNvPr id="57" name="Straight Arrow Connector 56">
              <a:extLst>
                <a:ext uri="{FF2B5EF4-FFF2-40B4-BE49-F238E27FC236}">
                  <a16:creationId xmlns:a16="http://schemas.microsoft.com/office/drawing/2014/main" id="{CFFE5BD1-C78B-41D9-A949-2C7680713FB3}"/>
                </a:ext>
              </a:extLst>
            </p:cNvPr>
            <p:cNvCxnSpPr>
              <a:cxnSpLocks/>
            </p:cNvCxnSpPr>
            <p:nvPr/>
          </p:nvCxnSpPr>
          <p:spPr>
            <a:xfrm>
              <a:off x="14316927" y="6235383"/>
              <a:ext cx="2814171"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E7A41A5-EBF6-461B-A29A-A141C0AB9F75}"/>
                </a:ext>
              </a:extLst>
            </p:cNvPr>
            <p:cNvCxnSpPr>
              <a:cxnSpLocks/>
            </p:cNvCxnSpPr>
            <p:nvPr/>
          </p:nvCxnSpPr>
          <p:spPr>
            <a:xfrm rot="16200000">
              <a:off x="12977947" y="4925900"/>
              <a:ext cx="2814172"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202F3759-81A4-4023-8CFF-4A3AF13FEAB0}"/>
              </a:ext>
            </a:extLst>
          </p:cNvPr>
          <p:cNvGrpSpPr/>
          <p:nvPr/>
        </p:nvGrpSpPr>
        <p:grpSpPr>
          <a:xfrm>
            <a:off x="6803274" y="3915805"/>
            <a:ext cx="1001280" cy="988519"/>
            <a:chOff x="12741376" y="-88492"/>
            <a:chExt cx="3182344" cy="3141785"/>
          </a:xfrm>
        </p:grpSpPr>
        <p:cxnSp>
          <p:nvCxnSpPr>
            <p:cNvPr id="60" name="Straight Arrow Connector 59">
              <a:extLst>
                <a:ext uri="{FF2B5EF4-FFF2-40B4-BE49-F238E27FC236}">
                  <a16:creationId xmlns:a16="http://schemas.microsoft.com/office/drawing/2014/main" id="{003F12F3-2D49-4D57-BE5C-A685730518BB}"/>
                </a:ext>
              </a:extLst>
            </p:cNvPr>
            <p:cNvCxnSpPr>
              <a:cxnSpLocks/>
            </p:cNvCxnSpPr>
            <p:nvPr/>
          </p:nvCxnSpPr>
          <p:spPr>
            <a:xfrm flipV="1">
              <a:off x="12781935" y="1139785"/>
              <a:ext cx="3141785" cy="189914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01624F2-F365-46C4-A5AE-F03617BD2D5D}"/>
                </a:ext>
              </a:extLst>
            </p:cNvPr>
            <p:cNvCxnSpPr>
              <a:cxnSpLocks/>
            </p:cNvCxnSpPr>
            <p:nvPr/>
          </p:nvCxnSpPr>
          <p:spPr>
            <a:xfrm rot="5400000" flipH="1" flipV="1">
              <a:off x="12120052" y="532832"/>
              <a:ext cx="3141785" cy="189913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EA9F65C4-F3C3-4779-85C9-1463F4B0FF21}"/>
                  </a:ext>
                </a:extLst>
              </p:cNvPr>
              <p:cNvSpPr txBox="1"/>
              <p:nvPr/>
            </p:nvSpPr>
            <p:spPr>
              <a:xfrm>
                <a:off x="6991351" y="38100"/>
                <a:ext cx="4331538" cy="1569660"/>
              </a:xfrm>
              <a:prstGeom prst="rect">
                <a:avLst/>
              </a:prstGeom>
              <a:solidFill>
                <a:schemeClr val="bg1"/>
              </a:solidFill>
              <a:ln w="38100">
                <a:solidFill>
                  <a:schemeClr val="tx1"/>
                </a:solidFill>
              </a:ln>
            </p:spPr>
            <p:txBody>
              <a:bodyPr wrap="square" rtlCol="0">
                <a:spAutoFit/>
              </a:bodyPr>
              <a:lstStyle/>
              <a:p>
                <a:pPr algn="ctr"/>
                <a:r>
                  <a:rPr lang="en-US" sz="4800" dirty="0"/>
                  <a:t>string of length </a:t>
                </a:r>
                <a14:m>
                  <m:oMath xmlns:m="http://schemas.openxmlformats.org/officeDocument/2006/math">
                    <m:r>
                      <a:rPr lang="en-US" sz="4800" i="1" dirty="0" smtClean="0">
                        <a:solidFill>
                          <a:srgbClr val="FF0000"/>
                        </a:solidFill>
                        <a:latin typeface="Cambria Math" panose="02040503050406030204" pitchFamily="18" charset="0"/>
                      </a:rPr>
                      <m:t>𝐷</m:t>
                    </m:r>
                  </m:oMath>
                </a14:m>
                <a:r>
                  <a:rPr lang="en-US" sz="4800" dirty="0"/>
                  <a:t> </a:t>
                </a:r>
                <a:r>
                  <a:rPr lang="en-US" sz="4800" u="sng" dirty="0"/>
                  <a:t>doesn’t break</a:t>
                </a:r>
                <a:r>
                  <a:rPr lang="en-US" sz="4800" dirty="0"/>
                  <a:t>.</a:t>
                </a:r>
                <a:endParaRPr lang="en-CA" sz="4800" dirty="0"/>
              </a:p>
            </p:txBody>
          </p:sp>
        </mc:Choice>
        <mc:Fallback xmlns="">
          <p:sp>
            <p:nvSpPr>
              <p:cNvPr id="63" name="TextBox 62">
                <a:extLst>
                  <a:ext uri="{FF2B5EF4-FFF2-40B4-BE49-F238E27FC236}">
                    <a16:creationId xmlns:a16="http://schemas.microsoft.com/office/drawing/2014/main" id="{EA9F65C4-F3C3-4779-85C9-1463F4B0FF21}"/>
                  </a:ext>
                </a:extLst>
              </p:cNvPr>
              <p:cNvSpPr txBox="1">
                <a:spLocks noRot="1" noChangeAspect="1" noMove="1" noResize="1" noEditPoints="1" noAdjustHandles="1" noChangeArrowheads="1" noChangeShapeType="1" noTextEdit="1"/>
              </p:cNvSpPr>
              <p:nvPr/>
            </p:nvSpPr>
            <p:spPr>
              <a:xfrm>
                <a:off x="6991351" y="38100"/>
                <a:ext cx="4331538" cy="1569660"/>
              </a:xfrm>
              <a:prstGeom prst="rect">
                <a:avLst/>
              </a:prstGeom>
              <a:blipFill>
                <a:blip r:embed="rId11"/>
                <a:stretch>
                  <a:fillRect l="-1536" t="-7197" r="-5726" b="-18182"/>
                </a:stretch>
              </a:blipFill>
              <a:ln w="38100">
                <a:solidFill>
                  <a:schemeClr val="tx1"/>
                </a:solidFill>
              </a:ln>
            </p:spPr>
            <p:txBody>
              <a:bodyPr/>
              <a:lstStyle/>
              <a:p>
                <a:r>
                  <a:rPr lang="en-CA">
                    <a:noFill/>
                  </a:rPr>
                  <a:t> </a:t>
                </a:r>
              </a:p>
            </p:txBody>
          </p:sp>
        </mc:Fallback>
      </mc:AlternateContent>
      <p:cxnSp>
        <p:nvCxnSpPr>
          <p:cNvPr id="65" name="Straight Connector 64">
            <a:extLst>
              <a:ext uri="{FF2B5EF4-FFF2-40B4-BE49-F238E27FC236}">
                <a16:creationId xmlns:a16="http://schemas.microsoft.com/office/drawing/2014/main" id="{427AE50B-BC59-49B3-B695-0DB109B3CABA}"/>
              </a:ext>
            </a:extLst>
          </p:cNvPr>
          <p:cNvCxnSpPr>
            <a:cxnSpLocks/>
          </p:cNvCxnSpPr>
          <p:nvPr/>
        </p:nvCxnSpPr>
        <p:spPr>
          <a:xfrm flipV="1">
            <a:off x="6115665" y="0"/>
            <a:ext cx="0" cy="685800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198975"/>
      </p:ext>
    </p:extLst>
  </p:cSld>
  <p:clrMapOvr>
    <a:masterClrMapping/>
  </p:clrMapOvr>
  <mc:AlternateContent xmlns:mc="http://schemas.openxmlformats.org/markup-compatibility/2006" xmlns:p14="http://schemas.microsoft.com/office/powerpoint/2010/main">
    <mc:Choice Requires="p14">
      <p:transition spd="med" p14:dur="700" advTm="5939">
        <p:fade/>
      </p:transition>
    </mc:Choice>
    <mc:Fallback xmlns="">
      <p:transition spd="med" advTm="5939">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F3048E0A-1308-4333-84C9-2F38EC093BDF}"/>
              </a:ext>
            </a:extLst>
          </p:cNvPr>
          <p:cNvGrpSpPr/>
          <p:nvPr/>
        </p:nvGrpSpPr>
        <p:grpSpPr>
          <a:xfrm>
            <a:off x="7265596" y="-946240"/>
            <a:ext cx="5726505" cy="9144000"/>
            <a:chOff x="7265596" y="-946240"/>
            <a:chExt cx="5726505" cy="9144000"/>
          </a:xfrm>
        </p:grpSpPr>
        <p:pic>
          <p:nvPicPr>
            <p:cNvPr id="4" name="Picture 3">
              <a:extLst>
                <a:ext uri="{FF2B5EF4-FFF2-40B4-BE49-F238E27FC236}">
                  <a16:creationId xmlns:a16="http://schemas.microsoft.com/office/drawing/2014/main" id="{E383543B-98C0-40F2-AA97-AD222CB673FA}"/>
                </a:ext>
              </a:extLst>
            </p:cNvPr>
            <p:cNvPicPr>
              <a:picLocks noChangeAspect="1"/>
            </p:cNvPicPr>
            <p:nvPr/>
          </p:nvPicPr>
          <p:blipFill rotWithShape="1">
            <a:blip r:embed="rId3"/>
            <a:srcRect l="2656" t="5535" r="55099" b="6728"/>
            <a:stretch/>
          </p:blipFill>
          <p:spPr>
            <a:xfrm>
              <a:off x="7265596" y="452511"/>
              <a:ext cx="5291075" cy="6153150"/>
            </a:xfrm>
            <a:prstGeom prst="rect">
              <a:avLst/>
            </a:prstGeom>
          </p:spPr>
        </p:pic>
        <p:sp>
          <p:nvSpPr>
            <p:cNvPr id="5" name="Isosceles Triangle 4">
              <a:extLst>
                <a:ext uri="{FF2B5EF4-FFF2-40B4-BE49-F238E27FC236}">
                  <a16:creationId xmlns:a16="http://schemas.microsoft.com/office/drawing/2014/main" id="{35D917D5-615A-4203-90BC-3922264508F4}"/>
                </a:ext>
              </a:extLst>
            </p:cNvPr>
            <p:cNvSpPr/>
            <p:nvPr/>
          </p:nvSpPr>
          <p:spPr>
            <a:xfrm rot="16200000">
              <a:off x="5641372" y="1634759"/>
              <a:ext cx="7529136" cy="3857620"/>
            </a:xfrm>
            <a:prstGeom prst="triangle">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Group 5">
              <a:extLst>
                <a:ext uri="{FF2B5EF4-FFF2-40B4-BE49-F238E27FC236}">
                  <a16:creationId xmlns:a16="http://schemas.microsoft.com/office/drawing/2014/main" id="{9DA2D664-F7EB-4F0D-90AF-39F2945A55F3}"/>
                </a:ext>
              </a:extLst>
            </p:cNvPr>
            <p:cNvGrpSpPr/>
            <p:nvPr/>
          </p:nvGrpSpPr>
          <p:grpSpPr>
            <a:xfrm>
              <a:off x="7526130" y="-946240"/>
              <a:ext cx="5465971" cy="9144000"/>
              <a:chOff x="6480223" y="-1091381"/>
              <a:chExt cx="5465971" cy="9144000"/>
            </a:xfrm>
          </p:grpSpPr>
          <p:grpSp>
            <p:nvGrpSpPr>
              <p:cNvPr id="7" name="Group 6">
                <a:extLst>
                  <a:ext uri="{FF2B5EF4-FFF2-40B4-BE49-F238E27FC236}">
                    <a16:creationId xmlns:a16="http://schemas.microsoft.com/office/drawing/2014/main" id="{7C3B5727-2401-47B9-9D6A-14631883D243}"/>
                  </a:ext>
                </a:extLst>
              </p:cNvPr>
              <p:cNvGrpSpPr/>
              <p:nvPr/>
            </p:nvGrpSpPr>
            <p:grpSpPr>
              <a:xfrm>
                <a:off x="7048451" y="-44450"/>
                <a:ext cx="3127020" cy="6965950"/>
                <a:chOff x="7048451" y="-44450"/>
                <a:chExt cx="3127020" cy="6965950"/>
              </a:xfrm>
            </p:grpSpPr>
            <p:grpSp>
              <p:nvGrpSpPr>
                <p:cNvPr id="36" name="Group 35">
                  <a:extLst>
                    <a:ext uri="{FF2B5EF4-FFF2-40B4-BE49-F238E27FC236}">
                      <a16:creationId xmlns:a16="http://schemas.microsoft.com/office/drawing/2014/main" id="{E5C76BD8-03CB-491D-BD47-BBB28839ED01}"/>
                    </a:ext>
                  </a:extLst>
                </p:cNvPr>
                <p:cNvGrpSpPr/>
                <p:nvPr/>
              </p:nvGrpSpPr>
              <p:grpSpPr>
                <a:xfrm>
                  <a:off x="7048451" y="1918357"/>
                  <a:ext cx="1111568" cy="3016991"/>
                  <a:chOff x="4723570" y="360362"/>
                  <a:chExt cx="2121730" cy="6141905"/>
                </a:xfrm>
              </p:grpSpPr>
              <p:sp>
                <p:nvSpPr>
                  <p:cNvPr id="39" name="Freeform: Shape 38">
                    <a:extLst>
                      <a:ext uri="{FF2B5EF4-FFF2-40B4-BE49-F238E27FC236}">
                        <a16:creationId xmlns:a16="http://schemas.microsoft.com/office/drawing/2014/main" id="{8A859029-3BDE-4780-89A3-0AD9FAFF4D57}"/>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0" name="Freeform: Shape 39">
                    <a:extLst>
                      <a:ext uri="{FF2B5EF4-FFF2-40B4-BE49-F238E27FC236}">
                        <a16:creationId xmlns:a16="http://schemas.microsoft.com/office/drawing/2014/main" id="{EB60CF33-6480-4CE0-9B10-5837E7EFC507}"/>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37" name="Straight Connector 36">
                  <a:extLst>
                    <a:ext uri="{FF2B5EF4-FFF2-40B4-BE49-F238E27FC236}">
                      <a16:creationId xmlns:a16="http://schemas.microsoft.com/office/drawing/2014/main" id="{ED181064-5599-4A00-B6EB-50DEB09E7C92}"/>
                    </a:ext>
                  </a:extLst>
                </p:cNvPr>
                <p:cNvCxnSpPr>
                  <a:cxnSpLocks/>
                </p:cNvCxnSpPr>
                <p:nvPr/>
              </p:nvCxnSpPr>
              <p:spPr>
                <a:xfrm flipV="1">
                  <a:off x="8030603" y="-44450"/>
                  <a:ext cx="2121914" cy="2092005"/>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D90C824-745D-47E4-8CFA-EEE693548A1F}"/>
                    </a:ext>
                  </a:extLst>
                </p:cNvPr>
                <p:cNvCxnSpPr>
                  <a:cxnSpLocks/>
                </p:cNvCxnSpPr>
                <p:nvPr/>
              </p:nvCxnSpPr>
              <p:spPr>
                <a:xfrm>
                  <a:off x="8116513" y="4891564"/>
                  <a:ext cx="2058958" cy="2029936"/>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020144F8-54CC-45E2-AF73-636092F68C10}"/>
                  </a:ext>
                </a:extLst>
              </p:cNvPr>
              <p:cNvGrpSpPr/>
              <p:nvPr/>
            </p:nvGrpSpPr>
            <p:grpSpPr>
              <a:xfrm>
                <a:off x="7556195" y="57150"/>
                <a:ext cx="2803909" cy="6902450"/>
                <a:chOff x="7575245" y="57150"/>
                <a:chExt cx="2803909" cy="6902450"/>
              </a:xfrm>
            </p:grpSpPr>
            <p:grpSp>
              <p:nvGrpSpPr>
                <p:cNvPr id="31" name="Group 30">
                  <a:extLst>
                    <a:ext uri="{FF2B5EF4-FFF2-40B4-BE49-F238E27FC236}">
                      <a16:creationId xmlns:a16="http://schemas.microsoft.com/office/drawing/2014/main" id="{8B236F46-2BEF-47EF-9B27-B7488B1693FA}"/>
                    </a:ext>
                  </a:extLst>
                </p:cNvPr>
                <p:cNvGrpSpPr/>
                <p:nvPr/>
              </p:nvGrpSpPr>
              <p:grpSpPr>
                <a:xfrm>
                  <a:off x="7575245" y="529619"/>
                  <a:ext cx="2121730" cy="5758744"/>
                  <a:chOff x="4723570" y="360362"/>
                  <a:chExt cx="2121730" cy="6141905"/>
                </a:xfrm>
              </p:grpSpPr>
              <p:sp>
                <p:nvSpPr>
                  <p:cNvPr id="34" name="Freeform: Shape 33">
                    <a:extLst>
                      <a:ext uri="{FF2B5EF4-FFF2-40B4-BE49-F238E27FC236}">
                        <a16:creationId xmlns:a16="http://schemas.microsoft.com/office/drawing/2014/main" id="{E143DA7E-6F62-4D14-9469-499965522A42}"/>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5" name="Freeform: Shape 34">
                    <a:extLst>
                      <a:ext uri="{FF2B5EF4-FFF2-40B4-BE49-F238E27FC236}">
                        <a16:creationId xmlns:a16="http://schemas.microsoft.com/office/drawing/2014/main" id="{14DA79CE-0761-4C28-A94A-5C423C74CB6F}"/>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32" name="Straight Connector 31">
                  <a:extLst>
                    <a:ext uri="{FF2B5EF4-FFF2-40B4-BE49-F238E27FC236}">
                      <a16:creationId xmlns:a16="http://schemas.microsoft.com/office/drawing/2014/main" id="{E8F79047-7622-4C20-AB6F-3528C6E8665A}"/>
                    </a:ext>
                  </a:extLst>
                </p:cNvPr>
                <p:cNvCxnSpPr>
                  <a:cxnSpLocks/>
                </p:cNvCxnSpPr>
                <p:nvPr/>
              </p:nvCxnSpPr>
              <p:spPr>
                <a:xfrm flipV="1">
                  <a:off x="9627628" y="57150"/>
                  <a:ext cx="547142" cy="53943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F411C88-C150-419F-95AB-B6F7C2986783}"/>
                    </a:ext>
                  </a:extLst>
                </p:cNvPr>
                <p:cNvCxnSpPr>
                  <a:cxnSpLocks/>
                </p:cNvCxnSpPr>
                <p:nvPr/>
              </p:nvCxnSpPr>
              <p:spPr>
                <a:xfrm>
                  <a:off x="9628422" y="6219449"/>
                  <a:ext cx="750732" cy="740151"/>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6C1E338E-94D0-4664-A877-E3DD2C2060D0}"/>
                  </a:ext>
                </a:extLst>
              </p:cNvPr>
              <p:cNvGrpSpPr/>
              <p:nvPr/>
            </p:nvGrpSpPr>
            <p:grpSpPr>
              <a:xfrm>
                <a:off x="8114305" y="66707"/>
                <a:ext cx="2121730" cy="6709420"/>
                <a:chOff x="4723570" y="360362"/>
                <a:chExt cx="2121730" cy="6141905"/>
              </a:xfrm>
            </p:grpSpPr>
            <p:sp>
              <p:nvSpPr>
                <p:cNvPr id="29" name="Freeform: Shape 28">
                  <a:extLst>
                    <a:ext uri="{FF2B5EF4-FFF2-40B4-BE49-F238E27FC236}">
                      <a16:creationId xmlns:a16="http://schemas.microsoft.com/office/drawing/2014/main" id="{9930F36B-9B26-4B41-97BD-EF40AB22EA4F}"/>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Freeform: Shape 29">
                  <a:extLst>
                    <a:ext uri="{FF2B5EF4-FFF2-40B4-BE49-F238E27FC236}">
                      <a16:creationId xmlns:a16="http://schemas.microsoft.com/office/drawing/2014/main" id="{AD7F8AFB-CD00-4A49-BEE5-0C6A4515AD89}"/>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0" name="Group 9">
                <a:extLst>
                  <a:ext uri="{FF2B5EF4-FFF2-40B4-BE49-F238E27FC236}">
                    <a16:creationId xmlns:a16="http://schemas.microsoft.com/office/drawing/2014/main" id="{91A6C6C8-96C2-463B-8384-F784446614F2}"/>
                  </a:ext>
                </a:extLst>
              </p:cNvPr>
              <p:cNvGrpSpPr/>
              <p:nvPr/>
            </p:nvGrpSpPr>
            <p:grpSpPr>
              <a:xfrm>
                <a:off x="8628793" y="-406558"/>
                <a:ext cx="2121730" cy="7655946"/>
                <a:chOff x="4723570" y="360362"/>
                <a:chExt cx="2121730" cy="6141905"/>
              </a:xfrm>
            </p:grpSpPr>
            <p:sp>
              <p:nvSpPr>
                <p:cNvPr id="27" name="Freeform: Shape 26">
                  <a:extLst>
                    <a:ext uri="{FF2B5EF4-FFF2-40B4-BE49-F238E27FC236}">
                      <a16:creationId xmlns:a16="http://schemas.microsoft.com/office/drawing/2014/main" id="{61F28F93-0DD4-4650-A1EE-4EE7E6D45DE6}"/>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Freeform: Shape 27">
                  <a:extLst>
                    <a:ext uri="{FF2B5EF4-FFF2-40B4-BE49-F238E27FC236}">
                      <a16:creationId xmlns:a16="http://schemas.microsoft.com/office/drawing/2014/main" id="{6AFF6722-EE13-41C9-ACA1-54C8958493D9}"/>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1" name="Group 10">
                <a:extLst>
                  <a:ext uri="{FF2B5EF4-FFF2-40B4-BE49-F238E27FC236}">
                    <a16:creationId xmlns:a16="http://schemas.microsoft.com/office/drawing/2014/main" id="{E1FA483D-DB12-4678-B5C0-5979132D4565}"/>
                  </a:ext>
                </a:extLst>
              </p:cNvPr>
              <p:cNvGrpSpPr/>
              <p:nvPr/>
            </p:nvGrpSpPr>
            <p:grpSpPr>
              <a:xfrm>
                <a:off x="9178758" y="-952500"/>
                <a:ext cx="2121730" cy="8735406"/>
                <a:chOff x="4723570" y="360362"/>
                <a:chExt cx="2121730" cy="6141905"/>
              </a:xfrm>
            </p:grpSpPr>
            <p:sp>
              <p:nvSpPr>
                <p:cNvPr id="25" name="Freeform: Shape 24">
                  <a:extLst>
                    <a:ext uri="{FF2B5EF4-FFF2-40B4-BE49-F238E27FC236}">
                      <a16:creationId xmlns:a16="http://schemas.microsoft.com/office/drawing/2014/main" id="{F21AE96F-4D16-49BA-9B8C-6C898EEFF99D}"/>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Freeform: Shape 25">
                  <a:extLst>
                    <a:ext uri="{FF2B5EF4-FFF2-40B4-BE49-F238E27FC236}">
                      <a16:creationId xmlns:a16="http://schemas.microsoft.com/office/drawing/2014/main" id="{2C14CD56-6419-46A1-99BD-321CDF9D20AE}"/>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 name="Group 11">
                <a:extLst>
                  <a:ext uri="{FF2B5EF4-FFF2-40B4-BE49-F238E27FC236}">
                    <a16:creationId xmlns:a16="http://schemas.microsoft.com/office/drawing/2014/main" id="{D53A93FD-EC00-4F66-9C35-8E5CC2AD886D}"/>
                  </a:ext>
                </a:extLst>
              </p:cNvPr>
              <p:cNvGrpSpPr/>
              <p:nvPr/>
            </p:nvGrpSpPr>
            <p:grpSpPr>
              <a:xfrm>
                <a:off x="6490343" y="391886"/>
                <a:ext cx="4006207" cy="6008914"/>
                <a:chOff x="6490343" y="391886"/>
                <a:chExt cx="4006207" cy="6008914"/>
              </a:xfrm>
            </p:grpSpPr>
            <p:cxnSp>
              <p:nvCxnSpPr>
                <p:cNvPr id="16" name="Straight Connector 15">
                  <a:extLst>
                    <a:ext uri="{FF2B5EF4-FFF2-40B4-BE49-F238E27FC236}">
                      <a16:creationId xmlns:a16="http://schemas.microsoft.com/office/drawing/2014/main" id="{FB912B48-32B3-45FF-A276-05672755B500}"/>
                    </a:ext>
                  </a:extLst>
                </p:cNvPr>
                <p:cNvCxnSpPr>
                  <a:cxnSpLocks/>
                </p:cNvCxnSpPr>
                <p:nvPr/>
              </p:nvCxnSpPr>
              <p:spPr>
                <a:xfrm>
                  <a:off x="6490343" y="3403418"/>
                  <a:ext cx="364425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6357C3-D556-49EC-822A-1BEECF0BC35D}"/>
                    </a:ext>
                  </a:extLst>
                </p:cNvPr>
                <p:cNvCxnSpPr>
                  <a:cxnSpLocks/>
                </p:cNvCxnSpPr>
                <p:nvPr/>
              </p:nvCxnSpPr>
              <p:spPr>
                <a:xfrm flipV="1">
                  <a:off x="6509938" y="2397055"/>
                  <a:ext cx="3986612" cy="100976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5F9F3B-D062-4991-B35E-BE19A41D9BD5}"/>
                    </a:ext>
                  </a:extLst>
                </p:cNvPr>
                <p:cNvCxnSpPr>
                  <a:cxnSpLocks/>
                </p:cNvCxnSpPr>
                <p:nvPr/>
              </p:nvCxnSpPr>
              <p:spPr>
                <a:xfrm flipV="1">
                  <a:off x="6517558" y="1695450"/>
                  <a:ext cx="3639656" cy="171851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CA1079-9FB0-4A50-8F42-1CE0194471C8}"/>
                    </a:ext>
                  </a:extLst>
                </p:cNvPr>
                <p:cNvCxnSpPr>
                  <a:cxnSpLocks/>
                </p:cNvCxnSpPr>
                <p:nvPr/>
              </p:nvCxnSpPr>
              <p:spPr>
                <a:xfrm flipV="1">
                  <a:off x="6517558" y="850900"/>
                  <a:ext cx="3959007" cy="25630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CF04034-BD4D-413E-980E-8A52950054B2}"/>
                    </a:ext>
                  </a:extLst>
                </p:cNvPr>
                <p:cNvCxnSpPr>
                  <a:cxnSpLocks/>
                </p:cNvCxnSpPr>
                <p:nvPr/>
              </p:nvCxnSpPr>
              <p:spPr>
                <a:xfrm flipV="1">
                  <a:off x="6509938" y="391886"/>
                  <a:ext cx="3905244" cy="30149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681C373-1A41-4BEA-B04D-AC89F3CF6469}"/>
                    </a:ext>
                  </a:extLst>
                </p:cNvPr>
                <p:cNvCxnSpPr>
                  <a:cxnSpLocks/>
                </p:cNvCxnSpPr>
                <p:nvPr/>
              </p:nvCxnSpPr>
              <p:spPr>
                <a:xfrm>
                  <a:off x="6497238" y="3390150"/>
                  <a:ext cx="3688274" cy="934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7C157F-AFD9-4BBC-8049-EC21F7D2323B}"/>
                    </a:ext>
                  </a:extLst>
                </p:cNvPr>
                <p:cNvCxnSpPr>
                  <a:cxnSpLocks/>
                </p:cNvCxnSpPr>
                <p:nvPr/>
              </p:nvCxnSpPr>
              <p:spPr>
                <a:xfrm>
                  <a:off x="6504858" y="3383005"/>
                  <a:ext cx="3809256" cy="179859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BC070F4-A5B9-436E-815E-0AFFA78CD252}"/>
                    </a:ext>
                  </a:extLst>
                </p:cNvPr>
                <p:cNvCxnSpPr>
                  <a:cxnSpLocks/>
                </p:cNvCxnSpPr>
                <p:nvPr/>
              </p:nvCxnSpPr>
              <p:spPr>
                <a:xfrm>
                  <a:off x="6504858" y="3383005"/>
                  <a:ext cx="3749213" cy="24272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150205-7E59-45EC-9F56-45A79AF5732B}"/>
                    </a:ext>
                  </a:extLst>
                </p:cNvPr>
                <p:cNvCxnSpPr>
                  <a:cxnSpLocks/>
                </p:cNvCxnSpPr>
                <p:nvPr/>
              </p:nvCxnSpPr>
              <p:spPr>
                <a:xfrm>
                  <a:off x="6497238" y="3390150"/>
                  <a:ext cx="3899694" cy="30106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3AB013E7-390A-4302-BE11-BB61558E5818}"/>
                  </a:ext>
                </a:extLst>
              </p:cNvPr>
              <p:cNvCxnSpPr>
                <a:cxnSpLocks/>
              </p:cNvCxnSpPr>
              <p:nvPr/>
            </p:nvCxnSpPr>
            <p:spPr>
              <a:xfrm flipV="1">
                <a:off x="6484986" y="-597559"/>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8B5AB6-63E8-4610-BE31-0FC21A8C781C}"/>
                  </a:ext>
                </a:extLst>
              </p:cNvPr>
              <p:cNvCxnSpPr>
                <a:cxnSpLocks/>
              </p:cNvCxnSpPr>
              <p:nvPr/>
            </p:nvCxnSpPr>
            <p:spPr>
              <a:xfrm>
                <a:off x="6480223" y="3393416"/>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D1B3711-7CE5-499F-8FD9-2EC2911F9C0E}"/>
                  </a:ext>
                </a:extLst>
              </p:cNvPr>
              <p:cNvSpPr/>
              <p:nvPr/>
            </p:nvSpPr>
            <p:spPr>
              <a:xfrm>
                <a:off x="9953434" y="-1091381"/>
                <a:ext cx="1992760" cy="91440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a:extLst>
                <a:ext uri="{FF2B5EF4-FFF2-40B4-BE49-F238E27FC236}">
                  <a16:creationId xmlns:a16="http://schemas.microsoft.com/office/drawing/2014/main" id="{0988C279-008F-41D7-AE18-2585264DE826}"/>
                </a:ext>
              </a:extLst>
            </p:cNvPr>
            <p:cNvGrpSpPr/>
            <p:nvPr/>
          </p:nvGrpSpPr>
          <p:grpSpPr>
            <a:xfrm>
              <a:off x="7374728" y="319710"/>
              <a:ext cx="4398173" cy="6347790"/>
              <a:chOff x="1608732" y="-2283693"/>
              <a:chExt cx="4398173" cy="6347790"/>
            </a:xfrm>
          </p:grpSpPr>
          <p:cxnSp>
            <p:nvCxnSpPr>
              <p:cNvPr id="42" name="Straight Arrow Connector 41">
                <a:extLst>
                  <a:ext uri="{FF2B5EF4-FFF2-40B4-BE49-F238E27FC236}">
                    <a16:creationId xmlns:a16="http://schemas.microsoft.com/office/drawing/2014/main" id="{18BB4B65-9041-41DC-9638-3C3F2F717F33}"/>
                  </a:ext>
                </a:extLst>
              </p:cNvPr>
              <p:cNvCxnSpPr>
                <a:cxnSpLocks/>
              </p:cNvCxnSpPr>
              <p:nvPr/>
            </p:nvCxnSpPr>
            <p:spPr>
              <a:xfrm flipV="1">
                <a:off x="1781033" y="-2082019"/>
                <a:ext cx="0" cy="614611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4323D8C-1845-417C-8A09-FAB227453009}"/>
                      </a:ext>
                    </a:extLst>
                  </p:cNvPr>
                  <p:cNvSpPr txBox="1"/>
                  <p:nvPr/>
                </p:nvSpPr>
                <p:spPr>
                  <a:xfrm>
                    <a:off x="5418795" y="194597"/>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solidFill>
                                <a:srgbClr val="0070C0"/>
                              </a:solidFill>
                              <a:latin typeface="Cambria Math" panose="02040503050406030204" pitchFamily="18" charset="0"/>
                            </a:rPr>
                            <m:t>𝑥</m:t>
                          </m:r>
                        </m:oMath>
                      </m:oMathPara>
                    </a14:m>
                    <a:endParaRPr lang="en-CA" sz="4000" dirty="0">
                      <a:solidFill>
                        <a:srgbClr val="002060"/>
                      </a:solidFill>
                    </a:endParaRPr>
                  </a:p>
                </p:txBody>
              </p:sp>
            </mc:Choice>
            <mc:Fallback xmlns="">
              <p:sp>
                <p:nvSpPr>
                  <p:cNvPr id="66" name="TextBox 65">
                    <a:extLst>
                      <a:ext uri="{FF2B5EF4-FFF2-40B4-BE49-F238E27FC236}">
                        <a16:creationId xmlns:a16="http://schemas.microsoft.com/office/drawing/2014/main" id="{EF5BDF6C-2015-4F6E-8288-1BDAD4045BC9}"/>
                      </a:ext>
                    </a:extLst>
                  </p:cNvPr>
                  <p:cNvSpPr txBox="1">
                    <a:spLocks noRot="1" noChangeAspect="1" noMove="1" noResize="1" noEditPoints="1" noAdjustHandles="1" noChangeArrowheads="1" noChangeShapeType="1" noTextEdit="1"/>
                  </p:cNvSpPr>
                  <p:nvPr/>
                </p:nvSpPr>
                <p:spPr>
                  <a:xfrm>
                    <a:off x="5418795" y="194597"/>
                    <a:ext cx="588110" cy="70788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8A670ACD-B829-493E-97F8-F85FDC8051D3}"/>
                      </a:ext>
                    </a:extLst>
                  </p:cNvPr>
                  <p:cNvSpPr txBox="1"/>
                  <p:nvPr/>
                </p:nvSpPr>
                <p:spPr>
                  <a:xfrm>
                    <a:off x="1847814" y="-2283693"/>
                    <a:ext cx="75020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oMath>
                      </m:oMathPara>
                    </a14:m>
                    <a:endParaRPr lang="en-CA" sz="4000" dirty="0">
                      <a:solidFill>
                        <a:schemeClr val="accent6">
                          <a:lumMod val="50000"/>
                        </a:schemeClr>
                      </a:solidFill>
                    </a:endParaRPr>
                  </a:p>
                </p:txBody>
              </p:sp>
            </mc:Choice>
            <mc:Fallback xmlns="">
              <p:sp>
                <p:nvSpPr>
                  <p:cNvPr id="67" name="TextBox 66">
                    <a:extLst>
                      <a:ext uri="{FF2B5EF4-FFF2-40B4-BE49-F238E27FC236}">
                        <a16:creationId xmlns:a16="http://schemas.microsoft.com/office/drawing/2014/main" id="{60D1FAA6-CD67-4A07-BD06-04FC05D41A1D}"/>
                      </a:ext>
                    </a:extLst>
                  </p:cNvPr>
                  <p:cNvSpPr txBox="1">
                    <a:spLocks noRot="1" noChangeAspect="1" noMove="1" noResize="1" noEditPoints="1" noAdjustHandles="1" noChangeArrowheads="1" noChangeShapeType="1" noTextEdit="1"/>
                  </p:cNvSpPr>
                  <p:nvPr/>
                </p:nvSpPr>
                <p:spPr>
                  <a:xfrm>
                    <a:off x="1847814" y="-2283693"/>
                    <a:ext cx="750205" cy="707886"/>
                  </a:xfrm>
                  <a:prstGeom prst="rect">
                    <a:avLst/>
                  </a:prstGeom>
                  <a:blipFill>
                    <a:blip r:embed="rId5"/>
                    <a:stretch>
                      <a:fillRect/>
                    </a:stretch>
                  </a:blipFill>
                </p:spPr>
                <p:txBody>
                  <a:bodyPr/>
                  <a:lstStyle/>
                  <a:p>
                    <a:r>
                      <a:rPr lang="en-CA">
                        <a:noFill/>
                      </a:rPr>
                      <a:t> </a:t>
                    </a:r>
                  </a:p>
                </p:txBody>
              </p:sp>
            </mc:Fallback>
          </mc:AlternateContent>
          <p:cxnSp>
            <p:nvCxnSpPr>
              <p:cNvPr id="45" name="Straight Arrow Connector 44">
                <a:extLst>
                  <a:ext uri="{FF2B5EF4-FFF2-40B4-BE49-F238E27FC236}">
                    <a16:creationId xmlns:a16="http://schemas.microsoft.com/office/drawing/2014/main" id="{D6DDF44B-5AC4-4EB3-8D7F-592B5A3F9E0E}"/>
                  </a:ext>
                </a:extLst>
              </p:cNvPr>
              <p:cNvCxnSpPr>
                <a:cxnSpLocks/>
              </p:cNvCxnSpPr>
              <p:nvPr/>
            </p:nvCxnSpPr>
            <p:spPr>
              <a:xfrm>
                <a:off x="1608732" y="931483"/>
                <a:ext cx="4194972"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46" name="Straight Arrow Connector 45">
              <a:extLst>
                <a:ext uri="{FF2B5EF4-FFF2-40B4-BE49-F238E27FC236}">
                  <a16:creationId xmlns:a16="http://schemas.microsoft.com/office/drawing/2014/main" id="{51662408-7510-4F92-A8D4-DA7551E5FE90}"/>
                </a:ext>
              </a:extLst>
            </p:cNvPr>
            <p:cNvCxnSpPr>
              <a:cxnSpLocks/>
            </p:cNvCxnSpPr>
            <p:nvPr/>
          </p:nvCxnSpPr>
          <p:spPr>
            <a:xfrm flipV="1">
              <a:off x="10809237" y="2279837"/>
              <a:ext cx="830313" cy="21571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522E25B-C564-4A20-9AC9-3FBE7FADD294}"/>
                    </a:ext>
                  </a:extLst>
                </p:cNvPr>
                <p:cNvSpPr txBox="1"/>
                <p:nvPr/>
              </p:nvSpPr>
              <p:spPr>
                <a:xfrm>
                  <a:off x="11489590" y="1883600"/>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i="1" smtClean="0">
                                <a:solidFill>
                                  <a:srgbClr val="FF0000"/>
                                </a:solidFill>
                                <a:latin typeface="Cambria Math" panose="02040503050406030204" pitchFamily="18" charset="0"/>
                              </a:rPr>
                              <m:t>𝑥</m:t>
                            </m:r>
                          </m:e>
                        </m:acc>
                      </m:oMath>
                    </m:oMathPara>
                  </a14:m>
                  <a:endParaRPr lang="en-CA" sz="4000" dirty="0">
                    <a:solidFill>
                      <a:srgbClr val="FF0000"/>
                    </a:solidFill>
                  </a:endParaRPr>
                </a:p>
              </p:txBody>
            </p:sp>
          </mc:Choice>
          <mc:Fallback xmlns="">
            <p:sp>
              <p:nvSpPr>
                <p:cNvPr id="47" name="TextBox 46">
                  <a:extLst>
                    <a:ext uri="{FF2B5EF4-FFF2-40B4-BE49-F238E27FC236}">
                      <a16:creationId xmlns:a16="http://schemas.microsoft.com/office/drawing/2014/main" id="{D522E25B-C564-4A20-9AC9-3FBE7FADD294}"/>
                    </a:ext>
                  </a:extLst>
                </p:cNvPr>
                <p:cNvSpPr txBox="1">
                  <a:spLocks noRot="1" noChangeAspect="1" noMove="1" noResize="1" noEditPoints="1" noAdjustHandles="1" noChangeArrowheads="1" noChangeShapeType="1" noTextEdit="1"/>
                </p:cNvSpPr>
                <p:nvPr/>
              </p:nvSpPr>
              <p:spPr>
                <a:xfrm>
                  <a:off x="11489590" y="1883600"/>
                  <a:ext cx="588110" cy="707886"/>
                </a:xfrm>
                <a:prstGeom prst="rect">
                  <a:avLst/>
                </a:prstGeom>
                <a:blipFill>
                  <a:blip r:embed="rId6"/>
                  <a:stretch>
                    <a:fillRect/>
                  </a:stretch>
                </a:blipFill>
              </p:spPr>
              <p:txBody>
                <a:bodyPr/>
                <a:lstStyle/>
                <a:p>
                  <a:r>
                    <a:rPr lang="en-CA">
                      <a:noFill/>
                    </a:rPr>
                    <a:t> </a:t>
                  </a:r>
                </a:p>
              </p:txBody>
            </p:sp>
          </mc:Fallback>
        </mc:AlternateContent>
        <p:cxnSp>
          <p:nvCxnSpPr>
            <p:cNvPr id="48" name="Straight Arrow Connector 47">
              <a:extLst>
                <a:ext uri="{FF2B5EF4-FFF2-40B4-BE49-F238E27FC236}">
                  <a16:creationId xmlns:a16="http://schemas.microsoft.com/office/drawing/2014/main" id="{4F56F926-9B01-40A2-B7D7-B140C0481AF7}"/>
                </a:ext>
              </a:extLst>
            </p:cNvPr>
            <p:cNvCxnSpPr>
              <a:cxnSpLocks/>
            </p:cNvCxnSpPr>
            <p:nvPr/>
          </p:nvCxnSpPr>
          <p:spPr>
            <a:xfrm flipV="1">
              <a:off x="11201400" y="580554"/>
              <a:ext cx="438150" cy="924396"/>
            </a:xfrm>
            <a:prstGeom prst="straightConnector1">
              <a:avLst/>
            </a:prstGeom>
            <a:ln w="76200">
              <a:solidFill>
                <a:srgbClr val="FF5353"/>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033B62D-D55F-47F8-BBCC-3E5685DE0D0D}"/>
                    </a:ext>
                  </a:extLst>
                </p:cNvPr>
                <p:cNvSpPr txBox="1"/>
                <p:nvPr/>
              </p:nvSpPr>
              <p:spPr>
                <a:xfrm>
                  <a:off x="11432440" y="721550"/>
                  <a:ext cx="766492"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𝑐</m:t>
                        </m:r>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m:oMathPara>
                  </a14:m>
                  <a:endParaRPr lang="en-CA" sz="4000" dirty="0">
                    <a:solidFill>
                      <a:srgbClr val="FF0000"/>
                    </a:solidFill>
                  </a:endParaRPr>
                </a:p>
              </p:txBody>
            </p:sp>
          </mc:Choice>
          <mc:Fallback xmlns="">
            <p:sp>
              <p:nvSpPr>
                <p:cNvPr id="49" name="TextBox 48">
                  <a:extLst>
                    <a:ext uri="{FF2B5EF4-FFF2-40B4-BE49-F238E27FC236}">
                      <a16:creationId xmlns:a16="http://schemas.microsoft.com/office/drawing/2014/main" id="{1033B62D-D55F-47F8-BBCC-3E5685DE0D0D}"/>
                    </a:ext>
                  </a:extLst>
                </p:cNvPr>
                <p:cNvSpPr txBox="1">
                  <a:spLocks noRot="1" noChangeAspect="1" noMove="1" noResize="1" noEditPoints="1" noAdjustHandles="1" noChangeArrowheads="1" noChangeShapeType="1" noTextEdit="1"/>
                </p:cNvSpPr>
                <p:nvPr/>
              </p:nvSpPr>
              <p:spPr>
                <a:xfrm>
                  <a:off x="11432440" y="721550"/>
                  <a:ext cx="766492" cy="707886"/>
                </a:xfrm>
                <a:prstGeom prst="rect">
                  <a:avLst/>
                </a:prstGeom>
                <a:blipFill>
                  <a:blip r:embed="rId7"/>
                  <a:stretch>
                    <a:fillRect/>
                  </a:stretch>
                </a:blipFill>
              </p:spPr>
              <p:txBody>
                <a:bodyPr/>
                <a:lstStyle/>
                <a:p>
                  <a:r>
                    <a:rPr lang="en-CA">
                      <a:noFill/>
                    </a:rPr>
                    <a:t> </a:t>
                  </a:r>
                </a:p>
              </p:txBody>
            </p:sp>
          </mc:Fallback>
        </mc:AlternateContent>
      </p:grpSp>
      <p:grpSp>
        <p:nvGrpSpPr>
          <p:cNvPr id="81" name="Group 80">
            <a:extLst>
              <a:ext uri="{FF2B5EF4-FFF2-40B4-BE49-F238E27FC236}">
                <a16:creationId xmlns:a16="http://schemas.microsoft.com/office/drawing/2014/main" id="{2E3F94BC-276B-48C1-8BC3-DA5C1A2B08D2}"/>
              </a:ext>
            </a:extLst>
          </p:cNvPr>
          <p:cNvGrpSpPr/>
          <p:nvPr/>
        </p:nvGrpSpPr>
        <p:grpSpPr>
          <a:xfrm>
            <a:off x="589935" y="402990"/>
            <a:ext cx="3314982" cy="5909319"/>
            <a:chOff x="589935" y="402990"/>
            <a:chExt cx="3314982" cy="5909319"/>
          </a:xfrm>
        </p:grpSpPr>
        <p:grpSp>
          <p:nvGrpSpPr>
            <p:cNvPr id="52" name="Group 51">
              <a:extLst>
                <a:ext uri="{FF2B5EF4-FFF2-40B4-BE49-F238E27FC236}">
                  <a16:creationId xmlns:a16="http://schemas.microsoft.com/office/drawing/2014/main" id="{D74C53A1-4C53-4974-95F3-2761525ADAC9}"/>
                </a:ext>
              </a:extLst>
            </p:cNvPr>
            <p:cNvGrpSpPr/>
            <p:nvPr/>
          </p:nvGrpSpPr>
          <p:grpSpPr>
            <a:xfrm>
              <a:off x="589935" y="536610"/>
              <a:ext cx="2974855" cy="5775699"/>
              <a:chOff x="1480222" y="4429967"/>
              <a:chExt cx="1784948" cy="1590450"/>
            </a:xfrm>
          </p:grpSpPr>
          <p:cxnSp>
            <p:nvCxnSpPr>
              <p:cNvPr id="60" name="Straight Arrow Connector 59">
                <a:extLst>
                  <a:ext uri="{FF2B5EF4-FFF2-40B4-BE49-F238E27FC236}">
                    <a16:creationId xmlns:a16="http://schemas.microsoft.com/office/drawing/2014/main" id="{8ECC303C-E9B4-4FC2-BF9A-B6005E81F090}"/>
                  </a:ext>
                </a:extLst>
              </p:cNvPr>
              <p:cNvCxnSpPr>
                <a:cxnSpLocks/>
              </p:cNvCxnSpPr>
              <p:nvPr/>
            </p:nvCxnSpPr>
            <p:spPr>
              <a:xfrm flipV="1">
                <a:off x="1524000" y="4429967"/>
                <a:ext cx="0" cy="159045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6A55F8D-2114-4D1E-83ED-AC71B419F76F}"/>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6832379-849F-402D-8245-5E4D7B185D8C}"/>
                    </a:ext>
                  </a:extLst>
                </p:cNvPr>
                <p:cNvSpPr txBox="1"/>
                <p:nvPr/>
              </p:nvSpPr>
              <p:spPr>
                <a:xfrm>
                  <a:off x="3575685" y="3290479"/>
                  <a:ext cx="329232" cy="52062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i="1">
                            <a:solidFill>
                              <a:srgbClr val="0070C0"/>
                            </a:solidFill>
                            <a:latin typeface="Cambria Math" panose="02040503050406030204" pitchFamily="18" charset="0"/>
                          </a:rPr>
                          <m:t>𝑥</m:t>
                        </m:r>
                      </m:oMath>
                    </m:oMathPara>
                  </a14:m>
                  <a:endParaRPr lang="en-US" sz="3600" b="0" dirty="0"/>
                </a:p>
              </p:txBody>
            </p:sp>
          </mc:Choice>
          <mc:Fallback xmlns="">
            <p:sp>
              <p:nvSpPr>
                <p:cNvPr id="53" name="TextBox 52">
                  <a:extLst>
                    <a:ext uri="{FF2B5EF4-FFF2-40B4-BE49-F238E27FC236}">
                      <a16:creationId xmlns:a16="http://schemas.microsoft.com/office/drawing/2014/main" id="{46832379-849F-402D-8245-5E4D7B185D8C}"/>
                    </a:ext>
                  </a:extLst>
                </p:cNvPr>
                <p:cNvSpPr txBox="1">
                  <a:spLocks noRot="1" noChangeAspect="1" noMove="1" noResize="1" noEditPoints="1" noAdjustHandles="1" noChangeArrowheads="1" noChangeShapeType="1" noTextEdit="1"/>
                </p:cNvSpPr>
                <p:nvPr/>
              </p:nvSpPr>
              <p:spPr>
                <a:xfrm>
                  <a:off x="3575685" y="3290479"/>
                  <a:ext cx="329232" cy="520620"/>
                </a:xfrm>
                <a:prstGeom prst="rect">
                  <a:avLst/>
                </a:prstGeom>
                <a:blipFill>
                  <a:blip r:embed="rId8"/>
                  <a:stretch>
                    <a:fillRect r="-24074" b="-2117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2F62293E-8F97-46FF-851B-69D0D79BFB3A}"/>
                    </a:ext>
                  </a:extLst>
                </p:cNvPr>
                <p:cNvSpPr txBox="1"/>
                <p:nvPr/>
              </p:nvSpPr>
              <p:spPr>
                <a:xfrm>
                  <a:off x="760680" y="451701"/>
                  <a:ext cx="483360" cy="52062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oMath>
                    </m:oMathPara>
                  </a14:m>
                  <a:endParaRPr lang="en-US" sz="3600" b="0" dirty="0"/>
                </a:p>
              </p:txBody>
            </p:sp>
          </mc:Choice>
          <mc:Fallback xmlns="">
            <p:sp>
              <p:nvSpPr>
                <p:cNvPr id="54" name="TextBox 53">
                  <a:extLst>
                    <a:ext uri="{FF2B5EF4-FFF2-40B4-BE49-F238E27FC236}">
                      <a16:creationId xmlns:a16="http://schemas.microsoft.com/office/drawing/2014/main" id="{2F62293E-8F97-46FF-851B-69D0D79BFB3A}"/>
                    </a:ext>
                  </a:extLst>
                </p:cNvPr>
                <p:cNvSpPr txBox="1">
                  <a:spLocks noRot="1" noChangeAspect="1" noMove="1" noResize="1" noEditPoints="1" noAdjustHandles="1" noChangeArrowheads="1" noChangeShapeType="1" noTextEdit="1"/>
                </p:cNvSpPr>
                <p:nvPr/>
              </p:nvSpPr>
              <p:spPr>
                <a:xfrm>
                  <a:off x="760680" y="451701"/>
                  <a:ext cx="483360" cy="520620"/>
                </a:xfrm>
                <a:prstGeom prst="rect">
                  <a:avLst/>
                </a:prstGeom>
                <a:blipFill>
                  <a:blip r:embed="rId9"/>
                  <a:stretch>
                    <a:fillRect r="-25316" b="-19767"/>
                  </a:stretch>
                </a:blipFill>
              </p:spPr>
              <p:txBody>
                <a:bodyPr/>
                <a:lstStyle/>
                <a:p>
                  <a:r>
                    <a:rPr lang="en-CA">
                      <a:noFill/>
                    </a:rPr>
                    <a:t> </a:t>
                  </a:r>
                </a:p>
              </p:txBody>
            </p:sp>
          </mc:Fallback>
        </mc:AlternateContent>
        <p:grpSp>
          <p:nvGrpSpPr>
            <p:cNvPr id="69" name="Group 68">
              <a:extLst>
                <a:ext uri="{FF2B5EF4-FFF2-40B4-BE49-F238E27FC236}">
                  <a16:creationId xmlns:a16="http://schemas.microsoft.com/office/drawing/2014/main" id="{BFD7B38F-7561-4D3B-B82E-F2CB093B700F}"/>
                </a:ext>
              </a:extLst>
            </p:cNvPr>
            <p:cNvGrpSpPr/>
            <p:nvPr/>
          </p:nvGrpSpPr>
          <p:grpSpPr>
            <a:xfrm>
              <a:off x="1666554" y="1524000"/>
              <a:ext cx="1904188" cy="2052562"/>
              <a:chOff x="669050" y="448770"/>
              <a:chExt cx="2901692" cy="3127792"/>
            </a:xfrm>
          </p:grpSpPr>
          <p:grpSp>
            <p:nvGrpSpPr>
              <p:cNvPr id="67" name="Group 66">
                <a:extLst>
                  <a:ext uri="{FF2B5EF4-FFF2-40B4-BE49-F238E27FC236}">
                    <a16:creationId xmlns:a16="http://schemas.microsoft.com/office/drawing/2014/main" id="{83D0CCBE-0FFA-479D-BAB7-8DF2200B9A3A}"/>
                  </a:ext>
                </a:extLst>
              </p:cNvPr>
              <p:cNvGrpSpPr/>
              <p:nvPr/>
            </p:nvGrpSpPr>
            <p:grpSpPr>
              <a:xfrm>
                <a:off x="669050" y="448770"/>
                <a:ext cx="2556973" cy="3127792"/>
                <a:chOff x="669050" y="448770"/>
                <a:chExt cx="2556973" cy="3127792"/>
              </a:xfrm>
            </p:grpSpPr>
            <p:grpSp>
              <p:nvGrpSpPr>
                <p:cNvPr id="55" name="Group 54">
                  <a:extLst>
                    <a:ext uri="{FF2B5EF4-FFF2-40B4-BE49-F238E27FC236}">
                      <a16:creationId xmlns:a16="http://schemas.microsoft.com/office/drawing/2014/main" id="{25307CE2-6067-4D91-AA79-A19CC6872FE5}"/>
                    </a:ext>
                  </a:extLst>
                </p:cNvPr>
                <p:cNvGrpSpPr/>
                <p:nvPr/>
              </p:nvGrpSpPr>
              <p:grpSpPr>
                <a:xfrm>
                  <a:off x="669050" y="642277"/>
                  <a:ext cx="2556973" cy="2934285"/>
                  <a:chOff x="1422629" y="1500936"/>
                  <a:chExt cx="4081356" cy="4683608"/>
                </a:xfrm>
              </p:grpSpPr>
              <p:sp>
                <p:nvSpPr>
                  <p:cNvPr id="58" name="Freeform: Shape 57">
                    <a:extLst>
                      <a:ext uri="{FF2B5EF4-FFF2-40B4-BE49-F238E27FC236}">
                        <a16:creationId xmlns:a16="http://schemas.microsoft.com/office/drawing/2014/main" id="{A6AB89CC-AF62-4C5E-859A-F116EF157411}"/>
                      </a:ext>
                    </a:extLst>
                  </p:cNvPr>
                  <p:cNvSpPr/>
                  <p:nvPr/>
                </p:nvSpPr>
                <p:spPr>
                  <a:xfrm rot="10800000" flipH="1">
                    <a:off x="1422629" y="150093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9" name="Freeform: Shape 58">
                    <a:extLst>
                      <a:ext uri="{FF2B5EF4-FFF2-40B4-BE49-F238E27FC236}">
                        <a16:creationId xmlns:a16="http://schemas.microsoft.com/office/drawing/2014/main" id="{82FCE861-83C2-444C-A2F5-C75E4B6B9CAD}"/>
                      </a:ext>
                    </a:extLst>
                  </p:cNvPr>
                  <p:cNvSpPr/>
                  <p:nvPr/>
                </p:nvSpPr>
                <p:spPr>
                  <a:xfrm rot="10800000" flipH="1">
                    <a:off x="4224444" y="1536106"/>
                    <a:ext cx="1279541"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grpSp>
            <p:pic>
              <p:nvPicPr>
                <p:cNvPr id="56" name="Picture 8" descr="Rocket, Star, Moon, Space Travel, Space, Research">
                  <a:extLst>
                    <a:ext uri="{FF2B5EF4-FFF2-40B4-BE49-F238E27FC236}">
                      <a16:creationId xmlns:a16="http://schemas.microsoft.com/office/drawing/2014/main" id="{BE835395-58B5-41E6-A0AC-08975A5BEC5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5400000">
                  <a:off x="1835124" y="280956"/>
                  <a:ext cx="480765" cy="816394"/>
                </a:xfrm>
                <a:prstGeom prst="rect">
                  <a:avLst/>
                </a:prstGeom>
                <a:noFill/>
                <a:extLst>
                  <a:ext uri="{909E8E84-426E-40DD-AFC4-6F175D3DCCD1}">
                    <a14:hiddenFill xmlns:a14="http://schemas.microsoft.com/office/drawing/2010/main">
                      <a:solidFill>
                        <a:srgbClr val="FFFFFF"/>
                      </a:solidFill>
                    </a14:hiddenFill>
                  </a:ext>
                </a:extLst>
              </p:spPr>
            </p:pic>
          </p:grpSp>
          <p:pic>
            <p:nvPicPr>
              <p:cNvPr id="57" name="Picture 56" descr="Rocket, Star, Moon, Space Travel, Space, Research">
                <a:extLst>
                  <a:ext uri="{FF2B5EF4-FFF2-40B4-BE49-F238E27FC236}">
                    <a16:creationId xmlns:a16="http://schemas.microsoft.com/office/drawing/2014/main" id="{03286CAD-2501-41CA-975F-4B698A150C0C}"/>
                  </a:ext>
                </a:extLst>
              </p:cNvPr>
              <p:cNvPicPr>
                <a:picLocks noChangeAspect="1" noChangeArrowheads="1"/>
              </p:cNvPicPr>
              <p:nvPr/>
            </p:nvPicPr>
            <p:blipFill>
              <a:blip r:embed="rId10">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2922162" y="283213"/>
                <a:ext cx="480765" cy="81639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8" name="Straight Connector 67">
              <a:extLst>
                <a:ext uri="{FF2B5EF4-FFF2-40B4-BE49-F238E27FC236}">
                  <a16:creationId xmlns:a16="http://schemas.microsoft.com/office/drawing/2014/main" id="{F2DC1425-0FC6-462A-B2B3-C18B4B551522}"/>
                </a:ext>
              </a:extLst>
            </p:cNvPr>
            <p:cNvCxnSpPr>
              <a:cxnSpLocks/>
            </p:cNvCxnSpPr>
            <p:nvPr/>
          </p:nvCxnSpPr>
          <p:spPr>
            <a:xfrm flipV="1">
              <a:off x="653843" y="402990"/>
              <a:ext cx="3156157" cy="3156160"/>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C4C90A6A-854C-423F-9F85-427059652614}"/>
                </a:ext>
              </a:extLst>
            </p:cNvPr>
            <p:cNvGrpSpPr/>
            <p:nvPr/>
          </p:nvGrpSpPr>
          <p:grpSpPr>
            <a:xfrm>
              <a:off x="1666554" y="3555986"/>
              <a:ext cx="1677972" cy="1925576"/>
              <a:chOff x="1818954" y="1803386"/>
              <a:chExt cx="1677972" cy="1925576"/>
            </a:xfrm>
          </p:grpSpPr>
          <p:sp>
            <p:nvSpPr>
              <p:cNvPr id="71" name="Freeform: Shape 70">
                <a:extLst>
                  <a:ext uri="{FF2B5EF4-FFF2-40B4-BE49-F238E27FC236}">
                    <a16:creationId xmlns:a16="http://schemas.microsoft.com/office/drawing/2014/main" id="{C72355BA-496B-4D3E-AEBA-A3FF3003A1F9}"/>
                  </a:ext>
                </a:extLst>
              </p:cNvPr>
              <p:cNvSpPr/>
              <p:nvPr/>
            </p:nvSpPr>
            <p:spPr>
              <a:xfrm rot="10800000" flipH="1" flipV="1">
                <a:off x="1818954" y="1803386"/>
                <a:ext cx="1003211" cy="1911117"/>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3" name="Freeform: Shape 72">
                <a:extLst>
                  <a:ext uri="{FF2B5EF4-FFF2-40B4-BE49-F238E27FC236}">
                    <a16:creationId xmlns:a16="http://schemas.microsoft.com/office/drawing/2014/main" id="{89C7D7E9-2086-4D6B-8053-0415EFB39E6A}"/>
                  </a:ext>
                </a:extLst>
              </p:cNvPr>
              <p:cNvSpPr/>
              <p:nvPr/>
            </p:nvSpPr>
            <p:spPr>
              <a:xfrm rot="10800000" flipH="1" flipV="1">
                <a:off x="2970867" y="1817845"/>
                <a:ext cx="526059" cy="1911117"/>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grpSp>
      </p:grpSp>
      <p:sp>
        <p:nvSpPr>
          <p:cNvPr id="76" name="Arrow: Right 75">
            <a:extLst>
              <a:ext uri="{FF2B5EF4-FFF2-40B4-BE49-F238E27FC236}">
                <a16:creationId xmlns:a16="http://schemas.microsoft.com/office/drawing/2014/main" id="{954722CE-3B72-4998-878F-D88F8689EE08}"/>
              </a:ext>
            </a:extLst>
          </p:cNvPr>
          <p:cNvSpPr/>
          <p:nvPr/>
        </p:nvSpPr>
        <p:spPr>
          <a:xfrm>
            <a:off x="4819650" y="2819400"/>
            <a:ext cx="1905000" cy="1314450"/>
          </a:xfrm>
          <a:prstGeom prst="rightArrow">
            <a:avLst/>
          </a:prstGeom>
          <a:solidFill>
            <a:srgbClr val="00B050"/>
          </a:solidFill>
          <a:ln w="57150">
            <a:solidFill>
              <a:srgbClr val="0060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AB2A0A77-E443-409A-AD5A-41D5EA0EBE27}"/>
              </a:ext>
            </a:extLst>
          </p:cNvPr>
          <p:cNvSpPr txBox="1"/>
          <p:nvPr/>
        </p:nvSpPr>
        <p:spPr>
          <a:xfrm>
            <a:off x="905797" y="5569180"/>
            <a:ext cx="2574822" cy="1200329"/>
          </a:xfrm>
          <a:prstGeom prst="rect">
            <a:avLst/>
          </a:prstGeom>
          <a:solidFill>
            <a:schemeClr val="bg1"/>
          </a:solidFill>
          <a:ln w="38100">
            <a:solidFill>
              <a:schemeClr val="tx1"/>
            </a:solidFill>
          </a:ln>
        </p:spPr>
        <p:txBody>
          <a:bodyPr wrap="square" rtlCol="0">
            <a:spAutoFit/>
          </a:bodyPr>
          <a:lstStyle/>
          <a:p>
            <a:pPr algn="ctr"/>
            <a:r>
              <a:rPr lang="en-US" sz="3600" dirty="0"/>
              <a:t>Accelerating</a:t>
            </a:r>
            <a:br>
              <a:rPr lang="en-US" sz="3600" dirty="0"/>
            </a:br>
            <a:r>
              <a:rPr lang="en-US" sz="3600" dirty="0"/>
              <a:t>spaceships</a:t>
            </a:r>
            <a:endParaRPr lang="en-CA" sz="3600" dirty="0"/>
          </a:p>
        </p:txBody>
      </p:sp>
      <p:sp>
        <p:nvSpPr>
          <p:cNvPr id="80" name="TextBox 79">
            <a:extLst>
              <a:ext uri="{FF2B5EF4-FFF2-40B4-BE49-F238E27FC236}">
                <a16:creationId xmlns:a16="http://schemas.microsoft.com/office/drawing/2014/main" id="{8AF1AE57-9ABD-42B5-ACD3-29C44485F631}"/>
              </a:ext>
            </a:extLst>
          </p:cNvPr>
          <p:cNvSpPr txBox="1"/>
          <p:nvPr/>
        </p:nvSpPr>
        <p:spPr>
          <a:xfrm>
            <a:off x="6995652" y="5539683"/>
            <a:ext cx="2502310" cy="1200329"/>
          </a:xfrm>
          <a:prstGeom prst="rect">
            <a:avLst/>
          </a:prstGeom>
          <a:solidFill>
            <a:schemeClr val="bg1"/>
          </a:solidFill>
          <a:ln w="38100">
            <a:solidFill>
              <a:schemeClr val="tx1"/>
            </a:solidFill>
          </a:ln>
        </p:spPr>
        <p:txBody>
          <a:bodyPr wrap="square" rtlCol="0">
            <a:spAutoFit/>
          </a:bodyPr>
          <a:lstStyle/>
          <a:p>
            <a:pPr algn="ctr"/>
            <a:r>
              <a:rPr lang="en-US" sz="3600" dirty="0" err="1"/>
              <a:t>Rindler</a:t>
            </a:r>
            <a:br>
              <a:rPr lang="en-US" sz="3600" dirty="0"/>
            </a:br>
            <a:r>
              <a:rPr lang="en-US" sz="3600" dirty="0"/>
              <a:t>coordinates</a:t>
            </a:r>
            <a:endParaRPr lang="en-CA" sz="3600" dirty="0"/>
          </a:p>
        </p:txBody>
      </p:sp>
    </p:spTree>
    <p:custDataLst>
      <p:tags r:id="rId1"/>
    </p:custDataLst>
    <p:extLst>
      <p:ext uri="{BB962C8B-B14F-4D97-AF65-F5344CB8AC3E}">
        <p14:creationId xmlns:p14="http://schemas.microsoft.com/office/powerpoint/2010/main" val="452599354"/>
      </p:ext>
    </p:extLst>
  </p:cSld>
  <p:clrMapOvr>
    <a:masterClrMapping/>
  </p:clrMapOvr>
  <mc:AlternateContent xmlns:mc="http://schemas.openxmlformats.org/markup-compatibility/2006" xmlns:p14="http://schemas.microsoft.com/office/powerpoint/2010/main">
    <mc:Choice Requires="p14">
      <p:transition spd="slow" p14:dur="2000" advTm="12411"/>
    </mc:Choice>
    <mc:Fallback xmlns="">
      <p:transition spd="slow" advTm="124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down)">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down)">
                                      <p:cBhvr>
                                        <p:cTn id="20" dur="5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animBg="1"/>
      <p:bldP spid="8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F3048E0A-1308-4333-84C9-2F38EC093BDF}"/>
              </a:ext>
            </a:extLst>
          </p:cNvPr>
          <p:cNvGrpSpPr/>
          <p:nvPr/>
        </p:nvGrpSpPr>
        <p:grpSpPr>
          <a:xfrm>
            <a:off x="7265596" y="-946240"/>
            <a:ext cx="5726505" cy="9144000"/>
            <a:chOff x="7265596" y="-946240"/>
            <a:chExt cx="5726505" cy="9144000"/>
          </a:xfrm>
        </p:grpSpPr>
        <p:pic>
          <p:nvPicPr>
            <p:cNvPr id="4" name="Picture 3">
              <a:extLst>
                <a:ext uri="{FF2B5EF4-FFF2-40B4-BE49-F238E27FC236}">
                  <a16:creationId xmlns:a16="http://schemas.microsoft.com/office/drawing/2014/main" id="{E383543B-98C0-40F2-AA97-AD222CB673FA}"/>
                </a:ext>
              </a:extLst>
            </p:cNvPr>
            <p:cNvPicPr>
              <a:picLocks noChangeAspect="1"/>
            </p:cNvPicPr>
            <p:nvPr/>
          </p:nvPicPr>
          <p:blipFill rotWithShape="1">
            <a:blip r:embed="rId3"/>
            <a:srcRect l="2656" t="5535" r="55099" b="6728"/>
            <a:stretch/>
          </p:blipFill>
          <p:spPr>
            <a:xfrm>
              <a:off x="7265596" y="452511"/>
              <a:ext cx="5291075" cy="6153150"/>
            </a:xfrm>
            <a:prstGeom prst="rect">
              <a:avLst/>
            </a:prstGeom>
          </p:spPr>
        </p:pic>
        <p:sp>
          <p:nvSpPr>
            <p:cNvPr id="5" name="Isosceles Triangle 4">
              <a:extLst>
                <a:ext uri="{FF2B5EF4-FFF2-40B4-BE49-F238E27FC236}">
                  <a16:creationId xmlns:a16="http://schemas.microsoft.com/office/drawing/2014/main" id="{35D917D5-615A-4203-90BC-3922264508F4}"/>
                </a:ext>
              </a:extLst>
            </p:cNvPr>
            <p:cNvSpPr/>
            <p:nvPr/>
          </p:nvSpPr>
          <p:spPr>
            <a:xfrm rot="16200000">
              <a:off x="5641372" y="1634759"/>
              <a:ext cx="7529136" cy="3857620"/>
            </a:xfrm>
            <a:prstGeom prst="triangle">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Group 5">
              <a:extLst>
                <a:ext uri="{FF2B5EF4-FFF2-40B4-BE49-F238E27FC236}">
                  <a16:creationId xmlns:a16="http://schemas.microsoft.com/office/drawing/2014/main" id="{9DA2D664-F7EB-4F0D-90AF-39F2945A55F3}"/>
                </a:ext>
              </a:extLst>
            </p:cNvPr>
            <p:cNvGrpSpPr/>
            <p:nvPr/>
          </p:nvGrpSpPr>
          <p:grpSpPr>
            <a:xfrm>
              <a:off x="7526130" y="-946240"/>
              <a:ext cx="5465971" cy="9144000"/>
              <a:chOff x="6480223" y="-1091381"/>
              <a:chExt cx="5465971" cy="9144000"/>
            </a:xfrm>
          </p:grpSpPr>
          <p:grpSp>
            <p:nvGrpSpPr>
              <p:cNvPr id="7" name="Group 6">
                <a:extLst>
                  <a:ext uri="{FF2B5EF4-FFF2-40B4-BE49-F238E27FC236}">
                    <a16:creationId xmlns:a16="http://schemas.microsoft.com/office/drawing/2014/main" id="{7C3B5727-2401-47B9-9D6A-14631883D243}"/>
                  </a:ext>
                </a:extLst>
              </p:cNvPr>
              <p:cNvGrpSpPr/>
              <p:nvPr/>
            </p:nvGrpSpPr>
            <p:grpSpPr>
              <a:xfrm>
                <a:off x="7048451" y="-44450"/>
                <a:ext cx="3127020" cy="6965950"/>
                <a:chOff x="7048451" y="-44450"/>
                <a:chExt cx="3127020" cy="6965950"/>
              </a:xfrm>
            </p:grpSpPr>
            <p:grpSp>
              <p:nvGrpSpPr>
                <p:cNvPr id="36" name="Group 35">
                  <a:extLst>
                    <a:ext uri="{FF2B5EF4-FFF2-40B4-BE49-F238E27FC236}">
                      <a16:creationId xmlns:a16="http://schemas.microsoft.com/office/drawing/2014/main" id="{E5C76BD8-03CB-491D-BD47-BBB28839ED01}"/>
                    </a:ext>
                  </a:extLst>
                </p:cNvPr>
                <p:cNvGrpSpPr/>
                <p:nvPr/>
              </p:nvGrpSpPr>
              <p:grpSpPr>
                <a:xfrm>
                  <a:off x="7048451" y="1918357"/>
                  <a:ext cx="1111568" cy="3016991"/>
                  <a:chOff x="4723570" y="360362"/>
                  <a:chExt cx="2121730" cy="6141905"/>
                </a:xfrm>
              </p:grpSpPr>
              <p:sp>
                <p:nvSpPr>
                  <p:cNvPr id="39" name="Freeform: Shape 38">
                    <a:extLst>
                      <a:ext uri="{FF2B5EF4-FFF2-40B4-BE49-F238E27FC236}">
                        <a16:creationId xmlns:a16="http://schemas.microsoft.com/office/drawing/2014/main" id="{8A859029-3BDE-4780-89A3-0AD9FAFF4D57}"/>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0" name="Freeform: Shape 39">
                    <a:extLst>
                      <a:ext uri="{FF2B5EF4-FFF2-40B4-BE49-F238E27FC236}">
                        <a16:creationId xmlns:a16="http://schemas.microsoft.com/office/drawing/2014/main" id="{EB60CF33-6480-4CE0-9B10-5837E7EFC507}"/>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37" name="Straight Connector 36">
                  <a:extLst>
                    <a:ext uri="{FF2B5EF4-FFF2-40B4-BE49-F238E27FC236}">
                      <a16:creationId xmlns:a16="http://schemas.microsoft.com/office/drawing/2014/main" id="{ED181064-5599-4A00-B6EB-50DEB09E7C92}"/>
                    </a:ext>
                  </a:extLst>
                </p:cNvPr>
                <p:cNvCxnSpPr>
                  <a:cxnSpLocks/>
                </p:cNvCxnSpPr>
                <p:nvPr/>
              </p:nvCxnSpPr>
              <p:spPr>
                <a:xfrm flipV="1">
                  <a:off x="8030603" y="-44450"/>
                  <a:ext cx="2121914" cy="2092005"/>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D90C824-745D-47E4-8CFA-EEE693548A1F}"/>
                    </a:ext>
                  </a:extLst>
                </p:cNvPr>
                <p:cNvCxnSpPr>
                  <a:cxnSpLocks/>
                </p:cNvCxnSpPr>
                <p:nvPr/>
              </p:nvCxnSpPr>
              <p:spPr>
                <a:xfrm>
                  <a:off x="8116513" y="4891564"/>
                  <a:ext cx="2058958" cy="2029936"/>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020144F8-54CC-45E2-AF73-636092F68C10}"/>
                  </a:ext>
                </a:extLst>
              </p:cNvPr>
              <p:cNvGrpSpPr/>
              <p:nvPr/>
            </p:nvGrpSpPr>
            <p:grpSpPr>
              <a:xfrm>
                <a:off x="7556195" y="57150"/>
                <a:ext cx="2803909" cy="6902450"/>
                <a:chOff x="7575245" y="57150"/>
                <a:chExt cx="2803909" cy="6902450"/>
              </a:xfrm>
            </p:grpSpPr>
            <p:grpSp>
              <p:nvGrpSpPr>
                <p:cNvPr id="31" name="Group 30">
                  <a:extLst>
                    <a:ext uri="{FF2B5EF4-FFF2-40B4-BE49-F238E27FC236}">
                      <a16:creationId xmlns:a16="http://schemas.microsoft.com/office/drawing/2014/main" id="{8B236F46-2BEF-47EF-9B27-B7488B1693FA}"/>
                    </a:ext>
                  </a:extLst>
                </p:cNvPr>
                <p:cNvGrpSpPr/>
                <p:nvPr/>
              </p:nvGrpSpPr>
              <p:grpSpPr>
                <a:xfrm>
                  <a:off x="7575245" y="529619"/>
                  <a:ext cx="2121730" cy="5758744"/>
                  <a:chOff x="4723570" y="360362"/>
                  <a:chExt cx="2121730" cy="6141905"/>
                </a:xfrm>
              </p:grpSpPr>
              <p:sp>
                <p:nvSpPr>
                  <p:cNvPr id="34" name="Freeform: Shape 33">
                    <a:extLst>
                      <a:ext uri="{FF2B5EF4-FFF2-40B4-BE49-F238E27FC236}">
                        <a16:creationId xmlns:a16="http://schemas.microsoft.com/office/drawing/2014/main" id="{E143DA7E-6F62-4D14-9469-499965522A42}"/>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5" name="Freeform: Shape 34">
                    <a:extLst>
                      <a:ext uri="{FF2B5EF4-FFF2-40B4-BE49-F238E27FC236}">
                        <a16:creationId xmlns:a16="http://schemas.microsoft.com/office/drawing/2014/main" id="{14DA79CE-0761-4C28-A94A-5C423C74CB6F}"/>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32" name="Straight Connector 31">
                  <a:extLst>
                    <a:ext uri="{FF2B5EF4-FFF2-40B4-BE49-F238E27FC236}">
                      <a16:creationId xmlns:a16="http://schemas.microsoft.com/office/drawing/2014/main" id="{E8F79047-7622-4C20-AB6F-3528C6E8665A}"/>
                    </a:ext>
                  </a:extLst>
                </p:cNvPr>
                <p:cNvCxnSpPr>
                  <a:cxnSpLocks/>
                </p:cNvCxnSpPr>
                <p:nvPr/>
              </p:nvCxnSpPr>
              <p:spPr>
                <a:xfrm flipV="1">
                  <a:off x="9627628" y="57150"/>
                  <a:ext cx="547142" cy="53943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F411C88-C150-419F-95AB-B6F7C2986783}"/>
                    </a:ext>
                  </a:extLst>
                </p:cNvPr>
                <p:cNvCxnSpPr>
                  <a:cxnSpLocks/>
                </p:cNvCxnSpPr>
                <p:nvPr/>
              </p:nvCxnSpPr>
              <p:spPr>
                <a:xfrm>
                  <a:off x="9628422" y="6219449"/>
                  <a:ext cx="750732" cy="740151"/>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6C1E338E-94D0-4664-A877-E3DD2C2060D0}"/>
                  </a:ext>
                </a:extLst>
              </p:cNvPr>
              <p:cNvGrpSpPr/>
              <p:nvPr/>
            </p:nvGrpSpPr>
            <p:grpSpPr>
              <a:xfrm>
                <a:off x="8114305" y="66707"/>
                <a:ext cx="2121730" cy="6709420"/>
                <a:chOff x="4723570" y="360362"/>
                <a:chExt cx="2121730" cy="6141905"/>
              </a:xfrm>
            </p:grpSpPr>
            <p:sp>
              <p:nvSpPr>
                <p:cNvPr id="29" name="Freeform: Shape 28">
                  <a:extLst>
                    <a:ext uri="{FF2B5EF4-FFF2-40B4-BE49-F238E27FC236}">
                      <a16:creationId xmlns:a16="http://schemas.microsoft.com/office/drawing/2014/main" id="{9930F36B-9B26-4B41-97BD-EF40AB22EA4F}"/>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Freeform: Shape 29">
                  <a:extLst>
                    <a:ext uri="{FF2B5EF4-FFF2-40B4-BE49-F238E27FC236}">
                      <a16:creationId xmlns:a16="http://schemas.microsoft.com/office/drawing/2014/main" id="{AD7F8AFB-CD00-4A49-BEE5-0C6A4515AD89}"/>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0" name="Group 9">
                <a:extLst>
                  <a:ext uri="{FF2B5EF4-FFF2-40B4-BE49-F238E27FC236}">
                    <a16:creationId xmlns:a16="http://schemas.microsoft.com/office/drawing/2014/main" id="{91A6C6C8-96C2-463B-8384-F784446614F2}"/>
                  </a:ext>
                </a:extLst>
              </p:cNvPr>
              <p:cNvGrpSpPr/>
              <p:nvPr/>
            </p:nvGrpSpPr>
            <p:grpSpPr>
              <a:xfrm>
                <a:off x="8628793" y="-406558"/>
                <a:ext cx="2121730" cy="7655946"/>
                <a:chOff x="4723570" y="360362"/>
                <a:chExt cx="2121730" cy="6141905"/>
              </a:xfrm>
            </p:grpSpPr>
            <p:sp>
              <p:nvSpPr>
                <p:cNvPr id="27" name="Freeform: Shape 26">
                  <a:extLst>
                    <a:ext uri="{FF2B5EF4-FFF2-40B4-BE49-F238E27FC236}">
                      <a16:creationId xmlns:a16="http://schemas.microsoft.com/office/drawing/2014/main" id="{61F28F93-0DD4-4650-A1EE-4EE7E6D45DE6}"/>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Freeform: Shape 27">
                  <a:extLst>
                    <a:ext uri="{FF2B5EF4-FFF2-40B4-BE49-F238E27FC236}">
                      <a16:creationId xmlns:a16="http://schemas.microsoft.com/office/drawing/2014/main" id="{6AFF6722-EE13-41C9-ACA1-54C8958493D9}"/>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1" name="Group 10">
                <a:extLst>
                  <a:ext uri="{FF2B5EF4-FFF2-40B4-BE49-F238E27FC236}">
                    <a16:creationId xmlns:a16="http://schemas.microsoft.com/office/drawing/2014/main" id="{E1FA483D-DB12-4678-B5C0-5979132D4565}"/>
                  </a:ext>
                </a:extLst>
              </p:cNvPr>
              <p:cNvGrpSpPr/>
              <p:nvPr/>
            </p:nvGrpSpPr>
            <p:grpSpPr>
              <a:xfrm>
                <a:off x="9178758" y="-952500"/>
                <a:ext cx="2121730" cy="8735406"/>
                <a:chOff x="4723570" y="360362"/>
                <a:chExt cx="2121730" cy="6141905"/>
              </a:xfrm>
            </p:grpSpPr>
            <p:sp>
              <p:nvSpPr>
                <p:cNvPr id="25" name="Freeform: Shape 24">
                  <a:extLst>
                    <a:ext uri="{FF2B5EF4-FFF2-40B4-BE49-F238E27FC236}">
                      <a16:creationId xmlns:a16="http://schemas.microsoft.com/office/drawing/2014/main" id="{F21AE96F-4D16-49BA-9B8C-6C898EEFF99D}"/>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Freeform: Shape 25">
                  <a:extLst>
                    <a:ext uri="{FF2B5EF4-FFF2-40B4-BE49-F238E27FC236}">
                      <a16:creationId xmlns:a16="http://schemas.microsoft.com/office/drawing/2014/main" id="{2C14CD56-6419-46A1-99BD-321CDF9D20AE}"/>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 name="Group 11">
                <a:extLst>
                  <a:ext uri="{FF2B5EF4-FFF2-40B4-BE49-F238E27FC236}">
                    <a16:creationId xmlns:a16="http://schemas.microsoft.com/office/drawing/2014/main" id="{D53A93FD-EC00-4F66-9C35-8E5CC2AD886D}"/>
                  </a:ext>
                </a:extLst>
              </p:cNvPr>
              <p:cNvGrpSpPr/>
              <p:nvPr/>
            </p:nvGrpSpPr>
            <p:grpSpPr>
              <a:xfrm>
                <a:off x="6490343" y="391886"/>
                <a:ext cx="4006207" cy="6008914"/>
                <a:chOff x="6490343" y="391886"/>
                <a:chExt cx="4006207" cy="6008914"/>
              </a:xfrm>
            </p:grpSpPr>
            <p:cxnSp>
              <p:nvCxnSpPr>
                <p:cNvPr id="16" name="Straight Connector 15">
                  <a:extLst>
                    <a:ext uri="{FF2B5EF4-FFF2-40B4-BE49-F238E27FC236}">
                      <a16:creationId xmlns:a16="http://schemas.microsoft.com/office/drawing/2014/main" id="{FB912B48-32B3-45FF-A276-05672755B500}"/>
                    </a:ext>
                  </a:extLst>
                </p:cNvPr>
                <p:cNvCxnSpPr>
                  <a:cxnSpLocks/>
                </p:cNvCxnSpPr>
                <p:nvPr/>
              </p:nvCxnSpPr>
              <p:spPr>
                <a:xfrm>
                  <a:off x="6490343" y="3403418"/>
                  <a:ext cx="364425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6357C3-D556-49EC-822A-1BEECF0BC35D}"/>
                    </a:ext>
                  </a:extLst>
                </p:cNvPr>
                <p:cNvCxnSpPr>
                  <a:cxnSpLocks/>
                </p:cNvCxnSpPr>
                <p:nvPr/>
              </p:nvCxnSpPr>
              <p:spPr>
                <a:xfrm flipV="1">
                  <a:off x="6509938" y="2397055"/>
                  <a:ext cx="3986612" cy="100976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5F9F3B-D062-4991-B35E-BE19A41D9BD5}"/>
                    </a:ext>
                  </a:extLst>
                </p:cNvPr>
                <p:cNvCxnSpPr>
                  <a:cxnSpLocks/>
                </p:cNvCxnSpPr>
                <p:nvPr/>
              </p:nvCxnSpPr>
              <p:spPr>
                <a:xfrm flipV="1">
                  <a:off x="6517558" y="1695450"/>
                  <a:ext cx="3639656" cy="171851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CA1079-9FB0-4A50-8F42-1CE0194471C8}"/>
                    </a:ext>
                  </a:extLst>
                </p:cNvPr>
                <p:cNvCxnSpPr>
                  <a:cxnSpLocks/>
                </p:cNvCxnSpPr>
                <p:nvPr/>
              </p:nvCxnSpPr>
              <p:spPr>
                <a:xfrm flipV="1">
                  <a:off x="6517558" y="850900"/>
                  <a:ext cx="3959007" cy="25630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CF04034-BD4D-413E-980E-8A52950054B2}"/>
                    </a:ext>
                  </a:extLst>
                </p:cNvPr>
                <p:cNvCxnSpPr>
                  <a:cxnSpLocks/>
                </p:cNvCxnSpPr>
                <p:nvPr/>
              </p:nvCxnSpPr>
              <p:spPr>
                <a:xfrm flipV="1">
                  <a:off x="6509938" y="391886"/>
                  <a:ext cx="3905244" cy="30149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681C373-1A41-4BEA-B04D-AC89F3CF6469}"/>
                    </a:ext>
                  </a:extLst>
                </p:cNvPr>
                <p:cNvCxnSpPr>
                  <a:cxnSpLocks/>
                </p:cNvCxnSpPr>
                <p:nvPr/>
              </p:nvCxnSpPr>
              <p:spPr>
                <a:xfrm>
                  <a:off x="6497238" y="3390150"/>
                  <a:ext cx="3688274" cy="934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7C157F-AFD9-4BBC-8049-EC21F7D2323B}"/>
                    </a:ext>
                  </a:extLst>
                </p:cNvPr>
                <p:cNvCxnSpPr>
                  <a:cxnSpLocks/>
                </p:cNvCxnSpPr>
                <p:nvPr/>
              </p:nvCxnSpPr>
              <p:spPr>
                <a:xfrm>
                  <a:off x="6504858" y="3383005"/>
                  <a:ext cx="3809256" cy="179859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BC070F4-A5B9-436E-815E-0AFFA78CD252}"/>
                    </a:ext>
                  </a:extLst>
                </p:cNvPr>
                <p:cNvCxnSpPr>
                  <a:cxnSpLocks/>
                </p:cNvCxnSpPr>
                <p:nvPr/>
              </p:nvCxnSpPr>
              <p:spPr>
                <a:xfrm>
                  <a:off x="6504858" y="3383005"/>
                  <a:ext cx="3749213" cy="24272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150205-7E59-45EC-9F56-45A79AF5732B}"/>
                    </a:ext>
                  </a:extLst>
                </p:cNvPr>
                <p:cNvCxnSpPr>
                  <a:cxnSpLocks/>
                </p:cNvCxnSpPr>
                <p:nvPr/>
              </p:nvCxnSpPr>
              <p:spPr>
                <a:xfrm>
                  <a:off x="6497238" y="3390150"/>
                  <a:ext cx="3899694" cy="30106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3AB013E7-390A-4302-BE11-BB61558E5818}"/>
                  </a:ext>
                </a:extLst>
              </p:cNvPr>
              <p:cNvCxnSpPr>
                <a:cxnSpLocks/>
              </p:cNvCxnSpPr>
              <p:nvPr/>
            </p:nvCxnSpPr>
            <p:spPr>
              <a:xfrm flipV="1">
                <a:off x="6484986" y="-597559"/>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8B5AB6-63E8-4610-BE31-0FC21A8C781C}"/>
                  </a:ext>
                </a:extLst>
              </p:cNvPr>
              <p:cNvCxnSpPr>
                <a:cxnSpLocks/>
              </p:cNvCxnSpPr>
              <p:nvPr/>
            </p:nvCxnSpPr>
            <p:spPr>
              <a:xfrm>
                <a:off x="6480223" y="3393416"/>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D1B3711-7CE5-499F-8FD9-2EC2911F9C0E}"/>
                  </a:ext>
                </a:extLst>
              </p:cNvPr>
              <p:cNvSpPr/>
              <p:nvPr/>
            </p:nvSpPr>
            <p:spPr>
              <a:xfrm>
                <a:off x="9953434" y="-1091381"/>
                <a:ext cx="1992760" cy="91440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a:extLst>
                <a:ext uri="{FF2B5EF4-FFF2-40B4-BE49-F238E27FC236}">
                  <a16:creationId xmlns:a16="http://schemas.microsoft.com/office/drawing/2014/main" id="{0988C279-008F-41D7-AE18-2585264DE826}"/>
                </a:ext>
              </a:extLst>
            </p:cNvPr>
            <p:cNvGrpSpPr/>
            <p:nvPr/>
          </p:nvGrpSpPr>
          <p:grpSpPr>
            <a:xfrm>
              <a:off x="7374728" y="319710"/>
              <a:ext cx="4398173" cy="6347790"/>
              <a:chOff x="1608732" y="-2283693"/>
              <a:chExt cx="4398173" cy="6347790"/>
            </a:xfrm>
          </p:grpSpPr>
          <p:cxnSp>
            <p:nvCxnSpPr>
              <p:cNvPr id="42" name="Straight Arrow Connector 41">
                <a:extLst>
                  <a:ext uri="{FF2B5EF4-FFF2-40B4-BE49-F238E27FC236}">
                    <a16:creationId xmlns:a16="http://schemas.microsoft.com/office/drawing/2014/main" id="{18BB4B65-9041-41DC-9638-3C3F2F717F33}"/>
                  </a:ext>
                </a:extLst>
              </p:cNvPr>
              <p:cNvCxnSpPr>
                <a:cxnSpLocks/>
              </p:cNvCxnSpPr>
              <p:nvPr/>
            </p:nvCxnSpPr>
            <p:spPr>
              <a:xfrm flipV="1">
                <a:off x="1781033" y="-2082019"/>
                <a:ext cx="0" cy="614611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4323D8C-1845-417C-8A09-FAB227453009}"/>
                      </a:ext>
                    </a:extLst>
                  </p:cNvPr>
                  <p:cNvSpPr txBox="1"/>
                  <p:nvPr/>
                </p:nvSpPr>
                <p:spPr>
                  <a:xfrm>
                    <a:off x="5418795" y="194597"/>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solidFill>
                                <a:srgbClr val="0070C0"/>
                              </a:solidFill>
                              <a:latin typeface="Cambria Math" panose="02040503050406030204" pitchFamily="18" charset="0"/>
                            </a:rPr>
                            <m:t>𝑥</m:t>
                          </m:r>
                        </m:oMath>
                      </m:oMathPara>
                    </a14:m>
                    <a:endParaRPr lang="en-CA" sz="4000" dirty="0">
                      <a:solidFill>
                        <a:srgbClr val="002060"/>
                      </a:solidFill>
                    </a:endParaRPr>
                  </a:p>
                </p:txBody>
              </p:sp>
            </mc:Choice>
            <mc:Fallback xmlns="">
              <p:sp>
                <p:nvSpPr>
                  <p:cNvPr id="43" name="TextBox 42">
                    <a:extLst>
                      <a:ext uri="{FF2B5EF4-FFF2-40B4-BE49-F238E27FC236}">
                        <a16:creationId xmlns:a16="http://schemas.microsoft.com/office/drawing/2014/main" id="{D4323D8C-1845-417C-8A09-FAB227453009}"/>
                      </a:ext>
                    </a:extLst>
                  </p:cNvPr>
                  <p:cNvSpPr txBox="1">
                    <a:spLocks noRot="1" noChangeAspect="1" noMove="1" noResize="1" noEditPoints="1" noAdjustHandles="1" noChangeArrowheads="1" noChangeShapeType="1" noTextEdit="1"/>
                  </p:cNvSpPr>
                  <p:nvPr/>
                </p:nvSpPr>
                <p:spPr>
                  <a:xfrm>
                    <a:off x="5418795" y="194597"/>
                    <a:ext cx="588110" cy="70788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8A670ACD-B829-493E-97F8-F85FDC8051D3}"/>
                      </a:ext>
                    </a:extLst>
                  </p:cNvPr>
                  <p:cNvSpPr txBox="1"/>
                  <p:nvPr/>
                </p:nvSpPr>
                <p:spPr>
                  <a:xfrm>
                    <a:off x="1847814" y="-2283693"/>
                    <a:ext cx="75020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oMath>
                      </m:oMathPara>
                    </a14:m>
                    <a:endParaRPr lang="en-CA" sz="4000" dirty="0">
                      <a:solidFill>
                        <a:schemeClr val="accent6">
                          <a:lumMod val="50000"/>
                        </a:schemeClr>
                      </a:solidFill>
                    </a:endParaRPr>
                  </a:p>
                </p:txBody>
              </p:sp>
            </mc:Choice>
            <mc:Fallback xmlns="">
              <p:sp>
                <p:nvSpPr>
                  <p:cNvPr id="44" name="TextBox 43">
                    <a:extLst>
                      <a:ext uri="{FF2B5EF4-FFF2-40B4-BE49-F238E27FC236}">
                        <a16:creationId xmlns:a16="http://schemas.microsoft.com/office/drawing/2014/main" id="{8A670ACD-B829-493E-97F8-F85FDC8051D3}"/>
                      </a:ext>
                    </a:extLst>
                  </p:cNvPr>
                  <p:cNvSpPr txBox="1">
                    <a:spLocks noRot="1" noChangeAspect="1" noMove="1" noResize="1" noEditPoints="1" noAdjustHandles="1" noChangeArrowheads="1" noChangeShapeType="1" noTextEdit="1"/>
                  </p:cNvSpPr>
                  <p:nvPr/>
                </p:nvSpPr>
                <p:spPr>
                  <a:xfrm>
                    <a:off x="1847814" y="-2283693"/>
                    <a:ext cx="750205" cy="707886"/>
                  </a:xfrm>
                  <a:prstGeom prst="rect">
                    <a:avLst/>
                  </a:prstGeom>
                  <a:blipFill>
                    <a:blip r:embed="rId5"/>
                    <a:stretch>
                      <a:fillRect/>
                    </a:stretch>
                  </a:blipFill>
                </p:spPr>
                <p:txBody>
                  <a:bodyPr/>
                  <a:lstStyle/>
                  <a:p>
                    <a:r>
                      <a:rPr lang="en-CA">
                        <a:noFill/>
                      </a:rPr>
                      <a:t> </a:t>
                    </a:r>
                  </a:p>
                </p:txBody>
              </p:sp>
            </mc:Fallback>
          </mc:AlternateContent>
          <p:cxnSp>
            <p:nvCxnSpPr>
              <p:cNvPr id="45" name="Straight Arrow Connector 44">
                <a:extLst>
                  <a:ext uri="{FF2B5EF4-FFF2-40B4-BE49-F238E27FC236}">
                    <a16:creationId xmlns:a16="http://schemas.microsoft.com/office/drawing/2014/main" id="{D6DDF44B-5AC4-4EB3-8D7F-592B5A3F9E0E}"/>
                  </a:ext>
                </a:extLst>
              </p:cNvPr>
              <p:cNvCxnSpPr>
                <a:cxnSpLocks/>
              </p:cNvCxnSpPr>
              <p:nvPr/>
            </p:nvCxnSpPr>
            <p:spPr>
              <a:xfrm>
                <a:off x="1608732" y="931483"/>
                <a:ext cx="4194972"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46" name="Straight Arrow Connector 45">
              <a:extLst>
                <a:ext uri="{FF2B5EF4-FFF2-40B4-BE49-F238E27FC236}">
                  <a16:creationId xmlns:a16="http://schemas.microsoft.com/office/drawing/2014/main" id="{51662408-7510-4F92-A8D4-DA7551E5FE90}"/>
                </a:ext>
              </a:extLst>
            </p:cNvPr>
            <p:cNvCxnSpPr>
              <a:cxnSpLocks/>
            </p:cNvCxnSpPr>
            <p:nvPr/>
          </p:nvCxnSpPr>
          <p:spPr>
            <a:xfrm flipV="1">
              <a:off x="10809237" y="2279837"/>
              <a:ext cx="830313" cy="21571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522E25B-C564-4A20-9AC9-3FBE7FADD294}"/>
                    </a:ext>
                  </a:extLst>
                </p:cNvPr>
                <p:cNvSpPr txBox="1"/>
                <p:nvPr/>
              </p:nvSpPr>
              <p:spPr>
                <a:xfrm>
                  <a:off x="11489590" y="1883600"/>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i="1" smtClean="0">
                                <a:solidFill>
                                  <a:srgbClr val="FF0000"/>
                                </a:solidFill>
                                <a:latin typeface="Cambria Math" panose="02040503050406030204" pitchFamily="18" charset="0"/>
                              </a:rPr>
                              <m:t>𝑥</m:t>
                            </m:r>
                          </m:e>
                        </m:acc>
                      </m:oMath>
                    </m:oMathPara>
                  </a14:m>
                  <a:endParaRPr lang="en-CA" sz="4000" dirty="0">
                    <a:solidFill>
                      <a:srgbClr val="FF0000"/>
                    </a:solidFill>
                  </a:endParaRPr>
                </a:p>
              </p:txBody>
            </p:sp>
          </mc:Choice>
          <mc:Fallback xmlns="">
            <p:sp>
              <p:nvSpPr>
                <p:cNvPr id="47" name="TextBox 46">
                  <a:extLst>
                    <a:ext uri="{FF2B5EF4-FFF2-40B4-BE49-F238E27FC236}">
                      <a16:creationId xmlns:a16="http://schemas.microsoft.com/office/drawing/2014/main" id="{D522E25B-C564-4A20-9AC9-3FBE7FADD294}"/>
                    </a:ext>
                  </a:extLst>
                </p:cNvPr>
                <p:cNvSpPr txBox="1">
                  <a:spLocks noRot="1" noChangeAspect="1" noMove="1" noResize="1" noEditPoints="1" noAdjustHandles="1" noChangeArrowheads="1" noChangeShapeType="1" noTextEdit="1"/>
                </p:cNvSpPr>
                <p:nvPr/>
              </p:nvSpPr>
              <p:spPr>
                <a:xfrm>
                  <a:off x="11489590" y="1883600"/>
                  <a:ext cx="588110" cy="707886"/>
                </a:xfrm>
                <a:prstGeom prst="rect">
                  <a:avLst/>
                </a:prstGeom>
                <a:blipFill>
                  <a:blip r:embed="rId6"/>
                  <a:stretch>
                    <a:fillRect/>
                  </a:stretch>
                </a:blipFill>
              </p:spPr>
              <p:txBody>
                <a:bodyPr/>
                <a:lstStyle/>
                <a:p>
                  <a:r>
                    <a:rPr lang="en-CA">
                      <a:noFill/>
                    </a:rPr>
                    <a:t> </a:t>
                  </a:r>
                </a:p>
              </p:txBody>
            </p:sp>
          </mc:Fallback>
        </mc:AlternateContent>
        <p:cxnSp>
          <p:nvCxnSpPr>
            <p:cNvPr id="48" name="Straight Arrow Connector 47">
              <a:extLst>
                <a:ext uri="{FF2B5EF4-FFF2-40B4-BE49-F238E27FC236}">
                  <a16:creationId xmlns:a16="http://schemas.microsoft.com/office/drawing/2014/main" id="{4F56F926-9B01-40A2-B7D7-B140C0481AF7}"/>
                </a:ext>
              </a:extLst>
            </p:cNvPr>
            <p:cNvCxnSpPr>
              <a:cxnSpLocks/>
            </p:cNvCxnSpPr>
            <p:nvPr/>
          </p:nvCxnSpPr>
          <p:spPr>
            <a:xfrm flipV="1">
              <a:off x="11201400" y="580554"/>
              <a:ext cx="438150" cy="924396"/>
            </a:xfrm>
            <a:prstGeom prst="straightConnector1">
              <a:avLst/>
            </a:prstGeom>
            <a:ln w="76200">
              <a:solidFill>
                <a:srgbClr val="FF5353"/>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033B62D-D55F-47F8-BBCC-3E5685DE0D0D}"/>
                    </a:ext>
                  </a:extLst>
                </p:cNvPr>
                <p:cNvSpPr txBox="1"/>
                <p:nvPr/>
              </p:nvSpPr>
              <p:spPr>
                <a:xfrm>
                  <a:off x="11432440" y="721550"/>
                  <a:ext cx="766492"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𝑐</m:t>
                        </m:r>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m:oMathPara>
                  </a14:m>
                  <a:endParaRPr lang="en-CA" sz="4000" dirty="0">
                    <a:solidFill>
                      <a:srgbClr val="FF0000"/>
                    </a:solidFill>
                  </a:endParaRPr>
                </a:p>
              </p:txBody>
            </p:sp>
          </mc:Choice>
          <mc:Fallback xmlns="">
            <p:sp>
              <p:nvSpPr>
                <p:cNvPr id="49" name="TextBox 48">
                  <a:extLst>
                    <a:ext uri="{FF2B5EF4-FFF2-40B4-BE49-F238E27FC236}">
                      <a16:creationId xmlns:a16="http://schemas.microsoft.com/office/drawing/2014/main" id="{1033B62D-D55F-47F8-BBCC-3E5685DE0D0D}"/>
                    </a:ext>
                  </a:extLst>
                </p:cNvPr>
                <p:cNvSpPr txBox="1">
                  <a:spLocks noRot="1" noChangeAspect="1" noMove="1" noResize="1" noEditPoints="1" noAdjustHandles="1" noChangeArrowheads="1" noChangeShapeType="1" noTextEdit="1"/>
                </p:cNvSpPr>
                <p:nvPr/>
              </p:nvSpPr>
              <p:spPr>
                <a:xfrm>
                  <a:off x="11432440" y="721550"/>
                  <a:ext cx="766492" cy="707886"/>
                </a:xfrm>
                <a:prstGeom prst="rect">
                  <a:avLst/>
                </a:prstGeom>
                <a:blipFill>
                  <a:blip r:embed="rId7"/>
                  <a:stretch>
                    <a:fillRect/>
                  </a:stretch>
                </a:blipFill>
              </p:spPr>
              <p:txBody>
                <a:bodyPr/>
                <a:lstStyle/>
                <a:p>
                  <a:r>
                    <a:rPr lang="en-CA">
                      <a:noFill/>
                    </a:rPr>
                    <a:t> </a:t>
                  </a:r>
                </a:p>
              </p:txBody>
            </p:sp>
          </mc:Fallback>
        </mc:AlternateContent>
      </p:grpSp>
      <p:sp>
        <p:nvSpPr>
          <p:cNvPr id="80" name="TextBox 79">
            <a:extLst>
              <a:ext uri="{FF2B5EF4-FFF2-40B4-BE49-F238E27FC236}">
                <a16:creationId xmlns:a16="http://schemas.microsoft.com/office/drawing/2014/main" id="{8AF1AE57-9ABD-42B5-ACD3-29C44485F631}"/>
              </a:ext>
            </a:extLst>
          </p:cNvPr>
          <p:cNvSpPr txBox="1"/>
          <p:nvPr/>
        </p:nvSpPr>
        <p:spPr>
          <a:xfrm>
            <a:off x="6995652" y="5539683"/>
            <a:ext cx="2502310" cy="1200329"/>
          </a:xfrm>
          <a:prstGeom prst="rect">
            <a:avLst/>
          </a:prstGeom>
          <a:solidFill>
            <a:schemeClr val="bg1"/>
          </a:solidFill>
          <a:ln w="38100">
            <a:solidFill>
              <a:schemeClr val="tx1"/>
            </a:solidFill>
          </a:ln>
        </p:spPr>
        <p:txBody>
          <a:bodyPr wrap="square" rtlCol="0">
            <a:spAutoFit/>
          </a:bodyPr>
          <a:lstStyle/>
          <a:p>
            <a:pPr algn="ctr"/>
            <a:r>
              <a:rPr lang="en-US" sz="3600" dirty="0" err="1"/>
              <a:t>Rindler</a:t>
            </a:r>
            <a:br>
              <a:rPr lang="en-US" sz="3600" dirty="0"/>
            </a:br>
            <a:r>
              <a:rPr lang="en-US" sz="3600" dirty="0"/>
              <a:t>coordinates</a:t>
            </a:r>
            <a:endParaRPr lang="en-CA" sz="3600" dirty="0"/>
          </a:p>
        </p:txBody>
      </p:sp>
      <p:sp>
        <p:nvSpPr>
          <p:cNvPr id="70" name="TextBox 69">
            <a:extLst>
              <a:ext uri="{FF2B5EF4-FFF2-40B4-BE49-F238E27FC236}">
                <a16:creationId xmlns:a16="http://schemas.microsoft.com/office/drawing/2014/main" id="{60389C71-019C-4E7A-A554-8D7A2D40C49A}"/>
              </a:ext>
            </a:extLst>
          </p:cNvPr>
          <p:cNvSpPr txBox="1"/>
          <p:nvPr/>
        </p:nvSpPr>
        <p:spPr>
          <a:xfrm>
            <a:off x="235974" y="388989"/>
            <a:ext cx="6872747" cy="5755422"/>
          </a:xfrm>
          <a:prstGeom prst="rect">
            <a:avLst/>
          </a:prstGeom>
          <a:noFill/>
          <a:ln>
            <a:noFill/>
          </a:ln>
        </p:spPr>
        <p:txBody>
          <a:bodyPr wrap="square" rtlCol="0">
            <a:spAutoFit/>
          </a:bodyPr>
          <a:lstStyle/>
          <a:p>
            <a:r>
              <a:rPr lang="en-US" sz="6000" dirty="0" err="1"/>
              <a:t>Rindler</a:t>
            </a:r>
            <a:r>
              <a:rPr lang="en-US" sz="6000" dirty="0"/>
              <a:t> Coordinates:</a:t>
            </a:r>
            <a:br>
              <a:rPr lang="en-US" sz="6000" dirty="0"/>
            </a:br>
            <a:endParaRPr lang="en-US" sz="1000" dirty="0"/>
          </a:p>
          <a:p>
            <a:pPr marL="857250" indent="-857250">
              <a:buFont typeface="Arial" panose="020B0604020202020204" pitchFamily="34" charset="0"/>
              <a:buChar char="•"/>
            </a:pPr>
            <a:r>
              <a:rPr lang="en-CA" sz="4800" dirty="0"/>
              <a:t>how space and time are measured for an observer with </a:t>
            </a:r>
            <a:r>
              <a:rPr lang="en-CA" sz="4800" u="sng" dirty="0"/>
              <a:t>constant proper acceleration</a:t>
            </a:r>
            <a:br>
              <a:rPr lang="en-CA" sz="4800" dirty="0"/>
            </a:br>
            <a:endParaRPr lang="en-CA" sz="1000" dirty="0"/>
          </a:p>
          <a:p>
            <a:pPr marL="857250" indent="-857250">
              <a:buFont typeface="Arial" panose="020B0604020202020204" pitchFamily="34" charset="0"/>
              <a:buChar char="•"/>
            </a:pPr>
            <a:r>
              <a:rPr lang="en-CA" sz="4800" dirty="0"/>
              <a:t>spacetime coordinates of a non-inertial frame</a:t>
            </a:r>
          </a:p>
        </p:txBody>
      </p:sp>
    </p:spTree>
    <p:custDataLst>
      <p:tags r:id="rId1"/>
    </p:custDataLst>
    <p:extLst>
      <p:ext uri="{BB962C8B-B14F-4D97-AF65-F5344CB8AC3E}">
        <p14:creationId xmlns:p14="http://schemas.microsoft.com/office/powerpoint/2010/main" val="864740571"/>
      </p:ext>
    </p:extLst>
  </p:cSld>
  <p:clrMapOvr>
    <a:masterClrMapping/>
  </p:clrMapOvr>
  <mc:AlternateContent xmlns:mc="http://schemas.openxmlformats.org/markup-compatibility/2006" xmlns:p14="http://schemas.microsoft.com/office/powerpoint/2010/main">
    <mc:Choice Requires="p14">
      <p:transition spd="med" p14:dur="700" advTm="15261">
        <p:fade/>
      </p:transition>
    </mc:Choice>
    <mc:Fallback xmlns="">
      <p:transition spd="med" advTm="1526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descr="Rocket, Star, Moon, Space Travel, Space, Research">
            <a:extLst>
              <a:ext uri="{FF2B5EF4-FFF2-40B4-BE49-F238E27FC236}">
                <a16:creationId xmlns:a16="http://schemas.microsoft.com/office/drawing/2014/main" id="{1247F041-51C9-42E1-873F-A5F015C63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635355" y="2095947"/>
            <a:ext cx="1221532" cy="2074302"/>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49CC55C9-22D3-4A85-A1F0-FE0D10A21985}"/>
              </a:ext>
            </a:extLst>
          </p:cNvPr>
          <p:cNvGrpSpPr/>
          <p:nvPr/>
        </p:nvGrpSpPr>
        <p:grpSpPr>
          <a:xfrm>
            <a:off x="4313626" y="973517"/>
            <a:ext cx="2457596" cy="10691573"/>
            <a:chOff x="8040306" y="534307"/>
            <a:chExt cx="1655234" cy="6249739"/>
          </a:xfrm>
        </p:grpSpPr>
        <p:sp>
          <p:nvSpPr>
            <p:cNvPr id="54" name="Freeform: Shape 53">
              <a:extLst>
                <a:ext uri="{FF2B5EF4-FFF2-40B4-BE49-F238E27FC236}">
                  <a16:creationId xmlns:a16="http://schemas.microsoft.com/office/drawing/2014/main" id="{8B646E60-369A-4CC1-9B80-902E54F70314}"/>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sp>
          <p:nvSpPr>
            <p:cNvPr id="55" name="Freeform: Shape 54">
              <a:extLst>
                <a:ext uri="{FF2B5EF4-FFF2-40B4-BE49-F238E27FC236}">
                  <a16:creationId xmlns:a16="http://schemas.microsoft.com/office/drawing/2014/main" id="{24CE24AD-E308-47F2-86E9-4E15A0461AC5}"/>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grpSp>
      <p:sp>
        <p:nvSpPr>
          <p:cNvPr id="5" name="TextBox 4">
            <a:extLst>
              <a:ext uri="{FF2B5EF4-FFF2-40B4-BE49-F238E27FC236}">
                <a16:creationId xmlns:a16="http://schemas.microsoft.com/office/drawing/2014/main" id="{6CC2CA08-A231-40DB-8475-327DFC53E051}"/>
              </a:ext>
            </a:extLst>
          </p:cNvPr>
          <p:cNvSpPr txBox="1"/>
          <p:nvPr/>
        </p:nvSpPr>
        <p:spPr>
          <a:xfrm>
            <a:off x="0" y="0"/>
            <a:ext cx="12192000" cy="1323439"/>
          </a:xfrm>
          <a:prstGeom prst="rect">
            <a:avLst/>
          </a:prstGeom>
          <a:solidFill>
            <a:schemeClr val="bg1"/>
          </a:solidFill>
          <a:ln>
            <a:noFill/>
          </a:ln>
          <a:effectLst>
            <a:softEdge rad="127000"/>
          </a:effectLst>
        </p:spPr>
        <p:txBody>
          <a:bodyPr wrap="square" rtlCol="0">
            <a:spAutoFit/>
          </a:bodyPr>
          <a:lstStyle/>
          <a:p>
            <a:r>
              <a:rPr lang="en-US" sz="4000" dirty="0"/>
              <a:t>Observer on accelerating spaceship needs to know</a:t>
            </a:r>
          </a:p>
          <a:p>
            <a:r>
              <a:rPr lang="en-US" sz="4000" dirty="0">
                <a:solidFill>
                  <a:schemeClr val="tx1"/>
                </a:solidFill>
              </a:rPr>
              <a:t>how to measure distances </a:t>
            </a:r>
            <a:r>
              <a:rPr lang="en-US" sz="4000" u="sng" dirty="0">
                <a:solidFill>
                  <a:schemeClr val="tx1"/>
                </a:solidFill>
              </a:rPr>
              <a:t>in front of</a:t>
            </a:r>
            <a:r>
              <a:rPr lang="en-US" sz="4000" dirty="0">
                <a:solidFill>
                  <a:schemeClr val="tx1"/>
                </a:solidFill>
              </a:rPr>
              <a:t> and </a:t>
            </a:r>
            <a:r>
              <a:rPr lang="en-US" sz="4000" u="sng" dirty="0">
                <a:solidFill>
                  <a:schemeClr val="tx1"/>
                </a:solidFill>
              </a:rPr>
              <a:t>behind</a:t>
            </a:r>
            <a:r>
              <a:rPr lang="en-US" sz="4000" dirty="0">
                <a:solidFill>
                  <a:schemeClr val="tx1"/>
                </a:solidFill>
              </a:rPr>
              <a:t> them.</a:t>
            </a:r>
            <a:endParaRPr lang="en-CA" sz="3800" dirty="0">
              <a:solidFill>
                <a:schemeClr val="tx1"/>
              </a:solidFill>
            </a:endParaRPr>
          </a:p>
        </p:txBody>
      </p:sp>
      <p:pic>
        <p:nvPicPr>
          <p:cNvPr id="1026" name="Picture 2" descr="The Ruler, Wooden Ruler, Setsquare, Centimeter, Measure">
            <a:extLst>
              <a:ext uri="{FF2B5EF4-FFF2-40B4-BE49-F238E27FC236}">
                <a16:creationId xmlns:a16="http://schemas.microsoft.com/office/drawing/2014/main" id="{195417D8-0F3F-47D5-A08A-0A546C28FD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10" t="6949" r="3271" b="77489"/>
          <a:stretch/>
        </p:blipFill>
        <p:spPr bwMode="auto">
          <a:xfrm>
            <a:off x="6331790" y="2974836"/>
            <a:ext cx="4263148" cy="52748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Ruler, Wooden Ruler, Setsquare, Centimeter, Measure">
            <a:extLst>
              <a:ext uri="{FF2B5EF4-FFF2-40B4-BE49-F238E27FC236}">
                <a16:creationId xmlns:a16="http://schemas.microsoft.com/office/drawing/2014/main" id="{F0958E08-4AD6-44BF-88A6-98E5C31D36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10" t="6949" r="3271" b="77489"/>
          <a:stretch/>
        </p:blipFill>
        <p:spPr bwMode="auto">
          <a:xfrm>
            <a:off x="0" y="2971960"/>
            <a:ext cx="4263148" cy="52748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06049448"/>
      </p:ext>
    </p:extLst>
  </p:cSld>
  <p:clrMapOvr>
    <a:masterClrMapping/>
  </p:clrMapOvr>
  <mc:AlternateContent xmlns:mc="http://schemas.openxmlformats.org/markup-compatibility/2006" xmlns:p14="http://schemas.microsoft.com/office/powerpoint/2010/main">
    <mc:Choice Requires="p14">
      <p:transition spd="slow" p14:dur="2000" advTm="10875"/>
    </mc:Choice>
    <mc:Fallback xmlns="">
      <p:transition spd="slow" advTm="108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wipe(left)">
                                      <p:cBhvr>
                                        <p:cTn id="19" dur="500"/>
                                        <p:tgtEl>
                                          <p:spTgt spid="10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right)">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431FB36-9B3D-47C9-B1F7-9F5653A695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2646007" y="5316130"/>
            <a:ext cx="1446074" cy="19807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7FD1F32-E55A-4DBE-AB6F-F40DF301796B}"/>
              </a:ext>
            </a:extLst>
          </p:cNvPr>
          <p:cNvCxnSpPr>
            <a:cxnSpLocks/>
          </p:cNvCxnSpPr>
          <p:nvPr/>
        </p:nvCxnSpPr>
        <p:spPr>
          <a:xfrm flipV="1">
            <a:off x="3347652" y="2509260"/>
            <a:ext cx="2781299" cy="2781301"/>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A3A99D-9940-4146-9905-728A14B82E96}"/>
              </a:ext>
            </a:extLst>
          </p:cNvPr>
          <p:cNvCxnSpPr>
            <a:cxnSpLocks/>
          </p:cNvCxnSpPr>
          <p:nvPr/>
        </p:nvCxnSpPr>
        <p:spPr>
          <a:xfrm flipH="1" flipV="1">
            <a:off x="596382" y="2525563"/>
            <a:ext cx="2758476" cy="2758477"/>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5" name="Picture 8" descr="Rocket, Star, Moon, Space Travel, Space, Research">
            <a:extLst>
              <a:ext uri="{FF2B5EF4-FFF2-40B4-BE49-F238E27FC236}">
                <a16:creationId xmlns:a16="http://schemas.microsoft.com/office/drawing/2014/main" id="{D10E8663-4116-4C28-8820-CD5968F6FB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267860" y="1871043"/>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Rocket, Star, Moon, Space Travel, Space, Research">
            <a:extLst>
              <a:ext uri="{FF2B5EF4-FFF2-40B4-BE49-F238E27FC236}">
                <a16:creationId xmlns:a16="http://schemas.microsoft.com/office/drawing/2014/main" id="{E4C0070B-5A91-447E-8407-4B97A8C93F50}"/>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5659010" y="187464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870262AD-1DF8-4AF0-8C3B-A54D4B327F19}"/>
              </a:ext>
            </a:extLst>
          </p:cNvPr>
          <p:cNvGrpSpPr/>
          <p:nvPr/>
        </p:nvGrpSpPr>
        <p:grpSpPr>
          <a:xfrm>
            <a:off x="628650" y="324465"/>
            <a:ext cx="5477180" cy="1592827"/>
            <a:chOff x="628650" y="0"/>
            <a:chExt cx="5477180" cy="1592827"/>
          </a:xfrm>
        </p:grpSpPr>
        <p:sp>
          <p:nvSpPr>
            <p:cNvPr id="16" name="Left Brace 15">
              <a:extLst>
                <a:ext uri="{FF2B5EF4-FFF2-40B4-BE49-F238E27FC236}">
                  <a16:creationId xmlns:a16="http://schemas.microsoft.com/office/drawing/2014/main" id="{4C2A3B69-83FF-4BD6-BF40-8383C7CCAF8D}"/>
                </a:ext>
              </a:extLst>
            </p:cNvPr>
            <p:cNvSpPr/>
            <p:nvPr/>
          </p:nvSpPr>
          <p:spPr>
            <a:xfrm rot="5400000">
              <a:off x="3116318" y="-1396684"/>
              <a:ext cx="501843" cy="5477180"/>
            </a:xfrm>
            <a:prstGeom prst="leftBrac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accent6">
                    <a:lumMod val="50000"/>
                  </a:schemeClr>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5D538-4824-4942-82D5-115E4833EA9C}"/>
                    </a:ext>
                  </a:extLst>
                </p:cNvPr>
                <p:cNvSpPr txBox="1"/>
                <p:nvPr/>
              </p:nvSpPr>
              <p:spPr>
                <a:xfrm>
                  <a:off x="2952750" y="0"/>
                  <a:ext cx="914400"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dirty="0" smtClean="0">
                            <a:solidFill>
                              <a:schemeClr val="accent6">
                                <a:lumMod val="75000"/>
                              </a:schemeClr>
                            </a:solidFill>
                            <a:latin typeface="Cambria Math" panose="02040503050406030204" pitchFamily="18" charset="0"/>
                            <a:ea typeface="Cambria Math" panose="02040503050406030204" pitchFamily="18" charset="0"/>
                          </a:rPr>
                          <m:t>𝐷</m:t>
                        </m:r>
                      </m:oMath>
                    </m:oMathPara>
                  </a14:m>
                  <a:endParaRPr lang="en-CA" sz="6000" dirty="0">
                    <a:solidFill>
                      <a:schemeClr val="accent6">
                        <a:lumMod val="75000"/>
                      </a:schemeClr>
                    </a:solidFill>
                  </a:endParaRPr>
                </a:p>
              </p:txBody>
            </p:sp>
          </mc:Choice>
          <mc:Fallback xmlns="">
            <p:sp>
              <p:nvSpPr>
                <p:cNvPr id="17" name="TextBox 16">
                  <a:extLst>
                    <a:ext uri="{FF2B5EF4-FFF2-40B4-BE49-F238E27FC236}">
                      <a16:creationId xmlns:a16="http://schemas.microsoft.com/office/drawing/2014/main" id="{4B95D538-4824-4942-82D5-115E4833EA9C}"/>
                    </a:ext>
                  </a:extLst>
                </p:cNvPr>
                <p:cNvSpPr txBox="1">
                  <a:spLocks noRot="1" noChangeAspect="1" noMove="1" noResize="1" noEditPoints="1" noAdjustHandles="1" noChangeArrowheads="1" noChangeShapeType="1" noTextEdit="1"/>
                </p:cNvSpPr>
                <p:nvPr/>
              </p:nvSpPr>
              <p:spPr>
                <a:xfrm>
                  <a:off x="2952750" y="0"/>
                  <a:ext cx="914400" cy="1015663"/>
                </a:xfrm>
                <a:prstGeom prst="rect">
                  <a:avLst/>
                </a:prstGeom>
                <a:blipFill>
                  <a:blip r:embed="rId6"/>
                  <a:stretch>
                    <a:fillRect/>
                  </a:stretch>
                </a:blipFill>
              </p:spPr>
              <p:txBody>
                <a:bodyPr/>
                <a:lstStyle/>
                <a:p>
                  <a:r>
                    <a:rPr lang="en-CA">
                      <a:noFill/>
                    </a:rPr>
                    <a:t> </a:t>
                  </a:r>
                </a:p>
              </p:txBody>
            </p:sp>
          </mc:Fallback>
        </mc:AlternateContent>
      </p:grpSp>
      <p:pic>
        <p:nvPicPr>
          <p:cNvPr id="1026" name="Picture 2" descr="Ball Of String, String, Yarn, Ball, Crochet, Twine">
            <a:extLst>
              <a:ext uri="{FF2B5EF4-FFF2-40B4-BE49-F238E27FC236}">
                <a16:creationId xmlns:a16="http://schemas.microsoft.com/office/drawing/2014/main" id="{AA74E932-AD3C-4824-9D11-9C1FE838163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0333" b="26881"/>
          <a:stretch/>
        </p:blipFill>
        <p:spPr bwMode="auto">
          <a:xfrm rot="21358829">
            <a:off x="1515764" y="-1094155"/>
            <a:ext cx="9144000" cy="77462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3BCFB9A2-B603-4671-A0DD-C72088E261C6}"/>
              </a:ext>
            </a:extLst>
          </p:cNvPr>
          <p:cNvPicPr>
            <a:picLocks noChangeAspect="1"/>
          </p:cNvPicPr>
          <p:nvPr/>
        </p:nvPicPr>
        <p:blipFill rotWithShape="1">
          <a:blip r:embed="rId8"/>
          <a:srcRect l="65518" t="37651" r="8092" b="47852"/>
          <a:stretch/>
        </p:blipFill>
        <p:spPr>
          <a:xfrm>
            <a:off x="1285240" y="2413000"/>
            <a:ext cx="4226560" cy="220980"/>
          </a:xfrm>
          <a:prstGeom prst="rect">
            <a:avLst/>
          </a:prstGeom>
        </p:spPr>
      </p:pic>
    </p:spTree>
    <p:custDataLst>
      <p:tags r:id="rId1"/>
    </p:custDataLst>
    <p:extLst>
      <p:ext uri="{BB962C8B-B14F-4D97-AF65-F5344CB8AC3E}">
        <p14:creationId xmlns:p14="http://schemas.microsoft.com/office/powerpoint/2010/main" val="2717599585"/>
      </p:ext>
    </p:extLst>
  </p:cSld>
  <p:clrMapOvr>
    <a:masterClrMapping/>
  </p:clrMapOvr>
  <mc:AlternateContent xmlns:mc="http://schemas.openxmlformats.org/markup-compatibility/2006" xmlns:p14="http://schemas.microsoft.com/office/powerpoint/2010/main">
    <mc:Choice Requires="p14">
      <p:transition spd="slow" p14:dur="2000" advTm="2253"/>
    </mc:Choice>
    <mc:Fallback xmlns="">
      <p:transition spd="slow" advTm="22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par>
                                <p:cTn id="30" presetID="22" presetClass="entr" presetSubtype="4"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descr="Rocket, Star, Moon, Space Travel, Space, Research">
            <a:extLst>
              <a:ext uri="{FF2B5EF4-FFF2-40B4-BE49-F238E27FC236}">
                <a16:creationId xmlns:a16="http://schemas.microsoft.com/office/drawing/2014/main" id="{1247F041-51C9-42E1-873F-A5F015C63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236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Rocket, Star, Moon, Space Travel, Space, Research">
            <a:extLst>
              <a:ext uri="{FF2B5EF4-FFF2-40B4-BE49-F238E27FC236}">
                <a16:creationId xmlns:a16="http://schemas.microsoft.com/office/drawing/2014/main" id="{AC9E05F8-5EF9-4FFA-A2BD-D6CC8DBDAA02}"/>
              </a:ext>
            </a:extLst>
          </p:cNvPr>
          <p:cNvPicPr>
            <a:picLocks noChangeAspect="1" noChangeArrowheads="1"/>
          </p:cNvPicPr>
          <p:nvPr/>
        </p:nvPicPr>
        <p:blipFill>
          <a:blip r:embed="rId3">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8809953" y="55188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67C5FBE5-F2B8-4F93-8F84-11DF10FFD070}"/>
              </a:ext>
            </a:extLst>
          </p:cNvPr>
          <p:cNvGrpSpPr/>
          <p:nvPr/>
        </p:nvGrpSpPr>
        <p:grpSpPr>
          <a:xfrm>
            <a:off x="2977949" y="5286163"/>
            <a:ext cx="1390650" cy="923330"/>
            <a:chOff x="1181100" y="5267113"/>
            <a:chExt cx="1390650" cy="923330"/>
          </a:xfrm>
        </p:grpSpPr>
        <p:cxnSp>
          <p:nvCxnSpPr>
            <p:cNvPr id="15" name="Straight Arrow Connector 14">
              <a:extLst>
                <a:ext uri="{FF2B5EF4-FFF2-40B4-BE49-F238E27FC236}">
                  <a16:creationId xmlns:a16="http://schemas.microsoft.com/office/drawing/2014/main" id="{99048C1B-A9EF-4281-9345-35BEC96FBD2B}"/>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C0A63AB-A341-45F3-AC3C-F7706D19AEF8}"/>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16" name="TextBox 15">
                  <a:extLst>
                    <a:ext uri="{FF2B5EF4-FFF2-40B4-BE49-F238E27FC236}">
                      <a16:creationId xmlns:a16="http://schemas.microsoft.com/office/drawing/2014/main" id="{5C0A63AB-A341-45F3-AC3C-F7706D19AEF8}"/>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4"/>
                  <a:stretch>
                    <a:fillRect/>
                  </a:stretch>
                </a:blipFill>
                <a:ln>
                  <a:noFill/>
                </a:ln>
              </p:spPr>
              <p:txBody>
                <a:bodyPr/>
                <a:lstStyle/>
                <a:p>
                  <a:r>
                    <a:rPr lang="en-CA">
                      <a:noFill/>
                    </a:rPr>
                    <a:t> </a:t>
                  </a:r>
                </a:p>
              </p:txBody>
            </p:sp>
          </mc:Fallback>
        </mc:AlternateContent>
      </p:grpSp>
      <p:grpSp>
        <p:nvGrpSpPr>
          <p:cNvPr id="30" name="Group 29">
            <a:extLst>
              <a:ext uri="{FF2B5EF4-FFF2-40B4-BE49-F238E27FC236}">
                <a16:creationId xmlns:a16="http://schemas.microsoft.com/office/drawing/2014/main" id="{A5187305-9858-4E42-BEF9-2DC9BB763B8D}"/>
              </a:ext>
            </a:extLst>
          </p:cNvPr>
          <p:cNvGrpSpPr/>
          <p:nvPr/>
        </p:nvGrpSpPr>
        <p:grpSpPr>
          <a:xfrm>
            <a:off x="5263949" y="5286163"/>
            <a:ext cx="1390650" cy="923330"/>
            <a:chOff x="1181100" y="5267113"/>
            <a:chExt cx="1390650" cy="923330"/>
          </a:xfrm>
        </p:grpSpPr>
        <p:cxnSp>
          <p:nvCxnSpPr>
            <p:cNvPr id="31" name="Straight Arrow Connector 30">
              <a:extLst>
                <a:ext uri="{FF2B5EF4-FFF2-40B4-BE49-F238E27FC236}">
                  <a16:creationId xmlns:a16="http://schemas.microsoft.com/office/drawing/2014/main" id="{B9FC8189-5AB6-44E1-A0EB-0D33CD6B1161}"/>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98A0E32-6D5B-41ED-B6A2-302851AA2B6B}"/>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32" name="TextBox 31">
                  <a:extLst>
                    <a:ext uri="{FF2B5EF4-FFF2-40B4-BE49-F238E27FC236}">
                      <a16:creationId xmlns:a16="http://schemas.microsoft.com/office/drawing/2014/main" id="{A98A0E32-6D5B-41ED-B6A2-302851AA2B6B}"/>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4"/>
                  <a:stretch>
                    <a:fillRect/>
                  </a:stretch>
                </a:blipFill>
                <a:ln>
                  <a:noFill/>
                </a:ln>
              </p:spPr>
              <p:txBody>
                <a:bodyPr/>
                <a:lstStyle/>
                <a:p>
                  <a:r>
                    <a:rPr lang="en-CA">
                      <a:noFill/>
                    </a:rPr>
                    <a:t> </a:t>
                  </a:r>
                </a:p>
              </p:txBody>
            </p:sp>
          </mc:Fallback>
        </mc:AlternateContent>
      </p:grpSp>
      <p:grpSp>
        <p:nvGrpSpPr>
          <p:cNvPr id="33" name="Group 32">
            <a:extLst>
              <a:ext uri="{FF2B5EF4-FFF2-40B4-BE49-F238E27FC236}">
                <a16:creationId xmlns:a16="http://schemas.microsoft.com/office/drawing/2014/main" id="{443447F1-4C7D-4CF2-923B-3CD1D3C3DD8E}"/>
              </a:ext>
            </a:extLst>
          </p:cNvPr>
          <p:cNvGrpSpPr/>
          <p:nvPr/>
        </p:nvGrpSpPr>
        <p:grpSpPr>
          <a:xfrm>
            <a:off x="7568999" y="5286163"/>
            <a:ext cx="1390650" cy="923330"/>
            <a:chOff x="1200150" y="5267113"/>
            <a:chExt cx="1390650" cy="923330"/>
          </a:xfrm>
        </p:grpSpPr>
        <p:cxnSp>
          <p:nvCxnSpPr>
            <p:cNvPr id="34" name="Straight Arrow Connector 33">
              <a:extLst>
                <a:ext uri="{FF2B5EF4-FFF2-40B4-BE49-F238E27FC236}">
                  <a16:creationId xmlns:a16="http://schemas.microsoft.com/office/drawing/2014/main" id="{40C55E9A-BAFA-4EC0-8F57-B4254B504A34}"/>
                </a:ext>
              </a:extLst>
            </p:cNvPr>
            <p:cNvCxnSpPr>
              <a:cxnSpLocks/>
            </p:cNvCxnSpPr>
            <p:nvPr/>
          </p:nvCxnSpPr>
          <p:spPr>
            <a:xfrm>
              <a:off x="120015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8233003-B798-4079-AA85-4832FA21F456}"/>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35" name="TextBox 34">
                  <a:extLst>
                    <a:ext uri="{FF2B5EF4-FFF2-40B4-BE49-F238E27FC236}">
                      <a16:creationId xmlns:a16="http://schemas.microsoft.com/office/drawing/2014/main" id="{F8233003-B798-4079-AA85-4832FA21F456}"/>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4"/>
                  <a:stretch>
                    <a:fillRect/>
                  </a:stretch>
                </a:blipFill>
                <a:ln>
                  <a:noFill/>
                </a:ln>
              </p:spPr>
              <p:txBody>
                <a:bodyPr/>
                <a:lstStyle/>
                <a:p>
                  <a:r>
                    <a:rPr lang="en-CA">
                      <a:noFill/>
                    </a:rPr>
                    <a:t> </a:t>
                  </a:r>
                </a:p>
              </p:txBody>
            </p:sp>
          </mc:Fallback>
        </mc:AlternateContent>
      </p:grpSp>
      <p:grpSp>
        <p:nvGrpSpPr>
          <p:cNvPr id="36" name="Group 35">
            <a:extLst>
              <a:ext uri="{FF2B5EF4-FFF2-40B4-BE49-F238E27FC236}">
                <a16:creationId xmlns:a16="http://schemas.microsoft.com/office/drawing/2014/main" id="{F74710E8-542E-4B18-9375-3582BD11E040}"/>
              </a:ext>
            </a:extLst>
          </p:cNvPr>
          <p:cNvGrpSpPr/>
          <p:nvPr/>
        </p:nvGrpSpPr>
        <p:grpSpPr>
          <a:xfrm>
            <a:off x="9835949" y="5286163"/>
            <a:ext cx="1371600" cy="923330"/>
            <a:chOff x="1181100" y="5267113"/>
            <a:chExt cx="1371600" cy="923330"/>
          </a:xfrm>
        </p:grpSpPr>
        <p:cxnSp>
          <p:nvCxnSpPr>
            <p:cNvPr id="37" name="Straight Arrow Connector 36">
              <a:extLst>
                <a:ext uri="{FF2B5EF4-FFF2-40B4-BE49-F238E27FC236}">
                  <a16:creationId xmlns:a16="http://schemas.microsoft.com/office/drawing/2014/main" id="{3E743A54-6147-495F-8746-59B27FF96138}"/>
                </a:ext>
              </a:extLst>
            </p:cNvPr>
            <p:cNvCxnSpPr>
              <a:cxnSpLocks/>
            </p:cNvCxnSpPr>
            <p:nvPr/>
          </p:nvCxnSpPr>
          <p:spPr>
            <a:xfrm>
              <a:off x="1181100" y="6159848"/>
              <a:ext cx="137160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972D512-D8B5-4E8A-81AC-446CD2D632C8}"/>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38" name="TextBox 37">
                  <a:extLst>
                    <a:ext uri="{FF2B5EF4-FFF2-40B4-BE49-F238E27FC236}">
                      <a16:creationId xmlns:a16="http://schemas.microsoft.com/office/drawing/2014/main" id="{F972D512-D8B5-4E8A-81AC-446CD2D632C8}"/>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4"/>
                  <a:stretch>
                    <a:fillRect/>
                  </a:stretch>
                </a:blipFill>
                <a:ln>
                  <a:noFill/>
                </a:ln>
              </p:spPr>
              <p:txBody>
                <a:bodyPr/>
                <a:lstStyle/>
                <a:p>
                  <a:r>
                    <a:rPr lang="en-CA">
                      <a:noFill/>
                    </a:rPr>
                    <a:t> </a:t>
                  </a:r>
                </a:p>
              </p:txBody>
            </p:sp>
          </mc:Fallback>
        </mc:AlternateContent>
      </p:grpSp>
      <p:grpSp>
        <p:nvGrpSpPr>
          <p:cNvPr id="47" name="Group 46">
            <a:extLst>
              <a:ext uri="{FF2B5EF4-FFF2-40B4-BE49-F238E27FC236}">
                <a16:creationId xmlns:a16="http://schemas.microsoft.com/office/drawing/2014/main" id="{4DD0FF8B-AD37-4D8F-81E4-F7F3556FB1B5}"/>
              </a:ext>
            </a:extLst>
          </p:cNvPr>
          <p:cNvGrpSpPr/>
          <p:nvPr/>
        </p:nvGrpSpPr>
        <p:grpSpPr>
          <a:xfrm>
            <a:off x="206477" y="5286163"/>
            <a:ext cx="1685622" cy="923330"/>
            <a:chOff x="886128" y="5267113"/>
            <a:chExt cx="1685622" cy="923330"/>
          </a:xfrm>
        </p:grpSpPr>
        <p:cxnSp>
          <p:nvCxnSpPr>
            <p:cNvPr id="48" name="Straight Arrow Connector 47">
              <a:extLst>
                <a:ext uri="{FF2B5EF4-FFF2-40B4-BE49-F238E27FC236}">
                  <a16:creationId xmlns:a16="http://schemas.microsoft.com/office/drawing/2014/main" id="{95D852BD-6D54-4A01-B351-D6A4B8219415}"/>
                </a:ext>
              </a:extLst>
            </p:cNvPr>
            <p:cNvCxnSpPr>
              <a:cxnSpLocks/>
            </p:cNvCxnSpPr>
            <p:nvPr/>
          </p:nvCxnSpPr>
          <p:spPr>
            <a:xfrm>
              <a:off x="886128" y="6159848"/>
              <a:ext cx="168562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D3BA851-12EA-48C2-98C6-D847E86BB8DD}"/>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49" name="TextBox 48">
                  <a:extLst>
                    <a:ext uri="{FF2B5EF4-FFF2-40B4-BE49-F238E27FC236}">
                      <a16:creationId xmlns:a16="http://schemas.microsoft.com/office/drawing/2014/main" id="{1D3BA851-12EA-48C2-98C6-D847E86BB8DD}"/>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5"/>
                  <a:stretch>
                    <a:fillRect/>
                  </a:stretch>
                </a:blipFill>
                <a:ln>
                  <a:noFill/>
                </a:ln>
              </p:spPr>
              <p:txBody>
                <a:bodyPr/>
                <a:lstStyle/>
                <a:p>
                  <a:r>
                    <a:rPr lang="en-CA">
                      <a:noFill/>
                    </a:rPr>
                    <a:t> </a:t>
                  </a:r>
                </a:p>
              </p:txBody>
            </p:sp>
          </mc:Fallback>
        </mc:AlternateContent>
      </p:grpSp>
      <p:grpSp>
        <p:nvGrpSpPr>
          <p:cNvPr id="53" name="Group 52">
            <a:extLst>
              <a:ext uri="{FF2B5EF4-FFF2-40B4-BE49-F238E27FC236}">
                <a16:creationId xmlns:a16="http://schemas.microsoft.com/office/drawing/2014/main" id="{49CC55C9-22D3-4A85-A1F0-FE0D10A21985}"/>
              </a:ext>
            </a:extLst>
          </p:cNvPr>
          <p:cNvGrpSpPr/>
          <p:nvPr/>
        </p:nvGrpSpPr>
        <p:grpSpPr>
          <a:xfrm>
            <a:off x="4815075" y="973517"/>
            <a:ext cx="2457596" cy="10691573"/>
            <a:chOff x="8040306" y="534307"/>
            <a:chExt cx="1655234" cy="6249739"/>
          </a:xfrm>
        </p:grpSpPr>
        <p:sp>
          <p:nvSpPr>
            <p:cNvPr id="54" name="Freeform: Shape 53">
              <a:extLst>
                <a:ext uri="{FF2B5EF4-FFF2-40B4-BE49-F238E27FC236}">
                  <a16:creationId xmlns:a16="http://schemas.microsoft.com/office/drawing/2014/main" id="{8B646E60-369A-4CC1-9B80-902E54F70314}"/>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sp>
          <p:nvSpPr>
            <p:cNvPr id="55" name="Freeform: Shape 54">
              <a:extLst>
                <a:ext uri="{FF2B5EF4-FFF2-40B4-BE49-F238E27FC236}">
                  <a16:creationId xmlns:a16="http://schemas.microsoft.com/office/drawing/2014/main" id="{24CE24AD-E308-47F2-86E9-4E15A0461AC5}"/>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grpSp>
      <p:grpSp>
        <p:nvGrpSpPr>
          <p:cNvPr id="59" name="Group 58">
            <a:extLst>
              <a:ext uri="{FF2B5EF4-FFF2-40B4-BE49-F238E27FC236}">
                <a16:creationId xmlns:a16="http://schemas.microsoft.com/office/drawing/2014/main" id="{44B34D84-FF43-423F-9B37-23E4A17C7526}"/>
              </a:ext>
            </a:extLst>
          </p:cNvPr>
          <p:cNvGrpSpPr/>
          <p:nvPr/>
        </p:nvGrpSpPr>
        <p:grpSpPr>
          <a:xfrm>
            <a:off x="9388923" y="-816057"/>
            <a:ext cx="2457596" cy="14177230"/>
            <a:chOff x="8040306" y="534307"/>
            <a:chExt cx="1655234" cy="6249739"/>
          </a:xfrm>
        </p:grpSpPr>
        <p:sp>
          <p:nvSpPr>
            <p:cNvPr id="60" name="Freeform: Shape 59">
              <a:extLst>
                <a:ext uri="{FF2B5EF4-FFF2-40B4-BE49-F238E27FC236}">
                  <a16:creationId xmlns:a16="http://schemas.microsoft.com/office/drawing/2014/main" id="{871076D5-EDC1-425E-9DC2-C641B4E33EF9}"/>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1" name="Freeform: Shape 60">
              <a:extLst>
                <a:ext uri="{FF2B5EF4-FFF2-40B4-BE49-F238E27FC236}">
                  <a16:creationId xmlns:a16="http://schemas.microsoft.com/office/drawing/2014/main" id="{ABA25DAE-2A10-4F36-8B45-1AEB55506483}"/>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3" name="Group 2">
            <a:extLst>
              <a:ext uri="{FF2B5EF4-FFF2-40B4-BE49-F238E27FC236}">
                <a16:creationId xmlns:a16="http://schemas.microsoft.com/office/drawing/2014/main" id="{2A7AB333-3C07-4161-89DC-DDBFD0EB1CEC}"/>
              </a:ext>
            </a:extLst>
          </p:cNvPr>
          <p:cNvGrpSpPr/>
          <p:nvPr/>
        </p:nvGrpSpPr>
        <p:grpSpPr>
          <a:xfrm>
            <a:off x="1682549" y="-1704229"/>
            <a:ext cx="12430021" cy="15860081"/>
            <a:chOff x="1682549" y="-1704229"/>
            <a:chExt cx="12430021" cy="15860081"/>
          </a:xfrm>
        </p:grpSpPr>
        <p:pic>
          <p:nvPicPr>
            <p:cNvPr id="24" name="Picture 8" descr="Rocket, Star, Moon, Space Travel, Space, Research">
              <a:extLst>
                <a:ext uri="{FF2B5EF4-FFF2-40B4-BE49-F238E27FC236}">
                  <a16:creationId xmlns:a16="http://schemas.microsoft.com/office/drawing/2014/main" id="{CE135189-41B8-4C95-A0F1-D6A098032AB8}"/>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950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ocket, Star, Moon, Space Travel, Space, Research">
              <a:extLst>
                <a:ext uri="{FF2B5EF4-FFF2-40B4-BE49-F238E27FC236}">
                  <a16:creationId xmlns:a16="http://schemas.microsoft.com/office/drawing/2014/main" id="{FD209513-E41B-45DB-9B03-E984A5D44259}"/>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6522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ocket, Star, Moon, Space Travel, Space, Research">
              <a:extLst>
                <a:ext uri="{FF2B5EF4-FFF2-40B4-BE49-F238E27FC236}">
                  <a16:creationId xmlns:a16="http://schemas.microsoft.com/office/drawing/2014/main" id="{CA65AE99-F13F-4905-A51A-80FEC35F1D51}"/>
                </a:ext>
              </a:extLst>
            </p:cNvPr>
            <p:cNvPicPr>
              <a:picLocks noChangeAspect="1" noChangeArrowheads="1"/>
            </p:cNvPicPr>
            <p:nvPr/>
          </p:nvPicPr>
          <p:blipFill>
            <a:blip r:embed="rId3">
              <a:duotone>
                <a:prstClr val="black"/>
                <a:srgbClr val="7030A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1094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45AFA7EF-CA24-4A3B-83B7-E2890A425A59}"/>
                </a:ext>
              </a:extLst>
            </p:cNvPr>
            <p:cNvGrpSpPr/>
            <p:nvPr/>
          </p:nvGrpSpPr>
          <p:grpSpPr>
            <a:xfrm>
              <a:off x="2512279" y="1632933"/>
              <a:ext cx="2457596" cy="9279249"/>
              <a:chOff x="8040306" y="534307"/>
              <a:chExt cx="1655234" cy="6249739"/>
            </a:xfrm>
          </p:grpSpPr>
          <p:sp>
            <p:nvSpPr>
              <p:cNvPr id="51" name="Freeform: Shape 50">
                <a:extLst>
                  <a:ext uri="{FF2B5EF4-FFF2-40B4-BE49-F238E27FC236}">
                    <a16:creationId xmlns:a16="http://schemas.microsoft.com/office/drawing/2014/main" id="{C0904529-25D2-4A41-AA02-DF14388E2A68}"/>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2" name="Freeform: Shape 51">
                <a:extLst>
                  <a:ext uri="{FF2B5EF4-FFF2-40B4-BE49-F238E27FC236}">
                    <a16:creationId xmlns:a16="http://schemas.microsoft.com/office/drawing/2014/main" id="{272E20B5-E876-4B49-AD73-816C33278196}"/>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56" name="Group 55">
              <a:extLst>
                <a:ext uri="{FF2B5EF4-FFF2-40B4-BE49-F238E27FC236}">
                  <a16:creationId xmlns:a16="http://schemas.microsoft.com/office/drawing/2014/main" id="{9E00354A-BACF-48EF-B3E9-27D2E6C56B8B}"/>
                </a:ext>
              </a:extLst>
            </p:cNvPr>
            <p:cNvGrpSpPr/>
            <p:nvPr/>
          </p:nvGrpSpPr>
          <p:grpSpPr>
            <a:xfrm>
              <a:off x="7076125" y="259098"/>
              <a:ext cx="2457596" cy="12026920"/>
              <a:chOff x="8040306" y="534307"/>
              <a:chExt cx="1655234" cy="6249739"/>
            </a:xfrm>
          </p:grpSpPr>
          <p:sp>
            <p:nvSpPr>
              <p:cNvPr id="57" name="Freeform: Shape 56">
                <a:extLst>
                  <a:ext uri="{FF2B5EF4-FFF2-40B4-BE49-F238E27FC236}">
                    <a16:creationId xmlns:a16="http://schemas.microsoft.com/office/drawing/2014/main" id="{8FDB2A43-ED4C-46B6-9D6D-314022C4EE6C}"/>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8" name="Freeform: Shape 57">
                <a:extLst>
                  <a:ext uri="{FF2B5EF4-FFF2-40B4-BE49-F238E27FC236}">
                    <a16:creationId xmlns:a16="http://schemas.microsoft.com/office/drawing/2014/main" id="{B6F76179-C17F-4865-BC58-68EB7BC56CFF}"/>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62" name="Group 61">
              <a:extLst>
                <a:ext uri="{FF2B5EF4-FFF2-40B4-BE49-F238E27FC236}">
                  <a16:creationId xmlns:a16="http://schemas.microsoft.com/office/drawing/2014/main" id="{E1E82B51-F022-4D2B-8911-36297F7C5DE8}"/>
                </a:ext>
              </a:extLst>
            </p:cNvPr>
            <p:cNvGrpSpPr/>
            <p:nvPr/>
          </p:nvGrpSpPr>
          <p:grpSpPr>
            <a:xfrm>
              <a:off x="11654974" y="-1704229"/>
              <a:ext cx="2457596" cy="15860081"/>
              <a:chOff x="8040306" y="534307"/>
              <a:chExt cx="1655234" cy="6249739"/>
            </a:xfrm>
          </p:grpSpPr>
          <p:sp>
            <p:nvSpPr>
              <p:cNvPr id="63" name="Freeform: Shape 62">
                <a:extLst>
                  <a:ext uri="{FF2B5EF4-FFF2-40B4-BE49-F238E27FC236}">
                    <a16:creationId xmlns:a16="http://schemas.microsoft.com/office/drawing/2014/main" id="{4A5932AF-A8CA-4E56-9CB6-F7439F1CAC4B}"/>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4" name="Freeform: Shape 63">
                <a:extLst>
                  <a:ext uri="{FF2B5EF4-FFF2-40B4-BE49-F238E27FC236}">
                    <a16:creationId xmlns:a16="http://schemas.microsoft.com/office/drawing/2014/main" id="{92298FE3-7EAD-462B-B5CC-D8FAA755483F}"/>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7C21692-971A-453F-B403-04D641758008}"/>
                  </a:ext>
                </a:extLst>
              </p:cNvPr>
              <p:cNvSpPr txBox="1"/>
              <p:nvPr/>
            </p:nvSpPr>
            <p:spPr>
              <a:xfrm>
                <a:off x="0" y="0"/>
                <a:ext cx="12192000" cy="1292662"/>
              </a:xfrm>
              <a:prstGeom prst="rect">
                <a:avLst/>
              </a:prstGeom>
              <a:solidFill>
                <a:schemeClr val="bg1"/>
              </a:solidFill>
              <a:ln>
                <a:noFill/>
              </a:ln>
              <a:effectLst>
                <a:softEdge rad="127000"/>
              </a:effectLst>
            </p:spPr>
            <p:txBody>
              <a:bodyPr wrap="square" rtlCol="0">
                <a:spAutoFit/>
              </a:bodyPr>
              <a:lstStyle/>
              <a:p>
                <a:r>
                  <a:rPr lang="en-US" sz="4000" dirty="0"/>
                  <a:t>Take a “train” of accelerating rockets…</a:t>
                </a:r>
              </a:p>
              <a:p>
                <a:r>
                  <a:rPr lang="en-US" sz="3800" dirty="0"/>
                  <a:t>maintaining distance </a:t>
                </a:r>
                <a14:m>
                  <m:oMath xmlns:m="http://schemas.openxmlformats.org/officeDocument/2006/math">
                    <m:r>
                      <a:rPr lang="en-US" sz="3800" i="1" dirty="0" smtClean="0">
                        <a:solidFill>
                          <a:srgbClr val="FF0000"/>
                        </a:solidFill>
                        <a:latin typeface="Cambria Math" panose="02040503050406030204" pitchFamily="18" charset="0"/>
                      </a:rPr>
                      <m:t>𝐷</m:t>
                    </m:r>
                  </m:oMath>
                </a14:m>
                <a:r>
                  <a:rPr lang="en-US" sz="3800" dirty="0"/>
                  <a:t> from each other in their own frames.</a:t>
                </a:r>
                <a:endParaRPr lang="en-CA" sz="3800" dirty="0">
                  <a:solidFill>
                    <a:schemeClr val="tx1"/>
                  </a:solidFill>
                </a:endParaRPr>
              </a:p>
            </p:txBody>
          </p:sp>
        </mc:Choice>
        <mc:Fallback xmlns="">
          <p:sp>
            <p:nvSpPr>
              <p:cNvPr id="6" name="TextBox 5">
                <a:extLst>
                  <a:ext uri="{FF2B5EF4-FFF2-40B4-BE49-F238E27FC236}">
                    <a16:creationId xmlns:a16="http://schemas.microsoft.com/office/drawing/2014/main" id="{67C21692-971A-453F-B403-04D641758008}"/>
                  </a:ext>
                </a:extLst>
              </p:cNvPr>
              <p:cNvSpPr txBox="1">
                <a:spLocks noRot="1" noChangeAspect="1" noMove="1" noResize="1" noEditPoints="1" noAdjustHandles="1" noChangeArrowheads="1" noChangeShapeType="1" noTextEdit="1"/>
              </p:cNvSpPr>
              <p:nvPr/>
            </p:nvSpPr>
            <p:spPr>
              <a:xfrm>
                <a:off x="0" y="0"/>
                <a:ext cx="12192000" cy="1292662"/>
              </a:xfrm>
              <a:prstGeom prst="rect">
                <a:avLst/>
              </a:prstGeom>
              <a:blipFill>
                <a:blip r:embed="rId6"/>
                <a:stretch>
                  <a:fillRect l="-1750" t="-8491" r="-500" b="-17925"/>
                </a:stretch>
              </a:blipFill>
              <a:ln>
                <a:noFill/>
              </a:ln>
              <a:effectLst>
                <a:softEdge rad="127000"/>
              </a:effectLst>
            </p:spPr>
            <p:txBody>
              <a:bodyPr/>
              <a:lstStyle/>
              <a:p>
                <a:r>
                  <a:rPr lang="en-CA">
                    <a:noFill/>
                  </a:rPr>
                  <a:t> </a:t>
                </a:r>
              </a:p>
            </p:txBody>
          </p:sp>
        </mc:Fallback>
      </mc:AlternateContent>
      <p:grpSp>
        <p:nvGrpSpPr>
          <p:cNvPr id="13" name="Group 12">
            <a:extLst>
              <a:ext uri="{FF2B5EF4-FFF2-40B4-BE49-F238E27FC236}">
                <a16:creationId xmlns:a16="http://schemas.microsoft.com/office/drawing/2014/main" id="{7138A5C3-4FE7-4331-A2DE-FD5BCDBE0AA3}"/>
              </a:ext>
            </a:extLst>
          </p:cNvPr>
          <p:cNvGrpSpPr/>
          <p:nvPr/>
        </p:nvGrpSpPr>
        <p:grpSpPr>
          <a:xfrm>
            <a:off x="88490" y="1326922"/>
            <a:ext cx="3245259" cy="2635873"/>
            <a:chOff x="88490" y="1326922"/>
            <a:chExt cx="3245259" cy="2635873"/>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A2D81C3-7B93-45E1-A927-102B2742FC39}"/>
                    </a:ext>
                  </a:extLst>
                </p:cNvPr>
                <p:cNvSpPr txBox="1"/>
                <p:nvPr/>
              </p:nvSpPr>
              <p:spPr>
                <a:xfrm>
                  <a:off x="88490" y="1326922"/>
                  <a:ext cx="3245259" cy="1821781"/>
                </a:xfrm>
                <a:prstGeom prst="rect">
                  <a:avLst/>
                </a:prstGeom>
                <a:solidFill>
                  <a:schemeClr val="bg1"/>
                </a:solidFill>
                <a:ln w="38100">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𝑐</m:t>
                        </m:r>
                        <m:r>
                          <a:rPr lang="en-US" sz="2800" b="0" i="1" smtClean="0">
                            <a:solidFill>
                              <a:srgbClr val="0070C0"/>
                            </a:solidFill>
                            <a:latin typeface="Cambria Math" panose="02040503050406030204" pitchFamily="18" charset="0"/>
                          </a:rPr>
                          <m:t>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r>
                                      <a:rPr lang="en-US" sz="2800" b="0" i="1" smtClean="0">
                                        <a:latin typeface="Cambria Math" panose="02040503050406030204" pitchFamily="18" charset="0"/>
                                      </a:rPr>
                                      <m:t>𝑐</m:t>
                                    </m:r>
                                  </m:den>
                                </m:f>
                                <m:r>
                                  <a:rPr lang="en-US" sz="2800" b="0" i="1" smtClean="0">
                                    <a:solidFill>
                                      <a:srgbClr val="FFC000"/>
                                    </a:solidFill>
                                    <a:latin typeface="Cambria Math" panose="02040503050406030204" pitchFamily="18" charset="0"/>
                                  </a:rPr>
                                  <m:t>𝜏</m:t>
                                </m:r>
                              </m:e>
                            </m:d>
                          </m:e>
                        </m:func>
                        <m:r>
                          <a:rPr lang="en-US" sz="2800" b="0" i="1" smtClean="0">
                            <a:solidFill>
                              <a:srgbClr val="FFC000"/>
                            </a:solidFill>
                            <a:latin typeface="Cambria Math" panose="02040503050406030204" pitchFamily="18" charset="0"/>
                          </a:rPr>
                          <m:t>   </m:t>
                        </m:r>
                      </m:oMath>
                    </m:oMathPara>
                  </a14:m>
                  <a:endParaRPr lang="en-CA"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r>
                          <a:rPr lang="en-US" sz="2800" b="0" i="1" smtClean="0">
                            <a:solidFill>
                              <a:srgbClr val="0070C0"/>
                            </a:solidFill>
                            <a:latin typeface="Cambria Math" panose="02040503050406030204" pitchFamily="18" charset="0"/>
                          </a:rPr>
                          <m:t>𝑥</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r>
                                      <a:rPr lang="en-US" sz="2800" b="0" i="1" smtClean="0">
                                        <a:latin typeface="Cambria Math" panose="02040503050406030204" pitchFamily="18" charset="0"/>
                                      </a:rPr>
                                      <m:t>𝑐</m:t>
                                    </m:r>
                                  </m:den>
                                </m:f>
                                <m:r>
                                  <a:rPr lang="en-US" sz="2800" b="0" i="1" smtClean="0">
                                    <a:solidFill>
                                      <a:srgbClr val="FFC000"/>
                                    </a:solidFill>
                                    <a:latin typeface="Cambria Math" panose="02040503050406030204" pitchFamily="18" charset="0"/>
                                  </a:rPr>
                                  <m:t>𝜏</m:t>
                                </m:r>
                              </m:e>
                            </m:d>
                          </m:e>
                        </m:func>
                        <m:r>
                          <a:rPr lang="en-US" sz="2800" b="0" i="1" smtClean="0">
                            <a:solidFill>
                              <a:srgbClr val="FFC000"/>
                            </a:solidFill>
                            <a:latin typeface="Cambria Math" panose="02040503050406030204" pitchFamily="18" charset="0"/>
                          </a:rPr>
                          <m:t>   </m:t>
                        </m:r>
                      </m:oMath>
                    </m:oMathPara>
                  </a14:m>
                  <a:endParaRPr lang="en-CA" sz="2800" dirty="0"/>
                </a:p>
              </p:txBody>
            </p:sp>
          </mc:Choice>
          <mc:Fallback xmlns="">
            <p:sp>
              <p:nvSpPr>
                <p:cNvPr id="2" name="TextBox 1">
                  <a:extLst>
                    <a:ext uri="{FF2B5EF4-FFF2-40B4-BE49-F238E27FC236}">
                      <a16:creationId xmlns:a16="http://schemas.microsoft.com/office/drawing/2014/main" id="{6A2D81C3-7B93-45E1-A927-102B2742FC39}"/>
                    </a:ext>
                  </a:extLst>
                </p:cNvPr>
                <p:cNvSpPr txBox="1">
                  <a:spLocks noRot="1" noChangeAspect="1" noMove="1" noResize="1" noEditPoints="1" noAdjustHandles="1" noChangeArrowheads="1" noChangeShapeType="1" noTextEdit="1"/>
                </p:cNvSpPr>
                <p:nvPr/>
              </p:nvSpPr>
              <p:spPr>
                <a:xfrm>
                  <a:off x="88490" y="1326922"/>
                  <a:ext cx="3245259" cy="1821781"/>
                </a:xfrm>
                <a:prstGeom prst="rect">
                  <a:avLst/>
                </a:prstGeom>
                <a:blipFill>
                  <a:blip r:embed="rId7"/>
                  <a:stretch>
                    <a:fillRect/>
                  </a:stretch>
                </a:blipFill>
                <a:ln w="38100">
                  <a:solidFill>
                    <a:srgbClr val="FF0000"/>
                  </a:solidFill>
                </a:ln>
              </p:spPr>
              <p:txBody>
                <a:bodyPr/>
                <a:lstStyle/>
                <a:p>
                  <a:r>
                    <a:rPr lang="en-CA">
                      <a:noFill/>
                    </a:rPr>
                    <a:t> </a:t>
                  </a:r>
                </a:p>
              </p:txBody>
            </p:sp>
          </mc:Fallback>
        </mc:AlternateContent>
        <p:sp>
          <p:nvSpPr>
            <p:cNvPr id="7" name="Freeform: Shape 6">
              <a:extLst>
                <a:ext uri="{FF2B5EF4-FFF2-40B4-BE49-F238E27FC236}">
                  <a16:creationId xmlns:a16="http://schemas.microsoft.com/office/drawing/2014/main" id="{1C975644-3774-4E98-8DF2-4B13B14A7651}"/>
                </a:ext>
              </a:extLst>
            </p:cNvPr>
            <p:cNvSpPr/>
            <p:nvPr/>
          </p:nvSpPr>
          <p:spPr>
            <a:xfrm rot="17435508">
              <a:off x="2172628" y="2910763"/>
              <a:ext cx="572261" cy="1531804"/>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1">
                    <a:lumMod val="60000"/>
                    <a:lumOff val="40000"/>
                  </a:schemeClr>
                </a:solidFill>
              </a:endParaRPr>
            </a:p>
          </p:txBody>
        </p:sp>
      </p:grpSp>
      <mc:AlternateContent xmlns:mc="http://schemas.openxmlformats.org/markup-compatibility/2006" xmlns:p14="http://schemas.microsoft.com/office/powerpoint/2010/main" xmlns:iact="http://schemas.microsoft.com/office/powerpoint/2014/inkAction">
        <mc:Choice Requires="p14 iact">
          <p:contentPart p14:bwMode="auto" r:id="rId8">
            <p14:nvContentPartPr>
              <p14:cNvPr id="4" name="Ink 3">
                <a:extLst>
                  <a:ext uri="{FF2B5EF4-FFF2-40B4-BE49-F238E27FC236}">
                    <a16:creationId xmlns:a16="http://schemas.microsoft.com/office/drawing/2014/main" id="{D9B90045-84B5-44CF-9844-C1C7C3AFF2CE}"/>
                  </a:ext>
                </a:extLst>
              </p14:cNvPr>
              <p14:cNvContentPartPr/>
              <p14:nvPr>
                <p:extLst>
                  <p:ext uri="{42D2F446-02D8-4167-A562-619A0277C38B}">
                    <p15:isNarration xmlns:p15="http://schemas.microsoft.com/office/powerpoint/2012/main" val="1"/>
                  </p:ext>
                </p:extLst>
              </p14:nvPr>
            </p14:nvContentPartPr>
            <p14:xfrm>
              <a:off x="153720" y="2079000"/>
              <a:ext cx="2785320" cy="1023480"/>
            </p14:xfrm>
          </p:contentPart>
        </mc:Choice>
        <mc:Fallback xmlns="">
          <p:pic>
            <p:nvPicPr>
              <p:cNvPr id="4" name="Ink 3">
                <a:extLst>
                  <a:ext uri="{FF2B5EF4-FFF2-40B4-BE49-F238E27FC236}">
                    <a16:creationId xmlns:a16="http://schemas.microsoft.com/office/drawing/2014/main" id="{D9B90045-84B5-44CF-9844-C1C7C3AFF2CE}"/>
                  </a:ext>
                </a:extLst>
              </p:cNvPr>
              <p:cNvPicPr>
                <a:picLocks noGrp="1" noRot="1" noChangeAspect="1" noMove="1" noResize="1" noEditPoints="1" noAdjustHandles="1" noChangeArrowheads="1" noChangeShapeType="1"/>
              </p:cNvPicPr>
              <p:nvPr/>
            </p:nvPicPr>
            <p:blipFill>
              <a:blip r:embed="rId9"/>
              <a:stretch>
                <a:fillRect/>
              </a:stretch>
            </p:blipFill>
            <p:spPr>
              <a:xfrm>
                <a:off x="144360" y="2069640"/>
                <a:ext cx="2804040" cy="1042200"/>
              </a:xfrm>
              <a:prstGeom prst="rect">
                <a:avLst/>
              </a:prstGeom>
            </p:spPr>
          </p:pic>
        </mc:Fallback>
      </mc:AlternateContent>
    </p:spTree>
    <p:custDataLst>
      <p:tags r:id="rId1"/>
    </p:custDataLst>
    <p:extLst>
      <p:ext uri="{BB962C8B-B14F-4D97-AF65-F5344CB8AC3E}">
        <p14:creationId xmlns:p14="http://schemas.microsoft.com/office/powerpoint/2010/main" val="1393165478"/>
      </p:ext>
    </p:extLst>
  </p:cSld>
  <p:clrMapOvr>
    <a:masterClrMapping/>
  </p:clrMapOvr>
  <mc:AlternateContent xmlns:mc="http://schemas.openxmlformats.org/markup-compatibility/2006" xmlns:p14="http://schemas.microsoft.com/office/powerpoint/2010/main">
    <mc:Choice Requires="p14">
      <p:transition spd="slow" p14:dur="2000" advTm="42011"/>
    </mc:Choice>
    <mc:Fallback xmlns="">
      <p:transition spd="slow" advTm="420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2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left)">
                                      <p:cBhvr>
                                        <p:cTn id="25" dur="500"/>
                                        <p:tgtEl>
                                          <p:spTgt spid="47"/>
                                        </p:tgtEl>
                                      </p:cBhvr>
                                    </p:animEffect>
                                  </p:childTnLst>
                                </p:cTn>
                              </p:par>
                              <p:par>
                                <p:cTn id="26" presetID="22" presetClass="entr" presetSubtype="8"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par>
                                <p:cTn id="29" presetID="22" presetClass="entr" presetSubtype="8"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par>
                                <p:cTn id="32" presetID="22" presetClass="entr" presetSubtype="8"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500"/>
                                        <p:tgtEl>
                                          <p:spTgt spid="33"/>
                                        </p:tgtEl>
                                      </p:cBhvr>
                                    </p:animEffect>
                                  </p:childTnLst>
                                </p:cTn>
                              </p:par>
                              <p:par>
                                <p:cTn id="35" presetID="22" presetClass="entr" presetSubtype="8"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descr="Rocket, Star, Moon, Space Travel, Space, Research">
            <a:extLst>
              <a:ext uri="{FF2B5EF4-FFF2-40B4-BE49-F238E27FC236}">
                <a16:creationId xmlns:a16="http://schemas.microsoft.com/office/drawing/2014/main" id="{1247F041-51C9-42E1-873F-A5F015C63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236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Rocket, Star, Moon, Space Travel, Space, Research">
            <a:extLst>
              <a:ext uri="{FF2B5EF4-FFF2-40B4-BE49-F238E27FC236}">
                <a16:creationId xmlns:a16="http://schemas.microsoft.com/office/drawing/2014/main" id="{AC9E05F8-5EF9-4FFA-A2BD-D6CC8DBDAA02}"/>
              </a:ext>
            </a:extLst>
          </p:cNvPr>
          <p:cNvPicPr>
            <a:picLocks noChangeAspect="1" noChangeArrowheads="1"/>
          </p:cNvPicPr>
          <p:nvPr/>
        </p:nvPicPr>
        <p:blipFill>
          <a:blip r:embed="rId3">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8809953" y="55188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67C5FBE5-F2B8-4F93-8F84-11DF10FFD070}"/>
              </a:ext>
            </a:extLst>
          </p:cNvPr>
          <p:cNvGrpSpPr/>
          <p:nvPr/>
        </p:nvGrpSpPr>
        <p:grpSpPr>
          <a:xfrm>
            <a:off x="2977949" y="5286163"/>
            <a:ext cx="1390650" cy="923330"/>
            <a:chOff x="1181100" y="5267113"/>
            <a:chExt cx="1390650" cy="923330"/>
          </a:xfrm>
        </p:grpSpPr>
        <p:cxnSp>
          <p:nvCxnSpPr>
            <p:cNvPr id="15" name="Straight Arrow Connector 14">
              <a:extLst>
                <a:ext uri="{FF2B5EF4-FFF2-40B4-BE49-F238E27FC236}">
                  <a16:creationId xmlns:a16="http://schemas.microsoft.com/office/drawing/2014/main" id="{99048C1B-A9EF-4281-9345-35BEC96FBD2B}"/>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C0A63AB-A341-45F3-AC3C-F7706D19AEF8}"/>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16" name="TextBox 15">
                  <a:extLst>
                    <a:ext uri="{FF2B5EF4-FFF2-40B4-BE49-F238E27FC236}">
                      <a16:creationId xmlns:a16="http://schemas.microsoft.com/office/drawing/2014/main" id="{5C0A63AB-A341-45F3-AC3C-F7706D19AEF8}"/>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4"/>
                  <a:stretch>
                    <a:fillRect/>
                  </a:stretch>
                </a:blipFill>
                <a:ln>
                  <a:noFill/>
                </a:ln>
              </p:spPr>
              <p:txBody>
                <a:bodyPr/>
                <a:lstStyle/>
                <a:p>
                  <a:r>
                    <a:rPr lang="en-CA">
                      <a:noFill/>
                    </a:rPr>
                    <a:t> </a:t>
                  </a:r>
                </a:p>
              </p:txBody>
            </p:sp>
          </mc:Fallback>
        </mc:AlternateContent>
      </p:grpSp>
      <p:grpSp>
        <p:nvGrpSpPr>
          <p:cNvPr id="30" name="Group 29">
            <a:extLst>
              <a:ext uri="{FF2B5EF4-FFF2-40B4-BE49-F238E27FC236}">
                <a16:creationId xmlns:a16="http://schemas.microsoft.com/office/drawing/2014/main" id="{A5187305-9858-4E42-BEF9-2DC9BB763B8D}"/>
              </a:ext>
            </a:extLst>
          </p:cNvPr>
          <p:cNvGrpSpPr/>
          <p:nvPr/>
        </p:nvGrpSpPr>
        <p:grpSpPr>
          <a:xfrm>
            <a:off x="5263949" y="5286163"/>
            <a:ext cx="1390650" cy="923330"/>
            <a:chOff x="1181100" y="5267113"/>
            <a:chExt cx="1390650" cy="923330"/>
          </a:xfrm>
        </p:grpSpPr>
        <p:cxnSp>
          <p:nvCxnSpPr>
            <p:cNvPr id="31" name="Straight Arrow Connector 30">
              <a:extLst>
                <a:ext uri="{FF2B5EF4-FFF2-40B4-BE49-F238E27FC236}">
                  <a16:creationId xmlns:a16="http://schemas.microsoft.com/office/drawing/2014/main" id="{B9FC8189-5AB6-44E1-A0EB-0D33CD6B1161}"/>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98A0E32-6D5B-41ED-B6A2-302851AA2B6B}"/>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32" name="TextBox 31">
                  <a:extLst>
                    <a:ext uri="{FF2B5EF4-FFF2-40B4-BE49-F238E27FC236}">
                      <a16:creationId xmlns:a16="http://schemas.microsoft.com/office/drawing/2014/main" id="{A98A0E32-6D5B-41ED-B6A2-302851AA2B6B}"/>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4"/>
                  <a:stretch>
                    <a:fillRect/>
                  </a:stretch>
                </a:blipFill>
                <a:ln>
                  <a:noFill/>
                </a:ln>
              </p:spPr>
              <p:txBody>
                <a:bodyPr/>
                <a:lstStyle/>
                <a:p>
                  <a:r>
                    <a:rPr lang="en-CA">
                      <a:noFill/>
                    </a:rPr>
                    <a:t> </a:t>
                  </a:r>
                </a:p>
              </p:txBody>
            </p:sp>
          </mc:Fallback>
        </mc:AlternateContent>
      </p:grpSp>
      <p:grpSp>
        <p:nvGrpSpPr>
          <p:cNvPr id="33" name="Group 32">
            <a:extLst>
              <a:ext uri="{FF2B5EF4-FFF2-40B4-BE49-F238E27FC236}">
                <a16:creationId xmlns:a16="http://schemas.microsoft.com/office/drawing/2014/main" id="{443447F1-4C7D-4CF2-923B-3CD1D3C3DD8E}"/>
              </a:ext>
            </a:extLst>
          </p:cNvPr>
          <p:cNvGrpSpPr/>
          <p:nvPr/>
        </p:nvGrpSpPr>
        <p:grpSpPr>
          <a:xfrm>
            <a:off x="7568999" y="5286163"/>
            <a:ext cx="1390650" cy="923330"/>
            <a:chOff x="1200150" y="5267113"/>
            <a:chExt cx="1390650" cy="923330"/>
          </a:xfrm>
        </p:grpSpPr>
        <p:cxnSp>
          <p:nvCxnSpPr>
            <p:cNvPr id="34" name="Straight Arrow Connector 33">
              <a:extLst>
                <a:ext uri="{FF2B5EF4-FFF2-40B4-BE49-F238E27FC236}">
                  <a16:creationId xmlns:a16="http://schemas.microsoft.com/office/drawing/2014/main" id="{40C55E9A-BAFA-4EC0-8F57-B4254B504A34}"/>
                </a:ext>
              </a:extLst>
            </p:cNvPr>
            <p:cNvCxnSpPr>
              <a:cxnSpLocks/>
            </p:cNvCxnSpPr>
            <p:nvPr/>
          </p:nvCxnSpPr>
          <p:spPr>
            <a:xfrm>
              <a:off x="120015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8233003-B798-4079-AA85-4832FA21F456}"/>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35" name="TextBox 34">
                  <a:extLst>
                    <a:ext uri="{FF2B5EF4-FFF2-40B4-BE49-F238E27FC236}">
                      <a16:creationId xmlns:a16="http://schemas.microsoft.com/office/drawing/2014/main" id="{F8233003-B798-4079-AA85-4832FA21F456}"/>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4"/>
                  <a:stretch>
                    <a:fillRect/>
                  </a:stretch>
                </a:blipFill>
                <a:ln>
                  <a:noFill/>
                </a:ln>
              </p:spPr>
              <p:txBody>
                <a:bodyPr/>
                <a:lstStyle/>
                <a:p>
                  <a:r>
                    <a:rPr lang="en-CA">
                      <a:noFill/>
                    </a:rPr>
                    <a:t> </a:t>
                  </a:r>
                </a:p>
              </p:txBody>
            </p:sp>
          </mc:Fallback>
        </mc:AlternateContent>
      </p:grpSp>
      <p:grpSp>
        <p:nvGrpSpPr>
          <p:cNvPr id="36" name="Group 35">
            <a:extLst>
              <a:ext uri="{FF2B5EF4-FFF2-40B4-BE49-F238E27FC236}">
                <a16:creationId xmlns:a16="http://schemas.microsoft.com/office/drawing/2014/main" id="{F74710E8-542E-4B18-9375-3582BD11E040}"/>
              </a:ext>
            </a:extLst>
          </p:cNvPr>
          <p:cNvGrpSpPr/>
          <p:nvPr/>
        </p:nvGrpSpPr>
        <p:grpSpPr>
          <a:xfrm>
            <a:off x="9835949" y="5286163"/>
            <a:ext cx="1371600" cy="923330"/>
            <a:chOff x="1181100" y="5267113"/>
            <a:chExt cx="1371600" cy="923330"/>
          </a:xfrm>
        </p:grpSpPr>
        <p:cxnSp>
          <p:nvCxnSpPr>
            <p:cNvPr id="37" name="Straight Arrow Connector 36">
              <a:extLst>
                <a:ext uri="{FF2B5EF4-FFF2-40B4-BE49-F238E27FC236}">
                  <a16:creationId xmlns:a16="http://schemas.microsoft.com/office/drawing/2014/main" id="{3E743A54-6147-495F-8746-59B27FF96138}"/>
                </a:ext>
              </a:extLst>
            </p:cNvPr>
            <p:cNvCxnSpPr>
              <a:cxnSpLocks/>
            </p:cNvCxnSpPr>
            <p:nvPr/>
          </p:nvCxnSpPr>
          <p:spPr>
            <a:xfrm>
              <a:off x="1181100" y="6159848"/>
              <a:ext cx="137160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972D512-D8B5-4E8A-81AC-446CD2D632C8}"/>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38" name="TextBox 37">
                  <a:extLst>
                    <a:ext uri="{FF2B5EF4-FFF2-40B4-BE49-F238E27FC236}">
                      <a16:creationId xmlns:a16="http://schemas.microsoft.com/office/drawing/2014/main" id="{F972D512-D8B5-4E8A-81AC-446CD2D632C8}"/>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4"/>
                  <a:stretch>
                    <a:fillRect/>
                  </a:stretch>
                </a:blipFill>
                <a:ln>
                  <a:noFill/>
                </a:ln>
              </p:spPr>
              <p:txBody>
                <a:bodyPr/>
                <a:lstStyle/>
                <a:p>
                  <a:r>
                    <a:rPr lang="en-CA">
                      <a:noFill/>
                    </a:rPr>
                    <a:t> </a:t>
                  </a:r>
                </a:p>
              </p:txBody>
            </p:sp>
          </mc:Fallback>
        </mc:AlternateContent>
      </p:grpSp>
      <p:grpSp>
        <p:nvGrpSpPr>
          <p:cNvPr id="47" name="Group 46">
            <a:extLst>
              <a:ext uri="{FF2B5EF4-FFF2-40B4-BE49-F238E27FC236}">
                <a16:creationId xmlns:a16="http://schemas.microsoft.com/office/drawing/2014/main" id="{4DD0FF8B-AD37-4D8F-81E4-F7F3556FB1B5}"/>
              </a:ext>
            </a:extLst>
          </p:cNvPr>
          <p:cNvGrpSpPr/>
          <p:nvPr/>
        </p:nvGrpSpPr>
        <p:grpSpPr>
          <a:xfrm>
            <a:off x="206477" y="5286163"/>
            <a:ext cx="1685622" cy="923330"/>
            <a:chOff x="886128" y="5267113"/>
            <a:chExt cx="1685622" cy="923330"/>
          </a:xfrm>
        </p:grpSpPr>
        <p:cxnSp>
          <p:nvCxnSpPr>
            <p:cNvPr id="48" name="Straight Arrow Connector 47">
              <a:extLst>
                <a:ext uri="{FF2B5EF4-FFF2-40B4-BE49-F238E27FC236}">
                  <a16:creationId xmlns:a16="http://schemas.microsoft.com/office/drawing/2014/main" id="{95D852BD-6D54-4A01-B351-D6A4B8219415}"/>
                </a:ext>
              </a:extLst>
            </p:cNvPr>
            <p:cNvCxnSpPr>
              <a:cxnSpLocks/>
            </p:cNvCxnSpPr>
            <p:nvPr/>
          </p:nvCxnSpPr>
          <p:spPr>
            <a:xfrm>
              <a:off x="886128" y="6159848"/>
              <a:ext cx="168562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D3BA851-12EA-48C2-98C6-D847E86BB8DD}"/>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49" name="TextBox 48">
                  <a:extLst>
                    <a:ext uri="{FF2B5EF4-FFF2-40B4-BE49-F238E27FC236}">
                      <a16:creationId xmlns:a16="http://schemas.microsoft.com/office/drawing/2014/main" id="{1D3BA851-12EA-48C2-98C6-D847E86BB8DD}"/>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5"/>
                  <a:stretch>
                    <a:fillRect/>
                  </a:stretch>
                </a:blipFill>
                <a:ln>
                  <a:noFill/>
                </a:ln>
              </p:spPr>
              <p:txBody>
                <a:bodyPr/>
                <a:lstStyle/>
                <a:p>
                  <a:r>
                    <a:rPr lang="en-CA">
                      <a:noFill/>
                    </a:rPr>
                    <a:t> </a:t>
                  </a:r>
                </a:p>
              </p:txBody>
            </p:sp>
          </mc:Fallback>
        </mc:AlternateContent>
      </p:grpSp>
      <p:grpSp>
        <p:nvGrpSpPr>
          <p:cNvPr id="53" name="Group 52">
            <a:extLst>
              <a:ext uri="{FF2B5EF4-FFF2-40B4-BE49-F238E27FC236}">
                <a16:creationId xmlns:a16="http://schemas.microsoft.com/office/drawing/2014/main" id="{49CC55C9-22D3-4A85-A1F0-FE0D10A21985}"/>
              </a:ext>
            </a:extLst>
          </p:cNvPr>
          <p:cNvGrpSpPr/>
          <p:nvPr/>
        </p:nvGrpSpPr>
        <p:grpSpPr>
          <a:xfrm>
            <a:off x="4815075" y="973517"/>
            <a:ext cx="2457596" cy="10691573"/>
            <a:chOff x="8040306" y="534307"/>
            <a:chExt cx="1655234" cy="6249739"/>
          </a:xfrm>
        </p:grpSpPr>
        <p:sp>
          <p:nvSpPr>
            <p:cNvPr id="54" name="Freeform: Shape 53">
              <a:extLst>
                <a:ext uri="{FF2B5EF4-FFF2-40B4-BE49-F238E27FC236}">
                  <a16:creationId xmlns:a16="http://schemas.microsoft.com/office/drawing/2014/main" id="{8B646E60-369A-4CC1-9B80-902E54F70314}"/>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sp>
          <p:nvSpPr>
            <p:cNvPr id="55" name="Freeform: Shape 54">
              <a:extLst>
                <a:ext uri="{FF2B5EF4-FFF2-40B4-BE49-F238E27FC236}">
                  <a16:creationId xmlns:a16="http://schemas.microsoft.com/office/drawing/2014/main" id="{24CE24AD-E308-47F2-86E9-4E15A0461AC5}"/>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grpSp>
      <p:grpSp>
        <p:nvGrpSpPr>
          <p:cNvPr id="59" name="Group 58">
            <a:extLst>
              <a:ext uri="{FF2B5EF4-FFF2-40B4-BE49-F238E27FC236}">
                <a16:creationId xmlns:a16="http://schemas.microsoft.com/office/drawing/2014/main" id="{44B34D84-FF43-423F-9B37-23E4A17C7526}"/>
              </a:ext>
            </a:extLst>
          </p:cNvPr>
          <p:cNvGrpSpPr/>
          <p:nvPr/>
        </p:nvGrpSpPr>
        <p:grpSpPr>
          <a:xfrm>
            <a:off x="9388923" y="-816057"/>
            <a:ext cx="2457596" cy="14177230"/>
            <a:chOff x="8040306" y="534307"/>
            <a:chExt cx="1655234" cy="6249739"/>
          </a:xfrm>
        </p:grpSpPr>
        <p:sp>
          <p:nvSpPr>
            <p:cNvPr id="60" name="Freeform: Shape 59">
              <a:extLst>
                <a:ext uri="{FF2B5EF4-FFF2-40B4-BE49-F238E27FC236}">
                  <a16:creationId xmlns:a16="http://schemas.microsoft.com/office/drawing/2014/main" id="{871076D5-EDC1-425E-9DC2-C641B4E33EF9}"/>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1" name="Freeform: Shape 60">
              <a:extLst>
                <a:ext uri="{FF2B5EF4-FFF2-40B4-BE49-F238E27FC236}">
                  <a16:creationId xmlns:a16="http://schemas.microsoft.com/office/drawing/2014/main" id="{ABA25DAE-2A10-4F36-8B45-1AEB55506483}"/>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3" name="Group 2">
            <a:extLst>
              <a:ext uri="{FF2B5EF4-FFF2-40B4-BE49-F238E27FC236}">
                <a16:creationId xmlns:a16="http://schemas.microsoft.com/office/drawing/2014/main" id="{2A7AB333-3C07-4161-89DC-DDBFD0EB1CEC}"/>
              </a:ext>
            </a:extLst>
          </p:cNvPr>
          <p:cNvGrpSpPr/>
          <p:nvPr/>
        </p:nvGrpSpPr>
        <p:grpSpPr>
          <a:xfrm>
            <a:off x="1682549" y="-1704229"/>
            <a:ext cx="12430021" cy="15860081"/>
            <a:chOff x="1682549" y="-1704229"/>
            <a:chExt cx="12430021" cy="15860081"/>
          </a:xfrm>
        </p:grpSpPr>
        <p:pic>
          <p:nvPicPr>
            <p:cNvPr id="24" name="Picture 8" descr="Rocket, Star, Moon, Space Travel, Space, Research">
              <a:extLst>
                <a:ext uri="{FF2B5EF4-FFF2-40B4-BE49-F238E27FC236}">
                  <a16:creationId xmlns:a16="http://schemas.microsoft.com/office/drawing/2014/main" id="{CE135189-41B8-4C95-A0F1-D6A098032AB8}"/>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950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ocket, Star, Moon, Space Travel, Space, Research">
              <a:extLst>
                <a:ext uri="{FF2B5EF4-FFF2-40B4-BE49-F238E27FC236}">
                  <a16:creationId xmlns:a16="http://schemas.microsoft.com/office/drawing/2014/main" id="{FD209513-E41B-45DB-9B03-E984A5D44259}"/>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6522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ocket, Star, Moon, Space Travel, Space, Research">
              <a:extLst>
                <a:ext uri="{FF2B5EF4-FFF2-40B4-BE49-F238E27FC236}">
                  <a16:creationId xmlns:a16="http://schemas.microsoft.com/office/drawing/2014/main" id="{CA65AE99-F13F-4905-A51A-80FEC35F1D51}"/>
                </a:ext>
              </a:extLst>
            </p:cNvPr>
            <p:cNvPicPr>
              <a:picLocks noChangeAspect="1" noChangeArrowheads="1"/>
            </p:cNvPicPr>
            <p:nvPr/>
          </p:nvPicPr>
          <p:blipFill>
            <a:blip r:embed="rId3">
              <a:duotone>
                <a:prstClr val="black"/>
                <a:srgbClr val="7030A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1094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45AFA7EF-CA24-4A3B-83B7-E2890A425A59}"/>
                </a:ext>
              </a:extLst>
            </p:cNvPr>
            <p:cNvGrpSpPr/>
            <p:nvPr/>
          </p:nvGrpSpPr>
          <p:grpSpPr>
            <a:xfrm>
              <a:off x="2512279" y="1632933"/>
              <a:ext cx="2457596" cy="9279249"/>
              <a:chOff x="8040306" y="534307"/>
              <a:chExt cx="1655234" cy="6249739"/>
            </a:xfrm>
          </p:grpSpPr>
          <p:sp>
            <p:nvSpPr>
              <p:cNvPr id="51" name="Freeform: Shape 50">
                <a:extLst>
                  <a:ext uri="{FF2B5EF4-FFF2-40B4-BE49-F238E27FC236}">
                    <a16:creationId xmlns:a16="http://schemas.microsoft.com/office/drawing/2014/main" id="{C0904529-25D2-4A41-AA02-DF14388E2A68}"/>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2" name="Freeform: Shape 51">
                <a:extLst>
                  <a:ext uri="{FF2B5EF4-FFF2-40B4-BE49-F238E27FC236}">
                    <a16:creationId xmlns:a16="http://schemas.microsoft.com/office/drawing/2014/main" id="{272E20B5-E876-4B49-AD73-816C33278196}"/>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56" name="Group 55">
              <a:extLst>
                <a:ext uri="{FF2B5EF4-FFF2-40B4-BE49-F238E27FC236}">
                  <a16:creationId xmlns:a16="http://schemas.microsoft.com/office/drawing/2014/main" id="{9E00354A-BACF-48EF-B3E9-27D2E6C56B8B}"/>
                </a:ext>
              </a:extLst>
            </p:cNvPr>
            <p:cNvGrpSpPr/>
            <p:nvPr/>
          </p:nvGrpSpPr>
          <p:grpSpPr>
            <a:xfrm>
              <a:off x="7076125" y="259098"/>
              <a:ext cx="2457596" cy="12026920"/>
              <a:chOff x="8040306" y="534307"/>
              <a:chExt cx="1655234" cy="6249739"/>
            </a:xfrm>
          </p:grpSpPr>
          <p:sp>
            <p:nvSpPr>
              <p:cNvPr id="57" name="Freeform: Shape 56">
                <a:extLst>
                  <a:ext uri="{FF2B5EF4-FFF2-40B4-BE49-F238E27FC236}">
                    <a16:creationId xmlns:a16="http://schemas.microsoft.com/office/drawing/2014/main" id="{8FDB2A43-ED4C-46B6-9D6D-314022C4EE6C}"/>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8" name="Freeform: Shape 57">
                <a:extLst>
                  <a:ext uri="{FF2B5EF4-FFF2-40B4-BE49-F238E27FC236}">
                    <a16:creationId xmlns:a16="http://schemas.microsoft.com/office/drawing/2014/main" id="{B6F76179-C17F-4865-BC58-68EB7BC56CFF}"/>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62" name="Group 61">
              <a:extLst>
                <a:ext uri="{FF2B5EF4-FFF2-40B4-BE49-F238E27FC236}">
                  <a16:creationId xmlns:a16="http://schemas.microsoft.com/office/drawing/2014/main" id="{E1E82B51-F022-4D2B-8911-36297F7C5DE8}"/>
                </a:ext>
              </a:extLst>
            </p:cNvPr>
            <p:cNvGrpSpPr/>
            <p:nvPr/>
          </p:nvGrpSpPr>
          <p:grpSpPr>
            <a:xfrm>
              <a:off x="11654974" y="-1704229"/>
              <a:ext cx="2457596" cy="15860081"/>
              <a:chOff x="8040306" y="534307"/>
              <a:chExt cx="1655234" cy="6249739"/>
            </a:xfrm>
          </p:grpSpPr>
          <p:sp>
            <p:nvSpPr>
              <p:cNvPr id="63" name="Freeform: Shape 62">
                <a:extLst>
                  <a:ext uri="{FF2B5EF4-FFF2-40B4-BE49-F238E27FC236}">
                    <a16:creationId xmlns:a16="http://schemas.microsoft.com/office/drawing/2014/main" id="{4A5932AF-A8CA-4E56-9CB6-F7439F1CAC4B}"/>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4" name="Freeform: Shape 63">
                <a:extLst>
                  <a:ext uri="{FF2B5EF4-FFF2-40B4-BE49-F238E27FC236}">
                    <a16:creationId xmlns:a16="http://schemas.microsoft.com/office/drawing/2014/main" id="{92298FE3-7EAD-462B-B5CC-D8FAA755483F}"/>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cxnSp>
        <p:nvCxnSpPr>
          <p:cNvPr id="73" name="Straight Connector 72">
            <a:extLst>
              <a:ext uri="{FF2B5EF4-FFF2-40B4-BE49-F238E27FC236}">
                <a16:creationId xmlns:a16="http://schemas.microsoft.com/office/drawing/2014/main" id="{247DA195-DAAB-45B3-8C32-1E9E43C566D8}"/>
              </a:ext>
            </a:extLst>
          </p:cNvPr>
          <p:cNvCxnSpPr>
            <a:cxnSpLocks/>
          </p:cNvCxnSpPr>
          <p:nvPr/>
        </p:nvCxnSpPr>
        <p:spPr>
          <a:xfrm flipV="1">
            <a:off x="-9007" y="-1002890"/>
            <a:ext cx="7191616" cy="7191623"/>
          </a:xfrm>
          <a:prstGeom prst="line">
            <a:avLst/>
          </a:prstGeom>
          <a:ln w="38100">
            <a:solidFill>
              <a:schemeClr val="tx1"/>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7C21692-971A-453F-B403-04D641758008}"/>
                  </a:ext>
                </a:extLst>
              </p:cNvPr>
              <p:cNvSpPr txBox="1"/>
              <p:nvPr/>
            </p:nvSpPr>
            <p:spPr>
              <a:xfrm>
                <a:off x="0" y="0"/>
                <a:ext cx="12192000" cy="1292662"/>
              </a:xfrm>
              <a:prstGeom prst="rect">
                <a:avLst/>
              </a:prstGeom>
              <a:solidFill>
                <a:schemeClr val="bg1"/>
              </a:solidFill>
              <a:ln>
                <a:noFill/>
              </a:ln>
              <a:effectLst>
                <a:softEdge rad="127000"/>
              </a:effectLst>
            </p:spPr>
            <p:txBody>
              <a:bodyPr wrap="square" rtlCol="0">
                <a:spAutoFit/>
              </a:bodyPr>
              <a:lstStyle/>
              <a:p>
                <a:r>
                  <a:rPr lang="en-US" sz="4000" dirty="0"/>
                  <a:t>Take a “train” of accelerating rockets…</a:t>
                </a:r>
                <a:br>
                  <a:rPr lang="en-US" sz="4000" dirty="0"/>
                </a:br>
                <a:r>
                  <a:rPr lang="en-US" sz="3800" dirty="0"/>
                  <a:t>maintaining distance </a:t>
                </a:r>
                <a14:m>
                  <m:oMath xmlns:m="http://schemas.openxmlformats.org/officeDocument/2006/math">
                    <m:r>
                      <a:rPr lang="en-US" sz="3800" i="1" dirty="0" smtClean="0">
                        <a:solidFill>
                          <a:srgbClr val="FF0000"/>
                        </a:solidFill>
                        <a:latin typeface="Cambria Math" panose="02040503050406030204" pitchFamily="18" charset="0"/>
                      </a:rPr>
                      <m:t>𝐷</m:t>
                    </m:r>
                  </m:oMath>
                </a14:m>
                <a:r>
                  <a:rPr lang="en-US" sz="3800" dirty="0"/>
                  <a:t> from each other in their own frames.</a:t>
                </a:r>
                <a:endParaRPr lang="en-CA" sz="3800" dirty="0">
                  <a:solidFill>
                    <a:schemeClr val="tx1"/>
                  </a:solidFill>
                </a:endParaRPr>
              </a:p>
            </p:txBody>
          </p:sp>
        </mc:Choice>
        <mc:Fallback xmlns="">
          <p:sp>
            <p:nvSpPr>
              <p:cNvPr id="6" name="TextBox 5">
                <a:extLst>
                  <a:ext uri="{FF2B5EF4-FFF2-40B4-BE49-F238E27FC236}">
                    <a16:creationId xmlns:a16="http://schemas.microsoft.com/office/drawing/2014/main" id="{67C21692-971A-453F-B403-04D641758008}"/>
                  </a:ext>
                </a:extLst>
              </p:cNvPr>
              <p:cNvSpPr txBox="1">
                <a:spLocks noRot="1" noChangeAspect="1" noMove="1" noResize="1" noEditPoints="1" noAdjustHandles="1" noChangeArrowheads="1" noChangeShapeType="1" noTextEdit="1"/>
              </p:cNvSpPr>
              <p:nvPr/>
            </p:nvSpPr>
            <p:spPr>
              <a:xfrm>
                <a:off x="0" y="0"/>
                <a:ext cx="12192000" cy="1292662"/>
              </a:xfrm>
              <a:prstGeom prst="rect">
                <a:avLst/>
              </a:prstGeom>
              <a:blipFill>
                <a:blip r:embed="rId6"/>
                <a:stretch>
                  <a:fillRect l="-1750" t="-8491" r="-500" b="-17925"/>
                </a:stretch>
              </a:blipFill>
              <a:ln>
                <a:noFill/>
              </a:ln>
              <a:effectLst>
                <a:softEdge rad="127000"/>
              </a:effectLst>
            </p:spPr>
            <p:txBody>
              <a:bodyPr/>
              <a:lstStyle/>
              <a:p>
                <a:r>
                  <a:rPr lang="en-CA">
                    <a:noFill/>
                  </a:rPr>
                  <a:t> </a:t>
                </a:r>
              </a:p>
            </p:txBody>
          </p:sp>
        </mc:Fallback>
      </mc:AlternateContent>
      <p:grpSp>
        <p:nvGrpSpPr>
          <p:cNvPr id="13" name="Group 12">
            <a:extLst>
              <a:ext uri="{FF2B5EF4-FFF2-40B4-BE49-F238E27FC236}">
                <a16:creationId xmlns:a16="http://schemas.microsoft.com/office/drawing/2014/main" id="{7138A5C3-4FE7-4331-A2DE-FD5BCDBE0AA3}"/>
              </a:ext>
            </a:extLst>
          </p:cNvPr>
          <p:cNvGrpSpPr/>
          <p:nvPr/>
        </p:nvGrpSpPr>
        <p:grpSpPr>
          <a:xfrm>
            <a:off x="88490" y="1326922"/>
            <a:ext cx="3245259" cy="2635873"/>
            <a:chOff x="88490" y="1326922"/>
            <a:chExt cx="3245259" cy="2635873"/>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A2D81C3-7B93-45E1-A927-102B2742FC39}"/>
                    </a:ext>
                  </a:extLst>
                </p:cNvPr>
                <p:cNvSpPr txBox="1"/>
                <p:nvPr/>
              </p:nvSpPr>
              <p:spPr>
                <a:xfrm>
                  <a:off x="88490" y="1326922"/>
                  <a:ext cx="3245259" cy="1821781"/>
                </a:xfrm>
                <a:prstGeom prst="rect">
                  <a:avLst/>
                </a:prstGeom>
                <a:solidFill>
                  <a:schemeClr val="bg1"/>
                </a:solidFill>
                <a:ln w="38100">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𝑐</m:t>
                        </m:r>
                        <m:r>
                          <a:rPr lang="en-US" sz="2800" b="0" i="1" smtClean="0">
                            <a:solidFill>
                              <a:srgbClr val="0070C0"/>
                            </a:solidFill>
                            <a:latin typeface="Cambria Math" panose="02040503050406030204" pitchFamily="18" charset="0"/>
                          </a:rPr>
                          <m:t>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𝑐</m:t>
                                </m:r>
                                <m:r>
                                  <a:rPr lang="en-US" sz="2800" b="0" i="1" smtClean="0">
                                    <a:solidFill>
                                      <a:srgbClr val="FFC000"/>
                                    </a:solidFill>
                                    <a:latin typeface="Cambria Math" panose="02040503050406030204" pitchFamily="18" charset="0"/>
                                  </a:rPr>
                                  <m:t>𝜏</m:t>
                                </m:r>
                              </m:e>
                            </m:d>
                          </m:e>
                        </m:func>
                      </m:oMath>
                    </m:oMathPara>
                  </a14:m>
                  <a:endParaRPr lang="en-CA"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r>
                          <a:rPr lang="en-US" sz="2800" b="0" i="1" smtClean="0">
                            <a:solidFill>
                              <a:srgbClr val="0070C0"/>
                            </a:solidFill>
                            <a:latin typeface="Cambria Math" panose="02040503050406030204" pitchFamily="18" charset="0"/>
                          </a:rPr>
                          <m:t>𝑥</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𝑐</m:t>
                                </m:r>
                                <m:r>
                                  <a:rPr lang="en-US" sz="2800" b="0" i="1" smtClean="0">
                                    <a:solidFill>
                                      <a:srgbClr val="FFC000"/>
                                    </a:solidFill>
                                    <a:latin typeface="Cambria Math" panose="02040503050406030204" pitchFamily="18" charset="0"/>
                                  </a:rPr>
                                  <m:t>𝜏</m:t>
                                </m:r>
                              </m:e>
                            </m:d>
                          </m:e>
                        </m:func>
                      </m:oMath>
                    </m:oMathPara>
                  </a14:m>
                  <a:endParaRPr lang="en-CA" sz="2800" dirty="0"/>
                </a:p>
              </p:txBody>
            </p:sp>
          </mc:Choice>
          <mc:Fallback xmlns="">
            <p:sp>
              <p:nvSpPr>
                <p:cNvPr id="2" name="TextBox 1">
                  <a:extLst>
                    <a:ext uri="{FF2B5EF4-FFF2-40B4-BE49-F238E27FC236}">
                      <a16:creationId xmlns:a16="http://schemas.microsoft.com/office/drawing/2014/main" id="{6A2D81C3-7B93-45E1-A927-102B2742FC39}"/>
                    </a:ext>
                  </a:extLst>
                </p:cNvPr>
                <p:cNvSpPr txBox="1">
                  <a:spLocks noRot="1" noChangeAspect="1" noMove="1" noResize="1" noEditPoints="1" noAdjustHandles="1" noChangeArrowheads="1" noChangeShapeType="1" noTextEdit="1"/>
                </p:cNvSpPr>
                <p:nvPr/>
              </p:nvSpPr>
              <p:spPr>
                <a:xfrm>
                  <a:off x="88490" y="1326922"/>
                  <a:ext cx="3245259" cy="1821781"/>
                </a:xfrm>
                <a:prstGeom prst="rect">
                  <a:avLst/>
                </a:prstGeom>
                <a:blipFill>
                  <a:blip r:embed="rId7"/>
                  <a:stretch>
                    <a:fillRect/>
                  </a:stretch>
                </a:blipFill>
                <a:ln w="38100">
                  <a:solidFill>
                    <a:srgbClr val="FF0000"/>
                  </a:solidFill>
                </a:ln>
              </p:spPr>
              <p:txBody>
                <a:bodyPr/>
                <a:lstStyle/>
                <a:p>
                  <a:r>
                    <a:rPr lang="en-CA">
                      <a:noFill/>
                    </a:rPr>
                    <a:t> </a:t>
                  </a:r>
                </a:p>
              </p:txBody>
            </p:sp>
          </mc:Fallback>
        </mc:AlternateContent>
        <p:sp>
          <p:nvSpPr>
            <p:cNvPr id="7" name="Freeform: Shape 6">
              <a:extLst>
                <a:ext uri="{FF2B5EF4-FFF2-40B4-BE49-F238E27FC236}">
                  <a16:creationId xmlns:a16="http://schemas.microsoft.com/office/drawing/2014/main" id="{1C975644-3774-4E98-8DF2-4B13B14A7651}"/>
                </a:ext>
              </a:extLst>
            </p:cNvPr>
            <p:cNvSpPr/>
            <p:nvPr/>
          </p:nvSpPr>
          <p:spPr>
            <a:xfrm rot="17435508">
              <a:off x="2172628" y="2910763"/>
              <a:ext cx="572261" cy="1531804"/>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1">
                    <a:lumMod val="60000"/>
                    <a:lumOff val="40000"/>
                  </a:schemeClr>
                </a:solidFill>
              </a:endParaRPr>
            </a:p>
          </p:txBody>
        </p:sp>
      </p:grpSp>
      <p:sp>
        <p:nvSpPr>
          <p:cNvPr id="8" name="TextBox 7">
            <a:extLst>
              <a:ext uri="{FF2B5EF4-FFF2-40B4-BE49-F238E27FC236}">
                <a16:creationId xmlns:a16="http://schemas.microsoft.com/office/drawing/2014/main" id="{5B8ACFA9-E99F-439E-940D-A6172F7A4C49}"/>
              </a:ext>
            </a:extLst>
          </p:cNvPr>
          <p:cNvSpPr txBox="1"/>
          <p:nvPr/>
        </p:nvSpPr>
        <p:spPr>
          <a:xfrm rot="18900000">
            <a:off x="-417194" y="4280957"/>
            <a:ext cx="2932166" cy="615553"/>
          </a:xfrm>
          <a:prstGeom prst="rect">
            <a:avLst/>
          </a:prstGeom>
          <a:noFill/>
          <a:ln>
            <a:noFill/>
          </a:ln>
          <a:effectLst>
            <a:softEdge rad="127000"/>
          </a:effectLst>
        </p:spPr>
        <p:txBody>
          <a:bodyPr wrap="square" rtlCol="0">
            <a:spAutoFit/>
          </a:bodyPr>
          <a:lstStyle/>
          <a:p>
            <a:r>
              <a:rPr lang="en-US" sz="3400" dirty="0" err="1"/>
              <a:t>Rindler</a:t>
            </a:r>
            <a:r>
              <a:rPr lang="en-US" sz="3400" dirty="0"/>
              <a:t> Horizon</a:t>
            </a:r>
            <a:endParaRPr lang="en-CA" sz="3400" dirty="0">
              <a:solidFill>
                <a:schemeClr val="tx1"/>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41926AA-317B-41A4-9C2A-C7FCF9329CA7}"/>
                  </a:ext>
                </a:extLst>
              </p:cNvPr>
              <p:cNvSpPr txBox="1"/>
              <p:nvPr/>
            </p:nvSpPr>
            <p:spPr>
              <a:xfrm>
                <a:off x="1462178" y="514667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6" name="TextBox 65">
                <a:extLst>
                  <a:ext uri="{FF2B5EF4-FFF2-40B4-BE49-F238E27FC236}">
                    <a16:creationId xmlns:a16="http://schemas.microsoft.com/office/drawing/2014/main" id="{E41926AA-317B-41A4-9C2A-C7FCF9329CA7}"/>
                  </a:ext>
                </a:extLst>
              </p:cNvPr>
              <p:cNvSpPr txBox="1">
                <a:spLocks noRot="1" noChangeAspect="1" noMove="1" noResize="1" noEditPoints="1" noAdjustHandles="1" noChangeArrowheads="1" noChangeShapeType="1" noTextEdit="1"/>
              </p:cNvSpPr>
              <p:nvPr/>
            </p:nvSpPr>
            <p:spPr>
              <a:xfrm>
                <a:off x="1462178" y="5146672"/>
                <a:ext cx="1073989" cy="956352"/>
              </a:xfrm>
              <a:prstGeom prst="rect">
                <a:avLst/>
              </a:prstGeom>
              <a:blipFill>
                <a:blip r:embed="rId8"/>
                <a:stretch>
                  <a:fillRect/>
                </a:stretch>
              </a:blipFill>
              <a:effectLst>
                <a:softEdge rad="635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EC24FDF-2DDD-4F8B-97B8-B91F35BF79CC}"/>
                  </a:ext>
                </a:extLst>
              </p:cNvPr>
              <p:cNvSpPr txBox="1"/>
              <p:nvPr/>
            </p:nvSpPr>
            <p:spPr>
              <a:xfrm rot="18367576">
                <a:off x="2107004" y="2897212"/>
                <a:ext cx="4225676" cy="584775"/>
              </a:xfrm>
              <a:prstGeom prst="rect">
                <a:avLst/>
              </a:prstGeom>
              <a:noFill/>
              <a:ln>
                <a:noFill/>
              </a:ln>
              <a:effectLst>
                <a:softEdge rad="127000"/>
              </a:effectLst>
            </p:spPr>
            <p:txBody>
              <a:bodyPr wrap="square" rtlCol="0">
                <a:spAutoFit/>
              </a:bodyPr>
              <a:lstStyle/>
              <a:p>
                <a:r>
                  <a:rPr lang="en-US" sz="3200" b="0" i="0" dirty="0">
                    <a:solidFill>
                      <a:srgbClr val="FF0000"/>
                    </a:solidFill>
                  </a:rPr>
                  <a:t>proper acceleration</a:t>
                </a:r>
                <a:r>
                  <a:rPr lang="en-US" sz="3200" b="0" i="0" dirty="0">
                    <a:solidFill>
                      <a:srgbClr val="FF0000"/>
                    </a:solidFill>
                    <a:latin typeface="+mj-lt"/>
                  </a:rPr>
                  <a:t> </a:t>
                </a:r>
                <a14:m>
                  <m:oMath xmlns:m="http://schemas.openxmlformats.org/officeDocument/2006/math">
                    <m:r>
                      <a:rPr lang="en-US" sz="3200" b="0" i="1" smtClean="0">
                        <a:latin typeface="Cambria Math" panose="02040503050406030204" pitchFamily="18" charset="0"/>
                      </a:rPr>
                      <m:t>=</m:t>
                    </m:r>
                    <m:r>
                      <a:rPr lang="en-US" sz="3200" i="1">
                        <a:latin typeface="Cambria Math" panose="02040503050406030204" pitchFamily="18" charset="0"/>
                      </a:rPr>
                      <m:t>𝛼</m:t>
                    </m:r>
                  </m:oMath>
                </a14:m>
                <a:endParaRPr lang="en-CA" sz="3200" dirty="0">
                  <a:solidFill>
                    <a:schemeClr val="tx1"/>
                  </a:solidFill>
                </a:endParaRPr>
              </a:p>
            </p:txBody>
          </p:sp>
        </mc:Choice>
        <mc:Fallback xmlns="">
          <p:sp>
            <p:nvSpPr>
              <p:cNvPr id="10" name="TextBox 9">
                <a:extLst>
                  <a:ext uri="{FF2B5EF4-FFF2-40B4-BE49-F238E27FC236}">
                    <a16:creationId xmlns:a16="http://schemas.microsoft.com/office/drawing/2014/main" id="{4EC24FDF-2DDD-4F8B-97B8-B91F35BF79CC}"/>
                  </a:ext>
                </a:extLst>
              </p:cNvPr>
              <p:cNvSpPr txBox="1">
                <a:spLocks noRot="1" noChangeAspect="1" noMove="1" noResize="1" noEditPoints="1" noAdjustHandles="1" noChangeArrowheads="1" noChangeShapeType="1" noTextEdit="1"/>
              </p:cNvSpPr>
              <p:nvPr/>
            </p:nvSpPr>
            <p:spPr>
              <a:xfrm rot="18367576">
                <a:off x="2107004" y="2897212"/>
                <a:ext cx="4225676" cy="584775"/>
              </a:xfrm>
              <a:prstGeom prst="rect">
                <a:avLst/>
              </a:prstGeom>
              <a:blipFill>
                <a:blip r:embed="rId9"/>
                <a:stretch>
                  <a:fillRect l="-4928" b="-6321"/>
                </a:stretch>
              </a:blipFill>
              <a:ln>
                <a:noFill/>
              </a:ln>
              <a:effectLst>
                <a:softEdge rad="127000"/>
              </a:effectLst>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0">
            <p14:nvContentPartPr>
              <p14:cNvPr id="18" name="Ink 17">
                <a:extLst>
                  <a:ext uri="{FF2B5EF4-FFF2-40B4-BE49-F238E27FC236}">
                    <a16:creationId xmlns:a16="http://schemas.microsoft.com/office/drawing/2014/main" id="{3A1EFBC0-EFC9-4E65-B5F4-579E0F85F524}"/>
                  </a:ext>
                </a:extLst>
              </p14:cNvPr>
              <p14:cNvContentPartPr/>
              <p14:nvPr>
                <p:extLst>
                  <p:ext uri="{42D2F446-02D8-4167-A562-619A0277C38B}">
                    <p15:isNarration xmlns:p15="http://schemas.microsoft.com/office/powerpoint/2012/main" val="1"/>
                  </p:ext>
                </p:extLst>
              </p14:nvPr>
            </p14:nvContentPartPr>
            <p14:xfrm>
              <a:off x="2159640" y="2200320"/>
              <a:ext cx="1065960" cy="883440"/>
            </p14:xfrm>
          </p:contentPart>
        </mc:Choice>
        <mc:Fallback xmlns="">
          <p:pic>
            <p:nvPicPr>
              <p:cNvPr id="18" name="Ink 17">
                <a:extLst>
                  <a:ext uri="{FF2B5EF4-FFF2-40B4-BE49-F238E27FC236}">
                    <a16:creationId xmlns:a16="http://schemas.microsoft.com/office/drawing/2014/main" id="{3A1EFBC0-EFC9-4E65-B5F4-579E0F85F524}"/>
                  </a:ext>
                </a:extLst>
              </p:cNvPr>
              <p:cNvPicPr>
                <a:picLocks noGrp="1" noRot="1" noChangeAspect="1" noMove="1" noResize="1" noEditPoints="1" noAdjustHandles="1" noChangeArrowheads="1" noChangeShapeType="1"/>
              </p:cNvPicPr>
              <p:nvPr/>
            </p:nvPicPr>
            <p:blipFill>
              <a:blip r:embed="rId11"/>
              <a:stretch>
                <a:fillRect/>
              </a:stretch>
            </p:blipFill>
            <p:spPr>
              <a:xfrm>
                <a:off x="2150280" y="2190960"/>
                <a:ext cx="1084680" cy="902160"/>
              </a:xfrm>
              <a:prstGeom prst="rect">
                <a:avLst/>
              </a:prstGeom>
            </p:spPr>
          </p:pic>
        </mc:Fallback>
      </mc:AlternateContent>
    </p:spTree>
    <p:custDataLst>
      <p:tags r:id="rId1"/>
    </p:custDataLst>
    <p:extLst>
      <p:ext uri="{BB962C8B-B14F-4D97-AF65-F5344CB8AC3E}">
        <p14:creationId xmlns:p14="http://schemas.microsoft.com/office/powerpoint/2010/main" val="2315995346"/>
      </p:ext>
    </p:extLst>
  </p:cSld>
  <p:clrMapOvr>
    <a:masterClrMapping/>
  </p:clrMapOvr>
  <mc:AlternateContent xmlns:mc="http://schemas.openxmlformats.org/markup-compatibility/2006" xmlns:p14="http://schemas.microsoft.com/office/powerpoint/2010/main">
    <mc:Choice Requires="p14">
      <p:transition spd="med" p14:dur="700" advTm="22594">
        <p:fade/>
      </p:transition>
    </mc:Choice>
    <mc:Fallback xmlns="">
      <p:transition spd="med" advTm="2259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md type="call" cmd="playFrom(0.0)">
                                      <p:cBhvr>
                                        <p:cTn id="7" dur="1" fill="hold"/>
                                        <p:tgtEl>
                                          <p:spTgt spid="18"/>
                                        </p:tgtEl>
                                      </p:cBhvr>
                                    </p:cmd>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1000"/>
                                        <p:tgtEl>
                                          <p:spTgt spid="66"/>
                                        </p:tgtEl>
                                      </p:cBhvr>
                                    </p:animEffect>
                                    <p:anim calcmode="lin" valueType="num">
                                      <p:cBhvr>
                                        <p:cTn id="20" dur="1000" fill="hold"/>
                                        <p:tgtEl>
                                          <p:spTgt spid="66"/>
                                        </p:tgtEl>
                                        <p:attrNameLst>
                                          <p:attrName>ppt_x</p:attrName>
                                        </p:attrNameLst>
                                      </p:cBhvr>
                                      <p:tavLst>
                                        <p:tav tm="0">
                                          <p:val>
                                            <p:strVal val="#ppt_x"/>
                                          </p:val>
                                        </p:tav>
                                        <p:tav tm="100000">
                                          <p:val>
                                            <p:strVal val="#ppt_x"/>
                                          </p:val>
                                        </p:tav>
                                      </p:tavLst>
                                    </p:anim>
                                    <p:anim calcmode="lin" valueType="num">
                                      <p:cBhvr>
                                        <p:cTn id="21"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par>
                                <p:cTn id="27" presetID="22" presetClass="entr" presetSubtype="4"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down)">
                                      <p:cBhvr>
                                        <p:cTn id="2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6" grpId="0" animBg="1"/>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4DD0FF8B-AD37-4D8F-81E4-F7F3556FB1B5}"/>
              </a:ext>
            </a:extLst>
          </p:cNvPr>
          <p:cNvGrpSpPr/>
          <p:nvPr/>
        </p:nvGrpSpPr>
        <p:grpSpPr>
          <a:xfrm>
            <a:off x="206477" y="5286163"/>
            <a:ext cx="1685622" cy="923330"/>
            <a:chOff x="886128" y="5267113"/>
            <a:chExt cx="1685622" cy="923330"/>
          </a:xfrm>
        </p:grpSpPr>
        <p:cxnSp>
          <p:nvCxnSpPr>
            <p:cNvPr id="48" name="Straight Arrow Connector 47">
              <a:extLst>
                <a:ext uri="{FF2B5EF4-FFF2-40B4-BE49-F238E27FC236}">
                  <a16:creationId xmlns:a16="http://schemas.microsoft.com/office/drawing/2014/main" id="{95D852BD-6D54-4A01-B351-D6A4B8219415}"/>
                </a:ext>
              </a:extLst>
            </p:cNvPr>
            <p:cNvCxnSpPr>
              <a:cxnSpLocks/>
            </p:cNvCxnSpPr>
            <p:nvPr/>
          </p:nvCxnSpPr>
          <p:spPr>
            <a:xfrm>
              <a:off x="886128" y="6159848"/>
              <a:ext cx="168562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D3BA851-12EA-48C2-98C6-D847E86BB8DD}"/>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49" name="TextBox 48">
                  <a:extLst>
                    <a:ext uri="{FF2B5EF4-FFF2-40B4-BE49-F238E27FC236}">
                      <a16:creationId xmlns:a16="http://schemas.microsoft.com/office/drawing/2014/main" id="{1D3BA851-12EA-48C2-98C6-D847E86BB8DD}"/>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3"/>
                  <a:stretch>
                    <a:fillRect/>
                  </a:stretch>
                </a:blipFill>
                <a:ln>
                  <a:noFill/>
                </a:ln>
              </p:spPr>
              <p:txBody>
                <a:bodyPr/>
                <a:lstStyle/>
                <a:p>
                  <a:r>
                    <a:rPr lang="en-CA">
                      <a:noFill/>
                    </a:rPr>
                    <a:t> </a:t>
                  </a:r>
                </a:p>
              </p:txBody>
            </p:sp>
          </mc:Fallback>
        </mc:AlternateContent>
      </p:grpSp>
      <p:grpSp>
        <p:nvGrpSpPr>
          <p:cNvPr id="3" name="Group 2">
            <a:extLst>
              <a:ext uri="{FF2B5EF4-FFF2-40B4-BE49-F238E27FC236}">
                <a16:creationId xmlns:a16="http://schemas.microsoft.com/office/drawing/2014/main" id="{2A7AB333-3C07-4161-89DC-DDBFD0EB1CEC}"/>
              </a:ext>
            </a:extLst>
          </p:cNvPr>
          <p:cNvGrpSpPr/>
          <p:nvPr/>
        </p:nvGrpSpPr>
        <p:grpSpPr>
          <a:xfrm>
            <a:off x="1682549" y="1632933"/>
            <a:ext cx="3287326" cy="9279249"/>
            <a:chOff x="1682549" y="1632933"/>
            <a:chExt cx="3287326" cy="9279249"/>
          </a:xfrm>
        </p:grpSpPr>
        <p:pic>
          <p:nvPicPr>
            <p:cNvPr id="24" name="Picture 8" descr="Rocket, Star, Moon, Space Travel, Space, Research">
              <a:extLst>
                <a:ext uri="{FF2B5EF4-FFF2-40B4-BE49-F238E27FC236}">
                  <a16:creationId xmlns:a16="http://schemas.microsoft.com/office/drawing/2014/main" id="{CE135189-41B8-4C95-A0F1-D6A098032AB8}"/>
                </a:ext>
              </a:extLst>
            </p:cNvPr>
            <p:cNvPicPr>
              <a:picLocks noChangeAspect="1" noChangeArrowheads="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950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45AFA7EF-CA24-4A3B-83B7-E2890A425A59}"/>
                </a:ext>
              </a:extLst>
            </p:cNvPr>
            <p:cNvGrpSpPr/>
            <p:nvPr/>
          </p:nvGrpSpPr>
          <p:grpSpPr>
            <a:xfrm>
              <a:off x="2512279" y="1632933"/>
              <a:ext cx="2457596" cy="9279249"/>
              <a:chOff x="8040306" y="534307"/>
              <a:chExt cx="1655234" cy="6249739"/>
            </a:xfrm>
          </p:grpSpPr>
          <p:sp>
            <p:nvSpPr>
              <p:cNvPr id="51" name="Freeform: Shape 50">
                <a:extLst>
                  <a:ext uri="{FF2B5EF4-FFF2-40B4-BE49-F238E27FC236}">
                    <a16:creationId xmlns:a16="http://schemas.microsoft.com/office/drawing/2014/main" id="{C0904529-25D2-4A41-AA02-DF14388E2A68}"/>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2" name="Freeform: Shape 51">
                <a:extLst>
                  <a:ext uri="{FF2B5EF4-FFF2-40B4-BE49-F238E27FC236}">
                    <a16:creationId xmlns:a16="http://schemas.microsoft.com/office/drawing/2014/main" id="{272E20B5-E876-4B49-AD73-816C33278196}"/>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cxnSp>
        <p:nvCxnSpPr>
          <p:cNvPr id="73" name="Straight Connector 72">
            <a:extLst>
              <a:ext uri="{FF2B5EF4-FFF2-40B4-BE49-F238E27FC236}">
                <a16:creationId xmlns:a16="http://schemas.microsoft.com/office/drawing/2014/main" id="{247DA195-DAAB-45B3-8C32-1E9E43C566D8}"/>
              </a:ext>
            </a:extLst>
          </p:cNvPr>
          <p:cNvCxnSpPr>
            <a:cxnSpLocks/>
          </p:cNvCxnSpPr>
          <p:nvPr/>
        </p:nvCxnSpPr>
        <p:spPr>
          <a:xfrm flipV="1">
            <a:off x="-9007" y="-1002890"/>
            <a:ext cx="7191616" cy="7191623"/>
          </a:xfrm>
          <a:prstGeom prst="line">
            <a:avLst/>
          </a:prstGeom>
          <a:ln w="38100">
            <a:solidFill>
              <a:schemeClr val="tx1"/>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A2D81C3-7B93-45E1-A927-102B2742FC39}"/>
                  </a:ext>
                </a:extLst>
              </p:cNvPr>
              <p:cNvSpPr txBox="1"/>
              <p:nvPr/>
            </p:nvSpPr>
            <p:spPr>
              <a:xfrm>
                <a:off x="88490" y="1326922"/>
                <a:ext cx="3245259" cy="1821781"/>
              </a:xfrm>
              <a:prstGeom prst="rect">
                <a:avLst/>
              </a:prstGeom>
              <a:solidFill>
                <a:schemeClr val="bg1"/>
              </a:solidFill>
              <a:ln w="38100">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𝑐</m:t>
                      </m:r>
                      <m:r>
                        <a:rPr lang="en-US" sz="2800" b="0" i="1" smtClean="0">
                          <a:solidFill>
                            <a:srgbClr val="0070C0"/>
                          </a:solidFill>
                          <a:latin typeface="Cambria Math" panose="02040503050406030204" pitchFamily="18" charset="0"/>
                        </a:rPr>
                        <m:t>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𝑐</m:t>
                              </m:r>
                              <m:r>
                                <a:rPr lang="en-US" sz="2800" b="0" i="1" smtClean="0">
                                  <a:solidFill>
                                    <a:srgbClr val="FFC000"/>
                                  </a:solidFill>
                                  <a:latin typeface="Cambria Math" panose="02040503050406030204" pitchFamily="18" charset="0"/>
                                </a:rPr>
                                <m:t>𝜏</m:t>
                              </m:r>
                            </m:e>
                          </m:d>
                        </m:e>
                      </m:func>
                    </m:oMath>
                  </m:oMathPara>
                </a14:m>
                <a:endParaRPr lang="en-CA"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r>
                        <a:rPr lang="en-US" sz="2800" b="0" i="1" smtClean="0">
                          <a:solidFill>
                            <a:srgbClr val="0070C0"/>
                          </a:solidFill>
                          <a:latin typeface="Cambria Math" panose="02040503050406030204" pitchFamily="18" charset="0"/>
                        </a:rPr>
                        <m:t>𝑥</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𝑐</m:t>
                              </m:r>
                              <m:r>
                                <a:rPr lang="en-US" sz="2800" b="0" i="1" smtClean="0">
                                  <a:solidFill>
                                    <a:srgbClr val="FFC000"/>
                                  </a:solidFill>
                                  <a:latin typeface="Cambria Math" panose="02040503050406030204" pitchFamily="18" charset="0"/>
                                </a:rPr>
                                <m:t>𝜏</m:t>
                              </m:r>
                            </m:e>
                          </m:d>
                        </m:e>
                      </m:func>
                    </m:oMath>
                  </m:oMathPara>
                </a14:m>
                <a:endParaRPr lang="en-CA" sz="2800" dirty="0"/>
              </a:p>
            </p:txBody>
          </p:sp>
        </mc:Choice>
        <mc:Fallback xmlns="">
          <p:sp>
            <p:nvSpPr>
              <p:cNvPr id="2" name="TextBox 1">
                <a:extLst>
                  <a:ext uri="{FF2B5EF4-FFF2-40B4-BE49-F238E27FC236}">
                    <a16:creationId xmlns:a16="http://schemas.microsoft.com/office/drawing/2014/main" id="{6A2D81C3-7B93-45E1-A927-102B2742FC39}"/>
                  </a:ext>
                </a:extLst>
              </p:cNvPr>
              <p:cNvSpPr txBox="1">
                <a:spLocks noRot="1" noChangeAspect="1" noMove="1" noResize="1" noEditPoints="1" noAdjustHandles="1" noChangeArrowheads="1" noChangeShapeType="1" noTextEdit="1"/>
              </p:cNvSpPr>
              <p:nvPr/>
            </p:nvSpPr>
            <p:spPr>
              <a:xfrm>
                <a:off x="88490" y="1326922"/>
                <a:ext cx="3245259" cy="1821781"/>
              </a:xfrm>
              <a:prstGeom prst="rect">
                <a:avLst/>
              </a:prstGeom>
              <a:blipFill>
                <a:blip r:embed="rId5"/>
                <a:stretch>
                  <a:fillRect/>
                </a:stretch>
              </a:blipFill>
              <a:ln w="38100">
                <a:solidFill>
                  <a:srgbClr val="FF0000"/>
                </a:solidFill>
              </a:ln>
            </p:spPr>
            <p:txBody>
              <a:bodyPr/>
              <a:lstStyle/>
              <a:p>
                <a:r>
                  <a:rPr lang="en-CA">
                    <a:noFill/>
                  </a:rPr>
                  <a:t> </a:t>
                </a:r>
              </a:p>
            </p:txBody>
          </p:sp>
        </mc:Fallback>
      </mc:AlternateContent>
      <p:sp>
        <p:nvSpPr>
          <p:cNvPr id="7" name="Freeform: Shape 6">
            <a:extLst>
              <a:ext uri="{FF2B5EF4-FFF2-40B4-BE49-F238E27FC236}">
                <a16:creationId xmlns:a16="http://schemas.microsoft.com/office/drawing/2014/main" id="{1C975644-3774-4E98-8DF2-4B13B14A7651}"/>
              </a:ext>
            </a:extLst>
          </p:cNvPr>
          <p:cNvSpPr/>
          <p:nvPr/>
        </p:nvSpPr>
        <p:spPr>
          <a:xfrm rot="17435508">
            <a:off x="2172628" y="2910763"/>
            <a:ext cx="572261" cy="1531804"/>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1">
                  <a:lumMod val="60000"/>
                  <a:lumOff val="40000"/>
                </a:schemeClr>
              </a:solidFill>
            </a:endParaRPr>
          </a:p>
        </p:txBody>
      </p:sp>
      <p:sp>
        <p:nvSpPr>
          <p:cNvPr id="8" name="TextBox 7">
            <a:extLst>
              <a:ext uri="{FF2B5EF4-FFF2-40B4-BE49-F238E27FC236}">
                <a16:creationId xmlns:a16="http://schemas.microsoft.com/office/drawing/2014/main" id="{5B8ACFA9-E99F-439E-940D-A6172F7A4C49}"/>
              </a:ext>
            </a:extLst>
          </p:cNvPr>
          <p:cNvSpPr txBox="1"/>
          <p:nvPr/>
        </p:nvSpPr>
        <p:spPr>
          <a:xfrm rot="18900000">
            <a:off x="-417194" y="4280957"/>
            <a:ext cx="2932166" cy="615553"/>
          </a:xfrm>
          <a:prstGeom prst="rect">
            <a:avLst/>
          </a:prstGeom>
          <a:noFill/>
          <a:ln>
            <a:noFill/>
          </a:ln>
          <a:effectLst>
            <a:softEdge rad="127000"/>
          </a:effectLst>
        </p:spPr>
        <p:txBody>
          <a:bodyPr wrap="square" rtlCol="0">
            <a:spAutoFit/>
          </a:bodyPr>
          <a:lstStyle/>
          <a:p>
            <a:r>
              <a:rPr lang="en-US" sz="3400" dirty="0" err="1"/>
              <a:t>Rindler</a:t>
            </a:r>
            <a:r>
              <a:rPr lang="en-US" sz="3400" dirty="0"/>
              <a:t> Horizon</a:t>
            </a:r>
            <a:endParaRPr lang="en-CA" sz="3400" dirty="0">
              <a:solidFill>
                <a:schemeClr val="tx1"/>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41926AA-317B-41A4-9C2A-C7FCF9329CA7}"/>
                  </a:ext>
                </a:extLst>
              </p:cNvPr>
              <p:cNvSpPr txBox="1"/>
              <p:nvPr/>
            </p:nvSpPr>
            <p:spPr>
              <a:xfrm>
                <a:off x="1462178" y="514667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6" name="TextBox 65">
                <a:extLst>
                  <a:ext uri="{FF2B5EF4-FFF2-40B4-BE49-F238E27FC236}">
                    <a16:creationId xmlns:a16="http://schemas.microsoft.com/office/drawing/2014/main" id="{E41926AA-317B-41A4-9C2A-C7FCF9329CA7}"/>
                  </a:ext>
                </a:extLst>
              </p:cNvPr>
              <p:cNvSpPr txBox="1">
                <a:spLocks noRot="1" noChangeAspect="1" noMove="1" noResize="1" noEditPoints="1" noAdjustHandles="1" noChangeArrowheads="1" noChangeShapeType="1" noTextEdit="1"/>
              </p:cNvSpPr>
              <p:nvPr/>
            </p:nvSpPr>
            <p:spPr>
              <a:xfrm>
                <a:off x="1462178" y="5146672"/>
                <a:ext cx="1073989" cy="956352"/>
              </a:xfrm>
              <a:prstGeom prst="rect">
                <a:avLst/>
              </a:prstGeom>
              <a:blipFill>
                <a:blip r:embed="rId6"/>
                <a:stretch>
                  <a:fillRect/>
                </a:stretch>
              </a:blipFill>
              <a:effectLst>
                <a:softEdge rad="635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DFADAC-6317-4B5D-B5D8-71B773C84457}"/>
                  </a:ext>
                </a:extLst>
              </p:cNvPr>
              <p:cNvSpPr txBox="1"/>
              <p:nvPr/>
            </p:nvSpPr>
            <p:spPr>
              <a:xfrm>
                <a:off x="3571335" y="2950234"/>
                <a:ext cx="9351035" cy="3960187"/>
              </a:xfrm>
              <a:prstGeom prst="rect">
                <a:avLst/>
              </a:prstGeom>
              <a:noFill/>
              <a:ln>
                <a:noFill/>
              </a:ln>
              <a:effectLst>
                <a:softEdge rad="127000"/>
              </a:effectLst>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4400" b="0" i="1" smtClean="0">
                              <a:solidFill>
                                <a:schemeClr val="tx1"/>
                              </a:solidFill>
                              <a:latin typeface="Cambria Math" panose="02040503050406030204" pitchFamily="18" charset="0"/>
                            </a:rPr>
                          </m:ctrlPr>
                        </m:sSupPr>
                        <m:e>
                          <m:r>
                            <a:rPr lang="en-US" sz="4400" b="0" i="1" smtClean="0">
                              <a:solidFill>
                                <a:srgbClr val="FFC000"/>
                              </a:solidFill>
                              <a:latin typeface="Cambria Math" panose="02040503050406030204" pitchFamily="18" charset="0"/>
                            </a:rPr>
                            <m:t>𝑠</m:t>
                          </m:r>
                        </m:e>
                        <m:sup>
                          <m:r>
                            <a:rPr lang="en-US" sz="4400" b="0" i="1" smtClean="0">
                              <a:solidFill>
                                <a:schemeClr val="tx1"/>
                              </a:solidFill>
                              <a:latin typeface="Cambria Math" panose="02040503050406030204" pitchFamily="18" charset="0"/>
                            </a:rPr>
                            <m:t>2</m:t>
                          </m:r>
                        </m:sup>
                      </m:sSup>
                      <m:r>
                        <a:rPr lang="en-US" sz="4400" b="0" i="1" smtClean="0">
                          <a:solidFill>
                            <a:schemeClr val="tx1"/>
                          </a:solidFill>
                          <a:latin typeface="Cambria Math" panose="02040503050406030204" pitchFamily="18" charset="0"/>
                        </a:rPr>
                        <m:t>=      </m:t>
                      </m:r>
                      <m:sSup>
                        <m:sSupPr>
                          <m:ctrlPr>
                            <a:rPr lang="en-US" sz="4400" b="0" i="1" smtClean="0">
                              <a:solidFill>
                                <a:schemeClr val="tx1"/>
                              </a:solidFill>
                              <a:latin typeface="Cambria Math" panose="02040503050406030204" pitchFamily="18" charset="0"/>
                            </a:rPr>
                          </m:ctrlPr>
                        </m:sSupPr>
                        <m:e>
                          <m:d>
                            <m:dPr>
                              <m:ctrlPr>
                                <a:rPr lang="en-US" sz="4400" b="0" i="1" smtClean="0">
                                  <a:solidFill>
                                    <a:schemeClr val="tx1"/>
                                  </a:solidFill>
                                  <a:latin typeface="Cambria Math" panose="02040503050406030204" pitchFamily="18" charset="0"/>
                                </a:rPr>
                              </m:ctrlPr>
                            </m:dPr>
                            <m:e>
                              <m:r>
                                <a:rPr lang="en-US" sz="4400" b="0" i="1" smtClean="0">
                                  <a:solidFill>
                                    <a:schemeClr val="tx1"/>
                                  </a:solidFill>
                                  <a:latin typeface="Cambria Math" panose="02040503050406030204" pitchFamily="18" charset="0"/>
                                </a:rPr>
                                <m:t>𝑐</m:t>
                              </m:r>
                              <m:r>
                                <a:rPr lang="en-US" sz="4400" b="0" i="1" smtClean="0">
                                  <a:solidFill>
                                    <a:srgbClr val="0070C0"/>
                                  </a:solidFill>
                                  <a:latin typeface="Cambria Math" panose="02040503050406030204" pitchFamily="18" charset="0"/>
                                </a:rPr>
                                <m:t>𝑡</m:t>
                              </m:r>
                            </m:e>
                          </m:d>
                        </m:e>
                        <m:sup>
                          <m:r>
                            <a:rPr lang="en-US" sz="4400" b="0" i="1" smtClean="0">
                              <a:solidFill>
                                <a:schemeClr val="tx1"/>
                              </a:solidFill>
                              <a:latin typeface="Cambria Math" panose="02040503050406030204" pitchFamily="18" charset="0"/>
                            </a:rPr>
                            <m:t>2</m:t>
                          </m:r>
                        </m:sup>
                      </m:sSup>
                      <m:r>
                        <a:rPr lang="en-US" sz="4400" b="0" i="1" smtClean="0">
                          <a:solidFill>
                            <a:schemeClr val="tx1"/>
                          </a:solidFill>
                          <a:latin typeface="Cambria Math" panose="02040503050406030204" pitchFamily="18" charset="0"/>
                        </a:rPr>
                        <m:t>     −     </m:t>
                      </m:r>
                      <m:sSup>
                        <m:sSupPr>
                          <m:ctrlPr>
                            <a:rPr lang="en-US" sz="4400" b="0" i="1" smtClean="0">
                              <a:solidFill>
                                <a:schemeClr val="tx1"/>
                              </a:solidFill>
                              <a:latin typeface="Cambria Math" panose="02040503050406030204" pitchFamily="18" charset="0"/>
                            </a:rPr>
                          </m:ctrlPr>
                        </m:sSupPr>
                        <m:e>
                          <m:r>
                            <a:rPr lang="en-US" sz="4400" b="0" i="1" smtClean="0">
                              <a:solidFill>
                                <a:srgbClr val="0070C0"/>
                              </a:solidFill>
                              <a:latin typeface="Cambria Math" panose="02040503050406030204" pitchFamily="18" charset="0"/>
                            </a:rPr>
                            <m:t>𝑥</m:t>
                          </m:r>
                        </m:e>
                        <m:sup>
                          <m:r>
                            <a:rPr lang="en-US" sz="4400" b="0" i="1" smtClean="0">
                              <a:solidFill>
                                <a:schemeClr val="tx1"/>
                              </a:solidFill>
                              <a:latin typeface="Cambria Math" panose="02040503050406030204" pitchFamily="18" charset="0"/>
                            </a:rPr>
                            <m:t>2</m:t>
                          </m:r>
                        </m:sup>
                      </m:sSup>
                    </m:oMath>
                  </m:oMathPara>
                </a14:m>
                <a:endParaRPr lang="en-CA" sz="4400" dirty="0">
                  <a:solidFill>
                    <a:schemeClr val="tx1"/>
                  </a:solidFill>
                </a:endParaRPr>
              </a:p>
              <a:p>
                <a14:m>
                  <m:oMath xmlns:m="http://schemas.openxmlformats.org/officeDocument/2006/math">
                    <m:sSup>
                      <m:sSupPr>
                        <m:ctrlPr>
                          <a:rPr lang="en-US" sz="4400" b="0" i="1" smtClean="0">
                            <a:solidFill>
                              <a:schemeClr val="tx1"/>
                            </a:solidFill>
                            <a:latin typeface="Cambria Math" panose="02040503050406030204" pitchFamily="18" charset="0"/>
                          </a:rPr>
                        </m:ctrlPr>
                      </m:sSupPr>
                      <m:e>
                        <m:r>
                          <a:rPr lang="en-US" sz="4400" b="0" i="1" smtClean="0">
                            <a:solidFill>
                              <a:srgbClr val="FFC000"/>
                            </a:solidFill>
                            <a:latin typeface="Cambria Math" panose="02040503050406030204" pitchFamily="18" charset="0"/>
                          </a:rPr>
                          <m:t>𝑠</m:t>
                        </m:r>
                      </m:e>
                      <m:sup>
                        <m:r>
                          <a:rPr lang="en-US" sz="4400" b="0" i="1" smtClean="0">
                            <a:solidFill>
                              <a:schemeClr val="tx1"/>
                            </a:solidFill>
                            <a:latin typeface="Cambria Math" panose="02040503050406030204" pitchFamily="18" charset="0"/>
                          </a:rPr>
                          <m:t>2</m:t>
                        </m:r>
                      </m:sup>
                    </m:sSup>
                    <m:r>
                      <a:rPr lang="en-US" sz="4400" b="0" i="1" smtClean="0">
                        <a:solidFill>
                          <a:schemeClr val="tx1"/>
                        </a:solidFill>
                        <a:latin typeface="Cambria Math" panose="02040503050406030204" pitchFamily="18" charset="0"/>
                      </a:rPr>
                      <m:t>=</m:t>
                    </m:r>
                  </m:oMath>
                </a14:m>
                <a:r>
                  <a:rPr lang="en-US" sz="4400" b="0" i="0" dirty="0">
                    <a:solidFill>
                      <a:schemeClr val="tx1"/>
                    </a:solidFill>
                    <a:latin typeface="+mj-lt"/>
                  </a:rPr>
                  <a:t> </a:t>
                </a:r>
                <a14:m>
                  <m:oMath xmlns:m="http://schemas.openxmlformats.org/officeDocument/2006/math">
                    <m:sSup>
                      <m:sSupPr>
                        <m:ctrlPr>
                          <a:rPr lang="en-US" sz="3600" b="0" i="1" smtClean="0">
                            <a:solidFill>
                              <a:schemeClr val="tx1"/>
                            </a:solidFill>
                            <a:latin typeface="Cambria Math" panose="02040503050406030204" pitchFamily="18" charset="0"/>
                          </a:rPr>
                        </m:ctrlPr>
                      </m:sSupPr>
                      <m:e>
                        <m:d>
                          <m:dPr>
                            <m:ctrlPr>
                              <a:rPr lang="en-US" sz="3600" b="0" i="1" smtClean="0">
                                <a:solidFill>
                                  <a:schemeClr val="tx1"/>
                                </a:solidFill>
                                <a:latin typeface="Cambria Math" panose="02040503050406030204" pitchFamily="18" charset="0"/>
                              </a:rPr>
                            </m:ctrlPr>
                          </m:dPr>
                          <m:e>
                            <m:f>
                              <m:fPr>
                                <m:ctrlPr>
                                  <a:rPr lang="en-US" sz="3600" i="1">
                                    <a:latin typeface="Cambria Math" panose="02040503050406030204" pitchFamily="18" charset="0"/>
                                  </a:rPr>
                                </m:ctrlPr>
                              </m:fPr>
                              <m:num>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num>
                              <m:den>
                                <m:r>
                                  <a:rPr lang="en-US" sz="3600" i="1">
                                    <a:latin typeface="Cambria Math" panose="02040503050406030204" pitchFamily="18" charset="0"/>
                                  </a:rPr>
                                  <m:t>𝛼</m:t>
                                </m:r>
                              </m:den>
                            </m:f>
                            <m:func>
                              <m:funcPr>
                                <m:ctrlPr>
                                  <a:rPr lang="en-US" sz="3600" i="1">
                                    <a:latin typeface="Cambria Math" panose="02040503050406030204" pitchFamily="18" charset="0"/>
                                  </a:rPr>
                                </m:ctrlPr>
                              </m:funcPr>
                              <m:fName>
                                <m:r>
                                  <m:rPr>
                                    <m:sty m:val="p"/>
                                  </m:rPr>
                                  <a:rPr lang="en-US" sz="3600">
                                    <a:latin typeface="Cambria Math" panose="02040503050406030204" pitchFamily="18" charset="0"/>
                                  </a:rPr>
                                  <m:t>sinh</m:t>
                                </m:r>
                              </m:fName>
                              <m:e>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𝛼</m:t>
                                        </m:r>
                                      </m:num>
                                      <m:den>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den>
                                    </m:f>
                                    <m:r>
                                      <a:rPr lang="en-US" sz="3600" i="1">
                                        <a:latin typeface="Cambria Math" panose="02040503050406030204" pitchFamily="18" charset="0"/>
                                      </a:rPr>
                                      <m:t>𝑐</m:t>
                                    </m:r>
                                    <m:r>
                                      <a:rPr lang="en-US" sz="3600" i="1">
                                        <a:solidFill>
                                          <a:srgbClr val="FFC000"/>
                                        </a:solidFill>
                                        <a:latin typeface="Cambria Math" panose="02040503050406030204" pitchFamily="18" charset="0"/>
                                      </a:rPr>
                                      <m:t>𝜏</m:t>
                                    </m:r>
                                  </m:e>
                                </m:d>
                              </m:e>
                            </m:func>
                          </m:e>
                        </m:d>
                      </m:e>
                      <m:sup>
                        <m:r>
                          <a:rPr lang="en-US" sz="3600" b="0" i="1" smtClean="0">
                            <a:solidFill>
                              <a:schemeClr val="tx1"/>
                            </a:solidFill>
                            <a:latin typeface="Cambria Math" panose="02040503050406030204" pitchFamily="18" charset="0"/>
                          </a:rPr>
                          <m:t>2</m:t>
                        </m:r>
                      </m:sup>
                    </m:sSup>
                    <m:r>
                      <a:rPr lang="en-US" sz="3600" b="0" i="1" smtClean="0">
                        <a:solidFill>
                          <a:schemeClr val="tx1"/>
                        </a:solidFill>
                        <a:latin typeface="Cambria Math" panose="02040503050406030204" pitchFamily="18" charset="0"/>
                      </a:rPr>
                      <m:t>−</m:t>
                    </m:r>
                    <m:sSup>
                      <m:sSupPr>
                        <m:ctrlPr>
                          <a:rPr lang="en-US" sz="3600" b="0" i="1" smtClean="0">
                            <a:solidFill>
                              <a:schemeClr val="tx1"/>
                            </a:solidFill>
                            <a:latin typeface="Cambria Math" panose="02040503050406030204" pitchFamily="18" charset="0"/>
                          </a:rPr>
                        </m:ctrlPr>
                      </m:sSupPr>
                      <m:e>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num>
                              <m:den>
                                <m:r>
                                  <a:rPr lang="en-US" sz="3600" i="1">
                                    <a:latin typeface="Cambria Math" panose="02040503050406030204" pitchFamily="18" charset="0"/>
                                  </a:rPr>
                                  <m:t>𝛼</m:t>
                                </m:r>
                              </m:den>
                            </m:f>
                            <m:func>
                              <m:funcPr>
                                <m:ctrlPr>
                                  <a:rPr lang="en-US" sz="3600" i="1">
                                    <a:latin typeface="Cambria Math" panose="02040503050406030204" pitchFamily="18" charset="0"/>
                                  </a:rPr>
                                </m:ctrlPr>
                              </m:funcPr>
                              <m:fName>
                                <m:r>
                                  <m:rPr>
                                    <m:sty m:val="p"/>
                                  </m:rPr>
                                  <a:rPr lang="en-US" sz="3600" b="0" i="0" smtClean="0">
                                    <a:latin typeface="Cambria Math" panose="02040503050406030204" pitchFamily="18" charset="0"/>
                                  </a:rPr>
                                  <m:t>cosh</m:t>
                                </m:r>
                              </m:fName>
                              <m:e>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𝛼</m:t>
                                        </m:r>
                                      </m:num>
                                      <m:den>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den>
                                    </m:f>
                                    <m:r>
                                      <a:rPr lang="en-US" sz="3600" i="1">
                                        <a:latin typeface="Cambria Math" panose="02040503050406030204" pitchFamily="18" charset="0"/>
                                      </a:rPr>
                                      <m:t>𝑐</m:t>
                                    </m:r>
                                    <m:r>
                                      <a:rPr lang="en-US" sz="3600" i="1">
                                        <a:solidFill>
                                          <a:srgbClr val="FFC000"/>
                                        </a:solidFill>
                                        <a:latin typeface="Cambria Math" panose="02040503050406030204" pitchFamily="18" charset="0"/>
                                      </a:rPr>
                                      <m:t>𝜏</m:t>
                                    </m:r>
                                  </m:e>
                                </m:d>
                              </m:e>
                            </m:func>
                          </m:e>
                        </m:d>
                      </m:e>
                      <m:sup>
                        <m:r>
                          <a:rPr lang="en-US" sz="3600" b="0" i="1" smtClean="0">
                            <a:solidFill>
                              <a:schemeClr val="tx1"/>
                            </a:solidFill>
                            <a:latin typeface="Cambria Math" panose="02040503050406030204" pitchFamily="18" charset="0"/>
                          </a:rPr>
                          <m:t>2</m:t>
                        </m:r>
                      </m:sup>
                    </m:sSup>
                  </m:oMath>
                </a14:m>
                <a:endParaRPr lang="en-CA" sz="4400" dirty="0">
                  <a:solidFill>
                    <a:schemeClr val="tx1"/>
                  </a:solidFill>
                </a:endParaRPr>
              </a:p>
              <a:p>
                <a14:m>
                  <m:oMath xmlns:m="http://schemas.openxmlformats.org/officeDocument/2006/math">
                    <m:sSup>
                      <m:sSupPr>
                        <m:ctrlPr>
                          <a:rPr lang="en-US" sz="4000" i="1">
                            <a:latin typeface="Cambria Math" panose="02040503050406030204" pitchFamily="18" charset="0"/>
                          </a:rPr>
                        </m:ctrlPr>
                      </m:sSupPr>
                      <m:e>
                        <m:r>
                          <a:rPr lang="en-US" sz="4000" i="1">
                            <a:solidFill>
                              <a:srgbClr val="FFC000"/>
                            </a:solidFill>
                            <a:latin typeface="Cambria Math" panose="02040503050406030204" pitchFamily="18" charset="0"/>
                          </a:rPr>
                          <m:t>𝑠</m:t>
                        </m:r>
                      </m:e>
                      <m:sup>
                        <m:r>
                          <a:rPr lang="en-US" sz="4000" i="1">
                            <a:latin typeface="Cambria Math" panose="02040503050406030204" pitchFamily="18" charset="0"/>
                          </a:rPr>
                          <m:t>2</m:t>
                        </m:r>
                      </m:sup>
                    </m:sSup>
                    <m:r>
                      <a:rPr lang="en-US" sz="4000" i="1">
                        <a:latin typeface="Cambria Math" panose="02040503050406030204" pitchFamily="18" charset="0"/>
                      </a:rPr>
                      <m:t>=</m:t>
                    </m:r>
                  </m:oMath>
                </a14:m>
                <a:r>
                  <a:rPr lang="en-US" sz="4000" dirty="0"/>
                  <a:t> </a:t>
                </a:r>
                <a14:m>
                  <m:oMath xmlns:m="http://schemas.openxmlformats.org/officeDocument/2006/math">
                    <m:sSup>
                      <m:sSupPr>
                        <m:ctrlPr>
                          <a:rPr lang="en-US" sz="4000" b="0" i="1" smtClean="0">
                            <a:latin typeface="Cambria Math" panose="02040503050406030204" pitchFamily="18" charset="0"/>
                          </a:rPr>
                        </m:ctrlPr>
                      </m:sSupPr>
                      <m:e>
                        <m:d>
                          <m:dPr>
                            <m:ctrlPr>
                              <a:rPr lang="en-US" sz="4000" b="0" i="1" smtClean="0">
                                <a:latin typeface="Cambria Math" panose="02040503050406030204" pitchFamily="18" charset="0"/>
                              </a:rPr>
                            </m:ctrlPr>
                          </m:dPr>
                          <m:e>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num>
                              <m:den>
                                <m:r>
                                  <a:rPr lang="en-US" sz="4000" i="1">
                                    <a:latin typeface="Cambria Math" panose="02040503050406030204" pitchFamily="18" charset="0"/>
                                  </a:rPr>
                                  <m:t>𝛼</m:t>
                                </m:r>
                              </m:den>
                            </m:f>
                          </m:e>
                        </m:d>
                      </m:e>
                      <m:sup>
                        <m:r>
                          <a:rPr lang="en-US" sz="4000" b="0" i="0" smtClean="0">
                            <a:latin typeface="Cambria Math" panose="02040503050406030204" pitchFamily="18" charset="0"/>
                          </a:rPr>
                          <m:t>2</m:t>
                        </m:r>
                      </m:sup>
                    </m:sSup>
                  </m:oMath>
                </a14:m>
                <a:r>
                  <a:rPr lang="en-US" sz="4400" b="0" i="0" dirty="0">
                    <a:latin typeface="+mj-lt"/>
                  </a:rPr>
                  <a:t> </a:t>
                </a:r>
                <a14:m>
                  <m:oMath xmlns:m="http://schemas.openxmlformats.org/officeDocument/2006/math">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sinh</m:t>
                                    </m:r>
                                  </m:fName>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𝛼</m:t>
                                            </m:r>
                                          </m:num>
                                          <m:den>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den>
                                        </m:f>
                                        <m:r>
                                          <a:rPr lang="en-US" sz="3200" i="1">
                                            <a:latin typeface="Cambria Math" panose="02040503050406030204" pitchFamily="18" charset="0"/>
                                          </a:rPr>
                                          <m:t>𝑐</m:t>
                                        </m:r>
                                        <m:r>
                                          <a:rPr lang="en-US" sz="3200" i="1">
                                            <a:solidFill>
                                              <a:srgbClr val="FFC000"/>
                                            </a:solidFill>
                                            <a:latin typeface="Cambria Math" panose="02040503050406030204" pitchFamily="18" charset="0"/>
                                          </a:rPr>
                                          <m:t>𝜏</m:t>
                                        </m:r>
                                      </m:e>
                                    </m:d>
                                  </m:e>
                                </m:func>
                              </m:e>
                            </m:d>
                          </m:e>
                          <m:sup>
                            <m:r>
                              <a:rPr lang="en-US" sz="3200" i="1">
                                <a:latin typeface="Cambria Math" panose="02040503050406030204" pitchFamily="18" charset="0"/>
                              </a:rPr>
                              <m:t>2</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cosh</m:t>
                                    </m:r>
                                  </m:fName>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𝛼</m:t>
                                            </m:r>
                                          </m:num>
                                          <m:den>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den>
                                        </m:f>
                                        <m:r>
                                          <a:rPr lang="en-US" sz="3200" i="1">
                                            <a:latin typeface="Cambria Math" panose="02040503050406030204" pitchFamily="18" charset="0"/>
                                          </a:rPr>
                                          <m:t>𝑐</m:t>
                                        </m:r>
                                        <m:r>
                                          <a:rPr lang="en-US" sz="3200" i="1">
                                            <a:solidFill>
                                              <a:srgbClr val="FFC000"/>
                                            </a:solidFill>
                                            <a:latin typeface="Cambria Math" panose="02040503050406030204" pitchFamily="18" charset="0"/>
                                          </a:rPr>
                                          <m:t>𝜏</m:t>
                                        </m:r>
                                      </m:e>
                                    </m:d>
                                  </m:e>
                                </m:func>
                              </m:e>
                            </m:d>
                          </m:e>
                          <m:sup>
                            <m:r>
                              <a:rPr lang="en-US" sz="3200" i="1">
                                <a:latin typeface="Cambria Math" panose="02040503050406030204" pitchFamily="18" charset="0"/>
                              </a:rPr>
                              <m:t>2</m:t>
                            </m:r>
                          </m:sup>
                        </m:sSup>
                      </m:e>
                    </m:d>
                  </m:oMath>
                </a14:m>
                <a:endParaRPr lang="en-US" sz="3200" b="0" i="0" dirty="0">
                  <a:latin typeface="+mj-lt"/>
                </a:endParaRPr>
              </a:p>
              <a:p>
                <a14:m>
                  <m:oMath xmlns:m="http://schemas.openxmlformats.org/officeDocument/2006/math">
                    <m:sSup>
                      <m:sSupPr>
                        <m:ctrlPr>
                          <a:rPr lang="en-US" sz="4000" i="1" smtClean="0">
                            <a:latin typeface="Cambria Math" panose="02040503050406030204" pitchFamily="18" charset="0"/>
                          </a:rPr>
                        </m:ctrlPr>
                      </m:sSupPr>
                      <m:e>
                        <m:r>
                          <a:rPr lang="en-US" sz="4000" i="1">
                            <a:solidFill>
                              <a:srgbClr val="FFC000"/>
                            </a:solidFill>
                            <a:latin typeface="Cambria Math" panose="02040503050406030204" pitchFamily="18" charset="0"/>
                          </a:rPr>
                          <m:t>𝑠</m:t>
                        </m:r>
                      </m:e>
                      <m:sup>
                        <m:r>
                          <a:rPr lang="en-US" sz="4000" i="1">
                            <a:latin typeface="Cambria Math" panose="02040503050406030204" pitchFamily="18" charset="0"/>
                          </a:rPr>
                          <m:t>2</m:t>
                        </m:r>
                      </m:sup>
                    </m:sSup>
                    <m:r>
                      <a:rPr lang="en-US" sz="4000" i="1">
                        <a:latin typeface="Cambria Math" panose="02040503050406030204" pitchFamily="18" charset="0"/>
                      </a:rPr>
                      <m:t>=</m:t>
                    </m:r>
                  </m:oMath>
                </a14:m>
                <a:r>
                  <a:rPr lang="en-US" sz="4000" dirty="0"/>
                  <a:t> </a:t>
                </a:r>
                <a14:m>
                  <m:oMath xmlns:m="http://schemas.openxmlformats.org/officeDocument/2006/math">
                    <m:sSup>
                      <m:sSupPr>
                        <m:ctrlPr>
                          <a:rPr lang="en-US" sz="4000" b="0" i="1" smtClean="0">
                            <a:latin typeface="Cambria Math" panose="02040503050406030204" pitchFamily="18" charset="0"/>
                          </a:rPr>
                        </m:ctrlPr>
                      </m:sSupPr>
                      <m:e>
                        <m:d>
                          <m:dPr>
                            <m:ctrlPr>
                              <a:rPr lang="en-US" sz="4000" b="0" i="1" smtClean="0">
                                <a:latin typeface="Cambria Math" panose="02040503050406030204" pitchFamily="18" charset="0"/>
                              </a:rPr>
                            </m:ctrlPr>
                          </m:dPr>
                          <m:e>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num>
                              <m:den>
                                <m:r>
                                  <a:rPr lang="en-US" sz="4000" i="1">
                                    <a:latin typeface="Cambria Math" panose="02040503050406030204" pitchFamily="18" charset="0"/>
                                  </a:rPr>
                                  <m:t>𝛼</m:t>
                                </m:r>
                              </m:den>
                            </m:f>
                          </m:e>
                        </m:d>
                      </m:e>
                      <m:sup>
                        <m:r>
                          <a:rPr lang="en-US" sz="4000" b="0" i="0" smtClean="0">
                            <a:latin typeface="Cambria Math" panose="02040503050406030204" pitchFamily="18" charset="0"/>
                          </a:rPr>
                          <m:t>2</m:t>
                        </m:r>
                      </m:sup>
                    </m:sSup>
                    <m:d>
                      <m:dPr>
                        <m:ctrlPr>
                          <a:rPr lang="en-US" sz="4000" b="0" i="1" smtClean="0">
                            <a:latin typeface="Cambria Math" panose="02040503050406030204" pitchFamily="18" charset="0"/>
                          </a:rPr>
                        </m:ctrlPr>
                      </m:dPr>
                      <m:e>
                        <m:r>
                          <a:rPr lang="en-US" sz="4000" b="0" i="1" smtClean="0">
                            <a:latin typeface="Cambria Math" panose="02040503050406030204" pitchFamily="18" charset="0"/>
                          </a:rPr>
                          <m:t>−1</m:t>
                        </m:r>
                      </m:e>
                    </m:d>
                  </m:oMath>
                </a14:m>
                <a:endParaRPr lang="en-CA" sz="4000" dirty="0">
                  <a:solidFill>
                    <a:schemeClr val="tx1"/>
                  </a:solidFill>
                </a:endParaRPr>
              </a:p>
            </p:txBody>
          </p:sp>
        </mc:Choice>
        <mc:Fallback xmlns="">
          <p:sp>
            <p:nvSpPr>
              <p:cNvPr id="4" name="TextBox 3">
                <a:extLst>
                  <a:ext uri="{FF2B5EF4-FFF2-40B4-BE49-F238E27FC236}">
                    <a16:creationId xmlns:a16="http://schemas.microsoft.com/office/drawing/2014/main" id="{A1DFADAC-6317-4B5D-B5D8-71B773C84457}"/>
                  </a:ext>
                </a:extLst>
              </p:cNvPr>
              <p:cNvSpPr txBox="1">
                <a:spLocks noRot="1" noChangeAspect="1" noMove="1" noResize="1" noEditPoints="1" noAdjustHandles="1" noChangeArrowheads="1" noChangeShapeType="1" noTextEdit="1"/>
              </p:cNvSpPr>
              <p:nvPr/>
            </p:nvSpPr>
            <p:spPr>
              <a:xfrm>
                <a:off x="3571335" y="2950234"/>
                <a:ext cx="9351035" cy="3960187"/>
              </a:xfrm>
              <a:prstGeom prst="rect">
                <a:avLst/>
              </a:prstGeom>
              <a:blipFill>
                <a:blip r:embed="rId7"/>
                <a:stretch>
                  <a:fillRect/>
                </a:stretch>
              </a:blipFill>
              <a:ln>
                <a:noFill/>
              </a:ln>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843FAC-DAD9-42F6-9A83-303DB3AEEC22}"/>
                  </a:ext>
                </a:extLst>
              </p:cNvPr>
              <p:cNvSpPr txBox="1"/>
              <p:nvPr/>
            </p:nvSpPr>
            <p:spPr>
              <a:xfrm>
                <a:off x="7734300" y="5768298"/>
                <a:ext cx="4229101" cy="1052596"/>
              </a:xfrm>
              <a:prstGeom prst="rect">
                <a:avLst/>
              </a:prstGeom>
              <a:noFill/>
              <a:ln w="38100">
                <a:solidFill>
                  <a:schemeClr val="tx1"/>
                </a:solidFill>
              </a:ln>
              <a:effectLst>
                <a:softEdge rad="12700"/>
              </a:effectLst>
            </p:spPr>
            <p:txBody>
              <a:bodyPr wrap="square" rtlCol="0">
                <a:spAutoFit/>
              </a:bodyPr>
              <a:lstStyle/>
              <a:p>
                <a14:m>
                  <m:oMath xmlns:m="http://schemas.openxmlformats.org/officeDocument/2006/math">
                    <m:r>
                      <a:rPr lang="en-US" sz="4000" i="1" smtClean="0">
                        <a:latin typeface="Cambria Math" panose="02040503050406030204" pitchFamily="18" charset="0"/>
                      </a:rPr>
                      <m:t>⇒</m:t>
                    </m:r>
                    <m:r>
                      <a:rPr lang="en-US" sz="4000" i="1" smtClean="0">
                        <a:solidFill>
                          <a:srgbClr val="FF0000"/>
                        </a:solidFill>
                        <a:latin typeface="Cambria Math" panose="02040503050406030204" pitchFamily="18" charset="0"/>
                      </a:rPr>
                      <m:t>𝐷</m:t>
                    </m:r>
                    <m:r>
                      <a:rPr lang="en-US" sz="4000" b="0" i="1" smtClean="0">
                        <a:latin typeface="Cambria Math" panose="02040503050406030204" pitchFamily="18" charset="0"/>
                      </a:rPr>
                      <m:t>=</m:t>
                    </m:r>
                    <m:rad>
                      <m:radPr>
                        <m:degHide m:val="on"/>
                        <m:ctrlPr>
                          <a:rPr lang="en-US" sz="4000" b="0" i="1" smtClean="0">
                            <a:latin typeface="Cambria Math" panose="02040503050406030204" pitchFamily="18" charset="0"/>
                          </a:rPr>
                        </m:ctrlPr>
                      </m:radPr>
                      <m:deg/>
                      <m:e>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solidFill>
                                  <a:srgbClr val="FFC000"/>
                                </a:solidFill>
                                <a:latin typeface="Cambria Math" panose="02040503050406030204" pitchFamily="18" charset="0"/>
                              </a:rPr>
                              <m:t>𝑠</m:t>
                            </m:r>
                          </m:e>
                          <m:sup>
                            <m:r>
                              <a:rPr lang="en-US" sz="4000" b="0" i="1" smtClean="0">
                                <a:latin typeface="Cambria Math" panose="02040503050406030204" pitchFamily="18" charset="0"/>
                              </a:rPr>
                              <m:t>2</m:t>
                            </m:r>
                          </m:sup>
                        </m:sSup>
                      </m:e>
                    </m:rad>
                    <m:r>
                      <a:rPr lang="en-US" sz="4000" b="0" i="1" smtClean="0">
                        <a:latin typeface="Cambria Math" panose="02040503050406030204" pitchFamily="18" charset="0"/>
                      </a:rPr>
                      <m:t>=</m:t>
                    </m:r>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num>
                      <m:den>
                        <m:r>
                          <a:rPr lang="en-US" sz="4000" i="1">
                            <a:latin typeface="Cambria Math" panose="02040503050406030204" pitchFamily="18" charset="0"/>
                          </a:rPr>
                          <m:t>𝛼</m:t>
                        </m:r>
                      </m:den>
                    </m:f>
                  </m:oMath>
                </a14:m>
                <a:r>
                  <a:rPr lang="en-CA" sz="4000" dirty="0">
                    <a:solidFill>
                      <a:schemeClr val="tx1"/>
                    </a:solidFill>
                  </a:rPr>
                  <a:t> </a:t>
                </a:r>
              </a:p>
            </p:txBody>
          </p:sp>
        </mc:Choice>
        <mc:Fallback xmlns="">
          <p:sp>
            <p:nvSpPr>
              <p:cNvPr id="5" name="TextBox 4">
                <a:extLst>
                  <a:ext uri="{FF2B5EF4-FFF2-40B4-BE49-F238E27FC236}">
                    <a16:creationId xmlns:a16="http://schemas.microsoft.com/office/drawing/2014/main" id="{7C843FAC-DAD9-42F6-9A83-303DB3AEEC22}"/>
                  </a:ext>
                </a:extLst>
              </p:cNvPr>
              <p:cNvSpPr txBox="1">
                <a:spLocks noRot="1" noChangeAspect="1" noMove="1" noResize="1" noEditPoints="1" noAdjustHandles="1" noChangeArrowheads="1" noChangeShapeType="1" noTextEdit="1"/>
              </p:cNvSpPr>
              <p:nvPr/>
            </p:nvSpPr>
            <p:spPr>
              <a:xfrm>
                <a:off x="7734300" y="5768298"/>
                <a:ext cx="4229101" cy="1052596"/>
              </a:xfrm>
              <a:prstGeom prst="rect">
                <a:avLst/>
              </a:prstGeom>
              <a:blipFill>
                <a:blip r:embed="rId8"/>
                <a:stretch>
                  <a:fillRect/>
                </a:stretch>
              </a:blipFill>
              <a:ln w="38100">
                <a:solidFill>
                  <a:schemeClr val="tx1"/>
                </a:solidFill>
              </a:ln>
              <a:effectLst>
                <a:softEdge rad="12700"/>
              </a:effectLst>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9">
            <p14:nvContentPartPr>
              <p14:cNvPr id="13" name="Ink 12">
                <a:extLst>
                  <a:ext uri="{FF2B5EF4-FFF2-40B4-BE49-F238E27FC236}">
                    <a16:creationId xmlns:a16="http://schemas.microsoft.com/office/drawing/2014/main" id="{15B04D14-E182-459B-919E-28D0DEEA57F6}"/>
                  </a:ext>
                </a:extLst>
              </p14:cNvPr>
              <p14:cNvContentPartPr/>
              <p14:nvPr>
                <p:extLst>
                  <p:ext uri="{42D2F446-02D8-4167-A562-619A0277C38B}">
                    <p15:isNarration xmlns:p15="http://schemas.microsoft.com/office/powerpoint/2012/main" val="1"/>
                  </p:ext>
                </p:extLst>
              </p14:nvPr>
            </p14:nvContentPartPr>
            <p14:xfrm>
              <a:off x="3167640" y="1543320"/>
              <a:ext cx="8955000" cy="5325480"/>
            </p14:xfrm>
          </p:contentPart>
        </mc:Choice>
        <mc:Fallback xmlns="">
          <p:pic>
            <p:nvPicPr>
              <p:cNvPr id="13" name="Ink 12">
                <a:extLst>
                  <a:ext uri="{FF2B5EF4-FFF2-40B4-BE49-F238E27FC236}">
                    <a16:creationId xmlns:a16="http://schemas.microsoft.com/office/drawing/2014/main" id="{15B04D14-E182-459B-919E-28D0DEEA57F6}"/>
                  </a:ext>
                </a:extLst>
              </p:cNvPr>
              <p:cNvPicPr>
                <a:picLocks noGrp="1" noRot="1" noChangeAspect="1" noMove="1" noResize="1" noEditPoints="1" noAdjustHandles="1" noChangeArrowheads="1" noChangeShapeType="1"/>
              </p:cNvPicPr>
              <p:nvPr/>
            </p:nvPicPr>
            <p:blipFill>
              <a:blip r:embed="rId10"/>
              <a:stretch>
                <a:fillRect/>
              </a:stretch>
            </p:blipFill>
            <p:spPr>
              <a:xfrm>
                <a:off x="3158280" y="1533960"/>
                <a:ext cx="8973720" cy="5344200"/>
              </a:xfrm>
              <a:prstGeom prst="rect">
                <a:avLst/>
              </a:prstGeom>
            </p:spPr>
          </p:pic>
        </mc:Fallback>
      </mc:AlternateContent>
    </p:spTree>
    <p:custDataLst>
      <p:tags r:id="rId1"/>
    </p:custDataLst>
    <p:extLst>
      <p:ext uri="{BB962C8B-B14F-4D97-AF65-F5344CB8AC3E}">
        <p14:creationId xmlns:p14="http://schemas.microsoft.com/office/powerpoint/2010/main" val="3600321181"/>
      </p:ext>
    </p:extLst>
  </p:cSld>
  <p:clrMapOvr>
    <a:masterClrMapping/>
  </p:clrMapOvr>
  <mc:AlternateContent xmlns:mc="http://schemas.openxmlformats.org/markup-compatibility/2006" xmlns:p14="http://schemas.microsoft.com/office/powerpoint/2010/main">
    <mc:Choice Requires="p14">
      <p:transition spd="med" p14:dur="700" advTm="17259">
        <p:fade/>
      </p:transition>
    </mc:Choice>
    <mc:Fallback xmlns="">
      <p:transition spd="med" advTm="1725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md type="call" cmd="playFrom(0.0)">
                                      <p:cBhvr>
                                        <p:cTn id="7" dur="1" fill="hold"/>
                                        <p:tgtEl>
                                          <p:spTgt spid="13"/>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4DD0FF8B-AD37-4D8F-81E4-F7F3556FB1B5}"/>
              </a:ext>
            </a:extLst>
          </p:cNvPr>
          <p:cNvGrpSpPr/>
          <p:nvPr/>
        </p:nvGrpSpPr>
        <p:grpSpPr>
          <a:xfrm>
            <a:off x="206477" y="5286163"/>
            <a:ext cx="1685622" cy="923330"/>
            <a:chOff x="886128" y="5267113"/>
            <a:chExt cx="1685622" cy="923330"/>
          </a:xfrm>
        </p:grpSpPr>
        <p:cxnSp>
          <p:nvCxnSpPr>
            <p:cNvPr id="48" name="Straight Arrow Connector 47">
              <a:extLst>
                <a:ext uri="{FF2B5EF4-FFF2-40B4-BE49-F238E27FC236}">
                  <a16:creationId xmlns:a16="http://schemas.microsoft.com/office/drawing/2014/main" id="{95D852BD-6D54-4A01-B351-D6A4B8219415}"/>
                </a:ext>
              </a:extLst>
            </p:cNvPr>
            <p:cNvCxnSpPr>
              <a:cxnSpLocks/>
            </p:cNvCxnSpPr>
            <p:nvPr/>
          </p:nvCxnSpPr>
          <p:spPr>
            <a:xfrm>
              <a:off x="886128" y="6159848"/>
              <a:ext cx="168562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D3BA851-12EA-48C2-98C6-D847E86BB8DD}"/>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49" name="TextBox 48">
                  <a:extLst>
                    <a:ext uri="{FF2B5EF4-FFF2-40B4-BE49-F238E27FC236}">
                      <a16:creationId xmlns:a16="http://schemas.microsoft.com/office/drawing/2014/main" id="{1D3BA851-12EA-48C2-98C6-D847E86BB8DD}"/>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3"/>
                  <a:stretch>
                    <a:fillRect/>
                  </a:stretch>
                </a:blipFill>
                <a:ln>
                  <a:noFill/>
                </a:ln>
              </p:spPr>
              <p:txBody>
                <a:bodyPr/>
                <a:lstStyle/>
                <a:p>
                  <a:r>
                    <a:rPr lang="en-CA">
                      <a:noFill/>
                    </a:rPr>
                    <a:t> </a:t>
                  </a:r>
                </a:p>
              </p:txBody>
            </p:sp>
          </mc:Fallback>
        </mc:AlternateContent>
      </p:grpSp>
      <p:grpSp>
        <p:nvGrpSpPr>
          <p:cNvPr id="3" name="Group 2">
            <a:extLst>
              <a:ext uri="{FF2B5EF4-FFF2-40B4-BE49-F238E27FC236}">
                <a16:creationId xmlns:a16="http://schemas.microsoft.com/office/drawing/2014/main" id="{2A7AB333-3C07-4161-89DC-DDBFD0EB1CEC}"/>
              </a:ext>
            </a:extLst>
          </p:cNvPr>
          <p:cNvGrpSpPr/>
          <p:nvPr/>
        </p:nvGrpSpPr>
        <p:grpSpPr>
          <a:xfrm>
            <a:off x="1682549" y="1632933"/>
            <a:ext cx="3287326" cy="9279249"/>
            <a:chOff x="1682549" y="1632933"/>
            <a:chExt cx="3287326" cy="9279249"/>
          </a:xfrm>
        </p:grpSpPr>
        <p:pic>
          <p:nvPicPr>
            <p:cNvPr id="24" name="Picture 8" descr="Rocket, Star, Moon, Space Travel, Space, Research">
              <a:extLst>
                <a:ext uri="{FF2B5EF4-FFF2-40B4-BE49-F238E27FC236}">
                  <a16:creationId xmlns:a16="http://schemas.microsoft.com/office/drawing/2014/main" id="{CE135189-41B8-4C95-A0F1-D6A098032AB8}"/>
                </a:ext>
              </a:extLst>
            </p:cNvPr>
            <p:cNvPicPr>
              <a:picLocks noChangeAspect="1" noChangeArrowheads="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950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45AFA7EF-CA24-4A3B-83B7-E2890A425A59}"/>
                </a:ext>
              </a:extLst>
            </p:cNvPr>
            <p:cNvGrpSpPr/>
            <p:nvPr/>
          </p:nvGrpSpPr>
          <p:grpSpPr>
            <a:xfrm>
              <a:off x="2512279" y="1632933"/>
              <a:ext cx="2457596" cy="9279249"/>
              <a:chOff x="8040306" y="534307"/>
              <a:chExt cx="1655234" cy="6249739"/>
            </a:xfrm>
          </p:grpSpPr>
          <p:sp>
            <p:nvSpPr>
              <p:cNvPr id="51" name="Freeform: Shape 50">
                <a:extLst>
                  <a:ext uri="{FF2B5EF4-FFF2-40B4-BE49-F238E27FC236}">
                    <a16:creationId xmlns:a16="http://schemas.microsoft.com/office/drawing/2014/main" id="{C0904529-25D2-4A41-AA02-DF14388E2A68}"/>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2" name="Freeform: Shape 51">
                <a:extLst>
                  <a:ext uri="{FF2B5EF4-FFF2-40B4-BE49-F238E27FC236}">
                    <a16:creationId xmlns:a16="http://schemas.microsoft.com/office/drawing/2014/main" id="{272E20B5-E876-4B49-AD73-816C33278196}"/>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cxnSp>
        <p:nvCxnSpPr>
          <p:cNvPr id="73" name="Straight Connector 72">
            <a:extLst>
              <a:ext uri="{FF2B5EF4-FFF2-40B4-BE49-F238E27FC236}">
                <a16:creationId xmlns:a16="http://schemas.microsoft.com/office/drawing/2014/main" id="{247DA195-DAAB-45B3-8C32-1E9E43C566D8}"/>
              </a:ext>
            </a:extLst>
          </p:cNvPr>
          <p:cNvCxnSpPr>
            <a:cxnSpLocks/>
          </p:cNvCxnSpPr>
          <p:nvPr/>
        </p:nvCxnSpPr>
        <p:spPr>
          <a:xfrm flipV="1">
            <a:off x="-9007" y="-1002890"/>
            <a:ext cx="7191616" cy="7191623"/>
          </a:xfrm>
          <a:prstGeom prst="line">
            <a:avLst/>
          </a:prstGeom>
          <a:ln w="38100">
            <a:solidFill>
              <a:schemeClr val="tx1"/>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A2D81C3-7B93-45E1-A927-102B2742FC39}"/>
                  </a:ext>
                </a:extLst>
              </p:cNvPr>
              <p:cNvSpPr txBox="1"/>
              <p:nvPr/>
            </p:nvSpPr>
            <p:spPr>
              <a:xfrm>
                <a:off x="88490" y="1326922"/>
                <a:ext cx="3245259" cy="1821781"/>
              </a:xfrm>
              <a:prstGeom prst="rect">
                <a:avLst/>
              </a:prstGeom>
              <a:solidFill>
                <a:schemeClr val="bg1"/>
              </a:solidFill>
              <a:ln w="38100">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𝑐</m:t>
                      </m:r>
                      <m:r>
                        <a:rPr lang="en-US" sz="2800" b="0" i="1" smtClean="0">
                          <a:solidFill>
                            <a:srgbClr val="0070C0"/>
                          </a:solidFill>
                          <a:latin typeface="Cambria Math" panose="02040503050406030204" pitchFamily="18" charset="0"/>
                        </a:rPr>
                        <m:t>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𝑐</m:t>
                              </m:r>
                              <m:r>
                                <a:rPr lang="en-US" sz="2800" b="0" i="1" smtClean="0">
                                  <a:solidFill>
                                    <a:srgbClr val="FFC000"/>
                                  </a:solidFill>
                                  <a:latin typeface="Cambria Math" panose="02040503050406030204" pitchFamily="18" charset="0"/>
                                </a:rPr>
                                <m:t>𝜏</m:t>
                              </m:r>
                            </m:e>
                          </m:d>
                        </m:e>
                      </m:func>
                    </m:oMath>
                  </m:oMathPara>
                </a14:m>
                <a:endParaRPr lang="en-CA"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r>
                        <a:rPr lang="en-US" sz="2800" b="0" i="1" smtClean="0">
                          <a:solidFill>
                            <a:srgbClr val="0070C0"/>
                          </a:solidFill>
                          <a:latin typeface="Cambria Math" panose="02040503050406030204" pitchFamily="18" charset="0"/>
                        </a:rPr>
                        <m:t>𝑥</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𝑐</m:t>
                              </m:r>
                              <m:r>
                                <a:rPr lang="en-US" sz="2800" b="0" i="1" smtClean="0">
                                  <a:solidFill>
                                    <a:srgbClr val="FFC000"/>
                                  </a:solidFill>
                                  <a:latin typeface="Cambria Math" panose="02040503050406030204" pitchFamily="18" charset="0"/>
                                </a:rPr>
                                <m:t>𝜏</m:t>
                              </m:r>
                            </m:e>
                          </m:d>
                        </m:e>
                      </m:func>
                    </m:oMath>
                  </m:oMathPara>
                </a14:m>
                <a:endParaRPr lang="en-CA" sz="2800" dirty="0"/>
              </a:p>
            </p:txBody>
          </p:sp>
        </mc:Choice>
        <mc:Fallback xmlns="">
          <p:sp>
            <p:nvSpPr>
              <p:cNvPr id="2" name="TextBox 1">
                <a:extLst>
                  <a:ext uri="{FF2B5EF4-FFF2-40B4-BE49-F238E27FC236}">
                    <a16:creationId xmlns:a16="http://schemas.microsoft.com/office/drawing/2014/main" id="{6A2D81C3-7B93-45E1-A927-102B2742FC39}"/>
                  </a:ext>
                </a:extLst>
              </p:cNvPr>
              <p:cNvSpPr txBox="1">
                <a:spLocks noRot="1" noChangeAspect="1" noMove="1" noResize="1" noEditPoints="1" noAdjustHandles="1" noChangeArrowheads="1" noChangeShapeType="1" noTextEdit="1"/>
              </p:cNvSpPr>
              <p:nvPr/>
            </p:nvSpPr>
            <p:spPr>
              <a:xfrm>
                <a:off x="88490" y="1326922"/>
                <a:ext cx="3245259" cy="1821781"/>
              </a:xfrm>
              <a:prstGeom prst="rect">
                <a:avLst/>
              </a:prstGeom>
              <a:blipFill>
                <a:blip r:embed="rId5"/>
                <a:stretch>
                  <a:fillRect/>
                </a:stretch>
              </a:blipFill>
              <a:ln w="38100">
                <a:solidFill>
                  <a:srgbClr val="FF0000"/>
                </a:solidFill>
              </a:ln>
            </p:spPr>
            <p:txBody>
              <a:bodyPr/>
              <a:lstStyle/>
              <a:p>
                <a:r>
                  <a:rPr lang="en-CA">
                    <a:noFill/>
                  </a:rPr>
                  <a:t> </a:t>
                </a:r>
              </a:p>
            </p:txBody>
          </p:sp>
        </mc:Fallback>
      </mc:AlternateContent>
      <p:sp>
        <p:nvSpPr>
          <p:cNvPr id="7" name="Freeform: Shape 6">
            <a:extLst>
              <a:ext uri="{FF2B5EF4-FFF2-40B4-BE49-F238E27FC236}">
                <a16:creationId xmlns:a16="http://schemas.microsoft.com/office/drawing/2014/main" id="{1C975644-3774-4E98-8DF2-4B13B14A7651}"/>
              </a:ext>
            </a:extLst>
          </p:cNvPr>
          <p:cNvSpPr/>
          <p:nvPr/>
        </p:nvSpPr>
        <p:spPr>
          <a:xfrm rot="17435508">
            <a:off x="2172628" y="2910763"/>
            <a:ext cx="572261" cy="1531804"/>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1">
                  <a:lumMod val="60000"/>
                  <a:lumOff val="40000"/>
                </a:schemeClr>
              </a:solidFill>
            </a:endParaRPr>
          </a:p>
        </p:txBody>
      </p:sp>
      <p:sp>
        <p:nvSpPr>
          <p:cNvPr id="8" name="TextBox 7">
            <a:extLst>
              <a:ext uri="{FF2B5EF4-FFF2-40B4-BE49-F238E27FC236}">
                <a16:creationId xmlns:a16="http://schemas.microsoft.com/office/drawing/2014/main" id="{5B8ACFA9-E99F-439E-940D-A6172F7A4C49}"/>
              </a:ext>
            </a:extLst>
          </p:cNvPr>
          <p:cNvSpPr txBox="1"/>
          <p:nvPr/>
        </p:nvSpPr>
        <p:spPr>
          <a:xfrm rot="18900000">
            <a:off x="-417194" y="4280957"/>
            <a:ext cx="2932166" cy="615553"/>
          </a:xfrm>
          <a:prstGeom prst="rect">
            <a:avLst/>
          </a:prstGeom>
          <a:noFill/>
          <a:ln>
            <a:noFill/>
          </a:ln>
          <a:effectLst>
            <a:softEdge rad="127000"/>
          </a:effectLst>
        </p:spPr>
        <p:txBody>
          <a:bodyPr wrap="square" rtlCol="0">
            <a:spAutoFit/>
          </a:bodyPr>
          <a:lstStyle/>
          <a:p>
            <a:r>
              <a:rPr lang="en-US" sz="3400" dirty="0" err="1"/>
              <a:t>Rindler</a:t>
            </a:r>
            <a:r>
              <a:rPr lang="en-US" sz="3400" dirty="0"/>
              <a:t> Horizon</a:t>
            </a:r>
            <a:endParaRPr lang="en-CA" sz="3400" dirty="0">
              <a:solidFill>
                <a:schemeClr val="tx1"/>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41926AA-317B-41A4-9C2A-C7FCF9329CA7}"/>
                  </a:ext>
                </a:extLst>
              </p:cNvPr>
              <p:cNvSpPr txBox="1"/>
              <p:nvPr/>
            </p:nvSpPr>
            <p:spPr>
              <a:xfrm>
                <a:off x="1462178" y="514667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6" name="TextBox 65">
                <a:extLst>
                  <a:ext uri="{FF2B5EF4-FFF2-40B4-BE49-F238E27FC236}">
                    <a16:creationId xmlns:a16="http://schemas.microsoft.com/office/drawing/2014/main" id="{E41926AA-317B-41A4-9C2A-C7FCF9329CA7}"/>
                  </a:ext>
                </a:extLst>
              </p:cNvPr>
              <p:cNvSpPr txBox="1">
                <a:spLocks noRot="1" noChangeAspect="1" noMove="1" noResize="1" noEditPoints="1" noAdjustHandles="1" noChangeArrowheads="1" noChangeShapeType="1" noTextEdit="1"/>
              </p:cNvSpPr>
              <p:nvPr/>
            </p:nvSpPr>
            <p:spPr>
              <a:xfrm>
                <a:off x="1462178" y="5146672"/>
                <a:ext cx="1073989" cy="956352"/>
              </a:xfrm>
              <a:prstGeom prst="rect">
                <a:avLst/>
              </a:prstGeom>
              <a:blipFill>
                <a:blip r:embed="rId6"/>
                <a:stretch>
                  <a:fillRect/>
                </a:stretch>
              </a:blipFill>
              <a:effectLst>
                <a:softEdge rad="635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843FAC-DAD9-42F6-9A83-303DB3AEEC22}"/>
                  </a:ext>
                </a:extLst>
              </p:cNvPr>
              <p:cNvSpPr txBox="1"/>
              <p:nvPr/>
            </p:nvSpPr>
            <p:spPr>
              <a:xfrm>
                <a:off x="4312672" y="3644531"/>
                <a:ext cx="5627739" cy="1052596"/>
              </a:xfrm>
              <a:prstGeom prst="rect">
                <a:avLst/>
              </a:prstGeom>
              <a:noFill/>
              <a:ln w="38100">
                <a:solidFill>
                  <a:schemeClr val="tx1"/>
                </a:solidFill>
              </a:ln>
              <a:effectLst>
                <a:softEdge rad="12700"/>
              </a:effectLst>
            </p:spPr>
            <p:txBody>
              <a:bodyPr wrap="square" rtlCol="0">
                <a:spAutoFit/>
              </a:bodyPr>
              <a:lstStyle/>
              <a:p>
                <a14:m>
                  <m:oMath xmlns:m="http://schemas.openxmlformats.org/officeDocument/2006/math">
                    <m:r>
                      <a:rPr lang="en-US" sz="4000" i="1" smtClean="0">
                        <a:solidFill>
                          <a:srgbClr val="FF0000"/>
                        </a:solidFill>
                        <a:latin typeface="Cambria Math" panose="02040503050406030204" pitchFamily="18" charset="0"/>
                      </a:rPr>
                      <m:t>𝐷</m:t>
                    </m:r>
                    <m:r>
                      <a:rPr lang="en-US" sz="4000" b="0" i="1" smtClean="0">
                        <a:latin typeface="Cambria Math" panose="02040503050406030204" pitchFamily="18" charset="0"/>
                      </a:rPr>
                      <m:t>=</m:t>
                    </m:r>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num>
                      <m:den>
                        <m:r>
                          <a:rPr lang="en-US" sz="4000" i="1">
                            <a:latin typeface="Cambria Math" panose="02040503050406030204" pitchFamily="18" charset="0"/>
                          </a:rPr>
                          <m:t>𝛼</m:t>
                        </m:r>
                      </m:den>
                    </m:f>
                  </m:oMath>
                </a14:m>
                <a:r>
                  <a:rPr lang="en-CA" sz="4000" dirty="0">
                    <a:solidFill>
                      <a:schemeClr val="tx1"/>
                    </a:solidFill>
                  </a:rPr>
                  <a:t>  </a:t>
                </a:r>
                <a:r>
                  <a:rPr lang="en-CA" sz="4000" dirty="0"/>
                  <a:t>“</a:t>
                </a:r>
                <a:r>
                  <a:rPr lang="en-CA" sz="4000" dirty="0" err="1"/>
                  <a:t>Rindler</a:t>
                </a:r>
                <a:r>
                  <a:rPr lang="en-CA" sz="4000" dirty="0"/>
                  <a:t> Distance”</a:t>
                </a:r>
                <a:endParaRPr lang="en-CA" sz="4000" dirty="0">
                  <a:solidFill>
                    <a:schemeClr val="tx1"/>
                  </a:solidFill>
                </a:endParaRPr>
              </a:p>
            </p:txBody>
          </p:sp>
        </mc:Choice>
        <mc:Fallback xmlns="">
          <p:sp>
            <p:nvSpPr>
              <p:cNvPr id="5" name="TextBox 4">
                <a:extLst>
                  <a:ext uri="{FF2B5EF4-FFF2-40B4-BE49-F238E27FC236}">
                    <a16:creationId xmlns:a16="http://schemas.microsoft.com/office/drawing/2014/main" id="{7C843FAC-DAD9-42F6-9A83-303DB3AEEC22}"/>
                  </a:ext>
                </a:extLst>
              </p:cNvPr>
              <p:cNvSpPr txBox="1">
                <a:spLocks noRot="1" noChangeAspect="1" noMove="1" noResize="1" noEditPoints="1" noAdjustHandles="1" noChangeArrowheads="1" noChangeShapeType="1" noTextEdit="1"/>
              </p:cNvSpPr>
              <p:nvPr/>
            </p:nvSpPr>
            <p:spPr>
              <a:xfrm>
                <a:off x="4312672" y="3644531"/>
                <a:ext cx="5627739" cy="1052596"/>
              </a:xfrm>
              <a:prstGeom prst="rect">
                <a:avLst/>
              </a:prstGeom>
              <a:blipFill>
                <a:blip r:embed="rId7"/>
                <a:stretch>
                  <a:fillRect r="-3226" b="-10056"/>
                </a:stretch>
              </a:blipFill>
              <a:ln w="38100">
                <a:solidFill>
                  <a:schemeClr val="tx1"/>
                </a:solidFill>
              </a:ln>
              <a:effectLst>
                <a:softEdge rad="12700"/>
              </a:effectLst>
            </p:spPr>
            <p:txBody>
              <a:bodyPr/>
              <a:lstStyle/>
              <a:p>
                <a:r>
                  <a:rPr lang="en-CA">
                    <a:noFill/>
                  </a:rPr>
                  <a:t> </a:t>
                </a:r>
              </a:p>
            </p:txBody>
          </p:sp>
        </mc:Fallback>
      </mc:AlternateContent>
      <p:grpSp>
        <p:nvGrpSpPr>
          <p:cNvPr id="10" name="Group 9">
            <a:extLst>
              <a:ext uri="{FF2B5EF4-FFF2-40B4-BE49-F238E27FC236}">
                <a16:creationId xmlns:a16="http://schemas.microsoft.com/office/drawing/2014/main" id="{CD60784B-026D-42EE-9D18-94545A58B0AB}"/>
              </a:ext>
            </a:extLst>
          </p:cNvPr>
          <p:cNvGrpSpPr/>
          <p:nvPr/>
        </p:nvGrpSpPr>
        <p:grpSpPr>
          <a:xfrm>
            <a:off x="3547241" y="1360866"/>
            <a:ext cx="5238351" cy="1750607"/>
            <a:chOff x="3547241" y="1360866"/>
            <a:chExt cx="5238351" cy="1750607"/>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AE42BF-5C20-4268-868F-D8649DFA00C8}"/>
                    </a:ext>
                  </a:extLst>
                </p:cNvPr>
                <p:cNvSpPr txBox="1"/>
                <p:nvPr/>
              </p:nvSpPr>
              <p:spPr>
                <a:xfrm>
                  <a:off x="5014922" y="1360866"/>
                  <a:ext cx="3770670" cy="1750607"/>
                </a:xfrm>
                <a:prstGeom prst="rect">
                  <a:avLst/>
                </a:prstGeom>
                <a:solidFill>
                  <a:schemeClr val="bg1"/>
                </a:solidFill>
                <a:ln w="38100">
                  <a:solidFill>
                    <a:srgbClr val="FF0000"/>
                  </a:solidFill>
                </a:ln>
              </p:spPr>
              <p:txBody>
                <a:bodyPr wrap="square" rtlCol="0">
                  <a:spAutoFit/>
                </a:bodyPr>
                <a:lstStyle/>
                <a:p>
                  <a14:m>
                    <m:oMath xmlns:m="http://schemas.openxmlformats.org/officeDocument/2006/math">
                      <m:r>
                        <a:rPr lang="en-US" sz="3600" b="0" i="1" smtClean="0">
                          <a:latin typeface="Cambria Math" panose="02040503050406030204" pitchFamily="18" charset="0"/>
                        </a:rPr>
                        <m:t>𝑐</m:t>
                      </m:r>
                      <m:r>
                        <a:rPr lang="en-US" sz="3600" b="0" i="1" smtClean="0">
                          <a:solidFill>
                            <a:srgbClr val="0070C0"/>
                          </a:solidFill>
                          <a:latin typeface="Cambria Math" panose="02040503050406030204" pitchFamily="18" charset="0"/>
                        </a:rPr>
                        <m:t>𝑡</m:t>
                      </m:r>
                      <m:r>
                        <a:rPr lang="en-US" sz="3600" b="0" i="1" smtClean="0">
                          <a:latin typeface="Cambria Math" panose="02040503050406030204" pitchFamily="18" charset="0"/>
                        </a:rPr>
                        <m:t>=</m:t>
                      </m:r>
                      <m:r>
                        <a:rPr lang="en-US" sz="3600" b="0" i="1" smtClean="0">
                          <a:solidFill>
                            <a:srgbClr val="FF0000"/>
                          </a:solidFill>
                          <a:latin typeface="Cambria Math" panose="02040503050406030204" pitchFamily="18" charset="0"/>
                        </a:rPr>
                        <m:t>𝐷</m:t>
                      </m:r>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sinh</m:t>
                          </m:r>
                        </m:fName>
                        <m:e>
                          <m:d>
                            <m:dPr>
                              <m:ctrlPr>
                                <a:rPr lang="en-US" sz="3600" b="0" i="1" smtClean="0">
                                  <a:latin typeface="Cambria Math" panose="02040503050406030204" pitchFamily="18" charset="0"/>
                                </a:rPr>
                              </m:ctrlPr>
                            </m:dPr>
                            <m:e>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solidFill>
                                        <a:srgbClr val="FF0000"/>
                                      </a:solidFill>
                                      <a:latin typeface="Cambria Math" panose="02040503050406030204" pitchFamily="18" charset="0"/>
                                    </a:rPr>
                                    <m:t>𝐷</m:t>
                                  </m:r>
                                </m:den>
                              </m:f>
                              <m:r>
                                <a:rPr lang="en-US" sz="3600" b="0" i="1" smtClean="0">
                                  <a:latin typeface="Cambria Math" panose="02040503050406030204" pitchFamily="18" charset="0"/>
                                </a:rPr>
                                <m:t>𝑐</m:t>
                              </m:r>
                              <m:r>
                                <a:rPr lang="en-US" sz="3600" b="0" i="1" smtClean="0">
                                  <a:solidFill>
                                    <a:srgbClr val="FFC000"/>
                                  </a:solidFill>
                                  <a:latin typeface="Cambria Math" panose="02040503050406030204" pitchFamily="18" charset="0"/>
                                </a:rPr>
                                <m:t>𝜏</m:t>
                              </m:r>
                            </m:e>
                          </m:d>
                        </m:e>
                      </m:func>
                    </m:oMath>
                  </a14:m>
                  <a:r>
                    <a:rPr lang="en-CA" sz="3600" dirty="0"/>
                    <a:t> </a:t>
                  </a:r>
                </a:p>
                <a:p>
                  <a14:m>
                    <m:oMath xmlns:m="http://schemas.openxmlformats.org/officeDocument/2006/math">
                      <m:r>
                        <a:rPr lang="en-US" sz="3600" b="0" i="1" smtClean="0">
                          <a:latin typeface="Cambria Math" panose="02040503050406030204" pitchFamily="18" charset="0"/>
                        </a:rPr>
                        <m:t> </m:t>
                      </m:r>
                      <m:r>
                        <a:rPr lang="en-US" sz="3600" b="0" i="1" smtClean="0">
                          <a:solidFill>
                            <a:srgbClr val="0070C0"/>
                          </a:solidFill>
                          <a:latin typeface="Cambria Math" panose="02040503050406030204" pitchFamily="18" charset="0"/>
                        </a:rPr>
                        <m:t>𝑥</m:t>
                      </m:r>
                      <m:r>
                        <a:rPr lang="en-US" sz="3600" b="0" i="1" smtClean="0">
                          <a:latin typeface="Cambria Math" panose="02040503050406030204" pitchFamily="18" charset="0"/>
                        </a:rPr>
                        <m:t>=</m:t>
                      </m:r>
                      <m:r>
                        <a:rPr lang="en-US" sz="3600" b="0" i="1" smtClean="0">
                          <a:solidFill>
                            <a:srgbClr val="FF0000"/>
                          </a:solidFill>
                          <a:latin typeface="Cambria Math" panose="02040503050406030204" pitchFamily="18" charset="0"/>
                        </a:rPr>
                        <m:t>𝐷</m:t>
                      </m:r>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cosh</m:t>
                          </m:r>
                        </m:fName>
                        <m:e>
                          <m:d>
                            <m:dPr>
                              <m:ctrlPr>
                                <a:rPr lang="en-US" sz="3600" b="0" i="1" smtClean="0">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smtClean="0">
                                      <a:solidFill>
                                        <a:srgbClr val="FF0000"/>
                                      </a:solidFill>
                                      <a:latin typeface="Cambria Math" panose="02040503050406030204" pitchFamily="18" charset="0"/>
                                    </a:rPr>
                                    <m:t>𝐷</m:t>
                                  </m:r>
                                </m:den>
                              </m:f>
                              <m:r>
                                <a:rPr lang="en-US" sz="3600" b="0" i="1" smtClean="0">
                                  <a:latin typeface="Cambria Math" panose="02040503050406030204" pitchFamily="18" charset="0"/>
                                </a:rPr>
                                <m:t>𝑐</m:t>
                              </m:r>
                              <m:r>
                                <a:rPr lang="en-US" sz="3600" b="0" i="1" smtClean="0">
                                  <a:solidFill>
                                    <a:srgbClr val="FFC000"/>
                                  </a:solidFill>
                                  <a:latin typeface="Cambria Math" panose="02040503050406030204" pitchFamily="18" charset="0"/>
                                </a:rPr>
                                <m:t>𝜏</m:t>
                              </m:r>
                            </m:e>
                          </m:d>
                        </m:e>
                      </m:func>
                    </m:oMath>
                  </a14:m>
                  <a:r>
                    <a:rPr lang="en-CA" sz="3600" dirty="0"/>
                    <a:t> </a:t>
                  </a:r>
                </a:p>
              </p:txBody>
            </p:sp>
          </mc:Choice>
          <mc:Fallback xmlns="">
            <p:sp>
              <p:nvSpPr>
                <p:cNvPr id="6" name="TextBox 5">
                  <a:extLst>
                    <a:ext uri="{FF2B5EF4-FFF2-40B4-BE49-F238E27FC236}">
                      <a16:creationId xmlns:a16="http://schemas.microsoft.com/office/drawing/2014/main" id="{05AE42BF-5C20-4268-868F-D8649DFA00C8}"/>
                    </a:ext>
                  </a:extLst>
                </p:cNvPr>
                <p:cNvSpPr txBox="1">
                  <a:spLocks noRot="1" noChangeAspect="1" noMove="1" noResize="1" noEditPoints="1" noAdjustHandles="1" noChangeArrowheads="1" noChangeShapeType="1" noTextEdit="1"/>
                </p:cNvSpPr>
                <p:nvPr/>
              </p:nvSpPr>
              <p:spPr>
                <a:xfrm>
                  <a:off x="5014922" y="1360866"/>
                  <a:ext cx="3770670" cy="1750607"/>
                </a:xfrm>
                <a:prstGeom prst="rect">
                  <a:avLst/>
                </a:prstGeom>
                <a:blipFill>
                  <a:blip r:embed="rId8"/>
                  <a:stretch>
                    <a:fillRect/>
                  </a:stretch>
                </a:blipFill>
                <a:ln w="38100">
                  <a:solidFill>
                    <a:srgbClr val="FF0000"/>
                  </a:solidFill>
                </a:ln>
              </p:spPr>
              <p:txBody>
                <a:bodyPr/>
                <a:lstStyle/>
                <a:p>
                  <a:r>
                    <a:rPr lang="en-CA">
                      <a:noFill/>
                    </a:rPr>
                    <a:t> </a:t>
                  </a:r>
                </a:p>
              </p:txBody>
            </p:sp>
          </mc:Fallback>
        </mc:AlternateContent>
        <p:sp>
          <p:nvSpPr>
            <p:cNvPr id="9" name="Arrow: Right 8">
              <a:extLst>
                <a:ext uri="{FF2B5EF4-FFF2-40B4-BE49-F238E27FC236}">
                  <a16:creationId xmlns:a16="http://schemas.microsoft.com/office/drawing/2014/main" id="{4E44B22D-CE74-47E8-8A2F-6D3CEC1127A4}"/>
                </a:ext>
              </a:extLst>
            </p:cNvPr>
            <p:cNvSpPr/>
            <p:nvPr/>
          </p:nvSpPr>
          <p:spPr>
            <a:xfrm>
              <a:off x="3547241" y="1545021"/>
              <a:ext cx="1245475" cy="1324304"/>
            </a:xfrm>
            <a:prstGeom prst="rightArrow">
              <a:avLst>
                <a:gd name="adj1" fmla="val 64286"/>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1" name="Rectangle 10">
            <a:extLst>
              <a:ext uri="{FF2B5EF4-FFF2-40B4-BE49-F238E27FC236}">
                <a16:creationId xmlns:a16="http://schemas.microsoft.com/office/drawing/2014/main" id="{D711B25E-1ABE-4D99-B4E7-1541C23FE394}"/>
              </a:ext>
            </a:extLst>
          </p:cNvPr>
          <p:cNvSpPr/>
          <p:nvPr/>
        </p:nvSpPr>
        <p:spPr>
          <a:xfrm>
            <a:off x="6006662" y="3783724"/>
            <a:ext cx="3831021" cy="7567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4175826067"/>
      </p:ext>
    </p:extLst>
  </p:cSld>
  <p:clrMapOvr>
    <a:masterClrMapping/>
  </p:clrMapOvr>
  <mc:AlternateContent xmlns:mc="http://schemas.openxmlformats.org/markup-compatibility/2006" xmlns:p14="http://schemas.microsoft.com/office/powerpoint/2010/main">
    <mc:Choice Requires="p14">
      <p:transition spd="med" p14:dur="700" advTm="17259">
        <p:fade/>
      </p:transition>
    </mc:Choice>
    <mc:Fallback xmlns="">
      <p:transition spd="med" advTm="1725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200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4DD0FF8B-AD37-4D8F-81E4-F7F3556FB1B5}"/>
              </a:ext>
            </a:extLst>
          </p:cNvPr>
          <p:cNvGrpSpPr/>
          <p:nvPr/>
        </p:nvGrpSpPr>
        <p:grpSpPr>
          <a:xfrm>
            <a:off x="206477" y="5286163"/>
            <a:ext cx="1685622" cy="923330"/>
            <a:chOff x="886128" y="5267113"/>
            <a:chExt cx="1685622" cy="923330"/>
          </a:xfrm>
        </p:grpSpPr>
        <p:cxnSp>
          <p:nvCxnSpPr>
            <p:cNvPr id="48" name="Straight Arrow Connector 47">
              <a:extLst>
                <a:ext uri="{FF2B5EF4-FFF2-40B4-BE49-F238E27FC236}">
                  <a16:creationId xmlns:a16="http://schemas.microsoft.com/office/drawing/2014/main" id="{95D852BD-6D54-4A01-B351-D6A4B8219415}"/>
                </a:ext>
              </a:extLst>
            </p:cNvPr>
            <p:cNvCxnSpPr>
              <a:cxnSpLocks/>
            </p:cNvCxnSpPr>
            <p:nvPr/>
          </p:nvCxnSpPr>
          <p:spPr>
            <a:xfrm>
              <a:off x="886128" y="6159848"/>
              <a:ext cx="168562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D3BA851-12EA-48C2-98C6-D847E86BB8DD}"/>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49" name="TextBox 48">
                  <a:extLst>
                    <a:ext uri="{FF2B5EF4-FFF2-40B4-BE49-F238E27FC236}">
                      <a16:creationId xmlns:a16="http://schemas.microsoft.com/office/drawing/2014/main" id="{1D3BA851-12EA-48C2-98C6-D847E86BB8DD}"/>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3"/>
                  <a:stretch>
                    <a:fillRect/>
                  </a:stretch>
                </a:blipFill>
                <a:ln>
                  <a:noFill/>
                </a:ln>
              </p:spPr>
              <p:txBody>
                <a:bodyPr/>
                <a:lstStyle/>
                <a:p>
                  <a:r>
                    <a:rPr lang="en-CA">
                      <a:noFill/>
                    </a:rPr>
                    <a:t> </a:t>
                  </a:r>
                </a:p>
              </p:txBody>
            </p:sp>
          </mc:Fallback>
        </mc:AlternateContent>
      </p:grpSp>
      <p:grpSp>
        <p:nvGrpSpPr>
          <p:cNvPr id="3" name="Group 2">
            <a:extLst>
              <a:ext uri="{FF2B5EF4-FFF2-40B4-BE49-F238E27FC236}">
                <a16:creationId xmlns:a16="http://schemas.microsoft.com/office/drawing/2014/main" id="{2A7AB333-3C07-4161-89DC-DDBFD0EB1CEC}"/>
              </a:ext>
            </a:extLst>
          </p:cNvPr>
          <p:cNvGrpSpPr/>
          <p:nvPr/>
        </p:nvGrpSpPr>
        <p:grpSpPr>
          <a:xfrm>
            <a:off x="1682549" y="1632933"/>
            <a:ext cx="3287326" cy="9279249"/>
            <a:chOff x="1682549" y="1632933"/>
            <a:chExt cx="3287326" cy="9279249"/>
          </a:xfrm>
        </p:grpSpPr>
        <p:pic>
          <p:nvPicPr>
            <p:cNvPr id="24" name="Picture 8" descr="Rocket, Star, Moon, Space Travel, Space, Research">
              <a:extLst>
                <a:ext uri="{FF2B5EF4-FFF2-40B4-BE49-F238E27FC236}">
                  <a16:creationId xmlns:a16="http://schemas.microsoft.com/office/drawing/2014/main" id="{CE135189-41B8-4C95-A0F1-D6A098032AB8}"/>
                </a:ext>
              </a:extLst>
            </p:cNvPr>
            <p:cNvPicPr>
              <a:picLocks noChangeAspect="1" noChangeArrowheads="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950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45AFA7EF-CA24-4A3B-83B7-E2890A425A59}"/>
                </a:ext>
              </a:extLst>
            </p:cNvPr>
            <p:cNvGrpSpPr/>
            <p:nvPr/>
          </p:nvGrpSpPr>
          <p:grpSpPr>
            <a:xfrm>
              <a:off x="2512279" y="1632933"/>
              <a:ext cx="2457596" cy="9279249"/>
              <a:chOff x="8040306" y="534307"/>
              <a:chExt cx="1655234" cy="6249739"/>
            </a:xfrm>
          </p:grpSpPr>
          <p:sp>
            <p:nvSpPr>
              <p:cNvPr id="51" name="Freeform: Shape 50">
                <a:extLst>
                  <a:ext uri="{FF2B5EF4-FFF2-40B4-BE49-F238E27FC236}">
                    <a16:creationId xmlns:a16="http://schemas.microsoft.com/office/drawing/2014/main" id="{C0904529-25D2-4A41-AA02-DF14388E2A68}"/>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2" name="Freeform: Shape 51">
                <a:extLst>
                  <a:ext uri="{FF2B5EF4-FFF2-40B4-BE49-F238E27FC236}">
                    <a16:creationId xmlns:a16="http://schemas.microsoft.com/office/drawing/2014/main" id="{272E20B5-E876-4B49-AD73-816C33278196}"/>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cxnSp>
        <p:nvCxnSpPr>
          <p:cNvPr id="73" name="Straight Connector 72">
            <a:extLst>
              <a:ext uri="{FF2B5EF4-FFF2-40B4-BE49-F238E27FC236}">
                <a16:creationId xmlns:a16="http://schemas.microsoft.com/office/drawing/2014/main" id="{247DA195-DAAB-45B3-8C32-1E9E43C566D8}"/>
              </a:ext>
            </a:extLst>
          </p:cNvPr>
          <p:cNvCxnSpPr>
            <a:cxnSpLocks/>
          </p:cNvCxnSpPr>
          <p:nvPr/>
        </p:nvCxnSpPr>
        <p:spPr>
          <a:xfrm flipV="1">
            <a:off x="-9007" y="-1002890"/>
            <a:ext cx="7191616" cy="7191623"/>
          </a:xfrm>
          <a:prstGeom prst="line">
            <a:avLst/>
          </a:prstGeom>
          <a:ln w="38100">
            <a:solidFill>
              <a:schemeClr val="tx1"/>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A2D81C3-7B93-45E1-A927-102B2742FC39}"/>
                  </a:ext>
                </a:extLst>
              </p:cNvPr>
              <p:cNvSpPr txBox="1"/>
              <p:nvPr/>
            </p:nvSpPr>
            <p:spPr>
              <a:xfrm>
                <a:off x="88490" y="1326922"/>
                <a:ext cx="3245259" cy="1821781"/>
              </a:xfrm>
              <a:prstGeom prst="rect">
                <a:avLst/>
              </a:prstGeom>
              <a:solidFill>
                <a:schemeClr val="bg1"/>
              </a:solidFill>
              <a:ln w="38100">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𝑐</m:t>
                      </m:r>
                      <m:r>
                        <a:rPr lang="en-US" sz="2800" b="0" i="1" smtClean="0">
                          <a:solidFill>
                            <a:srgbClr val="0070C0"/>
                          </a:solidFill>
                          <a:latin typeface="Cambria Math" panose="02040503050406030204" pitchFamily="18" charset="0"/>
                        </a:rPr>
                        <m:t>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𝑐</m:t>
                              </m:r>
                              <m:r>
                                <a:rPr lang="en-US" sz="2800" b="0" i="1" smtClean="0">
                                  <a:solidFill>
                                    <a:srgbClr val="FFC000"/>
                                  </a:solidFill>
                                  <a:latin typeface="Cambria Math" panose="02040503050406030204" pitchFamily="18" charset="0"/>
                                </a:rPr>
                                <m:t>𝜏</m:t>
                              </m:r>
                            </m:e>
                          </m:d>
                        </m:e>
                      </m:func>
                    </m:oMath>
                  </m:oMathPara>
                </a14:m>
                <a:endParaRPr lang="en-CA"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r>
                        <a:rPr lang="en-US" sz="2800" b="0" i="1" smtClean="0">
                          <a:solidFill>
                            <a:srgbClr val="0070C0"/>
                          </a:solidFill>
                          <a:latin typeface="Cambria Math" panose="02040503050406030204" pitchFamily="18" charset="0"/>
                        </a:rPr>
                        <m:t>𝑥</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𝑐</m:t>
                              </m:r>
                              <m:r>
                                <a:rPr lang="en-US" sz="2800" b="0" i="1" smtClean="0">
                                  <a:solidFill>
                                    <a:srgbClr val="FFC000"/>
                                  </a:solidFill>
                                  <a:latin typeface="Cambria Math" panose="02040503050406030204" pitchFamily="18" charset="0"/>
                                </a:rPr>
                                <m:t>𝜏</m:t>
                              </m:r>
                            </m:e>
                          </m:d>
                        </m:e>
                      </m:func>
                    </m:oMath>
                  </m:oMathPara>
                </a14:m>
                <a:endParaRPr lang="en-CA" sz="2800" dirty="0"/>
              </a:p>
            </p:txBody>
          </p:sp>
        </mc:Choice>
        <mc:Fallback xmlns="">
          <p:sp>
            <p:nvSpPr>
              <p:cNvPr id="2" name="TextBox 1">
                <a:extLst>
                  <a:ext uri="{FF2B5EF4-FFF2-40B4-BE49-F238E27FC236}">
                    <a16:creationId xmlns:a16="http://schemas.microsoft.com/office/drawing/2014/main" id="{6A2D81C3-7B93-45E1-A927-102B2742FC39}"/>
                  </a:ext>
                </a:extLst>
              </p:cNvPr>
              <p:cNvSpPr txBox="1">
                <a:spLocks noRot="1" noChangeAspect="1" noMove="1" noResize="1" noEditPoints="1" noAdjustHandles="1" noChangeArrowheads="1" noChangeShapeType="1" noTextEdit="1"/>
              </p:cNvSpPr>
              <p:nvPr/>
            </p:nvSpPr>
            <p:spPr>
              <a:xfrm>
                <a:off x="88490" y="1326922"/>
                <a:ext cx="3245259" cy="1821781"/>
              </a:xfrm>
              <a:prstGeom prst="rect">
                <a:avLst/>
              </a:prstGeom>
              <a:blipFill>
                <a:blip r:embed="rId5"/>
                <a:stretch>
                  <a:fillRect/>
                </a:stretch>
              </a:blipFill>
              <a:ln w="38100">
                <a:solidFill>
                  <a:srgbClr val="FF0000"/>
                </a:solidFill>
              </a:ln>
            </p:spPr>
            <p:txBody>
              <a:bodyPr/>
              <a:lstStyle/>
              <a:p>
                <a:r>
                  <a:rPr lang="en-CA">
                    <a:noFill/>
                  </a:rPr>
                  <a:t> </a:t>
                </a:r>
              </a:p>
            </p:txBody>
          </p:sp>
        </mc:Fallback>
      </mc:AlternateContent>
      <p:sp>
        <p:nvSpPr>
          <p:cNvPr id="7" name="Freeform: Shape 6">
            <a:extLst>
              <a:ext uri="{FF2B5EF4-FFF2-40B4-BE49-F238E27FC236}">
                <a16:creationId xmlns:a16="http://schemas.microsoft.com/office/drawing/2014/main" id="{1C975644-3774-4E98-8DF2-4B13B14A7651}"/>
              </a:ext>
            </a:extLst>
          </p:cNvPr>
          <p:cNvSpPr/>
          <p:nvPr/>
        </p:nvSpPr>
        <p:spPr>
          <a:xfrm rot="17435508">
            <a:off x="2172628" y="2910763"/>
            <a:ext cx="572261" cy="1531804"/>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1">
                  <a:lumMod val="60000"/>
                  <a:lumOff val="40000"/>
                </a:schemeClr>
              </a:solidFill>
            </a:endParaRPr>
          </a:p>
        </p:txBody>
      </p:sp>
      <p:sp>
        <p:nvSpPr>
          <p:cNvPr id="8" name="TextBox 7">
            <a:extLst>
              <a:ext uri="{FF2B5EF4-FFF2-40B4-BE49-F238E27FC236}">
                <a16:creationId xmlns:a16="http://schemas.microsoft.com/office/drawing/2014/main" id="{5B8ACFA9-E99F-439E-940D-A6172F7A4C49}"/>
              </a:ext>
            </a:extLst>
          </p:cNvPr>
          <p:cNvSpPr txBox="1"/>
          <p:nvPr/>
        </p:nvSpPr>
        <p:spPr>
          <a:xfrm rot="18900000">
            <a:off x="-417194" y="4280957"/>
            <a:ext cx="2932166" cy="615553"/>
          </a:xfrm>
          <a:prstGeom prst="rect">
            <a:avLst/>
          </a:prstGeom>
          <a:noFill/>
          <a:ln>
            <a:noFill/>
          </a:ln>
          <a:effectLst>
            <a:softEdge rad="127000"/>
          </a:effectLst>
        </p:spPr>
        <p:txBody>
          <a:bodyPr wrap="square" rtlCol="0">
            <a:spAutoFit/>
          </a:bodyPr>
          <a:lstStyle/>
          <a:p>
            <a:r>
              <a:rPr lang="en-US" sz="3400" dirty="0" err="1"/>
              <a:t>Rindler</a:t>
            </a:r>
            <a:r>
              <a:rPr lang="en-US" sz="3400" dirty="0"/>
              <a:t> Horizon</a:t>
            </a:r>
            <a:endParaRPr lang="en-CA" sz="3400" dirty="0">
              <a:solidFill>
                <a:schemeClr val="tx1"/>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41926AA-317B-41A4-9C2A-C7FCF9329CA7}"/>
                  </a:ext>
                </a:extLst>
              </p:cNvPr>
              <p:cNvSpPr txBox="1"/>
              <p:nvPr/>
            </p:nvSpPr>
            <p:spPr>
              <a:xfrm>
                <a:off x="1462178" y="514667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6" name="TextBox 65">
                <a:extLst>
                  <a:ext uri="{FF2B5EF4-FFF2-40B4-BE49-F238E27FC236}">
                    <a16:creationId xmlns:a16="http://schemas.microsoft.com/office/drawing/2014/main" id="{E41926AA-317B-41A4-9C2A-C7FCF9329CA7}"/>
                  </a:ext>
                </a:extLst>
              </p:cNvPr>
              <p:cNvSpPr txBox="1">
                <a:spLocks noRot="1" noChangeAspect="1" noMove="1" noResize="1" noEditPoints="1" noAdjustHandles="1" noChangeArrowheads="1" noChangeShapeType="1" noTextEdit="1"/>
              </p:cNvSpPr>
              <p:nvPr/>
            </p:nvSpPr>
            <p:spPr>
              <a:xfrm>
                <a:off x="1462178" y="5146672"/>
                <a:ext cx="1073989" cy="956352"/>
              </a:xfrm>
              <a:prstGeom prst="rect">
                <a:avLst/>
              </a:prstGeom>
              <a:blipFill>
                <a:blip r:embed="rId6"/>
                <a:stretch>
                  <a:fillRect/>
                </a:stretch>
              </a:blipFill>
              <a:effectLst>
                <a:softEdge rad="635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DFADAC-6317-4B5D-B5D8-71B773C84457}"/>
                  </a:ext>
                </a:extLst>
              </p:cNvPr>
              <p:cNvSpPr txBox="1"/>
              <p:nvPr/>
            </p:nvSpPr>
            <p:spPr>
              <a:xfrm>
                <a:off x="3571335" y="2245384"/>
                <a:ext cx="9351035" cy="4189801"/>
              </a:xfrm>
              <a:prstGeom prst="rect">
                <a:avLst/>
              </a:prstGeom>
              <a:noFill/>
              <a:ln>
                <a:noFill/>
              </a:ln>
              <a:effectLst>
                <a:softEdge rad="127000"/>
              </a:effectLst>
            </p:spPr>
            <p:txBody>
              <a:bodyPr wrap="square" rtlCol="0">
                <a:spAutoFit/>
              </a:bodyPr>
              <a:lstStyle/>
              <a:p>
                <a:pPr/>
                <a14:m>
                  <m:oMathPara xmlns:m="http://schemas.openxmlformats.org/officeDocument/2006/math">
                    <m:oMathParaPr>
                      <m:jc m:val="left"/>
                    </m:oMathParaPr>
                    <m:oMath xmlns:m="http://schemas.openxmlformats.org/officeDocument/2006/math">
                      <m:r>
                        <a:rPr lang="en-US" sz="4400" b="0" i="1" smtClean="0">
                          <a:solidFill>
                            <a:srgbClr val="7030A0"/>
                          </a:solidFill>
                          <a:latin typeface="Cambria Math" panose="02040503050406030204" pitchFamily="18" charset="0"/>
                        </a:rPr>
                        <m:t>       </m:t>
                      </m:r>
                      <m:acc>
                        <m:accPr>
                          <m:chr m:val="⃗"/>
                          <m:ctrlPr>
                            <a:rPr lang="en-US" sz="4400" b="0" i="1" smtClean="0">
                              <a:solidFill>
                                <a:srgbClr val="7030A0"/>
                              </a:solidFill>
                              <a:latin typeface="Cambria Math" panose="02040503050406030204" pitchFamily="18" charset="0"/>
                            </a:rPr>
                          </m:ctrlPr>
                        </m:accPr>
                        <m:e>
                          <m:r>
                            <a:rPr lang="en-US" sz="4400" b="0" i="1" smtClean="0">
                              <a:solidFill>
                                <a:srgbClr val="7030A0"/>
                              </a:solidFill>
                              <a:latin typeface="Cambria Math" panose="02040503050406030204" pitchFamily="18" charset="0"/>
                            </a:rPr>
                            <m:t>𝐴</m:t>
                          </m:r>
                        </m:e>
                      </m:acc>
                      <m:r>
                        <a:rPr lang="en-US" sz="4400" b="0" i="1" smtClean="0">
                          <a:solidFill>
                            <a:schemeClr val="tx1"/>
                          </a:solidFill>
                          <a:latin typeface="Cambria Math" panose="02040503050406030204" pitchFamily="18" charset="0"/>
                        </a:rPr>
                        <m:t>⋅</m:t>
                      </m:r>
                      <m:acc>
                        <m:accPr>
                          <m:chr m:val="⃗"/>
                          <m:ctrlPr>
                            <a:rPr lang="en-US" sz="4400" b="0" i="1" smtClean="0">
                              <a:solidFill>
                                <a:srgbClr val="7030A0"/>
                              </a:solidFill>
                              <a:latin typeface="Cambria Math" panose="02040503050406030204" pitchFamily="18" charset="0"/>
                            </a:rPr>
                          </m:ctrlPr>
                        </m:accPr>
                        <m:e>
                          <m:r>
                            <a:rPr lang="en-US" sz="4400" b="0" i="1" smtClean="0">
                              <a:solidFill>
                                <a:srgbClr val="7030A0"/>
                              </a:solidFill>
                              <a:latin typeface="Cambria Math" panose="02040503050406030204" pitchFamily="18" charset="0"/>
                            </a:rPr>
                            <m:t>𝐴</m:t>
                          </m:r>
                        </m:e>
                      </m:acc>
                    </m:oMath>
                  </m:oMathPara>
                </a14:m>
                <a:endParaRPr lang="en-US" sz="4400" b="0" i="1" dirty="0">
                  <a:solidFill>
                    <a:schemeClr val="bg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n-US" sz="4400" b="0" i="1" smtClean="0">
                              <a:solidFill>
                                <a:schemeClr val="bg1"/>
                              </a:solidFill>
                              <a:latin typeface="Cambria Math" panose="02040503050406030204" pitchFamily="18" charset="0"/>
                            </a:rPr>
                          </m:ctrlPr>
                        </m:sSupPr>
                        <m:e>
                          <m:r>
                            <a:rPr lang="en-US" sz="4400" b="0" i="1" smtClean="0">
                              <a:solidFill>
                                <a:schemeClr val="bg1"/>
                              </a:solidFill>
                              <a:latin typeface="Cambria Math" panose="02040503050406030204" pitchFamily="18" charset="0"/>
                            </a:rPr>
                            <m:t>𝑠</m:t>
                          </m:r>
                        </m:e>
                        <m:sup>
                          <m:r>
                            <a:rPr lang="en-US" sz="4400" b="0" i="1" smtClean="0">
                              <a:solidFill>
                                <a:schemeClr val="bg1"/>
                              </a:solidFill>
                              <a:latin typeface="Cambria Math" panose="02040503050406030204" pitchFamily="18" charset="0"/>
                            </a:rPr>
                            <m:t>2</m:t>
                          </m:r>
                        </m:sup>
                      </m:sSup>
                      <m:r>
                        <a:rPr lang="en-US" sz="4400" b="0" i="1" smtClean="0">
                          <a:solidFill>
                            <a:schemeClr val="tx1"/>
                          </a:solidFill>
                          <a:latin typeface="Cambria Math" panose="02040503050406030204" pitchFamily="18" charset="0"/>
                        </a:rPr>
                        <m:t>=      </m:t>
                      </m:r>
                      <m:sSup>
                        <m:sSupPr>
                          <m:ctrlPr>
                            <a:rPr lang="en-US" sz="4400" b="0" i="1" smtClean="0">
                              <a:solidFill>
                                <a:schemeClr val="tx1"/>
                              </a:solidFill>
                              <a:latin typeface="Cambria Math" panose="02040503050406030204" pitchFamily="18" charset="0"/>
                            </a:rPr>
                          </m:ctrlPr>
                        </m:sSupPr>
                        <m:e>
                          <m:d>
                            <m:dPr>
                              <m:ctrlPr>
                                <a:rPr lang="en-US" sz="4400" b="0" i="1" smtClean="0">
                                  <a:solidFill>
                                    <a:schemeClr val="tx1"/>
                                  </a:solidFill>
                                  <a:latin typeface="Cambria Math" panose="02040503050406030204" pitchFamily="18" charset="0"/>
                                </a:rPr>
                              </m:ctrlPr>
                            </m:dPr>
                            <m:e>
                              <m:sSup>
                                <m:sSupPr>
                                  <m:ctrlPr>
                                    <a:rPr lang="en-US" sz="4400" i="1">
                                      <a:solidFill>
                                        <a:srgbClr val="0070C0"/>
                                      </a:solidFill>
                                      <a:latin typeface="Cambria Math" panose="02040503050406030204" pitchFamily="18" charset="0"/>
                                    </a:rPr>
                                  </m:ctrlPr>
                                </m:sSupPr>
                                <m:e>
                                  <m:r>
                                    <a:rPr lang="en-US" sz="4400" i="1">
                                      <a:solidFill>
                                        <a:srgbClr val="0070C0"/>
                                      </a:solidFill>
                                      <a:latin typeface="Cambria Math" panose="02040503050406030204" pitchFamily="18" charset="0"/>
                                    </a:rPr>
                                    <m:t>𝐴</m:t>
                                  </m:r>
                                </m:e>
                                <m:sup>
                                  <m:r>
                                    <a:rPr lang="en-US" sz="4400" i="1">
                                      <a:solidFill>
                                        <a:srgbClr val="0070C0"/>
                                      </a:solidFill>
                                      <a:latin typeface="Cambria Math" panose="02040503050406030204" pitchFamily="18" charset="0"/>
                                    </a:rPr>
                                    <m:t>𝑡</m:t>
                                  </m:r>
                                </m:sup>
                              </m:sSup>
                            </m:e>
                          </m:d>
                        </m:e>
                        <m:sup>
                          <m:r>
                            <a:rPr lang="en-US" sz="4400" b="0" i="1" smtClean="0">
                              <a:solidFill>
                                <a:schemeClr val="tx1"/>
                              </a:solidFill>
                              <a:latin typeface="Cambria Math" panose="02040503050406030204" pitchFamily="18" charset="0"/>
                            </a:rPr>
                            <m:t>2</m:t>
                          </m:r>
                        </m:sup>
                      </m:sSup>
                      <m:r>
                        <a:rPr lang="en-US" sz="4400" b="0" i="1" smtClean="0">
                          <a:solidFill>
                            <a:schemeClr val="tx1"/>
                          </a:solidFill>
                          <a:latin typeface="Cambria Math" panose="02040503050406030204" pitchFamily="18" charset="0"/>
                        </a:rPr>
                        <m:t>     −     </m:t>
                      </m:r>
                      <m:sSup>
                        <m:sSupPr>
                          <m:ctrlPr>
                            <a:rPr lang="en-US" sz="4400" i="1">
                              <a:latin typeface="Cambria Math" panose="02040503050406030204" pitchFamily="18" charset="0"/>
                            </a:rPr>
                          </m:ctrlPr>
                        </m:sSupPr>
                        <m:e>
                          <m:d>
                            <m:dPr>
                              <m:ctrlPr>
                                <a:rPr lang="en-US" sz="4400" i="1">
                                  <a:latin typeface="Cambria Math" panose="02040503050406030204" pitchFamily="18" charset="0"/>
                                </a:rPr>
                              </m:ctrlPr>
                            </m:dPr>
                            <m:e>
                              <m:sSup>
                                <m:sSupPr>
                                  <m:ctrlPr>
                                    <a:rPr lang="en-US" sz="4400" i="1">
                                      <a:solidFill>
                                        <a:srgbClr val="0070C0"/>
                                      </a:solidFill>
                                      <a:latin typeface="Cambria Math" panose="02040503050406030204" pitchFamily="18" charset="0"/>
                                    </a:rPr>
                                  </m:ctrlPr>
                                </m:sSupPr>
                                <m:e>
                                  <m:r>
                                    <a:rPr lang="en-US" sz="4400" i="1">
                                      <a:solidFill>
                                        <a:srgbClr val="0070C0"/>
                                      </a:solidFill>
                                      <a:latin typeface="Cambria Math" panose="02040503050406030204" pitchFamily="18" charset="0"/>
                                    </a:rPr>
                                    <m:t>𝐴</m:t>
                                  </m:r>
                                </m:e>
                                <m:sup>
                                  <m:r>
                                    <a:rPr lang="en-US" sz="4400" b="0" i="1" smtClean="0">
                                      <a:solidFill>
                                        <a:srgbClr val="0070C0"/>
                                      </a:solidFill>
                                      <a:latin typeface="Cambria Math" panose="02040503050406030204" pitchFamily="18" charset="0"/>
                                    </a:rPr>
                                    <m:t>𝑥</m:t>
                                  </m:r>
                                </m:sup>
                              </m:sSup>
                            </m:e>
                          </m:d>
                        </m:e>
                        <m:sup>
                          <m:r>
                            <a:rPr lang="en-US" sz="4400" i="1">
                              <a:latin typeface="Cambria Math" panose="02040503050406030204" pitchFamily="18" charset="0"/>
                            </a:rPr>
                            <m:t>2</m:t>
                          </m:r>
                        </m:sup>
                      </m:sSup>
                    </m:oMath>
                  </m:oMathPara>
                </a14:m>
                <a:endParaRPr lang="en-CA" sz="4400" dirty="0">
                  <a:solidFill>
                    <a:schemeClr val="tx1"/>
                  </a:solidFill>
                </a:endParaRPr>
              </a:p>
              <a:p>
                <a14:m>
                  <m:oMath xmlns:m="http://schemas.openxmlformats.org/officeDocument/2006/math">
                    <m:sSup>
                      <m:sSupPr>
                        <m:ctrlPr>
                          <a:rPr lang="en-US" sz="4400" b="0" i="1" smtClean="0">
                            <a:solidFill>
                              <a:schemeClr val="bg1"/>
                            </a:solidFill>
                            <a:latin typeface="Cambria Math" panose="02040503050406030204" pitchFamily="18" charset="0"/>
                          </a:rPr>
                        </m:ctrlPr>
                      </m:sSupPr>
                      <m:e>
                        <m:r>
                          <a:rPr lang="en-US" sz="4400" b="0" i="1" smtClean="0">
                            <a:solidFill>
                              <a:schemeClr val="bg1"/>
                            </a:solidFill>
                            <a:latin typeface="Cambria Math" panose="02040503050406030204" pitchFamily="18" charset="0"/>
                          </a:rPr>
                          <m:t>𝑠</m:t>
                        </m:r>
                      </m:e>
                      <m:sup>
                        <m:r>
                          <a:rPr lang="en-US" sz="4400" b="0" i="1" smtClean="0">
                            <a:solidFill>
                              <a:schemeClr val="bg1"/>
                            </a:solidFill>
                            <a:latin typeface="Cambria Math" panose="02040503050406030204" pitchFamily="18" charset="0"/>
                          </a:rPr>
                          <m:t>2</m:t>
                        </m:r>
                      </m:sup>
                    </m:sSup>
                    <m:r>
                      <a:rPr lang="en-US" sz="4400" b="0" i="1" smtClean="0">
                        <a:solidFill>
                          <a:schemeClr val="tx1"/>
                        </a:solidFill>
                        <a:latin typeface="Cambria Math" panose="02040503050406030204" pitchFamily="18" charset="0"/>
                      </a:rPr>
                      <m:t>=</m:t>
                    </m:r>
                  </m:oMath>
                </a14:m>
                <a:r>
                  <a:rPr lang="en-US" sz="4400" b="0" i="0" dirty="0">
                    <a:solidFill>
                      <a:schemeClr val="tx1"/>
                    </a:solidFill>
                    <a:latin typeface="+mj-lt"/>
                  </a:rPr>
                  <a:t> </a:t>
                </a:r>
                <a14:m>
                  <m:oMath xmlns:m="http://schemas.openxmlformats.org/officeDocument/2006/math">
                    <m:sSup>
                      <m:sSupPr>
                        <m:ctrlPr>
                          <a:rPr lang="en-US" sz="3600" b="0" i="1" smtClean="0">
                            <a:solidFill>
                              <a:schemeClr val="tx1"/>
                            </a:solidFill>
                            <a:latin typeface="Cambria Math" panose="02040503050406030204" pitchFamily="18" charset="0"/>
                          </a:rPr>
                        </m:ctrlPr>
                      </m:sSupPr>
                      <m:e>
                        <m:d>
                          <m:dPr>
                            <m:ctrlPr>
                              <a:rPr lang="en-US" sz="3600" b="0" i="1" smtClean="0">
                                <a:solidFill>
                                  <a:schemeClr val="tx1"/>
                                </a:solidFill>
                                <a:latin typeface="Cambria Math" panose="02040503050406030204" pitchFamily="18" charset="0"/>
                              </a:rPr>
                            </m:ctrlPr>
                          </m:dPr>
                          <m:e>
                            <m:r>
                              <a:rPr lang="en-US" sz="3600" i="1">
                                <a:latin typeface="Cambria Math" panose="02040503050406030204" pitchFamily="18" charset="0"/>
                              </a:rPr>
                              <m:t>𝛼</m:t>
                            </m:r>
                            <m:func>
                              <m:funcPr>
                                <m:ctrlPr>
                                  <a:rPr lang="en-US" sz="3600" i="1">
                                    <a:latin typeface="Cambria Math" panose="02040503050406030204" pitchFamily="18" charset="0"/>
                                  </a:rPr>
                                </m:ctrlPr>
                              </m:funcPr>
                              <m:fName>
                                <m:r>
                                  <m:rPr>
                                    <m:sty m:val="p"/>
                                  </m:rPr>
                                  <a:rPr lang="en-US" sz="3600">
                                    <a:latin typeface="Cambria Math" panose="02040503050406030204" pitchFamily="18" charset="0"/>
                                  </a:rPr>
                                  <m:t>sinh</m:t>
                                </m:r>
                              </m:fName>
                              <m:e>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𝛼</m:t>
                                        </m:r>
                                      </m:num>
                                      <m:den>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den>
                                    </m:f>
                                    <m:r>
                                      <a:rPr lang="en-US" sz="3600" i="1">
                                        <a:latin typeface="Cambria Math" panose="02040503050406030204" pitchFamily="18" charset="0"/>
                                      </a:rPr>
                                      <m:t>𝑐</m:t>
                                    </m:r>
                                    <m:r>
                                      <a:rPr lang="en-US" sz="3600" i="1">
                                        <a:solidFill>
                                          <a:srgbClr val="FFC000"/>
                                        </a:solidFill>
                                        <a:latin typeface="Cambria Math" panose="02040503050406030204" pitchFamily="18" charset="0"/>
                                      </a:rPr>
                                      <m:t>𝜏</m:t>
                                    </m:r>
                                  </m:e>
                                </m:d>
                              </m:e>
                            </m:func>
                          </m:e>
                        </m:d>
                      </m:e>
                      <m:sup>
                        <m:r>
                          <a:rPr lang="en-US" sz="3600" b="0" i="1" smtClean="0">
                            <a:solidFill>
                              <a:schemeClr val="tx1"/>
                            </a:solidFill>
                            <a:latin typeface="Cambria Math" panose="02040503050406030204" pitchFamily="18" charset="0"/>
                          </a:rPr>
                          <m:t>2</m:t>
                        </m:r>
                      </m:sup>
                    </m:sSup>
                    <m:r>
                      <a:rPr lang="en-US" sz="3600" b="0" i="1" smtClean="0">
                        <a:solidFill>
                          <a:schemeClr val="tx1"/>
                        </a:solidFill>
                        <a:latin typeface="Cambria Math" panose="02040503050406030204" pitchFamily="18" charset="0"/>
                      </a:rPr>
                      <m:t>−</m:t>
                    </m:r>
                    <m:sSup>
                      <m:sSupPr>
                        <m:ctrlPr>
                          <a:rPr lang="en-US" sz="3600" b="0" i="1" smtClean="0">
                            <a:solidFill>
                              <a:schemeClr val="tx1"/>
                            </a:solidFill>
                            <a:latin typeface="Cambria Math" panose="02040503050406030204" pitchFamily="18" charset="0"/>
                          </a:rPr>
                        </m:ctrlPr>
                      </m:sSupPr>
                      <m:e>
                        <m:d>
                          <m:dPr>
                            <m:ctrlPr>
                              <a:rPr lang="en-US" sz="3600" i="1">
                                <a:latin typeface="Cambria Math" panose="02040503050406030204" pitchFamily="18" charset="0"/>
                              </a:rPr>
                            </m:ctrlPr>
                          </m:dPr>
                          <m:e>
                            <m:r>
                              <a:rPr lang="en-US" sz="3600" i="1">
                                <a:latin typeface="Cambria Math" panose="02040503050406030204" pitchFamily="18" charset="0"/>
                              </a:rPr>
                              <m:t>𝛼</m:t>
                            </m:r>
                            <m:func>
                              <m:funcPr>
                                <m:ctrlPr>
                                  <a:rPr lang="en-US" sz="3600" i="1">
                                    <a:latin typeface="Cambria Math" panose="02040503050406030204" pitchFamily="18" charset="0"/>
                                  </a:rPr>
                                </m:ctrlPr>
                              </m:funcPr>
                              <m:fName>
                                <m:r>
                                  <m:rPr>
                                    <m:sty m:val="p"/>
                                  </m:rPr>
                                  <a:rPr lang="en-US" sz="3600">
                                    <a:latin typeface="Cambria Math" panose="02040503050406030204" pitchFamily="18" charset="0"/>
                                  </a:rPr>
                                  <m:t>cosh</m:t>
                                </m:r>
                              </m:fName>
                              <m:e>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𝛼</m:t>
                                        </m:r>
                                      </m:num>
                                      <m:den>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den>
                                    </m:f>
                                    <m:r>
                                      <a:rPr lang="en-US" sz="3600" i="1">
                                        <a:latin typeface="Cambria Math" panose="02040503050406030204" pitchFamily="18" charset="0"/>
                                      </a:rPr>
                                      <m:t>𝑐</m:t>
                                    </m:r>
                                    <m:r>
                                      <a:rPr lang="en-US" sz="3600" i="1">
                                        <a:solidFill>
                                          <a:srgbClr val="FFC000"/>
                                        </a:solidFill>
                                        <a:latin typeface="Cambria Math" panose="02040503050406030204" pitchFamily="18" charset="0"/>
                                      </a:rPr>
                                      <m:t>𝜏</m:t>
                                    </m:r>
                                  </m:e>
                                </m:d>
                              </m:e>
                            </m:func>
                          </m:e>
                        </m:d>
                      </m:e>
                      <m:sup>
                        <m:r>
                          <a:rPr lang="en-US" sz="3600" b="0" i="1" smtClean="0">
                            <a:solidFill>
                              <a:schemeClr val="tx1"/>
                            </a:solidFill>
                            <a:latin typeface="Cambria Math" panose="02040503050406030204" pitchFamily="18" charset="0"/>
                          </a:rPr>
                          <m:t>2</m:t>
                        </m:r>
                      </m:sup>
                    </m:sSup>
                  </m:oMath>
                </a14:m>
                <a:r>
                  <a:rPr lang="en-CA" sz="4400" dirty="0">
                    <a:solidFill>
                      <a:schemeClr val="tx1"/>
                    </a:solidFill>
                  </a:rPr>
                  <a:t> </a:t>
                </a:r>
              </a:p>
              <a:p>
                <a14:m>
                  <m:oMath xmlns:m="http://schemas.openxmlformats.org/officeDocument/2006/math">
                    <m:sSup>
                      <m:sSupPr>
                        <m:ctrlPr>
                          <a:rPr lang="en-US" sz="4000" i="1" smtClean="0">
                            <a:solidFill>
                              <a:schemeClr val="bg1"/>
                            </a:solidFill>
                            <a:latin typeface="Cambria Math" panose="02040503050406030204" pitchFamily="18" charset="0"/>
                          </a:rPr>
                        </m:ctrlPr>
                      </m:sSupPr>
                      <m:e>
                        <m:r>
                          <a:rPr lang="en-US" sz="4000" i="1">
                            <a:solidFill>
                              <a:schemeClr val="bg1"/>
                            </a:solidFill>
                            <a:latin typeface="Cambria Math" panose="02040503050406030204" pitchFamily="18" charset="0"/>
                          </a:rPr>
                          <m:t>𝑠</m:t>
                        </m:r>
                      </m:e>
                      <m:sup>
                        <m:r>
                          <a:rPr lang="en-US" sz="4000" i="1">
                            <a:solidFill>
                              <a:schemeClr val="bg1"/>
                            </a:solidFill>
                            <a:latin typeface="Cambria Math" panose="02040503050406030204" pitchFamily="18" charset="0"/>
                          </a:rPr>
                          <m:t>2</m:t>
                        </m:r>
                      </m:sup>
                    </m:sSup>
                    <m:r>
                      <a:rPr lang="en-US" sz="4000" i="1">
                        <a:latin typeface="Cambria Math" panose="02040503050406030204" pitchFamily="18" charset="0"/>
                      </a:rPr>
                      <m:t>=</m:t>
                    </m:r>
                  </m:oMath>
                </a14:m>
                <a:r>
                  <a:rPr lang="en-US" sz="4000" dirty="0"/>
                  <a:t> </a:t>
                </a:r>
                <a14:m>
                  <m:oMath xmlns:m="http://schemas.openxmlformats.org/officeDocument/2006/math">
                    <m:sSup>
                      <m:sSupPr>
                        <m:ctrlPr>
                          <a:rPr lang="en-US" sz="4000" b="0" i="1" smtClean="0">
                            <a:latin typeface="Cambria Math" panose="02040503050406030204" pitchFamily="18" charset="0"/>
                          </a:rPr>
                        </m:ctrlPr>
                      </m:sSupPr>
                      <m:e>
                        <m:r>
                          <a:rPr lang="en-US" sz="4000" i="1">
                            <a:latin typeface="Cambria Math" panose="02040503050406030204" pitchFamily="18" charset="0"/>
                          </a:rPr>
                          <m:t>𝛼</m:t>
                        </m:r>
                      </m:e>
                      <m:sup>
                        <m:r>
                          <a:rPr lang="en-US" sz="4000" b="0" i="0" smtClean="0">
                            <a:latin typeface="Cambria Math" panose="02040503050406030204" pitchFamily="18" charset="0"/>
                          </a:rPr>
                          <m:t>2</m:t>
                        </m:r>
                      </m:sup>
                    </m:sSup>
                  </m:oMath>
                </a14:m>
                <a:r>
                  <a:rPr lang="en-US" sz="4400" b="0" i="0" dirty="0">
                    <a:latin typeface="+mj-lt"/>
                  </a:rPr>
                  <a:t> </a:t>
                </a:r>
                <a14:m>
                  <m:oMath xmlns:m="http://schemas.openxmlformats.org/officeDocument/2006/math">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sinh</m:t>
                                    </m:r>
                                  </m:fName>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𝛼</m:t>
                                            </m:r>
                                          </m:num>
                                          <m:den>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den>
                                        </m:f>
                                        <m:r>
                                          <a:rPr lang="en-US" sz="3200" i="1">
                                            <a:latin typeface="Cambria Math" panose="02040503050406030204" pitchFamily="18" charset="0"/>
                                          </a:rPr>
                                          <m:t>𝑐</m:t>
                                        </m:r>
                                        <m:r>
                                          <a:rPr lang="en-US" sz="3200" i="1">
                                            <a:solidFill>
                                              <a:srgbClr val="FFC000"/>
                                            </a:solidFill>
                                            <a:latin typeface="Cambria Math" panose="02040503050406030204" pitchFamily="18" charset="0"/>
                                          </a:rPr>
                                          <m:t>𝜏</m:t>
                                        </m:r>
                                      </m:e>
                                    </m:d>
                                  </m:e>
                                </m:func>
                              </m:e>
                            </m:d>
                          </m:e>
                          <m:sup>
                            <m:r>
                              <a:rPr lang="en-US" sz="3200" i="1">
                                <a:latin typeface="Cambria Math" panose="02040503050406030204" pitchFamily="18" charset="0"/>
                              </a:rPr>
                              <m:t>2</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cosh</m:t>
                                    </m:r>
                                  </m:fName>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𝛼</m:t>
                                            </m:r>
                                          </m:num>
                                          <m:den>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den>
                                        </m:f>
                                        <m:r>
                                          <a:rPr lang="en-US" sz="3200" i="1">
                                            <a:latin typeface="Cambria Math" panose="02040503050406030204" pitchFamily="18" charset="0"/>
                                          </a:rPr>
                                          <m:t>𝑐</m:t>
                                        </m:r>
                                        <m:r>
                                          <a:rPr lang="en-US" sz="3200" i="1">
                                            <a:solidFill>
                                              <a:srgbClr val="FFC000"/>
                                            </a:solidFill>
                                            <a:latin typeface="Cambria Math" panose="02040503050406030204" pitchFamily="18" charset="0"/>
                                          </a:rPr>
                                          <m:t>𝜏</m:t>
                                        </m:r>
                                      </m:e>
                                    </m:d>
                                  </m:e>
                                </m:func>
                              </m:e>
                            </m:d>
                          </m:e>
                          <m:sup>
                            <m:r>
                              <a:rPr lang="en-US" sz="3200" i="1">
                                <a:latin typeface="Cambria Math" panose="02040503050406030204" pitchFamily="18" charset="0"/>
                              </a:rPr>
                              <m:t>2</m:t>
                            </m:r>
                          </m:sup>
                        </m:sSup>
                      </m:e>
                    </m:d>
                  </m:oMath>
                </a14:m>
                <a:endParaRPr lang="en-US" sz="3200" b="0" i="0" dirty="0">
                  <a:latin typeface="+mj-lt"/>
                </a:endParaRPr>
              </a:p>
              <a:p>
                <a14:m>
                  <m:oMath xmlns:m="http://schemas.openxmlformats.org/officeDocument/2006/math">
                    <m:sSup>
                      <m:sSupPr>
                        <m:ctrlPr>
                          <a:rPr lang="en-US" sz="4000" i="1" smtClean="0">
                            <a:solidFill>
                              <a:schemeClr val="bg1"/>
                            </a:solidFill>
                            <a:latin typeface="Cambria Math" panose="02040503050406030204" pitchFamily="18" charset="0"/>
                          </a:rPr>
                        </m:ctrlPr>
                      </m:sSupPr>
                      <m:e>
                        <m:r>
                          <a:rPr lang="en-US" sz="4000" i="1">
                            <a:solidFill>
                              <a:schemeClr val="bg1"/>
                            </a:solidFill>
                            <a:latin typeface="Cambria Math" panose="02040503050406030204" pitchFamily="18" charset="0"/>
                          </a:rPr>
                          <m:t>𝑠</m:t>
                        </m:r>
                      </m:e>
                      <m:sup>
                        <m:r>
                          <a:rPr lang="en-US" sz="4000" i="1">
                            <a:solidFill>
                              <a:schemeClr val="bg1"/>
                            </a:solidFill>
                            <a:latin typeface="Cambria Math" panose="02040503050406030204" pitchFamily="18" charset="0"/>
                          </a:rPr>
                          <m:t>2</m:t>
                        </m:r>
                      </m:sup>
                    </m:sSup>
                    <m:r>
                      <a:rPr lang="en-US" sz="4000" i="1">
                        <a:latin typeface="Cambria Math" panose="02040503050406030204" pitchFamily="18" charset="0"/>
                      </a:rPr>
                      <m:t>=</m:t>
                    </m:r>
                  </m:oMath>
                </a14:m>
                <a:r>
                  <a:rPr lang="en-US" sz="4000" dirty="0"/>
                  <a:t> </a:t>
                </a:r>
                <a14:m>
                  <m:oMath xmlns:m="http://schemas.openxmlformats.org/officeDocument/2006/math">
                    <m:sSup>
                      <m:sSupPr>
                        <m:ctrlPr>
                          <a:rPr lang="en-US" sz="4000" b="0" i="1" smtClean="0">
                            <a:latin typeface="Cambria Math" panose="02040503050406030204" pitchFamily="18" charset="0"/>
                          </a:rPr>
                        </m:ctrlPr>
                      </m:sSupPr>
                      <m:e>
                        <m:r>
                          <a:rPr lang="en-US" sz="4000" i="1">
                            <a:latin typeface="Cambria Math" panose="02040503050406030204" pitchFamily="18" charset="0"/>
                          </a:rPr>
                          <m:t>𝛼</m:t>
                        </m:r>
                      </m:e>
                      <m:sup>
                        <m:r>
                          <a:rPr lang="en-US" sz="4000" b="0" i="0" smtClean="0">
                            <a:latin typeface="Cambria Math" panose="02040503050406030204" pitchFamily="18" charset="0"/>
                          </a:rPr>
                          <m:t>2</m:t>
                        </m:r>
                      </m:sup>
                    </m:sSup>
                    <m:d>
                      <m:dPr>
                        <m:ctrlPr>
                          <a:rPr lang="en-US" sz="4000" b="0" i="1" smtClean="0">
                            <a:latin typeface="Cambria Math" panose="02040503050406030204" pitchFamily="18" charset="0"/>
                          </a:rPr>
                        </m:ctrlPr>
                      </m:dPr>
                      <m:e>
                        <m:r>
                          <a:rPr lang="en-US" sz="4000" b="0" i="1" smtClean="0">
                            <a:latin typeface="Cambria Math" panose="02040503050406030204" pitchFamily="18" charset="0"/>
                          </a:rPr>
                          <m:t>−1</m:t>
                        </m:r>
                      </m:e>
                    </m:d>
                    <m:r>
                      <a:rPr lang="en-US" sz="4000" b="0" i="1" smtClean="0">
                        <a:latin typeface="Cambria Math" panose="02040503050406030204" pitchFamily="18" charset="0"/>
                      </a:rPr>
                      <m:t>=−</m:t>
                    </m:r>
                    <m:sSup>
                      <m:sSupPr>
                        <m:ctrlPr>
                          <a:rPr lang="en-US" sz="4000" i="1">
                            <a:latin typeface="Cambria Math" panose="02040503050406030204" pitchFamily="18" charset="0"/>
                          </a:rPr>
                        </m:ctrlPr>
                      </m:sSupPr>
                      <m:e>
                        <m:r>
                          <a:rPr lang="en-US" sz="4000" i="1">
                            <a:latin typeface="Cambria Math" panose="02040503050406030204" pitchFamily="18" charset="0"/>
                          </a:rPr>
                          <m:t>𝛼</m:t>
                        </m:r>
                      </m:e>
                      <m:sup>
                        <m:r>
                          <a:rPr lang="en-US" sz="4000">
                            <a:latin typeface="Cambria Math" panose="02040503050406030204" pitchFamily="18" charset="0"/>
                          </a:rPr>
                          <m:t>2</m:t>
                        </m:r>
                      </m:sup>
                    </m:sSup>
                  </m:oMath>
                </a14:m>
                <a:endParaRPr lang="en-CA" sz="4000" dirty="0">
                  <a:solidFill>
                    <a:schemeClr val="tx1"/>
                  </a:solidFill>
                </a:endParaRPr>
              </a:p>
            </p:txBody>
          </p:sp>
        </mc:Choice>
        <mc:Fallback xmlns="">
          <p:sp>
            <p:nvSpPr>
              <p:cNvPr id="4" name="TextBox 3">
                <a:extLst>
                  <a:ext uri="{FF2B5EF4-FFF2-40B4-BE49-F238E27FC236}">
                    <a16:creationId xmlns:a16="http://schemas.microsoft.com/office/drawing/2014/main" id="{A1DFADAC-6317-4B5D-B5D8-71B773C84457}"/>
                  </a:ext>
                </a:extLst>
              </p:cNvPr>
              <p:cNvSpPr txBox="1">
                <a:spLocks noRot="1" noChangeAspect="1" noMove="1" noResize="1" noEditPoints="1" noAdjustHandles="1" noChangeArrowheads="1" noChangeShapeType="1" noTextEdit="1"/>
              </p:cNvSpPr>
              <p:nvPr/>
            </p:nvSpPr>
            <p:spPr>
              <a:xfrm>
                <a:off x="3571335" y="2245384"/>
                <a:ext cx="9351035" cy="4189801"/>
              </a:xfrm>
              <a:prstGeom prst="rect">
                <a:avLst/>
              </a:prstGeom>
              <a:blipFill>
                <a:blip r:embed="rId7"/>
                <a:stretch>
                  <a:fillRect/>
                </a:stretch>
              </a:blipFill>
              <a:ln>
                <a:noFill/>
              </a:ln>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843FAC-DAD9-42F6-9A83-303DB3AEEC22}"/>
                  </a:ext>
                </a:extLst>
              </p:cNvPr>
              <p:cNvSpPr txBox="1"/>
              <p:nvPr/>
            </p:nvSpPr>
            <p:spPr>
              <a:xfrm>
                <a:off x="4705351" y="6021489"/>
                <a:ext cx="7486649" cy="836511"/>
              </a:xfrm>
              <a:prstGeom prst="rect">
                <a:avLst/>
              </a:prstGeom>
              <a:noFill/>
              <a:ln>
                <a:noFill/>
              </a:ln>
              <a:effectLst>
                <a:softEdge rad="127000"/>
              </a:effectLst>
            </p:spPr>
            <p:txBody>
              <a:bodyPr wrap="square" rtlCol="0">
                <a:spAutoFit/>
              </a:bodyPr>
              <a:lstStyle/>
              <a:p>
                <a14:m>
                  <m:oMath xmlns:m="http://schemas.openxmlformats.org/officeDocument/2006/math">
                    <m:r>
                      <a:rPr lang="en-US" sz="3600" i="1" smtClean="0">
                        <a:latin typeface="Cambria Math" panose="02040503050406030204" pitchFamily="18" charset="0"/>
                      </a:rPr>
                      <m:t>⇒</m:t>
                    </m:r>
                  </m:oMath>
                </a14:m>
                <a:r>
                  <a:rPr lang="en-US" sz="3600" b="0" i="0" dirty="0">
                    <a:latin typeface="+mj-lt"/>
                  </a:rPr>
                  <a:t> </a:t>
                </a:r>
                <a:r>
                  <a:rPr lang="en-US" sz="3600" b="0" i="0" dirty="0">
                    <a:solidFill>
                      <a:srgbClr val="FF0000"/>
                    </a:solidFill>
                  </a:rPr>
                  <a:t>proper acceleration</a:t>
                </a:r>
                <a:r>
                  <a:rPr lang="en-US" sz="3600" b="0" i="0" dirty="0">
                    <a:solidFill>
                      <a:srgbClr val="FF0000"/>
                    </a:solidFill>
                    <a:latin typeface="+mj-lt"/>
                  </a:rPr>
                  <a:t> </a:t>
                </a:r>
                <a14:m>
                  <m:oMath xmlns:m="http://schemas.openxmlformats.org/officeDocument/2006/math">
                    <m:r>
                      <a:rPr lang="en-US" sz="3600" b="0" i="1" smtClean="0">
                        <a:latin typeface="Cambria Math" panose="02040503050406030204" pitchFamily="18" charset="0"/>
                      </a:rPr>
                      <m:t>=</m:t>
                    </m:r>
                    <m:rad>
                      <m:radPr>
                        <m:degHide m:val="on"/>
                        <m:ctrlPr>
                          <a:rPr lang="en-US" sz="3600" b="0" i="1" smtClean="0">
                            <a:latin typeface="Cambria Math" panose="02040503050406030204" pitchFamily="18" charset="0"/>
                          </a:rPr>
                        </m:ctrlPr>
                      </m:radPr>
                      <m:deg/>
                      <m:e>
                        <m:r>
                          <a:rPr lang="en-US" sz="3600" b="0" i="1" smtClean="0">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𝐴</m:t>
                            </m:r>
                          </m:e>
                        </m:acc>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𝐴</m:t>
                            </m:r>
                          </m:e>
                        </m:acc>
                      </m:e>
                    </m:rad>
                    <m:r>
                      <a:rPr lang="en-US" sz="3600" b="0" i="1" smtClean="0">
                        <a:latin typeface="Cambria Math" panose="02040503050406030204" pitchFamily="18" charset="0"/>
                      </a:rPr>
                      <m:t>=</m:t>
                    </m:r>
                    <m:r>
                      <a:rPr lang="en-US" sz="3600" i="1">
                        <a:latin typeface="Cambria Math" panose="02040503050406030204" pitchFamily="18" charset="0"/>
                      </a:rPr>
                      <m:t>𝛼</m:t>
                    </m:r>
                  </m:oMath>
                </a14:m>
                <a:endParaRPr lang="en-CA" sz="3600" dirty="0">
                  <a:solidFill>
                    <a:schemeClr val="tx1"/>
                  </a:solidFill>
                </a:endParaRPr>
              </a:p>
            </p:txBody>
          </p:sp>
        </mc:Choice>
        <mc:Fallback xmlns="">
          <p:sp>
            <p:nvSpPr>
              <p:cNvPr id="5" name="TextBox 4">
                <a:extLst>
                  <a:ext uri="{FF2B5EF4-FFF2-40B4-BE49-F238E27FC236}">
                    <a16:creationId xmlns:a16="http://schemas.microsoft.com/office/drawing/2014/main" id="{7C843FAC-DAD9-42F6-9A83-303DB3AEEC22}"/>
                  </a:ext>
                </a:extLst>
              </p:cNvPr>
              <p:cNvSpPr txBox="1">
                <a:spLocks noRot="1" noChangeAspect="1" noMove="1" noResize="1" noEditPoints="1" noAdjustHandles="1" noChangeArrowheads="1" noChangeShapeType="1" noTextEdit="1"/>
              </p:cNvSpPr>
              <p:nvPr/>
            </p:nvSpPr>
            <p:spPr>
              <a:xfrm>
                <a:off x="4705351" y="6021489"/>
                <a:ext cx="7486649" cy="836511"/>
              </a:xfrm>
              <a:prstGeom prst="rect">
                <a:avLst/>
              </a:prstGeom>
              <a:blipFill>
                <a:blip r:embed="rId8"/>
                <a:stretch>
                  <a:fillRect b="-27737"/>
                </a:stretch>
              </a:blipFill>
              <a:ln>
                <a:noFill/>
              </a:ln>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AC39463-3605-4B0E-A7ED-3809CD1C9993}"/>
                  </a:ext>
                </a:extLst>
              </p:cNvPr>
              <p:cNvSpPr txBox="1"/>
              <p:nvPr/>
            </p:nvSpPr>
            <p:spPr>
              <a:xfrm>
                <a:off x="7041740" y="260122"/>
                <a:ext cx="4997860" cy="2069028"/>
              </a:xfrm>
              <a:prstGeom prst="rect">
                <a:avLst/>
              </a:prstGeom>
              <a:solidFill>
                <a:schemeClr val="bg1"/>
              </a:solidFill>
              <a:ln w="38100">
                <a:solidFill>
                  <a:srgbClr val="FF0000"/>
                </a:solidFill>
              </a:ln>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3200" i="1" smtClean="0">
                              <a:solidFill>
                                <a:srgbClr val="0070C0"/>
                              </a:solidFill>
                              <a:latin typeface="Cambria Math" panose="02040503050406030204" pitchFamily="18" charset="0"/>
                            </a:rPr>
                          </m:ctrlPr>
                        </m:sSupPr>
                        <m:e>
                          <m:r>
                            <a:rPr lang="en-US" sz="3200" i="1">
                              <a:solidFill>
                                <a:srgbClr val="0070C0"/>
                              </a:solidFill>
                              <a:latin typeface="Cambria Math" panose="02040503050406030204" pitchFamily="18" charset="0"/>
                            </a:rPr>
                            <m:t>𝐴</m:t>
                          </m:r>
                        </m:e>
                        <m:sup>
                          <m:r>
                            <a:rPr lang="en-US" sz="3200" b="0" i="1" smtClean="0">
                              <a:solidFill>
                                <a:srgbClr val="0070C0"/>
                              </a:solidFill>
                              <a:latin typeface="Cambria Math" panose="02040503050406030204" pitchFamily="18" charset="0"/>
                            </a:rPr>
                            <m:t>𝑡</m:t>
                          </m:r>
                        </m:sup>
                      </m:sSup>
                      <m:r>
                        <a:rPr lang="en-US" sz="3200" i="1">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𝑑</m:t>
                              </m:r>
                            </m:e>
                            <m:sup>
                              <m:r>
                                <a:rPr lang="en-US" sz="3200" b="0" i="1" smtClean="0">
                                  <a:latin typeface="Cambria Math" panose="02040503050406030204" pitchFamily="18" charset="0"/>
                                </a:rPr>
                                <m:t>2</m:t>
                              </m:r>
                            </m:sup>
                          </m:sSup>
                          <m:r>
                            <a:rPr lang="en-US" sz="3200" i="1">
                              <a:latin typeface="Cambria Math" panose="02040503050406030204" pitchFamily="18" charset="0"/>
                            </a:rPr>
                            <m:t>𝑐</m:t>
                          </m:r>
                          <m:r>
                            <a:rPr lang="en-US" sz="3200" i="1">
                              <a:solidFill>
                                <a:srgbClr val="0070C0"/>
                              </a:solidFill>
                              <a:latin typeface="Cambria Math" panose="02040503050406030204" pitchFamily="18" charset="0"/>
                            </a:rPr>
                            <m:t>𝑡</m:t>
                          </m:r>
                        </m:num>
                        <m:den>
                          <m:r>
                            <a:rPr lang="en-US" sz="3200" b="0" i="1" smtClean="0">
                              <a:latin typeface="Cambria Math" panose="02040503050406030204" pitchFamily="18" charset="0"/>
                            </a:rPr>
                            <m:t>𝑑</m:t>
                          </m:r>
                          <m:sSup>
                            <m:sSupPr>
                              <m:ctrlPr>
                                <a:rPr lang="en-US" sz="3200" b="0" i="1" smtClean="0">
                                  <a:solidFill>
                                    <a:srgbClr val="FFC000"/>
                                  </a:solidFill>
                                  <a:latin typeface="Cambria Math" panose="02040503050406030204" pitchFamily="18" charset="0"/>
                                </a:rPr>
                              </m:ctrlPr>
                            </m:sSupPr>
                            <m:e>
                              <m:r>
                                <a:rPr lang="en-US" sz="3200" b="0" i="1" smtClean="0">
                                  <a:solidFill>
                                    <a:srgbClr val="FFC000"/>
                                  </a:solidFill>
                                  <a:latin typeface="Cambria Math" panose="02040503050406030204" pitchFamily="18" charset="0"/>
                                </a:rPr>
                                <m:t>𝜏</m:t>
                              </m:r>
                            </m:e>
                            <m:sup>
                              <m:r>
                                <a:rPr lang="en-US" sz="3200" b="0" i="1" smtClean="0">
                                  <a:solidFill>
                                    <a:schemeClr val="tx1"/>
                                  </a:solidFill>
                                  <a:latin typeface="Cambria Math" panose="02040503050406030204" pitchFamily="18" charset="0"/>
                                </a:rPr>
                                <m:t>2</m:t>
                              </m:r>
                            </m:sup>
                          </m:sSup>
                        </m:den>
                      </m:f>
                      <m:r>
                        <a:rPr lang="en-US" sz="3200" b="0" i="1" smtClean="0">
                          <a:latin typeface="Cambria Math" panose="02040503050406030204" pitchFamily="18" charset="0"/>
                        </a:rPr>
                        <m:t>=</m:t>
                      </m:r>
                      <m:r>
                        <a:rPr lang="en-US" sz="3200" i="1">
                          <a:latin typeface="Cambria Math" panose="02040503050406030204" pitchFamily="18" charset="0"/>
                        </a:rPr>
                        <m:t>𝛼</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sinh</m:t>
                          </m:r>
                        </m:fName>
                        <m:e>
                          <m:d>
                            <m:dPr>
                              <m:ctrlPr>
                                <a:rPr lang="en-US" sz="3200" b="0" i="1" smtClean="0">
                                  <a:latin typeface="Cambria Math" panose="02040503050406030204" pitchFamily="18" charset="0"/>
                                </a:rPr>
                              </m:ctrlPr>
                            </m:dPr>
                            <m:e>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𝛼</m:t>
                                  </m:r>
                                </m:num>
                                <m:den>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𝑐</m:t>
                                      </m:r>
                                    </m:e>
                                    <m:sup>
                                      <m:r>
                                        <a:rPr lang="en-US" sz="3200" b="0" i="1" smtClean="0">
                                          <a:latin typeface="Cambria Math" panose="02040503050406030204" pitchFamily="18" charset="0"/>
                                        </a:rPr>
                                        <m:t>2</m:t>
                                      </m:r>
                                    </m:sup>
                                  </m:sSup>
                                </m:den>
                              </m:f>
                              <m:r>
                                <a:rPr lang="en-US" sz="3200" b="0" i="1" smtClean="0">
                                  <a:latin typeface="Cambria Math" panose="02040503050406030204" pitchFamily="18" charset="0"/>
                                </a:rPr>
                                <m:t>𝑐</m:t>
                              </m:r>
                              <m:r>
                                <a:rPr lang="en-US" sz="3200" b="0" i="1" smtClean="0">
                                  <a:solidFill>
                                    <a:srgbClr val="FFC000"/>
                                  </a:solidFill>
                                  <a:latin typeface="Cambria Math" panose="02040503050406030204" pitchFamily="18" charset="0"/>
                                </a:rPr>
                                <m:t>𝜏</m:t>
                              </m:r>
                            </m:e>
                          </m:d>
                        </m:e>
                      </m:func>
                    </m:oMath>
                  </m:oMathPara>
                </a14:m>
                <a:endParaRPr lang="en-CA" sz="3200" dirty="0"/>
              </a:p>
              <a:p>
                <a:pPr/>
                <a14:m>
                  <m:oMathPara xmlns:m="http://schemas.openxmlformats.org/officeDocument/2006/math">
                    <m:oMathParaPr>
                      <m:jc m:val="left"/>
                    </m:oMathParaPr>
                    <m:oMath xmlns:m="http://schemas.openxmlformats.org/officeDocument/2006/math">
                      <m:sSup>
                        <m:sSupPr>
                          <m:ctrlPr>
                            <a:rPr lang="en-US" sz="3200" b="0" i="1" smtClean="0">
                              <a:solidFill>
                                <a:srgbClr val="0070C0"/>
                              </a:solidFill>
                              <a:latin typeface="Cambria Math" panose="02040503050406030204" pitchFamily="18" charset="0"/>
                            </a:rPr>
                          </m:ctrlPr>
                        </m:sSupPr>
                        <m:e>
                          <m:r>
                            <a:rPr lang="en-US" sz="3200" b="0" i="1" smtClean="0">
                              <a:solidFill>
                                <a:srgbClr val="0070C0"/>
                              </a:solidFill>
                              <a:latin typeface="Cambria Math" panose="02040503050406030204" pitchFamily="18" charset="0"/>
                            </a:rPr>
                            <m:t>𝐴</m:t>
                          </m:r>
                        </m:e>
                        <m:sup>
                          <m:r>
                            <a:rPr lang="en-US" sz="3200" b="0" i="1" smtClean="0">
                              <a:solidFill>
                                <a:srgbClr val="0070C0"/>
                              </a:solidFill>
                              <a:latin typeface="Cambria Math" panose="02040503050406030204" pitchFamily="18" charset="0"/>
                            </a:rPr>
                            <m:t>𝑥</m:t>
                          </m:r>
                        </m:sup>
                      </m:sSup>
                      <m:r>
                        <a:rPr lang="en-US" sz="3200" i="1">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𝑑</m:t>
                              </m:r>
                            </m:e>
                            <m:sup>
                              <m:r>
                                <a:rPr lang="en-US" sz="3200" i="1">
                                  <a:latin typeface="Cambria Math" panose="02040503050406030204" pitchFamily="18" charset="0"/>
                                </a:rPr>
                                <m:t>2</m:t>
                              </m:r>
                            </m:sup>
                          </m:sSup>
                          <m:r>
                            <a:rPr lang="en-US" sz="3200" i="1">
                              <a:solidFill>
                                <a:srgbClr val="0070C0"/>
                              </a:solidFill>
                              <a:latin typeface="Cambria Math" panose="02040503050406030204" pitchFamily="18" charset="0"/>
                            </a:rPr>
                            <m:t>𝑥</m:t>
                          </m:r>
                        </m:num>
                        <m:den>
                          <m:r>
                            <a:rPr lang="en-US" sz="3200" i="1">
                              <a:latin typeface="Cambria Math" panose="02040503050406030204" pitchFamily="18" charset="0"/>
                            </a:rPr>
                            <m:t>𝑑</m:t>
                          </m:r>
                          <m:sSup>
                            <m:sSupPr>
                              <m:ctrlPr>
                                <a:rPr lang="en-US" sz="3200" i="1">
                                  <a:solidFill>
                                    <a:srgbClr val="FFC000"/>
                                  </a:solidFill>
                                  <a:latin typeface="Cambria Math" panose="02040503050406030204" pitchFamily="18" charset="0"/>
                                </a:rPr>
                              </m:ctrlPr>
                            </m:sSupPr>
                            <m:e>
                              <m:r>
                                <a:rPr lang="en-US" sz="3200" i="1">
                                  <a:solidFill>
                                    <a:srgbClr val="FFC000"/>
                                  </a:solidFill>
                                  <a:latin typeface="Cambria Math" panose="02040503050406030204" pitchFamily="18" charset="0"/>
                                </a:rPr>
                                <m:t>𝜏</m:t>
                              </m:r>
                            </m:e>
                            <m:sup>
                              <m:r>
                                <a:rPr lang="en-US" sz="3200" i="1">
                                  <a:latin typeface="Cambria Math" panose="02040503050406030204" pitchFamily="18" charset="0"/>
                                </a:rPr>
                                <m:t>2</m:t>
                              </m:r>
                            </m:sup>
                          </m:sSup>
                        </m:den>
                      </m:f>
                      <m:r>
                        <a:rPr lang="en-US" sz="3200" b="0" i="1" smtClean="0">
                          <a:latin typeface="Cambria Math" panose="02040503050406030204" pitchFamily="18" charset="0"/>
                        </a:rPr>
                        <m:t>=</m:t>
                      </m:r>
                      <m:r>
                        <a:rPr lang="en-US" sz="3200" i="1">
                          <a:latin typeface="Cambria Math" panose="02040503050406030204" pitchFamily="18" charset="0"/>
                        </a:rPr>
                        <m:t>𝛼</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cosh</m:t>
                          </m:r>
                        </m:fName>
                        <m:e>
                          <m:d>
                            <m:dPr>
                              <m:ctrlPr>
                                <a:rPr lang="en-US" sz="3200" b="0" i="1" smtClean="0">
                                  <a:latin typeface="Cambria Math" panose="02040503050406030204" pitchFamily="18" charset="0"/>
                                </a:rPr>
                              </m:ctrlPr>
                            </m:dPr>
                            <m:e>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𝛼</m:t>
                                  </m:r>
                                </m:num>
                                <m:den>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𝑐</m:t>
                                      </m:r>
                                    </m:e>
                                    <m:sup>
                                      <m:r>
                                        <a:rPr lang="en-US" sz="3200" b="0" i="1" smtClean="0">
                                          <a:latin typeface="Cambria Math" panose="02040503050406030204" pitchFamily="18" charset="0"/>
                                        </a:rPr>
                                        <m:t>2</m:t>
                                      </m:r>
                                    </m:sup>
                                  </m:sSup>
                                </m:den>
                              </m:f>
                              <m:r>
                                <a:rPr lang="en-US" sz="3200" b="0" i="1" smtClean="0">
                                  <a:latin typeface="Cambria Math" panose="02040503050406030204" pitchFamily="18" charset="0"/>
                                </a:rPr>
                                <m:t>𝑐</m:t>
                              </m:r>
                              <m:r>
                                <a:rPr lang="en-US" sz="3200" b="0" i="1" smtClean="0">
                                  <a:solidFill>
                                    <a:srgbClr val="FFC000"/>
                                  </a:solidFill>
                                  <a:latin typeface="Cambria Math" panose="02040503050406030204" pitchFamily="18" charset="0"/>
                                </a:rPr>
                                <m:t>𝜏</m:t>
                              </m:r>
                            </m:e>
                          </m:d>
                        </m:e>
                      </m:func>
                    </m:oMath>
                  </m:oMathPara>
                </a14:m>
                <a:endParaRPr lang="en-CA" sz="3200" dirty="0"/>
              </a:p>
            </p:txBody>
          </p:sp>
        </mc:Choice>
        <mc:Fallback xmlns="">
          <p:sp>
            <p:nvSpPr>
              <p:cNvPr id="6" name="TextBox 5">
                <a:extLst>
                  <a:ext uri="{FF2B5EF4-FFF2-40B4-BE49-F238E27FC236}">
                    <a16:creationId xmlns:a16="http://schemas.microsoft.com/office/drawing/2014/main" id="{9AC39463-3605-4B0E-A7ED-3809CD1C9993}"/>
                  </a:ext>
                </a:extLst>
              </p:cNvPr>
              <p:cNvSpPr txBox="1">
                <a:spLocks noRot="1" noChangeAspect="1" noMove="1" noResize="1" noEditPoints="1" noAdjustHandles="1" noChangeArrowheads="1" noChangeShapeType="1" noTextEdit="1"/>
              </p:cNvSpPr>
              <p:nvPr/>
            </p:nvSpPr>
            <p:spPr>
              <a:xfrm>
                <a:off x="7041740" y="260122"/>
                <a:ext cx="4997860" cy="2069028"/>
              </a:xfrm>
              <a:prstGeom prst="rect">
                <a:avLst/>
              </a:prstGeom>
              <a:blipFill>
                <a:blip r:embed="rId9"/>
                <a:stretch>
                  <a:fillRect/>
                </a:stretch>
              </a:blipFill>
              <a:ln w="38100">
                <a:solidFill>
                  <a:srgbClr val="FF0000"/>
                </a:solid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0">
            <p14:nvContentPartPr>
              <p14:cNvPr id="10" name="Ink 9">
                <a:extLst>
                  <a:ext uri="{FF2B5EF4-FFF2-40B4-BE49-F238E27FC236}">
                    <a16:creationId xmlns:a16="http://schemas.microsoft.com/office/drawing/2014/main" id="{D9ADE687-3A26-4677-9F6F-02EFB4A514E5}"/>
                  </a:ext>
                </a:extLst>
              </p14:cNvPr>
              <p14:cNvContentPartPr/>
              <p14:nvPr>
                <p:extLst>
                  <p:ext uri="{42D2F446-02D8-4167-A562-619A0277C38B}">
                    <p15:isNarration xmlns:p15="http://schemas.microsoft.com/office/powerpoint/2012/main" val="1"/>
                  </p:ext>
                </p:extLst>
              </p14:nvPr>
            </p14:nvContentPartPr>
            <p14:xfrm>
              <a:off x="6145920" y="897480"/>
              <a:ext cx="6061680" cy="5965920"/>
            </p14:xfrm>
          </p:contentPart>
        </mc:Choice>
        <mc:Fallback xmlns="">
          <p:pic>
            <p:nvPicPr>
              <p:cNvPr id="10" name="Ink 9">
                <a:extLst>
                  <a:ext uri="{FF2B5EF4-FFF2-40B4-BE49-F238E27FC236}">
                    <a16:creationId xmlns:a16="http://schemas.microsoft.com/office/drawing/2014/main" id="{D9ADE687-3A26-4677-9F6F-02EFB4A514E5}"/>
                  </a:ext>
                </a:extLst>
              </p:cNvPr>
              <p:cNvPicPr>
                <a:picLocks noGrp="1" noRot="1" noChangeAspect="1" noMove="1" noResize="1" noEditPoints="1" noAdjustHandles="1" noChangeArrowheads="1" noChangeShapeType="1"/>
              </p:cNvPicPr>
              <p:nvPr/>
            </p:nvPicPr>
            <p:blipFill>
              <a:blip r:embed="rId11"/>
              <a:stretch>
                <a:fillRect/>
              </a:stretch>
            </p:blipFill>
            <p:spPr>
              <a:xfrm>
                <a:off x="6136560" y="888120"/>
                <a:ext cx="6080400" cy="5984640"/>
              </a:xfrm>
              <a:prstGeom prst="rect">
                <a:avLst/>
              </a:prstGeom>
            </p:spPr>
          </p:pic>
        </mc:Fallback>
      </mc:AlternateContent>
    </p:spTree>
    <p:custDataLst>
      <p:tags r:id="rId1"/>
    </p:custDataLst>
    <p:extLst>
      <p:ext uri="{BB962C8B-B14F-4D97-AF65-F5344CB8AC3E}">
        <p14:creationId xmlns:p14="http://schemas.microsoft.com/office/powerpoint/2010/main" val="311931319"/>
      </p:ext>
    </p:extLst>
  </p:cSld>
  <p:clrMapOvr>
    <a:masterClrMapping/>
  </p:clrMapOvr>
  <mc:AlternateContent xmlns:mc="http://schemas.openxmlformats.org/markup-compatibility/2006" xmlns:p14="http://schemas.microsoft.com/office/powerpoint/2010/main">
    <mc:Choice Requires="p14">
      <p:transition spd="med" p14:dur="700" advTm="16487">
        <p:fade/>
      </p:transition>
    </mc:Choice>
    <mc:Fallback xmlns="">
      <p:transition spd="med" advTm="164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md type="call" cmd="playFrom(0.0)">
                                      <p:cBhvr>
                                        <p:cTn id="7" dur="1" fill="hold"/>
                                        <p:tgtEl>
                                          <p:spTgt spid="10"/>
                                        </p:tgtEl>
                                      </p:cBhvr>
                                    </p:cmd>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4DD0FF8B-AD37-4D8F-81E4-F7F3556FB1B5}"/>
              </a:ext>
            </a:extLst>
          </p:cNvPr>
          <p:cNvGrpSpPr/>
          <p:nvPr/>
        </p:nvGrpSpPr>
        <p:grpSpPr>
          <a:xfrm>
            <a:off x="206477" y="5286163"/>
            <a:ext cx="1685622" cy="923330"/>
            <a:chOff x="886128" y="5267113"/>
            <a:chExt cx="1685622" cy="923330"/>
          </a:xfrm>
        </p:grpSpPr>
        <p:cxnSp>
          <p:nvCxnSpPr>
            <p:cNvPr id="48" name="Straight Arrow Connector 47">
              <a:extLst>
                <a:ext uri="{FF2B5EF4-FFF2-40B4-BE49-F238E27FC236}">
                  <a16:creationId xmlns:a16="http://schemas.microsoft.com/office/drawing/2014/main" id="{95D852BD-6D54-4A01-B351-D6A4B8219415}"/>
                </a:ext>
              </a:extLst>
            </p:cNvPr>
            <p:cNvCxnSpPr>
              <a:cxnSpLocks/>
            </p:cNvCxnSpPr>
            <p:nvPr/>
          </p:nvCxnSpPr>
          <p:spPr>
            <a:xfrm>
              <a:off x="886128" y="6159848"/>
              <a:ext cx="168562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D3BA851-12EA-48C2-98C6-D847E86BB8DD}"/>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49" name="TextBox 48">
                  <a:extLst>
                    <a:ext uri="{FF2B5EF4-FFF2-40B4-BE49-F238E27FC236}">
                      <a16:creationId xmlns:a16="http://schemas.microsoft.com/office/drawing/2014/main" id="{1D3BA851-12EA-48C2-98C6-D847E86BB8DD}"/>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3"/>
                  <a:stretch>
                    <a:fillRect/>
                  </a:stretch>
                </a:blipFill>
                <a:ln>
                  <a:noFill/>
                </a:ln>
              </p:spPr>
              <p:txBody>
                <a:bodyPr/>
                <a:lstStyle/>
                <a:p>
                  <a:r>
                    <a:rPr lang="en-CA">
                      <a:noFill/>
                    </a:rPr>
                    <a:t> </a:t>
                  </a:r>
                </a:p>
              </p:txBody>
            </p:sp>
          </mc:Fallback>
        </mc:AlternateContent>
      </p:grpSp>
      <p:grpSp>
        <p:nvGrpSpPr>
          <p:cNvPr id="3" name="Group 2">
            <a:extLst>
              <a:ext uri="{FF2B5EF4-FFF2-40B4-BE49-F238E27FC236}">
                <a16:creationId xmlns:a16="http://schemas.microsoft.com/office/drawing/2014/main" id="{2A7AB333-3C07-4161-89DC-DDBFD0EB1CEC}"/>
              </a:ext>
            </a:extLst>
          </p:cNvPr>
          <p:cNvGrpSpPr/>
          <p:nvPr/>
        </p:nvGrpSpPr>
        <p:grpSpPr>
          <a:xfrm>
            <a:off x="1682549" y="1632933"/>
            <a:ext cx="3287326" cy="9279249"/>
            <a:chOff x="1682549" y="1632933"/>
            <a:chExt cx="3287326" cy="9279249"/>
          </a:xfrm>
        </p:grpSpPr>
        <p:pic>
          <p:nvPicPr>
            <p:cNvPr id="24" name="Picture 8" descr="Rocket, Star, Moon, Space Travel, Space, Research">
              <a:extLst>
                <a:ext uri="{FF2B5EF4-FFF2-40B4-BE49-F238E27FC236}">
                  <a16:creationId xmlns:a16="http://schemas.microsoft.com/office/drawing/2014/main" id="{CE135189-41B8-4C95-A0F1-D6A098032AB8}"/>
                </a:ext>
              </a:extLst>
            </p:cNvPr>
            <p:cNvPicPr>
              <a:picLocks noChangeAspect="1" noChangeArrowheads="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950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45AFA7EF-CA24-4A3B-83B7-E2890A425A59}"/>
                </a:ext>
              </a:extLst>
            </p:cNvPr>
            <p:cNvGrpSpPr/>
            <p:nvPr/>
          </p:nvGrpSpPr>
          <p:grpSpPr>
            <a:xfrm>
              <a:off x="2512279" y="1632933"/>
              <a:ext cx="2457596" cy="9279249"/>
              <a:chOff x="8040306" y="534307"/>
              <a:chExt cx="1655234" cy="6249739"/>
            </a:xfrm>
          </p:grpSpPr>
          <p:sp>
            <p:nvSpPr>
              <p:cNvPr id="51" name="Freeform: Shape 50">
                <a:extLst>
                  <a:ext uri="{FF2B5EF4-FFF2-40B4-BE49-F238E27FC236}">
                    <a16:creationId xmlns:a16="http://schemas.microsoft.com/office/drawing/2014/main" id="{C0904529-25D2-4A41-AA02-DF14388E2A68}"/>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2" name="Freeform: Shape 51">
                <a:extLst>
                  <a:ext uri="{FF2B5EF4-FFF2-40B4-BE49-F238E27FC236}">
                    <a16:creationId xmlns:a16="http://schemas.microsoft.com/office/drawing/2014/main" id="{272E20B5-E876-4B49-AD73-816C33278196}"/>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cxnSp>
        <p:nvCxnSpPr>
          <p:cNvPr id="73" name="Straight Connector 72">
            <a:extLst>
              <a:ext uri="{FF2B5EF4-FFF2-40B4-BE49-F238E27FC236}">
                <a16:creationId xmlns:a16="http://schemas.microsoft.com/office/drawing/2014/main" id="{247DA195-DAAB-45B3-8C32-1E9E43C566D8}"/>
              </a:ext>
            </a:extLst>
          </p:cNvPr>
          <p:cNvCxnSpPr>
            <a:cxnSpLocks/>
          </p:cNvCxnSpPr>
          <p:nvPr/>
        </p:nvCxnSpPr>
        <p:spPr>
          <a:xfrm flipV="1">
            <a:off x="-9007" y="-1002890"/>
            <a:ext cx="7191616" cy="7191623"/>
          </a:xfrm>
          <a:prstGeom prst="line">
            <a:avLst/>
          </a:prstGeom>
          <a:ln w="38100">
            <a:solidFill>
              <a:schemeClr val="tx1"/>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A2D81C3-7B93-45E1-A927-102B2742FC39}"/>
                  </a:ext>
                </a:extLst>
              </p:cNvPr>
              <p:cNvSpPr txBox="1"/>
              <p:nvPr/>
            </p:nvSpPr>
            <p:spPr>
              <a:xfrm>
                <a:off x="88490" y="1326922"/>
                <a:ext cx="3245259" cy="1821781"/>
              </a:xfrm>
              <a:prstGeom prst="rect">
                <a:avLst/>
              </a:prstGeom>
              <a:solidFill>
                <a:schemeClr val="bg1"/>
              </a:solidFill>
              <a:ln w="38100">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𝑐</m:t>
                      </m:r>
                      <m:r>
                        <a:rPr lang="en-US" sz="2800" b="0" i="1" smtClean="0">
                          <a:solidFill>
                            <a:srgbClr val="0070C0"/>
                          </a:solidFill>
                          <a:latin typeface="Cambria Math" panose="02040503050406030204" pitchFamily="18" charset="0"/>
                        </a:rPr>
                        <m:t>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𝑐</m:t>
                              </m:r>
                              <m:r>
                                <a:rPr lang="en-US" sz="2800" b="0" i="1" smtClean="0">
                                  <a:solidFill>
                                    <a:srgbClr val="FFC000"/>
                                  </a:solidFill>
                                  <a:latin typeface="Cambria Math" panose="02040503050406030204" pitchFamily="18" charset="0"/>
                                </a:rPr>
                                <m:t>𝜏</m:t>
                              </m:r>
                            </m:e>
                          </m:d>
                        </m:e>
                      </m:func>
                    </m:oMath>
                  </m:oMathPara>
                </a14:m>
                <a:endParaRPr lang="en-CA"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r>
                        <a:rPr lang="en-US" sz="2800" b="0" i="1" smtClean="0">
                          <a:solidFill>
                            <a:srgbClr val="0070C0"/>
                          </a:solidFill>
                          <a:latin typeface="Cambria Math" panose="02040503050406030204" pitchFamily="18" charset="0"/>
                        </a:rPr>
                        <m:t>𝑥</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𝑐</m:t>
                              </m:r>
                              <m:r>
                                <a:rPr lang="en-US" sz="2800" b="0" i="1" smtClean="0">
                                  <a:solidFill>
                                    <a:srgbClr val="FFC000"/>
                                  </a:solidFill>
                                  <a:latin typeface="Cambria Math" panose="02040503050406030204" pitchFamily="18" charset="0"/>
                                </a:rPr>
                                <m:t>𝜏</m:t>
                              </m:r>
                            </m:e>
                          </m:d>
                        </m:e>
                      </m:func>
                    </m:oMath>
                  </m:oMathPara>
                </a14:m>
                <a:endParaRPr lang="en-CA" sz="2800" dirty="0"/>
              </a:p>
            </p:txBody>
          </p:sp>
        </mc:Choice>
        <mc:Fallback xmlns="">
          <p:sp>
            <p:nvSpPr>
              <p:cNvPr id="2" name="TextBox 1">
                <a:extLst>
                  <a:ext uri="{FF2B5EF4-FFF2-40B4-BE49-F238E27FC236}">
                    <a16:creationId xmlns:a16="http://schemas.microsoft.com/office/drawing/2014/main" id="{6A2D81C3-7B93-45E1-A927-102B2742FC39}"/>
                  </a:ext>
                </a:extLst>
              </p:cNvPr>
              <p:cNvSpPr txBox="1">
                <a:spLocks noRot="1" noChangeAspect="1" noMove="1" noResize="1" noEditPoints="1" noAdjustHandles="1" noChangeArrowheads="1" noChangeShapeType="1" noTextEdit="1"/>
              </p:cNvSpPr>
              <p:nvPr/>
            </p:nvSpPr>
            <p:spPr>
              <a:xfrm>
                <a:off x="88490" y="1326922"/>
                <a:ext cx="3245259" cy="1821781"/>
              </a:xfrm>
              <a:prstGeom prst="rect">
                <a:avLst/>
              </a:prstGeom>
              <a:blipFill>
                <a:blip r:embed="rId5"/>
                <a:stretch>
                  <a:fillRect/>
                </a:stretch>
              </a:blipFill>
              <a:ln w="38100">
                <a:solidFill>
                  <a:srgbClr val="FF0000"/>
                </a:solidFill>
              </a:ln>
            </p:spPr>
            <p:txBody>
              <a:bodyPr/>
              <a:lstStyle/>
              <a:p>
                <a:r>
                  <a:rPr lang="en-CA">
                    <a:noFill/>
                  </a:rPr>
                  <a:t> </a:t>
                </a:r>
              </a:p>
            </p:txBody>
          </p:sp>
        </mc:Fallback>
      </mc:AlternateContent>
      <p:sp>
        <p:nvSpPr>
          <p:cNvPr id="7" name="Freeform: Shape 6">
            <a:extLst>
              <a:ext uri="{FF2B5EF4-FFF2-40B4-BE49-F238E27FC236}">
                <a16:creationId xmlns:a16="http://schemas.microsoft.com/office/drawing/2014/main" id="{1C975644-3774-4E98-8DF2-4B13B14A7651}"/>
              </a:ext>
            </a:extLst>
          </p:cNvPr>
          <p:cNvSpPr/>
          <p:nvPr/>
        </p:nvSpPr>
        <p:spPr>
          <a:xfrm rot="17435508">
            <a:off x="2172628" y="2910763"/>
            <a:ext cx="572261" cy="1531804"/>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1">
                  <a:lumMod val="60000"/>
                  <a:lumOff val="40000"/>
                </a:schemeClr>
              </a:solidFill>
            </a:endParaRPr>
          </a:p>
        </p:txBody>
      </p:sp>
      <p:sp>
        <p:nvSpPr>
          <p:cNvPr id="8" name="TextBox 7">
            <a:extLst>
              <a:ext uri="{FF2B5EF4-FFF2-40B4-BE49-F238E27FC236}">
                <a16:creationId xmlns:a16="http://schemas.microsoft.com/office/drawing/2014/main" id="{5B8ACFA9-E99F-439E-940D-A6172F7A4C49}"/>
              </a:ext>
            </a:extLst>
          </p:cNvPr>
          <p:cNvSpPr txBox="1"/>
          <p:nvPr/>
        </p:nvSpPr>
        <p:spPr>
          <a:xfrm rot="18900000">
            <a:off x="-417194" y="4280957"/>
            <a:ext cx="2932166" cy="615553"/>
          </a:xfrm>
          <a:prstGeom prst="rect">
            <a:avLst/>
          </a:prstGeom>
          <a:noFill/>
          <a:ln>
            <a:noFill/>
          </a:ln>
          <a:effectLst>
            <a:softEdge rad="127000"/>
          </a:effectLst>
        </p:spPr>
        <p:txBody>
          <a:bodyPr wrap="square" rtlCol="0">
            <a:spAutoFit/>
          </a:bodyPr>
          <a:lstStyle/>
          <a:p>
            <a:r>
              <a:rPr lang="en-US" sz="3400" dirty="0" err="1"/>
              <a:t>Rindler</a:t>
            </a:r>
            <a:r>
              <a:rPr lang="en-US" sz="3400" dirty="0"/>
              <a:t> Horizon</a:t>
            </a:r>
            <a:endParaRPr lang="en-CA" sz="3400" dirty="0">
              <a:solidFill>
                <a:schemeClr val="tx1"/>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41926AA-317B-41A4-9C2A-C7FCF9329CA7}"/>
                  </a:ext>
                </a:extLst>
              </p:cNvPr>
              <p:cNvSpPr txBox="1"/>
              <p:nvPr/>
            </p:nvSpPr>
            <p:spPr>
              <a:xfrm>
                <a:off x="1462178" y="514667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6" name="TextBox 65">
                <a:extLst>
                  <a:ext uri="{FF2B5EF4-FFF2-40B4-BE49-F238E27FC236}">
                    <a16:creationId xmlns:a16="http://schemas.microsoft.com/office/drawing/2014/main" id="{E41926AA-317B-41A4-9C2A-C7FCF9329CA7}"/>
                  </a:ext>
                </a:extLst>
              </p:cNvPr>
              <p:cNvSpPr txBox="1">
                <a:spLocks noRot="1" noChangeAspect="1" noMove="1" noResize="1" noEditPoints="1" noAdjustHandles="1" noChangeArrowheads="1" noChangeShapeType="1" noTextEdit="1"/>
              </p:cNvSpPr>
              <p:nvPr/>
            </p:nvSpPr>
            <p:spPr>
              <a:xfrm>
                <a:off x="1462178" y="5146672"/>
                <a:ext cx="1073989" cy="956352"/>
              </a:xfrm>
              <a:prstGeom prst="rect">
                <a:avLst/>
              </a:prstGeom>
              <a:blipFill>
                <a:blip r:embed="rId6"/>
                <a:stretch>
                  <a:fillRect/>
                </a:stretch>
              </a:blipFill>
              <a:effectLst>
                <a:softEdge rad="63500"/>
              </a:effectLst>
            </p:spPr>
            <p:txBody>
              <a:bodyPr/>
              <a:lstStyle/>
              <a:p>
                <a:r>
                  <a:rPr lang="en-CA">
                    <a:noFill/>
                  </a:rPr>
                  <a:t> </a:t>
                </a:r>
              </a:p>
            </p:txBody>
          </p:sp>
        </mc:Fallback>
      </mc:AlternateContent>
      <p:grpSp>
        <p:nvGrpSpPr>
          <p:cNvPr id="9" name="Group 8">
            <a:extLst>
              <a:ext uri="{FF2B5EF4-FFF2-40B4-BE49-F238E27FC236}">
                <a16:creationId xmlns:a16="http://schemas.microsoft.com/office/drawing/2014/main" id="{9840A976-E061-4285-9FCC-E769255AAC72}"/>
              </a:ext>
            </a:extLst>
          </p:cNvPr>
          <p:cNvGrpSpPr/>
          <p:nvPr/>
        </p:nvGrpSpPr>
        <p:grpSpPr>
          <a:xfrm>
            <a:off x="3968549" y="973517"/>
            <a:ext cx="3304122" cy="10691573"/>
            <a:chOff x="3968549" y="973517"/>
            <a:chExt cx="3304122" cy="10691573"/>
          </a:xfrm>
        </p:grpSpPr>
        <p:pic>
          <p:nvPicPr>
            <p:cNvPr id="18" name="Picture 8" descr="Rocket, Star, Moon, Space Travel, Space, Research">
              <a:extLst>
                <a:ext uri="{FF2B5EF4-FFF2-40B4-BE49-F238E27FC236}">
                  <a16:creationId xmlns:a16="http://schemas.microsoft.com/office/drawing/2014/main" id="{1D312E3C-4E9F-49D6-9FC5-F9D77F6CDA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36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A7F7936A-7C60-44BB-8487-5445A7D73987}"/>
                </a:ext>
              </a:extLst>
            </p:cNvPr>
            <p:cNvGrpSpPr/>
            <p:nvPr/>
          </p:nvGrpSpPr>
          <p:grpSpPr>
            <a:xfrm>
              <a:off x="4815075" y="973517"/>
              <a:ext cx="2457596" cy="10691573"/>
              <a:chOff x="8040306" y="534307"/>
              <a:chExt cx="1655234" cy="6249739"/>
            </a:xfrm>
          </p:grpSpPr>
          <p:sp>
            <p:nvSpPr>
              <p:cNvPr id="23" name="Freeform: Shape 22">
                <a:extLst>
                  <a:ext uri="{FF2B5EF4-FFF2-40B4-BE49-F238E27FC236}">
                    <a16:creationId xmlns:a16="http://schemas.microsoft.com/office/drawing/2014/main" id="{A1365340-F16B-452A-87E0-C870CB54E495}"/>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sp>
            <p:nvSpPr>
              <p:cNvPr id="25" name="Freeform: Shape 24">
                <a:extLst>
                  <a:ext uri="{FF2B5EF4-FFF2-40B4-BE49-F238E27FC236}">
                    <a16:creationId xmlns:a16="http://schemas.microsoft.com/office/drawing/2014/main" id="{E9C0A3EC-0ECF-44C3-A613-5E378D46844F}"/>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grp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6FE81E8-E69B-4EBC-AACC-5718AAC4916D}"/>
                  </a:ext>
                </a:extLst>
              </p:cNvPr>
              <p:cNvSpPr txBox="1"/>
              <p:nvPr/>
            </p:nvSpPr>
            <p:spPr>
              <a:xfrm rot="18367576">
                <a:off x="2107004" y="2897212"/>
                <a:ext cx="4225676" cy="584775"/>
              </a:xfrm>
              <a:prstGeom prst="rect">
                <a:avLst/>
              </a:prstGeom>
              <a:noFill/>
              <a:ln>
                <a:noFill/>
              </a:ln>
              <a:effectLst>
                <a:softEdge rad="127000"/>
              </a:effectLst>
            </p:spPr>
            <p:txBody>
              <a:bodyPr wrap="square" rtlCol="0">
                <a:spAutoFit/>
              </a:bodyPr>
              <a:lstStyle/>
              <a:p>
                <a:r>
                  <a:rPr lang="en-US" sz="3200" b="0" i="0" dirty="0">
                    <a:solidFill>
                      <a:srgbClr val="FF0000"/>
                    </a:solidFill>
                  </a:rPr>
                  <a:t>proper acceleration</a:t>
                </a:r>
                <a:r>
                  <a:rPr lang="en-US" sz="3200" b="0" i="0" dirty="0">
                    <a:solidFill>
                      <a:srgbClr val="FF0000"/>
                    </a:solidFill>
                    <a:latin typeface="+mj-lt"/>
                  </a:rPr>
                  <a:t> </a:t>
                </a:r>
                <a14:m>
                  <m:oMath xmlns:m="http://schemas.openxmlformats.org/officeDocument/2006/math">
                    <m:r>
                      <a:rPr lang="en-US" sz="3200" b="0" i="1" smtClean="0">
                        <a:latin typeface="Cambria Math" panose="02040503050406030204" pitchFamily="18" charset="0"/>
                      </a:rPr>
                      <m:t>=</m:t>
                    </m:r>
                    <m:r>
                      <a:rPr lang="en-US" sz="3200" i="1">
                        <a:latin typeface="Cambria Math" panose="02040503050406030204" pitchFamily="18" charset="0"/>
                      </a:rPr>
                      <m:t>𝛼</m:t>
                    </m:r>
                  </m:oMath>
                </a14:m>
                <a:endParaRPr lang="en-CA" sz="3200" dirty="0">
                  <a:solidFill>
                    <a:schemeClr val="tx1"/>
                  </a:solidFill>
                </a:endParaRPr>
              </a:p>
            </p:txBody>
          </p:sp>
        </mc:Choice>
        <mc:Fallback xmlns="">
          <p:sp>
            <p:nvSpPr>
              <p:cNvPr id="28" name="TextBox 27">
                <a:extLst>
                  <a:ext uri="{FF2B5EF4-FFF2-40B4-BE49-F238E27FC236}">
                    <a16:creationId xmlns:a16="http://schemas.microsoft.com/office/drawing/2014/main" id="{F6FE81E8-E69B-4EBC-AACC-5718AAC4916D}"/>
                  </a:ext>
                </a:extLst>
              </p:cNvPr>
              <p:cNvSpPr txBox="1">
                <a:spLocks noRot="1" noChangeAspect="1" noMove="1" noResize="1" noEditPoints="1" noAdjustHandles="1" noChangeArrowheads="1" noChangeShapeType="1" noTextEdit="1"/>
              </p:cNvSpPr>
              <p:nvPr/>
            </p:nvSpPr>
            <p:spPr>
              <a:xfrm rot="18367576">
                <a:off x="2107004" y="2897212"/>
                <a:ext cx="4225676" cy="584775"/>
              </a:xfrm>
              <a:prstGeom prst="rect">
                <a:avLst/>
              </a:prstGeom>
              <a:blipFill>
                <a:blip r:embed="rId7"/>
                <a:stretch>
                  <a:fillRect l="-4928" b="-6321"/>
                </a:stretch>
              </a:blipFill>
              <a:ln>
                <a:noFill/>
              </a:ln>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41CE518-7F3C-4FEB-A9AD-0197EFDF01A9}"/>
                  </a:ext>
                </a:extLst>
              </p:cNvPr>
              <p:cNvSpPr txBox="1"/>
              <p:nvPr/>
            </p:nvSpPr>
            <p:spPr>
              <a:xfrm>
                <a:off x="8069653" y="154011"/>
                <a:ext cx="2141147" cy="707886"/>
              </a:xfrm>
              <a:prstGeom prst="rect">
                <a:avLst/>
              </a:prstGeom>
              <a:noFill/>
              <a:ln w="38100">
                <a:solidFill>
                  <a:srgbClr val="FFC000"/>
                </a:solidFill>
              </a:ln>
              <a:effectLst>
                <a:softEdge rad="12700"/>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rPr>
                        <m:t>𝛼</m:t>
                      </m:r>
                      <m:r>
                        <a:rPr lang="en-US" sz="4000" b="0" i="1" smtClean="0">
                          <a:latin typeface="Cambria Math" panose="02040503050406030204" pitchFamily="18" charset="0"/>
                        </a:rPr>
                        <m:t>→</m:t>
                      </m:r>
                      <m:r>
                        <a:rPr lang="en-US" sz="4000" b="0" i="1" smtClean="0">
                          <a:latin typeface="Cambria Math" panose="02040503050406030204" pitchFamily="18" charset="0"/>
                        </a:rPr>
                        <m:t>𝛼</m:t>
                      </m:r>
                      <m:r>
                        <a:rPr lang="en-US" sz="4000" b="0" i="1" smtClean="0">
                          <a:latin typeface="Cambria Math" panose="02040503050406030204" pitchFamily="18" charset="0"/>
                        </a:rPr>
                        <m:t>/2</m:t>
                      </m:r>
                    </m:oMath>
                  </m:oMathPara>
                </a14:m>
                <a:endParaRPr lang="en-CA" sz="4000" dirty="0">
                  <a:solidFill>
                    <a:schemeClr val="tx1"/>
                  </a:solidFill>
                </a:endParaRPr>
              </a:p>
            </p:txBody>
          </p:sp>
        </mc:Choice>
        <mc:Fallback xmlns="">
          <p:sp>
            <p:nvSpPr>
              <p:cNvPr id="29" name="TextBox 28">
                <a:extLst>
                  <a:ext uri="{FF2B5EF4-FFF2-40B4-BE49-F238E27FC236}">
                    <a16:creationId xmlns:a16="http://schemas.microsoft.com/office/drawing/2014/main" id="{241CE518-7F3C-4FEB-A9AD-0197EFDF01A9}"/>
                  </a:ext>
                </a:extLst>
              </p:cNvPr>
              <p:cNvSpPr txBox="1">
                <a:spLocks noRot="1" noChangeAspect="1" noMove="1" noResize="1" noEditPoints="1" noAdjustHandles="1" noChangeArrowheads="1" noChangeShapeType="1" noTextEdit="1"/>
              </p:cNvSpPr>
              <p:nvPr/>
            </p:nvSpPr>
            <p:spPr>
              <a:xfrm>
                <a:off x="8069653" y="154011"/>
                <a:ext cx="2141147" cy="707886"/>
              </a:xfrm>
              <a:prstGeom prst="rect">
                <a:avLst/>
              </a:prstGeom>
              <a:blipFill>
                <a:blip r:embed="rId8"/>
                <a:stretch>
                  <a:fillRect/>
                </a:stretch>
              </a:blipFill>
              <a:ln w="38100">
                <a:solidFill>
                  <a:srgbClr val="FFC000"/>
                </a:solidFill>
              </a:ln>
              <a:effectLst>
                <a:softEdge rad="12700"/>
              </a:effectLst>
            </p:spPr>
            <p:txBody>
              <a:bodyPr/>
              <a:lstStyle/>
              <a:p>
                <a:r>
                  <a:rPr lang="en-CA">
                    <a:noFill/>
                  </a:rPr>
                  <a:t> </a:t>
                </a:r>
              </a:p>
            </p:txBody>
          </p:sp>
        </mc:Fallback>
      </mc:AlternateContent>
      <p:grpSp>
        <p:nvGrpSpPr>
          <p:cNvPr id="12" name="Group 11">
            <a:extLst>
              <a:ext uri="{FF2B5EF4-FFF2-40B4-BE49-F238E27FC236}">
                <a16:creationId xmlns:a16="http://schemas.microsoft.com/office/drawing/2014/main" id="{BC285F7C-DEFC-4562-8DFF-28195321CBD1}"/>
              </a:ext>
            </a:extLst>
          </p:cNvPr>
          <p:cNvGrpSpPr/>
          <p:nvPr/>
        </p:nvGrpSpPr>
        <p:grpSpPr>
          <a:xfrm>
            <a:off x="6865243" y="850672"/>
            <a:ext cx="4869557" cy="1821781"/>
            <a:chOff x="6865243" y="850672"/>
            <a:chExt cx="4869557" cy="1821781"/>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EF41BA4-DF50-4054-A43E-D9EDFDC27B5F}"/>
                    </a:ext>
                  </a:extLst>
                </p:cNvPr>
                <p:cNvSpPr txBox="1"/>
                <p:nvPr/>
              </p:nvSpPr>
              <p:spPr>
                <a:xfrm>
                  <a:off x="8070440" y="850672"/>
                  <a:ext cx="3664360" cy="1821781"/>
                </a:xfrm>
                <a:prstGeom prst="rect">
                  <a:avLst/>
                </a:prstGeom>
                <a:solidFill>
                  <a:schemeClr val="bg1"/>
                </a:solidFill>
                <a:ln w="38100">
                  <a:solidFill>
                    <a:srgbClr val="FFC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𝑐</m:t>
                        </m:r>
                        <m:r>
                          <a:rPr lang="en-US" sz="2800" b="0" i="1" smtClean="0">
                            <a:solidFill>
                              <a:srgbClr val="0070C0"/>
                            </a:solidFill>
                            <a:latin typeface="Cambria Math" panose="02040503050406030204" pitchFamily="18" charset="0"/>
                          </a:rPr>
                          <m:t>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r>
                                      <a:rPr lang="en-US" sz="2800" b="0" i="1" smtClean="0">
                                        <a:latin typeface="Cambria Math" panose="02040503050406030204" pitchFamily="18" charset="0"/>
                                      </a:rPr>
                                      <m:t>2</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𝑐</m:t>
                                </m:r>
                                <m:r>
                                  <a:rPr lang="en-US" sz="2800" b="0" i="1" smtClean="0">
                                    <a:solidFill>
                                      <a:srgbClr val="FFC000"/>
                                    </a:solidFill>
                                    <a:latin typeface="Cambria Math" panose="02040503050406030204" pitchFamily="18" charset="0"/>
                                  </a:rPr>
                                  <m:t>𝜏</m:t>
                                </m:r>
                              </m:e>
                            </m:d>
                          </m:e>
                        </m:func>
                      </m:oMath>
                    </m:oMathPara>
                  </a14:m>
                  <a:endParaRPr lang="en-CA"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r>
                          <a:rPr lang="en-US" sz="2800" b="0" i="1" smtClean="0">
                            <a:solidFill>
                              <a:srgbClr val="0070C0"/>
                            </a:solidFill>
                            <a:latin typeface="Cambria Math" panose="02040503050406030204" pitchFamily="18" charset="0"/>
                          </a:rPr>
                          <m:t>𝑥</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r>
                                      <a:rPr lang="en-US" sz="2800" b="0" i="1" smtClean="0">
                                        <a:latin typeface="Cambria Math" panose="02040503050406030204" pitchFamily="18" charset="0"/>
                                      </a:rPr>
                                      <m:t>2</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𝑐</m:t>
                                </m:r>
                                <m:r>
                                  <a:rPr lang="en-US" sz="2800" b="0" i="1" smtClean="0">
                                    <a:solidFill>
                                      <a:srgbClr val="FFC000"/>
                                    </a:solidFill>
                                    <a:latin typeface="Cambria Math" panose="02040503050406030204" pitchFamily="18" charset="0"/>
                                  </a:rPr>
                                  <m:t>𝜏</m:t>
                                </m:r>
                              </m:e>
                            </m:d>
                          </m:e>
                        </m:func>
                      </m:oMath>
                    </m:oMathPara>
                  </a14:m>
                  <a:endParaRPr lang="en-CA" sz="2800" dirty="0"/>
                </a:p>
              </p:txBody>
            </p:sp>
          </mc:Choice>
          <mc:Fallback xmlns="">
            <p:sp>
              <p:nvSpPr>
                <p:cNvPr id="10" name="TextBox 9">
                  <a:extLst>
                    <a:ext uri="{FF2B5EF4-FFF2-40B4-BE49-F238E27FC236}">
                      <a16:creationId xmlns:a16="http://schemas.microsoft.com/office/drawing/2014/main" id="{9EF41BA4-DF50-4054-A43E-D9EDFDC27B5F}"/>
                    </a:ext>
                  </a:extLst>
                </p:cNvPr>
                <p:cNvSpPr txBox="1">
                  <a:spLocks noRot="1" noChangeAspect="1" noMove="1" noResize="1" noEditPoints="1" noAdjustHandles="1" noChangeArrowheads="1" noChangeShapeType="1" noTextEdit="1"/>
                </p:cNvSpPr>
                <p:nvPr/>
              </p:nvSpPr>
              <p:spPr>
                <a:xfrm>
                  <a:off x="8070440" y="850672"/>
                  <a:ext cx="3664360" cy="1821781"/>
                </a:xfrm>
                <a:prstGeom prst="rect">
                  <a:avLst/>
                </a:prstGeom>
                <a:blipFill>
                  <a:blip r:embed="rId9"/>
                  <a:stretch>
                    <a:fillRect/>
                  </a:stretch>
                </a:blipFill>
                <a:ln w="38100">
                  <a:solidFill>
                    <a:srgbClr val="FFC000"/>
                  </a:solidFill>
                </a:ln>
              </p:spPr>
              <p:txBody>
                <a:bodyPr/>
                <a:lstStyle/>
                <a:p>
                  <a:r>
                    <a:rPr lang="en-CA">
                      <a:noFill/>
                    </a:rPr>
                    <a:t> </a:t>
                  </a:r>
                </a:p>
              </p:txBody>
            </p:sp>
          </mc:Fallback>
        </mc:AlternateContent>
        <p:sp>
          <p:nvSpPr>
            <p:cNvPr id="11" name="Freeform: Shape 10">
              <a:extLst>
                <a:ext uri="{FF2B5EF4-FFF2-40B4-BE49-F238E27FC236}">
                  <a16:creationId xmlns:a16="http://schemas.microsoft.com/office/drawing/2014/main" id="{D0051343-B895-4D9F-B0A6-65E1595E62F0}"/>
                </a:ext>
              </a:extLst>
            </p:cNvPr>
            <p:cNvSpPr/>
            <p:nvPr/>
          </p:nvSpPr>
          <p:spPr>
            <a:xfrm rot="15151023">
              <a:off x="7230793" y="888758"/>
              <a:ext cx="436020" cy="1167120"/>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1">
                    <a:lumMod val="60000"/>
                    <a:lumOff val="40000"/>
                  </a:schemeClr>
                </a:solidFill>
              </a:endParaRPr>
            </a:p>
          </p:txBody>
        </p: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1746641-ADA0-490D-860F-2603898A935A}"/>
                  </a:ext>
                </a:extLst>
              </p:cNvPr>
              <p:cNvSpPr txBox="1"/>
              <p:nvPr/>
            </p:nvSpPr>
            <p:spPr>
              <a:xfrm>
                <a:off x="5800726" y="3314455"/>
                <a:ext cx="6562724" cy="860428"/>
              </a:xfrm>
              <a:prstGeom prst="rect">
                <a:avLst/>
              </a:prstGeom>
              <a:noFill/>
            </p:spPr>
            <p:txBody>
              <a:bodyPr wrap="square">
                <a:spAutoFit/>
              </a:bodyPr>
              <a:lstStyle/>
              <a:p>
                <a:r>
                  <a:rPr lang="en-US" sz="3200" b="0" dirty="0"/>
                  <a:t> proper distance </a:t>
                </a:r>
                <a14:m>
                  <m:oMath xmlns:m="http://schemas.openxmlformats.org/officeDocument/2006/math">
                    <m:r>
                      <a:rPr lang="en-US" sz="3200" b="0" i="1" smtClean="0">
                        <a:latin typeface="Cambria Math" panose="02040503050406030204" pitchFamily="18" charset="0"/>
                      </a:rPr>
                      <m:t>=</m:t>
                    </m:r>
                    <m:rad>
                      <m:radPr>
                        <m:degHide m:val="on"/>
                        <m:ctrlPr>
                          <a:rPr lang="en-US" sz="3200" i="1" smtClean="0">
                            <a:latin typeface="Cambria Math" panose="02040503050406030204" pitchFamily="18" charset="0"/>
                          </a:rPr>
                        </m:ctrlPr>
                      </m:radPr>
                      <m:deg/>
                      <m:e>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solidFill>
                                  <a:srgbClr val="FFC000"/>
                                </a:solidFill>
                                <a:latin typeface="Cambria Math" panose="02040503050406030204" pitchFamily="18" charset="0"/>
                              </a:rPr>
                              <m:t>𝑠</m:t>
                            </m:r>
                          </m:e>
                          <m:sup>
                            <m:r>
                              <a:rPr lang="en-US" sz="3200" b="0" i="1" smtClean="0">
                                <a:latin typeface="Cambria Math" panose="02040503050406030204" pitchFamily="18" charset="0"/>
                              </a:rPr>
                              <m:t>2</m:t>
                            </m:r>
                          </m:sup>
                        </m:sSup>
                      </m:e>
                    </m:ra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2</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𝑐</m:t>
                            </m:r>
                          </m:e>
                          <m:sup>
                            <m:r>
                              <a:rPr lang="en-US" sz="3200" b="0" i="1" smtClean="0">
                                <a:latin typeface="Cambria Math" panose="02040503050406030204" pitchFamily="18" charset="0"/>
                              </a:rPr>
                              <m:t>2</m:t>
                            </m:r>
                          </m:sup>
                        </m:sSup>
                      </m:num>
                      <m:den>
                        <m:r>
                          <a:rPr lang="en-US" sz="3200" b="0" i="1" smtClean="0">
                            <a:latin typeface="Cambria Math" panose="02040503050406030204" pitchFamily="18" charset="0"/>
                          </a:rPr>
                          <m:t>𝛼</m:t>
                        </m:r>
                      </m:den>
                    </m:f>
                    <m:r>
                      <a:rPr lang="en-US" sz="3200" b="0" i="1" smtClean="0">
                        <a:latin typeface="Cambria Math" panose="02040503050406030204" pitchFamily="18" charset="0"/>
                      </a:rPr>
                      <m:t>=2</m:t>
                    </m:r>
                    <m:r>
                      <a:rPr lang="en-US" sz="3200" b="0" i="1" smtClean="0">
                        <a:solidFill>
                          <a:srgbClr val="FF0000"/>
                        </a:solidFill>
                        <a:latin typeface="Cambria Math" panose="02040503050406030204" pitchFamily="18" charset="0"/>
                      </a:rPr>
                      <m:t>𝐷</m:t>
                    </m:r>
                  </m:oMath>
                </a14:m>
                <a:endParaRPr lang="en-CA" sz="3200" dirty="0"/>
              </a:p>
            </p:txBody>
          </p:sp>
        </mc:Choice>
        <mc:Fallback xmlns="">
          <p:sp>
            <p:nvSpPr>
              <p:cNvPr id="34" name="TextBox 33">
                <a:extLst>
                  <a:ext uri="{FF2B5EF4-FFF2-40B4-BE49-F238E27FC236}">
                    <a16:creationId xmlns:a16="http://schemas.microsoft.com/office/drawing/2014/main" id="{F1746641-ADA0-490D-860F-2603898A935A}"/>
                  </a:ext>
                </a:extLst>
              </p:cNvPr>
              <p:cNvSpPr txBox="1">
                <a:spLocks noRot="1" noChangeAspect="1" noMove="1" noResize="1" noEditPoints="1" noAdjustHandles="1" noChangeArrowheads="1" noChangeShapeType="1" noTextEdit="1"/>
              </p:cNvSpPr>
              <p:nvPr/>
            </p:nvSpPr>
            <p:spPr>
              <a:xfrm>
                <a:off x="5800726" y="3314455"/>
                <a:ext cx="6562724" cy="860428"/>
              </a:xfrm>
              <a:prstGeom prst="rect">
                <a:avLst/>
              </a:prstGeom>
              <a:blipFill>
                <a:blip r:embed="rId10"/>
                <a:stretch>
                  <a:fillRect l="-1022" b="-1134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6F5C761-1AA7-4BE8-A957-C7F5C0F71596}"/>
                  </a:ext>
                </a:extLst>
              </p:cNvPr>
              <p:cNvSpPr txBox="1"/>
              <p:nvPr/>
            </p:nvSpPr>
            <p:spPr>
              <a:xfrm>
                <a:off x="5086350" y="5181355"/>
                <a:ext cx="7105650" cy="966098"/>
              </a:xfrm>
              <a:prstGeom prst="rect">
                <a:avLst/>
              </a:prstGeom>
              <a:noFill/>
            </p:spPr>
            <p:txBody>
              <a:bodyPr wrap="square">
                <a:spAutoFit/>
              </a:bodyPr>
              <a:lstStyle/>
              <a:p>
                <a:r>
                  <a:rPr lang="en-US" sz="3200" b="0" dirty="0"/>
                  <a:t> proper acceleration </a:t>
                </a:r>
                <a14:m>
                  <m:oMath xmlns:m="http://schemas.openxmlformats.org/officeDocument/2006/math">
                    <m:r>
                      <a:rPr lang="en-US" sz="3600" b="0" i="1" smtClean="0">
                        <a:latin typeface="Cambria Math" panose="02040503050406030204" pitchFamily="18" charset="0"/>
                      </a:rPr>
                      <m:t>=</m:t>
                    </m:r>
                    <m:rad>
                      <m:radPr>
                        <m:degHide m:val="on"/>
                        <m:ctrlPr>
                          <a:rPr lang="en-US" sz="3600" i="1">
                            <a:latin typeface="Cambria Math" panose="02040503050406030204" pitchFamily="18" charset="0"/>
                          </a:rPr>
                        </m:ctrlPr>
                      </m:radPr>
                      <m:deg/>
                      <m:e>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𝐴</m:t>
                            </m:r>
                          </m:e>
                        </m:acc>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𝐴</m:t>
                            </m:r>
                          </m:e>
                        </m:acc>
                      </m:e>
                    </m:rad>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𝛼</m:t>
                        </m:r>
                      </m:num>
                      <m:den>
                        <m:r>
                          <a:rPr lang="en-US" sz="3600" i="1">
                            <a:latin typeface="Cambria Math" panose="02040503050406030204" pitchFamily="18" charset="0"/>
                          </a:rPr>
                          <m:t>2</m:t>
                        </m:r>
                      </m:den>
                    </m:f>
                  </m:oMath>
                </a14:m>
                <a:endParaRPr lang="en-CA" sz="3600" dirty="0"/>
              </a:p>
            </p:txBody>
          </p:sp>
        </mc:Choice>
        <mc:Fallback xmlns="">
          <p:sp>
            <p:nvSpPr>
              <p:cNvPr id="14" name="TextBox 13">
                <a:extLst>
                  <a:ext uri="{FF2B5EF4-FFF2-40B4-BE49-F238E27FC236}">
                    <a16:creationId xmlns:a16="http://schemas.microsoft.com/office/drawing/2014/main" id="{C6F5C761-1AA7-4BE8-A957-C7F5C0F71596}"/>
                  </a:ext>
                </a:extLst>
              </p:cNvPr>
              <p:cNvSpPr txBox="1">
                <a:spLocks noRot="1" noChangeAspect="1" noMove="1" noResize="1" noEditPoints="1" noAdjustHandles="1" noChangeArrowheads="1" noChangeShapeType="1" noTextEdit="1"/>
              </p:cNvSpPr>
              <p:nvPr/>
            </p:nvSpPr>
            <p:spPr>
              <a:xfrm>
                <a:off x="5086350" y="5181355"/>
                <a:ext cx="7105650" cy="966098"/>
              </a:xfrm>
              <a:prstGeom prst="rect">
                <a:avLst/>
              </a:prstGeom>
              <a:blipFill>
                <a:blip r:embed="rId11"/>
                <a:stretch>
                  <a:fillRect l="-858" b="-759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5F08FA3-ACBA-4192-A352-F5702D970479}"/>
                  </a:ext>
                </a:extLst>
              </p:cNvPr>
              <p:cNvSpPr txBox="1"/>
              <p:nvPr/>
            </p:nvSpPr>
            <p:spPr>
              <a:xfrm>
                <a:off x="6076950" y="4266955"/>
                <a:ext cx="6115050" cy="832792"/>
              </a:xfrm>
              <a:prstGeom prst="rect">
                <a:avLst/>
              </a:prstGeom>
              <a:noFill/>
            </p:spPr>
            <p:txBody>
              <a:bodyPr wrap="square">
                <a:spAutoFit/>
              </a:bodyPr>
              <a:lstStyle/>
              <a:p>
                <a:r>
                  <a:rPr lang="en-US" sz="3600" dirty="0"/>
                  <a:t>requirement </a:t>
                </a:r>
                <a14:m>
                  <m:oMath xmlns:m="http://schemas.openxmlformats.org/officeDocument/2006/math">
                    <m:r>
                      <a:rPr lang="en-US" sz="3600" b="0" i="0" smtClean="0">
                        <a:latin typeface="Cambria Math" panose="02040503050406030204" pitchFamily="18" charset="0"/>
                      </a:rPr>
                      <m:t>→</m:t>
                    </m:r>
                    <m:rad>
                      <m:radPr>
                        <m:degHide m:val="on"/>
                        <m:ctrlPr>
                          <a:rPr lang="en-US" sz="3600" i="1" smtClean="0">
                            <a:latin typeface="Cambria Math" panose="02040503050406030204" pitchFamily="18" charset="0"/>
                          </a:rPr>
                        </m:ctrlPr>
                      </m:radPr>
                      <m:deg/>
                      <m:e>
                        <m:acc>
                          <m:accPr>
                            <m:chr m:val="⃗"/>
                            <m:ctrlPr>
                              <a:rPr lang="en-US" sz="3600" i="1">
                                <a:solidFill>
                                  <a:srgbClr val="7030A0"/>
                                </a:solidFill>
                                <a:latin typeface="Cambria Math" panose="02040503050406030204" pitchFamily="18" charset="0"/>
                              </a:rPr>
                            </m:ctrlPr>
                          </m:accPr>
                          <m:e>
                            <m:r>
                              <a:rPr lang="en-US" sz="3600" b="0" i="1" smtClean="0">
                                <a:solidFill>
                                  <a:srgbClr val="7030A0"/>
                                </a:solidFill>
                                <a:latin typeface="Cambria Math" panose="02040503050406030204" pitchFamily="18" charset="0"/>
                              </a:rPr>
                              <m:t>𝑈</m:t>
                            </m:r>
                          </m:e>
                        </m:acc>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b="0" i="1" smtClean="0">
                                <a:solidFill>
                                  <a:srgbClr val="7030A0"/>
                                </a:solidFill>
                                <a:latin typeface="Cambria Math" panose="02040503050406030204" pitchFamily="18" charset="0"/>
                              </a:rPr>
                              <m:t>𝑈</m:t>
                            </m:r>
                          </m:e>
                        </m:acc>
                      </m:e>
                    </m:rad>
                    <m:r>
                      <a:rPr lang="en-US" sz="3600" i="1">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𝑐</m:t>
                        </m:r>
                      </m:e>
                      <m:sup>
                        <m:r>
                          <a:rPr lang="en-US" sz="3600" b="0" i="1" smtClean="0">
                            <a:latin typeface="Cambria Math" panose="02040503050406030204" pitchFamily="18" charset="0"/>
                          </a:rPr>
                          <m:t>2</m:t>
                        </m:r>
                      </m:sup>
                    </m:sSup>
                  </m:oMath>
                </a14:m>
                <a:endParaRPr lang="en-CA" sz="3600" dirty="0"/>
              </a:p>
            </p:txBody>
          </p:sp>
        </mc:Choice>
        <mc:Fallback xmlns="">
          <p:sp>
            <p:nvSpPr>
              <p:cNvPr id="15" name="TextBox 14">
                <a:extLst>
                  <a:ext uri="{FF2B5EF4-FFF2-40B4-BE49-F238E27FC236}">
                    <a16:creationId xmlns:a16="http://schemas.microsoft.com/office/drawing/2014/main" id="{A5F08FA3-ACBA-4192-A352-F5702D970479}"/>
                  </a:ext>
                </a:extLst>
              </p:cNvPr>
              <p:cNvSpPr txBox="1">
                <a:spLocks noRot="1" noChangeAspect="1" noMove="1" noResize="1" noEditPoints="1" noAdjustHandles="1" noChangeArrowheads="1" noChangeShapeType="1" noTextEdit="1"/>
              </p:cNvSpPr>
              <p:nvPr/>
            </p:nvSpPr>
            <p:spPr>
              <a:xfrm>
                <a:off x="6076950" y="4266955"/>
                <a:ext cx="6115050" cy="832792"/>
              </a:xfrm>
              <a:prstGeom prst="rect">
                <a:avLst/>
              </a:prstGeom>
              <a:blipFill>
                <a:blip r:embed="rId12"/>
                <a:stretch>
                  <a:fillRect l="-3091" b="-27007"/>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3">
            <p14:nvContentPartPr>
              <p14:cNvPr id="27" name="Ink 26">
                <a:extLst>
                  <a:ext uri="{FF2B5EF4-FFF2-40B4-BE49-F238E27FC236}">
                    <a16:creationId xmlns:a16="http://schemas.microsoft.com/office/drawing/2014/main" id="{A466ED1E-2765-4A35-8789-741D15416EB9}"/>
                  </a:ext>
                </a:extLst>
              </p14:cNvPr>
              <p14:cNvContentPartPr/>
              <p14:nvPr>
                <p:extLst>
                  <p:ext uri="{42D2F446-02D8-4167-A562-619A0277C38B}">
                    <p15:isNarration xmlns:p15="http://schemas.microsoft.com/office/powerpoint/2012/main" val="1"/>
                  </p:ext>
                </p:extLst>
              </p14:nvPr>
            </p14:nvContentPartPr>
            <p14:xfrm>
              <a:off x="817200" y="290880"/>
              <a:ext cx="11348280" cy="6029640"/>
            </p14:xfrm>
          </p:contentPart>
        </mc:Choice>
        <mc:Fallback xmlns="">
          <p:pic>
            <p:nvPicPr>
              <p:cNvPr id="27" name="Ink 26">
                <a:extLst>
                  <a:ext uri="{FF2B5EF4-FFF2-40B4-BE49-F238E27FC236}">
                    <a16:creationId xmlns:a16="http://schemas.microsoft.com/office/drawing/2014/main" id="{A466ED1E-2765-4A35-8789-741D15416EB9}"/>
                  </a:ext>
                </a:extLst>
              </p:cNvPr>
              <p:cNvPicPr>
                <a:picLocks noGrp="1" noRot="1" noChangeAspect="1" noMove="1" noResize="1" noEditPoints="1" noAdjustHandles="1" noChangeArrowheads="1" noChangeShapeType="1"/>
              </p:cNvPicPr>
              <p:nvPr/>
            </p:nvPicPr>
            <p:blipFill>
              <a:blip r:embed="rId14"/>
              <a:stretch>
                <a:fillRect/>
              </a:stretch>
            </p:blipFill>
            <p:spPr>
              <a:xfrm>
                <a:off x="807840" y="281520"/>
                <a:ext cx="11367000" cy="6048360"/>
              </a:xfrm>
              <a:prstGeom prst="rect">
                <a:avLst/>
              </a:prstGeom>
            </p:spPr>
          </p:pic>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BD09A-A28F-44C9-95C7-1A4D70165136}"/>
                  </a:ext>
                </a:extLst>
              </p:cNvPr>
              <p:cNvSpPr txBox="1"/>
              <p:nvPr/>
            </p:nvSpPr>
            <p:spPr>
              <a:xfrm>
                <a:off x="3824378" y="52419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31" name="TextBox 30">
                <a:extLst>
                  <a:ext uri="{FF2B5EF4-FFF2-40B4-BE49-F238E27FC236}">
                    <a16:creationId xmlns:a16="http://schemas.microsoft.com/office/drawing/2014/main" id="{AFCBD09A-A28F-44C9-95C7-1A4D70165136}"/>
                  </a:ext>
                </a:extLst>
              </p:cNvPr>
              <p:cNvSpPr txBox="1">
                <a:spLocks noRot="1" noChangeAspect="1" noMove="1" noResize="1" noEditPoints="1" noAdjustHandles="1" noChangeArrowheads="1" noChangeShapeType="1" noTextEdit="1"/>
              </p:cNvSpPr>
              <p:nvPr/>
            </p:nvSpPr>
            <p:spPr>
              <a:xfrm>
                <a:off x="3824378" y="5241922"/>
                <a:ext cx="1073989" cy="956352"/>
              </a:xfrm>
              <a:prstGeom prst="rect">
                <a:avLst/>
              </a:prstGeom>
              <a:blipFill>
                <a:blip r:embed="rId15"/>
                <a:stretch>
                  <a:fillRect/>
                </a:stretch>
              </a:blipFill>
              <a:effectLst>
                <a:softEdge rad="63500"/>
              </a:effectLst>
            </p:spPr>
            <p:txBody>
              <a:bodyPr/>
              <a:lstStyle/>
              <a:p>
                <a:r>
                  <a:rPr lang="en-CA">
                    <a:noFill/>
                  </a:rPr>
                  <a:t> </a:t>
                </a:r>
              </a:p>
            </p:txBody>
          </p:sp>
        </mc:Fallback>
      </mc:AlternateContent>
      <p:grpSp>
        <p:nvGrpSpPr>
          <p:cNvPr id="19" name="Group 18">
            <a:extLst>
              <a:ext uri="{FF2B5EF4-FFF2-40B4-BE49-F238E27FC236}">
                <a16:creationId xmlns:a16="http://schemas.microsoft.com/office/drawing/2014/main" id="{3186BD73-3260-48DC-88CA-55B4ECC64C47}"/>
              </a:ext>
            </a:extLst>
          </p:cNvPr>
          <p:cNvGrpSpPr/>
          <p:nvPr/>
        </p:nvGrpSpPr>
        <p:grpSpPr>
          <a:xfrm>
            <a:off x="2977949" y="5286163"/>
            <a:ext cx="1390650" cy="923330"/>
            <a:chOff x="1181100" y="5267113"/>
            <a:chExt cx="1390650" cy="923330"/>
          </a:xfrm>
        </p:grpSpPr>
        <p:cxnSp>
          <p:nvCxnSpPr>
            <p:cNvPr id="20" name="Straight Arrow Connector 19">
              <a:extLst>
                <a:ext uri="{FF2B5EF4-FFF2-40B4-BE49-F238E27FC236}">
                  <a16:creationId xmlns:a16="http://schemas.microsoft.com/office/drawing/2014/main" id="{CD8119D5-33CA-43B9-98BF-D1F034279B89}"/>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1FB45B9-5157-42C3-8149-51DB491286FC}"/>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21" name="TextBox 20">
                  <a:extLst>
                    <a:ext uri="{FF2B5EF4-FFF2-40B4-BE49-F238E27FC236}">
                      <a16:creationId xmlns:a16="http://schemas.microsoft.com/office/drawing/2014/main" id="{E1FB45B9-5157-42C3-8149-51DB491286FC}"/>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16"/>
                  <a:stretch>
                    <a:fillRect/>
                  </a:stretch>
                </a:blipFill>
                <a:ln>
                  <a:noFill/>
                </a:ln>
              </p:spPr>
              <p:txBody>
                <a:bodyPr/>
                <a:lstStyle/>
                <a:p>
                  <a:r>
                    <a:rPr lang="en-CA">
                      <a:noFill/>
                    </a:rPr>
                    <a:t> </a:t>
                  </a:r>
                </a:p>
              </p:txBody>
            </p:sp>
          </mc:Fallback>
        </mc:AlternateContent>
      </p:grpSp>
    </p:spTree>
    <p:custDataLst>
      <p:tags r:id="rId1"/>
    </p:custDataLst>
    <p:extLst>
      <p:ext uri="{BB962C8B-B14F-4D97-AF65-F5344CB8AC3E}">
        <p14:creationId xmlns:p14="http://schemas.microsoft.com/office/powerpoint/2010/main" val="3621215412"/>
      </p:ext>
    </p:extLst>
  </p:cSld>
  <p:clrMapOvr>
    <a:masterClrMapping/>
  </p:clrMapOvr>
  <mc:AlternateContent xmlns:mc="http://schemas.openxmlformats.org/markup-compatibility/2006" xmlns:p14="http://schemas.microsoft.com/office/powerpoint/2010/main">
    <mc:Choice Requires="p14">
      <p:transition spd="med" p14:dur="700" advTm="54830">
        <p:fade/>
      </p:transition>
    </mc:Choice>
    <mc:Fallback xmlns="">
      <p:transition spd="med" advTm="5483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2500"/>
                                  </p:stCondLst>
                                  <p:childTnLst>
                                    <p:set>
                                      <p:cBhvr>
                                        <p:cTn id="6" dur="1" fill="hold">
                                          <p:stCondLst>
                                            <p:cond delay="0"/>
                                          </p:stCondLst>
                                        </p:cTn>
                                        <p:tgtEl>
                                          <p:spTgt spid="27"/>
                                        </p:tgtEl>
                                        <p:attrNameLst>
                                          <p:attrName>style.visibility</p:attrName>
                                        </p:attrNameLst>
                                      </p:cBhvr>
                                      <p:to>
                                        <p:strVal val="visible"/>
                                      </p:to>
                                    </p:set>
                                    <p:cmd type="call" cmd="playFrom(0.0)">
                                      <p:cBhvr>
                                        <p:cTn id="7" dur="1" fill="hold"/>
                                        <p:tgtEl>
                                          <p:spTgt spid="27"/>
                                        </p:tgtEl>
                                      </p:cBhvr>
                                    </p:cmd>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1000"/>
                                        <p:tgtEl>
                                          <p:spTgt spid="34"/>
                                        </p:tgtEl>
                                      </p:cBhvr>
                                    </p:animEffect>
                                    <p:anim calcmode="lin" valueType="num">
                                      <p:cBhvr>
                                        <p:cTn id="41" dur="1000" fill="hold"/>
                                        <p:tgtEl>
                                          <p:spTgt spid="34"/>
                                        </p:tgtEl>
                                        <p:attrNameLst>
                                          <p:attrName>ppt_x</p:attrName>
                                        </p:attrNameLst>
                                      </p:cBhvr>
                                      <p:tavLst>
                                        <p:tav tm="0">
                                          <p:val>
                                            <p:strVal val="#ppt_x"/>
                                          </p:val>
                                        </p:tav>
                                        <p:tav tm="100000">
                                          <p:val>
                                            <p:strVal val="#ppt_x"/>
                                          </p:val>
                                        </p:tav>
                                      </p:tavLst>
                                    </p:anim>
                                    <p:anim calcmode="lin" valueType="num">
                                      <p:cBhvr>
                                        <p:cTn id="4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p:bldP spid="14" grpId="0"/>
      <p:bldP spid="15" grpId="0"/>
      <p:bldP spid="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4DD0FF8B-AD37-4D8F-81E4-F7F3556FB1B5}"/>
              </a:ext>
            </a:extLst>
          </p:cNvPr>
          <p:cNvGrpSpPr/>
          <p:nvPr/>
        </p:nvGrpSpPr>
        <p:grpSpPr>
          <a:xfrm>
            <a:off x="206477" y="5286163"/>
            <a:ext cx="1685622" cy="923330"/>
            <a:chOff x="886128" y="5267113"/>
            <a:chExt cx="1685622" cy="923330"/>
          </a:xfrm>
        </p:grpSpPr>
        <p:cxnSp>
          <p:nvCxnSpPr>
            <p:cNvPr id="48" name="Straight Arrow Connector 47">
              <a:extLst>
                <a:ext uri="{FF2B5EF4-FFF2-40B4-BE49-F238E27FC236}">
                  <a16:creationId xmlns:a16="http://schemas.microsoft.com/office/drawing/2014/main" id="{95D852BD-6D54-4A01-B351-D6A4B8219415}"/>
                </a:ext>
              </a:extLst>
            </p:cNvPr>
            <p:cNvCxnSpPr>
              <a:cxnSpLocks/>
            </p:cNvCxnSpPr>
            <p:nvPr/>
          </p:nvCxnSpPr>
          <p:spPr>
            <a:xfrm>
              <a:off x="886128" y="6159848"/>
              <a:ext cx="168562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D3BA851-12EA-48C2-98C6-D847E86BB8DD}"/>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49" name="TextBox 48">
                  <a:extLst>
                    <a:ext uri="{FF2B5EF4-FFF2-40B4-BE49-F238E27FC236}">
                      <a16:creationId xmlns:a16="http://schemas.microsoft.com/office/drawing/2014/main" id="{1D3BA851-12EA-48C2-98C6-D847E86BB8DD}"/>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3"/>
                  <a:stretch>
                    <a:fillRect/>
                  </a:stretch>
                </a:blipFill>
                <a:ln>
                  <a:noFill/>
                </a:ln>
              </p:spPr>
              <p:txBody>
                <a:bodyPr/>
                <a:lstStyle/>
                <a:p>
                  <a:r>
                    <a:rPr lang="en-CA">
                      <a:noFill/>
                    </a:rPr>
                    <a:t> </a:t>
                  </a:r>
                </a:p>
              </p:txBody>
            </p:sp>
          </mc:Fallback>
        </mc:AlternateContent>
      </p:grpSp>
      <p:grpSp>
        <p:nvGrpSpPr>
          <p:cNvPr id="3" name="Group 2">
            <a:extLst>
              <a:ext uri="{FF2B5EF4-FFF2-40B4-BE49-F238E27FC236}">
                <a16:creationId xmlns:a16="http://schemas.microsoft.com/office/drawing/2014/main" id="{2A7AB333-3C07-4161-89DC-DDBFD0EB1CEC}"/>
              </a:ext>
            </a:extLst>
          </p:cNvPr>
          <p:cNvGrpSpPr/>
          <p:nvPr/>
        </p:nvGrpSpPr>
        <p:grpSpPr>
          <a:xfrm>
            <a:off x="1682549" y="1632933"/>
            <a:ext cx="3287326" cy="9279249"/>
            <a:chOff x="1682549" y="1632933"/>
            <a:chExt cx="3287326" cy="9279249"/>
          </a:xfrm>
        </p:grpSpPr>
        <p:pic>
          <p:nvPicPr>
            <p:cNvPr id="24" name="Picture 8" descr="Rocket, Star, Moon, Space Travel, Space, Research">
              <a:extLst>
                <a:ext uri="{FF2B5EF4-FFF2-40B4-BE49-F238E27FC236}">
                  <a16:creationId xmlns:a16="http://schemas.microsoft.com/office/drawing/2014/main" id="{CE135189-41B8-4C95-A0F1-D6A098032AB8}"/>
                </a:ext>
              </a:extLst>
            </p:cNvPr>
            <p:cNvPicPr>
              <a:picLocks noChangeAspect="1" noChangeArrowheads="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950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45AFA7EF-CA24-4A3B-83B7-E2890A425A59}"/>
                </a:ext>
              </a:extLst>
            </p:cNvPr>
            <p:cNvGrpSpPr/>
            <p:nvPr/>
          </p:nvGrpSpPr>
          <p:grpSpPr>
            <a:xfrm>
              <a:off x="2512279" y="1632933"/>
              <a:ext cx="2457596" cy="9279249"/>
              <a:chOff x="8040306" y="534307"/>
              <a:chExt cx="1655234" cy="6249739"/>
            </a:xfrm>
          </p:grpSpPr>
          <p:sp>
            <p:nvSpPr>
              <p:cNvPr id="51" name="Freeform: Shape 50">
                <a:extLst>
                  <a:ext uri="{FF2B5EF4-FFF2-40B4-BE49-F238E27FC236}">
                    <a16:creationId xmlns:a16="http://schemas.microsoft.com/office/drawing/2014/main" id="{C0904529-25D2-4A41-AA02-DF14388E2A68}"/>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2" name="Freeform: Shape 51">
                <a:extLst>
                  <a:ext uri="{FF2B5EF4-FFF2-40B4-BE49-F238E27FC236}">
                    <a16:creationId xmlns:a16="http://schemas.microsoft.com/office/drawing/2014/main" id="{272E20B5-E876-4B49-AD73-816C33278196}"/>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cxnSp>
        <p:nvCxnSpPr>
          <p:cNvPr id="73" name="Straight Connector 72">
            <a:extLst>
              <a:ext uri="{FF2B5EF4-FFF2-40B4-BE49-F238E27FC236}">
                <a16:creationId xmlns:a16="http://schemas.microsoft.com/office/drawing/2014/main" id="{247DA195-DAAB-45B3-8C32-1E9E43C566D8}"/>
              </a:ext>
            </a:extLst>
          </p:cNvPr>
          <p:cNvCxnSpPr>
            <a:cxnSpLocks/>
          </p:cNvCxnSpPr>
          <p:nvPr/>
        </p:nvCxnSpPr>
        <p:spPr>
          <a:xfrm flipV="1">
            <a:off x="-9007" y="-1002890"/>
            <a:ext cx="7191616" cy="7191623"/>
          </a:xfrm>
          <a:prstGeom prst="line">
            <a:avLst/>
          </a:prstGeom>
          <a:ln w="38100">
            <a:solidFill>
              <a:schemeClr val="tx1"/>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A2D81C3-7B93-45E1-A927-102B2742FC39}"/>
                  </a:ext>
                </a:extLst>
              </p:cNvPr>
              <p:cNvSpPr txBox="1"/>
              <p:nvPr/>
            </p:nvSpPr>
            <p:spPr>
              <a:xfrm>
                <a:off x="88490" y="1326922"/>
                <a:ext cx="3245259" cy="1821781"/>
              </a:xfrm>
              <a:prstGeom prst="rect">
                <a:avLst/>
              </a:prstGeom>
              <a:solidFill>
                <a:schemeClr val="bg1"/>
              </a:solidFill>
              <a:ln w="38100">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𝑐</m:t>
                      </m:r>
                      <m:r>
                        <a:rPr lang="en-US" sz="2800" b="0" i="1" smtClean="0">
                          <a:solidFill>
                            <a:srgbClr val="0070C0"/>
                          </a:solidFill>
                          <a:latin typeface="Cambria Math" panose="02040503050406030204" pitchFamily="18" charset="0"/>
                        </a:rPr>
                        <m:t>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𝑐</m:t>
                              </m:r>
                              <m:r>
                                <a:rPr lang="en-US" sz="2800" b="0" i="1" smtClean="0">
                                  <a:solidFill>
                                    <a:srgbClr val="FFC000"/>
                                  </a:solidFill>
                                  <a:latin typeface="Cambria Math" panose="02040503050406030204" pitchFamily="18" charset="0"/>
                                </a:rPr>
                                <m:t>𝜏</m:t>
                              </m:r>
                            </m:e>
                          </m:d>
                        </m:e>
                      </m:func>
                    </m:oMath>
                  </m:oMathPara>
                </a14:m>
                <a:endParaRPr lang="en-CA"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r>
                        <a:rPr lang="en-US" sz="2800" b="0" i="1" smtClean="0">
                          <a:solidFill>
                            <a:srgbClr val="0070C0"/>
                          </a:solidFill>
                          <a:latin typeface="Cambria Math" panose="02040503050406030204" pitchFamily="18" charset="0"/>
                        </a:rPr>
                        <m:t>𝑥</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𝑐</m:t>
                              </m:r>
                              <m:r>
                                <a:rPr lang="en-US" sz="2800" b="0" i="1" smtClean="0">
                                  <a:solidFill>
                                    <a:srgbClr val="FFC000"/>
                                  </a:solidFill>
                                  <a:latin typeface="Cambria Math" panose="02040503050406030204" pitchFamily="18" charset="0"/>
                                </a:rPr>
                                <m:t>𝜏</m:t>
                              </m:r>
                            </m:e>
                          </m:d>
                        </m:e>
                      </m:func>
                    </m:oMath>
                  </m:oMathPara>
                </a14:m>
                <a:endParaRPr lang="en-CA" sz="2800" dirty="0"/>
              </a:p>
            </p:txBody>
          </p:sp>
        </mc:Choice>
        <mc:Fallback xmlns="">
          <p:sp>
            <p:nvSpPr>
              <p:cNvPr id="2" name="TextBox 1">
                <a:extLst>
                  <a:ext uri="{FF2B5EF4-FFF2-40B4-BE49-F238E27FC236}">
                    <a16:creationId xmlns:a16="http://schemas.microsoft.com/office/drawing/2014/main" id="{6A2D81C3-7B93-45E1-A927-102B2742FC39}"/>
                  </a:ext>
                </a:extLst>
              </p:cNvPr>
              <p:cNvSpPr txBox="1">
                <a:spLocks noRot="1" noChangeAspect="1" noMove="1" noResize="1" noEditPoints="1" noAdjustHandles="1" noChangeArrowheads="1" noChangeShapeType="1" noTextEdit="1"/>
              </p:cNvSpPr>
              <p:nvPr/>
            </p:nvSpPr>
            <p:spPr>
              <a:xfrm>
                <a:off x="88490" y="1326922"/>
                <a:ext cx="3245259" cy="1821781"/>
              </a:xfrm>
              <a:prstGeom prst="rect">
                <a:avLst/>
              </a:prstGeom>
              <a:blipFill>
                <a:blip r:embed="rId5"/>
                <a:stretch>
                  <a:fillRect/>
                </a:stretch>
              </a:blipFill>
              <a:ln w="38100">
                <a:solidFill>
                  <a:srgbClr val="FF0000"/>
                </a:solidFill>
              </a:ln>
            </p:spPr>
            <p:txBody>
              <a:bodyPr/>
              <a:lstStyle/>
              <a:p>
                <a:r>
                  <a:rPr lang="en-CA">
                    <a:noFill/>
                  </a:rPr>
                  <a:t> </a:t>
                </a:r>
              </a:p>
            </p:txBody>
          </p:sp>
        </mc:Fallback>
      </mc:AlternateContent>
      <p:sp>
        <p:nvSpPr>
          <p:cNvPr id="7" name="Freeform: Shape 6">
            <a:extLst>
              <a:ext uri="{FF2B5EF4-FFF2-40B4-BE49-F238E27FC236}">
                <a16:creationId xmlns:a16="http://schemas.microsoft.com/office/drawing/2014/main" id="{1C975644-3774-4E98-8DF2-4B13B14A7651}"/>
              </a:ext>
            </a:extLst>
          </p:cNvPr>
          <p:cNvSpPr/>
          <p:nvPr/>
        </p:nvSpPr>
        <p:spPr>
          <a:xfrm rot="17435508">
            <a:off x="2172628" y="2910763"/>
            <a:ext cx="572261" cy="1531804"/>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1">
                  <a:lumMod val="60000"/>
                  <a:lumOff val="40000"/>
                </a:schemeClr>
              </a:solidFill>
            </a:endParaRPr>
          </a:p>
        </p:txBody>
      </p:sp>
      <p:sp>
        <p:nvSpPr>
          <p:cNvPr id="8" name="TextBox 7">
            <a:extLst>
              <a:ext uri="{FF2B5EF4-FFF2-40B4-BE49-F238E27FC236}">
                <a16:creationId xmlns:a16="http://schemas.microsoft.com/office/drawing/2014/main" id="{5B8ACFA9-E99F-439E-940D-A6172F7A4C49}"/>
              </a:ext>
            </a:extLst>
          </p:cNvPr>
          <p:cNvSpPr txBox="1"/>
          <p:nvPr/>
        </p:nvSpPr>
        <p:spPr>
          <a:xfrm rot="18900000">
            <a:off x="-417194" y="4280957"/>
            <a:ext cx="2932166" cy="615553"/>
          </a:xfrm>
          <a:prstGeom prst="rect">
            <a:avLst/>
          </a:prstGeom>
          <a:noFill/>
          <a:ln>
            <a:noFill/>
          </a:ln>
          <a:effectLst>
            <a:softEdge rad="127000"/>
          </a:effectLst>
        </p:spPr>
        <p:txBody>
          <a:bodyPr wrap="square" rtlCol="0">
            <a:spAutoFit/>
          </a:bodyPr>
          <a:lstStyle/>
          <a:p>
            <a:r>
              <a:rPr lang="en-US" sz="3400" dirty="0" err="1"/>
              <a:t>Rindler</a:t>
            </a:r>
            <a:r>
              <a:rPr lang="en-US" sz="3400" dirty="0"/>
              <a:t> Horizon</a:t>
            </a:r>
            <a:endParaRPr lang="en-CA" sz="3400" dirty="0">
              <a:solidFill>
                <a:schemeClr val="tx1"/>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41926AA-317B-41A4-9C2A-C7FCF9329CA7}"/>
                  </a:ext>
                </a:extLst>
              </p:cNvPr>
              <p:cNvSpPr txBox="1"/>
              <p:nvPr/>
            </p:nvSpPr>
            <p:spPr>
              <a:xfrm>
                <a:off x="1462178" y="514667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6" name="TextBox 65">
                <a:extLst>
                  <a:ext uri="{FF2B5EF4-FFF2-40B4-BE49-F238E27FC236}">
                    <a16:creationId xmlns:a16="http://schemas.microsoft.com/office/drawing/2014/main" id="{E41926AA-317B-41A4-9C2A-C7FCF9329CA7}"/>
                  </a:ext>
                </a:extLst>
              </p:cNvPr>
              <p:cNvSpPr txBox="1">
                <a:spLocks noRot="1" noChangeAspect="1" noMove="1" noResize="1" noEditPoints="1" noAdjustHandles="1" noChangeArrowheads="1" noChangeShapeType="1" noTextEdit="1"/>
              </p:cNvSpPr>
              <p:nvPr/>
            </p:nvSpPr>
            <p:spPr>
              <a:xfrm>
                <a:off x="1462178" y="5146672"/>
                <a:ext cx="1073989" cy="956352"/>
              </a:xfrm>
              <a:prstGeom prst="rect">
                <a:avLst/>
              </a:prstGeom>
              <a:blipFill>
                <a:blip r:embed="rId6"/>
                <a:stretch>
                  <a:fillRect/>
                </a:stretch>
              </a:blipFill>
              <a:effectLst>
                <a:softEdge rad="63500"/>
              </a:effectLst>
            </p:spPr>
            <p:txBody>
              <a:bodyPr/>
              <a:lstStyle/>
              <a:p>
                <a:r>
                  <a:rPr lang="en-CA">
                    <a:noFill/>
                  </a:rPr>
                  <a:t> </a:t>
                </a:r>
              </a:p>
            </p:txBody>
          </p:sp>
        </mc:Fallback>
      </mc:AlternateContent>
      <p:grpSp>
        <p:nvGrpSpPr>
          <p:cNvPr id="9" name="Group 8">
            <a:extLst>
              <a:ext uri="{FF2B5EF4-FFF2-40B4-BE49-F238E27FC236}">
                <a16:creationId xmlns:a16="http://schemas.microsoft.com/office/drawing/2014/main" id="{9840A976-E061-4285-9FCC-E769255AAC72}"/>
              </a:ext>
            </a:extLst>
          </p:cNvPr>
          <p:cNvGrpSpPr/>
          <p:nvPr/>
        </p:nvGrpSpPr>
        <p:grpSpPr>
          <a:xfrm>
            <a:off x="3968549" y="973517"/>
            <a:ext cx="3304122" cy="10691573"/>
            <a:chOff x="3968549" y="973517"/>
            <a:chExt cx="3304122" cy="10691573"/>
          </a:xfrm>
        </p:grpSpPr>
        <p:pic>
          <p:nvPicPr>
            <p:cNvPr id="18" name="Picture 8" descr="Rocket, Star, Moon, Space Travel, Space, Research">
              <a:extLst>
                <a:ext uri="{FF2B5EF4-FFF2-40B4-BE49-F238E27FC236}">
                  <a16:creationId xmlns:a16="http://schemas.microsoft.com/office/drawing/2014/main" id="{1D312E3C-4E9F-49D6-9FC5-F9D77F6CDA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36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A7F7936A-7C60-44BB-8487-5445A7D73987}"/>
                </a:ext>
              </a:extLst>
            </p:cNvPr>
            <p:cNvGrpSpPr/>
            <p:nvPr/>
          </p:nvGrpSpPr>
          <p:grpSpPr>
            <a:xfrm>
              <a:off x="4815075" y="973517"/>
              <a:ext cx="2457596" cy="10691573"/>
              <a:chOff x="8040306" y="534307"/>
              <a:chExt cx="1655234" cy="6249739"/>
            </a:xfrm>
          </p:grpSpPr>
          <p:sp>
            <p:nvSpPr>
              <p:cNvPr id="23" name="Freeform: Shape 22">
                <a:extLst>
                  <a:ext uri="{FF2B5EF4-FFF2-40B4-BE49-F238E27FC236}">
                    <a16:creationId xmlns:a16="http://schemas.microsoft.com/office/drawing/2014/main" id="{A1365340-F16B-452A-87E0-C870CB54E495}"/>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sp>
            <p:nvSpPr>
              <p:cNvPr id="25" name="Freeform: Shape 24">
                <a:extLst>
                  <a:ext uri="{FF2B5EF4-FFF2-40B4-BE49-F238E27FC236}">
                    <a16:creationId xmlns:a16="http://schemas.microsoft.com/office/drawing/2014/main" id="{E9C0A3EC-0ECF-44C3-A613-5E378D46844F}"/>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grp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6FE81E8-E69B-4EBC-AACC-5718AAC4916D}"/>
                  </a:ext>
                </a:extLst>
              </p:cNvPr>
              <p:cNvSpPr txBox="1"/>
              <p:nvPr/>
            </p:nvSpPr>
            <p:spPr>
              <a:xfrm rot="18367576">
                <a:off x="2107004" y="2897212"/>
                <a:ext cx="4225676" cy="584775"/>
              </a:xfrm>
              <a:prstGeom prst="rect">
                <a:avLst/>
              </a:prstGeom>
              <a:noFill/>
              <a:ln>
                <a:noFill/>
              </a:ln>
              <a:effectLst>
                <a:softEdge rad="127000"/>
              </a:effectLst>
            </p:spPr>
            <p:txBody>
              <a:bodyPr wrap="square" rtlCol="0">
                <a:spAutoFit/>
              </a:bodyPr>
              <a:lstStyle/>
              <a:p>
                <a:r>
                  <a:rPr lang="en-US" sz="3200" b="0" i="0" dirty="0">
                    <a:solidFill>
                      <a:srgbClr val="FF0000"/>
                    </a:solidFill>
                  </a:rPr>
                  <a:t>proper acceleration</a:t>
                </a:r>
                <a:r>
                  <a:rPr lang="en-US" sz="3200" b="0" i="0" dirty="0">
                    <a:solidFill>
                      <a:srgbClr val="FF0000"/>
                    </a:solidFill>
                    <a:latin typeface="+mj-lt"/>
                  </a:rPr>
                  <a:t> </a:t>
                </a:r>
                <a14:m>
                  <m:oMath xmlns:m="http://schemas.openxmlformats.org/officeDocument/2006/math">
                    <m:r>
                      <a:rPr lang="en-US" sz="3200" b="0" i="1" smtClean="0">
                        <a:latin typeface="Cambria Math" panose="02040503050406030204" pitchFamily="18" charset="0"/>
                      </a:rPr>
                      <m:t>=</m:t>
                    </m:r>
                    <m:r>
                      <a:rPr lang="en-US" sz="3200" i="1">
                        <a:latin typeface="Cambria Math" panose="02040503050406030204" pitchFamily="18" charset="0"/>
                      </a:rPr>
                      <m:t>𝛼</m:t>
                    </m:r>
                  </m:oMath>
                </a14:m>
                <a:endParaRPr lang="en-CA" sz="3200" dirty="0">
                  <a:solidFill>
                    <a:schemeClr val="tx1"/>
                  </a:solidFill>
                </a:endParaRPr>
              </a:p>
            </p:txBody>
          </p:sp>
        </mc:Choice>
        <mc:Fallback xmlns="">
          <p:sp>
            <p:nvSpPr>
              <p:cNvPr id="28" name="TextBox 27">
                <a:extLst>
                  <a:ext uri="{FF2B5EF4-FFF2-40B4-BE49-F238E27FC236}">
                    <a16:creationId xmlns:a16="http://schemas.microsoft.com/office/drawing/2014/main" id="{F6FE81E8-E69B-4EBC-AACC-5718AAC4916D}"/>
                  </a:ext>
                </a:extLst>
              </p:cNvPr>
              <p:cNvSpPr txBox="1">
                <a:spLocks noRot="1" noChangeAspect="1" noMove="1" noResize="1" noEditPoints="1" noAdjustHandles="1" noChangeArrowheads="1" noChangeShapeType="1" noTextEdit="1"/>
              </p:cNvSpPr>
              <p:nvPr/>
            </p:nvSpPr>
            <p:spPr>
              <a:xfrm rot="18367576">
                <a:off x="2107004" y="2897212"/>
                <a:ext cx="4225676" cy="584775"/>
              </a:xfrm>
              <a:prstGeom prst="rect">
                <a:avLst/>
              </a:prstGeom>
              <a:blipFill>
                <a:blip r:embed="rId7"/>
                <a:stretch>
                  <a:fillRect l="-4928" b="-6321"/>
                </a:stretch>
              </a:blipFill>
              <a:ln>
                <a:noFill/>
              </a:ln>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8226693-21F6-4FB1-B15D-BA192221227E}"/>
                  </a:ext>
                </a:extLst>
              </p:cNvPr>
              <p:cNvSpPr txBox="1"/>
              <p:nvPr/>
            </p:nvSpPr>
            <p:spPr>
              <a:xfrm rot="18367576">
                <a:off x="4507304" y="2396167"/>
                <a:ext cx="4225676" cy="748666"/>
              </a:xfrm>
              <a:prstGeom prst="rect">
                <a:avLst/>
              </a:prstGeom>
              <a:noFill/>
              <a:ln>
                <a:noFill/>
              </a:ln>
              <a:effectLst>
                <a:softEdge rad="127000"/>
              </a:effectLst>
            </p:spPr>
            <p:txBody>
              <a:bodyPr wrap="square" rtlCol="0">
                <a:spAutoFit/>
              </a:bodyPr>
              <a:lstStyle/>
              <a:p>
                <a:r>
                  <a:rPr lang="en-US" sz="3200" b="0" i="0" dirty="0">
                    <a:solidFill>
                      <a:srgbClr val="FFC000"/>
                    </a:solidFill>
                  </a:rPr>
                  <a:t>proper acceleration</a:t>
                </a:r>
                <a:r>
                  <a:rPr lang="en-US" sz="3200" b="0" i="0" dirty="0">
                    <a:solidFill>
                      <a:srgbClr val="FFC000"/>
                    </a:solidFill>
                    <a:latin typeface="+mj-lt"/>
                  </a:rPr>
                  <a:t> </a:t>
                </a:r>
                <a14:m>
                  <m:oMath xmlns:m="http://schemas.openxmlformats.org/officeDocument/2006/math">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i="1">
                            <a:latin typeface="Cambria Math" panose="02040503050406030204" pitchFamily="18" charset="0"/>
                          </a:rPr>
                          <m:t>𝛼</m:t>
                        </m:r>
                      </m:num>
                      <m:den>
                        <m:r>
                          <a:rPr lang="en-US" sz="3200" b="0" i="1" smtClean="0">
                            <a:latin typeface="Cambria Math" panose="02040503050406030204" pitchFamily="18" charset="0"/>
                          </a:rPr>
                          <m:t>2</m:t>
                        </m:r>
                      </m:den>
                    </m:f>
                  </m:oMath>
                </a14:m>
                <a:endParaRPr lang="en-CA" sz="3200" dirty="0">
                  <a:solidFill>
                    <a:schemeClr val="tx1"/>
                  </a:solidFill>
                </a:endParaRPr>
              </a:p>
            </p:txBody>
          </p:sp>
        </mc:Choice>
        <mc:Fallback xmlns="">
          <p:sp>
            <p:nvSpPr>
              <p:cNvPr id="4" name="TextBox 3">
                <a:extLst>
                  <a:ext uri="{FF2B5EF4-FFF2-40B4-BE49-F238E27FC236}">
                    <a16:creationId xmlns:a16="http://schemas.microsoft.com/office/drawing/2014/main" id="{88226693-21F6-4FB1-B15D-BA192221227E}"/>
                  </a:ext>
                </a:extLst>
              </p:cNvPr>
              <p:cNvSpPr txBox="1">
                <a:spLocks noRot="1" noChangeAspect="1" noMove="1" noResize="1" noEditPoints="1" noAdjustHandles="1" noChangeArrowheads="1" noChangeShapeType="1" noTextEdit="1"/>
              </p:cNvSpPr>
              <p:nvPr/>
            </p:nvSpPr>
            <p:spPr>
              <a:xfrm rot="18367576">
                <a:off x="4507304" y="2396167"/>
                <a:ext cx="4225676" cy="748666"/>
              </a:xfrm>
              <a:prstGeom prst="rect">
                <a:avLst/>
              </a:prstGeom>
              <a:blipFill>
                <a:blip r:embed="rId8"/>
                <a:stretch>
                  <a:fillRect l="-3150" b="-4739"/>
                </a:stretch>
              </a:blipFill>
              <a:ln>
                <a:noFill/>
              </a:ln>
              <a:effectLst>
                <a:softEdge rad="127000"/>
              </a:effectLst>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9">
            <p14:nvContentPartPr>
              <p14:cNvPr id="5" name="Ink 4">
                <a:extLst>
                  <a:ext uri="{FF2B5EF4-FFF2-40B4-BE49-F238E27FC236}">
                    <a16:creationId xmlns:a16="http://schemas.microsoft.com/office/drawing/2014/main" id="{808D5DD2-29B9-4481-BBC8-559CBE0A3408}"/>
                  </a:ext>
                </a:extLst>
              </p14:cNvPr>
              <p14:cNvContentPartPr/>
              <p14:nvPr>
                <p:extLst>
                  <p:ext uri="{42D2F446-02D8-4167-A562-619A0277C38B}">
                    <p15:isNarration xmlns:p15="http://schemas.microsoft.com/office/powerpoint/2012/main" val="1"/>
                  </p:ext>
                </p:extLst>
              </p14:nvPr>
            </p14:nvContentPartPr>
            <p14:xfrm>
              <a:off x="5155200" y="913320"/>
              <a:ext cx="3099600" cy="995040"/>
            </p14:xfrm>
          </p:contentPart>
        </mc:Choice>
        <mc:Fallback xmlns="">
          <p:pic>
            <p:nvPicPr>
              <p:cNvPr id="5" name="Ink 4">
                <a:extLst>
                  <a:ext uri="{FF2B5EF4-FFF2-40B4-BE49-F238E27FC236}">
                    <a16:creationId xmlns:a16="http://schemas.microsoft.com/office/drawing/2014/main" id="{808D5DD2-29B9-4481-BBC8-559CBE0A3408}"/>
                  </a:ext>
                </a:extLst>
              </p:cNvPr>
              <p:cNvPicPr>
                <a:picLocks noGrp="1" noRot="1" noChangeAspect="1" noMove="1" noResize="1" noEditPoints="1" noAdjustHandles="1" noChangeArrowheads="1" noChangeShapeType="1"/>
              </p:cNvPicPr>
              <p:nvPr/>
            </p:nvPicPr>
            <p:blipFill>
              <a:blip r:embed="rId10"/>
              <a:stretch>
                <a:fillRect/>
              </a:stretch>
            </p:blipFill>
            <p:spPr>
              <a:xfrm>
                <a:off x="5145840" y="903960"/>
                <a:ext cx="3118320" cy="1013760"/>
              </a:xfrm>
              <a:prstGeom prst="rect">
                <a:avLst/>
              </a:prstGeom>
            </p:spPr>
          </p:pic>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067836B-4D0C-49D4-B17D-095660D020A3}"/>
                  </a:ext>
                </a:extLst>
              </p:cNvPr>
              <p:cNvSpPr txBox="1"/>
              <p:nvPr/>
            </p:nvSpPr>
            <p:spPr>
              <a:xfrm>
                <a:off x="3824378" y="52419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35" name="TextBox 34">
                <a:extLst>
                  <a:ext uri="{FF2B5EF4-FFF2-40B4-BE49-F238E27FC236}">
                    <a16:creationId xmlns:a16="http://schemas.microsoft.com/office/drawing/2014/main" id="{7067836B-4D0C-49D4-B17D-095660D020A3}"/>
                  </a:ext>
                </a:extLst>
              </p:cNvPr>
              <p:cNvSpPr txBox="1">
                <a:spLocks noRot="1" noChangeAspect="1" noMove="1" noResize="1" noEditPoints="1" noAdjustHandles="1" noChangeArrowheads="1" noChangeShapeType="1" noTextEdit="1"/>
              </p:cNvSpPr>
              <p:nvPr/>
            </p:nvSpPr>
            <p:spPr>
              <a:xfrm>
                <a:off x="3824378" y="5241922"/>
                <a:ext cx="1073989" cy="956352"/>
              </a:xfrm>
              <a:prstGeom prst="rect">
                <a:avLst/>
              </a:prstGeom>
              <a:blipFill>
                <a:blip r:embed="rId11"/>
                <a:stretch>
                  <a:fillRect/>
                </a:stretch>
              </a:blipFill>
              <a:effectLst>
                <a:softEdge rad="63500"/>
              </a:effectLst>
            </p:spPr>
            <p:txBody>
              <a:bodyPr/>
              <a:lstStyle/>
              <a:p>
                <a:r>
                  <a:rPr lang="en-CA">
                    <a:noFill/>
                  </a:rPr>
                  <a:t> </a:t>
                </a:r>
              </a:p>
            </p:txBody>
          </p:sp>
        </mc:Fallback>
      </mc:AlternateContent>
      <p:grpSp>
        <p:nvGrpSpPr>
          <p:cNvPr id="19" name="Group 18">
            <a:extLst>
              <a:ext uri="{FF2B5EF4-FFF2-40B4-BE49-F238E27FC236}">
                <a16:creationId xmlns:a16="http://schemas.microsoft.com/office/drawing/2014/main" id="{3186BD73-3260-48DC-88CA-55B4ECC64C47}"/>
              </a:ext>
            </a:extLst>
          </p:cNvPr>
          <p:cNvGrpSpPr/>
          <p:nvPr/>
        </p:nvGrpSpPr>
        <p:grpSpPr>
          <a:xfrm>
            <a:off x="2977949" y="5286163"/>
            <a:ext cx="1390650" cy="923330"/>
            <a:chOff x="1181100" y="5267113"/>
            <a:chExt cx="1390650" cy="923330"/>
          </a:xfrm>
        </p:grpSpPr>
        <p:cxnSp>
          <p:nvCxnSpPr>
            <p:cNvPr id="20" name="Straight Arrow Connector 19">
              <a:extLst>
                <a:ext uri="{FF2B5EF4-FFF2-40B4-BE49-F238E27FC236}">
                  <a16:creationId xmlns:a16="http://schemas.microsoft.com/office/drawing/2014/main" id="{CD8119D5-33CA-43B9-98BF-D1F034279B89}"/>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1FB45B9-5157-42C3-8149-51DB491286FC}"/>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21" name="TextBox 20">
                  <a:extLst>
                    <a:ext uri="{FF2B5EF4-FFF2-40B4-BE49-F238E27FC236}">
                      <a16:creationId xmlns:a16="http://schemas.microsoft.com/office/drawing/2014/main" id="{E1FB45B9-5157-42C3-8149-51DB491286FC}"/>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12"/>
                  <a:stretch>
                    <a:fillRect/>
                  </a:stretch>
                </a:blipFill>
                <a:ln>
                  <a:noFill/>
                </a:ln>
              </p:spPr>
              <p:txBody>
                <a:bodyPr/>
                <a:lstStyle/>
                <a:p>
                  <a:r>
                    <a:rPr lang="en-CA">
                      <a:noFill/>
                    </a:rPr>
                    <a:t> </a:t>
                  </a:r>
                </a:p>
              </p:txBody>
            </p:sp>
          </mc:Fallback>
        </mc:AlternateContent>
      </p:grpSp>
    </p:spTree>
    <p:custDataLst>
      <p:tags r:id="rId1"/>
    </p:custDataLst>
    <p:extLst>
      <p:ext uri="{BB962C8B-B14F-4D97-AF65-F5344CB8AC3E}">
        <p14:creationId xmlns:p14="http://schemas.microsoft.com/office/powerpoint/2010/main" val="2820891891"/>
      </p:ext>
    </p:extLst>
  </p:cSld>
  <p:clrMapOvr>
    <a:masterClrMapping/>
  </p:clrMapOvr>
  <mc:AlternateContent xmlns:mc="http://schemas.openxmlformats.org/markup-compatibility/2006" xmlns:p14="http://schemas.microsoft.com/office/powerpoint/2010/main">
    <mc:Choice Requires="p14">
      <p:transition spd="med" p14:dur="700" advTm="11654">
        <p:fade/>
      </p:transition>
    </mc:Choice>
    <mc:Fallback xmlns="">
      <p:transition spd="med" advTm="1165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md type="call" cmd="playFrom(0.0)">
                                      <p:cBhvr>
                                        <p:cTn id="7" dur="1" fill="hold"/>
                                        <p:tgtEl>
                                          <p:spTgt spid="5"/>
                                        </p:tgtEl>
                                      </p:cBhvr>
                                    </p:cmd>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4DD0FF8B-AD37-4D8F-81E4-F7F3556FB1B5}"/>
              </a:ext>
            </a:extLst>
          </p:cNvPr>
          <p:cNvGrpSpPr/>
          <p:nvPr/>
        </p:nvGrpSpPr>
        <p:grpSpPr>
          <a:xfrm>
            <a:off x="206477" y="5286163"/>
            <a:ext cx="1685622" cy="923330"/>
            <a:chOff x="886128" y="5267113"/>
            <a:chExt cx="1685622" cy="923330"/>
          </a:xfrm>
        </p:grpSpPr>
        <p:cxnSp>
          <p:nvCxnSpPr>
            <p:cNvPr id="48" name="Straight Arrow Connector 47">
              <a:extLst>
                <a:ext uri="{FF2B5EF4-FFF2-40B4-BE49-F238E27FC236}">
                  <a16:creationId xmlns:a16="http://schemas.microsoft.com/office/drawing/2014/main" id="{95D852BD-6D54-4A01-B351-D6A4B8219415}"/>
                </a:ext>
              </a:extLst>
            </p:cNvPr>
            <p:cNvCxnSpPr>
              <a:cxnSpLocks/>
            </p:cNvCxnSpPr>
            <p:nvPr/>
          </p:nvCxnSpPr>
          <p:spPr>
            <a:xfrm>
              <a:off x="886128" y="6159848"/>
              <a:ext cx="168562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D3BA851-12EA-48C2-98C6-D847E86BB8DD}"/>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49" name="TextBox 48">
                  <a:extLst>
                    <a:ext uri="{FF2B5EF4-FFF2-40B4-BE49-F238E27FC236}">
                      <a16:creationId xmlns:a16="http://schemas.microsoft.com/office/drawing/2014/main" id="{1D3BA851-12EA-48C2-98C6-D847E86BB8DD}"/>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3"/>
                  <a:stretch>
                    <a:fillRect/>
                  </a:stretch>
                </a:blipFill>
                <a:ln>
                  <a:noFill/>
                </a:ln>
              </p:spPr>
              <p:txBody>
                <a:bodyPr/>
                <a:lstStyle/>
                <a:p>
                  <a:r>
                    <a:rPr lang="en-CA">
                      <a:noFill/>
                    </a:rPr>
                    <a:t> </a:t>
                  </a:r>
                </a:p>
              </p:txBody>
            </p:sp>
          </mc:Fallback>
        </mc:AlternateContent>
      </p:grpSp>
      <p:grpSp>
        <p:nvGrpSpPr>
          <p:cNvPr id="3" name="Group 2">
            <a:extLst>
              <a:ext uri="{FF2B5EF4-FFF2-40B4-BE49-F238E27FC236}">
                <a16:creationId xmlns:a16="http://schemas.microsoft.com/office/drawing/2014/main" id="{2A7AB333-3C07-4161-89DC-DDBFD0EB1CEC}"/>
              </a:ext>
            </a:extLst>
          </p:cNvPr>
          <p:cNvGrpSpPr/>
          <p:nvPr/>
        </p:nvGrpSpPr>
        <p:grpSpPr>
          <a:xfrm>
            <a:off x="1682549" y="1632933"/>
            <a:ext cx="3287326" cy="9279249"/>
            <a:chOff x="1682549" y="1632933"/>
            <a:chExt cx="3287326" cy="9279249"/>
          </a:xfrm>
        </p:grpSpPr>
        <p:pic>
          <p:nvPicPr>
            <p:cNvPr id="24" name="Picture 8" descr="Rocket, Star, Moon, Space Travel, Space, Research">
              <a:extLst>
                <a:ext uri="{FF2B5EF4-FFF2-40B4-BE49-F238E27FC236}">
                  <a16:creationId xmlns:a16="http://schemas.microsoft.com/office/drawing/2014/main" id="{CE135189-41B8-4C95-A0F1-D6A098032AB8}"/>
                </a:ext>
              </a:extLst>
            </p:cNvPr>
            <p:cNvPicPr>
              <a:picLocks noChangeAspect="1" noChangeArrowheads="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950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45AFA7EF-CA24-4A3B-83B7-E2890A425A59}"/>
                </a:ext>
              </a:extLst>
            </p:cNvPr>
            <p:cNvGrpSpPr/>
            <p:nvPr/>
          </p:nvGrpSpPr>
          <p:grpSpPr>
            <a:xfrm>
              <a:off x="2512279" y="1632933"/>
              <a:ext cx="2457596" cy="9279249"/>
              <a:chOff x="8040306" y="534307"/>
              <a:chExt cx="1655234" cy="6249739"/>
            </a:xfrm>
          </p:grpSpPr>
          <p:sp>
            <p:nvSpPr>
              <p:cNvPr id="51" name="Freeform: Shape 50">
                <a:extLst>
                  <a:ext uri="{FF2B5EF4-FFF2-40B4-BE49-F238E27FC236}">
                    <a16:creationId xmlns:a16="http://schemas.microsoft.com/office/drawing/2014/main" id="{C0904529-25D2-4A41-AA02-DF14388E2A68}"/>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2" name="Freeform: Shape 51">
                <a:extLst>
                  <a:ext uri="{FF2B5EF4-FFF2-40B4-BE49-F238E27FC236}">
                    <a16:creationId xmlns:a16="http://schemas.microsoft.com/office/drawing/2014/main" id="{272E20B5-E876-4B49-AD73-816C33278196}"/>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cxnSp>
        <p:nvCxnSpPr>
          <p:cNvPr id="73" name="Straight Connector 72">
            <a:extLst>
              <a:ext uri="{FF2B5EF4-FFF2-40B4-BE49-F238E27FC236}">
                <a16:creationId xmlns:a16="http://schemas.microsoft.com/office/drawing/2014/main" id="{247DA195-DAAB-45B3-8C32-1E9E43C566D8}"/>
              </a:ext>
            </a:extLst>
          </p:cNvPr>
          <p:cNvCxnSpPr>
            <a:cxnSpLocks/>
          </p:cNvCxnSpPr>
          <p:nvPr/>
        </p:nvCxnSpPr>
        <p:spPr>
          <a:xfrm flipV="1">
            <a:off x="-9007" y="-1002890"/>
            <a:ext cx="7191616" cy="7191623"/>
          </a:xfrm>
          <a:prstGeom prst="line">
            <a:avLst/>
          </a:prstGeom>
          <a:ln w="38100">
            <a:solidFill>
              <a:schemeClr val="tx1"/>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A2D81C3-7B93-45E1-A927-102B2742FC39}"/>
                  </a:ext>
                </a:extLst>
              </p:cNvPr>
              <p:cNvSpPr txBox="1"/>
              <p:nvPr/>
            </p:nvSpPr>
            <p:spPr>
              <a:xfrm>
                <a:off x="88490" y="1326922"/>
                <a:ext cx="3245259" cy="1821781"/>
              </a:xfrm>
              <a:prstGeom prst="rect">
                <a:avLst/>
              </a:prstGeom>
              <a:solidFill>
                <a:schemeClr val="bg1"/>
              </a:solidFill>
              <a:ln w="38100">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𝑐</m:t>
                      </m:r>
                      <m:r>
                        <a:rPr lang="en-US" sz="2800" b="0" i="1" smtClean="0">
                          <a:solidFill>
                            <a:srgbClr val="0070C0"/>
                          </a:solidFill>
                          <a:latin typeface="Cambria Math" panose="02040503050406030204" pitchFamily="18" charset="0"/>
                        </a:rPr>
                        <m:t>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𝑐</m:t>
                              </m:r>
                              <m:r>
                                <a:rPr lang="en-US" sz="2800" b="0" i="1" smtClean="0">
                                  <a:solidFill>
                                    <a:srgbClr val="FFC000"/>
                                  </a:solidFill>
                                  <a:latin typeface="Cambria Math" panose="02040503050406030204" pitchFamily="18" charset="0"/>
                                </a:rPr>
                                <m:t>𝜏</m:t>
                              </m:r>
                            </m:e>
                          </m:d>
                        </m:e>
                      </m:func>
                    </m:oMath>
                  </m:oMathPara>
                </a14:m>
                <a:endParaRPr lang="en-CA"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r>
                        <a:rPr lang="en-US" sz="2800" b="0" i="1" smtClean="0">
                          <a:solidFill>
                            <a:srgbClr val="0070C0"/>
                          </a:solidFill>
                          <a:latin typeface="Cambria Math" panose="02040503050406030204" pitchFamily="18" charset="0"/>
                        </a:rPr>
                        <m:t>𝑥</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𝛼</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cosh</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𝑐</m:t>
                              </m:r>
                              <m:r>
                                <a:rPr lang="en-US" sz="2800" b="0" i="1" smtClean="0">
                                  <a:solidFill>
                                    <a:srgbClr val="FFC000"/>
                                  </a:solidFill>
                                  <a:latin typeface="Cambria Math" panose="02040503050406030204" pitchFamily="18" charset="0"/>
                                </a:rPr>
                                <m:t>𝜏</m:t>
                              </m:r>
                            </m:e>
                          </m:d>
                        </m:e>
                      </m:func>
                    </m:oMath>
                  </m:oMathPara>
                </a14:m>
                <a:endParaRPr lang="en-CA" sz="2800" dirty="0"/>
              </a:p>
            </p:txBody>
          </p:sp>
        </mc:Choice>
        <mc:Fallback xmlns="">
          <p:sp>
            <p:nvSpPr>
              <p:cNvPr id="2" name="TextBox 1">
                <a:extLst>
                  <a:ext uri="{FF2B5EF4-FFF2-40B4-BE49-F238E27FC236}">
                    <a16:creationId xmlns:a16="http://schemas.microsoft.com/office/drawing/2014/main" id="{6A2D81C3-7B93-45E1-A927-102B2742FC39}"/>
                  </a:ext>
                </a:extLst>
              </p:cNvPr>
              <p:cNvSpPr txBox="1">
                <a:spLocks noRot="1" noChangeAspect="1" noMove="1" noResize="1" noEditPoints="1" noAdjustHandles="1" noChangeArrowheads="1" noChangeShapeType="1" noTextEdit="1"/>
              </p:cNvSpPr>
              <p:nvPr/>
            </p:nvSpPr>
            <p:spPr>
              <a:xfrm>
                <a:off x="88490" y="1326922"/>
                <a:ext cx="3245259" cy="1821781"/>
              </a:xfrm>
              <a:prstGeom prst="rect">
                <a:avLst/>
              </a:prstGeom>
              <a:blipFill>
                <a:blip r:embed="rId5"/>
                <a:stretch>
                  <a:fillRect/>
                </a:stretch>
              </a:blipFill>
              <a:ln w="38100">
                <a:solidFill>
                  <a:srgbClr val="FF0000"/>
                </a:solidFill>
              </a:ln>
            </p:spPr>
            <p:txBody>
              <a:bodyPr/>
              <a:lstStyle/>
              <a:p>
                <a:r>
                  <a:rPr lang="en-CA">
                    <a:noFill/>
                  </a:rPr>
                  <a:t> </a:t>
                </a:r>
              </a:p>
            </p:txBody>
          </p:sp>
        </mc:Fallback>
      </mc:AlternateContent>
      <p:sp>
        <p:nvSpPr>
          <p:cNvPr id="7" name="Freeform: Shape 6">
            <a:extLst>
              <a:ext uri="{FF2B5EF4-FFF2-40B4-BE49-F238E27FC236}">
                <a16:creationId xmlns:a16="http://schemas.microsoft.com/office/drawing/2014/main" id="{1C975644-3774-4E98-8DF2-4B13B14A7651}"/>
              </a:ext>
            </a:extLst>
          </p:cNvPr>
          <p:cNvSpPr/>
          <p:nvPr/>
        </p:nvSpPr>
        <p:spPr>
          <a:xfrm rot="17435508">
            <a:off x="2172628" y="2910763"/>
            <a:ext cx="572261" cy="1531804"/>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1">
                  <a:lumMod val="60000"/>
                  <a:lumOff val="40000"/>
                </a:schemeClr>
              </a:solidFill>
            </a:endParaRPr>
          </a:p>
        </p:txBody>
      </p:sp>
      <p:sp>
        <p:nvSpPr>
          <p:cNvPr id="8" name="TextBox 7">
            <a:extLst>
              <a:ext uri="{FF2B5EF4-FFF2-40B4-BE49-F238E27FC236}">
                <a16:creationId xmlns:a16="http://schemas.microsoft.com/office/drawing/2014/main" id="{5B8ACFA9-E99F-439E-940D-A6172F7A4C49}"/>
              </a:ext>
            </a:extLst>
          </p:cNvPr>
          <p:cNvSpPr txBox="1"/>
          <p:nvPr/>
        </p:nvSpPr>
        <p:spPr>
          <a:xfrm rot="18900000">
            <a:off x="-417194" y="4280957"/>
            <a:ext cx="2932166" cy="615553"/>
          </a:xfrm>
          <a:prstGeom prst="rect">
            <a:avLst/>
          </a:prstGeom>
          <a:noFill/>
          <a:ln>
            <a:noFill/>
          </a:ln>
          <a:effectLst>
            <a:softEdge rad="127000"/>
          </a:effectLst>
        </p:spPr>
        <p:txBody>
          <a:bodyPr wrap="square" rtlCol="0">
            <a:spAutoFit/>
          </a:bodyPr>
          <a:lstStyle/>
          <a:p>
            <a:r>
              <a:rPr lang="en-US" sz="3400" dirty="0" err="1"/>
              <a:t>Rindler</a:t>
            </a:r>
            <a:r>
              <a:rPr lang="en-US" sz="3400" dirty="0"/>
              <a:t> Horizon</a:t>
            </a:r>
            <a:endParaRPr lang="en-CA" sz="3400" dirty="0">
              <a:solidFill>
                <a:schemeClr val="tx1"/>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41926AA-317B-41A4-9C2A-C7FCF9329CA7}"/>
                  </a:ext>
                </a:extLst>
              </p:cNvPr>
              <p:cNvSpPr txBox="1"/>
              <p:nvPr/>
            </p:nvSpPr>
            <p:spPr>
              <a:xfrm>
                <a:off x="1462178" y="514667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6" name="TextBox 65">
                <a:extLst>
                  <a:ext uri="{FF2B5EF4-FFF2-40B4-BE49-F238E27FC236}">
                    <a16:creationId xmlns:a16="http://schemas.microsoft.com/office/drawing/2014/main" id="{E41926AA-317B-41A4-9C2A-C7FCF9329CA7}"/>
                  </a:ext>
                </a:extLst>
              </p:cNvPr>
              <p:cNvSpPr txBox="1">
                <a:spLocks noRot="1" noChangeAspect="1" noMove="1" noResize="1" noEditPoints="1" noAdjustHandles="1" noChangeArrowheads="1" noChangeShapeType="1" noTextEdit="1"/>
              </p:cNvSpPr>
              <p:nvPr/>
            </p:nvSpPr>
            <p:spPr>
              <a:xfrm>
                <a:off x="1462178" y="5146672"/>
                <a:ext cx="1073989" cy="956352"/>
              </a:xfrm>
              <a:prstGeom prst="rect">
                <a:avLst/>
              </a:prstGeom>
              <a:blipFill>
                <a:blip r:embed="rId6"/>
                <a:stretch>
                  <a:fillRect/>
                </a:stretch>
              </a:blipFill>
              <a:effectLst>
                <a:softEdge rad="63500"/>
              </a:effectLst>
            </p:spPr>
            <p:txBody>
              <a:bodyPr/>
              <a:lstStyle/>
              <a:p>
                <a:r>
                  <a:rPr lang="en-CA">
                    <a:noFill/>
                  </a:rPr>
                  <a:t> </a:t>
                </a:r>
              </a:p>
            </p:txBody>
          </p:sp>
        </mc:Fallback>
      </mc:AlternateContent>
      <p:grpSp>
        <p:nvGrpSpPr>
          <p:cNvPr id="9" name="Group 8">
            <a:extLst>
              <a:ext uri="{FF2B5EF4-FFF2-40B4-BE49-F238E27FC236}">
                <a16:creationId xmlns:a16="http://schemas.microsoft.com/office/drawing/2014/main" id="{9840A976-E061-4285-9FCC-E769255AAC72}"/>
              </a:ext>
            </a:extLst>
          </p:cNvPr>
          <p:cNvGrpSpPr/>
          <p:nvPr/>
        </p:nvGrpSpPr>
        <p:grpSpPr>
          <a:xfrm>
            <a:off x="3968549" y="973517"/>
            <a:ext cx="3304122" cy="10691573"/>
            <a:chOff x="3968549" y="973517"/>
            <a:chExt cx="3304122" cy="10691573"/>
          </a:xfrm>
        </p:grpSpPr>
        <p:pic>
          <p:nvPicPr>
            <p:cNvPr id="18" name="Picture 8" descr="Rocket, Star, Moon, Space Travel, Space, Research">
              <a:extLst>
                <a:ext uri="{FF2B5EF4-FFF2-40B4-BE49-F238E27FC236}">
                  <a16:creationId xmlns:a16="http://schemas.microsoft.com/office/drawing/2014/main" id="{1D312E3C-4E9F-49D6-9FC5-F9D77F6CDA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36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A7F7936A-7C60-44BB-8487-5445A7D73987}"/>
                </a:ext>
              </a:extLst>
            </p:cNvPr>
            <p:cNvGrpSpPr/>
            <p:nvPr/>
          </p:nvGrpSpPr>
          <p:grpSpPr>
            <a:xfrm>
              <a:off x="4815075" y="973517"/>
              <a:ext cx="2457596" cy="10691573"/>
              <a:chOff x="8040306" y="534307"/>
              <a:chExt cx="1655234" cy="6249739"/>
            </a:xfrm>
          </p:grpSpPr>
          <p:sp>
            <p:nvSpPr>
              <p:cNvPr id="23" name="Freeform: Shape 22">
                <a:extLst>
                  <a:ext uri="{FF2B5EF4-FFF2-40B4-BE49-F238E27FC236}">
                    <a16:creationId xmlns:a16="http://schemas.microsoft.com/office/drawing/2014/main" id="{A1365340-F16B-452A-87E0-C870CB54E495}"/>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sp>
            <p:nvSpPr>
              <p:cNvPr id="25" name="Freeform: Shape 24">
                <a:extLst>
                  <a:ext uri="{FF2B5EF4-FFF2-40B4-BE49-F238E27FC236}">
                    <a16:creationId xmlns:a16="http://schemas.microsoft.com/office/drawing/2014/main" id="{E9C0A3EC-0ECF-44C3-A613-5E378D46844F}"/>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grp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6FE81E8-E69B-4EBC-AACC-5718AAC4916D}"/>
                  </a:ext>
                </a:extLst>
              </p:cNvPr>
              <p:cNvSpPr txBox="1"/>
              <p:nvPr/>
            </p:nvSpPr>
            <p:spPr>
              <a:xfrm rot="18367576">
                <a:off x="2107004" y="2897212"/>
                <a:ext cx="4225676" cy="584775"/>
              </a:xfrm>
              <a:prstGeom prst="rect">
                <a:avLst/>
              </a:prstGeom>
              <a:noFill/>
              <a:ln>
                <a:noFill/>
              </a:ln>
              <a:effectLst>
                <a:softEdge rad="127000"/>
              </a:effectLst>
            </p:spPr>
            <p:txBody>
              <a:bodyPr wrap="square" rtlCol="0">
                <a:spAutoFit/>
              </a:bodyPr>
              <a:lstStyle/>
              <a:p>
                <a:r>
                  <a:rPr lang="en-US" sz="3200" b="0" i="0" dirty="0">
                    <a:solidFill>
                      <a:srgbClr val="FF0000"/>
                    </a:solidFill>
                  </a:rPr>
                  <a:t>proper acceleration</a:t>
                </a:r>
                <a:r>
                  <a:rPr lang="en-US" sz="3200" b="0" i="0" dirty="0">
                    <a:solidFill>
                      <a:srgbClr val="FF0000"/>
                    </a:solidFill>
                    <a:latin typeface="+mj-lt"/>
                  </a:rPr>
                  <a:t> </a:t>
                </a:r>
                <a14:m>
                  <m:oMath xmlns:m="http://schemas.openxmlformats.org/officeDocument/2006/math">
                    <m:r>
                      <a:rPr lang="en-US" sz="3200" b="0" i="1" smtClean="0">
                        <a:latin typeface="Cambria Math" panose="02040503050406030204" pitchFamily="18" charset="0"/>
                      </a:rPr>
                      <m:t>=</m:t>
                    </m:r>
                    <m:r>
                      <a:rPr lang="en-US" sz="3200" i="1">
                        <a:latin typeface="Cambria Math" panose="02040503050406030204" pitchFamily="18" charset="0"/>
                      </a:rPr>
                      <m:t>𝛼</m:t>
                    </m:r>
                  </m:oMath>
                </a14:m>
                <a:endParaRPr lang="en-CA" sz="3200" dirty="0">
                  <a:solidFill>
                    <a:schemeClr val="tx1"/>
                  </a:solidFill>
                </a:endParaRPr>
              </a:p>
            </p:txBody>
          </p:sp>
        </mc:Choice>
        <mc:Fallback xmlns="">
          <p:sp>
            <p:nvSpPr>
              <p:cNvPr id="28" name="TextBox 27">
                <a:extLst>
                  <a:ext uri="{FF2B5EF4-FFF2-40B4-BE49-F238E27FC236}">
                    <a16:creationId xmlns:a16="http://schemas.microsoft.com/office/drawing/2014/main" id="{F6FE81E8-E69B-4EBC-AACC-5718AAC4916D}"/>
                  </a:ext>
                </a:extLst>
              </p:cNvPr>
              <p:cNvSpPr txBox="1">
                <a:spLocks noRot="1" noChangeAspect="1" noMove="1" noResize="1" noEditPoints="1" noAdjustHandles="1" noChangeArrowheads="1" noChangeShapeType="1" noTextEdit="1"/>
              </p:cNvSpPr>
              <p:nvPr/>
            </p:nvSpPr>
            <p:spPr>
              <a:xfrm rot="18367576">
                <a:off x="2107004" y="2897212"/>
                <a:ext cx="4225676" cy="584775"/>
              </a:xfrm>
              <a:prstGeom prst="rect">
                <a:avLst/>
              </a:prstGeom>
              <a:blipFill>
                <a:blip r:embed="rId7"/>
                <a:stretch>
                  <a:fillRect l="-4928" b="-6321"/>
                </a:stretch>
              </a:blipFill>
              <a:ln>
                <a:noFill/>
              </a:ln>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8226693-21F6-4FB1-B15D-BA192221227E}"/>
                  </a:ext>
                </a:extLst>
              </p:cNvPr>
              <p:cNvSpPr txBox="1"/>
              <p:nvPr/>
            </p:nvSpPr>
            <p:spPr>
              <a:xfrm rot="18367576">
                <a:off x="4507304" y="2396167"/>
                <a:ext cx="4225676" cy="748666"/>
              </a:xfrm>
              <a:prstGeom prst="rect">
                <a:avLst/>
              </a:prstGeom>
              <a:noFill/>
              <a:ln>
                <a:noFill/>
              </a:ln>
              <a:effectLst>
                <a:softEdge rad="127000"/>
              </a:effectLst>
            </p:spPr>
            <p:txBody>
              <a:bodyPr wrap="square" rtlCol="0">
                <a:spAutoFit/>
              </a:bodyPr>
              <a:lstStyle/>
              <a:p>
                <a:r>
                  <a:rPr lang="en-US" sz="3200" b="0" i="0" dirty="0">
                    <a:solidFill>
                      <a:srgbClr val="FFC000"/>
                    </a:solidFill>
                  </a:rPr>
                  <a:t>proper acceleration</a:t>
                </a:r>
                <a:r>
                  <a:rPr lang="en-US" sz="3200" b="0" i="0" dirty="0">
                    <a:solidFill>
                      <a:srgbClr val="FFC000"/>
                    </a:solidFill>
                    <a:latin typeface="+mj-lt"/>
                  </a:rPr>
                  <a:t> </a:t>
                </a:r>
                <a14:m>
                  <m:oMath xmlns:m="http://schemas.openxmlformats.org/officeDocument/2006/math">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i="1">
                            <a:latin typeface="Cambria Math" panose="02040503050406030204" pitchFamily="18" charset="0"/>
                          </a:rPr>
                          <m:t>𝛼</m:t>
                        </m:r>
                      </m:num>
                      <m:den>
                        <m:r>
                          <a:rPr lang="en-US" sz="3200" b="0" i="1" smtClean="0">
                            <a:latin typeface="Cambria Math" panose="02040503050406030204" pitchFamily="18" charset="0"/>
                          </a:rPr>
                          <m:t>2</m:t>
                        </m:r>
                      </m:den>
                    </m:f>
                  </m:oMath>
                </a14:m>
                <a:endParaRPr lang="en-CA" sz="3200" dirty="0">
                  <a:solidFill>
                    <a:schemeClr val="tx1"/>
                  </a:solidFill>
                </a:endParaRPr>
              </a:p>
            </p:txBody>
          </p:sp>
        </mc:Choice>
        <mc:Fallback xmlns="">
          <p:sp>
            <p:nvSpPr>
              <p:cNvPr id="4" name="TextBox 3">
                <a:extLst>
                  <a:ext uri="{FF2B5EF4-FFF2-40B4-BE49-F238E27FC236}">
                    <a16:creationId xmlns:a16="http://schemas.microsoft.com/office/drawing/2014/main" id="{88226693-21F6-4FB1-B15D-BA192221227E}"/>
                  </a:ext>
                </a:extLst>
              </p:cNvPr>
              <p:cNvSpPr txBox="1">
                <a:spLocks noRot="1" noChangeAspect="1" noMove="1" noResize="1" noEditPoints="1" noAdjustHandles="1" noChangeArrowheads="1" noChangeShapeType="1" noTextEdit="1"/>
              </p:cNvSpPr>
              <p:nvPr/>
            </p:nvSpPr>
            <p:spPr>
              <a:xfrm rot="18367576">
                <a:off x="4507304" y="2396167"/>
                <a:ext cx="4225676" cy="748666"/>
              </a:xfrm>
              <a:prstGeom prst="rect">
                <a:avLst/>
              </a:prstGeom>
              <a:blipFill>
                <a:blip r:embed="rId8"/>
                <a:stretch>
                  <a:fillRect l="-3150" b="-4739"/>
                </a:stretch>
              </a:blipFill>
              <a:ln>
                <a:noFill/>
              </a:ln>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067836B-4D0C-49D4-B17D-095660D020A3}"/>
                  </a:ext>
                </a:extLst>
              </p:cNvPr>
              <p:cNvSpPr txBox="1"/>
              <p:nvPr/>
            </p:nvSpPr>
            <p:spPr>
              <a:xfrm>
                <a:off x="3824378" y="52419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35" name="TextBox 34">
                <a:extLst>
                  <a:ext uri="{FF2B5EF4-FFF2-40B4-BE49-F238E27FC236}">
                    <a16:creationId xmlns:a16="http://schemas.microsoft.com/office/drawing/2014/main" id="{7067836B-4D0C-49D4-B17D-095660D020A3}"/>
                  </a:ext>
                </a:extLst>
              </p:cNvPr>
              <p:cNvSpPr txBox="1">
                <a:spLocks noRot="1" noChangeAspect="1" noMove="1" noResize="1" noEditPoints="1" noAdjustHandles="1" noChangeArrowheads="1" noChangeShapeType="1" noTextEdit="1"/>
              </p:cNvSpPr>
              <p:nvPr/>
            </p:nvSpPr>
            <p:spPr>
              <a:xfrm>
                <a:off x="3824378" y="5241922"/>
                <a:ext cx="1073989" cy="956352"/>
              </a:xfrm>
              <a:prstGeom prst="rect">
                <a:avLst/>
              </a:prstGeom>
              <a:blipFill>
                <a:blip r:embed="rId9"/>
                <a:stretch>
                  <a:fillRect/>
                </a:stretch>
              </a:blipFill>
              <a:effectLst>
                <a:softEdge rad="63500"/>
              </a:effectLst>
            </p:spPr>
            <p:txBody>
              <a:bodyPr/>
              <a:lstStyle/>
              <a:p>
                <a:r>
                  <a:rPr lang="en-CA">
                    <a:noFill/>
                  </a:rPr>
                  <a:t> </a:t>
                </a:r>
              </a:p>
            </p:txBody>
          </p:sp>
        </mc:Fallback>
      </mc:AlternateContent>
      <p:grpSp>
        <p:nvGrpSpPr>
          <p:cNvPr id="19" name="Group 18">
            <a:extLst>
              <a:ext uri="{FF2B5EF4-FFF2-40B4-BE49-F238E27FC236}">
                <a16:creationId xmlns:a16="http://schemas.microsoft.com/office/drawing/2014/main" id="{3186BD73-3260-48DC-88CA-55B4ECC64C47}"/>
              </a:ext>
            </a:extLst>
          </p:cNvPr>
          <p:cNvGrpSpPr/>
          <p:nvPr/>
        </p:nvGrpSpPr>
        <p:grpSpPr>
          <a:xfrm>
            <a:off x="2977949" y="5286163"/>
            <a:ext cx="1390650" cy="923330"/>
            <a:chOff x="1181100" y="5267113"/>
            <a:chExt cx="1390650" cy="923330"/>
          </a:xfrm>
        </p:grpSpPr>
        <p:cxnSp>
          <p:nvCxnSpPr>
            <p:cNvPr id="20" name="Straight Arrow Connector 19">
              <a:extLst>
                <a:ext uri="{FF2B5EF4-FFF2-40B4-BE49-F238E27FC236}">
                  <a16:creationId xmlns:a16="http://schemas.microsoft.com/office/drawing/2014/main" id="{CD8119D5-33CA-43B9-98BF-D1F034279B89}"/>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1FB45B9-5157-42C3-8149-51DB491286FC}"/>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21" name="TextBox 20">
                  <a:extLst>
                    <a:ext uri="{FF2B5EF4-FFF2-40B4-BE49-F238E27FC236}">
                      <a16:creationId xmlns:a16="http://schemas.microsoft.com/office/drawing/2014/main" id="{E1FB45B9-5157-42C3-8149-51DB491286FC}"/>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10"/>
                  <a:stretch>
                    <a:fillRect/>
                  </a:stretch>
                </a:blipFill>
                <a:ln>
                  <a:noFill/>
                </a:ln>
              </p:spPr>
              <p:txBody>
                <a:bodyPr/>
                <a:lstStyle/>
                <a:p>
                  <a:r>
                    <a:rPr lang="en-CA">
                      <a:noFill/>
                    </a:rPr>
                    <a:t> </a:t>
                  </a:r>
                </a:p>
              </p:txBody>
            </p:sp>
          </mc:Fallback>
        </mc:AlternateContent>
      </p:grpSp>
      <p:grpSp>
        <p:nvGrpSpPr>
          <p:cNvPr id="13" name="Group 12">
            <a:extLst>
              <a:ext uri="{FF2B5EF4-FFF2-40B4-BE49-F238E27FC236}">
                <a16:creationId xmlns:a16="http://schemas.microsoft.com/office/drawing/2014/main" id="{0E7E61D7-203A-4593-9892-C5D8682B751F}"/>
              </a:ext>
            </a:extLst>
          </p:cNvPr>
          <p:cNvGrpSpPr/>
          <p:nvPr/>
        </p:nvGrpSpPr>
        <p:grpSpPr>
          <a:xfrm>
            <a:off x="6254549" y="259098"/>
            <a:ext cx="3279172" cy="12026920"/>
            <a:chOff x="6254549" y="259098"/>
            <a:chExt cx="3279172" cy="12026920"/>
          </a:xfrm>
        </p:grpSpPr>
        <p:grpSp>
          <p:nvGrpSpPr>
            <p:cNvPr id="33" name="Group 32">
              <a:extLst>
                <a:ext uri="{FF2B5EF4-FFF2-40B4-BE49-F238E27FC236}">
                  <a16:creationId xmlns:a16="http://schemas.microsoft.com/office/drawing/2014/main" id="{4ABB5042-5FDA-4040-B969-4B8DFD15631E}"/>
                </a:ext>
              </a:extLst>
            </p:cNvPr>
            <p:cNvGrpSpPr/>
            <p:nvPr/>
          </p:nvGrpSpPr>
          <p:grpSpPr>
            <a:xfrm>
              <a:off x="6254549" y="259098"/>
              <a:ext cx="3279172" cy="12026920"/>
              <a:chOff x="6254549" y="259098"/>
              <a:chExt cx="3279172" cy="12026920"/>
            </a:xfrm>
          </p:grpSpPr>
          <p:pic>
            <p:nvPicPr>
              <p:cNvPr id="34" name="Picture 8" descr="Rocket, Star, Moon, Space Travel, Space, Research">
                <a:extLst>
                  <a:ext uri="{FF2B5EF4-FFF2-40B4-BE49-F238E27FC236}">
                    <a16:creationId xmlns:a16="http://schemas.microsoft.com/office/drawing/2014/main" id="{6F447563-9D35-4126-8426-CD9FF3E4AE77}"/>
                  </a:ext>
                </a:extLst>
              </p:cNvPr>
              <p:cNvPicPr>
                <a:picLocks noChangeAspect="1" noChangeArrowheads="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6522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011087C6-7BD0-4101-9408-1906C6756AC6}"/>
                  </a:ext>
                </a:extLst>
              </p:cNvPr>
              <p:cNvGrpSpPr/>
              <p:nvPr/>
            </p:nvGrpSpPr>
            <p:grpSpPr>
              <a:xfrm>
                <a:off x="7076125" y="259098"/>
                <a:ext cx="2457596" cy="12026920"/>
                <a:chOff x="8040306" y="534307"/>
                <a:chExt cx="1655234" cy="6249739"/>
              </a:xfrm>
            </p:grpSpPr>
            <p:sp>
              <p:nvSpPr>
                <p:cNvPr id="37" name="Freeform: Shape 36">
                  <a:extLst>
                    <a:ext uri="{FF2B5EF4-FFF2-40B4-BE49-F238E27FC236}">
                      <a16:creationId xmlns:a16="http://schemas.microsoft.com/office/drawing/2014/main" id="{F10164FF-9687-430E-A3AD-3BE15024BECC}"/>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8" name="Freeform: Shape 37">
                  <a:extLst>
                    <a:ext uri="{FF2B5EF4-FFF2-40B4-BE49-F238E27FC236}">
                      <a16:creationId xmlns:a16="http://schemas.microsoft.com/office/drawing/2014/main" id="{075B83D5-439C-413C-AF12-69009484C5A2}"/>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D81AEB3-FCCF-45B3-829A-5ECE1C2B901B}"/>
                    </a:ext>
                  </a:extLst>
                </p:cNvPr>
                <p:cNvSpPr txBox="1"/>
                <p:nvPr/>
              </p:nvSpPr>
              <p:spPr>
                <a:xfrm rot="18030469">
                  <a:off x="6469454" y="2167567"/>
                  <a:ext cx="4225676" cy="748666"/>
                </a:xfrm>
                <a:prstGeom prst="rect">
                  <a:avLst/>
                </a:prstGeom>
                <a:noFill/>
                <a:ln>
                  <a:noFill/>
                </a:ln>
                <a:effectLst>
                  <a:softEdge rad="127000"/>
                </a:effectLst>
              </p:spPr>
              <p:txBody>
                <a:bodyPr wrap="square" rtlCol="0">
                  <a:spAutoFit/>
                </a:bodyPr>
                <a:lstStyle/>
                <a:p>
                  <a:r>
                    <a:rPr lang="en-US" sz="3200" b="0" i="0" dirty="0">
                      <a:solidFill>
                        <a:srgbClr val="00B050"/>
                      </a:solidFill>
                    </a:rPr>
                    <a:t>proper acceleration</a:t>
                  </a:r>
                  <a:r>
                    <a:rPr lang="en-US" sz="3200" b="0" i="0" dirty="0">
                      <a:solidFill>
                        <a:srgbClr val="00B050"/>
                      </a:solidFill>
                      <a:latin typeface="+mj-lt"/>
                    </a:rPr>
                    <a:t> </a:t>
                  </a:r>
                  <a14:m>
                    <m:oMath xmlns:m="http://schemas.openxmlformats.org/officeDocument/2006/math">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i="1">
                              <a:latin typeface="Cambria Math" panose="02040503050406030204" pitchFamily="18" charset="0"/>
                            </a:rPr>
                            <m:t>𝛼</m:t>
                          </m:r>
                        </m:num>
                        <m:den>
                          <m:r>
                            <a:rPr lang="en-US" sz="3200" b="0" i="1" smtClean="0">
                              <a:latin typeface="Cambria Math" panose="02040503050406030204" pitchFamily="18" charset="0"/>
                            </a:rPr>
                            <m:t>3</m:t>
                          </m:r>
                        </m:den>
                      </m:f>
                    </m:oMath>
                  </a14:m>
                  <a:endParaRPr lang="en-CA" sz="3200" dirty="0">
                    <a:solidFill>
                      <a:schemeClr val="tx1"/>
                    </a:solidFill>
                  </a:endParaRPr>
                </a:p>
              </p:txBody>
            </p:sp>
          </mc:Choice>
          <mc:Fallback xmlns="">
            <p:sp>
              <p:nvSpPr>
                <p:cNvPr id="6" name="TextBox 5">
                  <a:extLst>
                    <a:ext uri="{FF2B5EF4-FFF2-40B4-BE49-F238E27FC236}">
                      <a16:creationId xmlns:a16="http://schemas.microsoft.com/office/drawing/2014/main" id="{ED81AEB3-FCCF-45B3-829A-5ECE1C2B901B}"/>
                    </a:ext>
                  </a:extLst>
                </p:cNvPr>
                <p:cNvSpPr txBox="1">
                  <a:spLocks noRot="1" noChangeAspect="1" noMove="1" noResize="1" noEditPoints="1" noAdjustHandles="1" noChangeArrowheads="1" noChangeShapeType="1" noTextEdit="1"/>
                </p:cNvSpPr>
                <p:nvPr/>
              </p:nvSpPr>
              <p:spPr>
                <a:xfrm rot="18030469">
                  <a:off x="6469454" y="2167567"/>
                  <a:ext cx="4225676" cy="748666"/>
                </a:xfrm>
                <a:prstGeom prst="rect">
                  <a:avLst/>
                </a:prstGeom>
                <a:blipFill>
                  <a:blip r:embed="rId11"/>
                  <a:stretch>
                    <a:fillRect l="-3057" b="-4545"/>
                  </a:stretch>
                </a:blipFill>
                <a:ln>
                  <a:noFill/>
                </a:ln>
                <a:effectLst>
                  <a:softEdge rad="127000"/>
                </a:effectLst>
              </p:spPr>
              <p:txBody>
                <a:bodyPr/>
                <a:lstStyle/>
                <a:p>
                  <a:r>
                    <a:rPr lang="en-CA">
                      <a:noFill/>
                    </a:rPr>
                    <a:t> </a:t>
                  </a:r>
                </a:p>
              </p:txBody>
            </p:sp>
          </mc:Fallback>
        </mc:AlternateContent>
      </p:grpSp>
      <p:grpSp>
        <p:nvGrpSpPr>
          <p:cNvPr id="14" name="Group 13">
            <a:extLst>
              <a:ext uri="{FF2B5EF4-FFF2-40B4-BE49-F238E27FC236}">
                <a16:creationId xmlns:a16="http://schemas.microsoft.com/office/drawing/2014/main" id="{27B7D995-8B17-498C-A623-F485F031599D}"/>
              </a:ext>
            </a:extLst>
          </p:cNvPr>
          <p:cNvGrpSpPr/>
          <p:nvPr/>
        </p:nvGrpSpPr>
        <p:grpSpPr>
          <a:xfrm>
            <a:off x="8542093" y="-816057"/>
            <a:ext cx="3304426" cy="14177230"/>
            <a:chOff x="8542093" y="-816057"/>
            <a:chExt cx="3304426" cy="14177230"/>
          </a:xfrm>
        </p:grpSpPr>
        <p:grpSp>
          <p:nvGrpSpPr>
            <p:cNvPr id="27" name="Group 26">
              <a:extLst>
                <a:ext uri="{FF2B5EF4-FFF2-40B4-BE49-F238E27FC236}">
                  <a16:creationId xmlns:a16="http://schemas.microsoft.com/office/drawing/2014/main" id="{899723A9-9190-4D68-989D-B4703FAB25B5}"/>
                </a:ext>
              </a:extLst>
            </p:cNvPr>
            <p:cNvGrpSpPr/>
            <p:nvPr/>
          </p:nvGrpSpPr>
          <p:grpSpPr>
            <a:xfrm>
              <a:off x="8542093" y="-816057"/>
              <a:ext cx="3304426" cy="14177230"/>
              <a:chOff x="8542093" y="-816057"/>
              <a:chExt cx="3304426" cy="14177230"/>
            </a:xfrm>
          </p:grpSpPr>
          <p:pic>
            <p:nvPicPr>
              <p:cNvPr id="29" name="Picture 8" descr="Rocket, Star, Moon, Space Travel, Space, Research">
                <a:extLst>
                  <a:ext uri="{FF2B5EF4-FFF2-40B4-BE49-F238E27FC236}">
                    <a16:creationId xmlns:a16="http://schemas.microsoft.com/office/drawing/2014/main" id="{2F09F45E-8DE6-4A52-8AF0-16D83B075B14}"/>
                  </a:ext>
                </a:extLst>
              </p:cNvPr>
              <p:cNvPicPr>
                <a:picLocks noChangeAspect="1" noChangeArrowheads="1"/>
              </p:cNvPicPr>
              <p:nvPr/>
            </p:nvPicPr>
            <p:blipFill>
              <a:blip r:embed="rId4">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8809953" y="55188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a:extLst>
                  <a:ext uri="{FF2B5EF4-FFF2-40B4-BE49-F238E27FC236}">
                    <a16:creationId xmlns:a16="http://schemas.microsoft.com/office/drawing/2014/main" id="{A2C1E036-735F-4DB0-A5E9-BB45C05BC5B3}"/>
                  </a:ext>
                </a:extLst>
              </p:cNvPr>
              <p:cNvGrpSpPr/>
              <p:nvPr/>
            </p:nvGrpSpPr>
            <p:grpSpPr>
              <a:xfrm>
                <a:off x="9388923" y="-816057"/>
                <a:ext cx="2457596" cy="14177230"/>
                <a:chOff x="8040306" y="534307"/>
                <a:chExt cx="1655234" cy="6249739"/>
              </a:xfrm>
            </p:grpSpPr>
            <p:sp>
              <p:nvSpPr>
                <p:cNvPr id="31" name="Freeform: Shape 30">
                  <a:extLst>
                    <a:ext uri="{FF2B5EF4-FFF2-40B4-BE49-F238E27FC236}">
                      <a16:creationId xmlns:a16="http://schemas.microsoft.com/office/drawing/2014/main" id="{EB4028EE-83CF-4A1D-80D1-B2857FBAE33E}"/>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Freeform: Shape 31">
                  <a:extLst>
                    <a:ext uri="{FF2B5EF4-FFF2-40B4-BE49-F238E27FC236}">
                      <a16:creationId xmlns:a16="http://schemas.microsoft.com/office/drawing/2014/main" id="{8D834704-0DF1-4FF6-8B17-3B83B7C43047}"/>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810F6B0-49B5-4E38-9AF5-22A72D763777}"/>
                    </a:ext>
                  </a:extLst>
                </p:cNvPr>
                <p:cNvSpPr txBox="1"/>
                <p:nvPr/>
              </p:nvSpPr>
              <p:spPr>
                <a:xfrm rot="17638478">
                  <a:off x="8588806" y="1843715"/>
                  <a:ext cx="4225676" cy="748666"/>
                </a:xfrm>
                <a:prstGeom prst="rect">
                  <a:avLst/>
                </a:prstGeom>
                <a:noFill/>
                <a:ln>
                  <a:noFill/>
                </a:ln>
                <a:effectLst>
                  <a:softEdge rad="127000"/>
                </a:effectLst>
              </p:spPr>
              <p:txBody>
                <a:bodyPr wrap="square" rtlCol="0">
                  <a:spAutoFit/>
                </a:bodyPr>
                <a:lstStyle/>
                <a:p>
                  <a:r>
                    <a:rPr lang="en-US" sz="3200" b="0" i="0" dirty="0">
                      <a:solidFill>
                        <a:srgbClr val="0070C0"/>
                      </a:solidFill>
                    </a:rPr>
                    <a:t>proper acceleration</a:t>
                  </a:r>
                  <a:r>
                    <a:rPr lang="en-US" sz="3200" b="0" i="0" dirty="0">
                      <a:solidFill>
                        <a:srgbClr val="0070C0"/>
                      </a:solidFill>
                      <a:latin typeface="+mj-lt"/>
                    </a:rPr>
                    <a:t> </a:t>
                  </a:r>
                  <a14:m>
                    <m:oMath xmlns:m="http://schemas.openxmlformats.org/officeDocument/2006/math">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i="1">
                              <a:latin typeface="Cambria Math" panose="02040503050406030204" pitchFamily="18" charset="0"/>
                            </a:rPr>
                            <m:t>𝛼</m:t>
                          </m:r>
                        </m:num>
                        <m:den>
                          <m:r>
                            <a:rPr lang="en-US" sz="3200" b="0" i="1" smtClean="0">
                              <a:latin typeface="Cambria Math" panose="02040503050406030204" pitchFamily="18" charset="0"/>
                            </a:rPr>
                            <m:t>4</m:t>
                          </m:r>
                        </m:den>
                      </m:f>
                    </m:oMath>
                  </a14:m>
                  <a:endParaRPr lang="en-CA" sz="3200" dirty="0">
                    <a:solidFill>
                      <a:schemeClr val="tx1"/>
                    </a:solidFill>
                  </a:endParaRPr>
                </a:p>
              </p:txBody>
            </p:sp>
          </mc:Choice>
          <mc:Fallback xmlns="">
            <p:sp>
              <p:nvSpPr>
                <p:cNvPr id="10" name="TextBox 9">
                  <a:extLst>
                    <a:ext uri="{FF2B5EF4-FFF2-40B4-BE49-F238E27FC236}">
                      <a16:creationId xmlns:a16="http://schemas.microsoft.com/office/drawing/2014/main" id="{5810F6B0-49B5-4E38-9AF5-22A72D763777}"/>
                    </a:ext>
                  </a:extLst>
                </p:cNvPr>
                <p:cNvSpPr txBox="1">
                  <a:spLocks noRot="1" noChangeAspect="1" noMove="1" noResize="1" noEditPoints="1" noAdjustHandles="1" noChangeArrowheads="1" noChangeShapeType="1" noTextEdit="1"/>
                </p:cNvSpPr>
                <p:nvPr/>
              </p:nvSpPr>
              <p:spPr>
                <a:xfrm rot="17638478">
                  <a:off x="8588806" y="1843715"/>
                  <a:ext cx="4225676" cy="748666"/>
                </a:xfrm>
                <a:prstGeom prst="rect">
                  <a:avLst/>
                </a:prstGeom>
                <a:blipFill>
                  <a:blip r:embed="rId12"/>
                  <a:stretch>
                    <a:fillRect l="-2785" b="-4240"/>
                  </a:stretch>
                </a:blipFill>
                <a:ln>
                  <a:noFill/>
                </a:ln>
                <a:effectLst>
                  <a:softEdge rad="127000"/>
                </a:effectLst>
              </p:spPr>
              <p:txBody>
                <a:bodyPr/>
                <a:lstStyle/>
                <a:p>
                  <a:r>
                    <a:rPr lang="en-CA">
                      <a:noFill/>
                    </a:rPr>
                    <a:t> </a:t>
                  </a:r>
                </a:p>
              </p:txBody>
            </p:sp>
          </mc:Fallback>
        </mc:AlternateContent>
      </p:grpSp>
      <p:grpSp>
        <p:nvGrpSpPr>
          <p:cNvPr id="15" name="Group 14">
            <a:extLst>
              <a:ext uri="{FF2B5EF4-FFF2-40B4-BE49-F238E27FC236}">
                <a16:creationId xmlns:a16="http://schemas.microsoft.com/office/drawing/2014/main" id="{AB6094B5-6E92-47AE-A444-59E664A97683}"/>
              </a:ext>
            </a:extLst>
          </p:cNvPr>
          <p:cNvGrpSpPr/>
          <p:nvPr/>
        </p:nvGrpSpPr>
        <p:grpSpPr>
          <a:xfrm>
            <a:off x="10826549" y="-1704229"/>
            <a:ext cx="3286021" cy="15860081"/>
            <a:chOff x="10826549" y="-1704229"/>
            <a:chExt cx="3286021" cy="15860081"/>
          </a:xfrm>
        </p:grpSpPr>
        <p:grpSp>
          <p:nvGrpSpPr>
            <p:cNvPr id="39" name="Group 38">
              <a:extLst>
                <a:ext uri="{FF2B5EF4-FFF2-40B4-BE49-F238E27FC236}">
                  <a16:creationId xmlns:a16="http://schemas.microsoft.com/office/drawing/2014/main" id="{2B10AFB8-3F89-488B-8EFB-164550494982}"/>
                </a:ext>
              </a:extLst>
            </p:cNvPr>
            <p:cNvGrpSpPr/>
            <p:nvPr/>
          </p:nvGrpSpPr>
          <p:grpSpPr>
            <a:xfrm>
              <a:off x="10826549" y="-1704229"/>
              <a:ext cx="3286021" cy="15860081"/>
              <a:chOff x="10826549" y="-1704229"/>
              <a:chExt cx="3286021" cy="15860081"/>
            </a:xfrm>
          </p:grpSpPr>
          <p:pic>
            <p:nvPicPr>
              <p:cNvPr id="40" name="Picture 8" descr="Rocket, Star, Moon, Space Travel, Space, Research">
                <a:extLst>
                  <a:ext uri="{FF2B5EF4-FFF2-40B4-BE49-F238E27FC236}">
                    <a16:creationId xmlns:a16="http://schemas.microsoft.com/office/drawing/2014/main" id="{CCDCBC16-34DD-420F-A1E0-87930CF77D8A}"/>
                  </a:ext>
                </a:extLst>
              </p:cNvPr>
              <p:cNvPicPr>
                <a:picLocks noChangeAspect="1" noChangeArrowheads="1"/>
              </p:cNvPicPr>
              <p:nvPr/>
            </p:nvPicPr>
            <p:blipFill>
              <a:blip r:embed="rId4">
                <a:duotone>
                  <a:prstClr val="black"/>
                  <a:srgbClr val="7030A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1094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AEB414AA-B0B6-429E-9758-50AF41F85574}"/>
                  </a:ext>
                </a:extLst>
              </p:cNvPr>
              <p:cNvGrpSpPr/>
              <p:nvPr/>
            </p:nvGrpSpPr>
            <p:grpSpPr>
              <a:xfrm>
                <a:off x="11654974" y="-1704229"/>
                <a:ext cx="2457596" cy="15860081"/>
                <a:chOff x="8040306" y="534307"/>
                <a:chExt cx="1655234" cy="6249739"/>
              </a:xfrm>
            </p:grpSpPr>
            <p:sp>
              <p:nvSpPr>
                <p:cNvPr id="42" name="Freeform: Shape 41">
                  <a:extLst>
                    <a:ext uri="{FF2B5EF4-FFF2-40B4-BE49-F238E27FC236}">
                      <a16:creationId xmlns:a16="http://schemas.microsoft.com/office/drawing/2014/main" id="{96784A64-2D2D-4650-9C55-D383C6929FAC}"/>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3" name="Freeform: Shape 42">
                  <a:extLst>
                    <a:ext uri="{FF2B5EF4-FFF2-40B4-BE49-F238E27FC236}">
                      <a16:creationId xmlns:a16="http://schemas.microsoft.com/office/drawing/2014/main" id="{550AF945-9310-4E00-B20F-1222A1FF12CA}"/>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2B80E69-5637-4727-B552-E117BD8E9A30}"/>
                    </a:ext>
                  </a:extLst>
                </p:cNvPr>
                <p:cNvSpPr txBox="1"/>
                <p:nvPr/>
              </p:nvSpPr>
              <p:spPr>
                <a:xfrm rot="16988444">
                  <a:off x="9369856" y="2796215"/>
                  <a:ext cx="4225676" cy="748666"/>
                </a:xfrm>
                <a:prstGeom prst="rect">
                  <a:avLst/>
                </a:prstGeom>
                <a:noFill/>
                <a:ln>
                  <a:noFill/>
                </a:ln>
                <a:effectLst>
                  <a:softEdge rad="127000"/>
                </a:effectLst>
              </p:spPr>
              <p:txBody>
                <a:bodyPr wrap="square" rtlCol="0">
                  <a:spAutoFit/>
                </a:bodyPr>
                <a:lstStyle/>
                <a:p>
                  <a:r>
                    <a:rPr lang="en-US" sz="2800" b="0" i="0" dirty="0">
                      <a:solidFill>
                        <a:srgbClr val="7030A0"/>
                      </a:solidFill>
                    </a:rPr>
                    <a:t>proper acceleration</a:t>
                  </a:r>
                  <a:r>
                    <a:rPr lang="en-US" sz="2800" b="0" i="0" dirty="0">
                      <a:solidFill>
                        <a:srgbClr val="0070C0"/>
                      </a:solidFill>
                      <a:latin typeface="+mj-lt"/>
                    </a:rPr>
                    <a:t> </a:t>
                  </a:r>
                  <a14:m>
                    <m:oMath xmlns:m="http://schemas.openxmlformats.org/officeDocument/2006/math">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i="1">
                              <a:latin typeface="Cambria Math" panose="02040503050406030204" pitchFamily="18" charset="0"/>
                            </a:rPr>
                            <m:t>𝛼</m:t>
                          </m:r>
                        </m:num>
                        <m:den>
                          <m:r>
                            <a:rPr lang="en-US" sz="3200" b="0" i="1" smtClean="0">
                              <a:latin typeface="Cambria Math" panose="02040503050406030204" pitchFamily="18" charset="0"/>
                            </a:rPr>
                            <m:t>5</m:t>
                          </m:r>
                        </m:den>
                      </m:f>
                    </m:oMath>
                  </a14:m>
                  <a:endParaRPr lang="en-CA" sz="3200" dirty="0">
                    <a:solidFill>
                      <a:schemeClr val="tx1"/>
                    </a:solidFill>
                  </a:endParaRPr>
                </a:p>
              </p:txBody>
            </p:sp>
          </mc:Choice>
          <mc:Fallback xmlns="">
            <p:sp>
              <p:nvSpPr>
                <p:cNvPr id="11" name="TextBox 10">
                  <a:extLst>
                    <a:ext uri="{FF2B5EF4-FFF2-40B4-BE49-F238E27FC236}">
                      <a16:creationId xmlns:a16="http://schemas.microsoft.com/office/drawing/2014/main" id="{C2B80E69-5637-4727-B552-E117BD8E9A30}"/>
                    </a:ext>
                  </a:extLst>
                </p:cNvPr>
                <p:cNvSpPr txBox="1">
                  <a:spLocks noRot="1" noChangeAspect="1" noMove="1" noResize="1" noEditPoints="1" noAdjustHandles="1" noChangeArrowheads="1" noChangeShapeType="1" noTextEdit="1"/>
                </p:cNvSpPr>
                <p:nvPr/>
              </p:nvSpPr>
              <p:spPr>
                <a:xfrm rot="16988444">
                  <a:off x="9369856" y="2796215"/>
                  <a:ext cx="4225676" cy="748666"/>
                </a:xfrm>
                <a:prstGeom prst="rect">
                  <a:avLst/>
                </a:prstGeom>
                <a:blipFill>
                  <a:blip r:embed="rId13"/>
                  <a:stretch>
                    <a:fillRect b="-3125"/>
                  </a:stretch>
                </a:blipFill>
                <a:ln>
                  <a:noFill/>
                </a:ln>
                <a:effectLst>
                  <a:softEdge rad="127000"/>
                </a:effectLst>
              </p:spPr>
              <p:txBody>
                <a:bodyPr/>
                <a:lstStyle/>
                <a:p>
                  <a:r>
                    <a:rPr lang="en-CA">
                      <a:noFill/>
                    </a:rPr>
                    <a:t> </a:t>
                  </a:r>
                </a:p>
              </p:txBody>
            </p:sp>
          </mc:Fallback>
        </mc:AlternateContent>
      </p:grpSp>
      <p:grpSp>
        <p:nvGrpSpPr>
          <p:cNvPr id="12" name="Group 11">
            <a:extLst>
              <a:ext uri="{FF2B5EF4-FFF2-40B4-BE49-F238E27FC236}">
                <a16:creationId xmlns:a16="http://schemas.microsoft.com/office/drawing/2014/main" id="{6C0EC7F5-7213-4AEF-892E-BC5A1D403DC2}"/>
              </a:ext>
            </a:extLst>
          </p:cNvPr>
          <p:cNvGrpSpPr/>
          <p:nvPr/>
        </p:nvGrpSpPr>
        <p:grpSpPr>
          <a:xfrm>
            <a:off x="5225849" y="5184772"/>
            <a:ext cx="1729918" cy="1005671"/>
            <a:chOff x="3130349" y="5356222"/>
            <a:chExt cx="1729918" cy="1005671"/>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7AF0F16-88EF-4BF7-912C-F9EE30F0E8AD}"/>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53" name="TextBox 52">
                  <a:extLst>
                    <a:ext uri="{FF2B5EF4-FFF2-40B4-BE49-F238E27FC236}">
                      <a16:creationId xmlns:a16="http://schemas.microsoft.com/office/drawing/2014/main" id="{A7AF0F16-88EF-4BF7-912C-F9EE30F0E8AD}"/>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14"/>
                  <a:stretch>
                    <a:fillRect/>
                  </a:stretch>
                </a:blipFill>
                <a:effectLst>
                  <a:softEdge rad="63500"/>
                </a:effectLst>
              </p:spPr>
              <p:txBody>
                <a:bodyPr/>
                <a:lstStyle/>
                <a:p>
                  <a:r>
                    <a:rPr lang="en-CA">
                      <a:noFill/>
                    </a:rPr>
                    <a:t> </a:t>
                  </a:r>
                </a:p>
              </p:txBody>
            </p:sp>
          </mc:Fallback>
        </mc:AlternateContent>
        <p:grpSp>
          <p:nvGrpSpPr>
            <p:cNvPr id="54" name="Group 53">
              <a:extLst>
                <a:ext uri="{FF2B5EF4-FFF2-40B4-BE49-F238E27FC236}">
                  <a16:creationId xmlns:a16="http://schemas.microsoft.com/office/drawing/2014/main" id="{6657E1E5-365C-4774-87F0-0B771B6AA6E1}"/>
                </a:ext>
              </a:extLst>
            </p:cNvPr>
            <p:cNvGrpSpPr/>
            <p:nvPr/>
          </p:nvGrpSpPr>
          <p:grpSpPr>
            <a:xfrm>
              <a:off x="3130349" y="5438563"/>
              <a:ext cx="1390650" cy="923330"/>
              <a:chOff x="1181100" y="5267113"/>
              <a:chExt cx="1390650" cy="923330"/>
            </a:xfrm>
          </p:grpSpPr>
          <p:cxnSp>
            <p:nvCxnSpPr>
              <p:cNvPr id="55" name="Straight Arrow Connector 54">
                <a:extLst>
                  <a:ext uri="{FF2B5EF4-FFF2-40B4-BE49-F238E27FC236}">
                    <a16:creationId xmlns:a16="http://schemas.microsoft.com/office/drawing/2014/main" id="{3200B619-141C-4682-BCCC-A6C1373BBB90}"/>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46ADB75-AC98-4577-992B-5F0F8D792F8E}"/>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56" name="TextBox 55">
                    <a:extLst>
                      <a:ext uri="{FF2B5EF4-FFF2-40B4-BE49-F238E27FC236}">
                        <a16:creationId xmlns:a16="http://schemas.microsoft.com/office/drawing/2014/main" id="{C46ADB75-AC98-4577-992B-5F0F8D792F8E}"/>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15"/>
                    <a:stretch>
                      <a:fillRect/>
                    </a:stretch>
                  </a:blipFill>
                  <a:ln>
                    <a:noFill/>
                  </a:ln>
                </p:spPr>
                <p:txBody>
                  <a:bodyPr/>
                  <a:lstStyle/>
                  <a:p>
                    <a:r>
                      <a:rPr lang="en-CA">
                        <a:noFill/>
                      </a:rPr>
                      <a:t> </a:t>
                    </a:r>
                  </a:p>
                </p:txBody>
              </p:sp>
            </mc:Fallback>
          </mc:AlternateContent>
        </p:grpSp>
      </p:grpSp>
      <p:grpSp>
        <p:nvGrpSpPr>
          <p:cNvPr id="57" name="Group 56">
            <a:extLst>
              <a:ext uri="{FF2B5EF4-FFF2-40B4-BE49-F238E27FC236}">
                <a16:creationId xmlns:a16="http://schemas.microsoft.com/office/drawing/2014/main" id="{EB63B21F-DC02-4D65-B79F-16F3A25B5B6E}"/>
              </a:ext>
            </a:extLst>
          </p:cNvPr>
          <p:cNvGrpSpPr/>
          <p:nvPr/>
        </p:nvGrpSpPr>
        <p:grpSpPr>
          <a:xfrm>
            <a:off x="7549949" y="5203822"/>
            <a:ext cx="1729918" cy="1005671"/>
            <a:chOff x="3130349" y="5356222"/>
            <a:chExt cx="1729918" cy="1005671"/>
          </a:xfrm>
        </p:grpSpPr>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FD2D1476-8341-4550-8898-25F7BEC22947}"/>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58" name="TextBox 57">
                  <a:extLst>
                    <a:ext uri="{FF2B5EF4-FFF2-40B4-BE49-F238E27FC236}">
                      <a16:creationId xmlns:a16="http://schemas.microsoft.com/office/drawing/2014/main" id="{FD2D1476-8341-4550-8898-25F7BEC22947}"/>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16"/>
                  <a:stretch>
                    <a:fillRect/>
                  </a:stretch>
                </a:blipFill>
                <a:effectLst>
                  <a:softEdge rad="63500"/>
                </a:effectLst>
              </p:spPr>
              <p:txBody>
                <a:bodyPr/>
                <a:lstStyle/>
                <a:p>
                  <a:r>
                    <a:rPr lang="en-CA">
                      <a:noFill/>
                    </a:rPr>
                    <a:t> </a:t>
                  </a:r>
                </a:p>
              </p:txBody>
            </p:sp>
          </mc:Fallback>
        </mc:AlternateContent>
        <p:grpSp>
          <p:nvGrpSpPr>
            <p:cNvPr id="59" name="Group 58">
              <a:extLst>
                <a:ext uri="{FF2B5EF4-FFF2-40B4-BE49-F238E27FC236}">
                  <a16:creationId xmlns:a16="http://schemas.microsoft.com/office/drawing/2014/main" id="{BFFCBF6B-B5A2-4B86-B377-EB2C9E302F43}"/>
                </a:ext>
              </a:extLst>
            </p:cNvPr>
            <p:cNvGrpSpPr/>
            <p:nvPr/>
          </p:nvGrpSpPr>
          <p:grpSpPr>
            <a:xfrm>
              <a:off x="3130349" y="5438563"/>
              <a:ext cx="1390650" cy="923330"/>
              <a:chOff x="1181100" y="5267113"/>
              <a:chExt cx="1390650" cy="923330"/>
            </a:xfrm>
          </p:grpSpPr>
          <p:cxnSp>
            <p:nvCxnSpPr>
              <p:cNvPr id="60" name="Straight Arrow Connector 59">
                <a:extLst>
                  <a:ext uri="{FF2B5EF4-FFF2-40B4-BE49-F238E27FC236}">
                    <a16:creationId xmlns:a16="http://schemas.microsoft.com/office/drawing/2014/main" id="{610123DB-7A95-4879-9B11-F534DF36C53D}"/>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D465711-2201-417D-AD42-A6857B9D6E63}"/>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1" name="TextBox 60">
                    <a:extLst>
                      <a:ext uri="{FF2B5EF4-FFF2-40B4-BE49-F238E27FC236}">
                        <a16:creationId xmlns:a16="http://schemas.microsoft.com/office/drawing/2014/main" id="{ED465711-2201-417D-AD42-A6857B9D6E63}"/>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3"/>
                    <a:stretch>
                      <a:fillRect/>
                    </a:stretch>
                  </a:blipFill>
                  <a:ln>
                    <a:noFill/>
                  </a:ln>
                </p:spPr>
                <p:txBody>
                  <a:bodyPr/>
                  <a:lstStyle/>
                  <a:p>
                    <a:r>
                      <a:rPr lang="en-CA">
                        <a:noFill/>
                      </a:rPr>
                      <a:t> </a:t>
                    </a:r>
                  </a:p>
                </p:txBody>
              </p:sp>
            </mc:Fallback>
          </mc:AlternateContent>
        </p:grpSp>
      </p:grpSp>
      <p:grpSp>
        <p:nvGrpSpPr>
          <p:cNvPr id="62" name="Group 61">
            <a:extLst>
              <a:ext uri="{FF2B5EF4-FFF2-40B4-BE49-F238E27FC236}">
                <a16:creationId xmlns:a16="http://schemas.microsoft.com/office/drawing/2014/main" id="{B1431729-8116-496C-893F-BB26A2851D5F}"/>
              </a:ext>
            </a:extLst>
          </p:cNvPr>
          <p:cNvGrpSpPr/>
          <p:nvPr/>
        </p:nvGrpSpPr>
        <p:grpSpPr>
          <a:xfrm>
            <a:off x="9816899" y="5203822"/>
            <a:ext cx="1729918" cy="1005671"/>
            <a:chOff x="3130349" y="5356222"/>
            <a:chExt cx="1729918" cy="1005671"/>
          </a:xfrm>
        </p:grpSpPr>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C78AF4C9-B0C6-42C0-82D7-C1F16FEAC590}"/>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3" name="TextBox 62">
                  <a:extLst>
                    <a:ext uri="{FF2B5EF4-FFF2-40B4-BE49-F238E27FC236}">
                      <a16:creationId xmlns:a16="http://schemas.microsoft.com/office/drawing/2014/main" id="{C78AF4C9-B0C6-42C0-82D7-C1F16FEAC590}"/>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17"/>
                  <a:stretch>
                    <a:fillRect/>
                  </a:stretch>
                </a:blipFill>
                <a:effectLst>
                  <a:softEdge rad="63500"/>
                </a:effectLst>
              </p:spPr>
              <p:txBody>
                <a:bodyPr/>
                <a:lstStyle/>
                <a:p>
                  <a:r>
                    <a:rPr lang="en-CA">
                      <a:noFill/>
                    </a:rPr>
                    <a:t> </a:t>
                  </a:r>
                </a:p>
              </p:txBody>
            </p:sp>
          </mc:Fallback>
        </mc:AlternateContent>
        <p:grpSp>
          <p:nvGrpSpPr>
            <p:cNvPr id="64" name="Group 63">
              <a:extLst>
                <a:ext uri="{FF2B5EF4-FFF2-40B4-BE49-F238E27FC236}">
                  <a16:creationId xmlns:a16="http://schemas.microsoft.com/office/drawing/2014/main" id="{1A4F209F-D5E3-4E81-B829-62589624871D}"/>
                </a:ext>
              </a:extLst>
            </p:cNvPr>
            <p:cNvGrpSpPr/>
            <p:nvPr/>
          </p:nvGrpSpPr>
          <p:grpSpPr>
            <a:xfrm>
              <a:off x="3130349" y="5438563"/>
              <a:ext cx="1390650" cy="923330"/>
              <a:chOff x="1181100" y="5267113"/>
              <a:chExt cx="1390650" cy="923330"/>
            </a:xfrm>
          </p:grpSpPr>
          <p:cxnSp>
            <p:nvCxnSpPr>
              <p:cNvPr id="65" name="Straight Arrow Connector 64">
                <a:extLst>
                  <a:ext uri="{FF2B5EF4-FFF2-40B4-BE49-F238E27FC236}">
                    <a16:creationId xmlns:a16="http://schemas.microsoft.com/office/drawing/2014/main" id="{3C3C6B2E-9EBE-4EC5-B17D-A00A43ED1C22}"/>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8D4285F2-2F96-4392-91F0-4D8B97B7CC04}"/>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7" name="TextBox 66">
                    <a:extLst>
                      <a:ext uri="{FF2B5EF4-FFF2-40B4-BE49-F238E27FC236}">
                        <a16:creationId xmlns:a16="http://schemas.microsoft.com/office/drawing/2014/main" id="{8D4285F2-2F96-4392-91F0-4D8B97B7CC04}"/>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18"/>
                    <a:stretch>
                      <a:fillRect/>
                    </a:stretch>
                  </a:blipFill>
                  <a:ln>
                    <a:noFill/>
                  </a:ln>
                </p:spPr>
                <p:txBody>
                  <a:bodyPr/>
                  <a:lstStyle/>
                  <a:p>
                    <a:r>
                      <a:rPr lang="en-CA">
                        <a:noFill/>
                      </a:rPr>
                      <a:t> </a:t>
                    </a:r>
                  </a:p>
                </p:txBody>
              </p:sp>
            </mc:Fallback>
          </mc:AlternateContent>
        </p:grpSp>
      </p:grpSp>
      <mc:AlternateContent xmlns:mc="http://schemas.openxmlformats.org/markup-compatibility/2006" xmlns:p14="http://schemas.microsoft.com/office/powerpoint/2010/main" xmlns:iact="http://schemas.microsoft.com/office/powerpoint/2014/inkAction">
        <mc:Choice Requires="p14 iact">
          <p:contentPart p14:bwMode="auto" r:id="rId19">
            <p14:nvContentPartPr>
              <p14:cNvPr id="16" name="Ink 15">
                <a:extLst>
                  <a:ext uri="{FF2B5EF4-FFF2-40B4-BE49-F238E27FC236}">
                    <a16:creationId xmlns:a16="http://schemas.microsoft.com/office/drawing/2014/main" id="{2A7C026F-BB41-4BDA-A49A-BF663006E848}"/>
                  </a:ext>
                </a:extLst>
              </p14:cNvPr>
              <p14:cNvContentPartPr/>
              <p14:nvPr>
                <p:extLst>
                  <p:ext uri="{42D2F446-02D8-4167-A562-619A0277C38B}">
                    <p15:isNarration xmlns:p15="http://schemas.microsoft.com/office/powerpoint/2012/main" val="1"/>
                  </p:ext>
                </p:extLst>
              </p14:nvPr>
            </p14:nvContentPartPr>
            <p14:xfrm>
              <a:off x="9150840" y="137520"/>
              <a:ext cx="3076200" cy="1951560"/>
            </p14:xfrm>
          </p:contentPart>
        </mc:Choice>
        <mc:Fallback xmlns="">
          <p:pic>
            <p:nvPicPr>
              <p:cNvPr id="16" name="Ink 15">
                <a:extLst>
                  <a:ext uri="{FF2B5EF4-FFF2-40B4-BE49-F238E27FC236}">
                    <a16:creationId xmlns:a16="http://schemas.microsoft.com/office/drawing/2014/main" id="{2A7C026F-BB41-4BDA-A49A-BF663006E848}"/>
                  </a:ext>
                </a:extLst>
              </p:cNvPr>
              <p:cNvPicPr>
                <a:picLocks noGrp="1" noRot="1" noChangeAspect="1" noMove="1" noResize="1" noEditPoints="1" noAdjustHandles="1" noChangeArrowheads="1" noChangeShapeType="1"/>
              </p:cNvPicPr>
              <p:nvPr/>
            </p:nvPicPr>
            <p:blipFill>
              <a:blip r:embed="rId20"/>
              <a:stretch>
                <a:fillRect/>
              </a:stretch>
            </p:blipFill>
            <p:spPr>
              <a:xfrm>
                <a:off x="9141480" y="128160"/>
                <a:ext cx="3094920" cy="1970280"/>
              </a:xfrm>
              <a:prstGeom prst="rect">
                <a:avLst/>
              </a:prstGeom>
            </p:spPr>
          </p:pic>
        </mc:Fallback>
      </mc:AlternateContent>
      <p:sp>
        <p:nvSpPr>
          <p:cNvPr id="17" name="TextBox 16">
            <a:extLst>
              <a:ext uri="{FF2B5EF4-FFF2-40B4-BE49-F238E27FC236}">
                <a16:creationId xmlns:a16="http://schemas.microsoft.com/office/drawing/2014/main" id="{422EF495-9BED-4BA0-B4A9-CA3439C7B766}"/>
              </a:ext>
            </a:extLst>
          </p:cNvPr>
          <p:cNvSpPr txBox="1"/>
          <p:nvPr/>
        </p:nvSpPr>
        <p:spPr>
          <a:xfrm>
            <a:off x="-88491" y="58994"/>
            <a:ext cx="5494088" cy="1077218"/>
          </a:xfrm>
          <a:prstGeom prst="rect">
            <a:avLst/>
          </a:prstGeom>
          <a:noFill/>
        </p:spPr>
        <p:txBody>
          <a:bodyPr wrap="square" rtlCol="0">
            <a:spAutoFit/>
          </a:bodyPr>
          <a:lstStyle/>
          <a:p>
            <a:pPr algn="ctr"/>
            <a:r>
              <a:rPr lang="en-US" sz="3200" dirty="0"/>
              <a:t>The particle at the back has to accelerate “harder” to keep up!</a:t>
            </a:r>
            <a:endParaRPr lang="en-CA" sz="3200" dirty="0"/>
          </a:p>
        </p:txBody>
      </p:sp>
    </p:spTree>
    <p:custDataLst>
      <p:tags r:id="rId1"/>
    </p:custDataLst>
    <p:extLst>
      <p:ext uri="{BB962C8B-B14F-4D97-AF65-F5344CB8AC3E}">
        <p14:creationId xmlns:p14="http://schemas.microsoft.com/office/powerpoint/2010/main" val="2643952696"/>
      </p:ext>
    </p:extLst>
  </p:cSld>
  <p:clrMapOvr>
    <a:masterClrMapping/>
  </p:clrMapOvr>
  <mc:AlternateContent xmlns:mc="http://schemas.openxmlformats.org/markup-compatibility/2006" xmlns:p14="http://schemas.microsoft.com/office/powerpoint/2010/main">
    <mc:Choice Requires="p14">
      <p:transition spd="med" p14:dur="700" advTm="21163">
        <p:fade/>
      </p:transition>
    </mc:Choice>
    <mc:Fallback xmlns="">
      <p:transition spd="med" advTm="2116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md type="call" cmd="playFrom(0.0)">
                                      <p:cBhvr>
                                        <p:cTn id="7" dur="1" fill="hold"/>
                                        <p:tgtEl>
                                          <p:spTgt spid="16"/>
                                        </p:tgtEl>
                                      </p:cBhvr>
                                    </p:cmd>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left)">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500"/>
                                        <p:tgtEl>
                                          <p:spTgt spid="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par>
                          <p:cTn id="38" fill="hold">
                            <p:stCondLst>
                              <p:cond delay="500"/>
                            </p:stCondLst>
                            <p:childTnLst>
                              <p:par>
                                <p:cTn id="39" presetID="42" presetClass="entr" presetSubtype="0" fill="hold" grpId="0" nodeType="afterEffect">
                                  <p:stCondLst>
                                    <p:cond delay="500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AE8A929-7176-443F-A810-717CC469AC82}"/>
              </a:ext>
            </a:extLst>
          </p:cNvPr>
          <p:cNvGrpSpPr/>
          <p:nvPr/>
        </p:nvGrpSpPr>
        <p:grpSpPr>
          <a:xfrm>
            <a:off x="5855896" y="319710"/>
            <a:ext cx="6412304" cy="6347790"/>
            <a:chOff x="1499600" y="572049"/>
            <a:chExt cx="6412304" cy="6347790"/>
          </a:xfrm>
        </p:grpSpPr>
        <p:pic>
          <p:nvPicPr>
            <p:cNvPr id="5" name="Picture 4">
              <a:extLst>
                <a:ext uri="{FF2B5EF4-FFF2-40B4-BE49-F238E27FC236}">
                  <a16:creationId xmlns:a16="http://schemas.microsoft.com/office/drawing/2014/main" id="{192946D7-C504-457B-ACAF-B1F7D83CA107}"/>
                </a:ext>
              </a:extLst>
            </p:cNvPr>
            <p:cNvPicPr>
              <a:picLocks noChangeAspect="1"/>
            </p:cNvPicPr>
            <p:nvPr/>
          </p:nvPicPr>
          <p:blipFill rotWithShape="1">
            <a:blip r:embed="rId3"/>
            <a:srcRect l="2656" t="5535" r="48554" b="6728"/>
            <a:stretch/>
          </p:blipFill>
          <p:spPr>
            <a:xfrm>
              <a:off x="1499600" y="704850"/>
              <a:ext cx="6110868" cy="6153150"/>
            </a:xfrm>
            <a:prstGeom prst="rect">
              <a:avLst/>
            </a:prstGeom>
          </p:spPr>
        </p:pic>
        <p:grpSp>
          <p:nvGrpSpPr>
            <p:cNvPr id="6" name="Group 5">
              <a:extLst>
                <a:ext uri="{FF2B5EF4-FFF2-40B4-BE49-F238E27FC236}">
                  <a16:creationId xmlns:a16="http://schemas.microsoft.com/office/drawing/2014/main" id="{C605B73F-D03A-4DC1-8F5E-C5CE9A67AB45}"/>
                </a:ext>
              </a:extLst>
            </p:cNvPr>
            <p:cNvGrpSpPr/>
            <p:nvPr/>
          </p:nvGrpSpPr>
          <p:grpSpPr>
            <a:xfrm>
              <a:off x="1608732" y="572049"/>
              <a:ext cx="6303172" cy="6347790"/>
              <a:chOff x="1608732" y="-2283693"/>
              <a:chExt cx="6303172" cy="6347790"/>
            </a:xfrm>
          </p:grpSpPr>
          <p:cxnSp>
            <p:nvCxnSpPr>
              <p:cNvPr id="7" name="Straight Arrow Connector 6">
                <a:extLst>
                  <a:ext uri="{FF2B5EF4-FFF2-40B4-BE49-F238E27FC236}">
                    <a16:creationId xmlns:a16="http://schemas.microsoft.com/office/drawing/2014/main" id="{9801DD04-3199-4253-8673-6E8187B348CF}"/>
                  </a:ext>
                </a:extLst>
              </p:cNvPr>
              <p:cNvCxnSpPr>
                <a:cxnSpLocks/>
              </p:cNvCxnSpPr>
              <p:nvPr/>
            </p:nvCxnSpPr>
            <p:spPr>
              <a:xfrm>
                <a:off x="1608732" y="952347"/>
                <a:ext cx="6147289"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F67A56C9-C716-46F8-98BB-5BC36070EC59}"/>
                  </a:ext>
                </a:extLst>
              </p:cNvPr>
              <p:cNvCxnSpPr>
                <a:cxnSpLocks/>
              </p:cNvCxnSpPr>
              <p:nvPr/>
            </p:nvCxnSpPr>
            <p:spPr>
              <a:xfrm flipV="1">
                <a:off x="1781033" y="-2082019"/>
                <a:ext cx="0" cy="614611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67C9A09-69A3-4183-AD44-DDB3913CD612}"/>
                      </a:ext>
                    </a:extLst>
                  </p:cNvPr>
                  <p:cNvSpPr txBox="1"/>
                  <p:nvPr/>
                </p:nvSpPr>
                <p:spPr>
                  <a:xfrm>
                    <a:off x="7323794" y="219089"/>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solidFill>
                                <a:srgbClr val="0070C0"/>
                              </a:solidFill>
                              <a:latin typeface="Cambria Math" panose="02040503050406030204" pitchFamily="18" charset="0"/>
                            </a:rPr>
                            <m:t>𝑥</m:t>
                          </m:r>
                        </m:oMath>
                      </m:oMathPara>
                    </a14:m>
                    <a:endParaRPr lang="en-CA" sz="4000" dirty="0">
                      <a:solidFill>
                        <a:srgbClr val="002060"/>
                      </a:solidFill>
                    </a:endParaRPr>
                  </a:p>
                </p:txBody>
              </p:sp>
            </mc:Choice>
            <mc:Fallback xmlns="">
              <p:sp>
                <p:nvSpPr>
                  <p:cNvPr id="9" name="TextBox 8">
                    <a:extLst>
                      <a:ext uri="{FF2B5EF4-FFF2-40B4-BE49-F238E27FC236}">
                        <a16:creationId xmlns:a16="http://schemas.microsoft.com/office/drawing/2014/main" id="{467C9A09-69A3-4183-AD44-DDB3913CD612}"/>
                      </a:ext>
                    </a:extLst>
                  </p:cNvPr>
                  <p:cNvSpPr txBox="1">
                    <a:spLocks noRot="1" noChangeAspect="1" noMove="1" noResize="1" noEditPoints="1" noAdjustHandles="1" noChangeArrowheads="1" noChangeShapeType="1" noTextEdit="1"/>
                  </p:cNvSpPr>
                  <p:nvPr/>
                </p:nvSpPr>
                <p:spPr>
                  <a:xfrm>
                    <a:off x="7323794" y="219089"/>
                    <a:ext cx="588110" cy="70788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26A4B79-172F-465A-8A44-00FF862E4231}"/>
                      </a:ext>
                    </a:extLst>
                  </p:cNvPr>
                  <p:cNvSpPr txBox="1"/>
                  <p:nvPr/>
                </p:nvSpPr>
                <p:spPr>
                  <a:xfrm>
                    <a:off x="1847814" y="-2283693"/>
                    <a:ext cx="75020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oMath>
                      </m:oMathPara>
                    </a14:m>
                    <a:endParaRPr lang="en-CA" sz="4000" dirty="0">
                      <a:solidFill>
                        <a:schemeClr val="accent6">
                          <a:lumMod val="50000"/>
                        </a:schemeClr>
                      </a:solidFill>
                    </a:endParaRPr>
                  </a:p>
                </p:txBody>
              </p:sp>
            </mc:Choice>
            <mc:Fallback xmlns="">
              <p:sp>
                <p:nvSpPr>
                  <p:cNvPr id="10" name="TextBox 9">
                    <a:extLst>
                      <a:ext uri="{FF2B5EF4-FFF2-40B4-BE49-F238E27FC236}">
                        <a16:creationId xmlns:a16="http://schemas.microsoft.com/office/drawing/2014/main" id="{C26A4B79-172F-465A-8A44-00FF862E4231}"/>
                      </a:ext>
                    </a:extLst>
                  </p:cNvPr>
                  <p:cNvSpPr txBox="1">
                    <a:spLocks noRot="1" noChangeAspect="1" noMove="1" noResize="1" noEditPoints="1" noAdjustHandles="1" noChangeArrowheads="1" noChangeShapeType="1" noTextEdit="1"/>
                  </p:cNvSpPr>
                  <p:nvPr/>
                </p:nvSpPr>
                <p:spPr>
                  <a:xfrm>
                    <a:off x="1847814" y="-2283693"/>
                    <a:ext cx="750205" cy="707886"/>
                  </a:xfrm>
                  <a:prstGeom prst="rect">
                    <a:avLst/>
                  </a:prstGeom>
                  <a:blipFill>
                    <a:blip r:embed="rId5"/>
                    <a:stretch>
                      <a:fillRect/>
                    </a:stretch>
                  </a:blipFill>
                </p:spPr>
                <p:txBody>
                  <a:bodyPr/>
                  <a:lstStyle/>
                  <a:p>
                    <a:r>
                      <a:rPr lang="en-CA">
                        <a:noFill/>
                      </a:rPr>
                      <a:t> </a:t>
                    </a:r>
                  </a:p>
                </p:txBody>
              </p:sp>
            </mc:Fallback>
          </mc:AlternateContent>
        </p:grpSp>
      </p:grpSp>
      <p:sp>
        <p:nvSpPr>
          <p:cNvPr id="11" name="TextBox 10">
            <a:extLst>
              <a:ext uri="{FF2B5EF4-FFF2-40B4-BE49-F238E27FC236}">
                <a16:creationId xmlns:a16="http://schemas.microsoft.com/office/drawing/2014/main" id="{9415FE98-1C39-4132-B1CA-36F117BB6D5B}"/>
              </a:ext>
            </a:extLst>
          </p:cNvPr>
          <p:cNvSpPr txBox="1"/>
          <p:nvPr/>
        </p:nvSpPr>
        <p:spPr>
          <a:xfrm>
            <a:off x="239962" y="227881"/>
            <a:ext cx="5494088" cy="2308324"/>
          </a:xfrm>
          <a:prstGeom prst="rect">
            <a:avLst/>
          </a:prstGeom>
          <a:noFill/>
        </p:spPr>
        <p:txBody>
          <a:bodyPr wrap="square" rtlCol="0">
            <a:spAutoFit/>
          </a:bodyPr>
          <a:lstStyle/>
          <a:p>
            <a:r>
              <a:rPr lang="en-US" sz="3600" dirty="0"/>
              <a:t>Collection of particles that:</a:t>
            </a:r>
          </a:p>
          <a:p>
            <a:pPr marL="457200" indent="-457200">
              <a:buFont typeface="Arial" panose="020B0604020202020204" pitchFamily="34" charset="0"/>
              <a:buChar char="•"/>
            </a:pPr>
            <a:r>
              <a:rPr lang="en-US" sz="3600" dirty="0"/>
              <a:t>accelerate together </a:t>
            </a:r>
          </a:p>
          <a:p>
            <a:pPr marL="457200" indent="-457200">
              <a:buFont typeface="Arial" panose="020B0604020202020204" pitchFamily="34" charset="0"/>
              <a:buChar char="•"/>
            </a:pPr>
            <a:r>
              <a:rPr lang="en-US" sz="3600" dirty="0"/>
              <a:t>have constant proper distance between them</a:t>
            </a:r>
            <a:endParaRPr lang="en-CA" sz="3600" dirty="0"/>
          </a:p>
        </p:txBody>
      </p:sp>
      <p:grpSp>
        <p:nvGrpSpPr>
          <p:cNvPr id="54" name="Group 53">
            <a:extLst>
              <a:ext uri="{FF2B5EF4-FFF2-40B4-BE49-F238E27FC236}">
                <a16:creationId xmlns:a16="http://schemas.microsoft.com/office/drawing/2014/main" id="{D3AC9BB3-4DD4-4BCB-8063-6EC3355E8309}"/>
              </a:ext>
            </a:extLst>
          </p:cNvPr>
          <p:cNvGrpSpPr/>
          <p:nvPr/>
        </p:nvGrpSpPr>
        <p:grpSpPr>
          <a:xfrm>
            <a:off x="7094724" y="1702869"/>
            <a:ext cx="1001526" cy="3781504"/>
            <a:chOff x="8040306" y="534307"/>
            <a:chExt cx="1655234" cy="6249739"/>
          </a:xfrm>
        </p:grpSpPr>
        <p:sp>
          <p:nvSpPr>
            <p:cNvPr id="55" name="Freeform: Shape 54">
              <a:extLst>
                <a:ext uri="{FF2B5EF4-FFF2-40B4-BE49-F238E27FC236}">
                  <a16:creationId xmlns:a16="http://schemas.microsoft.com/office/drawing/2014/main" id="{452D4C6E-009C-48E6-902B-15478467BC7B}"/>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6" name="Freeform: Shape 55">
              <a:extLst>
                <a:ext uri="{FF2B5EF4-FFF2-40B4-BE49-F238E27FC236}">
                  <a16:creationId xmlns:a16="http://schemas.microsoft.com/office/drawing/2014/main" id="{63C383F4-820F-4B3D-9BCD-B50AD23C2DBF}"/>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57" name="Group 56">
            <a:extLst>
              <a:ext uri="{FF2B5EF4-FFF2-40B4-BE49-F238E27FC236}">
                <a16:creationId xmlns:a16="http://schemas.microsoft.com/office/drawing/2014/main" id="{19369645-93A8-41D1-AC63-AC313535DD18}"/>
              </a:ext>
            </a:extLst>
          </p:cNvPr>
          <p:cNvGrpSpPr/>
          <p:nvPr/>
        </p:nvGrpSpPr>
        <p:grpSpPr>
          <a:xfrm>
            <a:off x="8009124" y="1434142"/>
            <a:ext cx="1001526" cy="4357058"/>
            <a:chOff x="8040306" y="534307"/>
            <a:chExt cx="1655234" cy="6249739"/>
          </a:xfrm>
        </p:grpSpPr>
        <p:sp>
          <p:nvSpPr>
            <p:cNvPr id="58" name="Freeform: Shape 57">
              <a:extLst>
                <a:ext uri="{FF2B5EF4-FFF2-40B4-BE49-F238E27FC236}">
                  <a16:creationId xmlns:a16="http://schemas.microsoft.com/office/drawing/2014/main" id="{45B090E5-C98A-493E-A6EF-1C86A622BDB8}"/>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sp>
          <p:nvSpPr>
            <p:cNvPr id="59" name="Freeform: Shape 58">
              <a:extLst>
                <a:ext uri="{FF2B5EF4-FFF2-40B4-BE49-F238E27FC236}">
                  <a16:creationId xmlns:a16="http://schemas.microsoft.com/office/drawing/2014/main" id="{ED2058EB-7961-457E-B090-EBC5FE56C08E}"/>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grpSp>
      <p:grpSp>
        <p:nvGrpSpPr>
          <p:cNvPr id="60" name="Group 59">
            <a:extLst>
              <a:ext uri="{FF2B5EF4-FFF2-40B4-BE49-F238E27FC236}">
                <a16:creationId xmlns:a16="http://schemas.microsoft.com/office/drawing/2014/main" id="{7C9511BF-1223-40F2-8FA4-831AD2634B5F}"/>
              </a:ext>
            </a:extLst>
          </p:cNvPr>
          <p:cNvGrpSpPr/>
          <p:nvPr/>
        </p:nvGrpSpPr>
        <p:grpSpPr>
          <a:xfrm>
            <a:off x="8942574" y="1143000"/>
            <a:ext cx="1001526" cy="4901242"/>
            <a:chOff x="8040306" y="534307"/>
            <a:chExt cx="1655234" cy="6249739"/>
          </a:xfrm>
        </p:grpSpPr>
        <p:sp>
          <p:nvSpPr>
            <p:cNvPr id="61" name="Freeform: Shape 60">
              <a:extLst>
                <a:ext uri="{FF2B5EF4-FFF2-40B4-BE49-F238E27FC236}">
                  <a16:creationId xmlns:a16="http://schemas.microsoft.com/office/drawing/2014/main" id="{C561F2CA-B307-40EF-9E58-A76686F351B3}"/>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2" name="Freeform: Shape 61">
              <a:extLst>
                <a:ext uri="{FF2B5EF4-FFF2-40B4-BE49-F238E27FC236}">
                  <a16:creationId xmlns:a16="http://schemas.microsoft.com/office/drawing/2014/main" id="{BEDA432D-76AE-4F17-8923-7640739CC150}"/>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63" name="Group 62">
            <a:extLst>
              <a:ext uri="{FF2B5EF4-FFF2-40B4-BE49-F238E27FC236}">
                <a16:creationId xmlns:a16="http://schemas.microsoft.com/office/drawing/2014/main" id="{72C162D9-17B2-42D0-AE3F-B5E4CB4E2725}"/>
              </a:ext>
            </a:extLst>
          </p:cNvPr>
          <p:cNvGrpSpPr/>
          <p:nvPr/>
        </p:nvGrpSpPr>
        <p:grpSpPr>
          <a:xfrm>
            <a:off x="9933174" y="704850"/>
            <a:ext cx="1001526" cy="5777542"/>
            <a:chOff x="8040306" y="534307"/>
            <a:chExt cx="1655234" cy="6249739"/>
          </a:xfrm>
        </p:grpSpPr>
        <p:sp>
          <p:nvSpPr>
            <p:cNvPr id="64" name="Freeform: Shape 63">
              <a:extLst>
                <a:ext uri="{FF2B5EF4-FFF2-40B4-BE49-F238E27FC236}">
                  <a16:creationId xmlns:a16="http://schemas.microsoft.com/office/drawing/2014/main" id="{844FD339-51E2-4D98-A736-57CCA5831C98}"/>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5" name="Freeform: Shape 64">
              <a:extLst>
                <a:ext uri="{FF2B5EF4-FFF2-40B4-BE49-F238E27FC236}">
                  <a16:creationId xmlns:a16="http://schemas.microsoft.com/office/drawing/2014/main" id="{0C98FD27-5F14-4AB1-8820-96F2AAB00A71}"/>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66" name="Group 65">
            <a:extLst>
              <a:ext uri="{FF2B5EF4-FFF2-40B4-BE49-F238E27FC236}">
                <a16:creationId xmlns:a16="http://schemas.microsoft.com/office/drawing/2014/main" id="{265BB6BB-E4B4-46C3-9F62-670C7DF85630}"/>
              </a:ext>
            </a:extLst>
          </p:cNvPr>
          <p:cNvGrpSpPr/>
          <p:nvPr/>
        </p:nvGrpSpPr>
        <p:grpSpPr>
          <a:xfrm>
            <a:off x="10904724" y="342900"/>
            <a:ext cx="1001526" cy="6463342"/>
            <a:chOff x="8040306" y="534307"/>
            <a:chExt cx="1655234" cy="6249739"/>
          </a:xfrm>
        </p:grpSpPr>
        <p:sp>
          <p:nvSpPr>
            <p:cNvPr id="67" name="Freeform: Shape 66">
              <a:extLst>
                <a:ext uri="{FF2B5EF4-FFF2-40B4-BE49-F238E27FC236}">
                  <a16:creationId xmlns:a16="http://schemas.microsoft.com/office/drawing/2014/main" id="{2DBC2477-DBE3-48C2-9971-EDF3E5DD47E2}"/>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8" name="Freeform: Shape 67">
              <a:extLst>
                <a:ext uri="{FF2B5EF4-FFF2-40B4-BE49-F238E27FC236}">
                  <a16:creationId xmlns:a16="http://schemas.microsoft.com/office/drawing/2014/main" id="{D8FE8783-EDA4-4799-B561-6BCC4FEDDAAE}"/>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27" name="Group 26">
            <a:extLst>
              <a:ext uri="{FF2B5EF4-FFF2-40B4-BE49-F238E27FC236}">
                <a16:creationId xmlns:a16="http://schemas.microsoft.com/office/drawing/2014/main" id="{FAF33E5D-5A7E-49F8-913C-4405F4922985}"/>
              </a:ext>
            </a:extLst>
          </p:cNvPr>
          <p:cNvGrpSpPr/>
          <p:nvPr/>
        </p:nvGrpSpPr>
        <p:grpSpPr>
          <a:xfrm>
            <a:off x="6141358" y="3561444"/>
            <a:ext cx="967013" cy="756205"/>
            <a:chOff x="6141358" y="3561444"/>
            <a:chExt cx="967013" cy="756205"/>
          </a:xfrm>
        </p:grpSpPr>
        <p:cxnSp>
          <p:nvCxnSpPr>
            <p:cNvPr id="12" name="Straight Arrow Connector 11">
              <a:extLst>
                <a:ext uri="{FF2B5EF4-FFF2-40B4-BE49-F238E27FC236}">
                  <a16:creationId xmlns:a16="http://schemas.microsoft.com/office/drawing/2014/main" id="{221E520B-EBAA-4902-8782-7645648C3F9C}"/>
                </a:ext>
              </a:extLst>
            </p:cNvPr>
            <p:cNvCxnSpPr>
              <a:cxnSpLocks/>
            </p:cNvCxnSpPr>
            <p:nvPr/>
          </p:nvCxnSpPr>
          <p:spPr>
            <a:xfrm>
              <a:off x="6141358" y="3561444"/>
              <a:ext cx="967013"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A11A205-E2E7-4D14-A1A3-82BE28BBBDCE}"/>
                    </a:ext>
                  </a:extLst>
                </p:cNvPr>
                <p:cNvSpPr txBox="1"/>
                <p:nvPr/>
              </p:nvSpPr>
              <p:spPr>
                <a:xfrm>
                  <a:off x="6351973" y="3609763"/>
                  <a:ext cx="544128" cy="707886"/>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𝐷</m:t>
                        </m:r>
                      </m:oMath>
                    </m:oMathPara>
                  </a14:m>
                  <a:endParaRPr lang="en-CA" sz="4000" dirty="0">
                    <a:solidFill>
                      <a:schemeClr val="tx1"/>
                    </a:solidFill>
                  </a:endParaRPr>
                </a:p>
              </p:txBody>
            </p:sp>
          </mc:Choice>
          <mc:Fallback xmlns="">
            <p:sp>
              <p:nvSpPr>
                <p:cNvPr id="2" name="TextBox 1">
                  <a:extLst>
                    <a:ext uri="{FF2B5EF4-FFF2-40B4-BE49-F238E27FC236}">
                      <a16:creationId xmlns:a16="http://schemas.microsoft.com/office/drawing/2014/main" id="{FA11A205-E2E7-4D14-A1A3-82BE28BBBDCE}"/>
                    </a:ext>
                  </a:extLst>
                </p:cNvPr>
                <p:cNvSpPr txBox="1">
                  <a:spLocks noRot="1" noChangeAspect="1" noMove="1" noResize="1" noEditPoints="1" noAdjustHandles="1" noChangeArrowheads="1" noChangeShapeType="1" noTextEdit="1"/>
                </p:cNvSpPr>
                <p:nvPr/>
              </p:nvSpPr>
              <p:spPr>
                <a:xfrm>
                  <a:off x="6351973" y="3609763"/>
                  <a:ext cx="544128" cy="707886"/>
                </a:xfrm>
                <a:prstGeom prst="rect">
                  <a:avLst/>
                </a:prstGeom>
                <a:blipFill>
                  <a:blip r:embed="rId6"/>
                  <a:stretch>
                    <a:fillRect/>
                  </a:stretch>
                </a:blipFill>
                <a:ln>
                  <a:noFill/>
                </a:ln>
              </p:spPr>
              <p:txBody>
                <a:bodyPr/>
                <a:lstStyle/>
                <a:p>
                  <a:r>
                    <a:rPr lang="en-CA">
                      <a:noFill/>
                    </a:rPr>
                    <a:t> </a:t>
                  </a:r>
                </a:p>
              </p:txBody>
            </p:sp>
          </mc:Fallback>
        </mc:AlternateContent>
      </p:grpSp>
      <p:grpSp>
        <p:nvGrpSpPr>
          <p:cNvPr id="28" name="Group 27">
            <a:extLst>
              <a:ext uri="{FF2B5EF4-FFF2-40B4-BE49-F238E27FC236}">
                <a16:creationId xmlns:a16="http://schemas.microsoft.com/office/drawing/2014/main" id="{9F83D50B-8714-4B2F-9D7B-100E5254B32B}"/>
              </a:ext>
            </a:extLst>
          </p:cNvPr>
          <p:cNvGrpSpPr/>
          <p:nvPr/>
        </p:nvGrpSpPr>
        <p:grpSpPr>
          <a:xfrm>
            <a:off x="7077530" y="3568700"/>
            <a:ext cx="974270" cy="729899"/>
            <a:chOff x="7077530" y="3568700"/>
            <a:chExt cx="974270" cy="729899"/>
          </a:xfrm>
        </p:grpSpPr>
        <p:cxnSp>
          <p:nvCxnSpPr>
            <p:cNvPr id="15" name="Straight Arrow Connector 14">
              <a:extLst>
                <a:ext uri="{FF2B5EF4-FFF2-40B4-BE49-F238E27FC236}">
                  <a16:creationId xmlns:a16="http://schemas.microsoft.com/office/drawing/2014/main" id="{942EBC93-AD6E-4450-BAB3-00F30ACB5FB1}"/>
                </a:ext>
              </a:extLst>
            </p:cNvPr>
            <p:cNvCxnSpPr>
              <a:cxnSpLocks/>
            </p:cNvCxnSpPr>
            <p:nvPr/>
          </p:nvCxnSpPr>
          <p:spPr>
            <a:xfrm>
              <a:off x="7077530" y="3568700"/>
              <a:ext cx="974270" cy="0"/>
            </a:xfrm>
            <a:prstGeom prst="straightConnector1">
              <a:avLst/>
            </a:prstGeom>
            <a:ln w="114300">
              <a:solidFill>
                <a:srgbClr val="ED891B"/>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B771D30-429B-46AD-B368-9A0DBA497BAF}"/>
                    </a:ext>
                  </a:extLst>
                </p:cNvPr>
                <p:cNvSpPr txBox="1"/>
                <p:nvPr/>
              </p:nvSpPr>
              <p:spPr>
                <a:xfrm>
                  <a:off x="7285423" y="3590713"/>
                  <a:ext cx="544128" cy="707886"/>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𝐷</m:t>
                        </m:r>
                      </m:oMath>
                    </m:oMathPara>
                  </a14:m>
                  <a:endParaRPr lang="en-CA" sz="4000" dirty="0">
                    <a:solidFill>
                      <a:schemeClr val="tx1"/>
                    </a:solidFill>
                  </a:endParaRPr>
                </a:p>
              </p:txBody>
            </p:sp>
          </mc:Choice>
          <mc:Fallback xmlns="">
            <p:sp>
              <p:nvSpPr>
                <p:cNvPr id="13" name="TextBox 12">
                  <a:extLst>
                    <a:ext uri="{FF2B5EF4-FFF2-40B4-BE49-F238E27FC236}">
                      <a16:creationId xmlns:a16="http://schemas.microsoft.com/office/drawing/2014/main" id="{6B771D30-429B-46AD-B368-9A0DBA497BAF}"/>
                    </a:ext>
                  </a:extLst>
                </p:cNvPr>
                <p:cNvSpPr txBox="1">
                  <a:spLocks noRot="1" noChangeAspect="1" noMove="1" noResize="1" noEditPoints="1" noAdjustHandles="1" noChangeArrowheads="1" noChangeShapeType="1" noTextEdit="1"/>
                </p:cNvSpPr>
                <p:nvPr/>
              </p:nvSpPr>
              <p:spPr>
                <a:xfrm>
                  <a:off x="7285423" y="3590713"/>
                  <a:ext cx="544128" cy="707886"/>
                </a:xfrm>
                <a:prstGeom prst="rect">
                  <a:avLst/>
                </a:prstGeom>
                <a:blipFill>
                  <a:blip r:embed="rId7"/>
                  <a:stretch>
                    <a:fillRect/>
                  </a:stretch>
                </a:blipFill>
                <a:ln>
                  <a:noFill/>
                </a:ln>
              </p:spPr>
              <p:txBody>
                <a:bodyPr/>
                <a:lstStyle/>
                <a:p>
                  <a:r>
                    <a:rPr lang="en-CA">
                      <a:noFill/>
                    </a:rPr>
                    <a:t> </a:t>
                  </a:r>
                </a:p>
              </p:txBody>
            </p:sp>
          </mc:Fallback>
        </mc:AlternateContent>
      </p:grpSp>
      <p:grpSp>
        <p:nvGrpSpPr>
          <p:cNvPr id="29" name="Group 28">
            <a:extLst>
              <a:ext uri="{FF2B5EF4-FFF2-40B4-BE49-F238E27FC236}">
                <a16:creationId xmlns:a16="http://schemas.microsoft.com/office/drawing/2014/main" id="{9CDFCBC3-2A4C-450B-860E-8E3393EFD727}"/>
              </a:ext>
            </a:extLst>
          </p:cNvPr>
          <p:cNvGrpSpPr/>
          <p:nvPr/>
        </p:nvGrpSpPr>
        <p:grpSpPr>
          <a:xfrm>
            <a:off x="8035474" y="3568702"/>
            <a:ext cx="967013" cy="763324"/>
            <a:chOff x="8035474" y="3568702"/>
            <a:chExt cx="967013" cy="763324"/>
          </a:xfrm>
        </p:grpSpPr>
        <p:cxnSp>
          <p:nvCxnSpPr>
            <p:cNvPr id="17" name="Straight Arrow Connector 16">
              <a:extLst>
                <a:ext uri="{FF2B5EF4-FFF2-40B4-BE49-F238E27FC236}">
                  <a16:creationId xmlns:a16="http://schemas.microsoft.com/office/drawing/2014/main" id="{724DA044-5CE2-453D-8D16-57C841FB773A}"/>
                </a:ext>
              </a:extLst>
            </p:cNvPr>
            <p:cNvCxnSpPr>
              <a:cxnSpLocks/>
            </p:cNvCxnSpPr>
            <p:nvPr/>
          </p:nvCxnSpPr>
          <p:spPr>
            <a:xfrm>
              <a:off x="8035474" y="3568702"/>
              <a:ext cx="967013" cy="0"/>
            </a:xfrm>
            <a:prstGeom prst="straightConnector1">
              <a:avLst/>
            </a:prstGeom>
            <a:ln w="1143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35C66FB-8ED9-48EE-A85B-31FC3376E707}"/>
                    </a:ext>
                  </a:extLst>
                </p:cNvPr>
                <p:cNvSpPr txBox="1"/>
                <p:nvPr/>
              </p:nvSpPr>
              <p:spPr>
                <a:xfrm>
                  <a:off x="8177896" y="3624140"/>
                  <a:ext cx="584743" cy="707886"/>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𝐷</m:t>
                        </m:r>
                      </m:oMath>
                    </m:oMathPara>
                  </a14:m>
                  <a:endParaRPr lang="en-CA" sz="4000" dirty="0">
                    <a:solidFill>
                      <a:schemeClr val="tx1"/>
                    </a:solidFill>
                  </a:endParaRPr>
                </a:p>
              </p:txBody>
            </p:sp>
          </mc:Choice>
          <mc:Fallback xmlns="">
            <p:sp>
              <p:nvSpPr>
                <p:cNvPr id="14" name="TextBox 13">
                  <a:extLst>
                    <a:ext uri="{FF2B5EF4-FFF2-40B4-BE49-F238E27FC236}">
                      <a16:creationId xmlns:a16="http://schemas.microsoft.com/office/drawing/2014/main" id="{C35C66FB-8ED9-48EE-A85B-31FC3376E707}"/>
                    </a:ext>
                  </a:extLst>
                </p:cNvPr>
                <p:cNvSpPr txBox="1">
                  <a:spLocks noRot="1" noChangeAspect="1" noMove="1" noResize="1" noEditPoints="1" noAdjustHandles="1" noChangeArrowheads="1" noChangeShapeType="1" noTextEdit="1"/>
                </p:cNvSpPr>
                <p:nvPr/>
              </p:nvSpPr>
              <p:spPr>
                <a:xfrm>
                  <a:off x="8177896" y="3624140"/>
                  <a:ext cx="584743" cy="707886"/>
                </a:xfrm>
                <a:prstGeom prst="rect">
                  <a:avLst/>
                </a:prstGeom>
                <a:blipFill>
                  <a:blip r:embed="rId8"/>
                  <a:stretch>
                    <a:fillRect/>
                  </a:stretch>
                </a:blipFill>
                <a:ln>
                  <a:noFill/>
                </a:ln>
              </p:spPr>
              <p:txBody>
                <a:bodyPr/>
                <a:lstStyle/>
                <a:p>
                  <a:r>
                    <a:rPr lang="en-CA">
                      <a:noFill/>
                    </a:rPr>
                    <a:t> </a:t>
                  </a:r>
                </a:p>
              </p:txBody>
            </p:sp>
          </mc:Fallback>
        </mc:AlternateContent>
      </p:grpSp>
      <p:grpSp>
        <p:nvGrpSpPr>
          <p:cNvPr id="30" name="Group 29">
            <a:extLst>
              <a:ext uri="{FF2B5EF4-FFF2-40B4-BE49-F238E27FC236}">
                <a16:creationId xmlns:a16="http://schemas.microsoft.com/office/drawing/2014/main" id="{CC8DE398-0682-4C92-8DD0-F57C1A6DC530}"/>
              </a:ext>
            </a:extLst>
          </p:cNvPr>
          <p:cNvGrpSpPr/>
          <p:nvPr/>
        </p:nvGrpSpPr>
        <p:grpSpPr>
          <a:xfrm>
            <a:off x="8986160" y="3561444"/>
            <a:ext cx="974270" cy="751532"/>
            <a:chOff x="8986160" y="3561444"/>
            <a:chExt cx="974270" cy="751532"/>
          </a:xfrm>
        </p:grpSpPr>
        <p:cxnSp>
          <p:nvCxnSpPr>
            <p:cNvPr id="18" name="Straight Arrow Connector 17">
              <a:extLst>
                <a:ext uri="{FF2B5EF4-FFF2-40B4-BE49-F238E27FC236}">
                  <a16:creationId xmlns:a16="http://schemas.microsoft.com/office/drawing/2014/main" id="{7BE12B9D-9F33-4ED6-B091-3A2CF0ADAB4B}"/>
                </a:ext>
              </a:extLst>
            </p:cNvPr>
            <p:cNvCxnSpPr>
              <a:cxnSpLocks/>
            </p:cNvCxnSpPr>
            <p:nvPr/>
          </p:nvCxnSpPr>
          <p:spPr>
            <a:xfrm>
              <a:off x="8986160" y="3561444"/>
              <a:ext cx="974270" cy="0"/>
            </a:xfrm>
            <a:prstGeom prst="straightConnector1">
              <a:avLst/>
            </a:prstGeom>
            <a:ln w="1143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C77A953-2E8B-4AFE-B77A-6F1F49836EBA}"/>
                    </a:ext>
                  </a:extLst>
                </p:cNvPr>
                <p:cNvSpPr txBox="1"/>
                <p:nvPr/>
              </p:nvSpPr>
              <p:spPr>
                <a:xfrm>
                  <a:off x="9111346" y="3605090"/>
                  <a:ext cx="584743" cy="707886"/>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𝐷</m:t>
                        </m:r>
                      </m:oMath>
                    </m:oMathPara>
                  </a14:m>
                  <a:endParaRPr lang="en-CA" sz="4000" dirty="0">
                    <a:solidFill>
                      <a:schemeClr val="tx1"/>
                    </a:solidFill>
                  </a:endParaRPr>
                </a:p>
              </p:txBody>
            </p:sp>
          </mc:Choice>
          <mc:Fallback xmlns="">
            <p:sp>
              <p:nvSpPr>
                <p:cNvPr id="16" name="TextBox 15">
                  <a:extLst>
                    <a:ext uri="{FF2B5EF4-FFF2-40B4-BE49-F238E27FC236}">
                      <a16:creationId xmlns:a16="http://schemas.microsoft.com/office/drawing/2014/main" id="{EC77A953-2E8B-4AFE-B77A-6F1F49836EBA}"/>
                    </a:ext>
                  </a:extLst>
                </p:cNvPr>
                <p:cNvSpPr txBox="1">
                  <a:spLocks noRot="1" noChangeAspect="1" noMove="1" noResize="1" noEditPoints="1" noAdjustHandles="1" noChangeArrowheads="1" noChangeShapeType="1" noTextEdit="1"/>
                </p:cNvSpPr>
                <p:nvPr/>
              </p:nvSpPr>
              <p:spPr>
                <a:xfrm>
                  <a:off x="9111346" y="3605090"/>
                  <a:ext cx="584743" cy="707886"/>
                </a:xfrm>
                <a:prstGeom prst="rect">
                  <a:avLst/>
                </a:prstGeom>
                <a:blipFill>
                  <a:blip r:embed="rId9"/>
                  <a:stretch>
                    <a:fillRect/>
                  </a:stretch>
                </a:blipFill>
                <a:ln>
                  <a:noFill/>
                </a:ln>
              </p:spPr>
              <p:txBody>
                <a:bodyPr/>
                <a:lstStyle/>
                <a:p>
                  <a:r>
                    <a:rPr lang="en-CA">
                      <a:noFill/>
                    </a:rPr>
                    <a:t> </a:t>
                  </a:r>
                </a:p>
              </p:txBody>
            </p:sp>
          </mc:Fallback>
        </mc:AlternateContent>
      </p:grpSp>
      <p:grpSp>
        <p:nvGrpSpPr>
          <p:cNvPr id="31" name="Group 30">
            <a:extLst>
              <a:ext uri="{FF2B5EF4-FFF2-40B4-BE49-F238E27FC236}">
                <a16:creationId xmlns:a16="http://schemas.microsoft.com/office/drawing/2014/main" id="{00AC64C0-30AD-491E-8E29-15C3A1B5FC25}"/>
              </a:ext>
            </a:extLst>
          </p:cNvPr>
          <p:cNvGrpSpPr/>
          <p:nvPr/>
        </p:nvGrpSpPr>
        <p:grpSpPr>
          <a:xfrm>
            <a:off x="9944103" y="3561445"/>
            <a:ext cx="967013" cy="783161"/>
            <a:chOff x="9944103" y="3561445"/>
            <a:chExt cx="967013" cy="783161"/>
          </a:xfrm>
        </p:grpSpPr>
        <p:cxnSp>
          <p:nvCxnSpPr>
            <p:cNvPr id="19" name="Straight Arrow Connector 18">
              <a:extLst>
                <a:ext uri="{FF2B5EF4-FFF2-40B4-BE49-F238E27FC236}">
                  <a16:creationId xmlns:a16="http://schemas.microsoft.com/office/drawing/2014/main" id="{6A5D868F-1E5C-44DF-B1DA-00D138C39CDD}"/>
                </a:ext>
              </a:extLst>
            </p:cNvPr>
            <p:cNvCxnSpPr>
              <a:cxnSpLocks/>
            </p:cNvCxnSpPr>
            <p:nvPr/>
          </p:nvCxnSpPr>
          <p:spPr>
            <a:xfrm>
              <a:off x="9944103" y="3561445"/>
              <a:ext cx="967013" cy="0"/>
            </a:xfrm>
            <a:prstGeom prst="straightConnector1">
              <a:avLst/>
            </a:prstGeom>
            <a:ln w="1143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2381C24-046F-45CF-8985-BCC3972D48FB}"/>
                    </a:ext>
                  </a:extLst>
                </p:cNvPr>
                <p:cNvSpPr txBox="1"/>
                <p:nvPr/>
              </p:nvSpPr>
              <p:spPr>
                <a:xfrm>
                  <a:off x="10126387" y="3636720"/>
                  <a:ext cx="584743" cy="707886"/>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𝐷</m:t>
                        </m:r>
                      </m:oMath>
                    </m:oMathPara>
                  </a14:m>
                  <a:endParaRPr lang="en-CA" sz="4000" dirty="0">
                    <a:solidFill>
                      <a:schemeClr val="tx1"/>
                    </a:solidFill>
                  </a:endParaRPr>
                </a:p>
              </p:txBody>
            </p:sp>
          </mc:Choice>
          <mc:Fallback xmlns="">
            <p:sp>
              <p:nvSpPr>
                <p:cNvPr id="20" name="TextBox 19">
                  <a:extLst>
                    <a:ext uri="{FF2B5EF4-FFF2-40B4-BE49-F238E27FC236}">
                      <a16:creationId xmlns:a16="http://schemas.microsoft.com/office/drawing/2014/main" id="{C2381C24-046F-45CF-8985-BCC3972D48FB}"/>
                    </a:ext>
                  </a:extLst>
                </p:cNvPr>
                <p:cNvSpPr txBox="1">
                  <a:spLocks noRot="1" noChangeAspect="1" noMove="1" noResize="1" noEditPoints="1" noAdjustHandles="1" noChangeArrowheads="1" noChangeShapeType="1" noTextEdit="1"/>
                </p:cNvSpPr>
                <p:nvPr/>
              </p:nvSpPr>
              <p:spPr>
                <a:xfrm>
                  <a:off x="10126387" y="3636720"/>
                  <a:ext cx="584743" cy="707886"/>
                </a:xfrm>
                <a:prstGeom prst="rect">
                  <a:avLst/>
                </a:prstGeom>
                <a:blipFill>
                  <a:blip r:embed="rId10"/>
                  <a:stretch>
                    <a:fillRect/>
                  </a:stretch>
                </a:blipFill>
                <a:ln>
                  <a:noFill/>
                </a:ln>
              </p:spPr>
              <p:txBody>
                <a:bodyPr/>
                <a:lstStyle/>
                <a:p>
                  <a:r>
                    <a:rPr lang="en-CA">
                      <a:noFill/>
                    </a:rPr>
                    <a:t> </a:t>
                  </a:r>
                </a:p>
              </p:txBody>
            </p:sp>
          </mc:Fallback>
        </mc:AlternateContent>
      </p:grpSp>
      <p:grpSp>
        <p:nvGrpSpPr>
          <p:cNvPr id="33" name="Group 32">
            <a:extLst>
              <a:ext uri="{FF2B5EF4-FFF2-40B4-BE49-F238E27FC236}">
                <a16:creationId xmlns:a16="http://schemas.microsoft.com/office/drawing/2014/main" id="{2080D841-AACC-462D-8D8C-D9781290DD85}"/>
              </a:ext>
            </a:extLst>
          </p:cNvPr>
          <p:cNvGrpSpPr/>
          <p:nvPr/>
        </p:nvGrpSpPr>
        <p:grpSpPr>
          <a:xfrm>
            <a:off x="6137819" y="2485454"/>
            <a:ext cx="1238486" cy="1074410"/>
            <a:chOff x="6137819" y="2485454"/>
            <a:chExt cx="1238486" cy="1074410"/>
          </a:xfrm>
        </p:grpSpPr>
        <p:cxnSp>
          <p:nvCxnSpPr>
            <p:cNvPr id="26" name="Straight Arrow Connector 25">
              <a:extLst>
                <a:ext uri="{FF2B5EF4-FFF2-40B4-BE49-F238E27FC236}">
                  <a16:creationId xmlns:a16="http://schemas.microsoft.com/office/drawing/2014/main" id="{FAC2CFB0-37C5-484C-83DA-3AC09D3DE755}"/>
                </a:ext>
              </a:extLst>
            </p:cNvPr>
            <p:cNvCxnSpPr>
              <a:cxnSpLocks/>
            </p:cNvCxnSpPr>
            <p:nvPr/>
          </p:nvCxnSpPr>
          <p:spPr>
            <a:xfrm flipV="1">
              <a:off x="6137819" y="3005144"/>
              <a:ext cx="1110706" cy="55472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48F5209-0702-45EE-8214-50AF0D109B81}"/>
                    </a:ext>
                  </a:extLst>
                </p:cNvPr>
                <p:cNvSpPr txBox="1"/>
                <p:nvPr/>
              </p:nvSpPr>
              <p:spPr>
                <a:xfrm>
                  <a:off x="6832177" y="2485454"/>
                  <a:ext cx="544128" cy="707886"/>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𝐷</m:t>
                        </m:r>
                      </m:oMath>
                    </m:oMathPara>
                  </a14:m>
                  <a:endParaRPr lang="en-CA" sz="4000" dirty="0">
                    <a:solidFill>
                      <a:schemeClr val="tx1"/>
                    </a:solidFill>
                  </a:endParaRPr>
                </a:p>
              </p:txBody>
            </p:sp>
          </mc:Choice>
          <mc:Fallback xmlns="">
            <p:sp>
              <p:nvSpPr>
                <p:cNvPr id="21" name="TextBox 20">
                  <a:extLst>
                    <a:ext uri="{FF2B5EF4-FFF2-40B4-BE49-F238E27FC236}">
                      <a16:creationId xmlns:a16="http://schemas.microsoft.com/office/drawing/2014/main" id="{F48F5209-0702-45EE-8214-50AF0D109B81}"/>
                    </a:ext>
                  </a:extLst>
                </p:cNvPr>
                <p:cNvSpPr txBox="1">
                  <a:spLocks noRot="1" noChangeAspect="1" noMove="1" noResize="1" noEditPoints="1" noAdjustHandles="1" noChangeArrowheads="1" noChangeShapeType="1" noTextEdit="1"/>
                </p:cNvSpPr>
                <p:nvPr/>
              </p:nvSpPr>
              <p:spPr>
                <a:xfrm>
                  <a:off x="6832177" y="2485454"/>
                  <a:ext cx="544128" cy="707886"/>
                </a:xfrm>
                <a:prstGeom prst="rect">
                  <a:avLst/>
                </a:prstGeom>
                <a:blipFill>
                  <a:blip r:embed="rId11"/>
                  <a:stretch>
                    <a:fillRect/>
                  </a:stretch>
                </a:blipFill>
                <a:ln>
                  <a:noFill/>
                </a:ln>
              </p:spPr>
              <p:txBody>
                <a:bodyPr/>
                <a:lstStyle/>
                <a:p>
                  <a:r>
                    <a:rPr lang="en-CA">
                      <a:noFill/>
                    </a:rPr>
                    <a:t> </a:t>
                  </a:r>
                </a:p>
              </p:txBody>
            </p:sp>
          </mc:Fallback>
        </mc:AlternateContent>
      </p:grpSp>
      <p:grpSp>
        <p:nvGrpSpPr>
          <p:cNvPr id="34" name="Group 33">
            <a:extLst>
              <a:ext uri="{FF2B5EF4-FFF2-40B4-BE49-F238E27FC236}">
                <a16:creationId xmlns:a16="http://schemas.microsoft.com/office/drawing/2014/main" id="{EAFCE523-122D-460A-8E63-29DC2CD5B908}"/>
              </a:ext>
            </a:extLst>
          </p:cNvPr>
          <p:cNvGrpSpPr/>
          <p:nvPr/>
        </p:nvGrpSpPr>
        <p:grpSpPr>
          <a:xfrm>
            <a:off x="7242719" y="1879809"/>
            <a:ext cx="1110706" cy="1127605"/>
            <a:chOff x="7242719" y="1879809"/>
            <a:chExt cx="1110706" cy="1127605"/>
          </a:xfrm>
        </p:grpSpPr>
        <p:cxnSp>
          <p:nvCxnSpPr>
            <p:cNvPr id="32" name="Straight Arrow Connector 31">
              <a:extLst>
                <a:ext uri="{FF2B5EF4-FFF2-40B4-BE49-F238E27FC236}">
                  <a16:creationId xmlns:a16="http://schemas.microsoft.com/office/drawing/2014/main" id="{2BF86C07-0130-4720-AEF6-A235FF617652}"/>
                </a:ext>
              </a:extLst>
            </p:cNvPr>
            <p:cNvCxnSpPr>
              <a:cxnSpLocks/>
            </p:cNvCxnSpPr>
            <p:nvPr/>
          </p:nvCxnSpPr>
          <p:spPr>
            <a:xfrm flipV="1">
              <a:off x="7242719" y="2452694"/>
              <a:ext cx="1110706" cy="554720"/>
            </a:xfrm>
            <a:prstGeom prst="straightConnector1">
              <a:avLst/>
            </a:prstGeom>
            <a:ln w="1143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9575B05-3615-4372-81CD-1129B3979B91}"/>
                    </a:ext>
                  </a:extLst>
                </p:cNvPr>
                <p:cNvSpPr txBox="1"/>
                <p:nvPr/>
              </p:nvSpPr>
              <p:spPr>
                <a:xfrm>
                  <a:off x="7765629" y="1879809"/>
                  <a:ext cx="544128" cy="707886"/>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𝐷</m:t>
                        </m:r>
                      </m:oMath>
                    </m:oMathPara>
                  </a14:m>
                  <a:endParaRPr lang="en-CA" sz="4000" dirty="0">
                    <a:solidFill>
                      <a:schemeClr val="tx1"/>
                    </a:solidFill>
                  </a:endParaRPr>
                </a:p>
              </p:txBody>
            </p:sp>
          </mc:Choice>
          <mc:Fallback xmlns="">
            <p:sp>
              <p:nvSpPr>
                <p:cNvPr id="22" name="TextBox 21">
                  <a:extLst>
                    <a:ext uri="{FF2B5EF4-FFF2-40B4-BE49-F238E27FC236}">
                      <a16:creationId xmlns:a16="http://schemas.microsoft.com/office/drawing/2014/main" id="{39575B05-3615-4372-81CD-1129B3979B91}"/>
                    </a:ext>
                  </a:extLst>
                </p:cNvPr>
                <p:cNvSpPr txBox="1">
                  <a:spLocks noRot="1" noChangeAspect="1" noMove="1" noResize="1" noEditPoints="1" noAdjustHandles="1" noChangeArrowheads="1" noChangeShapeType="1" noTextEdit="1"/>
                </p:cNvSpPr>
                <p:nvPr/>
              </p:nvSpPr>
              <p:spPr>
                <a:xfrm>
                  <a:off x="7765629" y="1879809"/>
                  <a:ext cx="544128" cy="707886"/>
                </a:xfrm>
                <a:prstGeom prst="rect">
                  <a:avLst/>
                </a:prstGeom>
                <a:blipFill>
                  <a:blip r:embed="rId12"/>
                  <a:stretch>
                    <a:fillRect/>
                  </a:stretch>
                </a:blipFill>
                <a:ln>
                  <a:noFill/>
                </a:ln>
              </p:spPr>
              <p:txBody>
                <a:bodyPr/>
                <a:lstStyle/>
                <a:p>
                  <a:r>
                    <a:rPr lang="en-CA">
                      <a:noFill/>
                    </a:rPr>
                    <a:t> </a:t>
                  </a:r>
                </a:p>
              </p:txBody>
            </p:sp>
          </mc:Fallback>
        </mc:AlternateContent>
      </p:grpSp>
      <p:grpSp>
        <p:nvGrpSpPr>
          <p:cNvPr id="38" name="Group 37">
            <a:extLst>
              <a:ext uri="{FF2B5EF4-FFF2-40B4-BE49-F238E27FC236}">
                <a16:creationId xmlns:a16="http://schemas.microsoft.com/office/drawing/2014/main" id="{11427340-029A-41CF-943D-F04585C056BA}"/>
              </a:ext>
            </a:extLst>
          </p:cNvPr>
          <p:cNvGrpSpPr/>
          <p:nvPr/>
        </p:nvGrpSpPr>
        <p:grpSpPr>
          <a:xfrm>
            <a:off x="8342539" y="1395651"/>
            <a:ext cx="1110706" cy="1059313"/>
            <a:chOff x="8342539" y="1395651"/>
            <a:chExt cx="1110706" cy="1059313"/>
          </a:xfrm>
        </p:grpSpPr>
        <p:cxnSp>
          <p:nvCxnSpPr>
            <p:cNvPr id="35" name="Straight Arrow Connector 34">
              <a:extLst>
                <a:ext uri="{FF2B5EF4-FFF2-40B4-BE49-F238E27FC236}">
                  <a16:creationId xmlns:a16="http://schemas.microsoft.com/office/drawing/2014/main" id="{8D8C0C87-D9E0-420A-B40D-C9FACDEFD3DF}"/>
                </a:ext>
              </a:extLst>
            </p:cNvPr>
            <p:cNvCxnSpPr>
              <a:cxnSpLocks/>
            </p:cNvCxnSpPr>
            <p:nvPr/>
          </p:nvCxnSpPr>
          <p:spPr>
            <a:xfrm flipV="1">
              <a:off x="8342539" y="1900244"/>
              <a:ext cx="1110706" cy="554720"/>
            </a:xfrm>
            <a:prstGeom prst="straightConnector1">
              <a:avLst/>
            </a:prstGeom>
            <a:ln w="1143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7472F9D-CF8F-48AC-976A-39C4BD6E46C4}"/>
                    </a:ext>
                  </a:extLst>
                </p:cNvPr>
                <p:cNvSpPr txBox="1"/>
                <p:nvPr/>
              </p:nvSpPr>
              <p:spPr>
                <a:xfrm>
                  <a:off x="8761618" y="1395651"/>
                  <a:ext cx="584743" cy="707886"/>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𝐷</m:t>
                        </m:r>
                      </m:oMath>
                    </m:oMathPara>
                  </a14:m>
                  <a:endParaRPr lang="en-CA" sz="4000" dirty="0">
                    <a:solidFill>
                      <a:schemeClr val="tx1"/>
                    </a:solidFill>
                  </a:endParaRPr>
                </a:p>
              </p:txBody>
            </p:sp>
          </mc:Choice>
          <mc:Fallback xmlns="">
            <p:sp>
              <p:nvSpPr>
                <p:cNvPr id="23" name="TextBox 22">
                  <a:extLst>
                    <a:ext uri="{FF2B5EF4-FFF2-40B4-BE49-F238E27FC236}">
                      <a16:creationId xmlns:a16="http://schemas.microsoft.com/office/drawing/2014/main" id="{A7472F9D-CF8F-48AC-976A-39C4BD6E46C4}"/>
                    </a:ext>
                  </a:extLst>
                </p:cNvPr>
                <p:cNvSpPr txBox="1">
                  <a:spLocks noRot="1" noChangeAspect="1" noMove="1" noResize="1" noEditPoints="1" noAdjustHandles="1" noChangeArrowheads="1" noChangeShapeType="1" noTextEdit="1"/>
                </p:cNvSpPr>
                <p:nvPr/>
              </p:nvSpPr>
              <p:spPr>
                <a:xfrm>
                  <a:off x="8761618" y="1395651"/>
                  <a:ext cx="584743" cy="707886"/>
                </a:xfrm>
                <a:prstGeom prst="rect">
                  <a:avLst/>
                </a:prstGeom>
                <a:blipFill>
                  <a:blip r:embed="rId13"/>
                  <a:stretch>
                    <a:fillRect/>
                  </a:stretch>
                </a:blipFill>
                <a:ln>
                  <a:noFill/>
                </a:ln>
              </p:spPr>
              <p:txBody>
                <a:bodyPr/>
                <a:lstStyle/>
                <a:p>
                  <a:r>
                    <a:rPr lang="en-CA">
                      <a:noFill/>
                    </a:rPr>
                    <a:t> </a:t>
                  </a:r>
                </a:p>
              </p:txBody>
            </p:sp>
          </mc:Fallback>
        </mc:AlternateContent>
      </p:grpSp>
      <p:grpSp>
        <p:nvGrpSpPr>
          <p:cNvPr id="39" name="Group 38">
            <a:extLst>
              <a:ext uri="{FF2B5EF4-FFF2-40B4-BE49-F238E27FC236}">
                <a16:creationId xmlns:a16="http://schemas.microsoft.com/office/drawing/2014/main" id="{CD29C084-755F-40B6-8C3B-22F271ED9057}"/>
              </a:ext>
            </a:extLst>
          </p:cNvPr>
          <p:cNvGrpSpPr/>
          <p:nvPr/>
        </p:nvGrpSpPr>
        <p:grpSpPr>
          <a:xfrm>
            <a:off x="9455059" y="876269"/>
            <a:ext cx="1110706" cy="1018625"/>
            <a:chOff x="9455059" y="876269"/>
            <a:chExt cx="1110706" cy="1018625"/>
          </a:xfrm>
        </p:grpSpPr>
        <p:cxnSp>
          <p:nvCxnSpPr>
            <p:cNvPr id="36" name="Straight Arrow Connector 35">
              <a:extLst>
                <a:ext uri="{FF2B5EF4-FFF2-40B4-BE49-F238E27FC236}">
                  <a16:creationId xmlns:a16="http://schemas.microsoft.com/office/drawing/2014/main" id="{3DDEA069-4285-43F8-94B3-8D2726EC03EA}"/>
                </a:ext>
              </a:extLst>
            </p:cNvPr>
            <p:cNvCxnSpPr>
              <a:cxnSpLocks/>
            </p:cNvCxnSpPr>
            <p:nvPr/>
          </p:nvCxnSpPr>
          <p:spPr>
            <a:xfrm flipV="1">
              <a:off x="9455059" y="1340174"/>
              <a:ext cx="1110706" cy="55472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46E53C3-8EBE-4D9A-89A1-9B07B3FB7F10}"/>
                    </a:ext>
                  </a:extLst>
                </p:cNvPr>
                <p:cNvSpPr txBox="1"/>
                <p:nvPr/>
              </p:nvSpPr>
              <p:spPr>
                <a:xfrm>
                  <a:off x="9833091" y="876269"/>
                  <a:ext cx="584743" cy="707886"/>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𝐷</m:t>
                        </m:r>
                      </m:oMath>
                    </m:oMathPara>
                  </a14:m>
                  <a:endParaRPr lang="en-CA" sz="4000" dirty="0">
                    <a:solidFill>
                      <a:schemeClr val="tx1"/>
                    </a:solidFill>
                  </a:endParaRPr>
                </a:p>
              </p:txBody>
            </p:sp>
          </mc:Choice>
          <mc:Fallback xmlns="">
            <p:sp>
              <p:nvSpPr>
                <p:cNvPr id="24" name="TextBox 23">
                  <a:extLst>
                    <a:ext uri="{FF2B5EF4-FFF2-40B4-BE49-F238E27FC236}">
                      <a16:creationId xmlns:a16="http://schemas.microsoft.com/office/drawing/2014/main" id="{E46E53C3-8EBE-4D9A-89A1-9B07B3FB7F10}"/>
                    </a:ext>
                  </a:extLst>
                </p:cNvPr>
                <p:cNvSpPr txBox="1">
                  <a:spLocks noRot="1" noChangeAspect="1" noMove="1" noResize="1" noEditPoints="1" noAdjustHandles="1" noChangeArrowheads="1" noChangeShapeType="1" noTextEdit="1"/>
                </p:cNvSpPr>
                <p:nvPr/>
              </p:nvSpPr>
              <p:spPr>
                <a:xfrm>
                  <a:off x="9833091" y="876269"/>
                  <a:ext cx="584743" cy="707886"/>
                </a:xfrm>
                <a:prstGeom prst="rect">
                  <a:avLst/>
                </a:prstGeom>
                <a:blipFill>
                  <a:blip r:embed="rId14"/>
                  <a:stretch>
                    <a:fillRect/>
                  </a:stretch>
                </a:blipFill>
                <a:ln>
                  <a:noFill/>
                </a:ln>
              </p:spPr>
              <p:txBody>
                <a:bodyPr/>
                <a:lstStyle/>
                <a:p>
                  <a:r>
                    <a:rPr lang="en-CA">
                      <a:noFill/>
                    </a:rPr>
                    <a:t> </a:t>
                  </a:r>
                </a:p>
              </p:txBody>
            </p:sp>
          </mc:Fallback>
        </mc:AlternateContent>
      </p:grpSp>
      <p:grpSp>
        <p:nvGrpSpPr>
          <p:cNvPr id="40" name="Group 39">
            <a:extLst>
              <a:ext uri="{FF2B5EF4-FFF2-40B4-BE49-F238E27FC236}">
                <a16:creationId xmlns:a16="http://schemas.microsoft.com/office/drawing/2014/main" id="{D1EE96AF-6B13-474A-9F04-8DE0B5D7368D}"/>
              </a:ext>
            </a:extLst>
          </p:cNvPr>
          <p:cNvGrpSpPr/>
          <p:nvPr/>
        </p:nvGrpSpPr>
        <p:grpSpPr>
          <a:xfrm>
            <a:off x="10559959" y="390314"/>
            <a:ext cx="1110706" cy="945784"/>
            <a:chOff x="10559959" y="390314"/>
            <a:chExt cx="1110706" cy="945784"/>
          </a:xfrm>
        </p:grpSpPr>
        <p:cxnSp>
          <p:nvCxnSpPr>
            <p:cNvPr id="37" name="Straight Arrow Connector 36">
              <a:extLst>
                <a:ext uri="{FF2B5EF4-FFF2-40B4-BE49-F238E27FC236}">
                  <a16:creationId xmlns:a16="http://schemas.microsoft.com/office/drawing/2014/main" id="{1413D3E0-9748-4E17-B634-0DCBFC3478AC}"/>
                </a:ext>
              </a:extLst>
            </p:cNvPr>
            <p:cNvCxnSpPr>
              <a:cxnSpLocks/>
            </p:cNvCxnSpPr>
            <p:nvPr/>
          </p:nvCxnSpPr>
          <p:spPr>
            <a:xfrm flipV="1">
              <a:off x="10559959" y="781378"/>
              <a:ext cx="1110706" cy="554720"/>
            </a:xfrm>
            <a:prstGeom prst="straightConnector1">
              <a:avLst/>
            </a:prstGeom>
            <a:ln w="114300">
              <a:solidFill>
                <a:srgbClr val="271137"/>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D52029F-6E1B-4F37-BF3D-13CCAE88D2CF}"/>
                    </a:ext>
                  </a:extLst>
                </p:cNvPr>
                <p:cNvSpPr txBox="1"/>
                <p:nvPr/>
              </p:nvSpPr>
              <p:spPr>
                <a:xfrm>
                  <a:off x="10865385" y="390314"/>
                  <a:ext cx="584743" cy="707886"/>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𝐷</m:t>
                        </m:r>
                      </m:oMath>
                    </m:oMathPara>
                  </a14:m>
                  <a:endParaRPr lang="en-CA" sz="4000" dirty="0">
                    <a:solidFill>
                      <a:schemeClr val="tx1"/>
                    </a:solidFill>
                  </a:endParaRPr>
                </a:p>
              </p:txBody>
            </p:sp>
          </mc:Choice>
          <mc:Fallback xmlns="">
            <p:sp>
              <p:nvSpPr>
                <p:cNvPr id="25" name="TextBox 24">
                  <a:extLst>
                    <a:ext uri="{FF2B5EF4-FFF2-40B4-BE49-F238E27FC236}">
                      <a16:creationId xmlns:a16="http://schemas.microsoft.com/office/drawing/2014/main" id="{AD52029F-6E1B-4F37-BF3D-13CCAE88D2CF}"/>
                    </a:ext>
                  </a:extLst>
                </p:cNvPr>
                <p:cNvSpPr txBox="1">
                  <a:spLocks noRot="1" noChangeAspect="1" noMove="1" noResize="1" noEditPoints="1" noAdjustHandles="1" noChangeArrowheads="1" noChangeShapeType="1" noTextEdit="1"/>
                </p:cNvSpPr>
                <p:nvPr/>
              </p:nvSpPr>
              <p:spPr>
                <a:xfrm>
                  <a:off x="10865385" y="390314"/>
                  <a:ext cx="584743" cy="707886"/>
                </a:xfrm>
                <a:prstGeom prst="rect">
                  <a:avLst/>
                </a:prstGeom>
                <a:blipFill>
                  <a:blip r:embed="rId15"/>
                  <a:stretch>
                    <a:fillRect/>
                  </a:stretch>
                </a:blipFill>
                <a:ln>
                  <a:noFill/>
                </a:ln>
              </p:spPr>
              <p:txBody>
                <a:bodyPr/>
                <a:lstStyle/>
                <a:p>
                  <a:r>
                    <a:rPr lang="en-CA">
                      <a:noFill/>
                    </a:rPr>
                    <a:t> </a:t>
                  </a:r>
                </a:p>
              </p:txBody>
            </p:sp>
          </mc:Fallback>
        </mc:AlternateContent>
      </p:grpSp>
      <p:sp>
        <p:nvSpPr>
          <p:cNvPr id="42" name="TextBox 41">
            <a:extLst>
              <a:ext uri="{FF2B5EF4-FFF2-40B4-BE49-F238E27FC236}">
                <a16:creationId xmlns:a16="http://schemas.microsoft.com/office/drawing/2014/main" id="{4BAEBB4B-F6E0-4F20-A925-DC8BBEE94A7A}"/>
              </a:ext>
            </a:extLst>
          </p:cNvPr>
          <p:cNvSpPr txBox="1"/>
          <p:nvPr/>
        </p:nvSpPr>
        <p:spPr>
          <a:xfrm>
            <a:off x="185327" y="2623152"/>
            <a:ext cx="5870415" cy="1015663"/>
          </a:xfrm>
          <a:prstGeom prst="rect">
            <a:avLst/>
          </a:prstGeom>
          <a:noFill/>
        </p:spPr>
        <p:txBody>
          <a:bodyPr wrap="square" rtlCol="0">
            <a:spAutoFit/>
          </a:bodyPr>
          <a:lstStyle/>
          <a:p>
            <a:r>
              <a:rPr lang="en-US" sz="6000" dirty="0">
                <a:solidFill>
                  <a:srgbClr val="FF0000"/>
                </a:solidFill>
              </a:rPr>
              <a:t>Born Rigid Motion</a:t>
            </a:r>
            <a:endParaRPr lang="en-CA" sz="6000" dirty="0">
              <a:solidFill>
                <a:srgbClr val="FF0000"/>
              </a:solidFill>
            </a:endParaRPr>
          </a:p>
        </p:txBody>
      </p:sp>
      <p:grpSp>
        <p:nvGrpSpPr>
          <p:cNvPr id="46" name="Group 45">
            <a:extLst>
              <a:ext uri="{FF2B5EF4-FFF2-40B4-BE49-F238E27FC236}">
                <a16:creationId xmlns:a16="http://schemas.microsoft.com/office/drawing/2014/main" id="{9823F8FA-A8B7-4527-9B3C-0CB2D36E44DE}"/>
              </a:ext>
            </a:extLst>
          </p:cNvPr>
          <p:cNvGrpSpPr/>
          <p:nvPr/>
        </p:nvGrpSpPr>
        <p:grpSpPr>
          <a:xfrm>
            <a:off x="310552" y="3599867"/>
            <a:ext cx="5316119" cy="3160548"/>
            <a:chOff x="310552" y="3599867"/>
            <a:chExt cx="5316119" cy="3160548"/>
          </a:xfrm>
        </p:grpSpPr>
        <p:pic>
          <p:nvPicPr>
            <p:cNvPr id="1026" name="Picture 2">
              <a:extLst>
                <a:ext uri="{FF2B5EF4-FFF2-40B4-BE49-F238E27FC236}">
                  <a16:creationId xmlns:a16="http://schemas.microsoft.com/office/drawing/2014/main" id="{AB81A74D-E5C0-4AB0-A761-CC99D320BF5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74522" y="3599867"/>
              <a:ext cx="2452149" cy="3160548"/>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6264A2F5-ECB5-40AD-9B91-6D44F24F86AB}"/>
                </a:ext>
              </a:extLst>
            </p:cNvPr>
            <p:cNvSpPr txBox="1"/>
            <p:nvPr/>
          </p:nvSpPr>
          <p:spPr>
            <a:xfrm>
              <a:off x="310552" y="4293800"/>
              <a:ext cx="2691442" cy="1323439"/>
            </a:xfrm>
            <a:prstGeom prst="rect">
              <a:avLst/>
            </a:prstGeom>
            <a:noFill/>
          </p:spPr>
          <p:txBody>
            <a:bodyPr wrap="square" rtlCol="0">
              <a:spAutoFit/>
            </a:bodyPr>
            <a:lstStyle/>
            <a:p>
              <a:pPr algn="ctr"/>
              <a:r>
                <a:rPr lang="en-US" sz="4400" dirty="0"/>
                <a:t>Max Born</a:t>
              </a:r>
              <a:br>
                <a:rPr lang="en-US" sz="4400" dirty="0"/>
              </a:br>
              <a:r>
                <a:rPr lang="en-US" sz="3600" dirty="0"/>
                <a:t>(1882-1970)</a:t>
              </a:r>
              <a:endParaRPr lang="en-CA" sz="4400" dirty="0"/>
            </a:p>
          </p:txBody>
        </p:sp>
      </p:grpSp>
      <p:grpSp>
        <p:nvGrpSpPr>
          <p:cNvPr id="45" name="Group 44">
            <a:extLst>
              <a:ext uri="{FF2B5EF4-FFF2-40B4-BE49-F238E27FC236}">
                <a16:creationId xmlns:a16="http://schemas.microsoft.com/office/drawing/2014/main" id="{48C7F6E4-10B1-4995-B230-CB0B03755AA9}"/>
              </a:ext>
            </a:extLst>
          </p:cNvPr>
          <p:cNvGrpSpPr/>
          <p:nvPr/>
        </p:nvGrpSpPr>
        <p:grpSpPr>
          <a:xfrm>
            <a:off x="6123036" y="-449920"/>
            <a:ext cx="4011564" cy="4011568"/>
            <a:chOff x="6123036" y="-449920"/>
            <a:chExt cx="4011564" cy="4011568"/>
          </a:xfrm>
        </p:grpSpPr>
        <p:cxnSp>
          <p:nvCxnSpPr>
            <p:cNvPr id="51" name="Straight Connector 50">
              <a:extLst>
                <a:ext uri="{FF2B5EF4-FFF2-40B4-BE49-F238E27FC236}">
                  <a16:creationId xmlns:a16="http://schemas.microsoft.com/office/drawing/2014/main" id="{BFD372CA-B1C4-47A6-A9C0-D9DBA8398719}"/>
                </a:ext>
              </a:extLst>
            </p:cNvPr>
            <p:cNvCxnSpPr>
              <a:cxnSpLocks/>
            </p:cNvCxnSpPr>
            <p:nvPr/>
          </p:nvCxnSpPr>
          <p:spPr>
            <a:xfrm flipV="1">
              <a:off x="6123036" y="-449920"/>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F7192D0-5B6C-4007-945F-EDB2C1CD9286}"/>
                </a:ext>
              </a:extLst>
            </p:cNvPr>
            <p:cNvSpPr txBox="1"/>
            <p:nvPr/>
          </p:nvSpPr>
          <p:spPr>
            <a:xfrm rot="18900000">
              <a:off x="6168072" y="1170676"/>
              <a:ext cx="2966318" cy="584775"/>
            </a:xfrm>
            <a:prstGeom prst="rect">
              <a:avLst/>
            </a:prstGeom>
            <a:noFill/>
          </p:spPr>
          <p:txBody>
            <a:bodyPr wrap="square" rtlCol="0">
              <a:spAutoFit/>
            </a:bodyPr>
            <a:lstStyle/>
            <a:p>
              <a:r>
                <a:rPr lang="en-US" sz="3200" dirty="0" err="1"/>
                <a:t>Rindler</a:t>
              </a:r>
              <a:r>
                <a:rPr lang="en-US" sz="3200" dirty="0"/>
                <a:t> Horizon</a:t>
              </a:r>
              <a:endParaRPr lang="en-CA" sz="3200" dirty="0"/>
            </a:p>
          </p:txBody>
        </p:sp>
      </p:grpSp>
    </p:spTree>
    <p:custDataLst>
      <p:tags r:id="rId1"/>
    </p:custDataLst>
    <p:extLst>
      <p:ext uri="{BB962C8B-B14F-4D97-AF65-F5344CB8AC3E}">
        <p14:creationId xmlns:p14="http://schemas.microsoft.com/office/powerpoint/2010/main" val="4145572879"/>
      </p:ext>
    </p:extLst>
  </p:cSld>
  <p:clrMapOvr>
    <a:masterClrMapping/>
  </p:clrMapOvr>
  <mc:AlternateContent xmlns:mc="http://schemas.openxmlformats.org/markup-compatibility/2006" xmlns:p14="http://schemas.microsoft.com/office/powerpoint/2010/main">
    <mc:Choice Requires="p14">
      <p:transition spd="slow" p14:dur="2000" advTm="22551"/>
    </mc:Choice>
    <mc:Fallback xmlns="">
      <p:transition spd="slow" advTm="225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ipe(down)">
                                      <p:cBhvr>
                                        <p:cTn id="15" dur="500"/>
                                        <p:tgtEl>
                                          <p:spTgt spid="54"/>
                                        </p:tgtEl>
                                      </p:cBhvr>
                                    </p:animEffect>
                                  </p:childTnLst>
                                </p:cTn>
                              </p:par>
                              <p:par>
                                <p:cTn id="16" presetID="22" presetClass="entr" presetSubtype="4"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wipe(down)">
                                      <p:cBhvr>
                                        <p:cTn id="18" dur="500"/>
                                        <p:tgtEl>
                                          <p:spTgt spid="57"/>
                                        </p:tgtEl>
                                      </p:cBhvr>
                                    </p:animEffect>
                                  </p:childTnLst>
                                </p:cTn>
                              </p:par>
                              <p:par>
                                <p:cTn id="19" presetID="22" presetClass="entr" presetSubtype="4"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down)">
                                      <p:cBhvr>
                                        <p:cTn id="21" dur="500"/>
                                        <p:tgtEl>
                                          <p:spTgt spid="60"/>
                                        </p:tgtEl>
                                      </p:cBhvr>
                                    </p:animEffect>
                                  </p:childTnLst>
                                </p:cTn>
                              </p:par>
                              <p:par>
                                <p:cTn id="22" presetID="22" presetClass="entr" presetSubtype="4" fill="hold"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wipe(down)">
                                      <p:cBhvr>
                                        <p:cTn id="24" dur="500"/>
                                        <p:tgtEl>
                                          <p:spTgt spid="63"/>
                                        </p:tgtEl>
                                      </p:cBhvr>
                                    </p:animEffect>
                                  </p:childTnLst>
                                </p:cTn>
                              </p:par>
                              <p:par>
                                <p:cTn id="25" presetID="22" presetClass="entr" presetSubtype="4"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down)">
                                      <p:cBhvr>
                                        <p:cTn id="27" dur="5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par>
                                <p:cTn id="37" presetID="22" presetClass="entr" presetSubtype="8"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par>
                                <p:cTn id="40" presetID="22" presetClass="entr" presetSubtype="8"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par>
                                <p:cTn id="43" presetID="22" presetClass="entr" presetSubtype="8"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left)">
                                      <p:cBhvr>
                                        <p:cTn id="45" dur="500"/>
                                        <p:tgtEl>
                                          <p:spTgt spid="30"/>
                                        </p:tgtEl>
                                      </p:cBhvr>
                                    </p:animEffect>
                                  </p:childTnLst>
                                </p:cTn>
                              </p:par>
                              <p:par>
                                <p:cTn id="46" presetID="22" presetClass="entr" presetSubtype="8"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par>
                                <p:cTn id="54" presetID="22" presetClass="entr" presetSubtype="8"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left)">
                                      <p:cBhvr>
                                        <p:cTn id="56" dur="500"/>
                                        <p:tgtEl>
                                          <p:spTgt spid="34"/>
                                        </p:tgtEl>
                                      </p:cBhvr>
                                    </p:animEffect>
                                  </p:childTnLst>
                                </p:cTn>
                              </p:par>
                              <p:par>
                                <p:cTn id="57" presetID="22" presetClass="entr" presetSubtype="8"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left)">
                                      <p:cBhvr>
                                        <p:cTn id="59" dur="500"/>
                                        <p:tgtEl>
                                          <p:spTgt spid="38"/>
                                        </p:tgtEl>
                                      </p:cBhvr>
                                    </p:animEffect>
                                  </p:childTnLst>
                                </p:cTn>
                              </p:par>
                              <p:par>
                                <p:cTn id="60" presetID="22" presetClass="entr" presetSubtype="8" fill="hold"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left)">
                                      <p:cBhvr>
                                        <p:cTn id="62" dur="500"/>
                                        <p:tgtEl>
                                          <p:spTgt spid="39"/>
                                        </p:tgtEl>
                                      </p:cBhvr>
                                    </p:animEffect>
                                  </p:childTnLst>
                                </p:cTn>
                              </p:par>
                              <p:par>
                                <p:cTn id="63" presetID="22" presetClass="entr" presetSubtype="8"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1000"/>
                                        <p:tgtEl>
                                          <p:spTgt spid="42"/>
                                        </p:tgtEl>
                                      </p:cBhvr>
                                    </p:animEffect>
                                    <p:anim calcmode="lin" valueType="num">
                                      <p:cBhvr>
                                        <p:cTn id="71" dur="1000" fill="hold"/>
                                        <p:tgtEl>
                                          <p:spTgt spid="42"/>
                                        </p:tgtEl>
                                        <p:attrNameLst>
                                          <p:attrName>ppt_x</p:attrName>
                                        </p:attrNameLst>
                                      </p:cBhvr>
                                      <p:tavLst>
                                        <p:tav tm="0">
                                          <p:val>
                                            <p:strVal val="#ppt_x"/>
                                          </p:val>
                                        </p:tav>
                                        <p:tav tm="100000">
                                          <p:val>
                                            <p:strVal val="#ppt_x"/>
                                          </p:val>
                                        </p:tav>
                                      </p:tavLst>
                                    </p:anim>
                                    <p:anim calcmode="lin" valueType="num">
                                      <p:cBhvr>
                                        <p:cTn id="72"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fade">
                                      <p:cBhvr>
                                        <p:cTn id="77" dur="500"/>
                                        <p:tgtEl>
                                          <p:spTgt spid="4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wipe(down)">
                                      <p:cBhvr>
                                        <p:cTn id="8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AE8A929-7176-443F-A810-717CC469AC82}"/>
              </a:ext>
            </a:extLst>
          </p:cNvPr>
          <p:cNvGrpSpPr/>
          <p:nvPr/>
        </p:nvGrpSpPr>
        <p:grpSpPr>
          <a:xfrm>
            <a:off x="5855896" y="319710"/>
            <a:ext cx="6412304" cy="6347790"/>
            <a:chOff x="1499600" y="572049"/>
            <a:chExt cx="6412304" cy="6347790"/>
          </a:xfrm>
        </p:grpSpPr>
        <p:pic>
          <p:nvPicPr>
            <p:cNvPr id="5" name="Picture 4">
              <a:extLst>
                <a:ext uri="{FF2B5EF4-FFF2-40B4-BE49-F238E27FC236}">
                  <a16:creationId xmlns:a16="http://schemas.microsoft.com/office/drawing/2014/main" id="{192946D7-C504-457B-ACAF-B1F7D83CA107}"/>
                </a:ext>
              </a:extLst>
            </p:cNvPr>
            <p:cNvPicPr>
              <a:picLocks noChangeAspect="1"/>
            </p:cNvPicPr>
            <p:nvPr/>
          </p:nvPicPr>
          <p:blipFill rotWithShape="1">
            <a:blip r:embed="rId2"/>
            <a:srcRect l="2656" t="5535" r="48554" b="6728"/>
            <a:stretch/>
          </p:blipFill>
          <p:spPr>
            <a:xfrm>
              <a:off x="1499600" y="704850"/>
              <a:ext cx="6110868" cy="6153150"/>
            </a:xfrm>
            <a:prstGeom prst="rect">
              <a:avLst/>
            </a:prstGeom>
          </p:spPr>
        </p:pic>
        <p:grpSp>
          <p:nvGrpSpPr>
            <p:cNvPr id="6" name="Group 5">
              <a:extLst>
                <a:ext uri="{FF2B5EF4-FFF2-40B4-BE49-F238E27FC236}">
                  <a16:creationId xmlns:a16="http://schemas.microsoft.com/office/drawing/2014/main" id="{C605B73F-D03A-4DC1-8F5E-C5CE9A67AB45}"/>
                </a:ext>
              </a:extLst>
            </p:cNvPr>
            <p:cNvGrpSpPr/>
            <p:nvPr/>
          </p:nvGrpSpPr>
          <p:grpSpPr>
            <a:xfrm>
              <a:off x="1608732" y="572049"/>
              <a:ext cx="6303172" cy="6347790"/>
              <a:chOff x="1608732" y="-2283693"/>
              <a:chExt cx="6303172" cy="6347790"/>
            </a:xfrm>
          </p:grpSpPr>
          <p:cxnSp>
            <p:nvCxnSpPr>
              <p:cNvPr id="7" name="Straight Arrow Connector 6">
                <a:extLst>
                  <a:ext uri="{FF2B5EF4-FFF2-40B4-BE49-F238E27FC236}">
                    <a16:creationId xmlns:a16="http://schemas.microsoft.com/office/drawing/2014/main" id="{9801DD04-3199-4253-8673-6E8187B348CF}"/>
                  </a:ext>
                </a:extLst>
              </p:cNvPr>
              <p:cNvCxnSpPr>
                <a:cxnSpLocks/>
              </p:cNvCxnSpPr>
              <p:nvPr/>
            </p:nvCxnSpPr>
            <p:spPr>
              <a:xfrm>
                <a:off x="1608732" y="952347"/>
                <a:ext cx="6147289"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F67A56C9-C716-46F8-98BB-5BC36070EC59}"/>
                  </a:ext>
                </a:extLst>
              </p:cNvPr>
              <p:cNvCxnSpPr>
                <a:cxnSpLocks/>
              </p:cNvCxnSpPr>
              <p:nvPr/>
            </p:nvCxnSpPr>
            <p:spPr>
              <a:xfrm flipV="1">
                <a:off x="1781033" y="-2082019"/>
                <a:ext cx="0" cy="614611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67C9A09-69A3-4183-AD44-DDB3913CD612}"/>
                      </a:ext>
                    </a:extLst>
                  </p:cNvPr>
                  <p:cNvSpPr txBox="1"/>
                  <p:nvPr/>
                </p:nvSpPr>
                <p:spPr>
                  <a:xfrm>
                    <a:off x="7323794" y="219089"/>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solidFill>
                                <a:srgbClr val="0070C0"/>
                              </a:solidFill>
                              <a:latin typeface="Cambria Math" panose="02040503050406030204" pitchFamily="18" charset="0"/>
                            </a:rPr>
                            <m:t>𝑥</m:t>
                          </m:r>
                        </m:oMath>
                      </m:oMathPara>
                    </a14:m>
                    <a:endParaRPr lang="en-CA" sz="4000" dirty="0">
                      <a:solidFill>
                        <a:srgbClr val="002060"/>
                      </a:solidFill>
                    </a:endParaRPr>
                  </a:p>
                </p:txBody>
              </p:sp>
            </mc:Choice>
            <mc:Fallback xmlns="">
              <p:sp>
                <p:nvSpPr>
                  <p:cNvPr id="9" name="TextBox 8">
                    <a:extLst>
                      <a:ext uri="{FF2B5EF4-FFF2-40B4-BE49-F238E27FC236}">
                        <a16:creationId xmlns:a16="http://schemas.microsoft.com/office/drawing/2014/main" id="{467C9A09-69A3-4183-AD44-DDB3913CD612}"/>
                      </a:ext>
                    </a:extLst>
                  </p:cNvPr>
                  <p:cNvSpPr txBox="1">
                    <a:spLocks noRot="1" noChangeAspect="1" noMove="1" noResize="1" noEditPoints="1" noAdjustHandles="1" noChangeArrowheads="1" noChangeShapeType="1" noTextEdit="1"/>
                  </p:cNvSpPr>
                  <p:nvPr/>
                </p:nvSpPr>
                <p:spPr>
                  <a:xfrm>
                    <a:off x="7323794" y="219089"/>
                    <a:ext cx="588110" cy="707886"/>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26A4B79-172F-465A-8A44-00FF862E4231}"/>
                      </a:ext>
                    </a:extLst>
                  </p:cNvPr>
                  <p:cNvSpPr txBox="1"/>
                  <p:nvPr/>
                </p:nvSpPr>
                <p:spPr>
                  <a:xfrm>
                    <a:off x="1847814" y="-2283693"/>
                    <a:ext cx="75020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oMath>
                      </m:oMathPara>
                    </a14:m>
                    <a:endParaRPr lang="en-CA" sz="4000" dirty="0">
                      <a:solidFill>
                        <a:schemeClr val="accent6">
                          <a:lumMod val="50000"/>
                        </a:schemeClr>
                      </a:solidFill>
                    </a:endParaRPr>
                  </a:p>
                </p:txBody>
              </p:sp>
            </mc:Choice>
            <mc:Fallback xmlns="">
              <p:sp>
                <p:nvSpPr>
                  <p:cNvPr id="10" name="TextBox 9">
                    <a:extLst>
                      <a:ext uri="{FF2B5EF4-FFF2-40B4-BE49-F238E27FC236}">
                        <a16:creationId xmlns:a16="http://schemas.microsoft.com/office/drawing/2014/main" id="{C26A4B79-172F-465A-8A44-00FF862E4231}"/>
                      </a:ext>
                    </a:extLst>
                  </p:cNvPr>
                  <p:cNvSpPr txBox="1">
                    <a:spLocks noRot="1" noChangeAspect="1" noMove="1" noResize="1" noEditPoints="1" noAdjustHandles="1" noChangeArrowheads="1" noChangeShapeType="1" noTextEdit="1"/>
                  </p:cNvSpPr>
                  <p:nvPr/>
                </p:nvSpPr>
                <p:spPr>
                  <a:xfrm>
                    <a:off x="1847814" y="-2283693"/>
                    <a:ext cx="750205" cy="707886"/>
                  </a:xfrm>
                  <a:prstGeom prst="rect">
                    <a:avLst/>
                  </a:prstGeom>
                  <a:blipFill>
                    <a:blip r:embed="rId4"/>
                    <a:stretch>
                      <a:fillRect/>
                    </a:stretch>
                  </a:blipFill>
                </p:spPr>
                <p:txBody>
                  <a:bodyPr/>
                  <a:lstStyle/>
                  <a:p>
                    <a:r>
                      <a:rPr lang="en-CA">
                        <a:noFill/>
                      </a:rPr>
                      <a:t> </a:t>
                    </a:r>
                  </a:p>
                </p:txBody>
              </p:sp>
            </mc:Fallback>
          </mc:AlternateContent>
        </p:grpSp>
      </p:grpSp>
      <p:cxnSp>
        <p:nvCxnSpPr>
          <p:cNvPr id="12" name="Straight Arrow Connector 11">
            <a:extLst>
              <a:ext uri="{FF2B5EF4-FFF2-40B4-BE49-F238E27FC236}">
                <a16:creationId xmlns:a16="http://schemas.microsoft.com/office/drawing/2014/main" id="{221E520B-EBAA-4902-8782-7645648C3F9C}"/>
              </a:ext>
            </a:extLst>
          </p:cNvPr>
          <p:cNvCxnSpPr>
            <a:cxnSpLocks/>
          </p:cNvCxnSpPr>
          <p:nvPr/>
        </p:nvCxnSpPr>
        <p:spPr>
          <a:xfrm>
            <a:off x="6141358" y="3561444"/>
            <a:ext cx="967013"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42EBC93-AD6E-4450-BAB3-00F30ACB5FB1}"/>
              </a:ext>
            </a:extLst>
          </p:cNvPr>
          <p:cNvCxnSpPr>
            <a:cxnSpLocks/>
          </p:cNvCxnSpPr>
          <p:nvPr/>
        </p:nvCxnSpPr>
        <p:spPr>
          <a:xfrm>
            <a:off x="7077530" y="3568700"/>
            <a:ext cx="974270" cy="0"/>
          </a:xfrm>
          <a:prstGeom prst="straightConnector1">
            <a:avLst/>
          </a:prstGeom>
          <a:ln w="114300">
            <a:solidFill>
              <a:srgbClr val="ED891B"/>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24DA044-5CE2-453D-8D16-57C841FB773A}"/>
              </a:ext>
            </a:extLst>
          </p:cNvPr>
          <p:cNvCxnSpPr>
            <a:cxnSpLocks/>
          </p:cNvCxnSpPr>
          <p:nvPr/>
        </p:nvCxnSpPr>
        <p:spPr>
          <a:xfrm>
            <a:off x="8035474" y="3568702"/>
            <a:ext cx="967013" cy="0"/>
          </a:xfrm>
          <a:prstGeom prst="straightConnector1">
            <a:avLst/>
          </a:prstGeom>
          <a:ln w="1143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E12B9D-9F33-4ED6-B091-3A2CF0ADAB4B}"/>
              </a:ext>
            </a:extLst>
          </p:cNvPr>
          <p:cNvCxnSpPr>
            <a:cxnSpLocks/>
          </p:cNvCxnSpPr>
          <p:nvPr/>
        </p:nvCxnSpPr>
        <p:spPr>
          <a:xfrm>
            <a:off x="8986160" y="3561444"/>
            <a:ext cx="974270" cy="0"/>
          </a:xfrm>
          <a:prstGeom prst="straightConnector1">
            <a:avLst/>
          </a:prstGeom>
          <a:ln w="1143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A5D868F-1E5C-44DF-B1DA-00D138C39CDD}"/>
              </a:ext>
            </a:extLst>
          </p:cNvPr>
          <p:cNvCxnSpPr>
            <a:cxnSpLocks/>
          </p:cNvCxnSpPr>
          <p:nvPr/>
        </p:nvCxnSpPr>
        <p:spPr>
          <a:xfrm>
            <a:off x="9944103" y="3561445"/>
            <a:ext cx="967013" cy="0"/>
          </a:xfrm>
          <a:prstGeom prst="straightConnector1">
            <a:avLst/>
          </a:prstGeom>
          <a:ln w="1143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C2CFB0-37C5-484C-83DA-3AC09D3DE755}"/>
              </a:ext>
            </a:extLst>
          </p:cNvPr>
          <p:cNvCxnSpPr>
            <a:cxnSpLocks/>
          </p:cNvCxnSpPr>
          <p:nvPr/>
        </p:nvCxnSpPr>
        <p:spPr>
          <a:xfrm flipV="1">
            <a:off x="6137819" y="3005144"/>
            <a:ext cx="1110706" cy="55472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BF86C07-0130-4720-AEF6-A235FF617652}"/>
              </a:ext>
            </a:extLst>
          </p:cNvPr>
          <p:cNvCxnSpPr>
            <a:cxnSpLocks/>
          </p:cNvCxnSpPr>
          <p:nvPr/>
        </p:nvCxnSpPr>
        <p:spPr>
          <a:xfrm flipV="1">
            <a:off x="7242719" y="2452694"/>
            <a:ext cx="1110706" cy="554720"/>
          </a:xfrm>
          <a:prstGeom prst="straightConnector1">
            <a:avLst/>
          </a:prstGeom>
          <a:ln w="1143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D8C0C87-D9E0-420A-B40D-C9FACDEFD3DF}"/>
              </a:ext>
            </a:extLst>
          </p:cNvPr>
          <p:cNvCxnSpPr>
            <a:cxnSpLocks/>
          </p:cNvCxnSpPr>
          <p:nvPr/>
        </p:nvCxnSpPr>
        <p:spPr>
          <a:xfrm flipV="1">
            <a:off x="8342539" y="1900244"/>
            <a:ext cx="1110706" cy="554720"/>
          </a:xfrm>
          <a:prstGeom prst="straightConnector1">
            <a:avLst/>
          </a:prstGeom>
          <a:ln w="1143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DDEA069-4285-43F8-94B3-8D2726EC03EA}"/>
              </a:ext>
            </a:extLst>
          </p:cNvPr>
          <p:cNvCxnSpPr>
            <a:cxnSpLocks/>
          </p:cNvCxnSpPr>
          <p:nvPr/>
        </p:nvCxnSpPr>
        <p:spPr>
          <a:xfrm flipV="1">
            <a:off x="9455059" y="1340174"/>
            <a:ext cx="1110706" cy="55472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413D3E0-9748-4E17-B634-0DCBFC3478AC}"/>
              </a:ext>
            </a:extLst>
          </p:cNvPr>
          <p:cNvCxnSpPr>
            <a:cxnSpLocks/>
          </p:cNvCxnSpPr>
          <p:nvPr/>
        </p:nvCxnSpPr>
        <p:spPr>
          <a:xfrm flipV="1">
            <a:off x="10559959" y="781378"/>
            <a:ext cx="1110706" cy="554720"/>
          </a:xfrm>
          <a:prstGeom prst="straightConnector1">
            <a:avLst/>
          </a:prstGeom>
          <a:ln w="114300">
            <a:solidFill>
              <a:srgbClr val="271137"/>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FD372CA-B1C4-47A6-A9C0-D9DBA8398719}"/>
              </a:ext>
            </a:extLst>
          </p:cNvPr>
          <p:cNvCxnSpPr>
            <a:cxnSpLocks/>
          </p:cNvCxnSpPr>
          <p:nvPr/>
        </p:nvCxnSpPr>
        <p:spPr>
          <a:xfrm flipV="1">
            <a:off x="6123036" y="-449920"/>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5D48556-9AF0-44E2-AACD-EF7672046390}"/>
              </a:ext>
            </a:extLst>
          </p:cNvPr>
          <p:cNvSpPr txBox="1"/>
          <p:nvPr/>
        </p:nvSpPr>
        <p:spPr>
          <a:xfrm>
            <a:off x="0" y="13703"/>
            <a:ext cx="6017342" cy="523220"/>
          </a:xfrm>
          <a:prstGeom prst="rect">
            <a:avLst/>
          </a:prstGeom>
          <a:noFill/>
        </p:spPr>
        <p:txBody>
          <a:bodyPr wrap="square" rtlCol="0">
            <a:spAutoFit/>
          </a:bodyPr>
          <a:lstStyle/>
          <a:p>
            <a:r>
              <a:rPr lang="en-US" sz="2800" dirty="0"/>
              <a:t>Turn worldlines into coordinate system.</a:t>
            </a:r>
            <a:endParaRPr lang="en-CA" sz="2800" dirty="0"/>
          </a:p>
        </p:txBody>
      </p:sp>
      <p:grpSp>
        <p:nvGrpSpPr>
          <p:cNvPr id="29" name="Group 28">
            <a:extLst>
              <a:ext uri="{FF2B5EF4-FFF2-40B4-BE49-F238E27FC236}">
                <a16:creationId xmlns:a16="http://schemas.microsoft.com/office/drawing/2014/main" id="{AE772DD5-8DB2-47DD-8650-E72B93EAE2BF}"/>
              </a:ext>
            </a:extLst>
          </p:cNvPr>
          <p:cNvGrpSpPr/>
          <p:nvPr/>
        </p:nvGrpSpPr>
        <p:grpSpPr>
          <a:xfrm>
            <a:off x="7094724" y="1702869"/>
            <a:ext cx="1001526" cy="3781504"/>
            <a:chOff x="8040306" y="534307"/>
            <a:chExt cx="1655234" cy="6249739"/>
          </a:xfrm>
        </p:grpSpPr>
        <p:sp>
          <p:nvSpPr>
            <p:cNvPr id="30" name="Freeform: Shape 29">
              <a:extLst>
                <a:ext uri="{FF2B5EF4-FFF2-40B4-BE49-F238E27FC236}">
                  <a16:creationId xmlns:a16="http://schemas.microsoft.com/office/drawing/2014/main" id="{8C6A3DA1-D34D-41E6-A2A9-E6ACD0127987}"/>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Freeform: Shape 30">
              <a:extLst>
                <a:ext uri="{FF2B5EF4-FFF2-40B4-BE49-F238E27FC236}">
                  <a16:creationId xmlns:a16="http://schemas.microsoft.com/office/drawing/2014/main" id="{201F2628-2516-4B77-94E7-74B15D73C995}"/>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33" name="Group 32">
            <a:extLst>
              <a:ext uri="{FF2B5EF4-FFF2-40B4-BE49-F238E27FC236}">
                <a16:creationId xmlns:a16="http://schemas.microsoft.com/office/drawing/2014/main" id="{939884E3-A1D9-41EA-A077-1356EA0DB22D}"/>
              </a:ext>
            </a:extLst>
          </p:cNvPr>
          <p:cNvGrpSpPr/>
          <p:nvPr/>
        </p:nvGrpSpPr>
        <p:grpSpPr>
          <a:xfrm>
            <a:off x="8009124" y="1434142"/>
            <a:ext cx="1001526" cy="4357058"/>
            <a:chOff x="8040306" y="534307"/>
            <a:chExt cx="1655234" cy="6249739"/>
          </a:xfrm>
        </p:grpSpPr>
        <p:sp>
          <p:nvSpPr>
            <p:cNvPr id="34" name="Freeform: Shape 33">
              <a:extLst>
                <a:ext uri="{FF2B5EF4-FFF2-40B4-BE49-F238E27FC236}">
                  <a16:creationId xmlns:a16="http://schemas.microsoft.com/office/drawing/2014/main" id="{4C3B362F-669B-45A2-8906-059CEA1D26E7}"/>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sp>
          <p:nvSpPr>
            <p:cNvPr id="38" name="Freeform: Shape 37">
              <a:extLst>
                <a:ext uri="{FF2B5EF4-FFF2-40B4-BE49-F238E27FC236}">
                  <a16:creationId xmlns:a16="http://schemas.microsoft.com/office/drawing/2014/main" id="{F4D420B0-454C-4FF8-9BFD-B52294732AB1}"/>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grpSp>
      <p:grpSp>
        <p:nvGrpSpPr>
          <p:cNvPr id="39" name="Group 38">
            <a:extLst>
              <a:ext uri="{FF2B5EF4-FFF2-40B4-BE49-F238E27FC236}">
                <a16:creationId xmlns:a16="http://schemas.microsoft.com/office/drawing/2014/main" id="{EF51E3C8-9298-4323-9BF5-2C2D24C685FB}"/>
              </a:ext>
            </a:extLst>
          </p:cNvPr>
          <p:cNvGrpSpPr/>
          <p:nvPr/>
        </p:nvGrpSpPr>
        <p:grpSpPr>
          <a:xfrm>
            <a:off x="8942574" y="1143000"/>
            <a:ext cx="1001526" cy="4901242"/>
            <a:chOff x="8040306" y="534307"/>
            <a:chExt cx="1655234" cy="6249739"/>
          </a:xfrm>
        </p:grpSpPr>
        <p:sp>
          <p:nvSpPr>
            <p:cNvPr id="40" name="Freeform: Shape 39">
              <a:extLst>
                <a:ext uri="{FF2B5EF4-FFF2-40B4-BE49-F238E27FC236}">
                  <a16:creationId xmlns:a16="http://schemas.microsoft.com/office/drawing/2014/main" id="{959FD092-7B3C-47A7-AA63-695E2E04B0F9}"/>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2" name="Freeform: Shape 41">
              <a:extLst>
                <a:ext uri="{FF2B5EF4-FFF2-40B4-BE49-F238E27FC236}">
                  <a16:creationId xmlns:a16="http://schemas.microsoft.com/office/drawing/2014/main" id="{4A2B3AA0-8B90-4949-8875-665E7CA06EFB}"/>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44" name="Group 43">
            <a:extLst>
              <a:ext uri="{FF2B5EF4-FFF2-40B4-BE49-F238E27FC236}">
                <a16:creationId xmlns:a16="http://schemas.microsoft.com/office/drawing/2014/main" id="{078B3041-2C96-4D77-A947-AD0D65150F09}"/>
              </a:ext>
            </a:extLst>
          </p:cNvPr>
          <p:cNvGrpSpPr/>
          <p:nvPr/>
        </p:nvGrpSpPr>
        <p:grpSpPr>
          <a:xfrm>
            <a:off x="9933174" y="704850"/>
            <a:ext cx="1001526" cy="5777542"/>
            <a:chOff x="8040306" y="534307"/>
            <a:chExt cx="1655234" cy="6249739"/>
          </a:xfrm>
        </p:grpSpPr>
        <p:sp>
          <p:nvSpPr>
            <p:cNvPr id="45" name="Freeform: Shape 44">
              <a:extLst>
                <a:ext uri="{FF2B5EF4-FFF2-40B4-BE49-F238E27FC236}">
                  <a16:creationId xmlns:a16="http://schemas.microsoft.com/office/drawing/2014/main" id="{0C4A1AE3-40C3-4B7D-9586-CA2058E73CCE}"/>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7" name="Freeform: Shape 46">
              <a:extLst>
                <a:ext uri="{FF2B5EF4-FFF2-40B4-BE49-F238E27FC236}">
                  <a16:creationId xmlns:a16="http://schemas.microsoft.com/office/drawing/2014/main" id="{16C25ACE-E3CF-48A7-8AFD-604F3F74D2B0}"/>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49" name="Group 48">
            <a:extLst>
              <a:ext uri="{FF2B5EF4-FFF2-40B4-BE49-F238E27FC236}">
                <a16:creationId xmlns:a16="http://schemas.microsoft.com/office/drawing/2014/main" id="{FA8B54FA-08DF-4EFA-AA82-CD0536C20F4B}"/>
              </a:ext>
            </a:extLst>
          </p:cNvPr>
          <p:cNvGrpSpPr/>
          <p:nvPr/>
        </p:nvGrpSpPr>
        <p:grpSpPr>
          <a:xfrm>
            <a:off x="10904724" y="342900"/>
            <a:ext cx="1001526" cy="6463342"/>
            <a:chOff x="8040306" y="534307"/>
            <a:chExt cx="1655234" cy="6249739"/>
          </a:xfrm>
        </p:grpSpPr>
        <p:sp>
          <p:nvSpPr>
            <p:cNvPr id="52" name="Freeform: Shape 51">
              <a:extLst>
                <a:ext uri="{FF2B5EF4-FFF2-40B4-BE49-F238E27FC236}">
                  <a16:creationId xmlns:a16="http://schemas.microsoft.com/office/drawing/2014/main" id="{A38C4F05-E502-4616-8616-854A8F8281E9}"/>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3" name="Freeform: Shape 52">
              <a:extLst>
                <a:ext uri="{FF2B5EF4-FFF2-40B4-BE49-F238E27FC236}">
                  <a16:creationId xmlns:a16="http://schemas.microsoft.com/office/drawing/2014/main" id="{F152423D-2ADB-40FD-8B9F-6363CCBAA47A}"/>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2" name="Group 1">
            <a:extLst>
              <a:ext uri="{FF2B5EF4-FFF2-40B4-BE49-F238E27FC236}">
                <a16:creationId xmlns:a16="http://schemas.microsoft.com/office/drawing/2014/main" id="{7A976B23-B90C-4BF8-AD8B-F30DB00C73A2}"/>
              </a:ext>
            </a:extLst>
          </p:cNvPr>
          <p:cNvGrpSpPr/>
          <p:nvPr/>
        </p:nvGrpSpPr>
        <p:grpSpPr>
          <a:xfrm flipV="1">
            <a:off x="6172232" y="3617986"/>
            <a:ext cx="5532846" cy="2778486"/>
            <a:chOff x="6290219" y="933778"/>
            <a:chExt cx="5532846" cy="2778486"/>
          </a:xfrm>
        </p:grpSpPr>
        <p:cxnSp>
          <p:nvCxnSpPr>
            <p:cNvPr id="41" name="Straight Arrow Connector 40">
              <a:extLst>
                <a:ext uri="{FF2B5EF4-FFF2-40B4-BE49-F238E27FC236}">
                  <a16:creationId xmlns:a16="http://schemas.microsoft.com/office/drawing/2014/main" id="{FB5BFB83-3C86-4031-93D9-BA655C041DC4}"/>
                </a:ext>
              </a:extLst>
            </p:cNvPr>
            <p:cNvCxnSpPr>
              <a:cxnSpLocks/>
            </p:cNvCxnSpPr>
            <p:nvPr/>
          </p:nvCxnSpPr>
          <p:spPr>
            <a:xfrm flipV="1">
              <a:off x="6290219" y="3157544"/>
              <a:ext cx="1110706" cy="55472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F8A8A95-2E6B-497B-938A-3C8953655D6F}"/>
                </a:ext>
              </a:extLst>
            </p:cNvPr>
            <p:cNvCxnSpPr>
              <a:cxnSpLocks/>
            </p:cNvCxnSpPr>
            <p:nvPr/>
          </p:nvCxnSpPr>
          <p:spPr>
            <a:xfrm flipV="1">
              <a:off x="7395119" y="2605094"/>
              <a:ext cx="1110706" cy="554720"/>
            </a:xfrm>
            <a:prstGeom prst="straightConnector1">
              <a:avLst/>
            </a:prstGeom>
            <a:ln w="1143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178EFD6-F11C-489B-A124-1C7AA8347C6E}"/>
                </a:ext>
              </a:extLst>
            </p:cNvPr>
            <p:cNvCxnSpPr>
              <a:cxnSpLocks/>
            </p:cNvCxnSpPr>
            <p:nvPr/>
          </p:nvCxnSpPr>
          <p:spPr>
            <a:xfrm flipV="1">
              <a:off x="8494939" y="2052644"/>
              <a:ext cx="1110706" cy="554720"/>
            </a:xfrm>
            <a:prstGeom prst="straightConnector1">
              <a:avLst/>
            </a:prstGeom>
            <a:ln w="1143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F08E93B-855C-419D-B3D0-9F49963877F9}"/>
                </a:ext>
              </a:extLst>
            </p:cNvPr>
            <p:cNvCxnSpPr>
              <a:cxnSpLocks/>
            </p:cNvCxnSpPr>
            <p:nvPr/>
          </p:nvCxnSpPr>
          <p:spPr>
            <a:xfrm flipV="1">
              <a:off x="9607459" y="1492574"/>
              <a:ext cx="1110706" cy="55472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1AF7053-4054-470A-85C2-E49206DC5BD4}"/>
                </a:ext>
              </a:extLst>
            </p:cNvPr>
            <p:cNvCxnSpPr>
              <a:cxnSpLocks/>
            </p:cNvCxnSpPr>
            <p:nvPr/>
          </p:nvCxnSpPr>
          <p:spPr>
            <a:xfrm flipV="1">
              <a:off x="10712359" y="933778"/>
              <a:ext cx="1110706" cy="554720"/>
            </a:xfrm>
            <a:prstGeom prst="straightConnector1">
              <a:avLst/>
            </a:prstGeom>
            <a:ln w="114300">
              <a:solidFill>
                <a:srgbClr val="271137"/>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95821676"/>
      </p:ext>
    </p:extLst>
  </p:cSld>
  <p:clrMapOvr>
    <a:masterClrMapping/>
  </p:clrMapOvr>
  <mc:AlternateContent xmlns:mc="http://schemas.openxmlformats.org/markup-compatibility/2006" xmlns:p14="http://schemas.microsoft.com/office/powerpoint/2010/main">
    <mc:Choice Requires="p14">
      <p:transition spd="slow" p14:dur="2000" advTm="4428"/>
    </mc:Choice>
    <mc:Fallback xmlns="">
      <p:transition spd="slow" advTm="442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431FB36-9B3D-47C9-B1F7-9F5653A695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2646007" y="5316130"/>
            <a:ext cx="1446074" cy="19807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7FD1F32-E55A-4DBE-AB6F-F40DF301796B}"/>
              </a:ext>
            </a:extLst>
          </p:cNvPr>
          <p:cNvCxnSpPr>
            <a:cxnSpLocks/>
          </p:cNvCxnSpPr>
          <p:nvPr/>
        </p:nvCxnSpPr>
        <p:spPr>
          <a:xfrm flipV="1">
            <a:off x="3347652" y="2509260"/>
            <a:ext cx="2781299" cy="2781301"/>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A3A99D-9940-4146-9905-728A14B82E96}"/>
              </a:ext>
            </a:extLst>
          </p:cNvPr>
          <p:cNvCxnSpPr>
            <a:cxnSpLocks/>
          </p:cNvCxnSpPr>
          <p:nvPr/>
        </p:nvCxnSpPr>
        <p:spPr>
          <a:xfrm flipH="1" flipV="1">
            <a:off x="596382" y="2525563"/>
            <a:ext cx="2758476" cy="2758477"/>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026" name="Picture 2" descr="Ball Of String, String, Yarn, Ball, Crochet, Twine">
            <a:extLst>
              <a:ext uri="{FF2B5EF4-FFF2-40B4-BE49-F238E27FC236}">
                <a16:creationId xmlns:a16="http://schemas.microsoft.com/office/drawing/2014/main" id="{AA74E932-AD3C-4824-9D11-9C1FE838163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0333" b="26881"/>
          <a:stretch/>
        </p:blipFill>
        <p:spPr bwMode="auto">
          <a:xfrm rot="21358829">
            <a:off x="1515764" y="-1094155"/>
            <a:ext cx="9144000" cy="77462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390F6294-5894-407E-A460-AAEE5878DB7B}"/>
              </a:ext>
            </a:extLst>
          </p:cNvPr>
          <p:cNvGrpSpPr/>
          <p:nvPr/>
        </p:nvGrpSpPr>
        <p:grpSpPr>
          <a:xfrm>
            <a:off x="0" y="324465"/>
            <a:ext cx="6694251" cy="2585423"/>
            <a:chOff x="0" y="324465"/>
            <a:chExt cx="6694251" cy="2585423"/>
          </a:xfrm>
        </p:grpSpPr>
        <p:pic>
          <p:nvPicPr>
            <p:cNvPr id="15" name="Picture 8" descr="Rocket, Star, Moon, Space Travel, Space, Research">
              <a:extLst>
                <a:ext uri="{FF2B5EF4-FFF2-40B4-BE49-F238E27FC236}">
                  <a16:creationId xmlns:a16="http://schemas.microsoft.com/office/drawing/2014/main" id="{D10E8663-4116-4C28-8820-CD5968F6FB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267860" y="1871043"/>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Rocket, Star, Moon, Space Travel, Space, Research">
              <a:extLst>
                <a:ext uri="{FF2B5EF4-FFF2-40B4-BE49-F238E27FC236}">
                  <a16:creationId xmlns:a16="http://schemas.microsoft.com/office/drawing/2014/main" id="{E4C0070B-5A91-447E-8407-4B97A8C93F50}"/>
                </a:ext>
              </a:extLst>
            </p:cNvPr>
            <p:cNvPicPr>
              <a:picLocks noChangeAspect="1" noChangeArrowheads="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5659010" y="187464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870262AD-1DF8-4AF0-8C3B-A54D4B327F19}"/>
                </a:ext>
              </a:extLst>
            </p:cNvPr>
            <p:cNvGrpSpPr/>
            <p:nvPr/>
          </p:nvGrpSpPr>
          <p:grpSpPr>
            <a:xfrm>
              <a:off x="628650" y="324465"/>
              <a:ext cx="5477180" cy="1592827"/>
              <a:chOff x="628650" y="0"/>
              <a:chExt cx="5477180" cy="1592827"/>
            </a:xfrm>
          </p:grpSpPr>
          <p:sp>
            <p:nvSpPr>
              <p:cNvPr id="16" name="Left Brace 15">
                <a:extLst>
                  <a:ext uri="{FF2B5EF4-FFF2-40B4-BE49-F238E27FC236}">
                    <a16:creationId xmlns:a16="http://schemas.microsoft.com/office/drawing/2014/main" id="{4C2A3B69-83FF-4BD6-BF40-8383C7CCAF8D}"/>
                  </a:ext>
                </a:extLst>
              </p:cNvPr>
              <p:cNvSpPr/>
              <p:nvPr/>
            </p:nvSpPr>
            <p:spPr>
              <a:xfrm rot="5400000">
                <a:off x="3116318" y="-1396684"/>
                <a:ext cx="501843" cy="5477180"/>
              </a:xfrm>
              <a:prstGeom prst="leftBrac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accent6">
                      <a:lumMod val="50000"/>
                    </a:schemeClr>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5D538-4824-4942-82D5-115E4833EA9C}"/>
                      </a:ext>
                    </a:extLst>
                  </p:cNvPr>
                  <p:cNvSpPr txBox="1"/>
                  <p:nvPr/>
                </p:nvSpPr>
                <p:spPr>
                  <a:xfrm>
                    <a:off x="2952750" y="0"/>
                    <a:ext cx="914400"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dirty="0" smtClean="0">
                              <a:solidFill>
                                <a:schemeClr val="accent6">
                                  <a:lumMod val="75000"/>
                                </a:schemeClr>
                              </a:solidFill>
                              <a:latin typeface="Cambria Math" panose="02040503050406030204" pitchFamily="18" charset="0"/>
                              <a:ea typeface="Cambria Math" panose="02040503050406030204" pitchFamily="18" charset="0"/>
                            </a:rPr>
                            <m:t>𝐷</m:t>
                          </m:r>
                        </m:oMath>
                      </m:oMathPara>
                    </a14:m>
                    <a:endParaRPr lang="en-CA" sz="6000" dirty="0">
                      <a:solidFill>
                        <a:schemeClr val="accent6">
                          <a:lumMod val="75000"/>
                        </a:schemeClr>
                      </a:solidFill>
                    </a:endParaRPr>
                  </a:p>
                </p:txBody>
              </p:sp>
            </mc:Choice>
            <mc:Fallback xmlns="">
              <p:sp>
                <p:nvSpPr>
                  <p:cNvPr id="17" name="TextBox 16">
                    <a:extLst>
                      <a:ext uri="{FF2B5EF4-FFF2-40B4-BE49-F238E27FC236}">
                        <a16:creationId xmlns:a16="http://schemas.microsoft.com/office/drawing/2014/main" id="{4B95D538-4824-4942-82D5-115E4833EA9C}"/>
                      </a:ext>
                    </a:extLst>
                  </p:cNvPr>
                  <p:cNvSpPr txBox="1">
                    <a:spLocks noRot="1" noChangeAspect="1" noMove="1" noResize="1" noEditPoints="1" noAdjustHandles="1" noChangeArrowheads="1" noChangeShapeType="1" noTextEdit="1"/>
                  </p:cNvSpPr>
                  <p:nvPr/>
                </p:nvSpPr>
                <p:spPr>
                  <a:xfrm>
                    <a:off x="2952750" y="0"/>
                    <a:ext cx="914400" cy="1015663"/>
                  </a:xfrm>
                  <a:prstGeom prst="rect">
                    <a:avLst/>
                  </a:prstGeom>
                  <a:blipFill>
                    <a:blip r:embed="rId7"/>
                    <a:stretch>
                      <a:fillRect/>
                    </a:stretch>
                  </a:blipFill>
                </p:spPr>
                <p:txBody>
                  <a:bodyPr/>
                  <a:lstStyle/>
                  <a:p>
                    <a:r>
                      <a:rPr lang="en-CA">
                        <a:noFill/>
                      </a:rPr>
                      <a:t> </a:t>
                    </a:r>
                  </a:p>
                </p:txBody>
              </p:sp>
            </mc:Fallback>
          </mc:AlternateContent>
        </p:grpSp>
        <p:pic>
          <p:nvPicPr>
            <p:cNvPr id="20" name="Picture 19">
              <a:extLst>
                <a:ext uri="{FF2B5EF4-FFF2-40B4-BE49-F238E27FC236}">
                  <a16:creationId xmlns:a16="http://schemas.microsoft.com/office/drawing/2014/main" id="{3BCFB9A2-B603-4671-A0DD-C72088E261C6}"/>
                </a:ext>
              </a:extLst>
            </p:cNvPr>
            <p:cNvPicPr>
              <a:picLocks noChangeAspect="1"/>
            </p:cNvPicPr>
            <p:nvPr/>
          </p:nvPicPr>
          <p:blipFill rotWithShape="1">
            <a:blip r:embed="rId8"/>
            <a:srcRect l="65518" t="37651" r="8092" b="47852"/>
            <a:stretch/>
          </p:blipFill>
          <p:spPr>
            <a:xfrm>
              <a:off x="1285240" y="2413000"/>
              <a:ext cx="4226560" cy="220980"/>
            </a:xfrm>
            <a:prstGeom prst="rect">
              <a:avLst/>
            </a:prstGeom>
          </p:spPr>
        </p:pic>
      </p:grpSp>
      <p:grpSp>
        <p:nvGrpSpPr>
          <p:cNvPr id="10" name="Group 9">
            <a:extLst>
              <a:ext uri="{FF2B5EF4-FFF2-40B4-BE49-F238E27FC236}">
                <a16:creationId xmlns:a16="http://schemas.microsoft.com/office/drawing/2014/main" id="{589D852D-4E17-444A-B406-69E2619F7770}"/>
              </a:ext>
            </a:extLst>
          </p:cNvPr>
          <p:cNvGrpSpPr/>
          <p:nvPr/>
        </p:nvGrpSpPr>
        <p:grpSpPr>
          <a:xfrm>
            <a:off x="5456903" y="2925096"/>
            <a:ext cx="6582697" cy="830997"/>
            <a:chOff x="5456903" y="2925096"/>
            <a:chExt cx="6582697" cy="830997"/>
          </a:xfrm>
        </p:grpSpPr>
        <p:sp>
          <p:nvSpPr>
            <p:cNvPr id="3" name="Arrow: Right 2">
              <a:extLst>
                <a:ext uri="{FF2B5EF4-FFF2-40B4-BE49-F238E27FC236}">
                  <a16:creationId xmlns:a16="http://schemas.microsoft.com/office/drawing/2014/main" id="{CAC6B03A-882D-4167-A2DF-A53BFFA4FA42}"/>
                </a:ext>
              </a:extLst>
            </p:cNvPr>
            <p:cNvSpPr/>
            <p:nvPr/>
          </p:nvSpPr>
          <p:spPr>
            <a:xfrm>
              <a:off x="5456903" y="3038167"/>
              <a:ext cx="1091380" cy="3539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4" name="Arrow: Right 3">
              <a:extLst>
                <a:ext uri="{FF2B5EF4-FFF2-40B4-BE49-F238E27FC236}">
                  <a16:creationId xmlns:a16="http://schemas.microsoft.com/office/drawing/2014/main" id="{9D151800-2085-40C6-B5D9-D356E152309A}"/>
                </a:ext>
              </a:extLst>
            </p:cNvPr>
            <p:cNvSpPr/>
            <p:nvPr/>
          </p:nvSpPr>
          <p:spPr>
            <a:xfrm>
              <a:off x="10948220" y="3043083"/>
              <a:ext cx="1091380" cy="3539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AC9D02BB-7856-4304-931E-489745DC6A03}"/>
                </a:ext>
              </a:extLst>
            </p:cNvPr>
            <p:cNvSpPr txBox="1"/>
            <p:nvPr/>
          </p:nvSpPr>
          <p:spPr>
            <a:xfrm>
              <a:off x="6518787" y="2925096"/>
              <a:ext cx="4424516" cy="830997"/>
            </a:xfrm>
            <a:prstGeom prst="rect">
              <a:avLst/>
            </a:prstGeom>
            <a:noFill/>
          </p:spPr>
          <p:txBody>
            <a:bodyPr wrap="square" rtlCol="0">
              <a:spAutoFit/>
            </a:bodyPr>
            <a:lstStyle/>
            <a:p>
              <a:pPr algn="ctr"/>
              <a:r>
                <a:rPr lang="en-US" sz="4800" dirty="0"/>
                <a:t>same speed</a:t>
              </a:r>
              <a:endParaRPr lang="en-CA" sz="4800" dirty="0"/>
            </a:p>
          </p:txBody>
        </p:sp>
      </p:grpSp>
    </p:spTree>
    <p:custDataLst>
      <p:tags r:id="rId1"/>
    </p:custDataLst>
    <p:extLst>
      <p:ext uri="{BB962C8B-B14F-4D97-AF65-F5344CB8AC3E}">
        <p14:creationId xmlns:p14="http://schemas.microsoft.com/office/powerpoint/2010/main" val="207679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100000" fill="hold" nodeType="clickEffect">
                                  <p:stCondLst>
                                    <p:cond delay="0"/>
                                  </p:stCondLst>
                                  <p:childTnLst>
                                    <p:animMotion origin="layout" path="M 8.33333E-7 1.85185E-6 L 0.44401 0.00092 " pathEditMode="relative" rAng="0" ptsTypes="AA">
                                      <p:cBhvr>
                                        <p:cTn id="6" dur="2000" fill="hold"/>
                                        <p:tgtEl>
                                          <p:spTgt spid="2"/>
                                        </p:tgtEl>
                                        <p:attrNameLst>
                                          <p:attrName>ppt_x</p:attrName>
                                          <p:attrName>ppt_y</p:attrName>
                                        </p:attrNameLst>
                                      </p:cBhvr>
                                      <p:rCtr x="22201" y="46"/>
                                    </p:animMotion>
                                  </p:childTnLst>
                                </p:cTn>
                              </p:par>
                            </p:childTnLst>
                          </p:cTn>
                        </p:par>
                        <p:par>
                          <p:cTn id="7" fill="hold">
                            <p:stCondLst>
                              <p:cond delay="2000"/>
                            </p:stCondLst>
                            <p:childTnLst>
                              <p:par>
                                <p:cTn id="8" presetID="1" presetClass="entr" presetSubtype="0" fill="hold" nodeType="afterEffect">
                                  <p:stCondLst>
                                    <p:cond delay="50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AE8A929-7176-443F-A810-717CC469AC82}"/>
              </a:ext>
            </a:extLst>
          </p:cNvPr>
          <p:cNvGrpSpPr/>
          <p:nvPr/>
        </p:nvGrpSpPr>
        <p:grpSpPr>
          <a:xfrm>
            <a:off x="5855896" y="319710"/>
            <a:ext cx="6412304" cy="6347790"/>
            <a:chOff x="1499600" y="572049"/>
            <a:chExt cx="6412304" cy="6347790"/>
          </a:xfrm>
        </p:grpSpPr>
        <p:pic>
          <p:nvPicPr>
            <p:cNvPr id="5" name="Picture 4">
              <a:extLst>
                <a:ext uri="{FF2B5EF4-FFF2-40B4-BE49-F238E27FC236}">
                  <a16:creationId xmlns:a16="http://schemas.microsoft.com/office/drawing/2014/main" id="{192946D7-C504-457B-ACAF-B1F7D83CA107}"/>
                </a:ext>
              </a:extLst>
            </p:cNvPr>
            <p:cNvPicPr>
              <a:picLocks noChangeAspect="1"/>
            </p:cNvPicPr>
            <p:nvPr/>
          </p:nvPicPr>
          <p:blipFill rotWithShape="1">
            <a:blip r:embed="rId3"/>
            <a:srcRect l="2656" t="5535" r="48554" b="6728"/>
            <a:stretch/>
          </p:blipFill>
          <p:spPr>
            <a:xfrm>
              <a:off x="1499600" y="704850"/>
              <a:ext cx="6110868" cy="6153150"/>
            </a:xfrm>
            <a:prstGeom prst="rect">
              <a:avLst/>
            </a:prstGeom>
          </p:spPr>
        </p:pic>
        <p:grpSp>
          <p:nvGrpSpPr>
            <p:cNvPr id="6" name="Group 5">
              <a:extLst>
                <a:ext uri="{FF2B5EF4-FFF2-40B4-BE49-F238E27FC236}">
                  <a16:creationId xmlns:a16="http://schemas.microsoft.com/office/drawing/2014/main" id="{C605B73F-D03A-4DC1-8F5E-C5CE9A67AB45}"/>
                </a:ext>
              </a:extLst>
            </p:cNvPr>
            <p:cNvGrpSpPr/>
            <p:nvPr/>
          </p:nvGrpSpPr>
          <p:grpSpPr>
            <a:xfrm>
              <a:off x="1608732" y="572049"/>
              <a:ext cx="6303172" cy="6347790"/>
              <a:chOff x="1608732" y="-2283693"/>
              <a:chExt cx="6303172" cy="6347790"/>
            </a:xfrm>
          </p:grpSpPr>
          <p:cxnSp>
            <p:nvCxnSpPr>
              <p:cNvPr id="7" name="Straight Arrow Connector 6">
                <a:extLst>
                  <a:ext uri="{FF2B5EF4-FFF2-40B4-BE49-F238E27FC236}">
                    <a16:creationId xmlns:a16="http://schemas.microsoft.com/office/drawing/2014/main" id="{9801DD04-3199-4253-8673-6E8187B348CF}"/>
                  </a:ext>
                </a:extLst>
              </p:cNvPr>
              <p:cNvCxnSpPr>
                <a:cxnSpLocks/>
              </p:cNvCxnSpPr>
              <p:nvPr/>
            </p:nvCxnSpPr>
            <p:spPr>
              <a:xfrm>
                <a:off x="1608732" y="952347"/>
                <a:ext cx="6147289"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F67A56C9-C716-46F8-98BB-5BC36070EC59}"/>
                  </a:ext>
                </a:extLst>
              </p:cNvPr>
              <p:cNvCxnSpPr>
                <a:cxnSpLocks/>
              </p:cNvCxnSpPr>
              <p:nvPr/>
            </p:nvCxnSpPr>
            <p:spPr>
              <a:xfrm flipV="1">
                <a:off x="1781033" y="-2082019"/>
                <a:ext cx="0" cy="614611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67C9A09-69A3-4183-AD44-DDB3913CD612}"/>
                      </a:ext>
                    </a:extLst>
                  </p:cNvPr>
                  <p:cNvSpPr txBox="1"/>
                  <p:nvPr/>
                </p:nvSpPr>
                <p:spPr>
                  <a:xfrm>
                    <a:off x="7323794" y="219089"/>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solidFill>
                                <a:srgbClr val="0070C0"/>
                              </a:solidFill>
                              <a:latin typeface="Cambria Math" panose="02040503050406030204" pitchFamily="18" charset="0"/>
                            </a:rPr>
                            <m:t>𝑥</m:t>
                          </m:r>
                        </m:oMath>
                      </m:oMathPara>
                    </a14:m>
                    <a:endParaRPr lang="en-CA" sz="4000" dirty="0">
                      <a:solidFill>
                        <a:srgbClr val="002060"/>
                      </a:solidFill>
                    </a:endParaRPr>
                  </a:p>
                </p:txBody>
              </p:sp>
            </mc:Choice>
            <mc:Fallback xmlns="">
              <p:sp>
                <p:nvSpPr>
                  <p:cNvPr id="9" name="TextBox 8">
                    <a:extLst>
                      <a:ext uri="{FF2B5EF4-FFF2-40B4-BE49-F238E27FC236}">
                        <a16:creationId xmlns:a16="http://schemas.microsoft.com/office/drawing/2014/main" id="{467C9A09-69A3-4183-AD44-DDB3913CD612}"/>
                      </a:ext>
                    </a:extLst>
                  </p:cNvPr>
                  <p:cNvSpPr txBox="1">
                    <a:spLocks noRot="1" noChangeAspect="1" noMove="1" noResize="1" noEditPoints="1" noAdjustHandles="1" noChangeArrowheads="1" noChangeShapeType="1" noTextEdit="1"/>
                  </p:cNvSpPr>
                  <p:nvPr/>
                </p:nvSpPr>
                <p:spPr>
                  <a:xfrm>
                    <a:off x="7323794" y="219089"/>
                    <a:ext cx="588110" cy="70788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26A4B79-172F-465A-8A44-00FF862E4231}"/>
                      </a:ext>
                    </a:extLst>
                  </p:cNvPr>
                  <p:cNvSpPr txBox="1"/>
                  <p:nvPr/>
                </p:nvSpPr>
                <p:spPr>
                  <a:xfrm>
                    <a:off x="1847814" y="-2283693"/>
                    <a:ext cx="75020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oMath>
                      </m:oMathPara>
                    </a14:m>
                    <a:endParaRPr lang="en-CA" sz="4000" dirty="0">
                      <a:solidFill>
                        <a:schemeClr val="accent6">
                          <a:lumMod val="50000"/>
                        </a:schemeClr>
                      </a:solidFill>
                    </a:endParaRPr>
                  </a:p>
                </p:txBody>
              </p:sp>
            </mc:Choice>
            <mc:Fallback xmlns="">
              <p:sp>
                <p:nvSpPr>
                  <p:cNvPr id="10" name="TextBox 9">
                    <a:extLst>
                      <a:ext uri="{FF2B5EF4-FFF2-40B4-BE49-F238E27FC236}">
                        <a16:creationId xmlns:a16="http://schemas.microsoft.com/office/drawing/2014/main" id="{C26A4B79-172F-465A-8A44-00FF862E4231}"/>
                      </a:ext>
                    </a:extLst>
                  </p:cNvPr>
                  <p:cNvSpPr txBox="1">
                    <a:spLocks noRot="1" noChangeAspect="1" noMove="1" noResize="1" noEditPoints="1" noAdjustHandles="1" noChangeArrowheads="1" noChangeShapeType="1" noTextEdit="1"/>
                  </p:cNvSpPr>
                  <p:nvPr/>
                </p:nvSpPr>
                <p:spPr>
                  <a:xfrm>
                    <a:off x="1847814" y="-2283693"/>
                    <a:ext cx="750205" cy="707886"/>
                  </a:xfrm>
                  <a:prstGeom prst="rect">
                    <a:avLst/>
                  </a:prstGeom>
                  <a:blipFill>
                    <a:blip r:embed="rId5"/>
                    <a:stretch>
                      <a:fillRect/>
                    </a:stretch>
                  </a:blipFill>
                </p:spPr>
                <p:txBody>
                  <a:bodyPr/>
                  <a:lstStyle/>
                  <a:p>
                    <a:r>
                      <a:rPr lang="en-CA">
                        <a:noFill/>
                      </a:rPr>
                      <a:t> </a:t>
                    </a:r>
                  </a:p>
                </p:txBody>
              </p:sp>
            </mc:Fallback>
          </mc:AlternateContent>
        </p:grpSp>
      </p:grpSp>
      <p:grpSp>
        <p:nvGrpSpPr>
          <p:cNvPr id="23" name="Group 22">
            <a:extLst>
              <a:ext uri="{FF2B5EF4-FFF2-40B4-BE49-F238E27FC236}">
                <a16:creationId xmlns:a16="http://schemas.microsoft.com/office/drawing/2014/main" id="{782248C8-8EED-4DFE-AA01-A7B89D8C31B8}"/>
              </a:ext>
            </a:extLst>
          </p:cNvPr>
          <p:cNvGrpSpPr/>
          <p:nvPr/>
        </p:nvGrpSpPr>
        <p:grpSpPr>
          <a:xfrm>
            <a:off x="6141358" y="3561444"/>
            <a:ext cx="5164817" cy="7258"/>
            <a:chOff x="6141358" y="3561444"/>
            <a:chExt cx="5164817" cy="7258"/>
          </a:xfrm>
        </p:grpSpPr>
        <p:cxnSp>
          <p:nvCxnSpPr>
            <p:cNvPr id="12" name="Straight Arrow Connector 11">
              <a:extLst>
                <a:ext uri="{FF2B5EF4-FFF2-40B4-BE49-F238E27FC236}">
                  <a16:creationId xmlns:a16="http://schemas.microsoft.com/office/drawing/2014/main" id="{221E520B-EBAA-4902-8782-7645648C3F9C}"/>
                </a:ext>
              </a:extLst>
            </p:cNvPr>
            <p:cNvCxnSpPr>
              <a:cxnSpLocks/>
            </p:cNvCxnSpPr>
            <p:nvPr/>
          </p:nvCxnSpPr>
          <p:spPr>
            <a:xfrm>
              <a:off x="6141358" y="3561444"/>
              <a:ext cx="967013" cy="0"/>
            </a:xfrm>
            <a:prstGeom prst="straightConnector1">
              <a:avLst/>
            </a:prstGeom>
            <a:ln w="1143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42EBC93-AD6E-4450-BAB3-00F30ACB5FB1}"/>
                </a:ext>
              </a:extLst>
            </p:cNvPr>
            <p:cNvCxnSpPr>
              <a:cxnSpLocks/>
            </p:cNvCxnSpPr>
            <p:nvPr/>
          </p:nvCxnSpPr>
          <p:spPr>
            <a:xfrm>
              <a:off x="7077530" y="3568700"/>
              <a:ext cx="974270" cy="0"/>
            </a:xfrm>
            <a:prstGeom prst="straightConnector1">
              <a:avLst/>
            </a:prstGeom>
            <a:ln w="1143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24DA044-5CE2-453D-8D16-57C841FB773A}"/>
                </a:ext>
              </a:extLst>
            </p:cNvPr>
            <p:cNvCxnSpPr>
              <a:cxnSpLocks/>
            </p:cNvCxnSpPr>
            <p:nvPr/>
          </p:nvCxnSpPr>
          <p:spPr>
            <a:xfrm>
              <a:off x="8035474" y="3568702"/>
              <a:ext cx="967013" cy="0"/>
            </a:xfrm>
            <a:prstGeom prst="straightConnector1">
              <a:avLst/>
            </a:prstGeom>
            <a:ln w="1143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E12B9D-9F33-4ED6-B091-3A2CF0ADAB4B}"/>
                </a:ext>
              </a:extLst>
            </p:cNvPr>
            <p:cNvCxnSpPr>
              <a:cxnSpLocks/>
            </p:cNvCxnSpPr>
            <p:nvPr/>
          </p:nvCxnSpPr>
          <p:spPr>
            <a:xfrm>
              <a:off x="8986160" y="3561444"/>
              <a:ext cx="974270" cy="0"/>
            </a:xfrm>
            <a:prstGeom prst="straightConnector1">
              <a:avLst/>
            </a:prstGeom>
            <a:ln w="1143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A5D868F-1E5C-44DF-B1DA-00D138C39CDD}"/>
                </a:ext>
              </a:extLst>
            </p:cNvPr>
            <p:cNvCxnSpPr>
              <a:cxnSpLocks/>
            </p:cNvCxnSpPr>
            <p:nvPr/>
          </p:nvCxnSpPr>
          <p:spPr>
            <a:xfrm>
              <a:off x="9944103" y="3561445"/>
              <a:ext cx="1362072" cy="0"/>
            </a:xfrm>
            <a:prstGeom prst="straightConnector1">
              <a:avLst/>
            </a:prstGeom>
            <a:ln w="1143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a:extLst>
              <a:ext uri="{FF2B5EF4-FFF2-40B4-BE49-F238E27FC236}">
                <a16:creationId xmlns:a16="http://schemas.microsoft.com/office/drawing/2014/main" id="{FAC2CFB0-37C5-484C-83DA-3AC09D3DE755}"/>
              </a:ext>
            </a:extLst>
          </p:cNvPr>
          <p:cNvCxnSpPr>
            <a:cxnSpLocks/>
          </p:cNvCxnSpPr>
          <p:nvPr/>
        </p:nvCxnSpPr>
        <p:spPr>
          <a:xfrm flipV="1">
            <a:off x="6137818" y="704850"/>
            <a:ext cx="5716539" cy="2855015"/>
          </a:xfrm>
          <a:prstGeom prst="straightConnector1">
            <a:avLst/>
          </a:prstGeom>
          <a:ln w="1143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FD372CA-B1C4-47A6-A9C0-D9DBA8398719}"/>
              </a:ext>
            </a:extLst>
          </p:cNvPr>
          <p:cNvCxnSpPr>
            <a:cxnSpLocks/>
          </p:cNvCxnSpPr>
          <p:nvPr/>
        </p:nvCxnSpPr>
        <p:spPr>
          <a:xfrm flipV="1">
            <a:off x="6123036" y="-449920"/>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5D48556-9AF0-44E2-AACD-EF7672046390}"/>
              </a:ext>
            </a:extLst>
          </p:cNvPr>
          <p:cNvSpPr txBox="1"/>
          <p:nvPr/>
        </p:nvSpPr>
        <p:spPr>
          <a:xfrm>
            <a:off x="0" y="13703"/>
            <a:ext cx="6017342" cy="523220"/>
          </a:xfrm>
          <a:prstGeom prst="rect">
            <a:avLst/>
          </a:prstGeom>
          <a:noFill/>
        </p:spPr>
        <p:txBody>
          <a:bodyPr wrap="square" rtlCol="0">
            <a:spAutoFit/>
          </a:bodyPr>
          <a:lstStyle/>
          <a:p>
            <a:r>
              <a:rPr lang="en-US" sz="2800" dirty="0"/>
              <a:t>Turn worldlines into coordinate system.</a:t>
            </a:r>
            <a:endParaRPr lang="en-CA" sz="2800" dirty="0"/>
          </a:p>
        </p:txBody>
      </p:sp>
      <p:grpSp>
        <p:nvGrpSpPr>
          <p:cNvPr id="29" name="Group 28">
            <a:extLst>
              <a:ext uri="{FF2B5EF4-FFF2-40B4-BE49-F238E27FC236}">
                <a16:creationId xmlns:a16="http://schemas.microsoft.com/office/drawing/2014/main" id="{AE772DD5-8DB2-47DD-8650-E72B93EAE2BF}"/>
              </a:ext>
            </a:extLst>
          </p:cNvPr>
          <p:cNvGrpSpPr/>
          <p:nvPr/>
        </p:nvGrpSpPr>
        <p:grpSpPr>
          <a:xfrm>
            <a:off x="7094724" y="1702869"/>
            <a:ext cx="1001526" cy="3781504"/>
            <a:chOff x="8040306" y="534307"/>
            <a:chExt cx="1655234" cy="6249739"/>
          </a:xfrm>
        </p:grpSpPr>
        <p:sp>
          <p:nvSpPr>
            <p:cNvPr id="30" name="Freeform: Shape 29">
              <a:extLst>
                <a:ext uri="{FF2B5EF4-FFF2-40B4-BE49-F238E27FC236}">
                  <a16:creationId xmlns:a16="http://schemas.microsoft.com/office/drawing/2014/main" id="{8C6A3DA1-D34D-41E6-A2A9-E6ACD0127987}"/>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Freeform: Shape 30">
              <a:extLst>
                <a:ext uri="{FF2B5EF4-FFF2-40B4-BE49-F238E27FC236}">
                  <a16:creationId xmlns:a16="http://schemas.microsoft.com/office/drawing/2014/main" id="{201F2628-2516-4B77-94E7-74B15D73C995}"/>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33" name="Group 32">
            <a:extLst>
              <a:ext uri="{FF2B5EF4-FFF2-40B4-BE49-F238E27FC236}">
                <a16:creationId xmlns:a16="http://schemas.microsoft.com/office/drawing/2014/main" id="{939884E3-A1D9-41EA-A077-1356EA0DB22D}"/>
              </a:ext>
            </a:extLst>
          </p:cNvPr>
          <p:cNvGrpSpPr/>
          <p:nvPr/>
        </p:nvGrpSpPr>
        <p:grpSpPr>
          <a:xfrm>
            <a:off x="8009124" y="1434142"/>
            <a:ext cx="1001526" cy="4357058"/>
            <a:chOff x="8040306" y="534307"/>
            <a:chExt cx="1655234" cy="6249739"/>
          </a:xfrm>
        </p:grpSpPr>
        <p:sp>
          <p:nvSpPr>
            <p:cNvPr id="34" name="Freeform: Shape 33">
              <a:extLst>
                <a:ext uri="{FF2B5EF4-FFF2-40B4-BE49-F238E27FC236}">
                  <a16:creationId xmlns:a16="http://schemas.microsoft.com/office/drawing/2014/main" id="{4C3B362F-669B-45A2-8906-059CEA1D26E7}"/>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sp>
          <p:nvSpPr>
            <p:cNvPr id="38" name="Freeform: Shape 37">
              <a:extLst>
                <a:ext uri="{FF2B5EF4-FFF2-40B4-BE49-F238E27FC236}">
                  <a16:creationId xmlns:a16="http://schemas.microsoft.com/office/drawing/2014/main" id="{F4D420B0-454C-4FF8-9BFD-B52294732AB1}"/>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grpSp>
      <p:grpSp>
        <p:nvGrpSpPr>
          <p:cNvPr id="39" name="Group 38">
            <a:extLst>
              <a:ext uri="{FF2B5EF4-FFF2-40B4-BE49-F238E27FC236}">
                <a16:creationId xmlns:a16="http://schemas.microsoft.com/office/drawing/2014/main" id="{EF51E3C8-9298-4323-9BF5-2C2D24C685FB}"/>
              </a:ext>
            </a:extLst>
          </p:cNvPr>
          <p:cNvGrpSpPr/>
          <p:nvPr/>
        </p:nvGrpSpPr>
        <p:grpSpPr>
          <a:xfrm>
            <a:off x="8942574" y="1143000"/>
            <a:ext cx="1001526" cy="4901242"/>
            <a:chOff x="8040306" y="534307"/>
            <a:chExt cx="1655234" cy="6249739"/>
          </a:xfrm>
        </p:grpSpPr>
        <p:sp>
          <p:nvSpPr>
            <p:cNvPr id="40" name="Freeform: Shape 39">
              <a:extLst>
                <a:ext uri="{FF2B5EF4-FFF2-40B4-BE49-F238E27FC236}">
                  <a16:creationId xmlns:a16="http://schemas.microsoft.com/office/drawing/2014/main" id="{959FD092-7B3C-47A7-AA63-695E2E04B0F9}"/>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2" name="Freeform: Shape 41">
              <a:extLst>
                <a:ext uri="{FF2B5EF4-FFF2-40B4-BE49-F238E27FC236}">
                  <a16:creationId xmlns:a16="http://schemas.microsoft.com/office/drawing/2014/main" id="{4A2B3AA0-8B90-4949-8875-665E7CA06EFB}"/>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44" name="Group 43">
            <a:extLst>
              <a:ext uri="{FF2B5EF4-FFF2-40B4-BE49-F238E27FC236}">
                <a16:creationId xmlns:a16="http://schemas.microsoft.com/office/drawing/2014/main" id="{078B3041-2C96-4D77-A947-AD0D65150F09}"/>
              </a:ext>
            </a:extLst>
          </p:cNvPr>
          <p:cNvGrpSpPr/>
          <p:nvPr/>
        </p:nvGrpSpPr>
        <p:grpSpPr>
          <a:xfrm>
            <a:off x="9933174" y="704850"/>
            <a:ext cx="1001526" cy="5777542"/>
            <a:chOff x="8040306" y="534307"/>
            <a:chExt cx="1655234" cy="6249739"/>
          </a:xfrm>
        </p:grpSpPr>
        <p:sp>
          <p:nvSpPr>
            <p:cNvPr id="45" name="Freeform: Shape 44">
              <a:extLst>
                <a:ext uri="{FF2B5EF4-FFF2-40B4-BE49-F238E27FC236}">
                  <a16:creationId xmlns:a16="http://schemas.microsoft.com/office/drawing/2014/main" id="{0C4A1AE3-40C3-4B7D-9586-CA2058E73CCE}"/>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7" name="Freeform: Shape 46">
              <a:extLst>
                <a:ext uri="{FF2B5EF4-FFF2-40B4-BE49-F238E27FC236}">
                  <a16:creationId xmlns:a16="http://schemas.microsoft.com/office/drawing/2014/main" id="{16C25ACE-E3CF-48A7-8AFD-604F3F74D2B0}"/>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49" name="Group 48">
            <a:extLst>
              <a:ext uri="{FF2B5EF4-FFF2-40B4-BE49-F238E27FC236}">
                <a16:creationId xmlns:a16="http://schemas.microsoft.com/office/drawing/2014/main" id="{FA8B54FA-08DF-4EFA-AA82-CD0536C20F4B}"/>
              </a:ext>
            </a:extLst>
          </p:cNvPr>
          <p:cNvGrpSpPr/>
          <p:nvPr/>
        </p:nvGrpSpPr>
        <p:grpSpPr>
          <a:xfrm>
            <a:off x="10904724" y="342900"/>
            <a:ext cx="1001526" cy="6463342"/>
            <a:chOff x="8040306" y="534307"/>
            <a:chExt cx="1655234" cy="6249739"/>
          </a:xfrm>
        </p:grpSpPr>
        <p:sp>
          <p:nvSpPr>
            <p:cNvPr id="52" name="Freeform: Shape 51">
              <a:extLst>
                <a:ext uri="{FF2B5EF4-FFF2-40B4-BE49-F238E27FC236}">
                  <a16:creationId xmlns:a16="http://schemas.microsoft.com/office/drawing/2014/main" id="{A38C4F05-E502-4616-8616-854A8F8281E9}"/>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3" name="Freeform: Shape 52">
              <a:extLst>
                <a:ext uri="{FF2B5EF4-FFF2-40B4-BE49-F238E27FC236}">
                  <a16:creationId xmlns:a16="http://schemas.microsoft.com/office/drawing/2014/main" id="{F152423D-2ADB-40FD-8B9F-6363CCBAA47A}"/>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cxnSp>
        <p:nvCxnSpPr>
          <p:cNvPr id="41" name="Straight Arrow Connector 40">
            <a:extLst>
              <a:ext uri="{FF2B5EF4-FFF2-40B4-BE49-F238E27FC236}">
                <a16:creationId xmlns:a16="http://schemas.microsoft.com/office/drawing/2014/main" id="{FB5BFB83-3C86-4031-93D9-BA655C041DC4}"/>
              </a:ext>
            </a:extLst>
          </p:cNvPr>
          <p:cNvCxnSpPr>
            <a:cxnSpLocks/>
          </p:cNvCxnSpPr>
          <p:nvPr/>
        </p:nvCxnSpPr>
        <p:spPr>
          <a:xfrm>
            <a:off x="6172231" y="3617986"/>
            <a:ext cx="5838985" cy="2916164"/>
          </a:xfrm>
          <a:prstGeom prst="straightConnector1">
            <a:avLst/>
          </a:prstGeom>
          <a:ln w="1143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73E5B8E6-FD9C-4EBB-8343-1559E2689C45}"/>
                  </a:ext>
                </a:extLst>
              </p:cNvPr>
              <p:cNvSpPr/>
              <p:nvPr/>
            </p:nvSpPr>
            <p:spPr>
              <a:xfrm>
                <a:off x="609601" y="487016"/>
                <a:ext cx="3657600" cy="1652888"/>
              </a:xfrm>
              <a:prstGeom prst="rect">
                <a:avLst/>
              </a:prstGeom>
            </p:spPr>
            <p:txBody>
              <a:bodyPr wrap="square">
                <a:spAutoFit/>
              </a:bodyPr>
              <a:lstStyle/>
              <a:p>
                <a14:m>
                  <m:oMath xmlns:m="http://schemas.openxmlformats.org/officeDocument/2006/math">
                    <m:r>
                      <a:rPr lang="en-US" sz="3200" i="1" smtClean="0">
                        <a:latin typeface="Cambria Math" panose="02040503050406030204" pitchFamily="18" charset="0"/>
                      </a:rPr>
                      <m:t>𝑐</m:t>
                    </m:r>
                    <m:r>
                      <a:rPr lang="en-US" sz="3200" i="1">
                        <a:solidFill>
                          <a:srgbClr val="0070C0"/>
                        </a:solidFill>
                        <a:latin typeface="Cambria Math" panose="02040503050406030204" pitchFamily="18" charset="0"/>
                      </a:rPr>
                      <m:t>𝑡</m:t>
                    </m:r>
                    <m:r>
                      <a:rPr lang="x-IV_mathan" sz="3200">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num>
                      <m:den>
                        <m:r>
                          <a:rPr lang="en-US" sz="3200" i="1">
                            <a:latin typeface="Cambria Math" panose="02040503050406030204" pitchFamily="18" charset="0"/>
                          </a:rPr>
                          <m:t>𝛼</m:t>
                        </m:r>
                      </m:den>
                    </m:f>
                    <m:func>
                      <m:funcPr>
                        <m:ctrlPr>
                          <a:rPr lang="en-US" sz="3200" b="0" i="1" smtClean="0">
                            <a:latin typeface="Cambria Math" panose="02040503050406030204" pitchFamily="18" charset="0"/>
                          </a:rPr>
                        </m:ctrlPr>
                      </m:funcPr>
                      <m:fName>
                        <m:r>
                          <m:rPr>
                            <m:sty m:val="p"/>
                          </m:rPr>
                          <a:rPr lang="en-US" sz="3200">
                            <a:latin typeface="Cambria Math" panose="02040503050406030204" pitchFamily="18" charset="0"/>
                          </a:rPr>
                          <m:t>sinh</m:t>
                        </m:r>
                      </m:fName>
                      <m:e>
                        <m:d>
                          <m:dPr>
                            <m:ctrlPr>
                              <a:rPr lang="en-US" sz="3200" b="0" i="1" smtClean="0">
                                <a:latin typeface="Cambria Math" panose="02040503050406030204" pitchFamily="18" charset="0"/>
                              </a:rPr>
                            </m:ctrlPr>
                          </m:dPr>
                          <m:e>
                            <m:f>
                              <m:fPr>
                                <m:ctrlPr>
                                  <a:rPr lang="en-US" sz="3200" b="0" i="1" smtClean="0">
                                    <a:latin typeface="Cambria Math" panose="02040503050406030204" pitchFamily="18" charset="0"/>
                                  </a:rPr>
                                </m:ctrlPr>
                              </m:fPr>
                              <m:num>
                                <m:r>
                                  <a:rPr lang="en-US" sz="3200" i="1">
                                    <a:latin typeface="Cambria Math" panose="02040503050406030204" pitchFamily="18" charset="0"/>
                                  </a:rPr>
                                  <m:t>𝛼</m:t>
                                </m:r>
                              </m:num>
                              <m:den>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𝑐</m:t>
                                    </m:r>
                                  </m:e>
                                  <m:sup>
                                    <m:r>
                                      <a:rPr lang="en-US" sz="3200" b="0" i="1" smtClean="0">
                                        <a:latin typeface="Cambria Math" panose="02040503050406030204" pitchFamily="18" charset="0"/>
                                      </a:rPr>
                                      <m:t>2</m:t>
                                    </m:r>
                                  </m:sup>
                                </m:sSup>
                              </m:den>
                            </m:f>
                            <m:r>
                              <a:rPr lang="en-US" sz="3200" b="0" i="1" smtClean="0">
                                <a:latin typeface="Cambria Math" panose="02040503050406030204" pitchFamily="18" charset="0"/>
                              </a:rPr>
                              <m:t>𝑐</m:t>
                            </m:r>
                            <m:r>
                              <a:rPr lang="x-IV_mathan" sz="3200" i="1">
                                <a:solidFill>
                                  <a:srgbClr val="FFC000"/>
                                </a:solidFill>
                                <a:latin typeface="Cambria Math" panose="02040503050406030204" pitchFamily="18" charset="0"/>
                              </a:rPr>
                              <m:t>𝜏</m:t>
                            </m:r>
                          </m:e>
                        </m:d>
                      </m:e>
                    </m:func>
                  </m:oMath>
                </a14:m>
                <a:r>
                  <a:rPr lang="x-IV_mathan" sz="3200" dirty="0"/>
                  <a:t> </a:t>
                </a:r>
              </a:p>
              <a:p>
                <a:r>
                  <a:rPr lang="en-US" sz="3200" dirty="0">
                    <a:solidFill>
                      <a:srgbClr val="0070C0"/>
                    </a:solidFill>
                  </a:rPr>
                  <a:t> </a:t>
                </a:r>
                <a14:m>
                  <m:oMath xmlns:m="http://schemas.openxmlformats.org/officeDocument/2006/math">
                    <m:r>
                      <a:rPr lang="en-US" sz="3200" i="1">
                        <a:solidFill>
                          <a:srgbClr val="0070C0"/>
                        </a:solidFill>
                        <a:latin typeface="Cambria Math" panose="02040503050406030204" pitchFamily="18" charset="0"/>
                      </a:rPr>
                      <m:t>𝑥</m:t>
                    </m:r>
                    <m:r>
                      <a:rPr lang="x-IV_mathan" sz="320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num>
                      <m:den>
                        <m:r>
                          <a:rPr lang="en-US" sz="3200" b="0" i="1" smtClean="0">
                            <a:latin typeface="Cambria Math" panose="02040503050406030204" pitchFamily="18" charset="0"/>
                          </a:rPr>
                          <m:t>𝛼</m:t>
                        </m:r>
                      </m:den>
                    </m:f>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cosh</m:t>
                        </m:r>
                      </m:fName>
                      <m:e>
                        <m:d>
                          <m:dPr>
                            <m:ctrlPr>
                              <a:rPr lang="en-US" sz="3200" i="1">
                                <a:latin typeface="Cambria Math" panose="02040503050406030204" pitchFamily="18" charset="0"/>
                              </a:rPr>
                            </m:ctrlPr>
                          </m:dPr>
                          <m:e>
                            <m:f>
                              <m:fPr>
                                <m:ctrlPr>
                                  <a:rPr lang="en-US" sz="3200" b="0" i="1" smtClean="0">
                                    <a:latin typeface="Cambria Math" panose="02040503050406030204" pitchFamily="18" charset="0"/>
                                  </a:rPr>
                                </m:ctrlPr>
                              </m:fPr>
                              <m:num>
                                <m:r>
                                  <a:rPr lang="en-US" sz="3200" i="1">
                                    <a:latin typeface="Cambria Math" panose="02040503050406030204" pitchFamily="18" charset="0"/>
                                  </a:rPr>
                                  <m:t>𝛼</m:t>
                                </m:r>
                              </m:num>
                              <m:den>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𝑐</m:t>
                                    </m:r>
                                  </m:e>
                                  <m:sup>
                                    <m:r>
                                      <a:rPr lang="en-US" sz="3200" b="0" i="1" smtClean="0">
                                        <a:latin typeface="Cambria Math" panose="02040503050406030204" pitchFamily="18" charset="0"/>
                                      </a:rPr>
                                      <m:t>2</m:t>
                                    </m:r>
                                  </m:sup>
                                </m:sSup>
                              </m:den>
                            </m:f>
                            <m:r>
                              <a:rPr lang="en-US" sz="3200" b="0" i="1" smtClean="0">
                                <a:latin typeface="Cambria Math" panose="02040503050406030204" pitchFamily="18" charset="0"/>
                              </a:rPr>
                              <m:t>𝑐</m:t>
                            </m:r>
                            <m:r>
                              <a:rPr lang="x-IV_mathan" sz="3200" i="1">
                                <a:solidFill>
                                  <a:srgbClr val="FFC000"/>
                                </a:solidFill>
                                <a:latin typeface="Cambria Math" panose="02040503050406030204" pitchFamily="18" charset="0"/>
                              </a:rPr>
                              <m:t>𝜏</m:t>
                            </m:r>
                          </m:e>
                        </m:d>
                      </m:e>
                    </m:func>
                  </m:oMath>
                </a14:m>
                <a:endParaRPr lang="x-IV_mathan" sz="3600" dirty="0"/>
              </a:p>
            </p:txBody>
          </p:sp>
        </mc:Choice>
        <mc:Fallback xmlns="">
          <p:sp>
            <p:nvSpPr>
              <p:cNvPr id="55" name="Rectangle 54">
                <a:extLst>
                  <a:ext uri="{FF2B5EF4-FFF2-40B4-BE49-F238E27FC236}">
                    <a16:creationId xmlns:a16="http://schemas.microsoft.com/office/drawing/2014/main" id="{73E5B8E6-FD9C-4EBB-8343-1559E2689C45}"/>
                  </a:ext>
                </a:extLst>
              </p:cNvPr>
              <p:cNvSpPr>
                <a:spLocks noRot="1" noChangeAspect="1" noMove="1" noResize="1" noEditPoints="1" noAdjustHandles="1" noChangeArrowheads="1" noChangeShapeType="1" noTextEdit="1"/>
              </p:cNvSpPr>
              <p:nvPr/>
            </p:nvSpPr>
            <p:spPr>
              <a:xfrm>
                <a:off x="609601" y="487016"/>
                <a:ext cx="3657600" cy="1652888"/>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A2F3CB0F-C4A0-4B42-8EC8-EB3C12DA91B2}"/>
                  </a:ext>
                </a:extLst>
              </p:cNvPr>
              <p:cNvSpPr/>
              <p:nvPr/>
            </p:nvSpPr>
            <p:spPr>
              <a:xfrm>
                <a:off x="628651" y="3874058"/>
                <a:ext cx="4305300" cy="1842684"/>
              </a:xfrm>
              <a:prstGeom prst="rect">
                <a:avLst/>
              </a:prstGeom>
            </p:spPr>
            <p:txBody>
              <a:bodyPr wrap="square">
                <a:spAutoFit/>
              </a:bodyPr>
              <a:lstStyle/>
              <a:p>
                <a14:m>
                  <m:oMath xmlns:m="http://schemas.openxmlformats.org/officeDocument/2006/math">
                    <m:r>
                      <a:rPr lang="en-US" sz="3800" i="1" smtClean="0">
                        <a:latin typeface="Cambria Math" panose="02040503050406030204" pitchFamily="18" charset="0"/>
                      </a:rPr>
                      <m:t>𝑐</m:t>
                    </m:r>
                    <m:r>
                      <a:rPr lang="en-US" sz="3800" i="1">
                        <a:solidFill>
                          <a:srgbClr val="0070C0"/>
                        </a:solidFill>
                        <a:latin typeface="Cambria Math" panose="02040503050406030204" pitchFamily="18" charset="0"/>
                      </a:rPr>
                      <m:t>𝑡</m:t>
                    </m:r>
                    <m:r>
                      <a:rPr lang="x-IV_mathan" sz="3800">
                        <a:latin typeface="Cambria Math" panose="02040503050406030204" pitchFamily="18" charset="0"/>
                      </a:rPr>
                      <m:t>=</m:t>
                    </m:r>
                    <m:acc>
                      <m:accPr>
                        <m:chr m:val="̃"/>
                        <m:ctrlPr>
                          <a:rPr lang="en-US" sz="3800" b="0" i="1" smtClean="0">
                            <a:solidFill>
                              <a:srgbClr val="FF0000"/>
                            </a:solidFill>
                            <a:latin typeface="Cambria Math" panose="02040503050406030204" pitchFamily="18" charset="0"/>
                          </a:rPr>
                        </m:ctrlPr>
                      </m:accPr>
                      <m:e>
                        <m:r>
                          <a:rPr lang="en-US" sz="3800" b="0" i="1" smtClean="0">
                            <a:solidFill>
                              <a:srgbClr val="FF0000"/>
                            </a:solidFill>
                            <a:latin typeface="Cambria Math" panose="02040503050406030204" pitchFamily="18" charset="0"/>
                          </a:rPr>
                          <m:t>𝑥</m:t>
                        </m:r>
                      </m:e>
                    </m:acc>
                    <m:func>
                      <m:funcPr>
                        <m:ctrlPr>
                          <a:rPr lang="en-US" sz="3800" b="0" i="1" smtClean="0">
                            <a:latin typeface="Cambria Math" panose="02040503050406030204" pitchFamily="18" charset="0"/>
                          </a:rPr>
                        </m:ctrlPr>
                      </m:funcPr>
                      <m:fName>
                        <m:r>
                          <m:rPr>
                            <m:sty m:val="p"/>
                          </m:rPr>
                          <a:rPr lang="en-US" sz="3800">
                            <a:latin typeface="Cambria Math" panose="02040503050406030204" pitchFamily="18" charset="0"/>
                          </a:rPr>
                          <m:t>sinh</m:t>
                        </m:r>
                      </m:fName>
                      <m:e>
                        <m:d>
                          <m:dPr>
                            <m:ctrlPr>
                              <a:rPr lang="en-US" sz="3800" b="0" i="1" smtClean="0">
                                <a:latin typeface="Cambria Math" panose="02040503050406030204" pitchFamily="18" charset="0"/>
                              </a:rPr>
                            </m:ctrlPr>
                          </m:dPr>
                          <m:e>
                            <m:f>
                              <m:fPr>
                                <m:ctrlPr>
                                  <a:rPr lang="en-US" sz="3800" b="0" i="1" smtClean="0">
                                    <a:latin typeface="Cambria Math" panose="02040503050406030204" pitchFamily="18" charset="0"/>
                                  </a:rPr>
                                </m:ctrlPr>
                              </m:fPr>
                              <m:num>
                                <m:r>
                                  <a:rPr lang="en-US" sz="3800" i="1">
                                    <a:latin typeface="Cambria Math" panose="02040503050406030204" pitchFamily="18" charset="0"/>
                                  </a:rPr>
                                  <m:t>𝛼</m:t>
                                </m:r>
                              </m:num>
                              <m:den>
                                <m:sSup>
                                  <m:sSupPr>
                                    <m:ctrlPr>
                                      <a:rPr lang="en-US" sz="3800" b="0" i="1" smtClean="0">
                                        <a:latin typeface="Cambria Math" panose="02040503050406030204" pitchFamily="18" charset="0"/>
                                      </a:rPr>
                                    </m:ctrlPr>
                                  </m:sSupPr>
                                  <m:e>
                                    <m:r>
                                      <a:rPr lang="en-US" sz="3800" b="0" i="1" smtClean="0">
                                        <a:latin typeface="Cambria Math" panose="02040503050406030204" pitchFamily="18" charset="0"/>
                                      </a:rPr>
                                      <m:t>𝑐</m:t>
                                    </m:r>
                                  </m:e>
                                  <m:sup>
                                    <m:r>
                                      <a:rPr lang="en-US" sz="3800" b="0" i="1" smtClean="0">
                                        <a:latin typeface="Cambria Math" panose="02040503050406030204" pitchFamily="18" charset="0"/>
                                      </a:rPr>
                                      <m:t>2</m:t>
                                    </m:r>
                                  </m:sup>
                                </m:sSup>
                              </m:den>
                            </m:f>
                            <m:r>
                              <a:rPr lang="en-US" sz="3800" i="1">
                                <a:latin typeface="Cambria Math" panose="02040503050406030204" pitchFamily="18" charset="0"/>
                              </a:rPr>
                              <m:t>𝑐</m:t>
                            </m:r>
                            <m:acc>
                              <m:accPr>
                                <m:chr m:val="̃"/>
                                <m:ctrlPr>
                                  <a:rPr lang="en-US" sz="3800" i="1">
                                    <a:solidFill>
                                      <a:srgbClr val="FF0000"/>
                                    </a:solidFill>
                                    <a:latin typeface="Cambria Math" panose="02040503050406030204" pitchFamily="18" charset="0"/>
                                  </a:rPr>
                                </m:ctrlPr>
                              </m:accPr>
                              <m:e>
                                <m:r>
                                  <a:rPr lang="en-US" sz="3800" b="0" i="1" smtClean="0">
                                    <a:solidFill>
                                      <a:srgbClr val="FF0000"/>
                                    </a:solidFill>
                                    <a:latin typeface="Cambria Math" panose="02040503050406030204" pitchFamily="18" charset="0"/>
                                  </a:rPr>
                                  <m:t>𝑡</m:t>
                                </m:r>
                              </m:e>
                            </m:acc>
                          </m:e>
                        </m:d>
                      </m:e>
                    </m:func>
                  </m:oMath>
                </a14:m>
                <a:r>
                  <a:rPr lang="x-IV_mathan" sz="3800" dirty="0"/>
                  <a:t>  </a:t>
                </a:r>
              </a:p>
              <a:p>
                <a:r>
                  <a:rPr lang="en-US" sz="3800" dirty="0">
                    <a:solidFill>
                      <a:srgbClr val="0070C0"/>
                    </a:solidFill>
                  </a:rPr>
                  <a:t> </a:t>
                </a:r>
                <a14:m>
                  <m:oMath xmlns:m="http://schemas.openxmlformats.org/officeDocument/2006/math">
                    <m:r>
                      <a:rPr lang="en-US" sz="3800" i="1">
                        <a:solidFill>
                          <a:srgbClr val="0070C0"/>
                        </a:solidFill>
                        <a:latin typeface="Cambria Math" panose="02040503050406030204" pitchFamily="18" charset="0"/>
                      </a:rPr>
                      <m:t>𝑥</m:t>
                    </m:r>
                    <m:r>
                      <a:rPr lang="x-IV_mathan" sz="3800">
                        <a:latin typeface="Cambria Math" panose="02040503050406030204" pitchFamily="18" charset="0"/>
                      </a:rPr>
                      <m:t>=</m:t>
                    </m:r>
                    <m:acc>
                      <m:accPr>
                        <m:chr m:val="̃"/>
                        <m:ctrlPr>
                          <a:rPr lang="en-US" sz="3800" i="1">
                            <a:solidFill>
                              <a:srgbClr val="FF0000"/>
                            </a:solidFill>
                            <a:latin typeface="Cambria Math" panose="02040503050406030204" pitchFamily="18" charset="0"/>
                          </a:rPr>
                        </m:ctrlPr>
                      </m:accPr>
                      <m:e>
                        <m:r>
                          <a:rPr lang="en-US" sz="3800" i="1">
                            <a:solidFill>
                              <a:srgbClr val="FF0000"/>
                            </a:solidFill>
                            <a:latin typeface="Cambria Math" panose="02040503050406030204" pitchFamily="18" charset="0"/>
                          </a:rPr>
                          <m:t>𝑥</m:t>
                        </m:r>
                      </m:e>
                    </m:acc>
                    <m:func>
                      <m:funcPr>
                        <m:ctrlPr>
                          <a:rPr lang="en-US" sz="3800" i="1">
                            <a:latin typeface="Cambria Math" panose="02040503050406030204" pitchFamily="18" charset="0"/>
                          </a:rPr>
                        </m:ctrlPr>
                      </m:funcPr>
                      <m:fName>
                        <m:r>
                          <m:rPr>
                            <m:sty m:val="p"/>
                          </m:rPr>
                          <a:rPr lang="en-US" sz="3800">
                            <a:latin typeface="Cambria Math" panose="02040503050406030204" pitchFamily="18" charset="0"/>
                          </a:rPr>
                          <m:t>cosh</m:t>
                        </m:r>
                      </m:fName>
                      <m:e>
                        <m:d>
                          <m:dPr>
                            <m:ctrlPr>
                              <a:rPr lang="en-US" sz="3800" i="1">
                                <a:latin typeface="Cambria Math" panose="02040503050406030204" pitchFamily="18" charset="0"/>
                              </a:rPr>
                            </m:ctrlPr>
                          </m:dPr>
                          <m:e>
                            <m:f>
                              <m:fPr>
                                <m:ctrlPr>
                                  <a:rPr lang="en-US" sz="3800" i="1">
                                    <a:latin typeface="Cambria Math" panose="02040503050406030204" pitchFamily="18" charset="0"/>
                                  </a:rPr>
                                </m:ctrlPr>
                              </m:fPr>
                              <m:num>
                                <m:r>
                                  <a:rPr lang="en-US" sz="3800" i="1">
                                    <a:latin typeface="Cambria Math" panose="02040503050406030204" pitchFamily="18" charset="0"/>
                                  </a:rPr>
                                  <m:t>𝛼</m:t>
                                </m:r>
                              </m:num>
                              <m:den>
                                <m:sSup>
                                  <m:sSupPr>
                                    <m:ctrlPr>
                                      <a:rPr lang="en-US" sz="3800" i="1">
                                        <a:latin typeface="Cambria Math" panose="02040503050406030204" pitchFamily="18" charset="0"/>
                                      </a:rPr>
                                    </m:ctrlPr>
                                  </m:sSupPr>
                                  <m:e>
                                    <m:r>
                                      <a:rPr lang="en-US" sz="3800" i="1">
                                        <a:latin typeface="Cambria Math" panose="02040503050406030204" pitchFamily="18" charset="0"/>
                                      </a:rPr>
                                      <m:t>𝑐</m:t>
                                    </m:r>
                                  </m:e>
                                  <m:sup>
                                    <m:r>
                                      <a:rPr lang="en-US" sz="3800" i="1">
                                        <a:latin typeface="Cambria Math" panose="02040503050406030204" pitchFamily="18" charset="0"/>
                                      </a:rPr>
                                      <m:t>2</m:t>
                                    </m:r>
                                  </m:sup>
                                </m:sSup>
                              </m:den>
                            </m:f>
                            <m:r>
                              <a:rPr lang="en-US" sz="3800" i="1">
                                <a:latin typeface="Cambria Math" panose="02040503050406030204" pitchFamily="18" charset="0"/>
                              </a:rPr>
                              <m:t>𝑐</m:t>
                            </m:r>
                            <m:acc>
                              <m:accPr>
                                <m:chr m:val="̃"/>
                                <m:ctrlPr>
                                  <a:rPr lang="en-US" sz="3800" i="1">
                                    <a:solidFill>
                                      <a:srgbClr val="FF0000"/>
                                    </a:solidFill>
                                    <a:latin typeface="Cambria Math" panose="02040503050406030204" pitchFamily="18" charset="0"/>
                                  </a:rPr>
                                </m:ctrlPr>
                              </m:accPr>
                              <m:e>
                                <m:r>
                                  <a:rPr lang="en-US" sz="3800" i="1">
                                    <a:solidFill>
                                      <a:srgbClr val="FF0000"/>
                                    </a:solidFill>
                                    <a:latin typeface="Cambria Math" panose="02040503050406030204" pitchFamily="18" charset="0"/>
                                  </a:rPr>
                                  <m:t>𝑡</m:t>
                                </m:r>
                              </m:e>
                            </m:acc>
                          </m:e>
                        </m:d>
                      </m:e>
                    </m:func>
                  </m:oMath>
                </a14:m>
                <a:r>
                  <a:rPr lang="x-IV_mathan" sz="3800" dirty="0"/>
                  <a:t> </a:t>
                </a:r>
              </a:p>
            </p:txBody>
          </p:sp>
        </mc:Choice>
        <mc:Fallback xmlns="">
          <p:sp>
            <p:nvSpPr>
              <p:cNvPr id="57" name="Rectangle 56">
                <a:extLst>
                  <a:ext uri="{FF2B5EF4-FFF2-40B4-BE49-F238E27FC236}">
                    <a16:creationId xmlns:a16="http://schemas.microsoft.com/office/drawing/2014/main" id="{A2F3CB0F-C4A0-4B42-8EC8-EB3C12DA91B2}"/>
                  </a:ext>
                </a:extLst>
              </p:cNvPr>
              <p:cNvSpPr>
                <a:spLocks noRot="1" noChangeAspect="1" noMove="1" noResize="1" noEditPoints="1" noAdjustHandles="1" noChangeArrowheads="1" noChangeShapeType="1" noTextEdit="1"/>
              </p:cNvSpPr>
              <p:nvPr/>
            </p:nvSpPr>
            <p:spPr>
              <a:xfrm>
                <a:off x="628651" y="3874058"/>
                <a:ext cx="4305300" cy="1842684"/>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BA20AB5-AF70-4434-8AE4-BA3513FFD29F}"/>
                  </a:ext>
                </a:extLst>
              </p:cNvPr>
              <p:cNvSpPr txBox="1"/>
              <p:nvPr/>
            </p:nvSpPr>
            <p:spPr>
              <a:xfrm>
                <a:off x="19050" y="2033003"/>
                <a:ext cx="5143500" cy="2056845"/>
              </a:xfrm>
              <a:prstGeom prst="rect">
                <a:avLst/>
              </a:prstGeom>
              <a:noFill/>
            </p:spPr>
            <p:txBody>
              <a:bodyPr wrap="square" rtlCol="0">
                <a:spAutoFit/>
              </a:bodyPr>
              <a:lstStyle/>
              <a:p>
                <a:pPr marL="457200" indent="-457200">
                  <a:buFont typeface="Arial" panose="020B0604020202020204" pitchFamily="34" charset="0"/>
                  <a:buChar char="•"/>
                </a:pPr>
                <a:r>
                  <a:rPr lang="en-US" sz="2800" dirty="0"/>
                  <a:t>Replace initial position </a:t>
                </a:r>
                <a14:m>
                  <m:oMath xmlns:m="http://schemas.openxmlformats.org/officeDocument/2006/math">
                    <m:f>
                      <m:fPr>
                        <m:ctrlPr>
                          <a:rPr lang="en-US" sz="2800" b="0" i="1" smtClean="0">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panose="02040503050406030204" pitchFamily="18" charset="0"/>
                              </a:rPr>
                              <m:t>𝑐</m:t>
                            </m:r>
                          </m:e>
                          <m:sup>
                            <m:r>
                              <a:rPr lang="en-US" sz="2800" i="1">
                                <a:latin typeface="Cambria Math" panose="02040503050406030204" pitchFamily="18" charset="0"/>
                              </a:rPr>
                              <m:t>2</m:t>
                            </m:r>
                          </m:sup>
                        </m:sSup>
                      </m:num>
                      <m:den>
                        <m:r>
                          <a:rPr lang="en-US" sz="2800" b="0" i="1" smtClean="0">
                            <a:latin typeface="Cambria Math" panose="02040503050406030204" pitchFamily="18" charset="0"/>
                          </a:rPr>
                          <m:t>𝛼</m:t>
                        </m:r>
                      </m:den>
                    </m:f>
                  </m:oMath>
                </a14:m>
                <a:r>
                  <a:rPr lang="en-CA" sz="2800" dirty="0"/>
                  <a:t> with general position </a:t>
                </a:r>
                <a14:m>
                  <m:oMath xmlns:m="http://schemas.openxmlformats.org/officeDocument/2006/math">
                    <m:acc>
                      <m:accPr>
                        <m:chr m:val="̃"/>
                        <m:ctrlPr>
                          <a:rPr lang="en-US" sz="2800" b="0" i="1" smtClean="0">
                            <a:solidFill>
                              <a:srgbClr val="FF0000"/>
                            </a:solidFill>
                            <a:latin typeface="Cambria Math" panose="02040503050406030204" pitchFamily="18" charset="0"/>
                          </a:rPr>
                        </m:ctrlPr>
                      </m:accPr>
                      <m:e>
                        <m:r>
                          <a:rPr lang="en-US" sz="2800" b="0" i="1" smtClean="0">
                            <a:solidFill>
                              <a:srgbClr val="FF0000"/>
                            </a:solidFill>
                            <a:latin typeface="Cambria Math" panose="02040503050406030204" pitchFamily="18" charset="0"/>
                          </a:rPr>
                          <m:t>𝑥</m:t>
                        </m:r>
                      </m:e>
                    </m:acc>
                  </m:oMath>
                </a14:m>
                <a:r>
                  <a:rPr lang="en-CA" sz="2800" dirty="0"/>
                  <a:t>.</a:t>
                </a:r>
              </a:p>
              <a:p>
                <a:pPr marL="457200" indent="-457200">
                  <a:buFont typeface="Arial" panose="020B0604020202020204" pitchFamily="34" charset="0"/>
                  <a:buChar char="•"/>
                </a:pPr>
                <a:r>
                  <a:rPr lang="en-CA" sz="2800" dirty="0"/>
                  <a:t>Replace proper time </a:t>
                </a:r>
                <a14:m>
                  <m:oMath xmlns:m="http://schemas.openxmlformats.org/officeDocument/2006/math">
                    <m:r>
                      <a:rPr lang="en-US" sz="2800" b="0" i="1" smtClean="0">
                        <a:solidFill>
                          <a:schemeClr val="tx1"/>
                        </a:solidFill>
                        <a:latin typeface="Cambria Math" panose="02040503050406030204" pitchFamily="18" charset="0"/>
                      </a:rPr>
                      <m:t>𝑐</m:t>
                    </m:r>
                    <m:r>
                      <a:rPr lang="en-US" sz="2800" b="0" i="1" smtClean="0">
                        <a:solidFill>
                          <a:srgbClr val="FFC000"/>
                        </a:solidFill>
                        <a:latin typeface="Cambria Math" panose="02040503050406030204" pitchFamily="18" charset="0"/>
                      </a:rPr>
                      <m:t>𝜏</m:t>
                    </m:r>
                  </m:oMath>
                </a14:m>
                <a:r>
                  <a:rPr lang="en-CA" sz="2800" dirty="0"/>
                  <a:t> with general time coordinate </a:t>
                </a:r>
                <a14:m>
                  <m:oMath xmlns:m="http://schemas.openxmlformats.org/officeDocument/2006/math">
                    <m:r>
                      <a:rPr lang="en-US" sz="2800" b="0" i="1" smtClean="0">
                        <a:solidFill>
                          <a:schemeClr val="tx1"/>
                        </a:solidFill>
                        <a:latin typeface="Cambria Math" panose="02040503050406030204" pitchFamily="18" charset="0"/>
                      </a:rPr>
                      <m:t>𝑐</m:t>
                    </m:r>
                    <m:acc>
                      <m:accPr>
                        <m:chr m:val="̃"/>
                        <m:ctrlPr>
                          <a:rPr lang="en-US" sz="2800" b="0" i="1" smtClean="0">
                            <a:solidFill>
                              <a:srgbClr val="FF0000"/>
                            </a:solidFill>
                            <a:latin typeface="Cambria Math" panose="02040503050406030204" pitchFamily="18" charset="0"/>
                          </a:rPr>
                        </m:ctrlPr>
                      </m:accPr>
                      <m:e>
                        <m:r>
                          <a:rPr lang="en-US" sz="2800" b="0" i="1" smtClean="0">
                            <a:solidFill>
                              <a:srgbClr val="FF0000"/>
                            </a:solidFill>
                            <a:latin typeface="Cambria Math" panose="02040503050406030204" pitchFamily="18" charset="0"/>
                          </a:rPr>
                          <m:t>𝑡</m:t>
                        </m:r>
                      </m:e>
                    </m:acc>
                  </m:oMath>
                </a14:m>
                <a:r>
                  <a:rPr lang="en-CA" sz="2800" dirty="0"/>
                  <a:t>.</a:t>
                </a:r>
              </a:p>
            </p:txBody>
          </p:sp>
        </mc:Choice>
        <mc:Fallback xmlns="">
          <p:sp>
            <p:nvSpPr>
              <p:cNvPr id="59" name="TextBox 58">
                <a:extLst>
                  <a:ext uri="{FF2B5EF4-FFF2-40B4-BE49-F238E27FC236}">
                    <a16:creationId xmlns:a16="http://schemas.microsoft.com/office/drawing/2014/main" id="{9BA20AB5-AF70-4434-8AE4-BA3513FFD29F}"/>
                  </a:ext>
                </a:extLst>
              </p:cNvPr>
              <p:cNvSpPr txBox="1">
                <a:spLocks noRot="1" noChangeAspect="1" noMove="1" noResize="1" noEditPoints="1" noAdjustHandles="1" noChangeArrowheads="1" noChangeShapeType="1" noTextEdit="1"/>
              </p:cNvSpPr>
              <p:nvPr/>
            </p:nvSpPr>
            <p:spPr>
              <a:xfrm>
                <a:off x="19050" y="2033003"/>
                <a:ext cx="5143500" cy="2056845"/>
              </a:xfrm>
              <a:prstGeom prst="rect">
                <a:avLst/>
              </a:prstGeom>
              <a:blipFill>
                <a:blip r:embed="rId8"/>
                <a:stretch>
                  <a:fillRect l="-2133" r="-1066" b="-7396"/>
                </a:stretch>
              </a:blipFill>
            </p:spPr>
            <p:txBody>
              <a:bodyPr/>
              <a:lstStyle/>
              <a:p>
                <a:r>
                  <a:rPr lang="en-CA">
                    <a:noFill/>
                  </a:rPr>
                  <a:t> </a:t>
                </a:r>
              </a:p>
            </p:txBody>
          </p:sp>
        </mc:Fallback>
      </mc:AlternateContent>
      <p:grpSp>
        <p:nvGrpSpPr>
          <p:cNvPr id="72" name="Group 71">
            <a:extLst>
              <a:ext uri="{FF2B5EF4-FFF2-40B4-BE49-F238E27FC236}">
                <a16:creationId xmlns:a16="http://schemas.microsoft.com/office/drawing/2014/main" id="{F64E5BA5-34BB-42E7-B2C8-975CFDD9A3EF}"/>
              </a:ext>
            </a:extLst>
          </p:cNvPr>
          <p:cNvGrpSpPr/>
          <p:nvPr/>
        </p:nvGrpSpPr>
        <p:grpSpPr>
          <a:xfrm>
            <a:off x="6172200" y="3622592"/>
            <a:ext cx="4305300" cy="707886"/>
            <a:chOff x="6172200" y="3622592"/>
            <a:chExt cx="4305300" cy="707886"/>
          </a:xfrm>
        </p:grpSpPr>
        <p:sp>
          <p:nvSpPr>
            <p:cNvPr id="71" name="Rectangle 70">
              <a:extLst>
                <a:ext uri="{FF2B5EF4-FFF2-40B4-BE49-F238E27FC236}">
                  <a16:creationId xmlns:a16="http://schemas.microsoft.com/office/drawing/2014/main" id="{53566129-414A-41B0-8A9F-BA9D62DC2C45}"/>
                </a:ext>
              </a:extLst>
            </p:cNvPr>
            <p:cNvSpPr/>
            <p:nvPr/>
          </p:nvSpPr>
          <p:spPr>
            <a:xfrm>
              <a:off x="6172200" y="3752850"/>
              <a:ext cx="4229100" cy="495300"/>
            </a:xfrm>
            <a:prstGeom prst="rect">
              <a:avLst/>
            </a:prstGeom>
            <a:solidFill>
              <a:schemeClr val="bg1"/>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0" name="Group 69">
              <a:extLst>
                <a:ext uri="{FF2B5EF4-FFF2-40B4-BE49-F238E27FC236}">
                  <a16:creationId xmlns:a16="http://schemas.microsoft.com/office/drawing/2014/main" id="{44EC9A8B-0872-43A8-A763-8A0DDC92CE6E}"/>
                </a:ext>
              </a:extLst>
            </p:cNvPr>
            <p:cNvGrpSpPr/>
            <p:nvPr/>
          </p:nvGrpSpPr>
          <p:grpSpPr>
            <a:xfrm>
              <a:off x="6254261" y="3622592"/>
              <a:ext cx="4223239" cy="707886"/>
              <a:chOff x="6254261" y="3622592"/>
              <a:chExt cx="4223239" cy="707886"/>
            </a:xfrm>
          </p:grpSpPr>
          <p:cxnSp>
            <p:nvCxnSpPr>
              <p:cNvPr id="63" name="Straight Arrow Connector 62">
                <a:extLst>
                  <a:ext uri="{FF2B5EF4-FFF2-40B4-BE49-F238E27FC236}">
                    <a16:creationId xmlns:a16="http://schemas.microsoft.com/office/drawing/2014/main" id="{1BDE3275-E585-469F-AEAB-64ACA077EB1D}"/>
                  </a:ext>
                </a:extLst>
              </p:cNvPr>
              <p:cNvCxnSpPr>
                <a:cxnSpLocks/>
              </p:cNvCxnSpPr>
              <p:nvPr/>
            </p:nvCxnSpPr>
            <p:spPr>
              <a:xfrm>
                <a:off x="6254261" y="4012950"/>
                <a:ext cx="3613639"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D3E6637-D5FD-4BCA-A84D-6434AF84118D}"/>
                      </a:ext>
                    </a:extLst>
                  </p:cNvPr>
                  <p:cNvSpPr txBox="1"/>
                  <p:nvPr/>
                </p:nvSpPr>
                <p:spPr>
                  <a:xfrm>
                    <a:off x="9889390" y="3622592"/>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i="1" smtClean="0">
                                  <a:solidFill>
                                    <a:srgbClr val="FF0000"/>
                                  </a:solidFill>
                                  <a:latin typeface="Cambria Math" panose="02040503050406030204" pitchFamily="18" charset="0"/>
                                </a:rPr>
                                <m:t>𝑥</m:t>
                              </m:r>
                            </m:e>
                          </m:acc>
                        </m:oMath>
                      </m:oMathPara>
                    </a14:m>
                    <a:endParaRPr lang="en-CA" sz="4000" dirty="0">
                      <a:solidFill>
                        <a:srgbClr val="FF0000"/>
                      </a:solidFill>
                    </a:endParaRPr>
                  </a:p>
                </p:txBody>
              </p:sp>
            </mc:Choice>
            <mc:Fallback xmlns="">
              <p:sp>
                <p:nvSpPr>
                  <p:cNvPr id="66" name="TextBox 65">
                    <a:extLst>
                      <a:ext uri="{FF2B5EF4-FFF2-40B4-BE49-F238E27FC236}">
                        <a16:creationId xmlns:a16="http://schemas.microsoft.com/office/drawing/2014/main" id="{DD3E6637-D5FD-4BCA-A84D-6434AF84118D}"/>
                      </a:ext>
                    </a:extLst>
                  </p:cNvPr>
                  <p:cNvSpPr txBox="1">
                    <a:spLocks noRot="1" noChangeAspect="1" noMove="1" noResize="1" noEditPoints="1" noAdjustHandles="1" noChangeArrowheads="1" noChangeShapeType="1" noTextEdit="1"/>
                  </p:cNvSpPr>
                  <p:nvPr/>
                </p:nvSpPr>
                <p:spPr>
                  <a:xfrm>
                    <a:off x="9889390" y="3622592"/>
                    <a:ext cx="588110" cy="707886"/>
                  </a:xfrm>
                  <a:prstGeom prst="rect">
                    <a:avLst/>
                  </a:prstGeom>
                  <a:blipFill>
                    <a:blip r:embed="rId9"/>
                    <a:stretch>
                      <a:fillRect/>
                    </a:stretch>
                  </a:blipFill>
                </p:spPr>
                <p:txBody>
                  <a:bodyPr/>
                  <a:lstStyle/>
                  <a:p>
                    <a:r>
                      <a:rPr lang="en-CA">
                        <a:noFill/>
                      </a:rPr>
                      <a:t> </a:t>
                    </a:r>
                  </a:p>
                </p:txBody>
              </p:sp>
            </mc:Fallback>
          </mc:AlternateContent>
        </p:grpSp>
      </p:grpSp>
      <p:grpSp>
        <p:nvGrpSpPr>
          <p:cNvPr id="69" name="Group 68">
            <a:extLst>
              <a:ext uri="{FF2B5EF4-FFF2-40B4-BE49-F238E27FC236}">
                <a16:creationId xmlns:a16="http://schemas.microsoft.com/office/drawing/2014/main" id="{A503D96A-4D72-4258-86E2-F675700830FD}"/>
              </a:ext>
            </a:extLst>
          </p:cNvPr>
          <p:cNvGrpSpPr/>
          <p:nvPr/>
        </p:nvGrpSpPr>
        <p:grpSpPr>
          <a:xfrm>
            <a:off x="11247624" y="1526698"/>
            <a:ext cx="913208" cy="1462201"/>
            <a:chOff x="11247624" y="1526698"/>
            <a:chExt cx="913208" cy="1462201"/>
          </a:xfrm>
        </p:grpSpPr>
        <p:sp>
          <p:nvSpPr>
            <p:cNvPr id="62" name="Freeform: Shape 61">
              <a:extLst>
                <a:ext uri="{FF2B5EF4-FFF2-40B4-BE49-F238E27FC236}">
                  <a16:creationId xmlns:a16="http://schemas.microsoft.com/office/drawing/2014/main" id="{59F082A9-9261-44E5-93B9-766F5EC5A7D2}"/>
                </a:ext>
              </a:extLst>
            </p:cNvPr>
            <p:cNvSpPr/>
            <p:nvPr/>
          </p:nvSpPr>
          <p:spPr>
            <a:xfrm rot="10528833" flipH="1">
              <a:off x="11247624" y="1526698"/>
              <a:ext cx="449076" cy="146220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34B9F2ED-99FC-4067-8871-A076DCF67D54}"/>
                    </a:ext>
                  </a:extLst>
                </p:cNvPr>
                <p:cNvSpPr txBox="1"/>
                <p:nvPr/>
              </p:nvSpPr>
              <p:spPr>
                <a:xfrm>
                  <a:off x="11394340" y="1984292"/>
                  <a:ext cx="766492"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𝑐</m:t>
                        </m:r>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m:oMathPara>
                  </a14:m>
                  <a:endParaRPr lang="en-CA" sz="4000" dirty="0">
                    <a:solidFill>
                      <a:srgbClr val="C00000"/>
                    </a:solidFill>
                  </a:endParaRPr>
                </a:p>
              </p:txBody>
            </p:sp>
          </mc:Choice>
          <mc:Fallback xmlns="">
            <p:sp>
              <p:nvSpPr>
                <p:cNvPr id="68" name="TextBox 67">
                  <a:extLst>
                    <a:ext uri="{FF2B5EF4-FFF2-40B4-BE49-F238E27FC236}">
                      <a16:creationId xmlns:a16="http://schemas.microsoft.com/office/drawing/2014/main" id="{34B9F2ED-99FC-4067-8871-A076DCF67D54}"/>
                    </a:ext>
                  </a:extLst>
                </p:cNvPr>
                <p:cNvSpPr txBox="1">
                  <a:spLocks noRot="1" noChangeAspect="1" noMove="1" noResize="1" noEditPoints="1" noAdjustHandles="1" noChangeArrowheads="1" noChangeShapeType="1" noTextEdit="1"/>
                </p:cNvSpPr>
                <p:nvPr/>
              </p:nvSpPr>
              <p:spPr>
                <a:xfrm>
                  <a:off x="11394340" y="1984292"/>
                  <a:ext cx="766492" cy="707886"/>
                </a:xfrm>
                <a:prstGeom prst="rect">
                  <a:avLst/>
                </a:prstGeom>
                <a:blipFill>
                  <a:blip r:embed="rId10"/>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3DE8F95C-8D33-4568-9A43-BF5BEC07133F}"/>
                  </a:ext>
                </a:extLst>
              </p:cNvPr>
              <p:cNvSpPr/>
              <p:nvPr/>
            </p:nvSpPr>
            <p:spPr>
              <a:xfrm>
                <a:off x="6248400" y="4953000"/>
                <a:ext cx="2419350" cy="1708372"/>
              </a:xfrm>
              <a:prstGeom prst="rect">
                <a:avLst/>
              </a:prstGeom>
              <a:solidFill>
                <a:schemeClr val="bg1"/>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acc>
                      <m:accPr>
                        <m:chr m:val="̃"/>
                        <m:ctrlPr>
                          <a:rPr lang="en-US" sz="3200" b="0" i="1" smtClean="0">
                            <a:solidFill>
                              <a:srgbClr val="FF0000"/>
                            </a:solidFill>
                            <a:latin typeface="Cambria Math" panose="02040503050406030204" pitchFamily="18" charset="0"/>
                          </a:rPr>
                        </m:ctrlPr>
                      </m:accPr>
                      <m:e>
                        <m:r>
                          <a:rPr lang="en-US" sz="3200" i="1" smtClean="0">
                            <a:solidFill>
                              <a:srgbClr val="FF0000"/>
                            </a:solidFill>
                            <a:latin typeface="Cambria Math" panose="02040503050406030204" pitchFamily="18" charset="0"/>
                          </a:rPr>
                          <m:t>𝑥</m:t>
                        </m:r>
                      </m:e>
                    </m:acc>
                    <m:r>
                      <a:rPr lang="en-US" sz="3200" b="0" i="0" smtClean="0">
                        <a:solidFill>
                          <a:schemeClr val="tx1"/>
                        </a:solidFill>
                        <a:latin typeface="Cambria Math" panose="02040503050406030204" pitchFamily="18" charset="0"/>
                      </a:rPr>
                      <m:t>=</m:t>
                    </m:r>
                  </m:oMath>
                </a14:m>
                <a:r>
                  <a:rPr lang="en-CA" sz="3200" dirty="0">
                    <a:solidFill>
                      <a:schemeClr val="tx1"/>
                    </a:solidFill>
                  </a:rPr>
                  <a:t> proper distance from origin</a:t>
                </a:r>
                <a:endParaRPr lang="en-CA" sz="3200" dirty="0">
                  <a:solidFill>
                    <a:srgbClr val="FF0000"/>
                  </a:solidFill>
                </a:endParaRPr>
              </a:p>
            </p:txBody>
          </p:sp>
        </mc:Choice>
        <mc:Fallback xmlns="">
          <p:sp>
            <p:nvSpPr>
              <p:cNvPr id="74" name="Rectangle 73">
                <a:extLst>
                  <a:ext uri="{FF2B5EF4-FFF2-40B4-BE49-F238E27FC236}">
                    <a16:creationId xmlns:a16="http://schemas.microsoft.com/office/drawing/2014/main" id="{3DE8F95C-8D33-4568-9A43-BF5BEC07133F}"/>
                  </a:ext>
                </a:extLst>
              </p:cNvPr>
              <p:cNvSpPr>
                <a:spLocks noRot="1" noChangeAspect="1" noMove="1" noResize="1" noEditPoints="1" noAdjustHandles="1" noChangeArrowheads="1" noChangeShapeType="1" noTextEdit="1"/>
              </p:cNvSpPr>
              <p:nvPr/>
            </p:nvSpPr>
            <p:spPr>
              <a:xfrm>
                <a:off x="6248400" y="4953000"/>
                <a:ext cx="2419350" cy="1708372"/>
              </a:xfrm>
              <a:prstGeom prst="rect">
                <a:avLst/>
              </a:prstGeom>
              <a:blipFill>
                <a:blip r:embed="rId11"/>
                <a:stretch>
                  <a:fillRect r="-2256" b="-6738"/>
                </a:stretch>
              </a:blipFill>
              <a:effectLst>
                <a:softEdge rad="635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1DF8113D-EC03-4A8B-9B56-A1A21ED7C9A2}"/>
                  </a:ext>
                </a:extLst>
              </p:cNvPr>
              <p:cNvSpPr txBox="1"/>
              <p:nvPr/>
            </p:nvSpPr>
            <p:spPr>
              <a:xfrm>
                <a:off x="206477" y="5590993"/>
                <a:ext cx="5565673" cy="1200329"/>
              </a:xfrm>
              <a:prstGeom prst="rect">
                <a:avLst/>
              </a:prstGeom>
              <a:noFill/>
            </p:spPr>
            <p:txBody>
              <a:bodyPr wrap="square" rtlCol="0">
                <a:spAutoFit/>
              </a:bodyPr>
              <a:lstStyle/>
              <a:p>
                <a:pPr marL="457200" indent="-4572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𝑡</m:t>
                            </m:r>
                          </m:e>
                        </m:acc>
                        <m:r>
                          <a:rPr lang="en-US" sz="2400" b="0" i="1" smtClean="0">
                            <a:latin typeface="Cambria Math" panose="02040503050406030204" pitchFamily="18" charset="0"/>
                          </a:rPr>
                          <m:t>,</m:t>
                        </m:r>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𝑥</m:t>
                            </m:r>
                          </m:e>
                        </m:acc>
                      </m:e>
                    </m:d>
                  </m:oMath>
                </a14:m>
                <a:r>
                  <a:rPr lang="en-US" sz="2400" dirty="0"/>
                  <a:t> are coordinates for observer travelling with proper acceleration </a:t>
                </a:r>
                <a14:m>
                  <m:oMath xmlns:m="http://schemas.openxmlformats.org/officeDocument/2006/math">
                    <m:r>
                      <a:rPr lang="en-US" sz="2400" b="0" i="1" smtClean="0">
                        <a:latin typeface="Cambria Math" panose="02040503050406030204" pitchFamily="18" charset="0"/>
                      </a:rPr>
                      <m:t>𝛼</m:t>
                    </m:r>
                  </m:oMath>
                </a14:m>
                <a:endParaRPr lang="en-CA" sz="2400" dirty="0"/>
              </a:p>
              <a:p>
                <a:pPr marL="457200" indent="-457200">
                  <a:buFont typeface="Arial" panose="020B0604020202020204" pitchFamily="34" charset="0"/>
                  <a:buChar char="•"/>
                </a:pPr>
                <a:r>
                  <a:rPr lang="en-CA" sz="2400" dirty="0"/>
                  <a:t>(</a:t>
                </a:r>
                <a:r>
                  <a:rPr lang="en-CA" sz="2400" dirty="0" err="1"/>
                  <a:t>Rindler</a:t>
                </a:r>
                <a:r>
                  <a:rPr lang="en-CA" sz="2400" dirty="0"/>
                  <a:t> horizon at origin)</a:t>
                </a:r>
              </a:p>
            </p:txBody>
          </p:sp>
        </mc:Choice>
        <mc:Fallback xmlns="">
          <p:sp>
            <p:nvSpPr>
              <p:cNvPr id="79" name="TextBox 78">
                <a:extLst>
                  <a:ext uri="{FF2B5EF4-FFF2-40B4-BE49-F238E27FC236}">
                    <a16:creationId xmlns:a16="http://schemas.microsoft.com/office/drawing/2014/main" id="{1DF8113D-EC03-4A8B-9B56-A1A21ED7C9A2}"/>
                  </a:ext>
                </a:extLst>
              </p:cNvPr>
              <p:cNvSpPr txBox="1">
                <a:spLocks noRot="1" noChangeAspect="1" noMove="1" noResize="1" noEditPoints="1" noAdjustHandles="1" noChangeArrowheads="1" noChangeShapeType="1" noTextEdit="1"/>
              </p:cNvSpPr>
              <p:nvPr/>
            </p:nvSpPr>
            <p:spPr>
              <a:xfrm>
                <a:off x="206477" y="5590993"/>
                <a:ext cx="5565673" cy="1200329"/>
              </a:xfrm>
              <a:prstGeom prst="rect">
                <a:avLst/>
              </a:prstGeom>
              <a:blipFill>
                <a:blip r:embed="rId12"/>
                <a:stretch>
                  <a:fillRect l="-1533" t="-4061" b="-10660"/>
                </a:stretch>
              </a:blipFill>
            </p:spPr>
            <p:txBody>
              <a:bodyPr/>
              <a:lstStyle/>
              <a:p>
                <a:r>
                  <a:rPr lang="en-CA">
                    <a:noFill/>
                  </a:rPr>
                  <a:t> </a:t>
                </a:r>
              </a:p>
            </p:txBody>
          </p:sp>
        </mc:Fallback>
      </mc:AlternateContent>
      <p:sp>
        <p:nvSpPr>
          <p:cNvPr id="81" name="TextBox 80">
            <a:extLst>
              <a:ext uri="{FF2B5EF4-FFF2-40B4-BE49-F238E27FC236}">
                <a16:creationId xmlns:a16="http://schemas.microsoft.com/office/drawing/2014/main" id="{4CC512C1-D6BF-4AAF-8F2F-EAB3B11380A4}"/>
              </a:ext>
            </a:extLst>
          </p:cNvPr>
          <p:cNvSpPr txBox="1"/>
          <p:nvPr/>
        </p:nvSpPr>
        <p:spPr>
          <a:xfrm rot="18900000">
            <a:off x="6428234" y="1163801"/>
            <a:ext cx="2551327" cy="553998"/>
          </a:xfrm>
          <a:prstGeom prst="rect">
            <a:avLst/>
          </a:prstGeom>
          <a:noFill/>
        </p:spPr>
        <p:txBody>
          <a:bodyPr wrap="square" rtlCol="0">
            <a:spAutoFit/>
          </a:bodyPr>
          <a:lstStyle/>
          <a:p>
            <a:r>
              <a:rPr lang="en-US" sz="3000" dirty="0" err="1"/>
              <a:t>Rindler</a:t>
            </a:r>
            <a:r>
              <a:rPr lang="en-US" sz="3000" dirty="0"/>
              <a:t> horizon</a:t>
            </a:r>
            <a:endParaRPr lang="en-CA" sz="3000" dirty="0"/>
          </a:p>
        </p:txBody>
      </p:sp>
      <mc:AlternateContent xmlns:mc="http://schemas.openxmlformats.org/markup-compatibility/2006" xmlns:p14="http://schemas.microsoft.com/office/powerpoint/2010/main" xmlns:iact="http://schemas.microsoft.com/office/powerpoint/2014/inkAction">
        <mc:Choice Requires="p14 iact">
          <p:contentPart p14:bwMode="auto" r:id="rId13">
            <p14:nvContentPartPr>
              <p14:cNvPr id="83" name="Ink 82">
                <a:extLst>
                  <a:ext uri="{FF2B5EF4-FFF2-40B4-BE49-F238E27FC236}">
                    <a16:creationId xmlns:a16="http://schemas.microsoft.com/office/drawing/2014/main" id="{89C1D5AC-81F1-450C-9299-FF646D6D6990}"/>
                  </a:ext>
                </a:extLst>
              </p14:cNvPr>
              <p14:cNvContentPartPr/>
              <p14:nvPr>
                <p:extLst>
                  <p:ext uri="{42D2F446-02D8-4167-A562-619A0277C38B}">
                    <p15:isNarration xmlns:p15="http://schemas.microsoft.com/office/powerpoint/2012/main" val="1"/>
                  </p:ext>
                </p:extLst>
              </p14:nvPr>
            </p14:nvContentPartPr>
            <p14:xfrm>
              <a:off x="2878560" y="2595600"/>
              <a:ext cx="6385320" cy="996120"/>
            </p14:xfrm>
          </p:contentPart>
        </mc:Choice>
        <mc:Fallback xmlns="">
          <p:pic>
            <p:nvPicPr>
              <p:cNvPr id="83" name="Ink 82">
                <a:extLst>
                  <a:ext uri="{FF2B5EF4-FFF2-40B4-BE49-F238E27FC236}">
                    <a16:creationId xmlns:a16="http://schemas.microsoft.com/office/drawing/2014/main" id="{89C1D5AC-81F1-450C-9299-FF646D6D6990}"/>
                  </a:ext>
                </a:extLst>
              </p:cNvPr>
              <p:cNvPicPr>
                <a:picLocks noGrp="1" noRot="1" noChangeAspect="1" noMove="1" noResize="1" noEditPoints="1" noAdjustHandles="1" noChangeArrowheads="1" noChangeShapeType="1"/>
              </p:cNvPicPr>
              <p:nvPr/>
            </p:nvPicPr>
            <p:blipFill>
              <a:blip r:embed="rId14"/>
              <a:stretch>
                <a:fillRect/>
              </a:stretch>
            </p:blipFill>
            <p:spPr>
              <a:xfrm>
                <a:off x="2869200" y="2586240"/>
                <a:ext cx="6404040" cy="1014840"/>
              </a:xfrm>
              <a:prstGeom prst="rect">
                <a:avLst/>
              </a:prstGeom>
            </p:spPr>
          </p:pic>
        </mc:Fallback>
      </mc:AlternateContent>
    </p:spTree>
    <p:custDataLst>
      <p:tags r:id="rId1"/>
    </p:custDataLst>
    <p:extLst>
      <p:ext uri="{BB962C8B-B14F-4D97-AF65-F5344CB8AC3E}">
        <p14:creationId xmlns:p14="http://schemas.microsoft.com/office/powerpoint/2010/main" val="207482555"/>
      </p:ext>
    </p:extLst>
  </p:cSld>
  <p:clrMapOvr>
    <a:masterClrMapping/>
  </p:clrMapOvr>
  <mc:AlternateContent xmlns:mc="http://schemas.openxmlformats.org/markup-compatibility/2006" xmlns:p14="http://schemas.microsoft.com/office/powerpoint/2010/main">
    <mc:Choice Requires="p14">
      <p:transition spd="med" p14:dur="700" advTm="73652">
        <p:fade/>
      </p:transition>
    </mc:Choice>
    <mc:Fallback xmlns="">
      <p:transition spd="med" advTm="736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cmd type="call" cmd="playFrom(0.0)">
                                      <p:cBhvr>
                                        <p:cTn id="7" dur="1" fill="hold"/>
                                        <p:tgtEl>
                                          <p:spTgt spid="83"/>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wipe(left)">
                                      <p:cBhvr>
                                        <p:cTn id="20" dur="500"/>
                                        <p:tgtEl>
                                          <p:spTgt spid="7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9">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down)">
                                      <p:cBhvr>
                                        <p:cTn id="33" dur="500"/>
                                        <p:tgtEl>
                                          <p:spTgt spid="69"/>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9">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p:bldP spid="59" grpId="0" uiExpand="1" build="p"/>
      <p:bldP spid="74" grpId="0" animBg="1"/>
      <p:bldP spid="79" grpId="0" build="p"/>
      <p:bldP spid="8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332924-3EAB-4241-A188-C6D8FF053770}"/>
              </a:ext>
            </a:extLst>
          </p:cNvPr>
          <p:cNvPicPr>
            <a:picLocks noChangeAspect="1"/>
          </p:cNvPicPr>
          <p:nvPr/>
        </p:nvPicPr>
        <p:blipFill rotWithShape="1">
          <a:blip r:embed="rId3"/>
          <a:srcRect l="2655" t="5535" r="36188" b="6728"/>
          <a:stretch/>
        </p:blipFill>
        <p:spPr>
          <a:xfrm>
            <a:off x="4197931" y="423014"/>
            <a:ext cx="7659772" cy="6153150"/>
          </a:xfrm>
          <a:prstGeom prst="rect">
            <a:avLst/>
          </a:prstGeom>
        </p:spPr>
      </p:pic>
      <p:sp>
        <p:nvSpPr>
          <p:cNvPr id="5" name="Isosceles Triangle 4">
            <a:extLst>
              <a:ext uri="{FF2B5EF4-FFF2-40B4-BE49-F238E27FC236}">
                <a16:creationId xmlns:a16="http://schemas.microsoft.com/office/drawing/2014/main" id="{863D205D-B97F-4EFA-823F-BEEA93D7E32A}"/>
              </a:ext>
            </a:extLst>
          </p:cNvPr>
          <p:cNvSpPr/>
          <p:nvPr/>
        </p:nvSpPr>
        <p:spPr>
          <a:xfrm rot="16200000">
            <a:off x="5523385" y="1605262"/>
            <a:ext cx="7529136" cy="3857620"/>
          </a:xfrm>
          <a:prstGeom prst="triangle">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Group 5">
            <a:extLst>
              <a:ext uri="{FF2B5EF4-FFF2-40B4-BE49-F238E27FC236}">
                <a16:creationId xmlns:a16="http://schemas.microsoft.com/office/drawing/2014/main" id="{18E35962-ACE6-42A3-99F4-9C0A817FF1EF}"/>
              </a:ext>
            </a:extLst>
          </p:cNvPr>
          <p:cNvGrpSpPr/>
          <p:nvPr/>
        </p:nvGrpSpPr>
        <p:grpSpPr>
          <a:xfrm>
            <a:off x="7408143" y="-975737"/>
            <a:ext cx="5465971" cy="9144000"/>
            <a:chOff x="6480223" y="-1091381"/>
            <a:chExt cx="5465971" cy="9144000"/>
          </a:xfrm>
        </p:grpSpPr>
        <p:grpSp>
          <p:nvGrpSpPr>
            <p:cNvPr id="7" name="Group 6">
              <a:extLst>
                <a:ext uri="{FF2B5EF4-FFF2-40B4-BE49-F238E27FC236}">
                  <a16:creationId xmlns:a16="http://schemas.microsoft.com/office/drawing/2014/main" id="{2176634D-ADB8-4728-A044-DFFE031DFCA3}"/>
                </a:ext>
              </a:extLst>
            </p:cNvPr>
            <p:cNvGrpSpPr/>
            <p:nvPr/>
          </p:nvGrpSpPr>
          <p:grpSpPr>
            <a:xfrm>
              <a:off x="7048451" y="-44450"/>
              <a:ext cx="3127020" cy="6965950"/>
              <a:chOff x="7048451" y="-44450"/>
              <a:chExt cx="3127020" cy="6965950"/>
            </a:xfrm>
          </p:grpSpPr>
          <p:grpSp>
            <p:nvGrpSpPr>
              <p:cNvPr id="36" name="Group 35">
                <a:extLst>
                  <a:ext uri="{FF2B5EF4-FFF2-40B4-BE49-F238E27FC236}">
                    <a16:creationId xmlns:a16="http://schemas.microsoft.com/office/drawing/2014/main" id="{27A7FCA4-DF5E-4FA3-AA33-A36D7EC6C971}"/>
                  </a:ext>
                </a:extLst>
              </p:cNvPr>
              <p:cNvGrpSpPr/>
              <p:nvPr/>
            </p:nvGrpSpPr>
            <p:grpSpPr>
              <a:xfrm>
                <a:off x="7048451" y="1918357"/>
                <a:ext cx="1111568" cy="3016991"/>
                <a:chOff x="4723570" y="360362"/>
                <a:chExt cx="2121730" cy="6141905"/>
              </a:xfrm>
            </p:grpSpPr>
            <p:sp>
              <p:nvSpPr>
                <p:cNvPr id="39" name="Freeform: Shape 38">
                  <a:extLst>
                    <a:ext uri="{FF2B5EF4-FFF2-40B4-BE49-F238E27FC236}">
                      <a16:creationId xmlns:a16="http://schemas.microsoft.com/office/drawing/2014/main" id="{6A5C2580-3D9C-4A27-BB67-7169840CA6D9}"/>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0" name="Freeform: Shape 39">
                  <a:extLst>
                    <a:ext uri="{FF2B5EF4-FFF2-40B4-BE49-F238E27FC236}">
                      <a16:creationId xmlns:a16="http://schemas.microsoft.com/office/drawing/2014/main" id="{C82CF57A-5694-4EAA-88E1-1FA7EAA794A8}"/>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37" name="Straight Connector 36">
                <a:extLst>
                  <a:ext uri="{FF2B5EF4-FFF2-40B4-BE49-F238E27FC236}">
                    <a16:creationId xmlns:a16="http://schemas.microsoft.com/office/drawing/2014/main" id="{41EBD016-3657-4DCD-9222-1B6394CB58B0}"/>
                  </a:ext>
                </a:extLst>
              </p:cNvPr>
              <p:cNvCxnSpPr>
                <a:cxnSpLocks/>
              </p:cNvCxnSpPr>
              <p:nvPr/>
            </p:nvCxnSpPr>
            <p:spPr>
              <a:xfrm flipV="1">
                <a:off x="8030603" y="-44450"/>
                <a:ext cx="2121914" cy="2092005"/>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1139E76-F0BB-4263-AF56-0F67DD72379E}"/>
                  </a:ext>
                </a:extLst>
              </p:cNvPr>
              <p:cNvCxnSpPr>
                <a:cxnSpLocks/>
              </p:cNvCxnSpPr>
              <p:nvPr/>
            </p:nvCxnSpPr>
            <p:spPr>
              <a:xfrm>
                <a:off x="8116513" y="4891564"/>
                <a:ext cx="2058958" cy="2029936"/>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4F8244AC-286F-4C71-AE17-2F05924F2B32}"/>
                </a:ext>
              </a:extLst>
            </p:cNvPr>
            <p:cNvGrpSpPr/>
            <p:nvPr/>
          </p:nvGrpSpPr>
          <p:grpSpPr>
            <a:xfrm>
              <a:off x="7556195" y="57150"/>
              <a:ext cx="2803909" cy="6902450"/>
              <a:chOff x="7575245" y="57150"/>
              <a:chExt cx="2803909" cy="6902450"/>
            </a:xfrm>
          </p:grpSpPr>
          <p:grpSp>
            <p:nvGrpSpPr>
              <p:cNvPr id="31" name="Group 30">
                <a:extLst>
                  <a:ext uri="{FF2B5EF4-FFF2-40B4-BE49-F238E27FC236}">
                    <a16:creationId xmlns:a16="http://schemas.microsoft.com/office/drawing/2014/main" id="{255951CD-1E0E-429E-B581-E228B702A232}"/>
                  </a:ext>
                </a:extLst>
              </p:cNvPr>
              <p:cNvGrpSpPr/>
              <p:nvPr/>
            </p:nvGrpSpPr>
            <p:grpSpPr>
              <a:xfrm>
                <a:off x="7575245" y="529619"/>
                <a:ext cx="2121730" cy="5758744"/>
                <a:chOff x="4723570" y="360362"/>
                <a:chExt cx="2121730" cy="6141905"/>
              </a:xfrm>
            </p:grpSpPr>
            <p:sp>
              <p:nvSpPr>
                <p:cNvPr id="34" name="Freeform: Shape 33">
                  <a:extLst>
                    <a:ext uri="{FF2B5EF4-FFF2-40B4-BE49-F238E27FC236}">
                      <a16:creationId xmlns:a16="http://schemas.microsoft.com/office/drawing/2014/main" id="{FCEA3D8F-0B66-497A-95E9-1CDCE4A7AA2D}"/>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5" name="Freeform: Shape 34">
                  <a:extLst>
                    <a:ext uri="{FF2B5EF4-FFF2-40B4-BE49-F238E27FC236}">
                      <a16:creationId xmlns:a16="http://schemas.microsoft.com/office/drawing/2014/main" id="{935B1026-E707-4640-ACE3-0706DE134C67}"/>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32" name="Straight Connector 31">
                <a:extLst>
                  <a:ext uri="{FF2B5EF4-FFF2-40B4-BE49-F238E27FC236}">
                    <a16:creationId xmlns:a16="http://schemas.microsoft.com/office/drawing/2014/main" id="{F71D5DB9-91A3-40EB-B76A-21B4CC2FC32B}"/>
                  </a:ext>
                </a:extLst>
              </p:cNvPr>
              <p:cNvCxnSpPr>
                <a:cxnSpLocks/>
              </p:cNvCxnSpPr>
              <p:nvPr/>
            </p:nvCxnSpPr>
            <p:spPr>
              <a:xfrm flipV="1">
                <a:off x="9627628" y="57150"/>
                <a:ext cx="547142" cy="53943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EC97EA8-C06A-430B-8FFE-479255EBE961}"/>
                  </a:ext>
                </a:extLst>
              </p:cNvPr>
              <p:cNvCxnSpPr>
                <a:cxnSpLocks/>
              </p:cNvCxnSpPr>
              <p:nvPr/>
            </p:nvCxnSpPr>
            <p:spPr>
              <a:xfrm>
                <a:off x="9628422" y="6219449"/>
                <a:ext cx="750732" cy="740151"/>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1D154262-76D9-4538-9F0F-921FE74B69F1}"/>
                </a:ext>
              </a:extLst>
            </p:cNvPr>
            <p:cNvGrpSpPr/>
            <p:nvPr/>
          </p:nvGrpSpPr>
          <p:grpSpPr>
            <a:xfrm>
              <a:off x="8114305" y="66707"/>
              <a:ext cx="2121730" cy="6709420"/>
              <a:chOff x="4723570" y="360362"/>
              <a:chExt cx="2121730" cy="6141905"/>
            </a:xfrm>
          </p:grpSpPr>
          <p:sp>
            <p:nvSpPr>
              <p:cNvPr id="29" name="Freeform: Shape 28">
                <a:extLst>
                  <a:ext uri="{FF2B5EF4-FFF2-40B4-BE49-F238E27FC236}">
                    <a16:creationId xmlns:a16="http://schemas.microsoft.com/office/drawing/2014/main" id="{98F839A7-CD9F-4450-8FD1-EDCF9C021276}"/>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Freeform: Shape 29">
                <a:extLst>
                  <a:ext uri="{FF2B5EF4-FFF2-40B4-BE49-F238E27FC236}">
                    <a16:creationId xmlns:a16="http://schemas.microsoft.com/office/drawing/2014/main" id="{9E5AB8D0-4068-4AFA-BB79-BC959B2614AC}"/>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0" name="Group 9">
              <a:extLst>
                <a:ext uri="{FF2B5EF4-FFF2-40B4-BE49-F238E27FC236}">
                  <a16:creationId xmlns:a16="http://schemas.microsoft.com/office/drawing/2014/main" id="{FF109F7D-58A1-435C-BDCA-8380A289C4EF}"/>
                </a:ext>
              </a:extLst>
            </p:cNvPr>
            <p:cNvGrpSpPr/>
            <p:nvPr/>
          </p:nvGrpSpPr>
          <p:grpSpPr>
            <a:xfrm>
              <a:off x="8628793" y="-406558"/>
              <a:ext cx="2121730" cy="7655946"/>
              <a:chOff x="4723570" y="360362"/>
              <a:chExt cx="2121730" cy="6141905"/>
            </a:xfrm>
          </p:grpSpPr>
          <p:sp>
            <p:nvSpPr>
              <p:cNvPr id="27" name="Freeform: Shape 26">
                <a:extLst>
                  <a:ext uri="{FF2B5EF4-FFF2-40B4-BE49-F238E27FC236}">
                    <a16:creationId xmlns:a16="http://schemas.microsoft.com/office/drawing/2014/main" id="{9A6AEB41-E45C-427A-9E8E-7553AD3A2005}"/>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Freeform: Shape 27">
                <a:extLst>
                  <a:ext uri="{FF2B5EF4-FFF2-40B4-BE49-F238E27FC236}">
                    <a16:creationId xmlns:a16="http://schemas.microsoft.com/office/drawing/2014/main" id="{C77302DF-842C-4F8F-A287-419F1D961718}"/>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1" name="Group 10">
              <a:extLst>
                <a:ext uri="{FF2B5EF4-FFF2-40B4-BE49-F238E27FC236}">
                  <a16:creationId xmlns:a16="http://schemas.microsoft.com/office/drawing/2014/main" id="{42BCD705-9AC1-4C6B-95EE-A1EB5EA5F008}"/>
                </a:ext>
              </a:extLst>
            </p:cNvPr>
            <p:cNvGrpSpPr/>
            <p:nvPr/>
          </p:nvGrpSpPr>
          <p:grpSpPr>
            <a:xfrm>
              <a:off x="9178758" y="-952500"/>
              <a:ext cx="2121730" cy="8735406"/>
              <a:chOff x="4723570" y="360362"/>
              <a:chExt cx="2121730" cy="6141905"/>
            </a:xfrm>
          </p:grpSpPr>
          <p:sp>
            <p:nvSpPr>
              <p:cNvPr id="25" name="Freeform: Shape 24">
                <a:extLst>
                  <a:ext uri="{FF2B5EF4-FFF2-40B4-BE49-F238E27FC236}">
                    <a16:creationId xmlns:a16="http://schemas.microsoft.com/office/drawing/2014/main" id="{32DDEF87-B09E-4FE3-8713-E0FFD6613E6F}"/>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Freeform: Shape 25">
                <a:extLst>
                  <a:ext uri="{FF2B5EF4-FFF2-40B4-BE49-F238E27FC236}">
                    <a16:creationId xmlns:a16="http://schemas.microsoft.com/office/drawing/2014/main" id="{B9D84EDE-AB39-4EEC-B905-64606FAD9031}"/>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 name="Group 11">
              <a:extLst>
                <a:ext uri="{FF2B5EF4-FFF2-40B4-BE49-F238E27FC236}">
                  <a16:creationId xmlns:a16="http://schemas.microsoft.com/office/drawing/2014/main" id="{27BB8D60-4778-468C-85CC-54D9AB11217D}"/>
                </a:ext>
              </a:extLst>
            </p:cNvPr>
            <p:cNvGrpSpPr/>
            <p:nvPr/>
          </p:nvGrpSpPr>
          <p:grpSpPr>
            <a:xfrm>
              <a:off x="6490343" y="391886"/>
              <a:ext cx="4006207" cy="6008914"/>
              <a:chOff x="6490343" y="391886"/>
              <a:chExt cx="4006207" cy="6008914"/>
            </a:xfrm>
          </p:grpSpPr>
          <p:cxnSp>
            <p:nvCxnSpPr>
              <p:cNvPr id="16" name="Straight Connector 15">
                <a:extLst>
                  <a:ext uri="{FF2B5EF4-FFF2-40B4-BE49-F238E27FC236}">
                    <a16:creationId xmlns:a16="http://schemas.microsoft.com/office/drawing/2014/main" id="{011C2671-2DC8-4C56-951B-2FF419A38D49}"/>
                  </a:ext>
                </a:extLst>
              </p:cNvPr>
              <p:cNvCxnSpPr>
                <a:cxnSpLocks/>
              </p:cNvCxnSpPr>
              <p:nvPr/>
            </p:nvCxnSpPr>
            <p:spPr>
              <a:xfrm>
                <a:off x="6490343" y="3403418"/>
                <a:ext cx="364425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58EC6C-3F36-4A97-95FD-64445DB24310}"/>
                  </a:ext>
                </a:extLst>
              </p:cNvPr>
              <p:cNvCxnSpPr>
                <a:cxnSpLocks/>
              </p:cNvCxnSpPr>
              <p:nvPr/>
            </p:nvCxnSpPr>
            <p:spPr>
              <a:xfrm flipV="1">
                <a:off x="6509938" y="2397055"/>
                <a:ext cx="3986612" cy="100976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C7247AA-E19A-45A8-8B97-A0D814BF4785}"/>
                  </a:ext>
                </a:extLst>
              </p:cNvPr>
              <p:cNvCxnSpPr>
                <a:cxnSpLocks/>
              </p:cNvCxnSpPr>
              <p:nvPr/>
            </p:nvCxnSpPr>
            <p:spPr>
              <a:xfrm flipV="1">
                <a:off x="6517558" y="1695450"/>
                <a:ext cx="3639656" cy="171851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8BA7C9-77C4-4512-B357-C6B25DCA042F}"/>
                  </a:ext>
                </a:extLst>
              </p:cNvPr>
              <p:cNvCxnSpPr>
                <a:cxnSpLocks/>
              </p:cNvCxnSpPr>
              <p:nvPr/>
            </p:nvCxnSpPr>
            <p:spPr>
              <a:xfrm flipV="1">
                <a:off x="6517558" y="850900"/>
                <a:ext cx="3959007" cy="25630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2511BB4-2DD2-4BA9-81CF-F4DC5BAFC1EB}"/>
                  </a:ext>
                </a:extLst>
              </p:cNvPr>
              <p:cNvCxnSpPr>
                <a:cxnSpLocks/>
              </p:cNvCxnSpPr>
              <p:nvPr/>
            </p:nvCxnSpPr>
            <p:spPr>
              <a:xfrm flipV="1">
                <a:off x="6509938" y="391886"/>
                <a:ext cx="3905244" cy="30149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4C9F933-6231-4DFD-9E82-FC0E0AC8FA55}"/>
                  </a:ext>
                </a:extLst>
              </p:cNvPr>
              <p:cNvCxnSpPr>
                <a:cxnSpLocks/>
              </p:cNvCxnSpPr>
              <p:nvPr/>
            </p:nvCxnSpPr>
            <p:spPr>
              <a:xfrm>
                <a:off x="6497238" y="3390150"/>
                <a:ext cx="3688274" cy="934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33E1B15-430D-4C55-8C78-F43A456FB6E5}"/>
                  </a:ext>
                </a:extLst>
              </p:cNvPr>
              <p:cNvCxnSpPr>
                <a:cxnSpLocks/>
              </p:cNvCxnSpPr>
              <p:nvPr/>
            </p:nvCxnSpPr>
            <p:spPr>
              <a:xfrm>
                <a:off x="6504858" y="3383005"/>
                <a:ext cx="3809256" cy="179859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F23376-E735-4C18-BDEA-77BE2448EB77}"/>
                  </a:ext>
                </a:extLst>
              </p:cNvPr>
              <p:cNvCxnSpPr>
                <a:cxnSpLocks/>
              </p:cNvCxnSpPr>
              <p:nvPr/>
            </p:nvCxnSpPr>
            <p:spPr>
              <a:xfrm>
                <a:off x="6504858" y="3383005"/>
                <a:ext cx="3749213" cy="24272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E033154-31EB-4FD4-9B70-C5DA4AD48B73}"/>
                  </a:ext>
                </a:extLst>
              </p:cNvPr>
              <p:cNvCxnSpPr>
                <a:cxnSpLocks/>
              </p:cNvCxnSpPr>
              <p:nvPr/>
            </p:nvCxnSpPr>
            <p:spPr>
              <a:xfrm>
                <a:off x="6497238" y="3390150"/>
                <a:ext cx="3899694" cy="30106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33CA48C7-50AA-4FF7-9DF1-0B6E826973B5}"/>
                </a:ext>
              </a:extLst>
            </p:cNvPr>
            <p:cNvCxnSpPr>
              <a:cxnSpLocks/>
            </p:cNvCxnSpPr>
            <p:nvPr/>
          </p:nvCxnSpPr>
          <p:spPr>
            <a:xfrm flipV="1">
              <a:off x="6484986" y="-597559"/>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9BEF460-34A4-4A6F-B7B4-CE7FAFD0E21C}"/>
                </a:ext>
              </a:extLst>
            </p:cNvPr>
            <p:cNvCxnSpPr>
              <a:cxnSpLocks/>
            </p:cNvCxnSpPr>
            <p:nvPr/>
          </p:nvCxnSpPr>
          <p:spPr>
            <a:xfrm>
              <a:off x="6480223" y="3393416"/>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548E630-8847-4C02-A749-B0FCC903A700}"/>
                </a:ext>
              </a:extLst>
            </p:cNvPr>
            <p:cNvSpPr/>
            <p:nvPr/>
          </p:nvSpPr>
          <p:spPr>
            <a:xfrm>
              <a:off x="9953434" y="-1091381"/>
              <a:ext cx="1992760" cy="91440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a:extLst>
              <a:ext uri="{FF2B5EF4-FFF2-40B4-BE49-F238E27FC236}">
                <a16:creationId xmlns:a16="http://schemas.microsoft.com/office/drawing/2014/main" id="{54E65F0E-958E-410B-BAD0-15583FD137C9}"/>
              </a:ext>
            </a:extLst>
          </p:cNvPr>
          <p:cNvGrpSpPr/>
          <p:nvPr/>
        </p:nvGrpSpPr>
        <p:grpSpPr>
          <a:xfrm>
            <a:off x="4247535" y="290213"/>
            <a:ext cx="7407379" cy="6347790"/>
            <a:chOff x="-1400474" y="-2283693"/>
            <a:chExt cx="7407379" cy="6347790"/>
          </a:xfrm>
        </p:grpSpPr>
        <p:cxnSp>
          <p:nvCxnSpPr>
            <p:cNvPr id="42" name="Straight Arrow Connector 41">
              <a:extLst>
                <a:ext uri="{FF2B5EF4-FFF2-40B4-BE49-F238E27FC236}">
                  <a16:creationId xmlns:a16="http://schemas.microsoft.com/office/drawing/2014/main" id="{DCB994B8-A097-40F5-8BFD-A64A5C6FE697}"/>
                </a:ext>
              </a:extLst>
            </p:cNvPr>
            <p:cNvCxnSpPr>
              <a:cxnSpLocks/>
            </p:cNvCxnSpPr>
            <p:nvPr/>
          </p:nvCxnSpPr>
          <p:spPr>
            <a:xfrm flipV="1">
              <a:off x="1781033" y="-2082019"/>
              <a:ext cx="0" cy="614611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6C2AEA0-495C-4D53-A8FC-66ECFD88B5F3}"/>
                    </a:ext>
                  </a:extLst>
                </p:cNvPr>
                <p:cNvSpPr txBox="1"/>
                <p:nvPr/>
              </p:nvSpPr>
              <p:spPr>
                <a:xfrm>
                  <a:off x="5418795" y="194597"/>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solidFill>
                              <a:srgbClr val="0070C0"/>
                            </a:solidFill>
                            <a:latin typeface="Cambria Math" panose="02040503050406030204" pitchFamily="18" charset="0"/>
                          </a:rPr>
                          <m:t>𝑥</m:t>
                        </m:r>
                      </m:oMath>
                    </m:oMathPara>
                  </a14:m>
                  <a:endParaRPr lang="en-CA" sz="4000" dirty="0">
                    <a:solidFill>
                      <a:srgbClr val="002060"/>
                    </a:solidFill>
                  </a:endParaRPr>
                </a:p>
              </p:txBody>
            </p:sp>
          </mc:Choice>
          <mc:Fallback xmlns="">
            <p:sp>
              <p:nvSpPr>
                <p:cNvPr id="66" name="TextBox 65">
                  <a:extLst>
                    <a:ext uri="{FF2B5EF4-FFF2-40B4-BE49-F238E27FC236}">
                      <a16:creationId xmlns:a16="http://schemas.microsoft.com/office/drawing/2014/main" id="{EF5BDF6C-2015-4F6E-8288-1BDAD4045BC9}"/>
                    </a:ext>
                  </a:extLst>
                </p:cNvPr>
                <p:cNvSpPr txBox="1">
                  <a:spLocks noRot="1" noChangeAspect="1" noMove="1" noResize="1" noEditPoints="1" noAdjustHandles="1" noChangeArrowheads="1" noChangeShapeType="1" noTextEdit="1"/>
                </p:cNvSpPr>
                <p:nvPr/>
              </p:nvSpPr>
              <p:spPr>
                <a:xfrm>
                  <a:off x="5418795" y="194597"/>
                  <a:ext cx="588110" cy="70788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53C8C188-62A0-42CB-8A2C-70CCCC61A378}"/>
                    </a:ext>
                  </a:extLst>
                </p:cNvPr>
                <p:cNvSpPr txBox="1"/>
                <p:nvPr/>
              </p:nvSpPr>
              <p:spPr>
                <a:xfrm>
                  <a:off x="1847814" y="-2283693"/>
                  <a:ext cx="75020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oMath>
                    </m:oMathPara>
                  </a14:m>
                  <a:endParaRPr lang="en-CA" sz="4000" dirty="0">
                    <a:solidFill>
                      <a:schemeClr val="accent6">
                        <a:lumMod val="50000"/>
                      </a:schemeClr>
                    </a:solidFill>
                  </a:endParaRPr>
                </a:p>
              </p:txBody>
            </p:sp>
          </mc:Choice>
          <mc:Fallback xmlns="">
            <p:sp>
              <p:nvSpPr>
                <p:cNvPr id="67" name="TextBox 66">
                  <a:extLst>
                    <a:ext uri="{FF2B5EF4-FFF2-40B4-BE49-F238E27FC236}">
                      <a16:creationId xmlns:a16="http://schemas.microsoft.com/office/drawing/2014/main" id="{60D1FAA6-CD67-4A07-BD06-04FC05D41A1D}"/>
                    </a:ext>
                  </a:extLst>
                </p:cNvPr>
                <p:cNvSpPr txBox="1">
                  <a:spLocks noRot="1" noChangeAspect="1" noMove="1" noResize="1" noEditPoints="1" noAdjustHandles="1" noChangeArrowheads="1" noChangeShapeType="1" noTextEdit="1"/>
                </p:cNvSpPr>
                <p:nvPr/>
              </p:nvSpPr>
              <p:spPr>
                <a:xfrm>
                  <a:off x="1847814" y="-2283693"/>
                  <a:ext cx="750205" cy="707886"/>
                </a:xfrm>
                <a:prstGeom prst="rect">
                  <a:avLst/>
                </a:prstGeom>
                <a:blipFill>
                  <a:blip r:embed="rId5"/>
                  <a:stretch>
                    <a:fillRect/>
                  </a:stretch>
                </a:blipFill>
              </p:spPr>
              <p:txBody>
                <a:bodyPr/>
                <a:lstStyle/>
                <a:p>
                  <a:r>
                    <a:rPr lang="en-CA">
                      <a:noFill/>
                    </a:rPr>
                    <a:t> </a:t>
                  </a:r>
                </a:p>
              </p:txBody>
            </p:sp>
          </mc:Fallback>
        </mc:AlternateContent>
        <p:cxnSp>
          <p:nvCxnSpPr>
            <p:cNvPr id="45" name="Straight Arrow Connector 44">
              <a:extLst>
                <a:ext uri="{FF2B5EF4-FFF2-40B4-BE49-F238E27FC236}">
                  <a16:creationId xmlns:a16="http://schemas.microsoft.com/office/drawing/2014/main" id="{45A57079-718B-4B41-BC54-10CAD9B5EE1E}"/>
                </a:ext>
              </a:extLst>
            </p:cNvPr>
            <p:cNvCxnSpPr>
              <a:cxnSpLocks/>
            </p:cNvCxnSpPr>
            <p:nvPr/>
          </p:nvCxnSpPr>
          <p:spPr>
            <a:xfrm>
              <a:off x="-1400474" y="931483"/>
              <a:ext cx="7204178"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46" name="Straight Arrow Connector 45">
            <a:extLst>
              <a:ext uri="{FF2B5EF4-FFF2-40B4-BE49-F238E27FC236}">
                <a16:creationId xmlns:a16="http://schemas.microsoft.com/office/drawing/2014/main" id="{BE4F248B-2DB1-4AA9-B4E5-499CFCA20B9C}"/>
              </a:ext>
            </a:extLst>
          </p:cNvPr>
          <p:cNvCxnSpPr>
            <a:cxnSpLocks/>
          </p:cNvCxnSpPr>
          <p:nvPr/>
        </p:nvCxnSpPr>
        <p:spPr>
          <a:xfrm flipV="1">
            <a:off x="10691250" y="2250340"/>
            <a:ext cx="830313" cy="21571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18E7BAA-1ABB-4FD3-99F5-8282049C15E2}"/>
                  </a:ext>
                </a:extLst>
              </p:cNvPr>
              <p:cNvSpPr txBox="1"/>
              <p:nvPr/>
            </p:nvSpPr>
            <p:spPr>
              <a:xfrm>
                <a:off x="11371603" y="1854103"/>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i="1" smtClean="0">
                              <a:solidFill>
                                <a:srgbClr val="FF0000"/>
                              </a:solidFill>
                              <a:latin typeface="Cambria Math" panose="02040503050406030204" pitchFamily="18" charset="0"/>
                            </a:rPr>
                            <m:t>𝑥</m:t>
                          </m:r>
                        </m:e>
                      </m:acc>
                    </m:oMath>
                  </m:oMathPara>
                </a14:m>
                <a:endParaRPr lang="en-CA" sz="4000" dirty="0">
                  <a:solidFill>
                    <a:srgbClr val="FF0000"/>
                  </a:solidFill>
                </a:endParaRPr>
              </a:p>
            </p:txBody>
          </p:sp>
        </mc:Choice>
        <mc:Fallback xmlns="">
          <p:sp>
            <p:nvSpPr>
              <p:cNvPr id="47" name="TextBox 46">
                <a:extLst>
                  <a:ext uri="{FF2B5EF4-FFF2-40B4-BE49-F238E27FC236}">
                    <a16:creationId xmlns:a16="http://schemas.microsoft.com/office/drawing/2014/main" id="{918E7BAA-1ABB-4FD3-99F5-8282049C15E2}"/>
                  </a:ext>
                </a:extLst>
              </p:cNvPr>
              <p:cNvSpPr txBox="1">
                <a:spLocks noRot="1" noChangeAspect="1" noMove="1" noResize="1" noEditPoints="1" noAdjustHandles="1" noChangeArrowheads="1" noChangeShapeType="1" noTextEdit="1"/>
              </p:cNvSpPr>
              <p:nvPr/>
            </p:nvSpPr>
            <p:spPr>
              <a:xfrm>
                <a:off x="11371603" y="1854103"/>
                <a:ext cx="588110" cy="707886"/>
              </a:xfrm>
              <a:prstGeom prst="rect">
                <a:avLst/>
              </a:prstGeom>
              <a:blipFill>
                <a:blip r:embed="rId6"/>
                <a:stretch>
                  <a:fillRect/>
                </a:stretch>
              </a:blipFill>
            </p:spPr>
            <p:txBody>
              <a:bodyPr/>
              <a:lstStyle/>
              <a:p>
                <a:r>
                  <a:rPr lang="en-CA">
                    <a:noFill/>
                  </a:rPr>
                  <a:t> </a:t>
                </a:r>
              </a:p>
            </p:txBody>
          </p:sp>
        </mc:Fallback>
      </mc:AlternateContent>
      <p:cxnSp>
        <p:nvCxnSpPr>
          <p:cNvPr id="48" name="Straight Arrow Connector 47">
            <a:extLst>
              <a:ext uri="{FF2B5EF4-FFF2-40B4-BE49-F238E27FC236}">
                <a16:creationId xmlns:a16="http://schemas.microsoft.com/office/drawing/2014/main" id="{818F7FAA-703F-48FC-9137-A9D7161B867E}"/>
              </a:ext>
            </a:extLst>
          </p:cNvPr>
          <p:cNvCxnSpPr>
            <a:cxnSpLocks/>
          </p:cNvCxnSpPr>
          <p:nvPr/>
        </p:nvCxnSpPr>
        <p:spPr>
          <a:xfrm flipV="1">
            <a:off x="11083413" y="551057"/>
            <a:ext cx="438150" cy="924396"/>
          </a:xfrm>
          <a:prstGeom prst="straightConnector1">
            <a:avLst/>
          </a:prstGeom>
          <a:ln w="76200">
            <a:solidFill>
              <a:srgbClr val="FF5353"/>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8F9AB80D-5B19-476C-8306-8300AC951D21}"/>
                  </a:ext>
                </a:extLst>
              </p:cNvPr>
              <p:cNvSpPr txBox="1"/>
              <p:nvPr/>
            </p:nvSpPr>
            <p:spPr>
              <a:xfrm>
                <a:off x="11314453" y="692053"/>
                <a:ext cx="766492"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𝑐</m:t>
                      </m:r>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m:oMathPara>
                </a14:m>
                <a:endParaRPr lang="en-CA" sz="4000" dirty="0">
                  <a:solidFill>
                    <a:srgbClr val="FF0000"/>
                  </a:solidFill>
                </a:endParaRPr>
              </a:p>
            </p:txBody>
          </p:sp>
        </mc:Choice>
        <mc:Fallback xmlns="">
          <p:sp>
            <p:nvSpPr>
              <p:cNvPr id="49" name="TextBox 48">
                <a:extLst>
                  <a:ext uri="{FF2B5EF4-FFF2-40B4-BE49-F238E27FC236}">
                    <a16:creationId xmlns:a16="http://schemas.microsoft.com/office/drawing/2014/main" id="{8F9AB80D-5B19-476C-8306-8300AC951D21}"/>
                  </a:ext>
                </a:extLst>
              </p:cNvPr>
              <p:cNvSpPr txBox="1">
                <a:spLocks noRot="1" noChangeAspect="1" noMove="1" noResize="1" noEditPoints="1" noAdjustHandles="1" noChangeArrowheads="1" noChangeShapeType="1" noTextEdit="1"/>
              </p:cNvSpPr>
              <p:nvPr/>
            </p:nvSpPr>
            <p:spPr>
              <a:xfrm>
                <a:off x="11314453" y="692053"/>
                <a:ext cx="766492" cy="707886"/>
              </a:xfrm>
              <a:prstGeom prst="rect">
                <a:avLst/>
              </a:prstGeom>
              <a:blipFill>
                <a:blip r:embed="rId7"/>
                <a:stretch>
                  <a:fillRect/>
                </a:stretch>
              </a:blipFill>
            </p:spPr>
            <p:txBody>
              <a:bodyPr/>
              <a:lstStyle/>
              <a:p>
                <a:r>
                  <a:rPr lang="en-CA">
                    <a:noFill/>
                  </a:rPr>
                  <a:t> </a:t>
                </a:r>
              </a:p>
            </p:txBody>
          </p:sp>
        </mc:Fallback>
      </mc:AlternateContent>
      <p:sp>
        <p:nvSpPr>
          <p:cNvPr id="50" name="Rectangle 49">
            <a:extLst>
              <a:ext uri="{FF2B5EF4-FFF2-40B4-BE49-F238E27FC236}">
                <a16:creationId xmlns:a16="http://schemas.microsoft.com/office/drawing/2014/main" id="{E7ADE864-6744-42EA-878A-D8CD909B0FC5}"/>
              </a:ext>
            </a:extLst>
          </p:cNvPr>
          <p:cNvSpPr/>
          <p:nvPr/>
        </p:nvSpPr>
        <p:spPr>
          <a:xfrm rot="18900000">
            <a:off x="7483872" y="1210540"/>
            <a:ext cx="2742292" cy="584775"/>
          </a:xfrm>
          <a:prstGeom prst="rect">
            <a:avLst/>
          </a:prstGeom>
        </p:spPr>
        <p:txBody>
          <a:bodyPr wrap="square">
            <a:spAutoFit/>
          </a:bodyPr>
          <a:lstStyle/>
          <a:p>
            <a:r>
              <a:rPr lang="en-US" sz="3200" dirty="0" err="1"/>
              <a:t>Rindler</a:t>
            </a:r>
            <a:r>
              <a:rPr lang="en-US" sz="3200" dirty="0"/>
              <a:t> horizon</a:t>
            </a:r>
            <a:endParaRPr lang="x-IV_mathan" sz="3200" dirty="0"/>
          </a:p>
        </p:txBody>
      </p:sp>
      <p:grpSp>
        <p:nvGrpSpPr>
          <p:cNvPr id="57" name="Group 56">
            <a:extLst>
              <a:ext uri="{FF2B5EF4-FFF2-40B4-BE49-F238E27FC236}">
                <a16:creationId xmlns:a16="http://schemas.microsoft.com/office/drawing/2014/main" id="{998F44FA-430C-4FC2-A996-2FCA91A18858}"/>
              </a:ext>
            </a:extLst>
          </p:cNvPr>
          <p:cNvGrpSpPr/>
          <p:nvPr/>
        </p:nvGrpSpPr>
        <p:grpSpPr>
          <a:xfrm>
            <a:off x="1356851" y="839613"/>
            <a:ext cx="7423220" cy="2312301"/>
            <a:chOff x="1356851" y="839613"/>
            <a:chExt cx="7423220" cy="2312301"/>
          </a:xfrm>
          <a:solidFill>
            <a:schemeClr val="bg1"/>
          </a:solidFill>
        </p:grpSpPr>
        <p:sp>
          <p:nvSpPr>
            <p:cNvPr id="54" name="TextBox 53">
              <a:extLst>
                <a:ext uri="{FF2B5EF4-FFF2-40B4-BE49-F238E27FC236}">
                  <a16:creationId xmlns:a16="http://schemas.microsoft.com/office/drawing/2014/main" id="{3D345B9F-FC01-4D6D-8983-CBBDC1305347}"/>
                </a:ext>
              </a:extLst>
            </p:cNvPr>
            <p:cNvSpPr txBox="1"/>
            <p:nvPr/>
          </p:nvSpPr>
          <p:spPr>
            <a:xfrm>
              <a:off x="1356851" y="839613"/>
              <a:ext cx="5899355" cy="2123658"/>
            </a:xfrm>
            <a:prstGeom prst="rect">
              <a:avLst/>
            </a:prstGeom>
            <a:grpFill/>
            <a:ln w="38100">
              <a:solidFill>
                <a:schemeClr val="tx1"/>
              </a:solidFill>
            </a:ln>
          </p:spPr>
          <p:txBody>
            <a:bodyPr wrap="square" rtlCol="0">
              <a:spAutoFit/>
            </a:bodyPr>
            <a:lstStyle/>
            <a:p>
              <a:pPr algn="ctr"/>
              <a:r>
                <a:rPr lang="en-US" sz="4400" dirty="0" err="1"/>
                <a:t>Rindler</a:t>
              </a:r>
              <a:r>
                <a:rPr lang="en-US" sz="4400" dirty="0"/>
                <a:t> Coordinates only covers a portion of the spacetime diagram.</a:t>
              </a:r>
              <a:endParaRPr lang="en-CA" sz="4400" dirty="0"/>
            </a:p>
          </p:txBody>
        </p:sp>
        <p:sp>
          <p:nvSpPr>
            <p:cNvPr id="56" name="Freeform: Shape 55">
              <a:extLst>
                <a:ext uri="{FF2B5EF4-FFF2-40B4-BE49-F238E27FC236}">
                  <a16:creationId xmlns:a16="http://schemas.microsoft.com/office/drawing/2014/main" id="{8D8DBB31-81B5-4F28-8C14-849D31BC4564}"/>
                </a:ext>
              </a:extLst>
            </p:cNvPr>
            <p:cNvSpPr/>
            <p:nvPr/>
          </p:nvSpPr>
          <p:spPr>
            <a:xfrm rot="15981463">
              <a:off x="7728038" y="2099882"/>
              <a:ext cx="572261" cy="1531804"/>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1">
                    <a:lumMod val="60000"/>
                    <a:lumOff val="40000"/>
                  </a:schemeClr>
                </a:solidFill>
              </a:endParaRPr>
            </a:p>
          </p:txBody>
        </p:sp>
      </p:grpSp>
      <p:sp>
        <p:nvSpPr>
          <p:cNvPr id="59" name="TextBox 58">
            <a:extLst>
              <a:ext uri="{FF2B5EF4-FFF2-40B4-BE49-F238E27FC236}">
                <a16:creationId xmlns:a16="http://schemas.microsoft.com/office/drawing/2014/main" id="{243FC8D2-9674-445C-BE92-E3FFAE3C6977}"/>
              </a:ext>
            </a:extLst>
          </p:cNvPr>
          <p:cNvSpPr txBox="1"/>
          <p:nvPr/>
        </p:nvSpPr>
        <p:spPr>
          <a:xfrm>
            <a:off x="1533833" y="4239849"/>
            <a:ext cx="5456903" cy="1938992"/>
          </a:xfrm>
          <a:prstGeom prst="rect">
            <a:avLst/>
          </a:prstGeom>
          <a:noFill/>
        </p:spPr>
        <p:txBody>
          <a:bodyPr wrap="square">
            <a:spAutoFit/>
          </a:bodyPr>
          <a:lstStyle/>
          <a:p>
            <a:pPr algn="ctr"/>
            <a:r>
              <a:rPr lang="en-US" sz="4000" dirty="0"/>
              <a:t>(accelerated observers can’t see beyond their </a:t>
            </a:r>
            <a:r>
              <a:rPr lang="en-US" sz="4000" dirty="0" err="1"/>
              <a:t>Rindler</a:t>
            </a:r>
            <a:r>
              <a:rPr lang="en-US" sz="4000" dirty="0"/>
              <a:t> horizon)</a:t>
            </a:r>
            <a:endParaRPr lang="en-CA" sz="4000" dirty="0"/>
          </a:p>
        </p:txBody>
      </p:sp>
    </p:spTree>
    <p:custDataLst>
      <p:tags r:id="rId1"/>
    </p:custDataLst>
    <p:extLst>
      <p:ext uri="{BB962C8B-B14F-4D97-AF65-F5344CB8AC3E}">
        <p14:creationId xmlns:p14="http://schemas.microsoft.com/office/powerpoint/2010/main" val="988064998"/>
      </p:ext>
    </p:extLst>
  </p:cSld>
  <p:clrMapOvr>
    <a:masterClrMapping/>
  </p:clrMapOvr>
  <mc:AlternateContent xmlns:mc="http://schemas.openxmlformats.org/markup-compatibility/2006" xmlns:p14="http://schemas.microsoft.com/office/powerpoint/2010/main">
    <mc:Choice Requires="p14">
      <p:transition spd="slow" p14:dur="2000" advTm="14265"/>
    </mc:Choice>
    <mc:Fallback xmlns="">
      <p:transition spd="slow" advTm="142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303D2C-DE1D-4D2D-99EF-1FD765649810}"/>
              </a:ext>
            </a:extLst>
          </p:cNvPr>
          <p:cNvSpPr txBox="1"/>
          <p:nvPr/>
        </p:nvSpPr>
        <p:spPr>
          <a:xfrm>
            <a:off x="476250" y="32753"/>
            <a:ext cx="4552950" cy="707886"/>
          </a:xfrm>
          <a:prstGeom prst="rect">
            <a:avLst/>
          </a:prstGeom>
          <a:noFill/>
        </p:spPr>
        <p:txBody>
          <a:bodyPr wrap="square" rtlCol="0">
            <a:spAutoFit/>
          </a:bodyPr>
          <a:lstStyle/>
          <a:p>
            <a:r>
              <a:rPr lang="en-US" sz="4000" u="sng" dirty="0" err="1"/>
              <a:t>Rindler</a:t>
            </a:r>
            <a:r>
              <a:rPr lang="en-US" sz="4000" u="sng" dirty="0"/>
              <a:t> Coordinates</a:t>
            </a:r>
            <a:endParaRPr lang="en-CA" sz="40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87B706F-F37F-4683-9AAC-8E2675E0F8CC}"/>
                  </a:ext>
                </a:extLst>
              </p:cNvPr>
              <p:cNvSpPr/>
              <p:nvPr/>
            </p:nvSpPr>
            <p:spPr>
              <a:xfrm>
                <a:off x="438150" y="791816"/>
                <a:ext cx="4724400" cy="2119042"/>
              </a:xfrm>
              <a:prstGeom prst="rect">
                <a:avLst/>
              </a:prstGeom>
            </p:spPr>
            <p:txBody>
              <a:bodyPr wrap="square">
                <a:spAutoFit/>
              </a:bodyPr>
              <a:lstStyle/>
              <a:p>
                <a14:m>
                  <m:oMath xmlns:m="http://schemas.openxmlformats.org/officeDocument/2006/math">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r>
                      <a:rPr lang="x-IV_mathan" sz="4400">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𝛼</m:t>
                                </m:r>
                              </m:num>
                              <m:den>
                                <m:sSup>
                                  <m:sSupPr>
                                    <m:ctrlPr>
                                      <a:rPr lang="en-US" sz="4400" i="1">
                                        <a:latin typeface="Cambria Math" panose="02040503050406030204" pitchFamily="18" charset="0"/>
                                      </a:rPr>
                                    </m:ctrlPr>
                                  </m:sSupPr>
                                  <m:e>
                                    <m:r>
                                      <a:rPr lang="en-US" sz="4400" i="1">
                                        <a:latin typeface="Cambria Math" panose="02040503050406030204" pitchFamily="18" charset="0"/>
                                      </a:rPr>
                                      <m:t>𝑐</m:t>
                                    </m:r>
                                  </m:e>
                                  <m:sup>
                                    <m:r>
                                      <a:rPr lang="en-US" sz="4400" i="1">
                                        <a:latin typeface="Cambria Math" panose="02040503050406030204" pitchFamily="18" charset="0"/>
                                      </a:rPr>
                                      <m:t>2</m:t>
                                    </m:r>
                                  </m:sup>
                                </m:sSup>
                              </m:den>
                            </m:f>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e>
                        </m:d>
                      </m:e>
                    </m:func>
                  </m:oMath>
                </a14:m>
                <a:r>
                  <a:rPr lang="x-IV_mathan" sz="4400" dirty="0"/>
                  <a:t>   </a:t>
                </a:r>
              </a:p>
              <a:p>
                <a:r>
                  <a:rPr lang="en-US" sz="4400" dirty="0">
                    <a:solidFill>
                      <a:srgbClr val="0070C0"/>
                    </a:solidFill>
                  </a:rPr>
                  <a:t> </a:t>
                </a:r>
                <a14:m>
                  <m:oMath xmlns:m="http://schemas.openxmlformats.org/officeDocument/2006/math">
                    <m:r>
                      <a:rPr lang="en-US" sz="4400" i="1">
                        <a:solidFill>
                          <a:srgbClr val="0070C0"/>
                        </a:solidFill>
                        <a:latin typeface="Cambria Math" panose="02040503050406030204" pitchFamily="18" charset="0"/>
                      </a:rPr>
                      <m:t>𝑥</m:t>
                    </m:r>
                    <m:r>
                      <a:rPr lang="x-IV_mathan" sz="4400">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cosh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𝛼</m:t>
                                </m:r>
                              </m:num>
                              <m:den>
                                <m:sSup>
                                  <m:sSupPr>
                                    <m:ctrlPr>
                                      <a:rPr lang="en-US" sz="4400" i="1">
                                        <a:latin typeface="Cambria Math" panose="02040503050406030204" pitchFamily="18" charset="0"/>
                                      </a:rPr>
                                    </m:ctrlPr>
                                  </m:sSupPr>
                                  <m:e>
                                    <m:r>
                                      <a:rPr lang="en-US" sz="4400" i="1">
                                        <a:latin typeface="Cambria Math" panose="02040503050406030204" pitchFamily="18" charset="0"/>
                                      </a:rPr>
                                      <m:t>𝑐</m:t>
                                    </m:r>
                                  </m:e>
                                  <m:sup>
                                    <m:r>
                                      <a:rPr lang="en-US" sz="4400" i="1">
                                        <a:latin typeface="Cambria Math" panose="02040503050406030204" pitchFamily="18" charset="0"/>
                                      </a:rPr>
                                      <m:t>2</m:t>
                                    </m:r>
                                  </m:sup>
                                </m:sSup>
                              </m:den>
                            </m:f>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e>
                        </m:d>
                      </m:e>
                    </m:func>
                  </m:oMath>
                </a14:m>
                <a:r>
                  <a:rPr lang="x-IV_mathan" sz="4400" dirty="0"/>
                  <a:t>  </a:t>
                </a:r>
              </a:p>
            </p:txBody>
          </p:sp>
        </mc:Choice>
        <mc:Fallback xmlns="">
          <p:sp>
            <p:nvSpPr>
              <p:cNvPr id="3" name="Rectangle 2">
                <a:extLst>
                  <a:ext uri="{FF2B5EF4-FFF2-40B4-BE49-F238E27FC236}">
                    <a16:creationId xmlns:a16="http://schemas.microsoft.com/office/drawing/2014/main" id="{E87B706F-F37F-4683-9AAC-8E2675E0F8CC}"/>
                  </a:ext>
                </a:extLst>
              </p:cNvPr>
              <p:cNvSpPr>
                <a:spLocks noRot="1" noChangeAspect="1" noMove="1" noResize="1" noEditPoints="1" noAdjustHandles="1" noChangeArrowheads="1" noChangeShapeType="1" noTextEdit="1"/>
              </p:cNvSpPr>
              <p:nvPr/>
            </p:nvSpPr>
            <p:spPr>
              <a:xfrm>
                <a:off x="438150" y="791816"/>
                <a:ext cx="4724400" cy="2119042"/>
              </a:xfrm>
              <a:prstGeom prst="rect">
                <a:avLst/>
              </a:prstGeom>
              <a:blipFill>
                <a:blip r:embed="rId3"/>
                <a:stretch>
                  <a:fillRect/>
                </a:stretch>
              </a:blipFill>
            </p:spPr>
            <p:txBody>
              <a:bodyPr/>
              <a:lstStyle/>
              <a:p>
                <a:r>
                  <a:rPr lang="en-CA">
                    <a:noFill/>
                  </a:rPr>
                  <a:t> </a:t>
                </a:r>
              </a:p>
            </p:txBody>
          </p:sp>
        </mc:Fallback>
      </mc:AlternateContent>
      <p:grpSp>
        <p:nvGrpSpPr>
          <p:cNvPr id="148" name="Group 147">
            <a:extLst>
              <a:ext uri="{FF2B5EF4-FFF2-40B4-BE49-F238E27FC236}">
                <a16:creationId xmlns:a16="http://schemas.microsoft.com/office/drawing/2014/main" id="{2EF4EE12-69DF-4E74-B69E-52E2999E9C72}"/>
              </a:ext>
            </a:extLst>
          </p:cNvPr>
          <p:cNvGrpSpPr/>
          <p:nvPr/>
        </p:nvGrpSpPr>
        <p:grpSpPr>
          <a:xfrm>
            <a:off x="6762750" y="38100"/>
            <a:ext cx="5181600" cy="2796005"/>
            <a:chOff x="6762750" y="38100"/>
            <a:chExt cx="5181600" cy="2796005"/>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D1ADBDB-7942-4553-8364-727D4C0A71E4}"/>
                    </a:ext>
                  </a:extLst>
                </p:cNvPr>
                <p:cNvSpPr/>
                <p:nvPr/>
              </p:nvSpPr>
              <p:spPr>
                <a:xfrm>
                  <a:off x="6819900" y="982316"/>
                  <a:ext cx="4857750" cy="1851789"/>
                </a:xfrm>
                <a:prstGeom prst="rect">
                  <a:avLst/>
                </a:prstGeom>
              </p:spPr>
              <p:txBody>
                <a:bodyPr wrap="square">
                  <a:spAutoFit/>
                </a:bodyPr>
                <a:lstStyle/>
                <a:p>
                  <a:pPr>
                    <a:spcAft>
                      <a:spcPts val="800"/>
                    </a:spcAft>
                  </a:pPr>
                  <a14:m>
                    <m:oMathPara xmlns:m="http://schemas.openxmlformats.org/officeDocument/2006/math">
                      <m:oMathParaPr>
                        <m:jc m:val="left"/>
                      </m:oMathParaPr>
                      <m:oMath xmlns:m="http://schemas.openxmlformats.org/officeDocument/2006/math">
                        <m:r>
                          <a:rPr lang="en-US" sz="4800" i="1" smtClean="0">
                            <a:latin typeface="Cambria Math" panose="02040503050406030204" pitchFamily="18" charset="0"/>
                          </a:rPr>
                          <m:t>𝑐</m:t>
                        </m:r>
                        <m:r>
                          <a:rPr lang="en-US" sz="4800" i="1">
                            <a:solidFill>
                              <a:srgbClr val="0070C0"/>
                            </a:solidFill>
                            <a:latin typeface="Cambria Math" panose="02040503050406030204" pitchFamily="18" charset="0"/>
                          </a:rPr>
                          <m:t>𝑡</m:t>
                        </m:r>
                        <m:r>
                          <a:rPr lang="x-IV_mathan" sz="4800">
                            <a:latin typeface="Cambria Math" panose="02040503050406030204" pitchFamily="18" charset="0"/>
                          </a:rPr>
                          <m:t>=</m:t>
                        </m:r>
                        <m:r>
                          <a:rPr lang="en-US" sz="4800" b="0" i="1" smtClean="0">
                            <a:latin typeface="Cambria Math" panose="02040503050406030204" pitchFamily="18" charset="0"/>
                          </a:rPr>
                          <m:t>𝛾</m:t>
                        </m:r>
                        <m:d>
                          <m:dPr>
                            <m:ctrlPr>
                              <a:rPr lang="en-US" sz="4800" b="0" i="1" smtClean="0">
                                <a:latin typeface="Cambria Math" panose="02040503050406030204" pitchFamily="18" charset="0"/>
                              </a:rPr>
                            </m:ctrlPr>
                          </m:dPr>
                          <m:e>
                            <m:r>
                              <a:rPr lang="en-US" sz="4800" b="0" i="1" smtClean="0">
                                <a:latin typeface="Cambria Math" panose="02040503050406030204" pitchFamily="18" charset="0"/>
                              </a:rPr>
                              <m:t>  </m:t>
                            </m:r>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r>
                              <a:rPr lang="en-US" sz="4800" b="0" i="1" smtClean="0">
                                <a:latin typeface="Cambria Math" panose="02040503050406030204" pitchFamily="18" charset="0"/>
                              </a:rPr>
                              <m:t>+</m:t>
                            </m:r>
                            <m:r>
                              <a:rPr lang="en-US" sz="4800" b="0" i="1" smtClean="0">
                                <a:solidFill>
                                  <a:srgbClr val="7030A0"/>
                                </a:solidFill>
                                <a:latin typeface="Cambria Math" panose="02040503050406030204" pitchFamily="18" charset="0"/>
                              </a:rPr>
                              <m:t>𝛽</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e>
                        </m:d>
                      </m:oMath>
                    </m:oMathPara>
                  </a14:m>
                  <a:endParaRPr lang="x-IV_mathan" sz="4800" dirty="0"/>
                </a:p>
                <a:p>
                  <a:pPr>
                    <a:spcAft>
                      <a:spcPts val="800"/>
                    </a:spcAft>
                  </a:pPr>
                  <a:endParaRPr lang="x-IV_mathan" sz="100" dirty="0"/>
                </a:p>
                <a:p>
                  <a:pPr>
                    <a:spcAft>
                      <a:spcPts val="800"/>
                    </a:spcAft>
                  </a:pPr>
                  <a:r>
                    <a:rPr lang="en-US" sz="4800" dirty="0">
                      <a:solidFill>
                        <a:srgbClr val="0070C0"/>
                      </a:solidFill>
                    </a:rPr>
                    <a:t> </a:t>
                  </a:r>
                  <a14:m>
                    <m:oMath xmlns:m="http://schemas.openxmlformats.org/officeDocument/2006/math">
                      <m:r>
                        <a:rPr lang="en-US" sz="4800" i="1">
                          <a:solidFill>
                            <a:srgbClr val="0070C0"/>
                          </a:solidFill>
                          <a:latin typeface="Cambria Math" panose="02040503050406030204" pitchFamily="18" charset="0"/>
                        </a:rPr>
                        <m:t>𝑥</m:t>
                      </m:r>
                      <m:r>
                        <a:rPr lang="x-IV_mathan" sz="4800">
                          <a:latin typeface="Cambria Math" panose="02040503050406030204" pitchFamily="18" charset="0"/>
                        </a:rPr>
                        <m:t>=</m:t>
                      </m:r>
                      <m:r>
                        <a:rPr lang="en-US" sz="4800" i="1">
                          <a:latin typeface="Cambria Math" panose="02040503050406030204" pitchFamily="18" charset="0"/>
                        </a:rPr>
                        <m:t>𝛾</m:t>
                      </m:r>
                      <m:d>
                        <m:dPr>
                          <m:ctrlPr>
                            <a:rPr lang="en-US" sz="4800" i="1">
                              <a:latin typeface="Cambria Math" panose="02040503050406030204" pitchFamily="18" charset="0"/>
                            </a:rPr>
                          </m:ctrlPr>
                        </m:dPr>
                        <m:e>
                          <m:r>
                            <a:rPr lang="en-US" sz="4800" i="1">
                              <a:solidFill>
                                <a:srgbClr val="7030A0"/>
                              </a:solidFill>
                              <a:latin typeface="Cambria Math" panose="02040503050406030204" pitchFamily="18" charset="0"/>
                            </a:rPr>
                            <m:t>𝛽</m:t>
                          </m:r>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r>
                            <a:rPr lang="en-US" sz="4800" i="1">
                              <a:latin typeface="Cambria Math" panose="02040503050406030204" pitchFamily="18" charset="0"/>
                            </a:rPr>
                            <m:t>+</m:t>
                          </m:r>
                          <m:r>
                            <a:rPr lang="en-US" sz="4800" b="0" i="1" smtClean="0">
                              <a:latin typeface="Cambria Math" panose="02040503050406030204" pitchFamily="18" charset="0"/>
                            </a:rPr>
                            <m:t>  </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e>
                      </m:d>
                    </m:oMath>
                  </a14:m>
                  <a:endParaRPr lang="x-IV_mathan" sz="4800" dirty="0"/>
                </a:p>
              </p:txBody>
            </p:sp>
          </mc:Choice>
          <mc:Fallback xmlns="">
            <p:sp>
              <p:nvSpPr>
                <p:cNvPr id="4" name="Rectangle 3">
                  <a:extLst>
                    <a:ext uri="{FF2B5EF4-FFF2-40B4-BE49-F238E27FC236}">
                      <a16:creationId xmlns:a16="http://schemas.microsoft.com/office/drawing/2014/main" id="{ED1ADBDB-7942-4553-8364-727D4C0A71E4}"/>
                    </a:ext>
                  </a:extLst>
                </p:cNvPr>
                <p:cNvSpPr>
                  <a:spLocks noRot="1" noChangeAspect="1" noMove="1" noResize="1" noEditPoints="1" noAdjustHandles="1" noChangeArrowheads="1" noChangeShapeType="1" noTextEdit="1"/>
                </p:cNvSpPr>
                <p:nvPr/>
              </p:nvSpPr>
              <p:spPr>
                <a:xfrm>
                  <a:off x="6819900" y="982316"/>
                  <a:ext cx="4857750" cy="1851789"/>
                </a:xfrm>
                <a:prstGeom prst="rect">
                  <a:avLst/>
                </a:prstGeom>
                <a:blipFill>
                  <a:blip r:embed="rId4"/>
                  <a:stretch>
                    <a:fillRect/>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F41BE513-1D78-4E16-8FA3-8179140F445A}"/>
                </a:ext>
              </a:extLst>
            </p:cNvPr>
            <p:cNvSpPr txBox="1"/>
            <p:nvPr/>
          </p:nvSpPr>
          <p:spPr>
            <a:xfrm>
              <a:off x="6762750" y="38100"/>
              <a:ext cx="5181600" cy="707886"/>
            </a:xfrm>
            <a:prstGeom prst="rect">
              <a:avLst/>
            </a:prstGeom>
            <a:noFill/>
          </p:spPr>
          <p:txBody>
            <a:bodyPr wrap="square" rtlCol="0">
              <a:spAutoFit/>
            </a:bodyPr>
            <a:lstStyle/>
            <a:p>
              <a:r>
                <a:rPr lang="en-US" sz="4000" u="sng" dirty="0"/>
                <a:t>Lorentz Transformation</a:t>
              </a:r>
              <a:endParaRPr lang="en-CA" sz="4000" dirty="0"/>
            </a:p>
          </p:txBody>
        </p:sp>
      </p:grpSp>
      <p:grpSp>
        <p:nvGrpSpPr>
          <p:cNvPr id="147" name="Group 146">
            <a:extLst>
              <a:ext uri="{FF2B5EF4-FFF2-40B4-BE49-F238E27FC236}">
                <a16:creationId xmlns:a16="http://schemas.microsoft.com/office/drawing/2014/main" id="{A2ED8C5A-74B0-4113-A50A-93743DE5E100}"/>
              </a:ext>
            </a:extLst>
          </p:cNvPr>
          <p:cNvGrpSpPr/>
          <p:nvPr/>
        </p:nvGrpSpPr>
        <p:grpSpPr>
          <a:xfrm>
            <a:off x="882411" y="2514600"/>
            <a:ext cx="4680189" cy="4623620"/>
            <a:chOff x="882411" y="2514600"/>
            <a:chExt cx="4680189" cy="4623620"/>
          </a:xfrm>
        </p:grpSpPr>
        <p:grpSp>
          <p:nvGrpSpPr>
            <p:cNvPr id="15" name="Group 14">
              <a:extLst>
                <a:ext uri="{FF2B5EF4-FFF2-40B4-BE49-F238E27FC236}">
                  <a16:creationId xmlns:a16="http://schemas.microsoft.com/office/drawing/2014/main" id="{DC308B2E-2E86-4121-988C-08C63D1953AE}"/>
                </a:ext>
              </a:extLst>
            </p:cNvPr>
            <p:cNvGrpSpPr/>
            <p:nvPr/>
          </p:nvGrpSpPr>
          <p:grpSpPr>
            <a:xfrm>
              <a:off x="882411" y="2514600"/>
              <a:ext cx="2770889" cy="4623620"/>
              <a:chOff x="7265596" y="-1357722"/>
              <a:chExt cx="5726505" cy="9555482"/>
            </a:xfrm>
          </p:grpSpPr>
          <p:pic>
            <p:nvPicPr>
              <p:cNvPr id="59" name="Picture 58">
                <a:extLst>
                  <a:ext uri="{FF2B5EF4-FFF2-40B4-BE49-F238E27FC236}">
                    <a16:creationId xmlns:a16="http://schemas.microsoft.com/office/drawing/2014/main" id="{397EAE80-04AC-438F-B860-CCE949D71100}"/>
                  </a:ext>
                </a:extLst>
              </p:cNvPr>
              <p:cNvPicPr>
                <a:picLocks noChangeAspect="1"/>
              </p:cNvPicPr>
              <p:nvPr/>
            </p:nvPicPr>
            <p:blipFill rotWithShape="1">
              <a:blip r:embed="rId5"/>
              <a:srcRect l="2656" t="5535" r="55099" b="6728"/>
              <a:stretch/>
            </p:blipFill>
            <p:spPr>
              <a:xfrm>
                <a:off x="7265596" y="452511"/>
                <a:ext cx="5291075" cy="6153150"/>
              </a:xfrm>
              <a:prstGeom prst="rect">
                <a:avLst/>
              </a:prstGeom>
            </p:spPr>
          </p:pic>
          <p:grpSp>
            <p:nvGrpSpPr>
              <p:cNvPr id="61" name="Group 60">
                <a:extLst>
                  <a:ext uri="{FF2B5EF4-FFF2-40B4-BE49-F238E27FC236}">
                    <a16:creationId xmlns:a16="http://schemas.microsoft.com/office/drawing/2014/main" id="{2079EE9B-31F4-4A31-AFC0-2C606D15AC6F}"/>
                  </a:ext>
                </a:extLst>
              </p:cNvPr>
              <p:cNvGrpSpPr/>
              <p:nvPr/>
            </p:nvGrpSpPr>
            <p:grpSpPr>
              <a:xfrm>
                <a:off x="7526130" y="-1357722"/>
                <a:ext cx="5465971" cy="9555482"/>
                <a:chOff x="6480223" y="-1502863"/>
                <a:chExt cx="5465971" cy="9555482"/>
              </a:xfrm>
            </p:grpSpPr>
            <p:grpSp>
              <p:nvGrpSpPr>
                <p:cNvPr id="68" name="Group 67">
                  <a:extLst>
                    <a:ext uri="{FF2B5EF4-FFF2-40B4-BE49-F238E27FC236}">
                      <a16:creationId xmlns:a16="http://schemas.microsoft.com/office/drawing/2014/main" id="{885BA028-BA82-4BEA-81EF-6D84F0657D73}"/>
                    </a:ext>
                  </a:extLst>
                </p:cNvPr>
                <p:cNvGrpSpPr/>
                <p:nvPr/>
              </p:nvGrpSpPr>
              <p:grpSpPr>
                <a:xfrm>
                  <a:off x="7048451" y="-44450"/>
                  <a:ext cx="3127020" cy="6965950"/>
                  <a:chOff x="7048451" y="-44450"/>
                  <a:chExt cx="3127020" cy="6965950"/>
                </a:xfrm>
              </p:grpSpPr>
              <p:grpSp>
                <p:nvGrpSpPr>
                  <p:cNvPr id="97" name="Group 96">
                    <a:extLst>
                      <a:ext uri="{FF2B5EF4-FFF2-40B4-BE49-F238E27FC236}">
                        <a16:creationId xmlns:a16="http://schemas.microsoft.com/office/drawing/2014/main" id="{42AF25DC-D307-4B30-8345-536C3E0012DE}"/>
                      </a:ext>
                    </a:extLst>
                  </p:cNvPr>
                  <p:cNvGrpSpPr/>
                  <p:nvPr/>
                </p:nvGrpSpPr>
                <p:grpSpPr>
                  <a:xfrm>
                    <a:off x="7048451" y="1918357"/>
                    <a:ext cx="1111568" cy="3016991"/>
                    <a:chOff x="4723570" y="360362"/>
                    <a:chExt cx="2121730" cy="6141905"/>
                  </a:xfrm>
                </p:grpSpPr>
                <p:sp>
                  <p:nvSpPr>
                    <p:cNvPr id="100" name="Freeform: Shape 99">
                      <a:extLst>
                        <a:ext uri="{FF2B5EF4-FFF2-40B4-BE49-F238E27FC236}">
                          <a16:creationId xmlns:a16="http://schemas.microsoft.com/office/drawing/2014/main" id="{25E80B0A-0727-4D3B-974B-DBE141B74136}"/>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1" name="Freeform: Shape 100">
                      <a:extLst>
                        <a:ext uri="{FF2B5EF4-FFF2-40B4-BE49-F238E27FC236}">
                          <a16:creationId xmlns:a16="http://schemas.microsoft.com/office/drawing/2014/main" id="{C508A5C2-A0DA-4529-9B5A-524AD750D6BC}"/>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98" name="Straight Connector 97">
                    <a:extLst>
                      <a:ext uri="{FF2B5EF4-FFF2-40B4-BE49-F238E27FC236}">
                        <a16:creationId xmlns:a16="http://schemas.microsoft.com/office/drawing/2014/main" id="{F6015A58-F3A6-46BA-9BD8-FBABDD6386F5}"/>
                      </a:ext>
                    </a:extLst>
                  </p:cNvPr>
                  <p:cNvCxnSpPr>
                    <a:cxnSpLocks/>
                  </p:cNvCxnSpPr>
                  <p:nvPr/>
                </p:nvCxnSpPr>
                <p:spPr>
                  <a:xfrm flipV="1">
                    <a:off x="8030603" y="-44450"/>
                    <a:ext cx="2121914" cy="2092005"/>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24B08AA-5A03-439A-B03B-516BE54920A0}"/>
                      </a:ext>
                    </a:extLst>
                  </p:cNvPr>
                  <p:cNvCxnSpPr>
                    <a:cxnSpLocks/>
                  </p:cNvCxnSpPr>
                  <p:nvPr/>
                </p:nvCxnSpPr>
                <p:spPr>
                  <a:xfrm>
                    <a:off x="8116513" y="4891564"/>
                    <a:ext cx="2058958" cy="2029936"/>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585CC555-0060-42BB-8ECD-5876486832C4}"/>
                    </a:ext>
                  </a:extLst>
                </p:cNvPr>
                <p:cNvGrpSpPr/>
                <p:nvPr/>
              </p:nvGrpSpPr>
              <p:grpSpPr>
                <a:xfrm>
                  <a:off x="7556195" y="57150"/>
                  <a:ext cx="2803909" cy="6902450"/>
                  <a:chOff x="7575245" y="57150"/>
                  <a:chExt cx="2803909" cy="6902450"/>
                </a:xfrm>
              </p:grpSpPr>
              <p:grpSp>
                <p:nvGrpSpPr>
                  <p:cNvPr id="92" name="Group 91">
                    <a:extLst>
                      <a:ext uri="{FF2B5EF4-FFF2-40B4-BE49-F238E27FC236}">
                        <a16:creationId xmlns:a16="http://schemas.microsoft.com/office/drawing/2014/main" id="{A3838139-C43B-427E-9B66-E622F1F2AEC4}"/>
                      </a:ext>
                    </a:extLst>
                  </p:cNvPr>
                  <p:cNvGrpSpPr/>
                  <p:nvPr/>
                </p:nvGrpSpPr>
                <p:grpSpPr>
                  <a:xfrm>
                    <a:off x="7575245" y="529619"/>
                    <a:ext cx="2121730" cy="5758744"/>
                    <a:chOff x="4723570" y="360362"/>
                    <a:chExt cx="2121730" cy="6141905"/>
                  </a:xfrm>
                </p:grpSpPr>
                <p:sp>
                  <p:nvSpPr>
                    <p:cNvPr id="95" name="Freeform: Shape 94">
                      <a:extLst>
                        <a:ext uri="{FF2B5EF4-FFF2-40B4-BE49-F238E27FC236}">
                          <a16:creationId xmlns:a16="http://schemas.microsoft.com/office/drawing/2014/main" id="{B20A138F-21BF-43D8-8DC0-A846E2681919}"/>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6" name="Freeform: Shape 95">
                      <a:extLst>
                        <a:ext uri="{FF2B5EF4-FFF2-40B4-BE49-F238E27FC236}">
                          <a16:creationId xmlns:a16="http://schemas.microsoft.com/office/drawing/2014/main" id="{8B580C0C-3FC4-469D-AA6C-0C82C75B9C2D}"/>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93" name="Straight Connector 92">
                    <a:extLst>
                      <a:ext uri="{FF2B5EF4-FFF2-40B4-BE49-F238E27FC236}">
                        <a16:creationId xmlns:a16="http://schemas.microsoft.com/office/drawing/2014/main" id="{68DBFD92-028E-4546-AC3B-0F5633603EB0}"/>
                      </a:ext>
                    </a:extLst>
                  </p:cNvPr>
                  <p:cNvCxnSpPr>
                    <a:cxnSpLocks/>
                  </p:cNvCxnSpPr>
                  <p:nvPr/>
                </p:nvCxnSpPr>
                <p:spPr>
                  <a:xfrm flipV="1">
                    <a:off x="9627628" y="57150"/>
                    <a:ext cx="547142" cy="53943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B6F795B-FB02-44AA-A8AB-29C72B5F0CFC}"/>
                      </a:ext>
                    </a:extLst>
                  </p:cNvPr>
                  <p:cNvCxnSpPr>
                    <a:cxnSpLocks/>
                  </p:cNvCxnSpPr>
                  <p:nvPr/>
                </p:nvCxnSpPr>
                <p:spPr>
                  <a:xfrm>
                    <a:off x="9628422" y="6219449"/>
                    <a:ext cx="750732" cy="740151"/>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6543BD31-FFBE-4B99-B617-0405D68EDFFD}"/>
                    </a:ext>
                  </a:extLst>
                </p:cNvPr>
                <p:cNvGrpSpPr/>
                <p:nvPr/>
              </p:nvGrpSpPr>
              <p:grpSpPr>
                <a:xfrm>
                  <a:off x="8114305" y="66707"/>
                  <a:ext cx="2121730" cy="6709420"/>
                  <a:chOff x="4723570" y="360362"/>
                  <a:chExt cx="2121730" cy="6141905"/>
                </a:xfrm>
              </p:grpSpPr>
              <p:sp>
                <p:nvSpPr>
                  <p:cNvPr id="90" name="Freeform: Shape 89">
                    <a:extLst>
                      <a:ext uri="{FF2B5EF4-FFF2-40B4-BE49-F238E27FC236}">
                        <a16:creationId xmlns:a16="http://schemas.microsoft.com/office/drawing/2014/main" id="{52C1FCC9-8935-4924-8AC8-440726A93AB3}"/>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1" name="Freeform: Shape 90">
                    <a:extLst>
                      <a:ext uri="{FF2B5EF4-FFF2-40B4-BE49-F238E27FC236}">
                        <a16:creationId xmlns:a16="http://schemas.microsoft.com/office/drawing/2014/main" id="{8BA68DFD-5961-41E0-9503-2DF32425FDC9}"/>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1" name="Group 70">
                  <a:extLst>
                    <a:ext uri="{FF2B5EF4-FFF2-40B4-BE49-F238E27FC236}">
                      <a16:creationId xmlns:a16="http://schemas.microsoft.com/office/drawing/2014/main" id="{96074954-572D-434A-BEAA-EDE6EE9B0EFA}"/>
                    </a:ext>
                  </a:extLst>
                </p:cNvPr>
                <p:cNvGrpSpPr/>
                <p:nvPr/>
              </p:nvGrpSpPr>
              <p:grpSpPr>
                <a:xfrm>
                  <a:off x="8628793" y="-406558"/>
                  <a:ext cx="2121730" cy="7655946"/>
                  <a:chOff x="4723570" y="360362"/>
                  <a:chExt cx="2121730" cy="6141905"/>
                </a:xfrm>
              </p:grpSpPr>
              <p:sp>
                <p:nvSpPr>
                  <p:cNvPr id="88" name="Freeform: Shape 87">
                    <a:extLst>
                      <a:ext uri="{FF2B5EF4-FFF2-40B4-BE49-F238E27FC236}">
                        <a16:creationId xmlns:a16="http://schemas.microsoft.com/office/drawing/2014/main" id="{839B65AB-AA3C-43B6-9C80-A8A78CC78051}"/>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9" name="Freeform: Shape 88">
                    <a:extLst>
                      <a:ext uri="{FF2B5EF4-FFF2-40B4-BE49-F238E27FC236}">
                        <a16:creationId xmlns:a16="http://schemas.microsoft.com/office/drawing/2014/main" id="{8725DFBD-1480-4F20-8772-53EE8B014D57}"/>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2" name="Group 71">
                  <a:extLst>
                    <a:ext uri="{FF2B5EF4-FFF2-40B4-BE49-F238E27FC236}">
                      <a16:creationId xmlns:a16="http://schemas.microsoft.com/office/drawing/2014/main" id="{3FAC0043-475B-4C1E-9628-DCA606CE926B}"/>
                    </a:ext>
                  </a:extLst>
                </p:cNvPr>
                <p:cNvGrpSpPr/>
                <p:nvPr/>
              </p:nvGrpSpPr>
              <p:grpSpPr>
                <a:xfrm>
                  <a:off x="9178758" y="-952500"/>
                  <a:ext cx="2121730" cy="8735406"/>
                  <a:chOff x="4723570" y="360362"/>
                  <a:chExt cx="2121730" cy="6141905"/>
                </a:xfrm>
              </p:grpSpPr>
              <p:sp>
                <p:nvSpPr>
                  <p:cNvPr id="86" name="Freeform: Shape 85">
                    <a:extLst>
                      <a:ext uri="{FF2B5EF4-FFF2-40B4-BE49-F238E27FC236}">
                        <a16:creationId xmlns:a16="http://schemas.microsoft.com/office/drawing/2014/main" id="{356A5A7F-8695-4A37-978D-7C7CCDBD0F82}"/>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7" name="Freeform: Shape 86">
                    <a:extLst>
                      <a:ext uri="{FF2B5EF4-FFF2-40B4-BE49-F238E27FC236}">
                        <a16:creationId xmlns:a16="http://schemas.microsoft.com/office/drawing/2014/main" id="{9CA839F1-737A-4289-816F-7BD83C95B4ED}"/>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3" name="Group 72">
                  <a:extLst>
                    <a:ext uri="{FF2B5EF4-FFF2-40B4-BE49-F238E27FC236}">
                      <a16:creationId xmlns:a16="http://schemas.microsoft.com/office/drawing/2014/main" id="{98EEBA81-EE1B-4336-B5F7-C2B10F92D35B}"/>
                    </a:ext>
                  </a:extLst>
                </p:cNvPr>
                <p:cNvGrpSpPr/>
                <p:nvPr/>
              </p:nvGrpSpPr>
              <p:grpSpPr>
                <a:xfrm>
                  <a:off x="6490343" y="391886"/>
                  <a:ext cx="4006207" cy="6008914"/>
                  <a:chOff x="6490343" y="391886"/>
                  <a:chExt cx="4006207" cy="6008914"/>
                </a:xfrm>
              </p:grpSpPr>
              <p:cxnSp>
                <p:nvCxnSpPr>
                  <p:cNvPr id="77" name="Straight Connector 76">
                    <a:extLst>
                      <a:ext uri="{FF2B5EF4-FFF2-40B4-BE49-F238E27FC236}">
                        <a16:creationId xmlns:a16="http://schemas.microsoft.com/office/drawing/2014/main" id="{E7AA28AD-3770-4E8A-8BD0-8FAF3EC867E0}"/>
                      </a:ext>
                    </a:extLst>
                  </p:cNvPr>
                  <p:cNvCxnSpPr>
                    <a:cxnSpLocks/>
                  </p:cNvCxnSpPr>
                  <p:nvPr/>
                </p:nvCxnSpPr>
                <p:spPr>
                  <a:xfrm>
                    <a:off x="6490343" y="3403418"/>
                    <a:ext cx="364425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CE70F8-AEC2-49F0-8D5C-D264AED88F9A}"/>
                      </a:ext>
                    </a:extLst>
                  </p:cNvPr>
                  <p:cNvCxnSpPr>
                    <a:cxnSpLocks/>
                  </p:cNvCxnSpPr>
                  <p:nvPr/>
                </p:nvCxnSpPr>
                <p:spPr>
                  <a:xfrm flipV="1">
                    <a:off x="6509938" y="2397055"/>
                    <a:ext cx="3986612" cy="100976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0F966B2-6FA4-489B-B826-92AE755E106A}"/>
                      </a:ext>
                    </a:extLst>
                  </p:cNvPr>
                  <p:cNvCxnSpPr>
                    <a:cxnSpLocks/>
                  </p:cNvCxnSpPr>
                  <p:nvPr/>
                </p:nvCxnSpPr>
                <p:spPr>
                  <a:xfrm flipV="1">
                    <a:off x="6517558" y="1695450"/>
                    <a:ext cx="3639656" cy="171851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15E6F2D-EB2C-45FA-819B-DB7A163FD5FD}"/>
                      </a:ext>
                    </a:extLst>
                  </p:cNvPr>
                  <p:cNvCxnSpPr>
                    <a:cxnSpLocks/>
                  </p:cNvCxnSpPr>
                  <p:nvPr/>
                </p:nvCxnSpPr>
                <p:spPr>
                  <a:xfrm flipV="1">
                    <a:off x="6517558" y="850900"/>
                    <a:ext cx="3959007" cy="25630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E3B85DA-38BE-4675-802F-B7FD5DC89709}"/>
                      </a:ext>
                    </a:extLst>
                  </p:cNvPr>
                  <p:cNvCxnSpPr>
                    <a:cxnSpLocks/>
                  </p:cNvCxnSpPr>
                  <p:nvPr/>
                </p:nvCxnSpPr>
                <p:spPr>
                  <a:xfrm flipV="1">
                    <a:off x="6509938" y="391886"/>
                    <a:ext cx="3905244" cy="30149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E8A28DA-84FD-48EF-825F-FE61845603F0}"/>
                      </a:ext>
                    </a:extLst>
                  </p:cNvPr>
                  <p:cNvCxnSpPr>
                    <a:cxnSpLocks/>
                  </p:cNvCxnSpPr>
                  <p:nvPr/>
                </p:nvCxnSpPr>
                <p:spPr>
                  <a:xfrm>
                    <a:off x="6497238" y="3390150"/>
                    <a:ext cx="3688274" cy="934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D6D80F1-AD17-4601-9936-638D898D80F3}"/>
                      </a:ext>
                    </a:extLst>
                  </p:cNvPr>
                  <p:cNvCxnSpPr>
                    <a:cxnSpLocks/>
                  </p:cNvCxnSpPr>
                  <p:nvPr/>
                </p:nvCxnSpPr>
                <p:spPr>
                  <a:xfrm>
                    <a:off x="6504858" y="3383005"/>
                    <a:ext cx="3809256" cy="179859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AB3158B-E376-4BAD-BDA1-E0384400824C}"/>
                      </a:ext>
                    </a:extLst>
                  </p:cNvPr>
                  <p:cNvCxnSpPr>
                    <a:cxnSpLocks/>
                  </p:cNvCxnSpPr>
                  <p:nvPr/>
                </p:nvCxnSpPr>
                <p:spPr>
                  <a:xfrm>
                    <a:off x="6504858" y="3383005"/>
                    <a:ext cx="3749213" cy="24272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854CEF3-7BAA-4312-8939-102F4BF0A0CF}"/>
                      </a:ext>
                    </a:extLst>
                  </p:cNvPr>
                  <p:cNvCxnSpPr>
                    <a:cxnSpLocks/>
                  </p:cNvCxnSpPr>
                  <p:nvPr/>
                </p:nvCxnSpPr>
                <p:spPr>
                  <a:xfrm>
                    <a:off x="6497238" y="3390150"/>
                    <a:ext cx="3899694" cy="30106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74" name="Straight Connector 73">
                  <a:extLst>
                    <a:ext uri="{FF2B5EF4-FFF2-40B4-BE49-F238E27FC236}">
                      <a16:creationId xmlns:a16="http://schemas.microsoft.com/office/drawing/2014/main" id="{1F744C02-14DD-4C8F-BBDD-9F4BBFBA091C}"/>
                    </a:ext>
                  </a:extLst>
                </p:cNvPr>
                <p:cNvCxnSpPr>
                  <a:cxnSpLocks/>
                </p:cNvCxnSpPr>
                <p:nvPr/>
              </p:nvCxnSpPr>
              <p:spPr>
                <a:xfrm flipV="1">
                  <a:off x="6484986" y="-597559"/>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262EFC6-B2D9-4CB2-BB70-8F9877FD03BC}"/>
                    </a:ext>
                  </a:extLst>
                </p:cNvPr>
                <p:cNvCxnSpPr>
                  <a:cxnSpLocks/>
                </p:cNvCxnSpPr>
                <p:nvPr/>
              </p:nvCxnSpPr>
              <p:spPr>
                <a:xfrm>
                  <a:off x="6480223" y="3393416"/>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1898FE46-4812-4B67-8918-8E47F3E10296}"/>
                    </a:ext>
                  </a:extLst>
                </p:cNvPr>
                <p:cNvSpPr/>
                <p:nvPr/>
              </p:nvSpPr>
              <p:spPr>
                <a:xfrm>
                  <a:off x="9953435" y="-1502863"/>
                  <a:ext cx="1992759" cy="9555482"/>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02" name="Group 101">
                <a:extLst>
                  <a:ext uri="{FF2B5EF4-FFF2-40B4-BE49-F238E27FC236}">
                    <a16:creationId xmlns:a16="http://schemas.microsoft.com/office/drawing/2014/main" id="{FB2EEE40-5920-462D-83F7-0C8C39DDDD42}"/>
                  </a:ext>
                </a:extLst>
              </p:cNvPr>
              <p:cNvGrpSpPr/>
              <p:nvPr/>
            </p:nvGrpSpPr>
            <p:grpSpPr>
              <a:xfrm>
                <a:off x="7374728" y="319710"/>
                <a:ext cx="4647762" cy="6347790"/>
                <a:chOff x="1608732" y="-2283693"/>
                <a:chExt cx="4647762" cy="6347790"/>
              </a:xfrm>
            </p:grpSpPr>
            <p:cxnSp>
              <p:nvCxnSpPr>
                <p:cNvPr id="103" name="Straight Arrow Connector 102">
                  <a:extLst>
                    <a:ext uri="{FF2B5EF4-FFF2-40B4-BE49-F238E27FC236}">
                      <a16:creationId xmlns:a16="http://schemas.microsoft.com/office/drawing/2014/main" id="{68064784-4FC3-40D0-998A-5D99B793DDF6}"/>
                    </a:ext>
                  </a:extLst>
                </p:cNvPr>
                <p:cNvCxnSpPr>
                  <a:cxnSpLocks/>
                </p:cNvCxnSpPr>
                <p:nvPr/>
              </p:nvCxnSpPr>
              <p:spPr>
                <a:xfrm flipV="1">
                  <a:off x="1781033" y="-2082019"/>
                  <a:ext cx="0" cy="614611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CD544CCD-308E-4732-AC7B-C12B703D48CF}"/>
                        </a:ext>
                      </a:extLst>
                    </p:cNvPr>
                    <p:cNvSpPr txBox="1"/>
                    <p:nvPr/>
                  </p:nvSpPr>
                  <p:spPr>
                    <a:xfrm>
                      <a:off x="5668385" y="123286"/>
                      <a:ext cx="588109" cy="7078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solidFill>
                                  <a:srgbClr val="0070C0"/>
                                </a:solidFill>
                                <a:latin typeface="Cambria Math" panose="02040503050406030204" pitchFamily="18" charset="0"/>
                              </a:rPr>
                              <m:t>𝑥</m:t>
                            </m:r>
                          </m:oMath>
                        </m:oMathPara>
                      </a14:m>
                      <a:endParaRPr lang="en-CA" sz="4000" dirty="0">
                        <a:solidFill>
                          <a:srgbClr val="002060"/>
                        </a:solidFill>
                      </a:endParaRPr>
                    </a:p>
                  </p:txBody>
                </p:sp>
              </mc:Choice>
              <mc:Fallback xmlns="">
                <p:sp>
                  <p:nvSpPr>
                    <p:cNvPr id="104" name="TextBox 103">
                      <a:extLst>
                        <a:ext uri="{FF2B5EF4-FFF2-40B4-BE49-F238E27FC236}">
                          <a16:creationId xmlns:a16="http://schemas.microsoft.com/office/drawing/2014/main" id="{CD544CCD-308E-4732-AC7B-C12B703D48CF}"/>
                        </a:ext>
                      </a:extLst>
                    </p:cNvPr>
                    <p:cNvSpPr txBox="1">
                      <a:spLocks noRot="1" noChangeAspect="1" noMove="1" noResize="1" noEditPoints="1" noAdjustHandles="1" noChangeArrowheads="1" noChangeShapeType="1" noTextEdit="1"/>
                    </p:cNvSpPr>
                    <p:nvPr/>
                  </p:nvSpPr>
                  <p:spPr>
                    <a:xfrm>
                      <a:off x="5668385" y="123286"/>
                      <a:ext cx="588109" cy="707885"/>
                    </a:xfrm>
                    <a:prstGeom prst="rect">
                      <a:avLst/>
                    </a:prstGeom>
                    <a:blipFill>
                      <a:blip r:embed="rId6"/>
                      <a:stretch>
                        <a:fillRect r="-26087" b="-5357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BE480A9A-E0CA-4CC4-8B5E-45AC5B44D8C8}"/>
                        </a:ext>
                      </a:extLst>
                    </p:cNvPr>
                    <p:cNvSpPr txBox="1"/>
                    <p:nvPr/>
                  </p:nvSpPr>
                  <p:spPr>
                    <a:xfrm>
                      <a:off x="1847814" y="-2283693"/>
                      <a:ext cx="75020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oMath>
                        </m:oMathPara>
                      </a14:m>
                      <a:endParaRPr lang="en-CA" sz="4000" dirty="0">
                        <a:solidFill>
                          <a:schemeClr val="accent6">
                            <a:lumMod val="50000"/>
                          </a:schemeClr>
                        </a:solidFill>
                      </a:endParaRPr>
                    </a:p>
                  </p:txBody>
                </p:sp>
              </mc:Choice>
              <mc:Fallback xmlns="">
                <p:sp>
                  <p:nvSpPr>
                    <p:cNvPr id="67" name="TextBox 66">
                      <a:extLst>
                        <a:ext uri="{FF2B5EF4-FFF2-40B4-BE49-F238E27FC236}">
                          <a16:creationId xmlns:a16="http://schemas.microsoft.com/office/drawing/2014/main" id="{60D1FAA6-CD67-4A07-BD06-04FC05D41A1D}"/>
                        </a:ext>
                      </a:extLst>
                    </p:cNvPr>
                    <p:cNvSpPr txBox="1">
                      <a:spLocks noRot="1" noChangeAspect="1" noMove="1" noResize="1" noEditPoints="1" noAdjustHandles="1" noChangeArrowheads="1" noChangeShapeType="1" noTextEdit="1"/>
                    </p:cNvSpPr>
                    <p:nvPr/>
                  </p:nvSpPr>
                  <p:spPr>
                    <a:xfrm>
                      <a:off x="1847814" y="-2283693"/>
                      <a:ext cx="750205" cy="707886"/>
                    </a:xfrm>
                    <a:prstGeom prst="rect">
                      <a:avLst/>
                    </a:prstGeom>
                    <a:blipFill>
                      <a:blip r:embed="rId7"/>
                      <a:stretch>
                        <a:fillRect/>
                      </a:stretch>
                    </a:blipFill>
                  </p:spPr>
                  <p:txBody>
                    <a:bodyPr/>
                    <a:lstStyle/>
                    <a:p>
                      <a:r>
                        <a:rPr lang="en-CA">
                          <a:noFill/>
                        </a:rPr>
                        <a:t> </a:t>
                      </a:r>
                    </a:p>
                  </p:txBody>
                </p:sp>
              </mc:Fallback>
            </mc:AlternateContent>
            <p:cxnSp>
              <p:nvCxnSpPr>
                <p:cNvPr id="106" name="Straight Arrow Connector 105">
                  <a:extLst>
                    <a:ext uri="{FF2B5EF4-FFF2-40B4-BE49-F238E27FC236}">
                      <a16:creationId xmlns:a16="http://schemas.microsoft.com/office/drawing/2014/main" id="{B48066D3-16FF-4290-B886-2B03CE6732DB}"/>
                    </a:ext>
                  </a:extLst>
                </p:cNvPr>
                <p:cNvCxnSpPr>
                  <a:cxnSpLocks/>
                </p:cNvCxnSpPr>
                <p:nvPr/>
              </p:nvCxnSpPr>
              <p:spPr>
                <a:xfrm>
                  <a:off x="1608732" y="931483"/>
                  <a:ext cx="4194972"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107" name="Straight Arrow Connector 106">
                <a:extLst>
                  <a:ext uri="{FF2B5EF4-FFF2-40B4-BE49-F238E27FC236}">
                    <a16:creationId xmlns:a16="http://schemas.microsoft.com/office/drawing/2014/main" id="{FFE25B8C-8EC2-4D39-AD9B-5A74AA11F329}"/>
                  </a:ext>
                </a:extLst>
              </p:cNvPr>
              <p:cNvCxnSpPr>
                <a:cxnSpLocks/>
              </p:cNvCxnSpPr>
              <p:nvPr/>
            </p:nvCxnSpPr>
            <p:spPr>
              <a:xfrm flipV="1">
                <a:off x="10809237" y="2279837"/>
                <a:ext cx="830313" cy="21571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875092F5-13CB-45D1-80B7-9D5697E84FA4}"/>
                      </a:ext>
                    </a:extLst>
                  </p:cNvPr>
                  <p:cNvSpPr txBox="1"/>
                  <p:nvPr/>
                </p:nvSpPr>
                <p:spPr>
                  <a:xfrm>
                    <a:off x="11489590" y="1883600"/>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i="1" smtClean="0">
                                  <a:solidFill>
                                    <a:srgbClr val="FF0000"/>
                                  </a:solidFill>
                                  <a:latin typeface="Cambria Math" panose="02040503050406030204" pitchFamily="18" charset="0"/>
                                </a:rPr>
                                <m:t>𝑥</m:t>
                              </m:r>
                            </m:e>
                          </m:acc>
                        </m:oMath>
                      </m:oMathPara>
                    </a14:m>
                    <a:endParaRPr lang="en-CA" sz="4000" dirty="0">
                      <a:solidFill>
                        <a:srgbClr val="FF0000"/>
                      </a:solidFill>
                    </a:endParaRPr>
                  </a:p>
                </p:txBody>
              </p:sp>
            </mc:Choice>
            <mc:Fallback xmlns="">
              <p:sp>
                <p:nvSpPr>
                  <p:cNvPr id="108" name="TextBox 107">
                    <a:extLst>
                      <a:ext uri="{FF2B5EF4-FFF2-40B4-BE49-F238E27FC236}">
                        <a16:creationId xmlns:a16="http://schemas.microsoft.com/office/drawing/2014/main" id="{875092F5-13CB-45D1-80B7-9D5697E84FA4}"/>
                      </a:ext>
                    </a:extLst>
                  </p:cNvPr>
                  <p:cNvSpPr txBox="1">
                    <a:spLocks noRot="1" noChangeAspect="1" noMove="1" noResize="1" noEditPoints="1" noAdjustHandles="1" noChangeArrowheads="1" noChangeShapeType="1" noTextEdit="1"/>
                  </p:cNvSpPr>
                  <p:nvPr/>
                </p:nvSpPr>
                <p:spPr>
                  <a:xfrm>
                    <a:off x="11489590" y="1883600"/>
                    <a:ext cx="588110" cy="707886"/>
                  </a:xfrm>
                  <a:prstGeom prst="rect">
                    <a:avLst/>
                  </a:prstGeom>
                  <a:blipFill>
                    <a:blip r:embed="rId8"/>
                    <a:stretch>
                      <a:fillRect r="-25532" b="-53571"/>
                    </a:stretch>
                  </a:blipFill>
                </p:spPr>
                <p:txBody>
                  <a:bodyPr/>
                  <a:lstStyle/>
                  <a:p>
                    <a:r>
                      <a:rPr lang="en-CA">
                        <a:noFill/>
                      </a:rPr>
                      <a:t> </a:t>
                    </a:r>
                  </a:p>
                </p:txBody>
              </p:sp>
            </mc:Fallback>
          </mc:AlternateContent>
          <p:cxnSp>
            <p:nvCxnSpPr>
              <p:cNvPr id="109" name="Straight Arrow Connector 108">
                <a:extLst>
                  <a:ext uri="{FF2B5EF4-FFF2-40B4-BE49-F238E27FC236}">
                    <a16:creationId xmlns:a16="http://schemas.microsoft.com/office/drawing/2014/main" id="{FC4B8DE3-3BCB-49FF-83D0-C0D5BE02F19E}"/>
                  </a:ext>
                </a:extLst>
              </p:cNvPr>
              <p:cNvCxnSpPr>
                <a:cxnSpLocks/>
              </p:cNvCxnSpPr>
              <p:nvPr/>
            </p:nvCxnSpPr>
            <p:spPr>
              <a:xfrm flipV="1">
                <a:off x="11201400" y="580554"/>
                <a:ext cx="438150" cy="924396"/>
              </a:xfrm>
              <a:prstGeom prst="straightConnector1">
                <a:avLst/>
              </a:prstGeom>
              <a:ln w="76200">
                <a:solidFill>
                  <a:srgbClr val="FF5353"/>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67A03731-EB76-4DF4-81BA-9F787A1281D5}"/>
                      </a:ext>
                    </a:extLst>
                  </p:cNvPr>
                  <p:cNvSpPr txBox="1"/>
                  <p:nvPr/>
                </p:nvSpPr>
                <p:spPr>
                  <a:xfrm>
                    <a:off x="11432440" y="721550"/>
                    <a:ext cx="766492"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𝑐</m:t>
                          </m:r>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m:oMathPara>
                    </a14:m>
                    <a:endParaRPr lang="en-CA" sz="4000" dirty="0">
                      <a:solidFill>
                        <a:srgbClr val="FF0000"/>
                      </a:solidFill>
                    </a:endParaRPr>
                  </a:p>
                </p:txBody>
              </p:sp>
            </mc:Choice>
            <mc:Fallback xmlns="">
              <p:sp>
                <p:nvSpPr>
                  <p:cNvPr id="110" name="TextBox 109">
                    <a:extLst>
                      <a:ext uri="{FF2B5EF4-FFF2-40B4-BE49-F238E27FC236}">
                        <a16:creationId xmlns:a16="http://schemas.microsoft.com/office/drawing/2014/main" id="{67A03731-EB76-4DF4-81BA-9F787A1281D5}"/>
                      </a:ext>
                    </a:extLst>
                  </p:cNvPr>
                  <p:cNvSpPr txBox="1">
                    <a:spLocks noRot="1" noChangeAspect="1" noMove="1" noResize="1" noEditPoints="1" noAdjustHandles="1" noChangeArrowheads="1" noChangeShapeType="1" noTextEdit="1"/>
                  </p:cNvSpPr>
                  <p:nvPr/>
                </p:nvSpPr>
                <p:spPr>
                  <a:xfrm>
                    <a:off x="11432440" y="721550"/>
                    <a:ext cx="766492" cy="707886"/>
                  </a:xfrm>
                  <a:prstGeom prst="rect">
                    <a:avLst/>
                  </a:prstGeom>
                  <a:blipFill>
                    <a:blip r:embed="rId9"/>
                    <a:stretch>
                      <a:fillRect r="-49180" b="-53571"/>
                    </a:stretch>
                  </a:blipFill>
                </p:spPr>
                <p:txBody>
                  <a:bodyPr/>
                  <a:lstStyle/>
                  <a:p>
                    <a:r>
                      <a:rPr lang="en-CA">
                        <a:noFill/>
                      </a:rPr>
                      <a:t> </a:t>
                    </a:r>
                  </a:p>
                </p:txBody>
              </p:sp>
            </mc:Fallback>
          </mc:AlternateContent>
        </p:grpSp>
        <p:sp>
          <p:nvSpPr>
            <p:cNvPr id="46" name="TextBox 45">
              <a:extLst>
                <a:ext uri="{FF2B5EF4-FFF2-40B4-BE49-F238E27FC236}">
                  <a16:creationId xmlns:a16="http://schemas.microsoft.com/office/drawing/2014/main" id="{6EEF4713-F62D-4D36-9454-B0FE463EBD30}"/>
                </a:ext>
              </a:extLst>
            </p:cNvPr>
            <p:cNvSpPr txBox="1"/>
            <p:nvPr/>
          </p:nvSpPr>
          <p:spPr>
            <a:xfrm>
              <a:off x="2990850" y="5290553"/>
              <a:ext cx="2571750" cy="1200329"/>
            </a:xfrm>
            <a:prstGeom prst="rect">
              <a:avLst/>
            </a:prstGeom>
            <a:noFill/>
          </p:spPr>
          <p:txBody>
            <a:bodyPr wrap="square" rtlCol="0">
              <a:spAutoFit/>
            </a:bodyPr>
            <a:lstStyle/>
            <a:p>
              <a:pPr algn="ctr"/>
              <a:r>
                <a:rPr lang="en-US" sz="3600" dirty="0"/>
                <a:t>Curvilinear</a:t>
              </a:r>
              <a:br>
                <a:rPr lang="en-US" sz="3600" dirty="0"/>
              </a:br>
              <a:r>
                <a:rPr lang="en-US" sz="3600" dirty="0"/>
                <a:t>Coordinates</a:t>
              </a:r>
              <a:endParaRPr lang="en-CA" sz="3600" dirty="0"/>
            </a:p>
          </p:txBody>
        </p:sp>
      </p:grpSp>
      <p:grpSp>
        <p:nvGrpSpPr>
          <p:cNvPr id="146" name="Group 145">
            <a:extLst>
              <a:ext uri="{FF2B5EF4-FFF2-40B4-BE49-F238E27FC236}">
                <a16:creationId xmlns:a16="http://schemas.microsoft.com/office/drawing/2014/main" id="{2A1115E1-432C-43A3-BE1E-6152E8FC0A42}"/>
              </a:ext>
            </a:extLst>
          </p:cNvPr>
          <p:cNvGrpSpPr/>
          <p:nvPr/>
        </p:nvGrpSpPr>
        <p:grpSpPr>
          <a:xfrm>
            <a:off x="6718347" y="2764142"/>
            <a:ext cx="5473653" cy="3917240"/>
            <a:chOff x="6718347" y="2764142"/>
            <a:chExt cx="5473653" cy="3917240"/>
          </a:xfrm>
        </p:grpSpPr>
        <p:grpSp>
          <p:nvGrpSpPr>
            <p:cNvPr id="45" name="Group 44">
              <a:extLst>
                <a:ext uri="{FF2B5EF4-FFF2-40B4-BE49-F238E27FC236}">
                  <a16:creationId xmlns:a16="http://schemas.microsoft.com/office/drawing/2014/main" id="{BB5286A9-B316-48B4-B07D-ECFFD6BFDAC4}"/>
                </a:ext>
              </a:extLst>
            </p:cNvPr>
            <p:cNvGrpSpPr/>
            <p:nvPr/>
          </p:nvGrpSpPr>
          <p:grpSpPr>
            <a:xfrm>
              <a:off x="6718347" y="2764142"/>
              <a:ext cx="3576317" cy="3768183"/>
              <a:chOff x="7442247" y="2802242"/>
              <a:chExt cx="3576317" cy="3768183"/>
            </a:xfrm>
          </p:grpSpPr>
          <p:grpSp>
            <p:nvGrpSpPr>
              <p:cNvPr id="35" name="Group 34">
                <a:extLst>
                  <a:ext uri="{FF2B5EF4-FFF2-40B4-BE49-F238E27FC236}">
                    <a16:creationId xmlns:a16="http://schemas.microsoft.com/office/drawing/2014/main" id="{821D2CA8-784E-4F8E-A080-8EAFB0B8D4C2}"/>
                  </a:ext>
                </a:extLst>
              </p:cNvPr>
              <p:cNvGrpSpPr/>
              <p:nvPr/>
            </p:nvGrpSpPr>
            <p:grpSpPr>
              <a:xfrm>
                <a:off x="7442247" y="3244645"/>
                <a:ext cx="3328128" cy="3325780"/>
                <a:chOff x="-615931" y="-444843"/>
                <a:chExt cx="7817196" cy="7811681"/>
              </a:xfrm>
            </p:grpSpPr>
            <p:grpSp>
              <p:nvGrpSpPr>
                <p:cNvPr id="112" name="Group 111">
                  <a:extLst>
                    <a:ext uri="{FF2B5EF4-FFF2-40B4-BE49-F238E27FC236}">
                      <a16:creationId xmlns:a16="http://schemas.microsoft.com/office/drawing/2014/main" id="{795A6AD2-A513-4710-93DF-16044085EC90}"/>
                    </a:ext>
                  </a:extLst>
                </p:cNvPr>
                <p:cNvGrpSpPr/>
                <p:nvPr/>
              </p:nvGrpSpPr>
              <p:grpSpPr>
                <a:xfrm>
                  <a:off x="111968" y="262420"/>
                  <a:ext cx="6564135" cy="6255418"/>
                  <a:chOff x="789165" y="471970"/>
                  <a:chExt cx="6564135" cy="6255418"/>
                </a:xfrm>
              </p:grpSpPr>
              <p:grpSp>
                <p:nvGrpSpPr>
                  <p:cNvPr id="113" name="Group 112">
                    <a:extLst>
                      <a:ext uri="{FF2B5EF4-FFF2-40B4-BE49-F238E27FC236}">
                        <a16:creationId xmlns:a16="http://schemas.microsoft.com/office/drawing/2014/main" id="{9328130B-4EAE-4E5E-82D8-7E735807E8A1}"/>
                      </a:ext>
                    </a:extLst>
                  </p:cNvPr>
                  <p:cNvGrpSpPr/>
                  <p:nvPr/>
                </p:nvGrpSpPr>
                <p:grpSpPr>
                  <a:xfrm>
                    <a:off x="1126870" y="471970"/>
                    <a:ext cx="5656761" cy="6255418"/>
                    <a:chOff x="7030278" y="3646887"/>
                    <a:chExt cx="3771640" cy="2571080"/>
                  </a:xfrm>
                </p:grpSpPr>
                <p:cxnSp>
                  <p:nvCxnSpPr>
                    <p:cNvPr id="122" name="Straight Connector 121">
                      <a:extLst>
                        <a:ext uri="{FF2B5EF4-FFF2-40B4-BE49-F238E27FC236}">
                          <a16:creationId xmlns:a16="http://schemas.microsoft.com/office/drawing/2014/main" id="{139FBF2B-6C51-4371-A150-84377A0DDFD6}"/>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3" name="Straight Connector 122">
                      <a:extLst>
                        <a:ext uri="{FF2B5EF4-FFF2-40B4-BE49-F238E27FC236}">
                          <a16:creationId xmlns:a16="http://schemas.microsoft.com/office/drawing/2014/main" id="{34F7E485-F34D-4A1B-AE6B-1A9A250FA84F}"/>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4" name="Straight Connector 123">
                      <a:extLst>
                        <a:ext uri="{FF2B5EF4-FFF2-40B4-BE49-F238E27FC236}">
                          <a16:creationId xmlns:a16="http://schemas.microsoft.com/office/drawing/2014/main" id="{2186CB08-866E-4FC7-A72E-BA7AF6E151DA}"/>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5" name="Straight Connector 124">
                      <a:extLst>
                        <a:ext uri="{FF2B5EF4-FFF2-40B4-BE49-F238E27FC236}">
                          <a16:creationId xmlns:a16="http://schemas.microsoft.com/office/drawing/2014/main" id="{9A5FB86C-478B-4299-90E1-3A6A2F78F97E}"/>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6" name="Straight Connector 125">
                      <a:extLst>
                        <a:ext uri="{FF2B5EF4-FFF2-40B4-BE49-F238E27FC236}">
                          <a16:creationId xmlns:a16="http://schemas.microsoft.com/office/drawing/2014/main" id="{0DB5DBB5-6EE6-442F-92B5-7F01EAA9844E}"/>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14" name="Group 113">
                    <a:extLst>
                      <a:ext uri="{FF2B5EF4-FFF2-40B4-BE49-F238E27FC236}">
                        <a16:creationId xmlns:a16="http://schemas.microsoft.com/office/drawing/2014/main" id="{1B6C4613-1A01-4BCB-BA6D-AF482BE60D45}"/>
                      </a:ext>
                    </a:extLst>
                  </p:cNvPr>
                  <p:cNvGrpSpPr/>
                  <p:nvPr/>
                </p:nvGrpSpPr>
                <p:grpSpPr>
                  <a:xfrm>
                    <a:off x="789165" y="819317"/>
                    <a:ext cx="6354585" cy="5656758"/>
                    <a:chOff x="789165" y="819317"/>
                    <a:chExt cx="7776985" cy="5656758"/>
                  </a:xfrm>
                </p:grpSpPr>
                <p:cxnSp>
                  <p:nvCxnSpPr>
                    <p:cNvPr id="117" name="Straight Connector 116">
                      <a:extLst>
                        <a:ext uri="{FF2B5EF4-FFF2-40B4-BE49-F238E27FC236}">
                          <a16:creationId xmlns:a16="http://schemas.microsoft.com/office/drawing/2014/main" id="{C32DFD13-8BE9-4352-91F1-EF89C40E37E4}"/>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18" name="Straight Connector 117">
                      <a:extLst>
                        <a:ext uri="{FF2B5EF4-FFF2-40B4-BE49-F238E27FC236}">
                          <a16:creationId xmlns:a16="http://schemas.microsoft.com/office/drawing/2014/main" id="{4EDE7F5B-465C-423C-A8C9-5FF42399D80E}"/>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19" name="Straight Connector 118">
                      <a:extLst>
                        <a:ext uri="{FF2B5EF4-FFF2-40B4-BE49-F238E27FC236}">
                          <a16:creationId xmlns:a16="http://schemas.microsoft.com/office/drawing/2014/main" id="{0B1BEB6A-BB7C-4C49-AC28-DA9605DBA1D5}"/>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0" name="Straight Connector 119">
                      <a:extLst>
                        <a:ext uri="{FF2B5EF4-FFF2-40B4-BE49-F238E27FC236}">
                          <a16:creationId xmlns:a16="http://schemas.microsoft.com/office/drawing/2014/main" id="{4C8E2550-812E-4063-AACE-7929B5D165BC}"/>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1" name="Straight Connector 120">
                      <a:extLst>
                        <a:ext uri="{FF2B5EF4-FFF2-40B4-BE49-F238E27FC236}">
                          <a16:creationId xmlns:a16="http://schemas.microsoft.com/office/drawing/2014/main" id="{59DBF1F7-B8BC-4137-9563-73E3E94E4D22}"/>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15" name="Straight Arrow Connector 114">
                    <a:extLst>
                      <a:ext uri="{FF2B5EF4-FFF2-40B4-BE49-F238E27FC236}">
                        <a16:creationId xmlns:a16="http://schemas.microsoft.com/office/drawing/2014/main" id="{15282A24-CE3A-4F77-B9E4-D8714DFC8DDB}"/>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16" name="Straight Arrow Connector 115">
                    <a:extLst>
                      <a:ext uri="{FF2B5EF4-FFF2-40B4-BE49-F238E27FC236}">
                        <a16:creationId xmlns:a16="http://schemas.microsoft.com/office/drawing/2014/main" id="{11741B6B-D16D-49EF-ABAC-BD02559EA221}"/>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127" name="Straight Connector 126">
                  <a:extLst>
                    <a:ext uri="{FF2B5EF4-FFF2-40B4-BE49-F238E27FC236}">
                      <a16:creationId xmlns:a16="http://schemas.microsoft.com/office/drawing/2014/main" id="{FFEA4793-0E0E-4A00-ABA5-A0D8B0877F39}"/>
                    </a:ext>
                  </a:extLst>
                </p:cNvPr>
                <p:cNvCxnSpPr>
                  <a:cxnSpLocks/>
                </p:cNvCxnSpPr>
                <p:nvPr/>
              </p:nvCxnSpPr>
              <p:spPr>
                <a:xfrm flipH="1">
                  <a:off x="899319" y="444843"/>
                  <a:ext cx="1574208" cy="674513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28" name="Straight Connector 127">
                  <a:extLst>
                    <a:ext uri="{FF2B5EF4-FFF2-40B4-BE49-F238E27FC236}">
                      <a16:creationId xmlns:a16="http://schemas.microsoft.com/office/drawing/2014/main" id="{AEB7389B-2463-4C46-A839-E609679C37B8}"/>
                    </a:ext>
                  </a:extLst>
                </p:cNvPr>
                <p:cNvCxnSpPr>
                  <a:cxnSpLocks/>
                </p:cNvCxnSpPr>
                <p:nvPr/>
              </p:nvCxnSpPr>
              <p:spPr>
                <a:xfrm flipH="1">
                  <a:off x="-615931" y="857250"/>
                  <a:ext cx="1483020" cy="65095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29" name="Straight Connector 128">
                  <a:extLst>
                    <a:ext uri="{FF2B5EF4-FFF2-40B4-BE49-F238E27FC236}">
                      <a16:creationId xmlns:a16="http://schemas.microsoft.com/office/drawing/2014/main" id="{ED903D19-EF79-4296-A1DE-50F80A3A3186}"/>
                    </a:ext>
                  </a:extLst>
                </p:cNvPr>
                <p:cNvCxnSpPr>
                  <a:cxnSpLocks/>
                </p:cNvCxnSpPr>
                <p:nvPr/>
              </p:nvCxnSpPr>
              <p:spPr>
                <a:xfrm flipH="1">
                  <a:off x="2554383"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130" name="Straight Connector 129">
                  <a:extLst>
                    <a:ext uri="{FF2B5EF4-FFF2-40B4-BE49-F238E27FC236}">
                      <a16:creationId xmlns:a16="http://schemas.microsoft.com/office/drawing/2014/main" id="{A51B982C-86D8-4F30-A853-317A651728DE}"/>
                    </a:ext>
                  </a:extLst>
                </p:cNvPr>
                <p:cNvCxnSpPr>
                  <a:cxnSpLocks/>
                </p:cNvCxnSpPr>
                <p:nvPr/>
              </p:nvCxnSpPr>
              <p:spPr>
                <a:xfrm flipH="1">
                  <a:off x="4087362" y="-222422"/>
                  <a:ext cx="1513367" cy="658486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31" name="Straight Connector 130">
                  <a:extLst>
                    <a:ext uri="{FF2B5EF4-FFF2-40B4-BE49-F238E27FC236}">
                      <a16:creationId xmlns:a16="http://schemas.microsoft.com/office/drawing/2014/main" id="{6F38AC20-A614-4FDA-A114-FCE490343BC7}"/>
                    </a:ext>
                  </a:extLst>
                </p:cNvPr>
                <p:cNvCxnSpPr>
                  <a:cxnSpLocks/>
                </p:cNvCxnSpPr>
                <p:nvPr/>
              </p:nvCxnSpPr>
              <p:spPr>
                <a:xfrm flipH="1">
                  <a:off x="5751925" y="-444843"/>
                  <a:ext cx="1296480" cy="633236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32" name="Straight Connector 131">
                  <a:extLst>
                    <a:ext uri="{FF2B5EF4-FFF2-40B4-BE49-F238E27FC236}">
                      <a16:creationId xmlns:a16="http://schemas.microsoft.com/office/drawing/2014/main" id="{13E01983-3B4E-4E93-8BD1-1CB5D7EC984A}"/>
                    </a:ext>
                  </a:extLst>
                </p:cNvPr>
                <p:cNvCxnSpPr>
                  <a:cxnSpLocks/>
                </p:cNvCxnSpPr>
                <p:nvPr/>
              </p:nvCxnSpPr>
              <p:spPr>
                <a:xfrm flipV="1">
                  <a:off x="-410497" y="4216053"/>
                  <a:ext cx="6771503" cy="147334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33" name="Straight Connector 132">
                  <a:extLst>
                    <a:ext uri="{FF2B5EF4-FFF2-40B4-BE49-F238E27FC236}">
                      <a16:creationId xmlns:a16="http://schemas.microsoft.com/office/drawing/2014/main" id="{1C346473-DA11-4103-8B66-86174FCECEC6}"/>
                    </a:ext>
                  </a:extLst>
                </p:cNvPr>
                <p:cNvCxnSpPr>
                  <a:cxnSpLocks/>
                </p:cNvCxnSpPr>
                <p:nvPr/>
              </p:nvCxnSpPr>
              <p:spPr>
                <a:xfrm flipV="1">
                  <a:off x="-600997" y="5787084"/>
                  <a:ext cx="6462353" cy="151956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34" name="Straight Connector 133">
                  <a:extLst>
                    <a:ext uri="{FF2B5EF4-FFF2-40B4-BE49-F238E27FC236}">
                      <a16:creationId xmlns:a16="http://schemas.microsoft.com/office/drawing/2014/main" id="{D4034A53-5F9D-4720-AC05-4359CEA6E10B}"/>
                    </a:ext>
                  </a:extLst>
                </p:cNvPr>
                <p:cNvCxnSpPr>
                  <a:cxnSpLocks/>
                </p:cNvCxnSpPr>
                <p:nvPr/>
              </p:nvCxnSpPr>
              <p:spPr>
                <a:xfrm flipV="1">
                  <a:off x="137467" y="2724150"/>
                  <a:ext cx="6252889" cy="1399566"/>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135" name="Straight Connector 134">
                  <a:extLst>
                    <a:ext uri="{FF2B5EF4-FFF2-40B4-BE49-F238E27FC236}">
                      <a16:creationId xmlns:a16="http://schemas.microsoft.com/office/drawing/2014/main" id="{2C8E9EA8-E7BA-4DB6-9A3F-DDC236C960D6}"/>
                    </a:ext>
                  </a:extLst>
                </p:cNvPr>
                <p:cNvCxnSpPr>
                  <a:cxnSpLocks/>
                </p:cNvCxnSpPr>
                <p:nvPr/>
              </p:nvCxnSpPr>
              <p:spPr>
                <a:xfrm flipV="1">
                  <a:off x="275303" y="1111011"/>
                  <a:ext cx="6629400" cy="149985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37" name="Straight Connector 136">
                  <a:extLst>
                    <a:ext uri="{FF2B5EF4-FFF2-40B4-BE49-F238E27FC236}">
                      <a16:creationId xmlns:a16="http://schemas.microsoft.com/office/drawing/2014/main" id="{F311A4AB-D5B7-405D-B6A5-8D88C8CD572C}"/>
                    </a:ext>
                  </a:extLst>
                </p:cNvPr>
                <p:cNvCxnSpPr>
                  <a:cxnSpLocks/>
                </p:cNvCxnSpPr>
                <p:nvPr/>
              </p:nvCxnSpPr>
              <p:spPr>
                <a:xfrm flipV="1">
                  <a:off x="749621" y="-337131"/>
                  <a:ext cx="6451644" cy="135089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38" name="Straight Arrow Connector 137">
                  <a:extLst>
                    <a:ext uri="{FF2B5EF4-FFF2-40B4-BE49-F238E27FC236}">
                      <a16:creationId xmlns:a16="http://schemas.microsoft.com/office/drawing/2014/main" id="{A6DE2CB8-7CDD-42DB-BC52-AA788B9D7FD1}"/>
                    </a:ext>
                  </a:extLst>
                </p:cNvPr>
                <p:cNvCxnSpPr>
                  <a:cxnSpLocks/>
                </p:cNvCxnSpPr>
                <p:nvPr/>
              </p:nvCxnSpPr>
              <p:spPr>
                <a:xfrm flipV="1">
                  <a:off x="-64508" y="2627728"/>
                  <a:ext cx="6771503" cy="1560735"/>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DE056254-A14C-41E3-A41C-7F665F5978D7}"/>
                    </a:ext>
                  </a:extLst>
                </p:cNvPr>
                <p:cNvCxnSpPr>
                  <a:cxnSpLocks/>
                </p:cNvCxnSpPr>
                <p:nvPr/>
              </p:nvCxnSpPr>
              <p:spPr>
                <a:xfrm flipV="1">
                  <a:off x="2505697" y="-1"/>
                  <a:ext cx="1594435" cy="6751681"/>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D19A14D-810E-4903-9F49-D217201DD922}"/>
                      </a:ext>
                    </a:extLst>
                  </p:cNvPr>
                  <p:cNvSpPr txBox="1"/>
                  <p:nvPr/>
                </p:nvSpPr>
                <p:spPr>
                  <a:xfrm>
                    <a:off x="10523600" y="4075724"/>
                    <a:ext cx="4949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i="1" smtClean="0">
                                  <a:solidFill>
                                    <a:srgbClr val="FF0000"/>
                                  </a:solidFill>
                                  <a:latin typeface="Cambria Math" panose="02040503050406030204" pitchFamily="18" charset="0"/>
                                </a:rPr>
                                <m:t>𝑥</m:t>
                              </m:r>
                            </m:e>
                          </m:acc>
                        </m:oMath>
                      </m:oMathPara>
                    </a14:m>
                    <a:endParaRPr lang="en-CA" sz="4000" dirty="0">
                      <a:solidFill>
                        <a:srgbClr val="FF0000"/>
                      </a:solidFill>
                    </a:endParaRPr>
                  </a:p>
                </p:txBody>
              </p:sp>
            </mc:Choice>
            <mc:Fallback xmlns="">
              <p:sp>
                <p:nvSpPr>
                  <p:cNvPr id="38" name="TextBox 37">
                    <a:extLst>
                      <a:ext uri="{FF2B5EF4-FFF2-40B4-BE49-F238E27FC236}">
                        <a16:creationId xmlns:a16="http://schemas.microsoft.com/office/drawing/2014/main" id="{4D19A14D-810E-4903-9F49-D217201DD922}"/>
                      </a:ext>
                    </a:extLst>
                  </p:cNvPr>
                  <p:cNvSpPr txBox="1">
                    <a:spLocks noRot="1" noChangeAspect="1" noMove="1" noResize="1" noEditPoints="1" noAdjustHandles="1" noChangeArrowheads="1" noChangeShapeType="1" noTextEdit="1"/>
                  </p:cNvSpPr>
                  <p:nvPr/>
                </p:nvSpPr>
                <p:spPr>
                  <a:xfrm>
                    <a:off x="10523600" y="4075724"/>
                    <a:ext cx="494964" cy="707886"/>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E27F09A-54B4-434E-887B-C1FDE29C0AF0}"/>
                      </a:ext>
                    </a:extLst>
                  </p:cNvPr>
                  <p:cNvSpPr txBox="1"/>
                  <p:nvPr/>
                </p:nvSpPr>
                <p:spPr>
                  <a:xfrm>
                    <a:off x="10496886" y="4585270"/>
                    <a:ext cx="4949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solidFill>
                                <a:srgbClr val="0070C0"/>
                              </a:solidFill>
                              <a:latin typeface="Cambria Math" panose="02040503050406030204" pitchFamily="18" charset="0"/>
                            </a:rPr>
                            <m:t>𝑥</m:t>
                          </m:r>
                        </m:oMath>
                      </m:oMathPara>
                    </a14:m>
                    <a:endParaRPr lang="en-CA" sz="4000" dirty="0">
                      <a:solidFill>
                        <a:srgbClr val="002060"/>
                      </a:solidFill>
                    </a:endParaRPr>
                  </a:p>
                </p:txBody>
              </p:sp>
            </mc:Choice>
            <mc:Fallback xmlns="">
              <p:sp>
                <p:nvSpPr>
                  <p:cNvPr id="41" name="TextBox 40">
                    <a:extLst>
                      <a:ext uri="{FF2B5EF4-FFF2-40B4-BE49-F238E27FC236}">
                        <a16:creationId xmlns:a16="http://schemas.microsoft.com/office/drawing/2014/main" id="{1E27F09A-54B4-434E-887B-C1FDE29C0AF0}"/>
                      </a:ext>
                    </a:extLst>
                  </p:cNvPr>
                  <p:cNvSpPr txBox="1">
                    <a:spLocks noRot="1" noChangeAspect="1" noMove="1" noResize="1" noEditPoints="1" noAdjustHandles="1" noChangeArrowheads="1" noChangeShapeType="1" noTextEdit="1"/>
                  </p:cNvSpPr>
                  <p:nvPr/>
                </p:nvSpPr>
                <p:spPr>
                  <a:xfrm>
                    <a:off x="10496886" y="4585270"/>
                    <a:ext cx="494964" cy="707886"/>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4CC0D31-219A-4D8C-8FC1-33AFA9BA5479}"/>
                      </a:ext>
                    </a:extLst>
                  </p:cNvPr>
                  <p:cNvSpPr txBox="1"/>
                  <p:nvPr/>
                </p:nvSpPr>
                <p:spPr>
                  <a:xfrm>
                    <a:off x="8662737" y="2970660"/>
                    <a:ext cx="631386"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oMath>
                      </m:oMathPara>
                    </a14:m>
                    <a:endParaRPr lang="en-CA" sz="4000" dirty="0">
                      <a:solidFill>
                        <a:schemeClr val="accent6">
                          <a:lumMod val="50000"/>
                        </a:schemeClr>
                      </a:solidFill>
                    </a:endParaRPr>
                  </a:p>
                </p:txBody>
              </p:sp>
            </mc:Choice>
            <mc:Fallback xmlns="">
              <p:sp>
                <p:nvSpPr>
                  <p:cNvPr id="43" name="TextBox 42">
                    <a:extLst>
                      <a:ext uri="{FF2B5EF4-FFF2-40B4-BE49-F238E27FC236}">
                        <a16:creationId xmlns:a16="http://schemas.microsoft.com/office/drawing/2014/main" id="{04CC0D31-219A-4D8C-8FC1-33AFA9BA5479}"/>
                      </a:ext>
                    </a:extLst>
                  </p:cNvPr>
                  <p:cNvSpPr txBox="1">
                    <a:spLocks noRot="1" noChangeAspect="1" noMove="1" noResize="1" noEditPoints="1" noAdjustHandles="1" noChangeArrowheads="1" noChangeShapeType="1" noTextEdit="1"/>
                  </p:cNvSpPr>
                  <p:nvPr/>
                </p:nvSpPr>
                <p:spPr>
                  <a:xfrm>
                    <a:off x="8662737" y="2970660"/>
                    <a:ext cx="631386" cy="707886"/>
                  </a:xfrm>
                  <a:prstGeom prst="rect">
                    <a:avLst/>
                  </a:prstGeom>
                  <a:blipFill>
                    <a:blip r:embed="rId1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C235D7B-99D5-44C3-BA8C-66E5403BA264}"/>
                      </a:ext>
                    </a:extLst>
                  </p:cNvPr>
                  <p:cNvSpPr txBox="1"/>
                  <p:nvPr/>
                </p:nvSpPr>
                <p:spPr>
                  <a:xfrm>
                    <a:off x="9291260" y="2802242"/>
                    <a:ext cx="64509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𝑐</m:t>
                          </m:r>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m:oMathPara>
                    </a14:m>
                    <a:endParaRPr lang="en-CA" sz="4000" dirty="0">
                      <a:solidFill>
                        <a:srgbClr val="FF0000"/>
                      </a:solidFill>
                    </a:endParaRPr>
                  </a:p>
                </p:txBody>
              </p:sp>
            </mc:Choice>
            <mc:Fallback xmlns="">
              <p:sp>
                <p:nvSpPr>
                  <p:cNvPr id="44" name="TextBox 43">
                    <a:extLst>
                      <a:ext uri="{FF2B5EF4-FFF2-40B4-BE49-F238E27FC236}">
                        <a16:creationId xmlns:a16="http://schemas.microsoft.com/office/drawing/2014/main" id="{2C235D7B-99D5-44C3-BA8C-66E5403BA264}"/>
                      </a:ext>
                    </a:extLst>
                  </p:cNvPr>
                  <p:cNvSpPr txBox="1">
                    <a:spLocks noRot="1" noChangeAspect="1" noMove="1" noResize="1" noEditPoints="1" noAdjustHandles="1" noChangeArrowheads="1" noChangeShapeType="1" noTextEdit="1"/>
                  </p:cNvSpPr>
                  <p:nvPr/>
                </p:nvSpPr>
                <p:spPr>
                  <a:xfrm>
                    <a:off x="9291260" y="2802242"/>
                    <a:ext cx="645094" cy="707886"/>
                  </a:xfrm>
                  <a:prstGeom prst="rect">
                    <a:avLst/>
                  </a:prstGeom>
                  <a:blipFill>
                    <a:blip r:embed="rId13"/>
                    <a:stretch>
                      <a:fillRect/>
                    </a:stretch>
                  </a:blipFill>
                </p:spPr>
                <p:txBody>
                  <a:bodyPr/>
                  <a:lstStyle/>
                  <a:p>
                    <a:r>
                      <a:rPr lang="en-CA">
                        <a:noFill/>
                      </a:rPr>
                      <a:t> </a:t>
                    </a:r>
                  </a:p>
                </p:txBody>
              </p:sp>
            </mc:Fallback>
          </mc:AlternateContent>
        </p:grpSp>
        <p:sp>
          <p:nvSpPr>
            <p:cNvPr id="51" name="TextBox 50">
              <a:extLst>
                <a:ext uri="{FF2B5EF4-FFF2-40B4-BE49-F238E27FC236}">
                  <a16:creationId xmlns:a16="http://schemas.microsoft.com/office/drawing/2014/main" id="{5662E6CA-1204-4782-9D73-05FE777BEF42}"/>
                </a:ext>
              </a:extLst>
            </p:cNvPr>
            <p:cNvSpPr txBox="1"/>
            <p:nvPr/>
          </p:nvSpPr>
          <p:spPr>
            <a:xfrm>
              <a:off x="9620250" y="5481053"/>
              <a:ext cx="2571750" cy="1200329"/>
            </a:xfrm>
            <a:prstGeom prst="rect">
              <a:avLst/>
            </a:prstGeom>
            <a:noFill/>
          </p:spPr>
          <p:txBody>
            <a:bodyPr wrap="square" rtlCol="0">
              <a:spAutoFit/>
            </a:bodyPr>
            <a:lstStyle/>
            <a:p>
              <a:pPr algn="ctr"/>
              <a:r>
                <a:rPr lang="en-US" sz="3600" dirty="0"/>
                <a:t>Straight</a:t>
              </a:r>
              <a:br>
                <a:rPr lang="en-US" sz="3600" dirty="0"/>
              </a:br>
              <a:r>
                <a:rPr lang="en-US" sz="3600" dirty="0"/>
                <a:t>Coordinates</a:t>
              </a:r>
              <a:endParaRPr lang="en-CA" sz="3600" dirty="0"/>
            </a:p>
          </p:txBody>
        </p:sp>
      </p:grpSp>
    </p:spTree>
    <p:custDataLst>
      <p:tags r:id="rId1"/>
    </p:custDataLst>
    <p:extLst>
      <p:ext uri="{BB962C8B-B14F-4D97-AF65-F5344CB8AC3E}">
        <p14:creationId xmlns:p14="http://schemas.microsoft.com/office/powerpoint/2010/main" val="2620540722"/>
      </p:ext>
    </p:extLst>
  </p:cSld>
  <p:clrMapOvr>
    <a:masterClrMapping/>
  </p:clrMapOvr>
  <mc:AlternateContent xmlns:mc="http://schemas.openxmlformats.org/markup-compatibility/2006" xmlns:p14="http://schemas.microsoft.com/office/powerpoint/2010/main">
    <mc:Choice Requires="p14">
      <p:transition spd="slow" p14:dur="2000" advTm="32266"/>
    </mc:Choice>
    <mc:Fallback xmlns="">
      <p:transition spd="slow" advTm="322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303D2C-DE1D-4D2D-99EF-1FD765649810}"/>
              </a:ext>
            </a:extLst>
          </p:cNvPr>
          <p:cNvSpPr txBox="1"/>
          <p:nvPr/>
        </p:nvSpPr>
        <p:spPr>
          <a:xfrm>
            <a:off x="476250" y="32753"/>
            <a:ext cx="4552950" cy="707886"/>
          </a:xfrm>
          <a:prstGeom prst="rect">
            <a:avLst/>
          </a:prstGeom>
          <a:noFill/>
        </p:spPr>
        <p:txBody>
          <a:bodyPr wrap="square" rtlCol="0">
            <a:spAutoFit/>
          </a:bodyPr>
          <a:lstStyle/>
          <a:p>
            <a:r>
              <a:rPr lang="en-US" sz="4000" u="sng" dirty="0" err="1"/>
              <a:t>Rindler</a:t>
            </a:r>
            <a:r>
              <a:rPr lang="en-US" sz="4000" u="sng" dirty="0"/>
              <a:t> Coordinates</a:t>
            </a:r>
            <a:endParaRPr lang="en-CA" sz="40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87B706F-F37F-4683-9AAC-8E2675E0F8CC}"/>
                  </a:ext>
                </a:extLst>
              </p:cNvPr>
              <p:cNvSpPr/>
              <p:nvPr/>
            </p:nvSpPr>
            <p:spPr>
              <a:xfrm>
                <a:off x="438150" y="791816"/>
                <a:ext cx="4724400" cy="2119042"/>
              </a:xfrm>
              <a:prstGeom prst="rect">
                <a:avLst/>
              </a:prstGeom>
            </p:spPr>
            <p:txBody>
              <a:bodyPr wrap="square">
                <a:spAutoFit/>
              </a:bodyPr>
              <a:lstStyle/>
              <a:p>
                <a14:m>
                  <m:oMath xmlns:m="http://schemas.openxmlformats.org/officeDocument/2006/math">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r>
                      <a:rPr lang="x-IV_mathan" sz="4400">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𝛼</m:t>
                                </m:r>
                              </m:num>
                              <m:den>
                                <m:sSup>
                                  <m:sSupPr>
                                    <m:ctrlPr>
                                      <a:rPr lang="en-US" sz="4400" i="1">
                                        <a:latin typeface="Cambria Math" panose="02040503050406030204" pitchFamily="18" charset="0"/>
                                      </a:rPr>
                                    </m:ctrlPr>
                                  </m:sSupPr>
                                  <m:e>
                                    <m:r>
                                      <a:rPr lang="en-US" sz="4400" i="1">
                                        <a:latin typeface="Cambria Math" panose="02040503050406030204" pitchFamily="18" charset="0"/>
                                      </a:rPr>
                                      <m:t>𝑐</m:t>
                                    </m:r>
                                  </m:e>
                                  <m:sup>
                                    <m:r>
                                      <a:rPr lang="en-US" sz="4400" i="1">
                                        <a:latin typeface="Cambria Math" panose="02040503050406030204" pitchFamily="18" charset="0"/>
                                      </a:rPr>
                                      <m:t>2</m:t>
                                    </m:r>
                                  </m:sup>
                                </m:sSup>
                              </m:den>
                            </m:f>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e>
                        </m:d>
                      </m:e>
                    </m:func>
                  </m:oMath>
                </a14:m>
                <a:r>
                  <a:rPr lang="x-IV_mathan" sz="4400" dirty="0"/>
                  <a:t>   </a:t>
                </a:r>
              </a:p>
              <a:p>
                <a:r>
                  <a:rPr lang="en-US" sz="4400" dirty="0">
                    <a:solidFill>
                      <a:srgbClr val="0070C0"/>
                    </a:solidFill>
                  </a:rPr>
                  <a:t> </a:t>
                </a:r>
                <a14:m>
                  <m:oMath xmlns:m="http://schemas.openxmlformats.org/officeDocument/2006/math">
                    <m:r>
                      <a:rPr lang="en-US" sz="4400" i="1">
                        <a:solidFill>
                          <a:srgbClr val="0070C0"/>
                        </a:solidFill>
                        <a:latin typeface="Cambria Math" panose="02040503050406030204" pitchFamily="18" charset="0"/>
                      </a:rPr>
                      <m:t>𝑥</m:t>
                    </m:r>
                    <m:r>
                      <a:rPr lang="x-IV_mathan" sz="4400">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cosh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𝛼</m:t>
                                </m:r>
                              </m:num>
                              <m:den>
                                <m:sSup>
                                  <m:sSupPr>
                                    <m:ctrlPr>
                                      <a:rPr lang="en-US" sz="4400" i="1">
                                        <a:latin typeface="Cambria Math" panose="02040503050406030204" pitchFamily="18" charset="0"/>
                                      </a:rPr>
                                    </m:ctrlPr>
                                  </m:sSupPr>
                                  <m:e>
                                    <m:r>
                                      <a:rPr lang="en-US" sz="4400" i="1">
                                        <a:latin typeface="Cambria Math" panose="02040503050406030204" pitchFamily="18" charset="0"/>
                                      </a:rPr>
                                      <m:t>𝑐</m:t>
                                    </m:r>
                                  </m:e>
                                  <m:sup>
                                    <m:r>
                                      <a:rPr lang="en-US" sz="4400" i="1">
                                        <a:latin typeface="Cambria Math" panose="02040503050406030204" pitchFamily="18" charset="0"/>
                                      </a:rPr>
                                      <m:t>2</m:t>
                                    </m:r>
                                  </m:sup>
                                </m:sSup>
                              </m:den>
                            </m:f>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e>
                        </m:d>
                      </m:e>
                    </m:func>
                  </m:oMath>
                </a14:m>
                <a:r>
                  <a:rPr lang="x-IV_mathan" sz="4400" dirty="0"/>
                  <a:t>  </a:t>
                </a:r>
              </a:p>
            </p:txBody>
          </p:sp>
        </mc:Choice>
        <mc:Fallback xmlns="">
          <p:sp>
            <p:nvSpPr>
              <p:cNvPr id="3" name="Rectangle 2">
                <a:extLst>
                  <a:ext uri="{FF2B5EF4-FFF2-40B4-BE49-F238E27FC236}">
                    <a16:creationId xmlns:a16="http://schemas.microsoft.com/office/drawing/2014/main" id="{E87B706F-F37F-4683-9AAC-8E2675E0F8CC}"/>
                  </a:ext>
                </a:extLst>
              </p:cNvPr>
              <p:cNvSpPr>
                <a:spLocks noRot="1" noChangeAspect="1" noMove="1" noResize="1" noEditPoints="1" noAdjustHandles="1" noChangeArrowheads="1" noChangeShapeType="1" noTextEdit="1"/>
              </p:cNvSpPr>
              <p:nvPr/>
            </p:nvSpPr>
            <p:spPr>
              <a:xfrm>
                <a:off x="438150" y="791816"/>
                <a:ext cx="4724400" cy="2119042"/>
              </a:xfrm>
              <a:prstGeom prst="rect">
                <a:avLst/>
              </a:prstGeom>
              <a:blipFill>
                <a:blip r:embed="rId3"/>
                <a:stretch>
                  <a:fillRect/>
                </a:stretch>
              </a:blipFill>
            </p:spPr>
            <p:txBody>
              <a:bodyPr/>
              <a:lstStyle/>
              <a:p>
                <a:r>
                  <a:rPr lang="en-CA">
                    <a:noFill/>
                  </a:rPr>
                  <a:t> </a:t>
                </a:r>
              </a:p>
            </p:txBody>
          </p:sp>
        </mc:Fallback>
      </mc:AlternateContent>
      <p:grpSp>
        <p:nvGrpSpPr>
          <p:cNvPr id="148" name="Group 147">
            <a:extLst>
              <a:ext uri="{FF2B5EF4-FFF2-40B4-BE49-F238E27FC236}">
                <a16:creationId xmlns:a16="http://schemas.microsoft.com/office/drawing/2014/main" id="{2EF4EE12-69DF-4E74-B69E-52E2999E9C72}"/>
              </a:ext>
            </a:extLst>
          </p:cNvPr>
          <p:cNvGrpSpPr/>
          <p:nvPr/>
        </p:nvGrpSpPr>
        <p:grpSpPr>
          <a:xfrm>
            <a:off x="6762750" y="38100"/>
            <a:ext cx="5181600" cy="2796005"/>
            <a:chOff x="6762750" y="38100"/>
            <a:chExt cx="5181600" cy="2796005"/>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D1ADBDB-7942-4553-8364-727D4C0A71E4}"/>
                    </a:ext>
                  </a:extLst>
                </p:cNvPr>
                <p:cNvSpPr/>
                <p:nvPr/>
              </p:nvSpPr>
              <p:spPr>
                <a:xfrm>
                  <a:off x="6819900" y="982316"/>
                  <a:ext cx="4857750" cy="1851789"/>
                </a:xfrm>
                <a:prstGeom prst="rect">
                  <a:avLst/>
                </a:prstGeom>
              </p:spPr>
              <p:txBody>
                <a:bodyPr wrap="square">
                  <a:spAutoFit/>
                </a:bodyPr>
                <a:lstStyle/>
                <a:p>
                  <a:pPr>
                    <a:spcAft>
                      <a:spcPts val="800"/>
                    </a:spcAft>
                  </a:pPr>
                  <a14:m>
                    <m:oMathPara xmlns:m="http://schemas.openxmlformats.org/officeDocument/2006/math">
                      <m:oMathParaPr>
                        <m:jc m:val="left"/>
                      </m:oMathParaPr>
                      <m:oMath xmlns:m="http://schemas.openxmlformats.org/officeDocument/2006/math">
                        <m:r>
                          <a:rPr lang="en-US" sz="4800" i="1" smtClean="0">
                            <a:latin typeface="Cambria Math" panose="02040503050406030204" pitchFamily="18" charset="0"/>
                          </a:rPr>
                          <m:t>𝑐</m:t>
                        </m:r>
                        <m:r>
                          <a:rPr lang="en-US" sz="4800" i="1">
                            <a:solidFill>
                              <a:srgbClr val="0070C0"/>
                            </a:solidFill>
                            <a:latin typeface="Cambria Math" panose="02040503050406030204" pitchFamily="18" charset="0"/>
                          </a:rPr>
                          <m:t>𝑡</m:t>
                        </m:r>
                        <m:r>
                          <a:rPr lang="x-IV_mathan" sz="4800">
                            <a:latin typeface="Cambria Math" panose="02040503050406030204" pitchFamily="18" charset="0"/>
                          </a:rPr>
                          <m:t>=</m:t>
                        </m:r>
                        <m:r>
                          <a:rPr lang="en-US" sz="4800" b="0" i="1" smtClean="0">
                            <a:latin typeface="Cambria Math" panose="02040503050406030204" pitchFamily="18" charset="0"/>
                          </a:rPr>
                          <m:t>𝛾</m:t>
                        </m:r>
                        <m:d>
                          <m:dPr>
                            <m:ctrlPr>
                              <a:rPr lang="en-US" sz="4800" b="0" i="1" smtClean="0">
                                <a:latin typeface="Cambria Math" panose="02040503050406030204" pitchFamily="18" charset="0"/>
                              </a:rPr>
                            </m:ctrlPr>
                          </m:dPr>
                          <m:e>
                            <m:r>
                              <a:rPr lang="en-US" sz="4800" b="0" i="1" smtClean="0">
                                <a:latin typeface="Cambria Math" panose="02040503050406030204" pitchFamily="18" charset="0"/>
                              </a:rPr>
                              <m:t>  </m:t>
                            </m:r>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r>
                              <a:rPr lang="en-US" sz="4800" b="0" i="1" smtClean="0">
                                <a:latin typeface="Cambria Math" panose="02040503050406030204" pitchFamily="18" charset="0"/>
                              </a:rPr>
                              <m:t>+</m:t>
                            </m:r>
                            <m:r>
                              <a:rPr lang="en-US" sz="4800" b="0" i="1" smtClean="0">
                                <a:solidFill>
                                  <a:srgbClr val="7030A0"/>
                                </a:solidFill>
                                <a:latin typeface="Cambria Math" panose="02040503050406030204" pitchFamily="18" charset="0"/>
                              </a:rPr>
                              <m:t>𝛽</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e>
                        </m:d>
                      </m:oMath>
                    </m:oMathPara>
                  </a14:m>
                  <a:endParaRPr lang="x-IV_mathan" sz="4800" dirty="0"/>
                </a:p>
                <a:p>
                  <a:pPr>
                    <a:spcAft>
                      <a:spcPts val="800"/>
                    </a:spcAft>
                  </a:pPr>
                  <a:endParaRPr lang="x-IV_mathan" sz="100" dirty="0"/>
                </a:p>
                <a:p>
                  <a:pPr>
                    <a:spcAft>
                      <a:spcPts val="800"/>
                    </a:spcAft>
                  </a:pPr>
                  <a:r>
                    <a:rPr lang="en-US" sz="4800" dirty="0">
                      <a:solidFill>
                        <a:srgbClr val="0070C0"/>
                      </a:solidFill>
                    </a:rPr>
                    <a:t> </a:t>
                  </a:r>
                  <a14:m>
                    <m:oMath xmlns:m="http://schemas.openxmlformats.org/officeDocument/2006/math">
                      <m:r>
                        <a:rPr lang="en-US" sz="4800" i="1">
                          <a:solidFill>
                            <a:srgbClr val="0070C0"/>
                          </a:solidFill>
                          <a:latin typeface="Cambria Math" panose="02040503050406030204" pitchFamily="18" charset="0"/>
                        </a:rPr>
                        <m:t>𝑥</m:t>
                      </m:r>
                      <m:r>
                        <a:rPr lang="x-IV_mathan" sz="4800">
                          <a:latin typeface="Cambria Math" panose="02040503050406030204" pitchFamily="18" charset="0"/>
                        </a:rPr>
                        <m:t>=</m:t>
                      </m:r>
                      <m:r>
                        <a:rPr lang="en-US" sz="4800" i="1">
                          <a:latin typeface="Cambria Math" panose="02040503050406030204" pitchFamily="18" charset="0"/>
                        </a:rPr>
                        <m:t>𝛾</m:t>
                      </m:r>
                      <m:d>
                        <m:dPr>
                          <m:ctrlPr>
                            <a:rPr lang="en-US" sz="4800" i="1">
                              <a:latin typeface="Cambria Math" panose="02040503050406030204" pitchFamily="18" charset="0"/>
                            </a:rPr>
                          </m:ctrlPr>
                        </m:dPr>
                        <m:e>
                          <m:r>
                            <a:rPr lang="en-US" sz="4800" i="1">
                              <a:solidFill>
                                <a:srgbClr val="7030A0"/>
                              </a:solidFill>
                              <a:latin typeface="Cambria Math" panose="02040503050406030204" pitchFamily="18" charset="0"/>
                            </a:rPr>
                            <m:t>𝛽</m:t>
                          </m:r>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r>
                            <a:rPr lang="en-US" sz="4800" i="1">
                              <a:latin typeface="Cambria Math" panose="02040503050406030204" pitchFamily="18" charset="0"/>
                            </a:rPr>
                            <m:t>+</m:t>
                          </m:r>
                          <m:r>
                            <a:rPr lang="en-US" sz="4800" b="0" i="1" smtClean="0">
                              <a:latin typeface="Cambria Math" panose="02040503050406030204" pitchFamily="18" charset="0"/>
                            </a:rPr>
                            <m:t>  </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e>
                      </m:d>
                    </m:oMath>
                  </a14:m>
                  <a:endParaRPr lang="x-IV_mathan" sz="4800" dirty="0"/>
                </a:p>
              </p:txBody>
            </p:sp>
          </mc:Choice>
          <mc:Fallback xmlns="">
            <p:sp>
              <p:nvSpPr>
                <p:cNvPr id="4" name="Rectangle 3">
                  <a:extLst>
                    <a:ext uri="{FF2B5EF4-FFF2-40B4-BE49-F238E27FC236}">
                      <a16:creationId xmlns:a16="http://schemas.microsoft.com/office/drawing/2014/main" id="{ED1ADBDB-7942-4553-8364-727D4C0A71E4}"/>
                    </a:ext>
                  </a:extLst>
                </p:cNvPr>
                <p:cNvSpPr>
                  <a:spLocks noRot="1" noChangeAspect="1" noMove="1" noResize="1" noEditPoints="1" noAdjustHandles="1" noChangeArrowheads="1" noChangeShapeType="1" noTextEdit="1"/>
                </p:cNvSpPr>
                <p:nvPr/>
              </p:nvSpPr>
              <p:spPr>
                <a:xfrm>
                  <a:off x="6819900" y="982316"/>
                  <a:ext cx="4857750" cy="1851789"/>
                </a:xfrm>
                <a:prstGeom prst="rect">
                  <a:avLst/>
                </a:prstGeom>
                <a:blipFill>
                  <a:blip r:embed="rId4"/>
                  <a:stretch>
                    <a:fillRect/>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F41BE513-1D78-4E16-8FA3-8179140F445A}"/>
                </a:ext>
              </a:extLst>
            </p:cNvPr>
            <p:cNvSpPr txBox="1"/>
            <p:nvPr/>
          </p:nvSpPr>
          <p:spPr>
            <a:xfrm>
              <a:off x="6762750" y="38100"/>
              <a:ext cx="5181600" cy="707886"/>
            </a:xfrm>
            <a:prstGeom prst="rect">
              <a:avLst/>
            </a:prstGeom>
            <a:noFill/>
          </p:spPr>
          <p:txBody>
            <a:bodyPr wrap="square" rtlCol="0">
              <a:spAutoFit/>
            </a:bodyPr>
            <a:lstStyle/>
            <a:p>
              <a:r>
                <a:rPr lang="en-US" sz="4000" u="sng" dirty="0"/>
                <a:t>Lorentz Transformation</a:t>
              </a:r>
              <a:endParaRPr lang="en-CA" sz="4000" dirty="0"/>
            </a:p>
          </p:txBody>
        </p:sp>
      </p:grpSp>
      <p:sp>
        <p:nvSpPr>
          <p:cNvPr id="6" name="Arrow: Down 5">
            <a:extLst>
              <a:ext uri="{FF2B5EF4-FFF2-40B4-BE49-F238E27FC236}">
                <a16:creationId xmlns:a16="http://schemas.microsoft.com/office/drawing/2014/main" id="{4D472BD1-E00E-406E-AB37-0FBFD7C685D2}"/>
              </a:ext>
            </a:extLst>
          </p:cNvPr>
          <p:cNvSpPr/>
          <p:nvPr/>
        </p:nvSpPr>
        <p:spPr>
          <a:xfrm>
            <a:off x="8705850" y="3067050"/>
            <a:ext cx="1143000" cy="990600"/>
          </a:xfrm>
          <a:prstGeom prst="downArrow">
            <a:avLst/>
          </a:prstGeom>
          <a:solidFill>
            <a:srgbClr val="00B050"/>
          </a:solidFill>
          <a:ln w="57150">
            <a:solidFill>
              <a:srgbClr val="0060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Arrow: Down 6">
            <a:extLst>
              <a:ext uri="{FF2B5EF4-FFF2-40B4-BE49-F238E27FC236}">
                <a16:creationId xmlns:a16="http://schemas.microsoft.com/office/drawing/2014/main" id="{D0B40706-BD5D-4BB2-83B5-0FF54ADB9A28}"/>
              </a:ext>
            </a:extLst>
          </p:cNvPr>
          <p:cNvSpPr/>
          <p:nvPr/>
        </p:nvSpPr>
        <p:spPr>
          <a:xfrm>
            <a:off x="2057400" y="3067050"/>
            <a:ext cx="1143000" cy="990600"/>
          </a:xfrm>
          <a:prstGeom prst="downArrow">
            <a:avLst/>
          </a:prstGeom>
          <a:solidFill>
            <a:srgbClr val="00B050"/>
          </a:solidFill>
          <a:ln w="57150">
            <a:solidFill>
              <a:srgbClr val="0060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653088B-13CA-4E24-AD75-DE8388055B40}"/>
                  </a:ext>
                </a:extLst>
              </p:cNvPr>
              <p:cNvSpPr/>
              <p:nvPr/>
            </p:nvSpPr>
            <p:spPr>
              <a:xfrm>
                <a:off x="6210300" y="4468466"/>
                <a:ext cx="6172200" cy="1775743"/>
              </a:xfrm>
              <a:prstGeom prst="rect">
                <a:avLst/>
              </a:prstGeom>
            </p:spPr>
            <p:txBody>
              <a:bodyPr wrap="square">
                <a:spAutoFit/>
              </a:bodyPr>
              <a:lstStyle/>
              <a:p>
                <a:pPr>
                  <a:spcAft>
                    <a:spcPts val="800"/>
                  </a:spcAft>
                </a:pPr>
                <a14:m>
                  <m:oMathPara xmlns:m="http://schemas.openxmlformats.org/officeDocument/2006/math">
                    <m:oMathParaPr>
                      <m:jc m:val="left"/>
                    </m:oMathParaPr>
                    <m:oMath xmlns:m="http://schemas.openxmlformats.org/officeDocument/2006/math">
                      <m:d>
                        <m:dPr>
                          <m:begChr m:val="["/>
                          <m:endChr m:val="]"/>
                          <m:ctrlPr>
                            <a:rPr lang="en-US" sz="5400" b="0" i="1" smtClean="0">
                              <a:latin typeface="Cambria Math" panose="02040503050406030204" pitchFamily="18" charset="0"/>
                            </a:rPr>
                          </m:ctrlPr>
                        </m:dPr>
                        <m:e>
                          <m:eqArr>
                            <m:eqArrPr>
                              <m:ctrlPr>
                                <a:rPr lang="en-US" sz="5400" b="0" i="1" smtClean="0">
                                  <a:latin typeface="Cambria Math" panose="02040503050406030204" pitchFamily="18" charset="0"/>
                                </a:rPr>
                              </m:ctrlPr>
                            </m:eqArrPr>
                            <m:e>
                              <m:r>
                                <a:rPr lang="en-US" sz="5400" i="1">
                                  <a:latin typeface="Cambria Math" panose="02040503050406030204" pitchFamily="18" charset="0"/>
                                </a:rPr>
                                <m:t>𝑐</m:t>
                              </m:r>
                              <m:r>
                                <a:rPr lang="en-US" sz="5400" i="1">
                                  <a:solidFill>
                                    <a:srgbClr val="0070C0"/>
                                  </a:solidFill>
                                  <a:latin typeface="Cambria Math" panose="02040503050406030204" pitchFamily="18" charset="0"/>
                                </a:rPr>
                                <m:t>𝑡</m:t>
                              </m:r>
                            </m:e>
                            <m:e>
                              <m:r>
                                <a:rPr lang="en-US" sz="5400" i="1">
                                  <a:solidFill>
                                    <a:srgbClr val="0070C0"/>
                                  </a:solidFill>
                                  <a:latin typeface="Cambria Math" panose="02040503050406030204" pitchFamily="18" charset="0"/>
                                </a:rPr>
                                <m:t>𝑥</m:t>
                              </m:r>
                            </m:e>
                          </m:eqArr>
                        </m:e>
                      </m:d>
                      <m:r>
                        <a:rPr lang="en-US" sz="5400" b="0" i="1" smtClean="0">
                          <a:latin typeface="Cambria Math" panose="02040503050406030204" pitchFamily="18" charset="0"/>
                        </a:rPr>
                        <m:t>=</m:t>
                      </m:r>
                      <m:r>
                        <a:rPr lang="en-US" sz="5400" i="1">
                          <a:latin typeface="Cambria Math" panose="02040503050406030204" pitchFamily="18" charset="0"/>
                        </a:rPr>
                        <m:t>𝛾</m:t>
                      </m:r>
                      <m:d>
                        <m:dPr>
                          <m:begChr m:val="["/>
                          <m:endChr m:val="]"/>
                          <m:ctrlPr>
                            <a:rPr lang="en-US" sz="5400" b="0" i="1" smtClean="0">
                              <a:latin typeface="Cambria Math" panose="02040503050406030204" pitchFamily="18" charset="0"/>
                            </a:rPr>
                          </m:ctrlPr>
                        </m:dPr>
                        <m:e>
                          <m:m>
                            <m:mPr>
                              <m:mcs>
                                <m:mc>
                                  <m:mcPr>
                                    <m:count m:val="2"/>
                                    <m:mcJc m:val="center"/>
                                  </m:mcPr>
                                </m:mc>
                              </m:mcs>
                              <m:ctrlPr>
                                <a:rPr lang="en-US" sz="5400" b="0" i="1" smtClean="0">
                                  <a:latin typeface="Cambria Math" panose="02040503050406030204" pitchFamily="18" charset="0"/>
                                </a:rPr>
                              </m:ctrlPr>
                            </m:mPr>
                            <m:mr>
                              <m:e>
                                <m:r>
                                  <m:rPr>
                                    <m:brk m:alnAt="7"/>
                                  </m:rPr>
                                  <a:rPr lang="en-US" sz="5400" b="0" i="1" smtClean="0">
                                    <a:latin typeface="Cambria Math" panose="02040503050406030204" pitchFamily="18" charset="0"/>
                                  </a:rPr>
                                  <m:t>1</m:t>
                                </m:r>
                              </m:e>
                              <m:e>
                                <m:r>
                                  <a:rPr lang="en-US" sz="5400" b="0" i="1" smtClean="0">
                                    <a:solidFill>
                                      <a:srgbClr val="7030A0"/>
                                    </a:solidFill>
                                    <a:latin typeface="Cambria Math" panose="02040503050406030204" pitchFamily="18" charset="0"/>
                                  </a:rPr>
                                  <m:t>𝛽</m:t>
                                </m:r>
                              </m:e>
                            </m:mr>
                            <m:mr>
                              <m:e>
                                <m:r>
                                  <a:rPr lang="en-US" sz="5400" i="1">
                                    <a:solidFill>
                                      <a:srgbClr val="7030A0"/>
                                    </a:solidFill>
                                    <a:latin typeface="Cambria Math" panose="02040503050406030204" pitchFamily="18" charset="0"/>
                                  </a:rPr>
                                  <m:t>𝛽</m:t>
                                </m:r>
                              </m:e>
                              <m:e>
                                <m:r>
                                  <a:rPr lang="en-US" sz="5400" b="0" i="1" smtClean="0">
                                    <a:latin typeface="Cambria Math" panose="02040503050406030204" pitchFamily="18" charset="0"/>
                                  </a:rPr>
                                  <m:t>1</m:t>
                                </m:r>
                              </m:e>
                            </m:mr>
                          </m:m>
                        </m:e>
                      </m:d>
                      <m:d>
                        <m:dPr>
                          <m:begChr m:val="["/>
                          <m:endChr m:val="]"/>
                          <m:ctrlPr>
                            <a:rPr lang="en-US" sz="5400" b="0" i="1" smtClean="0">
                              <a:latin typeface="Cambria Math" panose="02040503050406030204" pitchFamily="18" charset="0"/>
                            </a:rPr>
                          </m:ctrlPr>
                        </m:dPr>
                        <m:e>
                          <m:eqArr>
                            <m:eqArrPr>
                              <m:ctrlPr>
                                <a:rPr lang="en-US" sz="5400" b="0" i="1" smtClean="0">
                                  <a:latin typeface="Cambria Math" panose="02040503050406030204" pitchFamily="18" charset="0"/>
                                </a:rPr>
                              </m:ctrlPr>
                            </m:eqArrPr>
                            <m:e>
                              <m:r>
                                <a:rPr lang="en-US" sz="5400" i="1">
                                  <a:latin typeface="Cambria Math" panose="02040503050406030204" pitchFamily="18" charset="0"/>
                                </a:rPr>
                                <m:t>𝑐</m:t>
                              </m:r>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𝑡</m:t>
                                  </m:r>
                                </m:e>
                              </m:acc>
                            </m:e>
                            <m:e>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𝑥</m:t>
                                  </m:r>
                                </m:e>
                              </m:acc>
                            </m:e>
                          </m:eqArr>
                        </m:e>
                      </m:d>
                    </m:oMath>
                  </m:oMathPara>
                </a14:m>
                <a:endParaRPr lang="x-IV_mathan" sz="5400" dirty="0"/>
              </a:p>
            </p:txBody>
          </p:sp>
        </mc:Choice>
        <mc:Fallback xmlns="">
          <p:sp>
            <p:nvSpPr>
              <p:cNvPr id="8" name="Rectangle 7">
                <a:extLst>
                  <a:ext uri="{FF2B5EF4-FFF2-40B4-BE49-F238E27FC236}">
                    <a16:creationId xmlns:a16="http://schemas.microsoft.com/office/drawing/2014/main" id="{6653088B-13CA-4E24-AD75-DE8388055B40}"/>
                  </a:ext>
                </a:extLst>
              </p:cNvPr>
              <p:cNvSpPr>
                <a:spLocks noRot="1" noChangeAspect="1" noMove="1" noResize="1" noEditPoints="1" noAdjustHandles="1" noChangeArrowheads="1" noChangeShapeType="1" noTextEdit="1"/>
              </p:cNvSpPr>
              <p:nvPr/>
            </p:nvSpPr>
            <p:spPr>
              <a:xfrm>
                <a:off x="6210300" y="4468466"/>
                <a:ext cx="6172200" cy="1775743"/>
              </a:xfrm>
              <a:prstGeom prst="rect">
                <a:avLst/>
              </a:prstGeom>
              <a:blipFill>
                <a:blip r:embed="rId5"/>
                <a:stretch>
                  <a:fillRect/>
                </a:stretch>
              </a:blipFill>
            </p:spPr>
            <p:txBody>
              <a:bodyPr/>
              <a:lstStyle/>
              <a:p>
                <a:r>
                  <a:rPr lang="en-CA">
                    <a:noFill/>
                  </a:rPr>
                  <a:t> </a:t>
                </a:r>
              </a:p>
            </p:txBody>
          </p:sp>
        </mc:Fallback>
      </mc:AlternateContent>
      <p:sp>
        <p:nvSpPr>
          <p:cNvPr id="9" name="Rectangle 8">
            <a:extLst>
              <a:ext uri="{FF2B5EF4-FFF2-40B4-BE49-F238E27FC236}">
                <a16:creationId xmlns:a16="http://schemas.microsoft.com/office/drawing/2014/main" id="{FD9BE3B2-3048-44DB-9AE1-A517692CAFC0}"/>
              </a:ext>
            </a:extLst>
          </p:cNvPr>
          <p:cNvSpPr/>
          <p:nvPr/>
        </p:nvSpPr>
        <p:spPr>
          <a:xfrm>
            <a:off x="952500" y="4354166"/>
            <a:ext cx="3524250" cy="1856919"/>
          </a:xfrm>
          <a:prstGeom prst="rect">
            <a:avLst/>
          </a:prstGeom>
        </p:spPr>
        <p:txBody>
          <a:bodyPr wrap="square">
            <a:spAutoFit/>
          </a:bodyPr>
          <a:lstStyle/>
          <a:p>
            <a:pPr algn="ctr">
              <a:spcAft>
                <a:spcPts val="800"/>
              </a:spcAft>
            </a:pPr>
            <a:r>
              <a:rPr lang="en-US" sz="5400" b="0" i="0" dirty="0"/>
              <a:t>No matrix</a:t>
            </a:r>
            <a:endParaRPr lang="en-US" sz="5400" b="0" dirty="0"/>
          </a:p>
          <a:p>
            <a:pPr algn="ctr">
              <a:spcAft>
                <a:spcPts val="800"/>
              </a:spcAft>
            </a:pPr>
            <a:r>
              <a:rPr lang="en-US" sz="5400" b="0" i="0" dirty="0"/>
              <a:t>formula!</a:t>
            </a:r>
            <a:endParaRPr lang="x-IV_mathan" sz="5400" dirty="0"/>
          </a:p>
        </p:txBody>
      </p:sp>
    </p:spTree>
    <p:custDataLst>
      <p:tags r:id="rId1"/>
    </p:custDataLst>
    <p:extLst>
      <p:ext uri="{BB962C8B-B14F-4D97-AF65-F5344CB8AC3E}">
        <p14:creationId xmlns:p14="http://schemas.microsoft.com/office/powerpoint/2010/main" val="2691832417"/>
      </p:ext>
    </p:extLst>
  </p:cSld>
  <p:clrMapOvr>
    <a:masterClrMapping/>
  </p:clrMapOvr>
  <mc:AlternateContent xmlns:mc="http://schemas.openxmlformats.org/markup-compatibility/2006" xmlns:p14="http://schemas.microsoft.com/office/powerpoint/2010/main">
    <mc:Choice Requires="p14">
      <p:transition spd="med" p14:dur="700" advTm="4433">
        <p:fade/>
      </p:transition>
    </mc:Choice>
    <mc:Fallback xmlns="">
      <p:transition spd="med" advTm="4433">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F40619F6-DD58-47DB-8A70-106755F1769D}"/>
              </a:ext>
            </a:extLst>
          </p:cNvPr>
          <p:cNvPicPr>
            <a:picLocks noChangeAspect="1"/>
          </p:cNvPicPr>
          <p:nvPr/>
        </p:nvPicPr>
        <p:blipFill rotWithShape="1">
          <a:blip r:embed="rId3"/>
          <a:srcRect l="2656" t="5535" r="55099" b="6728"/>
          <a:stretch/>
        </p:blipFill>
        <p:spPr>
          <a:xfrm>
            <a:off x="7265596" y="452511"/>
            <a:ext cx="5291075" cy="6153150"/>
          </a:xfrm>
          <a:prstGeom prst="rect">
            <a:avLst/>
          </a:prstGeom>
        </p:spPr>
      </p:pic>
      <p:grpSp>
        <p:nvGrpSpPr>
          <p:cNvPr id="4" name="Group 3">
            <a:extLst>
              <a:ext uri="{FF2B5EF4-FFF2-40B4-BE49-F238E27FC236}">
                <a16:creationId xmlns:a16="http://schemas.microsoft.com/office/drawing/2014/main" id="{E1DFC392-3E71-4AD1-AA54-66553BCF1006}"/>
              </a:ext>
            </a:extLst>
          </p:cNvPr>
          <p:cNvGrpSpPr/>
          <p:nvPr/>
        </p:nvGrpSpPr>
        <p:grpSpPr>
          <a:xfrm>
            <a:off x="8094358" y="-807359"/>
            <a:ext cx="4252037" cy="8735406"/>
            <a:chOff x="8094358" y="-807359"/>
            <a:chExt cx="4252037" cy="8735406"/>
          </a:xfrm>
        </p:grpSpPr>
        <p:grpSp>
          <p:nvGrpSpPr>
            <p:cNvPr id="57" name="Group 56">
              <a:extLst>
                <a:ext uri="{FF2B5EF4-FFF2-40B4-BE49-F238E27FC236}">
                  <a16:creationId xmlns:a16="http://schemas.microsoft.com/office/drawing/2014/main" id="{954CE535-A87D-4753-85B7-3BC5E0045F09}"/>
                </a:ext>
              </a:extLst>
            </p:cNvPr>
            <p:cNvGrpSpPr/>
            <p:nvPr/>
          </p:nvGrpSpPr>
          <p:grpSpPr>
            <a:xfrm>
              <a:off x="8094358" y="100691"/>
              <a:ext cx="3127020" cy="6965950"/>
              <a:chOff x="7048451" y="-44450"/>
              <a:chExt cx="3127020" cy="6965950"/>
            </a:xfrm>
          </p:grpSpPr>
          <p:grpSp>
            <p:nvGrpSpPr>
              <p:cNvPr id="16" name="Group 15">
                <a:extLst>
                  <a:ext uri="{FF2B5EF4-FFF2-40B4-BE49-F238E27FC236}">
                    <a16:creationId xmlns:a16="http://schemas.microsoft.com/office/drawing/2014/main" id="{56A35F7F-58CF-4823-8534-ED169D5C737E}"/>
                  </a:ext>
                </a:extLst>
              </p:cNvPr>
              <p:cNvGrpSpPr/>
              <p:nvPr/>
            </p:nvGrpSpPr>
            <p:grpSpPr>
              <a:xfrm>
                <a:off x="7048451" y="1918357"/>
                <a:ext cx="1111568" cy="3016991"/>
                <a:chOff x="4723570" y="360362"/>
                <a:chExt cx="2121730" cy="6141905"/>
              </a:xfrm>
            </p:grpSpPr>
            <p:sp>
              <p:nvSpPr>
                <p:cNvPr id="19" name="Freeform: Shape 18">
                  <a:extLst>
                    <a:ext uri="{FF2B5EF4-FFF2-40B4-BE49-F238E27FC236}">
                      <a16:creationId xmlns:a16="http://schemas.microsoft.com/office/drawing/2014/main" id="{C08968C3-4412-43A2-8F8F-2B71B2D10A4F}"/>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Freeform: Shape 19">
                  <a:extLst>
                    <a:ext uri="{FF2B5EF4-FFF2-40B4-BE49-F238E27FC236}">
                      <a16:creationId xmlns:a16="http://schemas.microsoft.com/office/drawing/2014/main" id="{96B7035D-7BCF-4461-828A-1C67730D82F8}"/>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7" name="Straight Connector 16">
                <a:extLst>
                  <a:ext uri="{FF2B5EF4-FFF2-40B4-BE49-F238E27FC236}">
                    <a16:creationId xmlns:a16="http://schemas.microsoft.com/office/drawing/2014/main" id="{EA981162-1B64-42D7-995D-4D35BF48053C}"/>
                  </a:ext>
                </a:extLst>
              </p:cNvPr>
              <p:cNvCxnSpPr>
                <a:cxnSpLocks/>
              </p:cNvCxnSpPr>
              <p:nvPr/>
            </p:nvCxnSpPr>
            <p:spPr>
              <a:xfrm flipV="1">
                <a:off x="8030603" y="-44450"/>
                <a:ext cx="2121914" cy="2092005"/>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FD3C509-115D-45A6-A8E8-768E18A14CDD}"/>
                  </a:ext>
                </a:extLst>
              </p:cNvPr>
              <p:cNvCxnSpPr>
                <a:cxnSpLocks/>
              </p:cNvCxnSpPr>
              <p:nvPr/>
            </p:nvCxnSpPr>
            <p:spPr>
              <a:xfrm>
                <a:off x="8116513" y="4891564"/>
                <a:ext cx="2058958" cy="2029936"/>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A0AFE680-B4BC-4CBA-B517-C2255243FFB2}"/>
                </a:ext>
              </a:extLst>
            </p:cNvPr>
            <p:cNvGrpSpPr/>
            <p:nvPr/>
          </p:nvGrpSpPr>
          <p:grpSpPr>
            <a:xfrm>
              <a:off x="8602102" y="202291"/>
              <a:ext cx="2803909" cy="6902450"/>
              <a:chOff x="7575245" y="57150"/>
              <a:chExt cx="2803909" cy="6902450"/>
            </a:xfrm>
          </p:grpSpPr>
          <p:grpSp>
            <p:nvGrpSpPr>
              <p:cNvPr id="6" name="Group 5">
                <a:extLst>
                  <a:ext uri="{FF2B5EF4-FFF2-40B4-BE49-F238E27FC236}">
                    <a16:creationId xmlns:a16="http://schemas.microsoft.com/office/drawing/2014/main" id="{9533D242-438E-48C8-ABAC-2729666E0675}"/>
                  </a:ext>
                </a:extLst>
              </p:cNvPr>
              <p:cNvGrpSpPr/>
              <p:nvPr/>
            </p:nvGrpSpPr>
            <p:grpSpPr>
              <a:xfrm>
                <a:off x="7575245" y="529619"/>
                <a:ext cx="2121730" cy="5758744"/>
                <a:chOff x="4723570" y="360362"/>
                <a:chExt cx="2121730" cy="6141905"/>
              </a:xfrm>
            </p:grpSpPr>
            <p:sp>
              <p:nvSpPr>
                <p:cNvPr id="31" name="Freeform: Shape 30">
                  <a:extLst>
                    <a:ext uri="{FF2B5EF4-FFF2-40B4-BE49-F238E27FC236}">
                      <a16:creationId xmlns:a16="http://schemas.microsoft.com/office/drawing/2014/main" id="{F449B4F6-A20B-4771-880B-C501C42C87A1}"/>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Freeform: Shape 31">
                  <a:extLst>
                    <a:ext uri="{FF2B5EF4-FFF2-40B4-BE49-F238E27FC236}">
                      <a16:creationId xmlns:a16="http://schemas.microsoft.com/office/drawing/2014/main" id="{015F1D86-ED2E-4EFA-9BC2-9D496012A339}"/>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37" name="Straight Connector 36">
                <a:extLst>
                  <a:ext uri="{FF2B5EF4-FFF2-40B4-BE49-F238E27FC236}">
                    <a16:creationId xmlns:a16="http://schemas.microsoft.com/office/drawing/2014/main" id="{0CA3EFA1-07A7-47E4-AC82-41B36D8E33CC}"/>
                  </a:ext>
                </a:extLst>
              </p:cNvPr>
              <p:cNvCxnSpPr>
                <a:cxnSpLocks/>
              </p:cNvCxnSpPr>
              <p:nvPr/>
            </p:nvCxnSpPr>
            <p:spPr>
              <a:xfrm flipV="1">
                <a:off x="9627628" y="57150"/>
                <a:ext cx="547142" cy="53943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F381E72-9537-49B1-8CA9-8DDA5C6EF465}"/>
                  </a:ext>
                </a:extLst>
              </p:cNvPr>
              <p:cNvCxnSpPr>
                <a:cxnSpLocks/>
              </p:cNvCxnSpPr>
              <p:nvPr/>
            </p:nvCxnSpPr>
            <p:spPr>
              <a:xfrm>
                <a:off x="9628422" y="6219449"/>
                <a:ext cx="750732" cy="740151"/>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68AAD5D9-1E86-4879-81B1-D10FE174A06B}"/>
                </a:ext>
              </a:extLst>
            </p:cNvPr>
            <p:cNvGrpSpPr/>
            <p:nvPr/>
          </p:nvGrpSpPr>
          <p:grpSpPr>
            <a:xfrm>
              <a:off x="9160212" y="211848"/>
              <a:ext cx="2121730" cy="6709420"/>
              <a:chOff x="4723570" y="360362"/>
              <a:chExt cx="2121730" cy="6141905"/>
            </a:xfrm>
          </p:grpSpPr>
          <p:sp>
            <p:nvSpPr>
              <p:cNvPr id="29" name="Freeform: Shape 28">
                <a:extLst>
                  <a:ext uri="{FF2B5EF4-FFF2-40B4-BE49-F238E27FC236}">
                    <a16:creationId xmlns:a16="http://schemas.microsoft.com/office/drawing/2014/main" id="{353CFF1F-80B3-4B1C-85AC-7C8435EDF882}"/>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Freeform: Shape 29">
                <a:extLst>
                  <a:ext uri="{FF2B5EF4-FFF2-40B4-BE49-F238E27FC236}">
                    <a16:creationId xmlns:a16="http://schemas.microsoft.com/office/drawing/2014/main" id="{337AE035-D34E-4E83-8FE8-B730D66A582C}"/>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8" name="Group 7">
              <a:extLst>
                <a:ext uri="{FF2B5EF4-FFF2-40B4-BE49-F238E27FC236}">
                  <a16:creationId xmlns:a16="http://schemas.microsoft.com/office/drawing/2014/main" id="{4BB00B4A-0C3B-4BCF-8574-7D03D8EB52AE}"/>
                </a:ext>
              </a:extLst>
            </p:cNvPr>
            <p:cNvGrpSpPr/>
            <p:nvPr/>
          </p:nvGrpSpPr>
          <p:grpSpPr>
            <a:xfrm>
              <a:off x="9674700" y="-261417"/>
              <a:ext cx="2121730" cy="7655946"/>
              <a:chOff x="4723570" y="360362"/>
              <a:chExt cx="2121730" cy="6141905"/>
            </a:xfrm>
          </p:grpSpPr>
          <p:sp>
            <p:nvSpPr>
              <p:cNvPr id="27" name="Freeform: Shape 26">
                <a:extLst>
                  <a:ext uri="{FF2B5EF4-FFF2-40B4-BE49-F238E27FC236}">
                    <a16:creationId xmlns:a16="http://schemas.microsoft.com/office/drawing/2014/main" id="{B8F30F44-61A6-4FC5-B43D-00BC7E0A9FE4}"/>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Freeform: Shape 27">
                <a:extLst>
                  <a:ext uri="{FF2B5EF4-FFF2-40B4-BE49-F238E27FC236}">
                    <a16:creationId xmlns:a16="http://schemas.microsoft.com/office/drawing/2014/main" id="{B7D0A0A8-ACA9-413D-8A02-870FA3907A8C}"/>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9" name="Group 8">
              <a:extLst>
                <a:ext uri="{FF2B5EF4-FFF2-40B4-BE49-F238E27FC236}">
                  <a16:creationId xmlns:a16="http://schemas.microsoft.com/office/drawing/2014/main" id="{007E0970-6B9D-40AF-AABB-80AAC12C270A}"/>
                </a:ext>
              </a:extLst>
            </p:cNvPr>
            <p:cNvGrpSpPr/>
            <p:nvPr/>
          </p:nvGrpSpPr>
          <p:grpSpPr>
            <a:xfrm>
              <a:off x="10224665" y="-807359"/>
              <a:ext cx="2121730" cy="8735406"/>
              <a:chOff x="4723570" y="360362"/>
              <a:chExt cx="2121730" cy="6141905"/>
            </a:xfrm>
          </p:grpSpPr>
          <p:sp>
            <p:nvSpPr>
              <p:cNvPr id="25" name="Freeform: Shape 24">
                <a:extLst>
                  <a:ext uri="{FF2B5EF4-FFF2-40B4-BE49-F238E27FC236}">
                    <a16:creationId xmlns:a16="http://schemas.microsoft.com/office/drawing/2014/main" id="{27FACAFE-F0BD-4229-81C6-A971564DFBD5}"/>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Freeform: Shape 25">
                <a:extLst>
                  <a:ext uri="{FF2B5EF4-FFF2-40B4-BE49-F238E27FC236}">
                    <a16:creationId xmlns:a16="http://schemas.microsoft.com/office/drawing/2014/main" id="{B7236984-8BAB-41EC-8EFD-B37ADF9E4BAD}"/>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58" name="Group 57">
            <a:extLst>
              <a:ext uri="{FF2B5EF4-FFF2-40B4-BE49-F238E27FC236}">
                <a16:creationId xmlns:a16="http://schemas.microsoft.com/office/drawing/2014/main" id="{37A5F0E1-4BC3-43EE-BF05-EAC207177188}"/>
              </a:ext>
            </a:extLst>
          </p:cNvPr>
          <p:cNvGrpSpPr/>
          <p:nvPr/>
        </p:nvGrpSpPr>
        <p:grpSpPr>
          <a:xfrm>
            <a:off x="7536250" y="537027"/>
            <a:ext cx="4006207" cy="6008914"/>
            <a:chOff x="6490343" y="391886"/>
            <a:chExt cx="4006207" cy="6008914"/>
          </a:xfrm>
        </p:grpSpPr>
        <p:cxnSp>
          <p:nvCxnSpPr>
            <p:cNvPr id="10" name="Straight Connector 9">
              <a:extLst>
                <a:ext uri="{FF2B5EF4-FFF2-40B4-BE49-F238E27FC236}">
                  <a16:creationId xmlns:a16="http://schemas.microsoft.com/office/drawing/2014/main" id="{8F26075A-ECEB-4543-9A36-7B1F06E45629}"/>
                </a:ext>
              </a:extLst>
            </p:cNvPr>
            <p:cNvCxnSpPr>
              <a:cxnSpLocks/>
            </p:cNvCxnSpPr>
            <p:nvPr/>
          </p:nvCxnSpPr>
          <p:spPr>
            <a:xfrm>
              <a:off x="6490343" y="3403418"/>
              <a:ext cx="364425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98BA81-E726-499E-858A-1FCBCD088894}"/>
                </a:ext>
              </a:extLst>
            </p:cNvPr>
            <p:cNvCxnSpPr>
              <a:cxnSpLocks/>
            </p:cNvCxnSpPr>
            <p:nvPr/>
          </p:nvCxnSpPr>
          <p:spPr>
            <a:xfrm flipV="1">
              <a:off x="6509938" y="2397055"/>
              <a:ext cx="3986612" cy="100976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7E7389-F357-46C7-A080-BB19C77297B2}"/>
                </a:ext>
              </a:extLst>
            </p:cNvPr>
            <p:cNvCxnSpPr>
              <a:cxnSpLocks/>
            </p:cNvCxnSpPr>
            <p:nvPr/>
          </p:nvCxnSpPr>
          <p:spPr>
            <a:xfrm flipV="1">
              <a:off x="6517558" y="1695450"/>
              <a:ext cx="3639656" cy="171851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97F0F1-3673-4BB7-81DD-7357596689A3}"/>
                </a:ext>
              </a:extLst>
            </p:cNvPr>
            <p:cNvCxnSpPr>
              <a:cxnSpLocks/>
            </p:cNvCxnSpPr>
            <p:nvPr/>
          </p:nvCxnSpPr>
          <p:spPr>
            <a:xfrm flipV="1">
              <a:off x="6517558" y="850900"/>
              <a:ext cx="3959007" cy="25630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D0F5BC6-AFFA-48C9-A3D8-F79AC9B24EFC}"/>
                </a:ext>
              </a:extLst>
            </p:cNvPr>
            <p:cNvCxnSpPr>
              <a:cxnSpLocks/>
            </p:cNvCxnSpPr>
            <p:nvPr/>
          </p:nvCxnSpPr>
          <p:spPr>
            <a:xfrm flipV="1">
              <a:off x="6509938" y="391886"/>
              <a:ext cx="3905244" cy="30149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FA73E3-D43C-4E23-BDF8-BBA9BD8FC2D3}"/>
                </a:ext>
              </a:extLst>
            </p:cNvPr>
            <p:cNvCxnSpPr>
              <a:cxnSpLocks/>
            </p:cNvCxnSpPr>
            <p:nvPr/>
          </p:nvCxnSpPr>
          <p:spPr>
            <a:xfrm>
              <a:off x="6497238" y="3390150"/>
              <a:ext cx="3688274" cy="934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2FE793-038E-40B5-82F4-00A646EE8C48}"/>
                </a:ext>
              </a:extLst>
            </p:cNvPr>
            <p:cNvCxnSpPr>
              <a:cxnSpLocks/>
            </p:cNvCxnSpPr>
            <p:nvPr/>
          </p:nvCxnSpPr>
          <p:spPr>
            <a:xfrm>
              <a:off x="6504858" y="3383005"/>
              <a:ext cx="3809256" cy="179859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23EEEC-E9EC-486A-92F7-BD5EDE707FB9}"/>
                </a:ext>
              </a:extLst>
            </p:cNvPr>
            <p:cNvCxnSpPr>
              <a:cxnSpLocks/>
            </p:cNvCxnSpPr>
            <p:nvPr/>
          </p:nvCxnSpPr>
          <p:spPr>
            <a:xfrm>
              <a:off x="6504858" y="3383005"/>
              <a:ext cx="3749213" cy="24272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982DDA-74C6-48F4-A3FF-330C8884B92A}"/>
                </a:ext>
              </a:extLst>
            </p:cNvPr>
            <p:cNvCxnSpPr>
              <a:cxnSpLocks/>
            </p:cNvCxnSpPr>
            <p:nvPr/>
          </p:nvCxnSpPr>
          <p:spPr>
            <a:xfrm>
              <a:off x="6497238" y="3390150"/>
              <a:ext cx="3899694" cy="30106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a:extLst>
              <a:ext uri="{FF2B5EF4-FFF2-40B4-BE49-F238E27FC236}">
                <a16:creationId xmlns:a16="http://schemas.microsoft.com/office/drawing/2014/main" id="{9953F423-835E-4011-87C6-0045F8F6638E}"/>
              </a:ext>
            </a:extLst>
          </p:cNvPr>
          <p:cNvCxnSpPr>
            <a:cxnSpLocks/>
          </p:cNvCxnSpPr>
          <p:nvPr/>
        </p:nvCxnSpPr>
        <p:spPr>
          <a:xfrm flipV="1">
            <a:off x="7530893" y="-452418"/>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61936E-CCB0-46FB-83EA-064BF752A7C4}"/>
              </a:ext>
            </a:extLst>
          </p:cNvPr>
          <p:cNvCxnSpPr>
            <a:cxnSpLocks/>
          </p:cNvCxnSpPr>
          <p:nvPr/>
        </p:nvCxnSpPr>
        <p:spPr>
          <a:xfrm>
            <a:off x="7526130" y="3538557"/>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29FB7F5-6CB1-4868-ADEA-20AFBDD0BE4E}"/>
              </a:ext>
            </a:extLst>
          </p:cNvPr>
          <p:cNvSpPr/>
          <p:nvPr/>
        </p:nvSpPr>
        <p:spPr>
          <a:xfrm>
            <a:off x="10999341" y="-946240"/>
            <a:ext cx="1992760" cy="91440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3" name="Group 62">
            <a:extLst>
              <a:ext uri="{FF2B5EF4-FFF2-40B4-BE49-F238E27FC236}">
                <a16:creationId xmlns:a16="http://schemas.microsoft.com/office/drawing/2014/main" id="{34F8626A-807B-4887-99B1-39F4D43A3EC5}"/>
              </a:ext>
            </a:extLst>
          </p:cNvPr>
          <p:cNvGrpSpPr/>
          <p:nvPr/>
        </p:nvGrpSpPr>
        <p:grpSpPr>
          <a:xfrm>
            <a:off x="7374728" y="319710"/>
            <a:ext cx="4398173" cy="6347790"/>
            <a:chOff x="1608732" y="-2283693"/>
            <a:chExt cx="4398173" cy="6347790"/>
          </a:xfrm>
        </p:grpSpPr>
        <p:cxnSp>
          <p:nvCxnSpPr>
            <p:cNvPr id="65" name="Straight Arrow Connector 64">
              <a:extLst>
                <a:ext uri="{FF2B5EF4-FFF2-40B4-BE49-F238E27FC236}">
                  <a16:creationId xmlns:a16="http://schemas.microsoft.com/office/drawing/2014/main" id="{376D5FB8-38CA-4CD2-9611-18E23EF5264D}"/>
                </a:ext>
              </a:extLst>
            </p:cNvPr>
            <p:cNvCxnSpPr>
              <a:cxnSpLocks/>
            </p:cNvCxnSpPr>
            <p:nvPr/>
          </p:nvCxnSpPr>
          <p:spPr>
            <a:xfrm flipV="1">
              <a:off x="1781033" y="-2082019"/>
              <a:ext cx="0" cy="614611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F5BDF6C-2015-4F6E-8288-1BDAD4045BC9}"/>
                    </a:ext>
                  </a:extLst>
                </p:cNvPr>
                <p:cNvSpPr txBox="1"/>
                <p:nvPr/>
              </p:nvSpPr>
              <p:spPr>
                <a:xfrm>
                  <a:off x="5418795" y="194597"/>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solidFill>
                              <a:srgbClr val="0070C0"/>
                            </a:solidFill>
                            <a:latin typeface="Cambria Math" panose="02040503050406030204" pitchFamily="18" charset="0"/>
                          </a:rPr>
                          <m:t>𝑥</m:t>
                        </m:r>
                      </m:oMath>
                    </m:oMathPara>
                  </a14:m>
                  <a:endParaRPr lang="en-CA" sz="4000" dirty="0">
                    <a:solidFill>
                      <a:srgbClr val="002060"/>
                    </a:solidFill>
                  </a:endParaRPr>
                </a:p>
              </p:txBody>
            </p:sp>
          </mc:Choice>
          <mc:Fallback xmlns="">
            <p:sp>
              <p:nvSpPr>
                <p:cNvPr id="66" name="TextBox 65">
                  <a:extLst>
                    <a:ext uri="{FF2B5EF4-FFF2-40B4-BE49-F238E27FC236}">
                      <a16:creationId xmlns:a16="http://schemas.microsoft.com/office/drawing/2014/main" id="{EF5BDF6C-2015-4F6E-8288-1BDAD4045BC9}"/>
                    </a:ext>
                  </a:extLst>
                </p:cNvPr>
                <p:cNvSpPr txBox="1">
                  <a:spLocks noRot="1" noChangeAspect="1" noMove="1" noResize="1" noEditPoints="1" noAdjustHandles="1" noChangeArrowheads="1" noChangeShapeType="1" noTextEdit="1"/>
                </p:cNvSpPr>
                <p:nvPr/>
              </p:nvSpPr>
              <p:spPr>
                <a:xfrm>
                  <a:off x="5418795" y="194597"/>
                  <a:ext cx="588110" cy="70788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60D1FAA6-CD67-4A07-BD06-04FC05D41A1D}"/>
                    </a:ext>
                  </a:extLst>
                </p:cNvPr>
                <p:cNvSpPr txBox="1"/>
                <p:nvPr/>
              </p:nvSpPr>
              <p:spPr>
                <a:xfrm>
                  <a:off x="1847814" y="-2283693"/>
                  <a:ext cx="75020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oMath>
                    </m:oMathPara>
                  </a14:m>
                  <a:endParaRPr lang="en-CA" sz="4000" dirty="0">
                    <a:solidFill>
                      <a:schemeClr val="accent6">
                        <a:lumMod val="50000"/>
                      </a:schemeClr>
                    </a:solidFill>
                  </a:endParaRPr>
                </a:p>
              </p:txBody>
            </p:sp>
          </mc:Choice>
          <mc:Fallback xmlns="">
            <p:sp>
              <p:nvSpPr>
                <p:cNvPr id="67" name="TextBox 66">
                  <a:extLst>
                    <a:ext uri="{FF2B5EF4-FFF2-40B4-BE49-F238E27FC236}">
                      <a16:creationId xmlns:a16="http://schemas.microsoft.com/office/drawing/2014/main" id="{60D1FAA6-CD67-4A07-BD06-04FC05D41A1D}"/>
                    </a:ext>
                  </a:extLst>
                </p:cNvPr>
                <p:cNvSpPr txBox="1">
                  <a:spLocks noRot="1" noChangeAspect="1" noMove="1" noResize="1" noEditPoints="1" noAdjustHandles="1" noChangeArrowheads="1" noChangeShapeType="1" noTextEdit="1"/>
                </p:cNvSpPr>
                <p:nvPr/>
              </p:nvSpPr>
              <p:spPr>
                <a:xfrm>
                  <a:off x="1847814" y="-2283693"/>
                  <a:ext cx="750205" cy="707886"/>
                </a:xfrm>
                <a:prstGeom prst="rect">
                  <a:avLst/>
                </a:prstGeom>
                <a:blipFill>
                  <a:blip r:embed="rId5"/>
                  <a:stretch>
                    <a:fillRect/>
                  </a:stretch>
                </a:blipFill>
              </p:spPr>
              <p:txBody>
                <a:bodyPr/>
                <a:lstStyle/>
                <a:p>
                  <a:r>
                    <a:rPr lang="en-CA">
                      <a:noFill/>
                    </a:rPr>
                    <a:t> </a:t>
                  </a:r>
                </a:p>
              </p:txBody>
            </p:sp>
          </mc:Fallback>
        </mc:AlternateContent>
        <p:cxnSp>
          <p:nvCxnSpPr>
            <p:cNvPr id="64" name="Straight Arrow Connector 63">
              <a:extLst>
                <a:ext uri="{FF2B5EF4-FFF2-40B4-BE49-F238E27FC236}">
                  <a16:creationId xmlns:a16="http://schemas.microsoft.com/office/drawing/2014/main" id="{A04829DA-4BEC-44D8-AC8E-C594553FBBD7}"/>
                </a:ext>
              </a:extLst>
            </p:cNvPr>
            <p:cNvCxnSpPr>
              <a:cxnSpLocks/>
            </p:cNvCxnSpPr>
            <p:nvPr/>
          </p:nvCxnSpPr>
          <p:spPr>
            <a:xfrm>
              <a:off x="1608732" y="931483"/>
              <a:ext cx="4194972"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sp>
        <p:nvSpPr>
          <p:cNvPr id="2" name="TextBox 1">
            <a:extLst>
              <a:ext uri="{FF2B5EF4-FFF2-40B4-BE49-F238E27FC236}">
                <a16:creationId xmlns:a16="http://schemas.microsoft.com/office/drawing/2014/main" id="{0D303D2C-DE1D-4D2D-99EF-1FD765649810}"/>
              </a:ext>
            </a:extLst>
          </p:cNvPr>
          <p:cNvSpPr txBox="1"/>
          <p:nvPr/>
        </p:nvSpPr>
        <p:spPr>
          <a:xfrm>
            <a:off x="171450" y="32753"/>
            <a:ext cx="5829300" cy="707886"/>
          </a:xfrm>
          <a:prstGeom prst="rect">
            <a:avLst/>
          </a:prstGeom>
          <a:noFill/>
        </p:spPr>
        <p:txBody>
          <a:bodyPr wrap="square" rtlCol="0">
            <a:spAutoFit/>
          </a:bodyPr>
          <a:lstStyle/>
          <a:p>
            <a:r>
              <a:rPr lang="en-US" sz="4000" u="sng" dirty="0" err="1"/>
              <a:t>Rindler</a:t>
            </a:r>
            <a:r>
              <a:rPr lang="en-US" sz="4000" u="sng" dirty="0"/>
              <a:t> Coordinates</a:t>
            </a:r>
            <a:endParaRPr lang="en-CA" sz="40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87B706F-F37F-4683-9AAC-8E2675E0F8CC}"/>
                  </a:ext>
                </a:extLst>
              </p:cNvPr>
              <p:cNvSpPr/>
              <p:nvPr/>
            </p:nvSpPr>
            <p:spPr>
              <a:xfrm>
                <a:off x="781050" y="791816"/>
                <a:ext cx="5200650" cy="2119042"/>
              </a:xfrm>
              <a:prstGeom prst="rect">
                <a:avLst/>
              </a:prstGeom>
            </p:spPr>
            <p:txBody>
              <a:bodyPr wrap="square">
                <a:spAutoFit/>
              </a:bodyPr>
              <a:lstStyle/>
              <a:p>
                <a14:m>
                  <m:oMath xmlns:m="http://schemas.openxmlformats.org/officeDocument/2006/math">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r>
                      <a:rPr lang="x-IV_mathan" sz="4400">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𝛼</m:t>
                                </m:r>
                              </m:num>
                              <m:den>
                                <m:sSup>
                                  <m:sSupPr>
                                    <m:ctrlPr>
                                      <a:rPr lang="en-US" sz="4400" i="1">
                                        <a:latin typeface="Cambria Math" panose="02040503050406030204" pitchFamily="18" charset="0"/>
                                      </a:rPr>
                                    </m:ctrlPr>
                                  </m:sSupPr>
                                  <m:e>
                                    <m:r>
                                      <a:rPr lang="en-US" sz="4400" i="1">
                                        <a:latin typeface="Cambria Math" panose="02040503050406030204" pitchFamily="18" charset="0"/>
                                      </a:rPr>
                                      <m:t>𝑐</m:t>
                                    </m:r>
                                  </m:e>
                                  <m:sup>
                                    <m:r>
                                      <a:rPr lang="en-US" sz="4400" i="1">
                                        <a:latin typeface="Cambria Math" panose="02040503050406030204" pitchFamily="18" charset="0"/>
                                      </a:rPr>
                                      <m:t>2</m:t>
                                    </m:r>
                                  </m:sup>
                                </m:sSup>
                              </m:den>
                            </m:f>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e>
                        </m:d>
                      </m:e>
                    </m:func>
                  </m:oMath>
                </a14:m>
                <a:r>
                  <a:rPr lang="x-IV_mathan" sz="4400" dirty="0"/>
                  <a:t>   </a:t>
                </a:r>
              </a:p>
              <a:p>
                <a:r>
                  <a:rPr lang="en-US" sz="4400" dirty="0">
                    <a:solidFill>
                      <a:srgbClr val="0070C0"/>
                    </a:solidFill>
                  </a:rPr>
                  <a:t> </a:t>
                </a:r>
                <a14:m>
                  <m:oMath xmlns:m="http://schemas.openxmlformats.org/officeDocument/2006/math">
                    <m:r>
                      <a:rPr lang="en-US" sz="4400" i="1">
                        <a:solidFill>
                          <a:srgbClr val="0070C0"/>
                        </a:solidFill>
                        <a:latin typeface="Cambria Math" panose="02040503050406030204" pitchFamily="18" charset="0"/>
                      </a:rPr>
                      <m:t>𝑥</m:t>
                    </m:r>
                    <m:r>
                      <a:rPr lang="x-IV_mathan" sz="4400">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cosh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𝛼</m:t>
                                </m:r>
                              </m:num>
                              <m:den>
                                <m:sSup>
                                  <m:sSupPr>
                                    <m:ctrlPr>
                                      <a:rPr lang="en-US" sz="4400" i="1">
                                        <a:latin typeface="Cambria Math" panose="02040503050406030204" pitchFamily="18" charset="0"/>
                                      </a:rPr>
                                    </m:ctrlPr>
                                  </m:sSupPr>
                                  <m:e>
                                    <m:r>
                                      <a:rPr lang="en-US" sz="4400" i="1">
                                        <a:latin typeface="Cambria Math" panose="02040503050406030204" pitchFamily="18" charset="0"/>
                                      </a:rPr>
                                      <m:t>𝑐</m:t>
                                    </m:r>
                                  </m:e>
                                  <m:sup>
                                    <m:r>
                                      <a:rPr lang="en-US" sz="4400" i="1">
                                        <a:latin typeface="Cambria Math" panose="02040503050406030204" pitchFamily="18" charset="0"/>
                                      </a:rPr>
                                      <m:t>2</m:t>
                                    </m:r>
                                  </m:sup>
                                </m:sSup>
                              </m:den>
                            </m:f>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e>
                        </m:d>
                      </m:e>
                    </m:func>
                  </m:oMath>
                </a14:m>
                <a:r>
                  <a:rPr lang="x-IV_mathan" sz="4400" dirty="0"/>
                  <a:t>  </a:t>
                </a:r>
              </a:p>
            </p:txBody>
          </p:sp>
        </mc:Choice>
        <mc:Fallback xmlns="">
          <p:sp>
            <p:nvSpPr>
              <p:cNvPr id="3" name="Rectangle 2">
                <a:extLst>
                  <a:ext uri="{FF2B5EF4-FFF2-40B4-BE49-F238E27FC236}">
                    <a16:creationId xmlns:a16="http://schemas.microsoft.com/office/drawing/2014/main" id="{E87B706F-F37F-4683-9AAC-8E2675E0F8CC}"/>
                  </a:ext>
                </a:extLst>
              </p:cNvPr>
              <p:cNvSpPr>
                <a:spLocks noRot="1" noChangeAspect="1" noMove="1" noResize="1" noEditPoints="1" noAdjustHandles="1" noChangeArrowheads="1" noChangeShapeType="1" noTextEdit="1"/>
              </p:cNvSpPr>
              <p:nvPr/>
            </p:nvSpPr>
            <p:spPr>
              <a:xfrm>
                <a:off x="781050" y="791816"/>
                <a:ext cx="5200650" cy="2119042"/>
              </a:xfrm>
              <a:prstGeom prst="rect">
                <a:avLst/>
              </a:prstGeom>
              <a:blipFill>
                <a:blip r:embed="rId6"/>
                <a:stretch>
                  <a:fillRect/>
                </a:stretch>
              </a:blipFill>
            </p:spPr>
            <p:txBody>
              <a:bodyPr/>
              <a:lstStyle/>
              <a:p>
                <a:r>
                  <a:rPr lang="en-CA">
                    <a:noFill/>
                  </a:rPr>
                  <a:t> </a:t>
                </a:r>
              </a:p>
            </p:txBody>
          </p:sp>
        </mc:Fallback>
      </mc:AlternateContent>
      <p:grpSp>
        <p:nvGrpSpPr>
          <p:cNvPr id="15" name="Group 14">
            <a:extLst>
              <a:ext uri="{FF2B5EF4-FFF2-40B4-BE49-F238E27FC236}">
                <a16:creationId xmlns:a16="http://schemas.microsoft.com/office/drawing/2014/main" id="{95C22F8C-3342-4C28-B9B2-F64F2F9245AF}"/>
              </a:ext>
            </a:extLst>
          </p:cNvPr>
          <p:cNvGrpSpPr/>
          <p:nvPr/>
        </p:nvGrpSpPr>
        <p:grpSpPr>
          <a:xfrm>
            <a:off x="10809237" y="1883600"/>
            <a:ext cx="1268463" cy="707886"/>
            <a:chOff x="10809237" y="1883600"/>
            <a:chExt cx="1268463" cy="707886"/>
          </a:xfrm>
        </p:grpSpPr>
        <p:cxnSp>
          <p:nvCxnSpPr>
            <p:cNvPr id="48" name="Straight Arrow Connector 47">
              <a:extLst>
                <a:ext uri="{FF2B5EF4-FFF2-40B4-BE49-F238E27FC236}">
                  <a16:creationId xmlns:a16="http://schemas.microsoft.com/office/drawing/2014/main" id="{2CDE05AF-E364-4691-A51A-475D554F67C2}"/>
                </a:ext>
              </a:extLst>
            </p:cNvPr>
            <p:cNvCxnSpPr>
              <a:cxnSpLocks/>
            </p:cNvCxnSpPr>
            <p:nvPr/>
          </p:nvCxnSpPr>
          <p:spPr>
            <a:xfrm flipV="1">
              <a:off x="10809237" y="2279837"/>
              <a:ext cx="830313" cy="21571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D642C56-67E2-4B79-9755-542594BFD1D4}"/>
                    </a:ext>
                  </a:extLst>
                </p:cNvPr>
                <p:cNvSpPr txBox="1"/>
                <p:nvPr/>
              </p:nvSpPr>
              <p:spPr>
                <a:xfrm>
                  <a:off x="11489590" y="1883600"/>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i="1" smtClean="0">
                                <a:solidFill>
                                  <a:srgbClr val="FF0000"/>
                                </a:solidFill>
                                <a:latin typeface="Cambria Math" panose="02040503050406030204" pitchFamily="18" charset="0"/>
                              </a:rPr>
                              <m:t>𝑥</m:t>
                            </m:r>
                          </m:e>
                        </m:acc>
                      </m:oMath>
                    </m:oMathPara>
                  </a14:m>
                  <a:endParaRPr lang="en-CA" sz="4000" dirty="0">
                    <a:solidFill>
                      <a:srgbClr val="FF0000"/>
                    </a:solidFill>
                  </a:endParaRPr>
                </a:p>
              </p:txBody>
            </p:sp>
          </mc:Choice>
          <mc:Fallback xmlns="">
            <p:sp>
              <p:nvSpPr>
                <p:cNvPr id="42" name="TextBox 41">
                  <a:extLst>
                    <a:ext uri="{FF2B5EF4-FFF2-40B4-BE49-F238E27FC236}">
                      <a16:creationId xmlns:a16="http://schemas.microsoft.com/office/drawing/2014/main" id="{4D642C56-67E2-4B79-9755-542594BFD1D4}"/>
                    </a:ext>
                  </a:extLst>
                </p:cNvPr>
                <p:cNvSpPr txBox="1">
                  <a:spLocks noRot="1" noChangeAspect="1" noMove="1" noResize="1" noEditPoints="1" noAdjustHandles="1" noChangeArrowheads="1" noChangeShapeType="1" noTextEdit="1"/>
                </p:cNvSpPr>
                <p:nvPr/>
              </p:nvSpPr>
              <p:spPr>
                <a:xfrm>
                  <a:off x="11489590" y="1883600"/>
                  <a:ext cx="588110" cy="707886"/>
                </a:xfrm>
                <a:prstGeom prst="rect">
                  <a:avLst/>
                </a:prstGeom>
                <a:blipFill>
                  <a:blip r:embed="rId7"/>
                  <a:stretch>
                    <a:fillRect/>
                  </a:stretch>
                </a:blipFill>
              </p:spPr>
              <p:txBody>
                <a:bodyPr/>
                <a:lstStyle/>
                <a:p>
                  <a:r>
                    <a:rPr lang="en-CA">
                      <a:noFill/>
                    </a:rPr>
                    <a:t> </a:t>
                  </a:r>
                </a:p>
              </p:txBody>
            </p:sp>
          </mc:Fallback>
        </mc:AlternateContent>
      </p:grpSp>
      <p:grpSp>
        <p:nvGrpSpPr>
          <p:cNvPr id="35" name="Group 34">
            <a:extLst>
              <a:ext uri="{FF2B5EF4-FFF2-40B4-BE49-F238E27FC236}">
                <a16:creationId xmlns:a16="http://schemas.microsoft.com/office/drawing/2014/main" id="{764274D0-4D03-49E7-9B10-7AE6504D93BE}"/>
              </a:ext>
            </a:extLst>
          </p:cNvPr>
          <p:cNvGrpSpPr/>
          <p:nvPr/>
        </p:nvGrpSpPr>
        <p:grpSpPr>
          <a:xfrm>
            <a:off x="11201400" y="580554"/>
            <a:ext cx="997532" cy="924396"/>
            <a:chOff x="11201400" y="580554"/>
            <a:chExt cx="997532" cy="924396"/>
          </a:xfrm>
        </p:grpSpPr>
        <p:cxnSp>
          <p:nvCxnSpPr>
            <p:cNvPr id="56" name="Straight Arrow Connector 55">
              <a:extLst>
                <a:ext uri="{FF2B5EF4-FFF2-40B4-BE49-F238E27FC236}">
                  <a16:creationId xmlns:a16="http://schemas.microsoft.com/office/drawing/2014/main" id="{AF72019C-536E-44C1-B95E-9EEDC46A2F63}"/>
                </a:ext>
              </a:extLst>
            </p:cNvPr>
            <p:cNvCxnSpPr>
              <a:cxnSpLocks/>
            </p:cNvCxnSpPr>
            <p:nvPr/>
          </p:nvCxnSpPr>
          <p:spPr>
            <a:xfrm flipV="1">
              <a:off x="11201400" y="580554"/>
              <a:ext cx="438150" cy="924396"/>
            </a:xfrm>
            <a:prstGeom prst="straightConnector1">
              <a:avLst/>
            </a:prstGeom>
            <a:ln w="76200">
              <a:solidFill>
                <a:srgbClr val="FF5353"/>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8C9C0C1-5760-4B2D-B334-12F528365FDC}"/>
                    </a:ext>
                  </a:extLst>
                </p:cNvPr>
                <p:cNvSpPr txBox="1"/>
                <p:nvPr/>
              </p:nvSpPr>
              <p:spPr>
                <a:xfrm>
                  <a:off x="11432440" y="721550"/>
                  <a:ext cx="766492"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𝑐</m:t>
                        </m:r>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m:oMathPara>
                  </a14:m>
                  <a:endParaRPr lang="en-CA" sz="4000" dirty="0">
                    <a:solidFill>
                      <a:srgbClr val="FF0000"/>
                    </a:solidFill>
                  </a:endParaRPr>
                </a:p>
              </p:txBody>
            </p:sp>
          </mc:Choice>
          <mc:Fallback xmlns="">
            <p:sp>
              <p:nvSpPr>
                <p:cNvPr id="47" name="TextBox 46">
                  <a:extLst>
                    <a:ext uri="{FF2B5EF4-FFF2-40B4-BE49-F238E27FC236}">
                      <a16:creationId xmlns:a16="http://schemas.microsoft.com/office/drawing/2014/main" id="{98C9C0C1-5760-4B2D-B334-12F528365FDC}"/>
                    </a:ext>
                  </a:extLst>
                </p:cNvPr>
                <p:cNvSpPr txBox="1">
                  <a:spLocks noRot="1" noChangeAspect="1" noMove="1" noResize="1" noEditPoints="1" noAdjustHandles="1" noChangeArrowheads="1" noChangeShapeType="1" noTextEdit="1"/>
                </p:cNvSpPr>
                <p:nvPr/>
              </p:nvSpPr>
              <p:spPr>
                <a:xfrm>
                  <a:off x="11432440" y="721550"/>
                  <a:ext cx="766492" cy="707886"/>
                </a:xfrm>
                <a:prstGeom prst="rect">
                  <a:avLst/>
                </a:prstGeom>
                <a:blipFill>
                  <a:blip r:embed="rId8"/>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519B8C8E-AF4B-4F74-B40D-57096D3A76FD}"/>
                  </a:ext>
                </a:extLst>
              </p:cNvPr>
              <p:cNvSpPr/>
              <p:nvPr/>
            </p:nvSpPr>
            <p:spPr>
              <a:xfrm>
                <a:off x="0" y="2803951"/>
                <a:ext cx="5295900" cy="707886"/>
              </a:xfrm>
              <a:prstGeom prst="rect">
                <a:avLst/>
              </a:prstGeom>
            </p:spPr>
            <p:txBody>
              <a:bodyPr wrap="square">
                <a:spAutoFit/>
              </a:bodyPr>
              <a:lstStyle/>
              <a:p>
                <a:r>
                  <a:rPr lang="x-IV_mathan" sz="4000" dirty="0"/>
                  <a:t>curves of constant </a:t>
                </a:r>
                <a14:m>
                  <m:oMath xmlns:m="http://schemas.openxmlformats.org/officeDocument/2006/math">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oMath>
                </a14:m>
                <a:endParaRPr lang="x-IV_mathan" sz="4000" dirty="0"/>
              </a:p>
            </p:txBody>
          </p:sp>
        </mc:Choice>
        <mc:Fallback xmlns="">
          <p:sp>
            <p:nvSpPr>
              <p:cNvPr id="49" name="Rectangle 48">
                <a:extLst>
                  <a:ext uri="{FF2B5EF4-FFF2-40B4-BE49-F238E27FC236}">
                    <a16:creationId xmlns:a16="http://schemas.microsoft.com/office/drawing/2014/main" id="{519B8C8E-AF4B-4F74-B40D-57096D3A76FD}"/>
                  </a:ext>
                </a:extLst>
              </p:cNvPr>
              <p:cNvSpPr>
                <a:spLocks noRot="1" noChangeAspect="1" noMove="1" noResize="1" noEditPoints="1" noAdjustHandles="1" noChangeArrowheads="1" noChangeShapeType="1" noTextEdit="1"/>
              </p:cNvSpPr>
              <p:nvPr/>
            </p:nvSpPr>
            <p:spPr>
              <a:xfrm>
                <a:off x="0" y="2803951"/>
                <a:ext cx="5295900" cy="707886"/>
              </a:xfrm>
              <a:prstGeom prst="rect">
                <a:avLst/>
              </a:prstGeom>
              <a:blipFill>
                <a:blip r:embed="rId9"/>
                <a:stretch>
                  <a:fillRect l="-4028" t="-15517" b="-3620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86FA0BDE-16C5-4E2C-A217-FABFD4FA0C2B}"/>
                  </a:ext>
                </a:extLst>
              </p:cNvPr>
              <p:cNvSpPr/>
              <p:nvPr/>
            </p:nvSpPr>
            <p:spPr>
              <a:xfrm>
                <a:off x="0" y="4493169"/>
                <a:ext cx="5295900" cy="707886"/>
              </a:xfrm>
              <a:prstGeom prst="rect">
                <a:avLst/>
              </a:prstGeom>
            </p:spPr>
            <p:txBody>
              <a:bodyPr wrap="square">
                <a:spAutoFit/>
              </a:bodyPr>
              <a:lstStyle/>
              <a:p>
                <a:r>
                  <a:rPr lang="x-IV_mathan" sz="4000" dirty="0"/>
                  <a:t>curves of constant </a:t>
                </a:r>
                <a14:m>
                  <m:oMath xmlns:m="http://schemas.openxmlformats.org/officeDocument/2006/math">
                    <m:r>
                      <a:rPr lang="en-US" sz="4000" b="0" i="1" smtClean="0">
                        <a:solidFill>
                          <a:schemeClr val="tx1"/>
                        </a:solidFill>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a14:m>
                <a:endParaRPr lang="x-IV_mathan" sz="4000" dirty="0"/>
              </a:p>
            </p:txBody>
          </p:sp>
        </mc:Choice>
        <mc:Fallback xmlns="">
          <p:sp>
            <p:nvSpPr>
              <p:cNvPr id="50" name="Rectangle 49">
                <a:extLst>
                  <a:ext uri="{FF2B5EF4-FFF2-40B4-BE49-F238E27FC236}">
                    <a16:creationId xmlns:a16="http://schemas.microsoft.com/office/drawing/2014/main" id="{86FA0BDE-16C5-4E2C-A217-FABFD4FA0C2B}"/>
                  </a:ext>
                </a:extLst>
              </p:cNvPr>
              <p:cNvSpPr>
                <a:spLocks noRot="1" noChangeAspect="1" noMove="1" noResize="1" noEditPoints="1" noAdjustHandles="1" noChangeArrowheads="1" noChangeShapeType="1" noTextEdit="1"/>
              </p:cNvSpPr>
              <p:nvPr/>
            </p:nvSpPr>
            <p:spPr>
              <a:xfrm>
                <a:off x="0" y="4493169"/>
                <a:ext cx="5295900" cy="707886"/>
              </a:xfrm>
              <a:prstGeom prst="rect">
                <a:avLst/>
              </a:prstGeom>
              <a:blipFill>
                <a:blip r:embed="rId10"/>
                <a:stretch>
                  <a:fillRect l="-4028" t="-15517" b="-3620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CBF85D32-3BDF-4BBB-A0BA-F73AB692522E}"/>
                  </a:ext>
                </a:extLst>
              </p:cNvPr>
              <p:cNvSpPr/>
              <p:nvPr/>
            </p:nvSpPr>
            <p:spPr>
              <a:xfrm>
                <a:off x="0" y="5121819"/>
                <a:ext cx="7124700" cy="1736181"/>
              </a:xfrm>
              <a:prstGeom prst="rect">
                <a:avLst/>
              </a:prstGeom>
            </p:spPr>
            <p:txBody>
              <a:bodyPr wrap="square">
                <a:spAutoFit/>
              </a:bodyPr>
              <a:lstStyle/>
              <a:p>
                <a:pPr marL="571500" indent="-571500">
                  <a:buFont typeface="Arial" panose="020B0604020202020204" pitchFamily="34" charset="0"/>
                  <a:buChar char="•"/>
                </a:pPr>
                <a:r>
                  <a:rPr lang="x-IV_mathan" sz="3200" dirty="0"/>
                  <a:t>Lines of constant time</a:t>
                </a:r>
              </a:p>
              <a:p>
                <a:pPr marL="571500" indent="-571500">
                  <a:buFont typeface="Arial" panose="020B0604020202020204" pitchFamily="34" charset="0"/>
                  <a:buChar char="•"/>
                </a:pPr>
                <a:r>
                  <a:rPr lang="" sz="3200" dirty="0"/>
                  <a:t> </a:t>
                </a:r>
                <a14:m>
                  <m:oMath xmlns:m="http://schemas.openxmlformats.org/officeDocument/2006/math">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𝑡</m:t>
                        </m:r>
                      </m:e>
                    </m:acc>
                  </m:oMath>
                </a14:m>
                <a:r>
                  <a:rPr lang="" sz="3200" dirty="0"/>
                  <a:t> is NOT the proper time </a:t>
                </a:r>
                <a14:m>
                  <m:oMath xmlns:m="http://schemas.openxmlformats.org/officeDocument/2006/math">
                    <m:r>
                      <a:rPr lang="en-US" sz="3200" i="1">
                        <a:solidFill>
                          <a:schemeClr val="accent4">
                            <a:lumMod val="75000"/>
                          </a:schemeClr>
                        </a:solidFill>
                        <a:latin typeface="Cambria Math" panose="02040503050406030204" pitchFamily="18" charset="0"/>
                      </a:rPr>
                      <m:t>𝜏</m:t>
                    </m:r>
                  </m:oMath>
                </a14:m>
                <a:r>
                  <a:rPr lang="en-US" sz="3200" dirty="0"/>
                  <a:t> m</a:t>
                </a:r>
                <a:r>
                  <a:rPr lang="" sz="3200" dirty="0"/>
                  <a:t>easured </a:t>
                </a:r>
                <a:br>
                  <a:rPr lang="" sz="3200" dirty="0"/>
                </a:br>
                <a:r>
                  <a:rPr lang="" sz="3200" dirty="0"/>
                  <a:t>by particle (</a:t>
                </a:r>
                <a14:m>
                  <m:oMath xmlns:m="http://schemas.openxmlformats.org/officeDocument/2006/math">
                    <m:r>
                      <a:rPr lang="en-US" sz="3200" i="1">
                        <a:solidFill>
                          <a:schemeClr val="accent4">
                            <a:lumMod val="75000"/>
                          </a:schemeClr>
                        </a:solidFill>
                        <a:latin typeface="Cambria Math" panose="02040503050406030204" pitchFamily="18" charset="0"/>
                      </a:rPr>
                      <m:t>𝜏</m:t>
                    </m:r>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𝛼</m:t>
                        </m:r>
                      </m:num>
                      <m:den>
                        <m:sSup>
                          <m:sSupPr>
                            <m:ctrlPr>
                              <a:rPr lang="en-US" sz="3200" i="1" dirty="0">
                                <a:latin typeface="Cambria Math" panose="02040503050406030204" pitchFamily="18" charset="0"/>
                              </a:rPr>
                            </m:ctrlPr>
                          </m:sSupPr>
                          <m:e>
                            <m:r>
                              <a:rPr lang="en-US" sz="3200" i="1" dirty="0">
                                <a:latin typeface="Cambria Math" panose="02040503050406030204" pitchFamily="18" charset="0"/>
                              </a:rPr>
                              <m:t>𝑐</m:t>
                            </m:r>
                          </m:e>
                          <m:sup>
                            <m:r>
                              <a:rPr lang="en-US" sz="3200" i="1" dirty="0">
                                <a:latin typeface="Cambria Math" panose="02040503050406030204" pitchFamily="18" charset="0"/>
                              </a:rPr>
                              <m:t>2</m:t>
                            </m:r>
                          </m:sup>
                        </m:sSup>
                      </m:den>
                    </m:f>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acc>
                      <m:accPr>
                        <m:chr m:val="̃"/>
                        <m:ctrlPr>
                          <a:rPr lang="en-US" sz="3200" i="1" dirty="0">
                            <a:solidFill>
                              <a:srgbClr val="FF0000"/>
                            </a:solidFill>
                            <a:latin typeface="Cambria Math" panose="02040503050406030204" pitchFamily="18" charset="0"/>
                          </a:rPr>
                        </m:ctrlPr>
                      </m:accPr>
                      <m:e>
                        <m:r>
                          <a:rPr lang="en-US" sz="3200" i="1" dirty="0">
                            <a:solidFill>
                              <a:srgbClr val="FF0000"/>
                            </a:solidFill>
                            <a:latin typeface="Cambria Math" panose="02040503050406030204" pitchFamily="18" charset="0"/>
                          </a:rPr>
                          <m:t>𝑡</m:t>
                        </m:r>
                      </m:e>
                    </m:acc>
                  </m:oMath>
                </a14:m>
                <a:r>
                  <a:rPr lang="" sz="3200" dirty="0"/>
                  <a:t>)</a:t>
                </a:r>
                <a:endParaRPr lang="x-IV_mathan" sz="3200" dirty="0"/>
              </a:p>
            </p:txBody>
          </p:sp>
        </mc:Choice>
        <mc:Fallback xmlns="">
          <p:sp>
            <p:nvSpPr>
              <p:cNvPr id="52" name="Rectangle 51">
                <a:extLst>
                  <a:ext uri="{FF2B5EF4-FFF2-40B4-BE49-F238E27FC236}">
                    <a16:creationId xmlns:a16="http://schemas.microsoft.com/office/drawing/2014/main" id="{CBF85D32-3BDF-4BBB-A0BA-F73AB692522E}"/>
                  </a:ext>
                </a:extLst>
              </p:cNvPr>
              <p:cNvSpPr>
                <a:spLocks noRot="1" noChangeAspect="1" noMove="1" noResize="1" noEditPoints="1" noAdjustHandles="1" noChangeArrowheads="1" noChangeShapeType="1" noTextEdit="1"/>
              </p:cNvSpPr>
              <p:nvPr/>
            </p:nvSpPr>
            <p:spPr>
              <a:xfrm>
                <a:off x="0" y="5121819"/>
                <a:ext cx="7124700" cy="1736181"/>
              </a:xfrm>
              <a:prstGeom prst="rect">
                <a:avLst/>
              </a:prstGeom>
              <a:blipFill>
                <a:blip r:embed="rId11"/>
                <a:stretch>
                  <a:fillRect l="-1967" t="-4561" r="-342" b="-4912"/>
                </a:stretch>
              </a:blipFill>
            </p:spPr>
            <p:txBody>
              <a:bodyPr/>
              <a:lstStyle/>
              <a:p>
                <a:r>
                  <a:rPr lang="en-CA">
                    <a:noFill/>
                  </a:rPr>
                  <a:t> </a:t>
                </a:r>
              </a:p>
            </p:txBody>
          </p:sp>
        </mc:Fallback>
      </mc:AlternateContent>
      <p:sp>
        <p:nvSpPr>
          <p:cNvPr id="53" name="Rectangle 52">
            <a:extLst>
              <a:ext uri="{FF2B5EF4-FFF2-40B4-BE49-F238E27FC236}">
                <a16:creationId xmlns:a16="http://schemas.microsoft.com/office/drawing/2014/main" id="{1F864952-6426-4193-96A5-FACEB40C1601}"/>
              </a:ext>
            </a:extLst>
          </p:cNvPr>
          <p:cNvSpPr/>
          <p:nvPr/>
        </p:nvSpPr>
        <p:spPr>
          <a:xfrm>
            <a:off x="0" y="3394501"/>
            <a:ext cx="7143750" cy="1077218"/>
          </a:xfrm>
          <a:prstGeom prst="rect">
            <a:avLst/>
          </a:prstGeom>
        </p:spPr>
        <p:txBody>
          <a:bodyPr wrap="square">
            <a:spAutoFit/>
          </a:bodyPr>
          <a:lstStyle/>
          <a:p>
            <a:pPr marL="571500" indent="-571500">
              <a:buFont typeface="Arial" panose="020B0604020202020204" pitchFamily="34" charset="0"/>
              <a:buChar char="•"/>
            </a:pPr>
            <a:r>
              <a:rPr lang="x-IV_mathan" sz="3200" dirty="0"/>
              <a:t>Curves of constant position according to an acclerated observer</a:t>
            </a:r>
          </a:p>
        </p:txBody>
      </p:sp>
      <p:sp>
        <p:nvSpPr>
          <p:cNvPr id="5" name="Rectangle 4">
            <a:extLst>
              <a:ext uri="{FF2B5EF4-FFF2-40B4-BE49-F238E27FC236}">
                <a16:creationId xmlns:a16="http://schemas.microsoft.com/office/drawing/2014/main" id="{6E9AF069-5483-4F48-97CB-1505D1C705E5}"/>
              </a:ext>
            </a:extLst>
          </p:cNvPr>
          <p:cNvSpPr/>
          <p:nvPr/>
        </p:nvSpPr>
        <p:spPr>
          <a:xfrm rot="18900000">
            <a:off x="7601859" y="1240037"/>
            <a:ext cx="2742292" cy="584775"/>
          </a:xfrm>
          <a:prstGeom prst="rect">
            <a:avLst/>
          </a:prstGeom>
        </p:spPr>
        <p:txBody>
          <a:bodyPr wrap="square">
            <a:spAutoFit/>
          </a:bodyPr>
          <a:lstStyle/>
          <a:p>
            <a:r>
              <a:rPr lang="en-US" sz="3200" dirty="0" err="1"/>
              <a:t>Rindler</a:t>
            </a:r>
            <a:r>
              <a:rPr lang="en-US" sz="3200" dirty="0"/>
              <a:t> horizon</a:t>
            </a:r>
            <a:endParaRPr lang="x-IV_mathan" sz="3200" dirty="0"/>
          </a:p>
        </p:txBody>
      </p:sp>
      <mc:AlternateContent xmlns:mc="http://schemas.openxmlformats.org/markup-compatibility/2006" xmlns:p14="http://schemas.microsoft.com/office/powerpoint/2010/main" xmlns:iact="http://schemas.microsoft.com/office/powerpoint/2014/inkAction">
        <mc:Choice Requires="p14 iact">
          <p:contentPart p14:bwMode="auto" r:id="rId12">
            <p14:nvContentPartPr>
              <p14:cNvPr id="38" name="Ink 37">
                <a:extLst>
                  <a:ext uri="{FF2B5EF4-FFF2-40B4-BE49-F238E27FC236}">
                    <a16:creationId xmlns:a16="http://schemas.microsoft.com/office/drawing/2014/main" id="{3426204D-C057-4DB0-8607-679BFF73BDC3}"/>
                  </a:ext>
                </a:extLst>
              </p14:cNvPr>
              <p14:cNvContentPartPr/>
              <p14:nvPr>
                <p:extLst>
                  <p:ext uri="{42D2F446-02D8-4167-A562-619A0277C38B}">
                    <p15:isNarration xmlns:p15="http://schemas.microsoft.com/office/powerpoint/2012/main" val="1"/>
                  </p:ext>
                </p:extLst>
              </p14:nvPr>
            </p14:nvContentPartPr>
            <p14:xfrm>
              <a:off x="2470350" y="6724830"/>
              <a:ext cx="1807200" cy="114120"/>
            </p14:xfrm>
          </p:contentPart>
        </mc:Choice>
        <mc:Fallback xmlns="">
          <p:pic>
            <p:nvPicPr>
              <p:cNvPr id="38" name="Ink 37">
                <a:extLst>
                  <a:ext uri="{FF2B5EF4-FFF2-40B4-BE49-F238E27FC236}">
                    <a16:creationId xmlns:a16="http://schemas.microsoft.com/office/drawing/2014/main" id="{3426204D-C057-4DB0-8607-679BFF73BDC3}"/>
                  </a:ext>
                </a:extLst>
              </p:cNvPr>
              <p:cNvPicPr>
                <a:picLocks noGrp="1" noRot="1" noChangeAspect="1" noMove="1" noResize="1" noEditPoints="1" noAdjustHandles="1" noChangeArrowheads="1" noChangeShapeType="1"/>
              </p:cNvPicPr>
              <p:nvPr/>
            </p:nvPicPr>
            <p:blipFill>
              <a:blip r:embed="rId13"/>
              <a:stretch>
                <a:fillRect/>
              </a:stretch>
            </p:blipFill>
            <p:spPr>
              <a:xfrm>
                <a:off x="2460990" y="6715470"/>
                <a:ext cx="1825920" cy="132840"/>
              </a:xfrm>
              <a:prstGeom prst="rect">
                <a:avLst/>
              </a:prstGeom>
            </p:spPr>
          </p:pic>
        </mc:Fallback>
      </mc:AlternateContent>
    </p:spTree>
    <p:custDataLst>
      <p:tags r:id="rId1"/>
    </p:custDataLst>
    <p:extLst>
      <p:ext uri="{BB962C8B-B14F-4D97-AF65-F5344CB8AC3E}">
        <p14:creationId xmlns:p14="http://schemas.microsoft.com/office/powerpoint/2010/main" val="283662905"/>
      </p:ext>
    </p:extLst>
  </p:cSld>
  <p:clrMapOvr>
    <a:masterClrMapping/>
  </p:clrMapOvr>
  <mc:AlternateContent xmlns:mc="http://schemas.openxmlformats.org/markup-compatibility/2006" xmlns:p14="http://schemas.microsoft.com/office/powerpoint/2010/main">
    <mc:Choice Requires="p14">
      <p:transition spd="slow" p14:dur="2000" advTm="78024"/>
    </mc:Choice>
    <mc:Fallback xmlns="">
      <p:transition spd="slow" advTm="78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0"/>
                                        <p:tgtEl>
                                          <p:spTgt spid="35"/>
                                        </p:tgtEl>
                                      </p:cBhvr>
                                    </p:animEffect>
                                    <p:anim calcmode="lin" valueType="num">
                                      <p:cBhvr>
                                        <p:cTn id="33" dur="1000" fill="hold"/>
                                        <p:tgtEl>
                                          <p:spTgt spid="35"/>
                                        </p:tgtEl>
                                        <p:attrNameLst>
                                          <p:attrName>ppt_x</p:attrName>
                                        </p:attrNameLst>
                                      </p:cBhvr>
                                      <p:tavLst>
                                        <p:tav tm="0">
                                          <p:val>
                                            <p:strVal val="#ppt_x"/>
                                          </p:val>
                                        </p:tav>
                                        <p:tav tm="100000">
                                          <p:val>
                                            <p:strVal val="#ppt_x"/>
                                          </p:val>
                                        </p:tav>
                                      </p:tavLst>
                                    </p:anim>
                                    <p:anim calcmode="lin" valueType="num">
                                      <p:cBhvr>
                                        <p:cTn id="3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2">
                                            <p:txEl>
                                              <p:pRg st="1" end="1"/>
                                            </p:txEl>
                                          </p:spTgt>
                                        </p:tgtEl>
                                        <p:attrNameLst>
                                          <p:attrName>style.visibility</p:attrName>
                                        </p:attrNameLst>
                                      </p:cBhvr>
                                      <p:to>
                                        <p:strVal val="visible"/>
                                      </p:to>
                                    </p:set>
                                  </p:childTnLst>
                                </p:cTn>
                              </p:par>
                            </p:childTnLst>
                          </p:cTn>
                        </p:par>
                        <p:par>
                          <p:cTn id="52" fill="hold">
                            <p:stCondLst>
                              <p:cond delay="0"/>
                            </p:stCondLst>
                            <p:childTnLst>
                              <p:par>
                                <p:cTn id="53" presetID="59" presetClass="entr" presetSubtype="0" fill="hold" nodeType="afterEffect">
                                  <p:stCondLst>
                                    <p:cond delay="3000"/>
                                  </p:stCondLst>
                                  <p:childTnLst>
                                    <p:set>
                                      <p:cBhvr>
                                        <p:cTn id="54" dur="1" fill="hold">
                                          <p:stCondLst>
                                            <p:cond delay="0"/>
                                          </p:stCondLst>
                                        </p:cTn>
                                        <p:tgtEl>
                                          <p:spTgt spid="38"/>
                                        </p:tgtEl>
                                        <p:attrNameLst>
                                          <p:attrName>style.visibility</p:attrName>
                                        </p:attrNameLst>
                                      </p:cBhvr>
                                      <p:to>
                                        <p:strVal val="visible"/>
                                      </p:to>
                                    </p:set>
                                    <p:cmd type="call" cmd="playFrom(0.0)">
                                      <p:cBhvr>
                                        <p:cTn id="55" dur="1" fill="hold"/>
                                        <p:tgtEl>
                                          <p:spTgt spid="38"/>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2" grpId="0" uiExpand="1" build="p"/>
      <p:bldP spid="53" grpId="0" uiExpand="1" build="p"/>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F40619F6-DD58-47DB-8A70-106755F1769D}"/>
              </a:ext>
            </a:extLst>
          </p:cNvPr>
          <p:cNvPicPr>
            <a:picLocks noChangeAspect="1"/>
          </p:cNvPicPr>
          <p:nvPr/>
        </p:nvPicPr>
        <p:blipFill rotWithShape="1">
          <a:blip r:embed="rId3"/>
          <a:srcRect l="2656" t="5535" r="55099" b="6728"/>
          <a:stretch/>
        </p:blipFill>
        <p:spPr>
          <a:xfrm>
            <a:off x="7265596" y="452511"/>
            <a:ext cx="5291075" cy="6153150"/>
          </a:xfrm>
          <a:prstGeom prst="rect">
            <a:avLst/>
          </a:prstGeom>
        </p:spPr>
      </p:pic>
      <p:grpSp>
        <p:nvGrpSpPr>
          <p:cNvPr id="4" name="Group 3">
            <a:extLst>
              <a:ext uri="{FF2B5EF4-FFF2-40B4-BE49-F238E27FC236}">
                <a16:creationId xmlns:a16="http://schemas.microsoft.com/office/drawing/2014/main" id="{E1DFC392-3E71-4AD1-AA54-66553BCF1006}"/>
              </a:ext>
            </a:extLst>
          </p:cNvPr>
          <p:cNvGrpSpPr/>
          <p:nvPr/>
        </p:nvGrpSpPr>
        <p:grpSpPr>
          <a:xfrm>
            <a:off x="8094358" y="-807359"/>
            <a:ext cx="4252037" cy="8735406"/>
            <a:chOff x="8094358" y="-807359"/>
            <a:chExt cx="4252037" cy="8735406"/>
          </a:xfrm>
        </p:grpSpPr>
        <p:grpSp>
          <p:nvGrpSpPr>
            <p:cNvPr id="57" name="Group 56">
              <a:extLst>
                <a:ext uri="{FF2B5EF4-FFF2-40B4-BE49-F238E27FC236}">
                  <a16:creationId xmlns:a16="http://schemas.microsoft.com/office/drawing/2014/main" id="{954CE535-A87D-4753-85B7-3BC5E0045F09}"/>
                </a:ext>
              </a:extLst>
            </p:cNvPr>
            <p:cNvGrpSpPr/>
            <p:nvPr/>
          </p:nvGrpSpPr>
          <p:grpSpPr>
            <a:xfrm>
              <a:off x="8094358" y="100691"/>
              <a:ext cx="3127020" cy="6965950"/>
              <a:chOff x="7048451" y="-44450"/>
              <a:chExt cx="3127020" cy="6965950"/>
            </a:xfrm>
          </p:grpSpPr>
          <p:grpSp>
            <p:nvGrpSpPr>
              <p:cNvPr id="16" name="Group 15">
                <a:extLst>
                  <a:ext uri="{FF2B5EF4-FFF2-40B4-BE49-F238E27FC236}">
                    <a16:creationId xmlns:a16="http://schemas.microsoft.com/office/drawing/2014/main" id="{56A35F7F-58CF-4823-8534-ED169D5C737E}"/>
                  </a:ext>
                </a:extLst>
              </p:cNvPr>
              <p:cNvGrpSpPr/>
              <p:nvPr/>
            </p:nvGrpSpPr>
            <p:grpSpPr>
              <a:xfrm>
                <a:off x="7048451" y="1918357"/>
                <a:ext cx="1111568" cy="3016991"/>
                <a:chOff x="4723570" y="360362"/>
                <a:chExt cx="2121730" cy="6141905"/>
              </a:xfrm>
            </p:grpSpPr>
            <p:sp>
              <p:nvSpPr>
                <p:cNvPr id="19" name="Freeform: Shape 18">
                  <a:extLst>
                    <a:ext uri="{FF2B5EF4-FFF2-40B4-BE49-F238E27FC236}">
                      <a16:creationId xmlns:a16="http://schemas.microsoft.com/office/drawing/2014/main" id="{C08968C3-4412-43A2-8F8F-2B71B2D10A4F}"/>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Freeform: Shape 19">
                  <a:extLst>
                    <a:ext uri="{FF2B5EF4-FFF2-40B4-BE49-F238E27FC236}">
                      <a16:creationId xmlns:a16="http://schemas.microsoft.com/office/drawing/2014/main" id="{96B7035D-7BCF-4461-828A-1C67730D82F8}"/>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7" name="Straight Connector 16">
                <a:extLst>
                  <a:ext uri="{FF2B5EF4-FFF2-40B4-BE49-F238E27FC236}">
                    <a16:creationId xmlns:a16="http://schemas.microsoft.com/office/drawing/2014/main" id="{EA981162-1B64-42D7-995D-4D35BF48053C}"/>
                  </a:ext>
                </a:extLst>
              </p:cNvPr>
              <p:cNvCxnSpPr>
                <a:cxnSpLocks/>
              </p:cNvCxnSpPr>
              <p:nvPr/>
            </p:nvCxnSpPr>
            <p:spPr>
              <a:xfrm flipV="1">
                <a:off x="8030603" y="-44450"/>
                <a:ext cx="2121914" cy="2092005"/>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FD3C509-115D-45A6-A8E8-768E18A14CDD}"/>
                  </a:ext>
                </a:extLst>
              </p:cNvPr>
              <p:cNvCxnSpPr>
                <a:cxnSpLocks/>
              </p:cNvCxnSpPr>
              <p:nvPr/>
            </p:nvCxnSpPr>
            <p:spPr>
              <a:xfrm>
                <a:off x="8116513" y="4891564"/>
                <a:ext cx="2058958" cy="2029936"/>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A0AFE680-B4BC-4CBA-B517-C2255243FFB2}"/>
                </a:ext>
              </a:extLst>
            </p:cNvPr>
            <p:cNvGrpSpPr/>
            <p:nvPr/>
          </p:nvGrpSpPr>
          <p:grpSpPr>
            <a:xfrm>
              <a:off x="8602102" y="202291"/>
              <a:ext cx="2803909" cy="6902450"/>
              <a:chOff x="7575245" y="57150"/>
              <a:chExt cx="2803909" cy="6902450"/>
            </a:xfrm>
          </p:grpSpPr>
          <p:grpSp>
            <p:nvGrpSpPr>
              <p:cNvPr id="6" name="Group 5">
                <a:extLst>
                  <a:ext uri="{FF2B5EF4-FFF2-40B4-BE49-F238E27FC236}">
                    <a16:creationId xmlns:a16="http://schemas.microsoft.com/office/drawing/2014/main" id="{9533D242-438E-48C8-ABAC-2729666E0675}"/>
                  </a:ext>
                </a:extLst>
              </p:cNvPr>
              <p:cNvGrpSpPr/>
              <p:nvPr/>
            </p:nvGrpSpPr>
            <p:grpSpPr>
              <a:xfrm>
                <a:off x="7575245" y="529619"/>
                <a:ext cx="2121730" cy="5758744"/>
                <a:chOff x="4723570" y="360362"/>
                <a:chExt cx="2121730" cy="6141905"/>
              </a:xfrm>
            </p:grpSpPr>
            <p:sp>
              <p:nvSpPr>
                <p:cNvPr id="31" name="Freeform: Shape 30">
                  <a:extLst>
                    <a:ext uri="{FF2B5EF4-FFF2-40B4-BE49-F238E27FC236}">
                      <a16:creationId xmlns:a16="http://schemas.microsoft.com/office/drawing/2014/main" id="{F449B4F6-A20B-4771-880B-C501C42C87A1}"/>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Freeform: Shape 31">
                  <a:extLst>
                    <a:ext uri="{FF2B5EF4-FFF2-40B4-BE49-F238E27FC236}">
                      <a16:creationId xmlns:a16="http://schemas.microsoft.com/office/drawing/2014/main" id="{015F1D86-ED2E-4EFA-9BC2-9D496012A339}"/>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37" name="Straight Connector 36">
                <a:extLst>
                  <a:ext uri="{FF2B5EF4-FFF2-40B4-BE49-F238E27FC236}">
                    <a16:creationId xmlns:a16="http://schemas.microsoft.com/office/drawing/2014/main" id="{0CA3EFA1-07A7-47E4-AC82-41B36D8E33CC}"/>
                  </a:ext>
                </a:extLst>
              </p:cNvPr>
              <p:cNvCxnSpPr>
                <a:cxnSpLocks/>
              </p:cNvCxnSpPr>
              <p:nvPr/>
            </p:nvCxnSpPr>
            <p:spPr>
              <a:xfrm flipV="1">
                <a:off x="9627628" y="57150"/>
                <a:ext cx="547142" cy="53943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F381E72-9537-49B1-8CA9-8DDA5C6EF465}"/>
                  </a:ext>
                </a:extLst>
              </p:cNvPr>
              <p:cNvCxnSpPr>
                <a:cxnSpLocks/>
              </p:cNvCxnSpPr>
              <p:nvPr/>
            </p:nvCxnSpPr>
            <p:spPr>
              <a:xfrm>
                <a:off x="9628422" y="6219449"/>
                <a:ext cx="750732" cy="740151"/>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68AAD5D9-1E86-4879-81B1-D10FE174A06B}"/>
                </a:ext>
              </a:extLst>
            </p:cNvPr>
            <p:cNvGrpSpPr/>
            <p:nvPr/>
          </p:nvGrpSpPr>
          <p:grpSpPr>
            <a:xfrm>
              <a:off x="9160212" y="211848"/>
              <a:ext cx="2121730" cy="6709420"/>
              <a:chOff x="4723570" y="360362"/>
              <a:chExt cx="2121730" cy="6141905"/>
            </a:xfrm>
          </p:grpSpPr>
          <p:sp>
            <p:nvSpPr>
              <p:cNvPr id="29" name="Freeform: Shape 28">
                <a:extLst>
                  <a:ext uri="{FF2B5EF4-FFF2-40B4-BE49-F238E27FC236}">
                    <a16:creationId xmlns:a16="http://schemas.microsoft.com/office/drawing/2014/main" id="{353CFF1F-80B3-4B1C-85AC-7C8435EDF882}"/>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Freeform: Shape 29">
                <a:extLst>
                  <a:ext uri="{FF2B5EF4-FFF2-40B4-BE49-F238E27FC236}">
                    <a16:creationId xmlns:a16="http://schemas.microsoft.com/office/drawing/2014/main" id="{337AE035-D34E-4E83-8FE8-B730D66A582C}"/>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8" name="Group 7">
              <a:extLst>
                <a:ext uri="{FF2B5EF4-FFF2-40B4-BE49-F238E27FC236}">
                  <a16:creationId xmlns:a16="http://schemas.microsoft.com/office/drawing/2014/main" id="{4BB00B4A-0C3B-4BCF-8574-7D03D8EB52AE}"/>
                </a:ext>
              </a:extLst>
            </p:cNvPr>
            <p:cNvGrpSpPr/>
            <p:nvPr/>
          </p:nvGrpSpPr>
          <p:grpSpPr>
            <a:xfrm>
              <a:off x="9674700" y="-261417"/>
              <a:ext cx="2121730" cy="7655946"/>
              <a:chOff x="4723570" y="360362"/>
              <a:chExt cx="2121730" cy="6141905"/>
            </a:xfrm>
          </p:grpSpPr>
          <p:sp>
            <p:nvSpPr>
              <p:cNvPr id="27" name="Freeform: Shape 26">
                <a:extLst>
                  <a:ext uri="{FF2B5EF4-FFF2-40B4-BE49-F238E27FC236}">
                    <a16:creationId xmlns:a16="http://schemas.microsoft.com/office/drawing/2014/main" id="{B8F30F44-61A6-4FC5-B43D-00BC7E0A9FE4}"/>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Freeform: Shape 27">
                <a:extLst>
                  <a:ext uri="{FF2B5EF4-FFF2-40B4-BE49-F238E27FC236}">
                    <a16:creationId xmlns:a16="http://schemas.microsoft.com/office/drawing/2014/main" id="{B7D0A0A8-ACA9-413D-8A02-870FA3907A8C}"/>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9" name="Group 8">
              <a:extLst>
                <a:ext uri="{FF2B5EF4-FFF2-40B4-BE49-F238E27FC236}">
                  <a16:creationId xmlns:a16="http://schemas.microsoft.com/office/drawing/2014/main" id="{007E0970-6B9D-40AF-AABB-80AAC12C270A}"/>
                </a:ext>
              </a:extLst>
            </p:cNvPr>
            <p:cNvGrpSpPr/>
            <p:nvPr/>
          </p:nvGrpSpPr>
          <p:grpSpPr>
            <a:xfrm>
              <a:off x="10224665" y="-807359"/>
              <a:ext cx="2121730" cy="8735406"/>
              <a:chOff x="4723570" y="360362"/>
              <a:chExt cx="2121730" cy="6141905"/>
            </a:xfrm>
          </p:grpSpPr>
          <p:sp>
            <p:nvSpPr>
              <p:cNvPr id="25" name="Freeform: Shape 24">
                <a:extLst>
                  <a:ext uri="{FF2B5EF4-FFF2-40B4-BE49-F238E27FC236}">
                    <a16:creationId xmlns:a16="http://schemas.microsoft.com/office/drawing/2014/main" id="{27FACAFE-F0BD-4229-81C6-A971564DFBD5}"/>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Freeform: Shape 25">
                <a:extLst>
                  <a:ext uri="{FF2B5EF4-FFF2-40B4-BE49-F238E27FC236}">
                    <a16:creationId xmlns:a16="http://schemas.microsoft.com/office/drawing/2014/main" id="{B7236984-8BAB-41EC-8EFD-B37ADF9E4BAD}"/>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58" name="Group 57">
            <a:extLst>
              <a:ext uri="{FF2B5EF4-FFF2-40B4-BE49-F238E27FC236}">
                <a16:creationId xmlns:a16="http://schemas.microsoft.com/office/drawing/2014/main" id="{37A5F0E1-4BC3-43EE-BF05-EAC207177188}"/>
              </a:ext>
            </a:extLst>
          </p:cNvPr>
          <p:cNvGrpSpPr/>
          <p:nvPr/>
        </p:nvGrpSpPr>
        <p:grpSpPr>
          <a:xfrm>
            <a:off x="7536250" y="537027"/>
            <a:ext cx="4006207" cy="6008914"/>
            <a:chOff x="6490343" y="391886"/>
            <a:chExt cx="4006207" cy="6008914"/>
          </a:xfrm>
        </p:grpSpPr>
        <p:cxnSp>
          <p:nvCxnSpPr>
            <p:cNvPr id="10" name="Straight Connector 9">
              <a:extLst>
                <a:ext uri="{FF2B5EF4-FFF2-40B4-BE49-F238E27FC236}">
                  <a16:creationId xmlns:a16="http://schemas.microsoft.com/office/drawing/2014/main" id="{8F26075A-ECEB-4543-9A36-7B1F06E45629}"/>
                </a:ext>
              </a:extLst>
            </p:cNvPr>
            <p:cNvCxnSpPr>
              <a:cxnSpLocks/>
            </p:cNvCxnSpPr>
            <p:nvPr/>
          </p:nvCxnSpPr>
          <p:spPr>
            <a:xfrm>
              <a:off x="6490343" y="3403418"/>
              <a:ext cx="364425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98BA81-E726-499E-858A-1FCBCD088894}"/>
                </a:ext>
              </a:extLst>
            </p:cNvPr>
            <p:cNvCxnSpPr>
              <a:cxnSpLocks/>
            </p:cNvCxnSpPr>
            <p:nvPr/>
          </p:nvCxnSpPr>
          <p:spPr>
            <a:xfrm flipV="1">
              <a:off x="6509938" y="2397055"/>
              <a:ext cx="3986612" cy="100976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7E7389-F357-46C7-A080-BB19C77297B2}"/>
                </a:ext>
              </a:extLst>
            </p:cNvPr>
            <p:cNvCxnSpPr>
              <a:cxnSpLocks/>
            </p:cNvCxnSpPr>
            <p:nvPr/>
          </p:nvCxnSpPr>
          <p:spPr>
            <a:xfrm flipV="1">
              <a:off x="6517558" y="1695450"/>
              <a:ext cx="3639656" cy="171851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97F0F1-3673-4BB7-81DD-7357596689A3}"/>
                </a:ext>
              </a:extLst>
            </p:cNvPr>
            <p:cNvCxnSpPr>
              <a:cxnSpLocks/>
            </p:cNvCxnSpPr>
            <p:nvPr/>
          </p:nvCxnSpPr>
          <p:spPr>
            <a:xfrm flipV="1">
              <a:off x="6517558" y="850900"/>
              <a:ext cx="3959007" cy="25630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D0F5BC6-AFFA-48C9-A3D8-F79AC9B24EFC}"/>
                </a:ext>
              </a:extLst>
            </p:cNvPr>
            <p:cNvCxnSpPr>
              <a:cxnSpLocks/>
            </p:cNvCxnSpPr>
            <p:nvPr/>
          </p:nvCxnSpPr>
          <p:spPr>
            <a:xfrm flipV="1">
              <a:off x="6509938" y="391886"/>
              <a:ext cx="3905244" cy="30149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FA73E3-D43C-4E23-BDF8-BBA9BD8FC2D3}"/>
                </a:ext>
              </a:extLst>
            </p:cNvPr>
            <p:cNvCxnSpPr>
              <a:cxnSpLocks/>
            </p:cNvCxnSpPr>
            <p:nvPr/>
          </p:nvCxnSpPr>
          <p:spPr>
            <a:xfrm>
              <a:off x="6497238" y="3390150"/>
              <a:ext cx="3688274" cy="934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2FE793-038E-40B5-82F4-00A646EE8C48}"/>
                </a:ext>
              </a:extLst>
            </p:cNvPr>
            <p:cNvCxnSpPr>
              <a:cxnSpLocks/>
            </p:cNvCxnSpPr>
            <p:nvPr/>
          </p:nvCxnSpPr>
          <p:spPr>
            <a:xfrm>
              <a:off x="6504858" y="3383005"/>
              <a:ext cx="3809256" cy="179859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23EEEC-E9EC-486A-92F7-BD5EDE707FB9}"/>
                </a:ext>
              </a:extLst>
            </p:cNvPr>
            <p:cNvCxnSpPr>
              <a:cxnSpLocks/>
            </p:cNvCxnSpPr>
            <p:nvPr/>
          </p:nvCxnSpPr>
          <p:spPr>
            <a:xfrm>
              <a:off x="6504858" y="3383005"/>
              <a:ext cx="3749213" cy="24272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982DDA-74C6-48F4-A3FF-330C8884B92A}"/>
                </a:ext>
              </a:extLst>
            </p:cNvPr>
            <p:cNvCxnSpPr>
              <a:cxnSpLocks/>
            </p:cNvCxnSpPr>
            <p:nvPr/>
          </p:nvCxnSpPr>
          <p:spPr>
            <a:xfrm>
              <a:off x="6497238" y="3390150"/>
              <a:ext cx="3899694" cy="30106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a:extLst>
              <a:ext uri="{FF2B5EF4-FFF2-40B4-BE49-F238E27FC236}">
                <a16:creationId xmlns:a16="http://schemas.microsoft.com/office/drawing/2014/main" id="{9953F423-835E-4011-87C6-0045F8F6638E}"/>
              </a:ext>
            </a:extLst>
          </p:cNvPr>
          <p:cNvCxnSpPr>
            <a:cxnSpLocks/>
          </p:cNvCxnSpPr>
          <p:nvPr/>
        </p:nvCxnSpPr>
        <p:spPr>
          <a:xfrm flipV="1">
            <a:off x="7530893" y="-452418"/>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61936E-CCB0-46FB-83EA-064BF752A7C4}"/>
              </a:ext>
            </a:extLst>
          </p:cNvPr>
          <p:cNvCxnSpPr>
            <a:cxnSpLocks/>
          </p:cNvCxnSpPr>
          <p:nvPr/>
        </p:nvCxnSpPr>
        <p:spPr>
          <a:xfrm>
            <a:off x="7526130" y="3538557"/>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29FB7F5-6CB1-4868-ADEA-20AFBDD0BE4E}"/>
              </a:ext>
            </a:extLst>
          </p:cNvPr>
          <p:cNvSpPr/>
          <p:nvPr/>
        </p:nvSpPr>
        <p:spPr>
          <a:xfrm>
            <a:off x="10999341" y="-946240"/>
            <a:ext cx="1992760" cy="91440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3" name="Group 62">
            <a:extLst>
              <a:ext uri="{FF2B5EF4-FFF2-40B4-BE49-F238E27FC236}">
                <a16:creationId xmlns:a16="http://schemas.microsoft.com/office/drawing/2014/main" id="{34F8626A-807B-4887-99B1-39F4D43A3EC5}"/>
              </a:ext>
            </a:extLst>
          </p:cNvPr>
          <p:cNvGrpSpPr/>
          <p:nvPr/>
        </p:nvGrpSpPr>
        <p:grpSpPr>
          <a:xfrm>
            <a:off x="7374728" y="319710"/>
            <a:ext cx="4398173" cy="6347790"/>
            <a:chOff x="1608732" y="-2283693"/>
            <a:chExt cx="4398173" cy="6347790"/>
          </a:xfrm>
        </p:grpSpPr>
        <p:cxnSp>
          <p:nvCxnSpPr>
            <p:cNvPr id="65" name="Straight Arrow Connector 64">
              <a:extLst>
                <a:ext uri="{FF2B5EF4-FFF2-40B4-BE49-F238E27FC236}">
                  <a16:creationId xmlns:a16="http://schemas.microsoft.com/office/drawing/2014/main" id="{376D5FB8-38CA-4CD2-9611-18E23EF5264D}"/>
                </a:ext>
              </a:extLst>
            </p:cNvPr>
            <p:cNvCxnSpPr>
              <a:cxnSpLocks/>
            </p:cNvCxnSpPr>
            <p:nvPr/>
          </p:nvCxnSpPr>
          <p:spPr>
            <a:xfrm flipV="1">
              <a:off x="1781033" y="-2082019"/>
              <a:ext cx="0" cy="614611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F5BDF6C-2015-4F6E-8288-1BDAD4045BC9}"/>
                    </a:ext>
                  </a:extLst>
                </p:cNvPr>
                <p:cNvSpPr txBox="1"/>
                <p:nvPr/>
              </p:nvSpPr>
              <p:spPr>
                <a:xfrm>
                  <a:off x="5418795" y="194597"/>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solidFill>
                              <a:srgbClr val="0070C0"/>
                            </a:solidFill>
                            <a:latin typeface="Cambria Math" panose="02040503050406030204" pitchFamily="18" charset="0"/>
                          </a:rPr>
                          <m:t>𝑥</m:t>
                        </m:r>
                      </m:oMath>
                    </m:oMathPara>
                  </a14:m>
                  <a:endParaRPr lang="en-CA" sz="4000" dirty="0">
                    <a:solidFill>
                      <a:srgbClr val="002060"/>
                    </a:solidFill>
                  </a:endParaRPr>
                </a:p>
              </p:txBody>
            </p:sp>
          </mc:Choice>
          <mc:Fallback xmlns="">
            <p:sp>
              <p:nvSpPr>
                <p:cNvPr id="66" name="TextBox 65">
                  <a:extLst>
                    <a:ext uri="{FF2B5EF4-FFF2-40B4-BE49-F238E27FC236}">
                      <a16:creationId xmlns:a16="http://schemas.microsoft.com/office/drawing/2014/main" id="{EF5BDF6C-2015-4F6E-8288-1BDAD4045BC9}"/>
                    </a:ext>
                  </a:extLst>
                </p:cNvPr>
                <p:cNvSpPr txBox="1">
                  <a:spLocks noRot="1" noChangeAspect="1" noMove="1" noResize="1" noEditPoints="1" noAdjustHandles="1" noChangeArrowheads="1" noChangeShapeType="1" noTextEdit="1"/>
                </p:cNvSpPr>
                <p:nvPr/>
              </p:nvSpPr>
              <p:spPr>
                <a:xfrm>
                  <a:off x="5418795" y="194597"/>
                  <a:ext cx="588110" cy="70788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60D1FAA6-CD67-4A07-BD06-04FC05D41A1D}"/>
                    </a:ext>
                  </a:extLst>
                </p:cNvPr>
                <p:cNvSpPr txBox="1"/>
                <p:nvPr/>
              </p:nvSpPr>
              <p:spPr>
                <a:xfrm>
                  <a:off x="1847814" y="-2283693"/>
                  <a:ext cx="75020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oMath>
                    </m:oMathPara>
                  </a14:m>
                  <a:endParaRPr lang="en-CA" sz="4000" dirty="0">
                    <a:solidFill>
                      <a:schemeClr val="accent6">
                        <a:lumMod val="50000"/>
                      </a:schemeClr>
                    </a:solidFill>
                  </a:endParaRPr>
                </a:p>
              </p:txBody>
            </p:sp>
          </mc:Choice>
          <mc:Fallback xmlns="">
            <p:sp>
              <p:nvSpPr>
                <p:cNvPr id="67" name="TextBox 66">
                  <a:extLst>
                    <a:ext uri="{FF2B5EF4-FFF2-40B4-BE49-F238E27FC236}">
                      <a16:creationId xmlns:a16="http://schemas.microsoft.com/office/drawing/2014/main" id="{60D1FAA6-CD67-4A07-BD06-04FC05D41A1D}"/>
                    </a:ext>
                  </a:extLst>
                </p:cNvPr>
                <p:cNvSpPr txBox="1">
                  <a:spLocks noRot="1" noChangeAspect="1" noMove="1" noResize="1" noEditPoints="1" noAdjustHandles="1" noChangeArrowheads="1" noChangeShapeType="1" noTextEdit="1"/>
                </p:cNvSpPr>
                <p:nvPr/>
              </p:nvSpPr>
              <p:spPr>
                <a:xfrm>
                  <a:off x="1847814" y="-2283693"/>
                  <a:ext cx="750205" cy="707886"/>
                </a:xfrm>
                <a:prstGeom prst="rect">
                  <a:avLst/>
                </a:prstGeom>
                <a:blipFill>
                  <a:blip r:embed="rId5"/>
                  <a:stretch>
                    <a:fillRect/>
                  </a:stretch>
                </a:blipFill>
              </p:spPr>
              <p:txBody>
                <a:bodyPr/>
                <a:lstStyle/>
                <a:p>
                  <a:r>
                    <a:rPr lang="en-CA">
                      <a:noFill/>
                    </a:rPr>
                    <a:t> </a:t>
                  </a:r>
                </a:p>
              </p:txBody>
            </p:sp>
          </mc:Fallback>
        </mc:AlternateContent>
        <p:cxnSp>
          <p:nvCxnSpPr>
            <p:cNvPr id="64" name="Straight Arrow Connector 63">
              <a:extLst>
                <a:ext uri="{FF2B5EF4-FFF2-40B4-BE49-F238E27FC236}">
                  <a16:creationId xmlns:a16="http://schemas.microsoft.com/office/drawing/2014/main" id="{A04829DA-4BEC-44D8-AC8E-C594553FBBD7}"/>
                </a:ext>
              </a:extLst>
            </p:cNvPr>
            <p:cNvCxnSpPr>
              <a:cxnSpLocks/>
            </p:cNvCxnSpPr>
            <p:nvPr/>
          </p:nvCxnSpPr>
          <p:spPr>
            <a:xfrm>
              <a:off x="1608732" y="931483"/>
              <a:ext cx="4194972"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sp>
        <p:nvSpPr>
          <p:cNvPr id="2" name="TextBox 1">
            <a:extLst>
              <a:ext uri="{FF2B5EF4-FFF2-40B4-BE49-F238E27FC236}">
                <a16:creationId xmlns:a16="http://schemas.microsoft.com/office/drawing/2014/main" id="{0D303D2C-DE1D-4D2D-99EF-1FD765649810}"/>
              </a:ext>
            </a:extLst>
          </p:cNvPr>
          <p:cNvSpPr txBox="1"/>
          <p:nvPr/>
        </p:nvSpPr>
        <p:spPr>
          <a:xfrm>
            <a:off x="171450" y="32753"/>
            <a:ext cx="5829300" cy="707886"/>
          </a:xfrm>
          <a:prstGeom prst="rect">
            <a:avLst/>
          </a:prstGeom>
          <a:noFill/>
        </p:spPr>
        <p:txBody>
          <a:bodyPr wrap="square" rtlCol="0">
            <a:spAutoFit/>
          </a:bodyPr>
          <a:lstStyle/>
          <a:p>
            <a:r>
              <a:rPr lang="en-US" sz="4000" u="sng" dirty="0" err="1"/>
              <a:t>Rindler</a:t>
            </a:r>
            <a:r>
              <a:rPr lang="en-US" sz="4000" u="sng" dirty="0"/>
              <a:t> Coordinates</a:t>
            </a:r>
            <a:endParaRPr lang="en-CA" sz="40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87B706F-F37F-4683-9AAC-8E2675E0F8CC}"/>
                  </a:ext>
                </a:extLst>
              </p:cNvPr>
              <p:cNvSpPr/>
              <p:nvPr/>
            </p:nvSpPr>
            <p:spPr>
              <a:xfrm>
                <a:off x="781050" y="791816"/>
                <a:ext cx="5200650" cy="2119042"/>
              </a:xfrm>
              <a:prstGeom prst="rect">
                <a:avLst/>
              </a:prstGeom>
            </p:spPr>
            <p:txBody>
              <a:bodyPr wrap="square">
                <a:spAutoFit/>
              </a:bodyPr>
              <a:lstStyle/>
              <a:p>
                <a14:m>
                  <m:oMath xmlns:m="http://schemas.openxmlformats.org/officeDocument/2006/math">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r>
                      <a:rPr lang="x-IV_mathan" sz="4400">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𝛼</m:t>
                                </m:r>
                              </m:num>
                              <m:den>
                                <m:sSup>
                                  <m:sSupPr>
                                    <m:ctrlPr>
                                      <a:rPr lang="en-US" sz="4400" i="1">
                                        <a:latin typeface="Cambria Math" panose="02040503050406030204" pitchFamily="18" charset="0"/>
                                      </a:rPr>
                                    </m:ctrlPr>
                                  </m:sSupPr>
                                  <m:e>
                                    <m:r>
                                      <a:rPr lang="en-US" sz="4400" i="1">
                                        <a:latin typeface="Cambria Math" panose="02040503050406030204" pitchFamily="18" charset="0"/>
                                      </a:rPr>
                                      <m:t>𝑐</m:t>
                                    </m:r>
                                  </m:e>
                                  <m:sup>
                                    <m:r>
                                      <a:rPr lang="en-US" sz="4400" i="1">
                                        <a:latin typeface="Cambria Math" panose="02040503050406030204" pitchFamily="18" charset="0"/>
                                      </a:rPr>
                                      <m:t>2</m:t>
                                    </m:r>
                                  </m:sup>
                                </m:sSup>
                              </m:den>
                            </m:f>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e>
                        </m:d>
                      </m:e>
                    </m:func>
                  </m:oMath>
                </a14:m>
                <a:r>
                  <a:rPr lang="x-IV_mathan" sz="4400" dirty="0"/>
                  <a:t>   </a:t>
                </a:r>
              </a:p>
              <a:p>
                <a:r>
                  <a:rPr lang="en-US" sz="4400" dirty="0">
                    <a:solidFill>
                      <a:srgbClr val="0070C0"/>
                    </a:solidFill>
                  </a:rPr>
                  <a:t> </a:t>
                </a:r>
                <a14:m>
                  <m:oMath xmlns:m="http://schemas.openxmlformats.org/officeDocument/2006/math">
                    <m:r>
                      <a:rPr lang="en-US" sz="4400" i="1">
                        <a:solidFill>
                          <a:srgbClr val="0070C0"/>
                        </a:solidFill>
                        <a:latin typeface="Cambria Math" panose="02040503050406030204" pitchFamily="18" charset="0"/>
                      </a:rPr>
                      <m:t>𝑥</m:t>
                    </m:r>
                    <m:r>
                      <a:rPr lang="x-IV_mathan" sz="4400">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cosh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𝛼</m:t>
                                </m:r>
                              </m:num>
                              <m:den>
                                <m:sSup>
                                  <m:sSupPr>
                                    <m:ctrlPr>
                                      <a:rPr lang="en-US" sz="4400" i="1">
                                        <a:latin typeface="Cambria Math" panose="02040503050406030204" pitchFamily="18" charset="0"/>
                                      </a:rPr>
                                    </m:ctrlPr>
                                  </m:sSupPr>
                                  <m:e>
                                    <m:r>
                                      <a:rPr lang="en-US" sz="4400" i="1">
                                        <a:latin typeface="Cambria Math" panose="02040503050406030204" pitchFamily="18" charset="0"/>
                                      </a:rPr>
                                      <m:t>𝑐</m:t>
                                    </m:r>
                                  </m:e>
                                  <m:sup>
                                    <m:r>
                                      <a:rPr lang="en-US" sz="4400" i="1">
                                        <a:latin typeface="Cambria Math" panose="02040503050406030204" pitchFamily="18" charset="0"/>
                                      </a:rPr>
                                      <m:t>2</m:t>
                                    </m:r>
                                  </m:sup>
                                </m:sSup>
                              </m:den>
                            </m:f>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e>
                        </m:d>
                      </m:e>
                    </m:func>
                  </m:oMath>
                </a14:m>
                <a:r>
                  <a:rPr lang="x-IV_mathan" sz="4400" dirty="0"/>
                  <a:t>  </a:t>
                </a:r>
              </a:p>
            </p:txBody>
          </p:sp>
        </mc:Choice>
        <mc:Fallback xmlns="">
          <p:sp>
            <p:nvSpPr>
              <p:cNvPr id="3" name="Rectangle 2">
                <a:extLst>
                  <a:ext uri="{FF2B5EF4-FFF2-40B4-BE49-F238E27FC236}">
                    <a16:creationId xmlns:a16="http://schemas.microsoft.com/office/drawing/2014/main" id="{E87B706F-F37F-4683-9AAC-8E2675E0F8CC}"/>
                  </a:ext>
                </a:extLst>
              </p:cNvPr>
              <p:cNvSpPr>
                <a:spLocks noRot="1" noChangeAspect="1" noMove="1" noResize="1" noEditPoints="1" noAdjustHandles="1" noChangeArrowheads="1" noChangeShapeType="1" noTextEdit="1"/>
              </p:cNvSpPr>
              <p:nvPr/>
            </p:nvSpPr>
            <p:spPr>
              <a:xfrm>
                <a:off x="781050" y="791816"/>
                <a:ext cx="5200650" cy="2119042"/>
              </a:xfrm>
              <a:prstGeom prst="rect">
                <a:avLst/>
              </a:prstGeom>
              <a:blipFill>
                <a:blip r:embed="rId6"/>
                <a:stretch>
                  <a:fillRect/>
                </a:stretch>
              </a:blipFill>
            </p:spPr>
            <p:txBody>
              <a:bodyPr/>
              <a:lstStyle/>
              <a:p>
                <a:r>
                  <a:rPr lang="en-CA">
                    <a:noFill/>
                  </a:rPr>
                  <a:t> </a:t>
                </a:r>
              </a:p>
            </p:txBody>
          </p:sp>
        </mc:Fallback>
      </mc:AlternateContent>
      <p:grpSp>
        <p:nvGrpSpPr>
          <p:cNvPr id="15" name="Group 14">
            <a:extLst>
              <a:ext uri="{FF2B5EF4-FFF2-40B4-BE49-F238E27FC236}">
                <a16:creationId xmlns:a16="http://schemas.microsoft.com/office/drawing/2014/main" id="{95C22F8C-3342-4C28-B9B2-F64F2F9245AF}"/>
              </a:ext>
            </a:extLst>
          </p:cNvPr>
          <p:cNvGrpSpPr/>
          <p:nvPr/>
        </p:nvGrpSpPr>
        <p:grpSpPr>
          <a:xfrm>
            <a:off x="10809237" y="1883600"/>
            <a:ext cx="1268463" cy="707886"/>
            <a:chOff x="10809237" y="1883600"/>
            <a:chExt cx="1268463" cy="707886"/>
          </a:xfrm>
        </p:grpSpPr>
        <p:cxnSp>
          <p:nvCxnSpPr>
            <p:cNvPr id="48" name="Straight Arrow Connector 47">
              <a:extLst>
                <a:ext uri="{FF2B5EF4-FFF2-40B4-BE49-F238E27FC236}">
                  <a16:creationId xmlns:a16="http://schemas.microsoft.com/office/drawing/2014/main" id="{2CDE05AF-E364-4691-A51A-475D554F67C2}"/>
                </a:ext>
              </a:extLst>
            </p:cNvPr>
            <p:cNvCxnSpPr>
              <a:cxnSpLocks/>
            </p:cNvCxnSpPr>
            <p:nvPr/>
          </p:nvCxnSpPr>
          <p:spPr>
            <a:xfrm flipV="1">
              <a:off x="10809237" y="2279837"/>
              <a:ext cx="830313" cy="21571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D642C56-67E2-4B79-9755-542594BFD1D4}"/>
                    </a:ext>
                  </a:extLst>
                </p:cNvPr>
                <p:cNvSpPr txBox="1"/>
                <p:nvPr/>
              </p:nvSpPr>
              <p:spPr>
                <a:xfrm>
                  <a:off x="11489590" y="1883600"/>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i="1" smtClean="0">
                                <a:solidFill>
                                  <a:srgbClr val="FF0000"/>
                                </a:solidFill>
                                <a:latin typeface="Cambria Math" panose="02040503050406030204" pitchFamily="18" charset="0"/>
                              </a:rPr>
                              <m:t>𝑥</m:t>
                            </m:r>
                          </m:e>
                        </m:acc>
                      </m:oMath>
                    </m:oMathPara>
                  </a14:m>
                  <a:endParaRPr lang="en-CA" sz="4000" dirty="0">
                    <a:solidFill>
                      <a:srgbClr val="FF0000"/>
                    </a:solidFill>
                  </a:endParaRPr>
                </a:p>
              </p:txBody>
            </p:sp>
          </mc:Choice>
          <mc:Fallback xmlns="">
            <p:sp>
              <p:nvSpPr>
                <p:cNvPr id="42" name="TextBox 41">
                  <a:extLst>
                    <a:ext uri="{FF2B5EF4-FFF2-40B4-BE49-F238E27FC236}">
                      <a16:creationId xmlns:a16="http://schemas.microsoft.com/office/drawing/2014/main" id="{4D642C56-67E2-4B79-9755-542594BFD1D4}"/>
                    </a:ext>
                  </a:extLst>
                </p:cNvPr>
                <p:cNvSpPr txBox="1">
                  <a:spLocks noRot="1" noChangeAspect="1" noMove="1" noResize="1" noEditPoints="1" noAdjustHandles="1" noChangeArrowheads="1" noChangeShapeType="1" noTextEdit="1"/>
                </p:cNvSpPr>
                <p:nvPr/>
              </p:nvSpPr>
              <p:spPr>
                <a:xfrm>
                  <a:off x="11489590" y="1883600"/>
                  <a:ext cx="588110" cy="707886"/>
                </a:xfrm>
                <a:prstGeom prst="rect">
                  <a:avLst/>
                </a:prstGeom>
                <a:blipFill>
                  <a:blip r:embed="rId7"/>
                  <a:stretch>
                    <a:fillRect/>
                  </a:stretch>
                </a:blipFill>
              </p:spPr>
              <p:txBody>
                <a:bodyPr/>
                <a:lstStyle/>
                <a:p>
                  <a:r>
                    <a:rPr lang="en-CA">
                      <a:noFill/>
                    </a:rPr>
                    <a:t> </a:t>
                  </a:r>
                </a:p>
              </p:txBody>
            </p:sp>
          </mc:Fallback>
        </mc:AlternateContent>
      </p:grpSp>
      <p:grpSp>
        <p:nvGrpSpPr>
          <p:cNvPr id="35" name="Group 34">
            <a:extLst>
              <a:ext uri="{FF2B5EF4-FFF2-40B4-BE49-F238E27FC236}">
                <a16:creationId xmlns:a16="http://schemas.microsoft.com/office/drawing/2014/main" id="{764274D0-4D03-49E7-9B10-7AE6504D93BE}"/>
              </a:ext>
            </a:extLst>
          </p:cNvPr>
          <p:cNvGrpSpPr/>
          <p:nvPr/>
        </p:nvGrpSpPr>
        <p:grpSpPr>
          <a:xfrm>
            <a:off x="11201400" y="580554"/>
            <a:ext cx="997532" cy="924396"/>
            <a:chOff x="11201400" y="580554"/>
            <a:chExt cx="997532" cy="924396"/>
          </a:xfrm>
        </p:grpSpPr>
        <p:cxnSp>
          <p:nvCxnSpPr>
            <p:cNvPr id="56" name="Straight Arrow Connector 55">
              <a:extLst>
                <a:ext uri="{FF2B5EF4-FFF2-40B4-BE49-F238E27FC236}">
                  <a16:creationId xmlns:a16="http://schemas.microsoft.com/office/drawing/2014/main" id="{AF72019C-536E-44C1-B95E-9EEDC46A2F63}"/>
                </a:ext>
              </a:extLst>
            </p:cNvPr>
            <p:cNvCxnSpPr>
              <a:cxnSpLocks/>
            </p:cNvCxnSpPr>
            <p:nvPr/>
          </p:nvCxnSpPr>
          <p:spPr>
            <a:xfrm flipV="1">
              <a:off x="11201400" y="580554"/>
              <a:ext cx="438150" cy="924396"/>
            </a:xfrm>
            <a:prstGeom prst="straightConnector1">
              <a:avLst/>
            </a:prstGeom>
            <a:ln w="76200">
              <a:solidFill>
                <a:srgbClr val="FF5353"/>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8C9C0C1-5760-4B2D-B334-12F528365FDC}"/>
                    </a:ext>
                  </a:extLst>
                </p:cNvPr>
                <p:cNvSpPr txBox="1"/>
                <p:nvPr/>
              </p:nvSpPr>
              <p:spPr>
                <a:xfrm>
                  <a:off x="11432440" y="721550"/>
                  <a:ext cx="766492"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𝑐</m:t>
                        </m:r>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m:oMathPara>
                  </a14:m>
                  <a:endParaRPr lang="en-CA" sz="4000" dirty="0">
                    <a:solidFill>
                      <a:srgbClr val="FF0000"/>
                    </a:solidFill>
                  </a:endParaRPr>
                </a:p>
              </p:txBody>
            </p:sp>
          </mc:Choice>
          <mc:Fallback xmlns="">
            <p:sp>
              <p:nvSpPr>
                <p:cNvPr id="47" name="TextBox 46">
                  <a:extLst>
                    <a:ext uri="{FF2B5EF4-FFF2-40B4-BE49-F238E27FC236}">
                      <a16:creationId xmlns:a16="http://schemas.microsoft.com/office/drawing/2014/main" id="{98C9C0C1-5760-4B2D-B334-12F528365FDC}"/>
                    </a:ext>
                  </a:extLst>
                </p:cNvPr>
                <p:cNvSpPr txBox="1">
                  <a:spLocks noRot="1" noChangeAspect="1" noMove="1" noResize="1" noEditPoints="1" noAdjustHandles="1" noChangeArrowheads="1" noChangeShapeType="1" noTextEdit="1"/>
                </p:cNvSpPr>
                <p:nvPr/>
              </p:nvSpPr>
              <p:spPr>
                <a:xfrm>
                  <a:off x="11432440" y="721550"/>
                  <a:ext cx="766492" cy="707886"/>
                </a:xfrm>
                <a:prstGeom prst="rect">
                  <a:avLst/>
                </a:prstGeom>
                <a:blipFill>
                  <a:blip r:embed="rId8"/>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519B8C8E-AF4B-4F74-B40D-57096D3A76FD}"/>
                  </a:ext>
                </a:extLst>
              </p:cNvPr>
              <p:cNvSpPr/>
              <p:nvPr/>
            </p:nvSpPr>
            <p:spPr>
              <a:xfrm>
                <a:off x="0" y="2803951"/>
                <a:ext cx="5295900" cy="707886"/>
              </a:xfrm>
              <a:prstGeom prst="rect">
                <a:avLst/>
              </a:prstGeom>
            </p:spPr>
            <p:txBody>
              <a:bodyPr wrap="square">
                <a:spAutoFit/>
              </a:bodyPr>
              <a:lstStyle/>
              <a:p>
                <a:r>
                  <a:rPr lang="x-IV_mathan" sz="4000" dirty="0"/>
                  <a:t>curves of constant </a:t>
                </a:r>
                <a14:m>
                  <m:oMath xmlns:m="http://schemas.openxmlformats.org/officeDocument/2006/math">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oMath>
                </a14:m>
                <a:endParaRPr lang="x-IV_mathan" sz="4000" dirty="0"/>
              </a:p>
            </p:txBody>
          </p:sp>
        </mc:Choice>
        <mc:Fallback xmlns="">
          <p:sp>
            <p:nvSpPr>
              <p:cNvPr id="49" name="Rectangle 48">
                <a:extLst>
                  <a:ext uri="{FF2B5EF4-FFF2-40B4-BE49-F238E27FC236}">
                    <a16:creationId xmlns:a16="http://schemas.microsoft.com/office/drawing/2014/main" id="{519B8C8E-AF4B-4F74-B40D-57096D3A76FD}"/>
                  </a:ext>
                </a:extLst>
              </p:cNvPr>
              <p:cNvSpPr>
                <a:spLocks noRot="1" noChangeAspect="1" noMove="1" noResize="1" noEditPoints="1" noAdjustHandles="1" noChangeArrowheads="1" noChangeShapeType="1" noTextEdit="1"/>
              </p:cNvSpPr>
              <p:nvPr/>
            </p:nvSpPr>
            <p:spPr>
              <a:xfrm>
                <a:off x="0" y="2803951"/>
                <a:ext cx="5295900" cy="707886"/>
              </a:xfrm>
              <a:prstGeom prst="rect">
                <a:avLst/>
              </a:prstGeom>
              <a:blipFill>
                <a:blip r:embed="rId9"/>
                <a:stretch>
                  <a:fillRect l="-4028" t="-15517" b="-3620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86FA0BDE-16C5-4E2C-A217-FABFD4FA0C2B}"/>
                  </a:ext>
                </a:extLst>
              </p:cNvPr>
              <p:cNvSpPr/>
              <p:nvPr/>
            </p:nvSpPr>
            <p:spPr>
              <a:xfrm>
                <a:off x="0" y="4493169"/>
                <a:ext cx="5295900" cy="707886"/>
              </a:xfrm>
              <a:prstGeom prst="rect">
                <a:avLst/>
              </a:prstGeom>
            </p:spPr>
            <p:txBody>
              <a:bodyPr wrap="square">
                <a:spAutoFit/>
              </a:bodyPr>
              <a:lstStyle/>
              <a:p>
                <a:r>
                  <a:rPr lang="x-IV_mathan" sz="4000" dirty="0"/>
                  <a:t>curves of constant </a:t>
                </a:r>
                <a14:m>
                  <m:oMath xmlns:m="http://schemas.openxmlformats.org/officeDocument/2006/math">
                    <m:r>
                      <a:rPr lang="en-US" sz="4000" b="0" i="1" smtClean="0">
                        <a:solidFill>
                          <a:schemeClr val="tx1"/>
                        </a:solidFill>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a14:m>
                <a:endParaRPr lang="x-IV_mathan" sz="4000" dirty="0"/>
              </a:p>
            </p:txBody>
          </p:sp>
        </mc:Choice>
        <mc:Fallback xmlns="">
          <p:sp>
            <p:nvSpPr>
              <p:cNvPr id="50" name="Rectangle 49">
                <a:extLst>
                  <a:ext uri="{FF2B5EF4-FFF2-40B4-BE49-F238E27FC236}">
                    <a16:creationId xmlns:a16="http://schemas.microsoft.com/office/drawing/2014/main" id="{86FA0BDE-16C5-4E2C-A217-FABFD4FA0C2B}"/>
                  </a:ext>
                </a:extLst>
              </p:cNvPr>
              <p:cNvSpPr>
                <a:spLocks noRot="1" noChangeAspect="1" noMove="1" noResize="1" noEditPoints="1" noAdjustHandles="1" noChangeArrowheads="1" noChangeShapeType="1" noTextEdit="1"/>
              </p:cNvSpPr>
              <p:nvPr/>
            </p:nvSpPr>
            <p:spPr>
              <a:xfrm>
                <a:off x="0" y="4493169"/>
                <a:ext cx="5295900" cy="707886"/>
              </a:xfrm>
              <a:prstGeom prst="rect">
                <a:avLst/>
              </a:prstGeom>
              <a:blipFill>
                <a:blip r:embed="rId10"/>
                <a:stretch>
                  <a:fillRect l="-4028" t="-15517" b="-3620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CBF85D32-3BDF-4BBB-A0BA-F73AB692522E}"/>
                  </a:ext>
                </a:extLst>
              </p:cNvPr>
              <p:cNvSpPr/>
              <p:nvPr/>
            </p:nvSpPr>
            <p:spPr>
              <a:xfrm>
                <a:off x="0" y="5121819"/>
                <a:ext cx="7124700" cy="1736181"/>
              </a:xfrm>
              <a:prstGeom prst="rect">
                <a:avLst/>
              </a:prstGeom>
            </p:spPr>
            <p:txBody>
              <a:bodyPr wrap="square">
                <a:spAutoFit/>
              </a:bodyPr>
              <a:lstStyle/>
              <a:p>
                <a:pPr marL="571500" indent="-571500">
                  <a:buFont typeface="Arial" panose="020B0604020202020204" pitchFamily="34" charset="0"/>
                  <a:buChar char="•"/>
                </a:pPr>
                <a:r>
                  <a:rPr lang="x-IV_mathan" sz="3200" dirty="0"/>
                  <a:t>Lines of constant time</a:t>
                </a:r>
              </a:p>
              <a:p>
                <a:pPr marL="571500" indent="-571500">
                  <a:buFont typeface="Arial" panose="020B0604020202020204" pitchFamily="34" charset="0"/>
                  <a:buChar char="•"/>
                </a:pPr>
                <a:r>
                  <a:rPr lang="" sz="3200" dirty="0"/>
                  <a:t> </a:t>
                </a:r>
                <a14:m>
                  <m:oMath xmlns:m="http://schemas.openxmlformats.org/officeDocument/2006/math">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𝑡</m:t>
                        </m:r>
                      </m:e>
                    </m:acc>
                  </m:oMath>
                </a14:m>
                <a:r>
                  <a:rPr lang="" sz="3200" dirty="0"/>
                  <a:t> is NOT the proper time </a:t>
                </a:r>
                <a14:m>
                  <m:oMath xmlns:m="http://schemas.openxmlformats.org/officeDocument/2006/math">
                    <m:r>
                      <a:rPr lang="en-US" sz="3200" i="1">
                        <a:solidFill>
                          <a:schemeClr val="accent4">
                            <a:lumMod val="75000"/>
                          </a:schemeClr>
                        </a:solidFill>
                        <a:latin typeface="Cambria Math" panose="02040503050406030204" pitchFamily="18" charset="0"/>
                      </a:rPr>
                      <m:t>𝜏</m:t>
                    </m:r>
                  </m:oMath>
                </a14:m>
                <a:r>
                  <a:rPr lang="en-US" sz="3200" dirty="0"/>
                  <a:t> m</a:t>
                </a:r>
                <a:r>
                  <a:rPr lang="" sz="3200" dirty="0"/>
                  <a:t>easured </a:t>
                </a:r>
                <a:br>
                  <a:rPr lang="" sz="3200" dirty="0"/>
                </a:br>
                <a:r>
                  <a:rPr lang="" sz="3200" dirty="0"/>
                  <a:t>by particle (</a:t>
                </a:r>
                <a14:m>
                  <m:oMath xmlns:m="http://schemas.openxmlformats.org/officeDocument/2006/math">
                    <m:r>
                      <a:rPr lang="en-US" sz="3200" i="1">
                        <a:solidFill>
                          <a:schemeClr val="accent4">
                            <a:lumMod val="75000"/>
                          </a:schemeClr>
                        </a:solidFill>
                        <a:latin typeface="Cambria Math" panose="02040503050406030204" pitchFamily="18" charset="0"/>
                      </a:rPr>
                      <m:t>𝜏</m:t>
                    </m:r>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𝛼</m:t>
                        </m:r>
                      </m:num>
                      <m:den>
                        <m:sSup>
                          <m:sSupPr>
                            <m:ctrlPr>
                              <a:rPr lang="en-US" sz="3200" i="1" dirty="0">
                                <a:latin typeface="Cambria Math" panose="02040503050406030204" pitchFamily="18" charset="0"/>
                              </a:rPr>
                            </m:ctrlPr>
                          </m:sSupPr>
                          <m:e>
                            <m:r>
                              <a:rPr lang="en-US" sz="3200" i="1" dirty="0">
                                <a:latin typeface="Cambria Math" panose="02040503050406030204" pitchFamily="18" charset="0"/>
                              </a:rPr>
                              <m:t>𝑐</m:t>
                            </m:r>
                          </m:e>
                          <m:sup>
                            <m:r>
                              <a:rPr lang="en-US" sz="3200" i="1" dirty="0">
                                <a:latin typeface="Cambria Math" panose="02040503050406030204" pitchFamily="18" charset="0"/>
                              </a:rPr>
                              <m:t>2</m:t>
                            </m:r>
                          </m:sup>
                        </m:sSup>
                      </m:den>
                    </m:f>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acc>
                      <m:accPr>
                        <m:chr m:val="̃"/>
                        <m:ctrlPr>
                          <a:rPr lang="en-US" sz="3200" i="1" dirty="0">
                            <a:solidFill>
                              <a:srgbClr val="FF0000"/>
                            </a:solidFill>
                            <a:latin typeface="Cambria Math" panose="02040503050406030204" pitchFamily="18" charset="0"/>
                          </a:rPr>
                        </m:ctrlPr>
                      </m:accPr>
                      <m:e>
                        <m:r>
                          <a:rPr lang="en-US" sz="3200" i="1" dirty="0">
                            <a:solidFill>
                              <a:srgbClr val="FF0000"/>
                            </a:solidFill>
                            <a:latin typeface="Cambria Math" panose="02040503050406030204" pitchFamily="18" charset="0"/>
                          </a:rPr>
                          <m:t>𝑡</m:t>
                        </m:r>
                      </m:e>
                    </m:acc>
                  </m:oMath>
                </a14:m>
                <a:r>
                  <a:rPr lang="" sz="3200" dirty="0"/>
                  <a:t>)</a:t>
                </a:r>
                <a:endParaRPr lang="x-IV_mathan" sz="3200" dirty="0"/>
              </a:p>
            </p:txBody>
          </p:sp>
        </mc:Choice>
        <mc:Fallback xmlns="">
          <p:sp>
            <p:nvSpPr>
              <p:cNvPr id="52" name="Rectangle 51">
                <a:extLst>
                  <a:ext uri="{FF2B5EF4-FFF2-40B4-BE49-F238E27FC236}">
                    <a16:creationId xmlns:a16="http://schemas.microsoft.com/office/drawing/2014/main" id="{CBF85D32-3BDF-4BBB-A0BA-F73AB692522E}"/>
                  </a:ext>
                </a:extLst>
              </p:cNvPr>
              <p:cNvSpPr>
                <a:spLocks noRot="1" noChangeAspect="1" noMove="1" noResize="1" noEditPoints="1" noAdjustHandles="1" noChangeArrowheads="1" noChangeShapeType="1" noTextEdit="1"/>
              </p:cNvSpPr>
              <p:nvPr/>
            </p:nvSpPr>
            <p:spPr>
              <a:xfrm>
                <a:off x="0" y="5121819"/>
                <a:ext cx="7124700" cy="1736181"/>
              </a:xfrm>
              <a:prstGeom prst="rect">
                <a:avLst/>
              </a:prstGeom>
              <a:blipFill>
                <a:blip r:embed="rId11"/>
                <a:stretch>
                  <a:fillRect l="-1967" t="-4561" r="-342" b="-4912"/>
                </a:stretch>
              </a:blipFill>
            </p:spPr>
            <p:txBody>
              <a:bodyPr/>
              <a:lstStyle/>
              <a:p>
                <a:r>
                  <a:rPr lang="en-CA">
                    <a:noFill/>
                  </a:rPr>
                  <a:t> </a:t>
                </a:r>
              </a:p>
            </p:txBody>
          </p:sp>
        </mc:Fallback>
      </mc:AlternateContent>
      <p:sp>
        <p:nvSpPr>
          <p:cNvPr id="53" name="Rectangle 52">
            <a:extLst>
              <a:ext uri="{FF2B5EF4-FFF2-40B4-BE49-F238E27FC236}">
                <a16:creationId xmlns:a16="http://schemas.microsoft.com/office/drawing/2014/main" id="{1F864952-6426-4193-96A5-FACEB40C1601}"/>
              </a:ext>
            </a:extLst>
          </p:cNvPr>
          <p:cNvSpPr/>
          <p:nvPr/>
        </p:nvSpPr>
        <p:spPr>
          <a:xfrm>
            <a:off x="0" y="3394501"/>
            <a:ext cx="7143750" cy="1077218"/>
          </a:xfrm>
          <a:prstGeom prst="rect">
            <a:avLst/>
          </a:prstGeom>
        </p:spPr>
        <p:txBody>
          <a:bodyPr wrap="square">
            <a:spAutoFit/>
          </a:bodyPr>
          <a:lstStyle/>
          <a:p>
            <a:pPr marL="571500" indent="-571500">
              <a:buFont typeface="Arial" panose="020B0604020202020204" pitchFamily="34" charset="0"/>
              <a:buChar char="•"/>
            </a:pPr>
            <a:r>
              <a:rPr lang="x-IV_mathan" sz="3200" dirty="0"/>
              <a:t>Curves of constant position according to an acclerated observer</a:t>
            </a:r>
          </a:p>
        </p:txBody>
      </p:sp>
      <p:sp>
        <p:nvSpPr>
          <p:cNvPr id="5" name="Rectangle 4">
            <a:extLst>
              <a:ext uri="{FF2B5EF4-FFF2-40B4-BE49-F238E27FC236}">
                <a16:creationId xmlns:a16="http://schemas.microsoft.com/office/drawing/2014/main" id="{6E9AF069-5483-4F48-97CB-1505D1C705E5}"/>
              </a:ext>
            </a:extLst>
          </p:cNvPr>
          <p:cNvSpPr/>
          <p:nvPr/>
        </p:nvSpPr>
        <p:spPr>
          <a:xfrm rot="18900000">
            <a:off x="7601859" y="1240037"/>
            <a:ext cx="2742292" cy="584775"/>
          </a:xfrm>
          <a:prstGeom prst="rect">
            <a:avLst/>
          </a:prstGeom>
        </p:spPr>
        <p:txBody>
          <a:bodyPr wrap="square">
            <a:spAutoFit/>
          </a:bodyPr>
          <a:lstStyle/>
          <a:p>
            <a:r>
              <a:rPr lang="en-US" sz="3200" dirty="0" err="1"/>
              <a:t>Rindler</a:t>
            </a:r>
            <a:r>
              <a:rPr lang="en-US" sz="3200" dirty="0"/>
              <a:t> horizon</a:t>
            </a:r>
            <a:endParaRPr lang="x-IV_mathan" sz="3200" dirty="0"/>
          </a:p>
        </p:txBody>
      </p:sp>
      <mc:AlternateContent xmlns:mc="http://schemas.openxmlformats.org/markup-compatibility/2006" xmlns:p14="http://schemas.microsoft.com/office/powerpoint/2010/main" xmlns:iact="http://schemas.microsoft.com/office/powerpoint/2014/inkAction">
        <mc:Choice Requires="p14 iact">
          <p:contentPart p14:bwMode="auto" r:id="rId12">
            <p14:nvContentPartPr>
              <p14:cNvPr id="38" name="Ink 37">
                <a:extLst>
                  <a:ext uri="{FF2B5EF4-FFF2-40B4-BE49-F238E27FC236}">
                    <a16:creationId xmlns:a16="http://schemas.microsoft.com/office/drawing/2014/main" id="{3426204D-C057-4DB0-8607-679BFF73BDC3}"/>
                  </a:ext>
                </a:extLst>
              </p14:cNvPr>
              <p14:cNvContentPartPr/>
              <p14:nvPr>
                <p:extLst>
                  <p:ext uri="{42D2F446-02D8-4167-A562-619A0277C38B}">
                    <p15:isNarration xmlns:p15="http://schemas.microsoft.com/office/powerpoint/2012/main" val="1"/>
                  </p:ext>
                </p:extLst>
              </p14:nvPr>
            </p14:nvContentPartPr>
            <p14:xfrm>
              <a:off x="2470350" y="6724830"/>
              <a:ext cx="1807200" cy="114120"/>
            </p14:xfrm>
          </p:contentPart>
        </mc:Choice>
        <mc:Fallback xmlns="">
          <p:pic>
            <p:nvPicPr>
              <p:cNvPr id="38" name="Ink 37">
                <a:extLst>
                  <a:ext uri="{FF2B5EF4-FFF2-40B4-BE49-F238E27FC236}">
                    <a16:creationId xmlns:a16="http://schemas.microsoft.com/office/drawing/2014/main" id="{3426204D-C057-4DB0-8607-679BFF73BDC3}"/>
                  </a:ext>
                </a:extLst>
              </p:cNvPr>
              <p:cNvPicPr>
                <a:picLocks noGrp="1" noRot="1" noChangeAspect="1" noMove="1" noResize="1" noEditPoints="1" noAdjustHandles="1" noChangeArrowheads="1" noChangeShapeType="1"/>
              </p:cNvPicPr>
              <p:nvPr/>
            </p:nvPicPr>
            <p:blipFill>
              <a:blip r:embed="rId13"/>
              <a:stretch>
                <a:fillRect/>
              </a:stretch>
            </p:blipFill>
            <p:spPr>
              <a:xfrm>
                <a:off x="2460990" y="6715470"/>
                <a:ext cx="1825920" cy="132840"/>
              </a:xfrm>
              <a:prstGeom prst="rect">
                <a:avLst/>
              </a:prstGeom>
            </p:spPr>
          </p:pic>
        </mc:Fallback>
      </mc:AlternateContent>
    </p:spTree>
    <p:custDataLst>
      <p:tags r:id="rId1"/>
    </p:custDataLst>
    <p:extLst>
      <p:ext uri="{BB962C8B-B14F-4D97-AF65-F5344CB8AC3E}">
        <p14:creationId xmlns:p14="http://schemas.microsoft.com/office/powerpoint/2010/main" val="3618441632"/>
      </p:ext>
    </p:extLst>
  </p:cSld>
  <p:clrMapOvr>
    <a:masterClrMapping/>
  </p:clrMapOvr>
  <mc:AlternateContent xmlns:mc="http://schemas.openxmlformats.org/markup-compatibility/2006" xmlns:p14="http://schemas.microsoft.com/office/powerpoint/2010/main">
    <mc:Choice Requires="p14">
      <p:transition spd="slow" p14:dur="2000" advTm="78024"/>
    </mc:Choice>
    <mc:Fallback xmlns="">
      <p:transition spd="slow" advTm="78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0"/>
                                        <p:tgtEl>
                                          <p:spTgt spid="35"/>
                                        </p:tgtEl>
                                      </p:cBhvr>
                                    </p:animEffect>
                                    <p:anim calcmode="lin" valueType="num">
                                      <p:cBhvr>
                                        <p:cTn id="33" dur="1000" fill="hold"/>
                                        <p:tgtEl>
                                          <p:spTgt spid="35"/>
                                        </p:tgtEl>
                                        <p:attrNameLst>
                                          <p:attrName>ppt_x</p:attrName>
                                        </p:attrNameLst>
                                      </p:cBhvr>
                                      <p:tavLst>
                                        <p:tav tm="0">
                                          <p:val>
                                            <p:strVal val="#ppt_x"/>
                                          </p:val>
                                        </p:tav>
                                        <p:tav tm="100000">
                                          <p:val>
                                            <p:strVal val="#ppt_x"/>
                                          </p:val>
                                        </p:tav>
                                      </p:tavLst>
                                    </p:anim>
                                    <p:anim calcmode="lin" valueType="num">
                                      <p:cBhvr>
                                        <p:cTn id="3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2">
                                            <p:txEl>
                                              <p:pRg st="1" end="1"/>
                                            </p:txEl>
                                          </p:spTgt>
                                        </p:tgtEl>
                                        <p:attrNameLst>
                                          <p:attrName>style.visibility</p:attrName>
                                        </p:attrNameLst>
                                      </p:cBhvr>
                                      <p:to>
                                        <p:strVal val="visible"/>
                                      </p:to>
                                    </p:set>
                                  </p:childTnLst>
                                </p:cTn>
                              </p:par>
                            </p:childTnLst>
                          </p:cTn>
                        </p:par>
                        <p:par>
                          <p:cTn id="52" fill="hold">
                            <p:stCondLst>
                              <p:cond delay="0"/>
                            </p:stCondLst>
                            <p:childTnLst>
                              <p:par>
                                <p:cTn id="53" presetID="59" presetClass="entr" presetSubtype="0" fill="hold" nodeType="afterEffect">
                                  <p:stCondLst>
                                    <p:cond delay="3000"/>
                                  </p:stCondLst>
                                  <p:childTnLst>
                                    <p:set>
                                      <p:cBhvr>
                                        <p:cTn id="54" dur="1" fill="hold">
                                          <p:stCondLst>
                                            <p:cond delay="0"/>
                                          </p:stCondLst>
                                        </p:cTn>
                                        <p:tgtEl>
                                          <p:spTgt spid="38"/>
                                        </p:tgtEl>
                                        <p:attrNameLst>
                                          <p:attrName>style.visibility</p:attrName>
                                        </p:attrNameLst>
                                      </p:cBhvr>
                                      <p:to>
                                        <p:strVal val="visible"/>
                                      </p:to>
                                    </p:set>
                                    <p:cmd type="call" cmd="playFrom(0.0)">
                                      <p:cBhvr>
                                        <p:cTn id="55" dur="1" fill="hold"/>
                                        <p:tgtEl>
                                          <p:spTgt spid="38"/>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2" grpId="0" uiExpand="1" build="p"/>
      <p:bldP spid="53" grpId="0" uiExpand="1" build="p"/>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F40619F6-DD58-47DB-8A70-106755F1769D}"/>
              </a:ext>
            </a:extLst>
          </p:cNvPr>
          <p:cNvPicPr>
            <a:picLocks noChangeAspect="1"/>
          </p:cNvPicPr>
          <p:nvPr/>
        </p:nvPicPr>
        <p:blipFill rotWithShape="1">
          <a:blip r:embed="rId3"/>
          <a:srcRect l="2656" t="5535" r="55099" b="6728"/>
          <a:stretch/>
        </p:blipFill>
        <p:spPr>
          <a:xfrm>
            <a:off x="7265596" y="452511"/>
            <a:ext cx="5291075" cy="6153150"/>
          </a:xfrm>
          <a:prstGeom prst="rect">
            <a:avLst/>
          </a:prstGeom>
        </p:spPr>
      </p:pic>
      <p:grpSp>
        <p:nvGrpSpPr>
          <p:cNvPr id="60" name="Group 59">
            <a:extLst>
              <a:ext uri="{FF2B5EF4-FFF2-40B4-BE49-F238E27FC236}">
                <a16:creationId xmlns:a16="http://schemas.microsoft.com/office/drawing/2014/main" id="{46ACECB6-E013-4DFB-9CFC-206AE3856D9C}"/>
              </a:ext>
            </a:extLst>
          </p:cNvPr>
          <p:cNvGrpSpPr/>
          <p:nvPr/>
        </p:nvGrpSpPr>
        <p:grpSpPr>
          <a:xfrm>
            <a:off x="7526130" y="-946240"/>
            <a:ext cx="5465971" cy="9144000"/>
            <a:chOff x="6480223" y="-1091381"/>
            <a:chExt cx="5465971" cy="9144000"/>
          </a:xfrm>
        </p:grpSpPr>
        <p:grpSp>
          <p:nvGrpSpPr>
            <p:cNvPr id="57" name="Group 56">
              <a:extLst>
                <a:ext uri="{FF2B5EF4-FFF2-40B4-BE49-F238E27FC236}">
                  <a16:creationId xmlns:a16="http://schemas.microsoft.com/office/drawing/2014/main" id="{954CE535-A87D-4753-85B7-3BC5E0045F09}"/>
                </a:ext>
              </a:extLst>
            </p:cNvPr>
            <p:cNvGrpSpPr/>
            <p:nvPr/>
          </p:nvGrpSpPr>
          <p:grpSpPr>
            <a:xfrm>
              <a:off x="7048451" y="-44450"/>
              <a:ext cx="3127020" cy="6965950"/>
              <a:chOff x="7048451" y="-44450"/>
              <a:chExt cx="3127020" cy="6965950"/>
            </a:xfrm>
          </p:grpSpPr>
          <p:grpSp>
            <p:nvGrpSpPr>
              <p:cNvPr id="16" name="Group 15">
                <a:extLst>
                  <a:ext uri="{FF2B5EF4-FFF2-40B4-BE49-F238E27FC236}">
                    <a16:creationId xmlns:a16="http://schemas.microsoft.com/office/drawing/2014/main" id="{56A35F7F-58CF-4823-8534-ED169D5C737E}"/>
                  </a:ext>
                </a:extLst>
              </p:cNvPr>
              <p:cNvGrpSpPr/>
              <p:nvPr/>
            </p:nvGrpSpPr>
            <p:grpSpPr>
              <a:xfrm>
                <a:off x="7048451" y="1918357"/>
                <a:ext cx="1111568" cy="3016991"/>
                <a:chOff x="4723570" y="360362"/>
                <a:chExt cx="2121730" cy="6141905"/>
              </a:xfrm>
            </p:grpSpPr>
            <p:sp>
              <p:nvSpPr>
                <p:cNvPr id="19" name="Freeform: Shape 18">
                  <a:extLst>
                    <a:ext uri="{FF2B5EF4-FFF2-40B4-BE49-F238E27FC236}">
                      <a16:creationId xmlns:a16="http://schemas.microsoft.com/office/drawing/2014/main" id="{C08968C3-4412-43A2-8F8F-2B71B2D10A4F}"/>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Freeform: Shape 19">
                  <a:extLst>
                    <a:ext uri="{FF2B5EF4-FFF2-40B4-BE49-F238E27FC236}">
                      <a16:creationId xmlns:a16="http://schemas.microsoft.com/office/drawing/2014/main" id="{96B7035D-7BCF-4461-828A-1C67730D82F8}"/>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7" name="Straight Connector 16">
                <a:extLst>
                  <a:ext uri="{FF2B5EF4-FFF2-40B4-BE49-F238E27FC236}">
                    <a16:creationId xmlns:a16="http://schemas.microsoft.com/office/drawing/2014/main" id="{EA981162-1B64-42D7-995D-4D35BF48053C}"/>
                  </a:ext>
                </a:extLst>
              </p:cNvPr>
              <p:cNvCxnSpPr>
                <a:cxnSpLocks/>
              </p:cNvCxnSpPr>
              <p:nvPr/>
            </p:nvCxnSpPr>
            <p:spPr>
              <a:xfrm flipV="1">
                <a:off x="8030603" y="-44450"/>
                <a:ext cx="2121914" cy="2092005"/>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FD3C509-115D-45A6-A8E8-768E18A14CDD}"/>
                  </a:ext>
                </a:extLst>
              </p:cNvPr>
              <p:cNvCxnSpPr>
                <a:cxnSpLocks/>
              </p:cNvCxnSpPr>
              <p:nvPr/>
            </p:nvCxnSpPr>
            <p:spPr>
              <a:xfrm>
                <a:off x="8116513" y="4891564"/>
                <a:ext cx="2058958" cy="2029936"/>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A0AFE680-B4BC-4CBA-B517-C2255243FFB2}"/>
                </a:ext>
              </a:extLst>
            </p:cNvPr>
            <p:cNvGrpSpPr/>
            <p:nvPr/>
          </p:nvGrpSpPr>
          <p:grpSpPr>
            <a:xfrm>
              <a:off x="7556195" y="57150"/>
              <a:ext cx="2803909" cy="6902450"/>
              <a:chOff x="7575245" y="57150"/>
              <a:chExt cx="2803909" cy="6902450"/>
            </a:xfrm>
          </p:grpSpPr>
          <p:grpSp>
            <p:nvGrpSpPr>
              <p:cNvPr id="6" name="Group 5">
                <a:extLst>
                  <a:ext uri="{FF2B5EF4-FFF2-40B4-BE49-F238E27FC236}">
                    <a16:creationId xmlns:a16="http://schemas.microsoft.com/office/drawing/2014/main" id="{9533D242-438E-48C8-ABAC-2729666E0675}"/>
                  </a:ext>
                </a:extLst>
              </p:cNvPr>
              <p:cNvGrpSpPr/>
              <p:nvPr/>
            </p:nvGrpSpPr>
            <p:grpSpPr>
              <a:xfrm>
                <a:off x="7575245" y="529619"/>
                <a:ext cx="2121730" cy="5758744"/>
                <a:chOff x="4723570" y="360362"/>
                <a:chExt cx="2121730" cy="6141905"/>
              </a:xfrm>
            </p:grpSpPr>
            <p:sp>
              <p:nvSpPr>
                <p:cNvPr id="31" name="Freeform: Shape 30">
                  <a:extLst>
                    <a:ext uri="{FF2B5EF4-FFF2-40B4-BE49-F238E27FC236}">
                      <a16:creationId xmlns:a16="http://schemas.microsoft.com/office/drawing/2014/main" id="{F449B4F6-A20B-4771-880B-C501C42C87A1}"/>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Freeform: Shape 31">
                  <a:extLst>
                    <a:ext uri="{FF2B5EF4-FFF2-40B4-BE49-F238E27FC236}">
                      <a16:creationId xmlns:a16="http://schemas.microsoft.com/office/drawing/2014/main" id="{015F1D86-ED2E-4EFA-9BC2-9D496012A339}"/>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37" name="Straight Connector 36">
                <a:extLst>
                  <a:ext uri="{FF2B5EF4-FFF2-40B4-BE49-F238E27FC236}">
                    <a16:creationId xmlns:a16="http://schemas.microsoft.com/office/drawing/2014/main" id="{0CA3EFA1-07A7-47E4-AC82-41B36D8E33CC}"/>
                  </a:ext>
                </a:extLst>
              </p:cNvPr>
              <p:cNvCxnSpPr>
                <a:cxnSpLocks/>
              </p:cNvCxnSpPr>
              <p:nvPr/>
            </p:nvCxnSpPr>
            <p:spPr>
              <a:xfrm flipV="1">
                <a:off x="9627628" y="57150"/>
                <a:ext cx="547142" cy="53943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F381E72-9537-49B1-8CA9-8DDA5C6EF465}"/>
                  </a:ext>
                </a:extLst>
              </p:cNvPr>
              <p:cNvCxnSpPr>
                <a:cxnSpLocks/>
              </p:cNvCxnSpPr>
              <p:nvPr/>
            </p:nvCxnSpPr>
            <p:spPr>
              <a:xfrm>
                <a:off x="9628422" y="6219449"/>
                <a:ext cx="750732" cy="740151"/>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68AAD5D9-1E86-4879-81B1-D10FE174A06B}"/>
                </a:ext>
              </a:extLst>
            </p:cNvPr>
            <p:cNvGrpSpPr/>
            <p:nvPr/>
          </p:nvGrpSpPr>
          <p:grpSpPr>
            <a:xfrm>
              <a:off x="8114305" y="66707"/>
              <a:ext cx="2121730" cy="6709420"/>
              <a:chOff x="4723570" y="360362"/>
              <a:chExt cx="2121730" cy="6141905"/>
            </a:xfrm>
          </p:grpSpPr>
          <p:sp>
            <p:nvSpPr>
              <p:cNvPr id="29" name="Freeform: Shape 28">
                <a:extLst>
                  <a:ext uri="{FF2B5EF4-FFF2-40B4-BE49-F238E27FC236}">
                    <a16:creationId xmlns:a16="http://schemas.microsoft.com/office/drawing/2014/main" id="{353CFF1F-80B3-4B1C-85AC-7C8435EDF882}"/>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Freeform: Shape 29">
                <a:extLst>
                  <a:ext uri="{FF2B5EF4-FFF2-40B4-BE49-F238E27FC236}">
                    <a16:creationId xmlns:a16="http://schemas.microsoft.com/office/drawing/2014/main" id="{337AE035-D34E-4E83-8FE8-B730D66A582C}"/>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8" name="Group 7">
              <a:extLst>
                <a:ext uri="{FF2B5EF4-FFF2-40B4-BE49-F238E27FC236}">
                  <a16:creationId xmlns:a16="http://schemas.microsoft.com/office/drawing/2014/main" id="{4BB00B4A-0C3B-4BCF-8574-7D03D8EB52AE}"/>
                </a:ext>
              </a:extLst>
            </p:cNvPr>
            <p:cNvGrpSpPr/>
            <p:nvPr/>
          </p:nvGrpSpPr>
          <p:grpSpPr>
            <a:xfrm>
              <a:off x="8628793" y="-406558"/>
              <a:ext cx="2121730" cy="7655946"/>
              <a:chOff x="4723570" y="360362"/>
              <a:chExt cx="2121730" cy="6141905"/>
            </a:xfrm>
          </p:grpSpPr>
          <p:sp>
            <p:nvSpPr>
              <p:cNvPr id="27" name="Freeform: Shape 26">
                <a:extLst>
                  <a:ext uri="{FF2B5EF4-FFF2-40B4-BE49-F238E27FC236}">
                    <a16:creationId xmlns:a16="http://schemas.microsoft.com/office/drawing/2014/main" id="{B8F30F44-61A6-4FC5-B43D-00BC7E0A9FE4}"/>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Freeform: Shape 27">
                <a:extLst>
                  <a:ext uri="{FF2B5EF4-FFF2-40B4-BE49-F238E27FC236}">
                    <a16:creationId xmlns:a16="http://schemas.microsoft.com/office/drawing/2014/main" id="{B7D0A0A8-ACA9-413D-8A02-870FA3907A8C}"/>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9" name="Group 8">
              <a:extLst>
                <a:ext uri="{FF2B5EF4-FFF2-40B4-BE49-F238E27FC236}">
                  <a16:creationId xmlns:a16="http://schemas.microsoft.com/office/drawing/2014/main" id="{007E0970-6B9D-40AF-AABB-80AAC12C270A}"/>
                </a:ext>
              </a:extLst>
            </p:cNvPr>
            <p:cNvGrpSpPr/>
            <p:nvPr/>
          </p:nvGrpSpPr>
          <p:grpSpPr>
            <a:xfrm>
              <a:off x="9178758" y="-952500"/>
              <a:ext cx="2121730" cy="8735406"/>
              <a:chOff x="4723570" y="360362"/>
              <a:chExt cx="2121730" cy="6141905"/>
            </a:xfrm>
          </p:grpSpPr>
          <p:sp>
            <p:nvSpPr>
              <p:cNvPr id="25" name="Freeform: Shape 24">
                <a:extLst>
                  <a:ext uri="{FF2B5EF4-FFF2-40B4-BE49-F238E27FC236}">
                    <a16:creationId xmlns:a16="http://schemas.microsoft.com/office/drawing/2014/main" id="{27FACAFE-F0BD-4229-81C6-A971564DFBD5}"/>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Freeform: Shape 25">
                <a:extLst>
                  <a:ext uri="{FF2B5EF4-FFF2-40B4-BE49-F238E27FC236}">
                    <a16:creationId xmlns:a16="http://schemas.microsoft.com/office/drawing/2014/main" id="{B7236984-8BAB-41EC-8EFD-B37ADF9E4BAD}"/>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8" name="Group 57">
              <a:extLst>
                <a:ext uri="{FF2B5EF4-FFF2-40B4-BE49-F238E27FC236}">
                  <a16:creationId xmlns:a16="http://schemas.microsoft.com/office/drawing/2014/main" id="{37A5F0E1-4BC3-43EE-BF05-EAC207177188}"/>
                </a:ext>
              </a:extLst>
            </p:cNvPr>
            <p:cNvGrpSpPr/>
            <p:nvPr/>
          </p:nvGrpSpPr>
          <p:grpSpPr>
            <a:xfrm>
              <a:off x="6490343" y="391886"/>
              <a:ext cx="4006207" cy="6008914"/>
              <a:chOff x="6490343" y="391886"/>
              <a:chExt cx="4006207" cy="6008914"/>
            </a:xfrm>
          </p:grpSpPr>
          <p:cxnSp>
            <p:nvCxnSpPr>
              <p:cNvPr id="10" name="Straight Connector 9">
                <a:extLst>
                  <a:ext uri="{FF2B5EF4-FFF2-40B4-BE49-F238E27FC236}">
                    <a16:creationId xmlns:a16="http://schemas.microsoft.com/office/drawing/2014/main" id="{8F26075A-ECEB-4543-9A36-7B1F06E45629}"/>
                  </a:ext>
                </a:extLst>
              </p:cNvPr>
              <p:cNvCxnSpPr>
                <a:cxnSpLocks/>
              </p:cNvCxnSpPr>
              <p:nvPr/>
            </p:nvCxnSpPr>
            <p:spPr>
              <a:xfrm>
                <a:off x="6490343" y="3403418"/>
                <a:ext cx="364425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98BA81-E726-499E-858A-1FCBCD088894}"/>
                  </a:ext>
                </a:extLst>
              </p:cNvPr>
              <p:cNvCxnSpPr>
                <a:cxnSpLocks/>
              </p:cNvCxnSpPr>
              <p:nvPr/>
            </p:nvCxnSpPr>
            <p:spPr>
              <a:xfrm flipV="1">
                <a:off x="6509938" y="2397055"/>
                <a:ext cx="3986612" cy="100976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7E7389-F357-46C7-A080-BB19C77297B2}"/>
                  </a:ext>
                </a:extLst>
              </p:cNvPr>
              <p:cNvCxnSpPr>
                <a:cxnSpLocks/>
              </p:cNvCxnSpPr>
              <p:nvPr/>
            </p:nvCxnSpPr>
            <p:spPr>
              <a:xfrm flipV="1">
                <a:off x="6517558" y="1695450"/>
                <a:ext cx="3639656" cy="171851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97F0F1-3673-4BB7-81DD-7357596689A3}"/>
                  </a:ext>
                </a:extLst>
              </p:cNvPr>
              <p:cNvCxnSpPr>
                <a:cxnSpLocks/>
              </p:cNvCxnSpPr>
              <p:nvPr/>
            </p:nvCxnSpPr>
            <p:spPr>
              <a:xfrm flipV="1">
                <a:off x="6517558" y="850900"/>
                <a:ext cx="3959007" cy="25630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D0F5BC6-AFFA-48C9-A3D8-F79AC9B24EFC}"/>
                  </a:ext>
                </a:extLst>
              </p:cNvPr>
              <p:cNvCxnSpPr>
                <a:cxnSpLocks/>
              </p:cNvCxnSpPr>
              <p:nvPr/>
            </p:nvCxnSpPr>
            <p:spPr>
              <a:xfrm flipV="1">
                <a:off x="6509938" y="391886"/>
                <a:ext cx="3905244" cy="30149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FA73E3-D43C-4E23-BDF8-BBA9BD8FC2D3}"/>
                  </a:ext>
                </a:extLst>
              </p:cNvPr>
              <p:cNvCxnSpPr>
                <a:cxnSpLocks/>
              </p:cNvCxnSpPr>
              <p:nvPr/>
            </p:nvCxnSpPr>
            <p:spPr>
              <a:xfrm>
                <a:off x="6497238" y="3390150"/>
                <a:ext cx="3688274" cy="934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2FE793-038E-40B5-82F4-00A646EE8C48}"/>
                  </a:ext>
                </a:extLst>
              </p:cNvPr>
              <p:cNvCxnSpPr>
                <a:cxnSpLocks/>
              </p:cNvCxnSpPr>
              <p:nvPr/>
            </p:nvCxnSpPr>
            <p:spPr>
              <a:xfrm>
                <a:off x="6504858" y="3383005"/>
                <a:ext cx="3809256" cy="179859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23EEEC-E9EC-486A-92F7-BD5EDE707FB9}"/>
                  </a:ext>
                </a:extLst>
              </p:cNvPr>
              <p:cNvCxnSpPr>
                <a:cxnSpLocks/>
              </p:cNvCxnSpPr>
              <p:nvPr/>
            </p:nvCxnSpPr>
            <p:spPr>
              <a:xfrm>
                <a:off x="6504858" y="3383005"/>
                <a:ext cx="3749213" cy="24272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982DDA-74C6-48F4-A3FF-330C8884B92A}"/>
                  </a:ext>
                </a:extLst>
              </p:cNvPr>
              <p:cNvCxnSpPr>
                <a:cxnSpLocks/>
              </p:cNvCxnSpPr>
              <p:nvPr/>
            </p:nvCxnSpPr>
            <p:spPr>
              <a:xfrm>
                <a:off x="6497238" y="3390150"/>
                <a:ext cx="3899694" cy="30106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a:extLst>
                <a:ext uri="{FF2B5EF4-FFF2-40B4-BE49-F238E27FC236}">
                  <a16:creationId xmlns:a16="http://schemas.microsoft.com/office/drawing/2014/main" id="{9953F423-835E-4011-87C6-0045F8F6638E}"/>
                </a:ext>
              </a:extLst>
            </p:cNvPr>
            <p:cNvCxnSpPr>
              <a:cxnSpLocks/>
            </p:cNvCxnSpPr>
            <p:nvPr/>
          </p:nvCxnSpPr>
          <p:spPr>
            <a:xfrm flipV="1">
              <a:off x="6484986" y="-597559"/>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61936E-CCB0-46FB-83EA-064BF752A7C4}"/>
                </a:ext>
              </a:extLst>
            </p:cNvPr>
            <p:cNvCxnSpPr>
              <a:cxnSpLocks/>
            </p:cNvCxnSpPr>
            <p:nvPr/>
          </p:nvCxnSpPr>
          <p:spPr>
            <a:xfrm>
              <a:off x="6480223" y="3393416"/>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29FB7F5-6CB1-4868-ADEA-20AFBDD0BE4E}"/>
                </a:ext>
              </a:extLst>
            </p:cNvPr>
            <p:cNvSpPr/>
            <p:nvPr/>
          </p:nvSpPr>
          <p:spPr>
            <a:xfrm>
              <a:off x="9953434" y="-1091381"/>
              <a:ext cx="1992760" cy="91440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3" name="Group 62">
            <a:extLst>
              <a:ext uri="{FF2B5EF4-FFF2-40B4-BE49-F238E27FC236}">
                <a16:creationId xmlns:a16="http://schemas.microsoft.com/office/drawing/2014/main" id="{34F8626A-807B-4887-99B1-39F4D43A3EC5}"/>
              </a:ext>
            </a:extLst>
          </p:cNvPr>
          <p:cNvGrpSpPr/>
          <p:nvPr/>
        </p:nvGrpSpPr>
        <p:grpSpPr>
          <a:xfrm>
            <a:off x="7374728" y="319710"/>
            <a:ext cx="4398173" cy="6347790"/>
            <a:chOff x="1608732" y="-2283693"/>
            <a:chExt cx="4398173" cy="6347790"/>
          </a:xfrm>
        </p:grpSpPr>
        <p:cxnSp>
          <p:nvCxnSpPr>
            <p:cNvPr id="65" name="Straight Arrow Connector 64">
              <a:extLst>
                <a:ext uri="{FF2B5EF4-FFF2-40B4-BE49-F238E27FC236}">
                  <a16:creationId xmlns:a16="http://schemas.microsoft.com/office/drawing/2014/main" id="{376D5FB8-38CA-4CD2-9611-18E23EF5264D}"/>
                </a:ext>
              </a:extLst>
            </p:cNvPr>
            <p:cNvCxnSpPr>
              <a:cxnSpLocks/>
            </p:cNvCxnSpPr>
            <p:nvPr/>
          </p:nvCxnSpPr>
          <p:spPr>
            <a:xfrm flipV="1">
              <a:off x="1781033" y="-2082019"/>
              <a:ext cx="0" cy="614611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F5BDF6C-2015-4F6E-8288-1BDAD4045BC9}"/>
                    </a:ext>
                  </a:extLst>
                </p:cNvPr>
                <p:cNvSpPr txBox="1"/>
                <p:nvPr/>
              </p:nvSpPr>
              <p:spPr>
                <a:xfrm>
                  <a:off x="5418795" y="194597"/>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solidFill>
                              <a:srgbClr val="0070C0"/>
                            </a:solidFill>
                            <a:latin typeface="Cambria Math" panose="02040503050406030204" pitchFamily="18" charset="0"/>
                          </a:rPr>
                          <m:t>𝑥</m:t>
                        </m:r>
                      </m:oMath>
                    </m:oMathPara>
                  </a14:m>
                  <a:endParaRPr lang="en-CA" sz="4000" dirty="0">
                    <a:solidFill>
                      <a:srgbClr val="002060"/>
                    </a:solidFill>
                  </a:endParaRPr>
                </a:p>
              </p:txBody>
            </p:sp>
          </mc:Choice>
          <mc:Fallback xmlns="">
            <p:sp>
              <p:nvSpPr>
                <p:cNvPr id="66" name="TextBox 65">
                  <a:extLst>
                    <a:ext uri="{FF2B5EF4-FFF2-40B4-BE49-F238E27FC236}">
                      <a16:creationId xmlns:a16="http://schemas.microsoft.com/office/drawing/2014/main" id="{EF5BDF6C-2015-4F6E-8288-1BDAD4045BC9}"/>
                    </a:ext>
                  </a:extLst>
                </p:cNvPr>
                <p:cNvSpPr txBox="1">
                  <a:spLocks noRot="1" noChangeAspect="1" noMove="1" noResize="1" noEditPoints="1" noAdjustHandles="1" noChangeArrowheads="1" noChangeShapeType="1" noTextEdit="1"/>
                </p:cNvSpPr>
                <p:nvPr/>
              </p:nvSpPr>
              <p:spPr>
                <a:xfrm>
                  <a:off x="5418795" y="194597"/>
                  <a:ext cx="588110" cy="70788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60D1FAA6-CD67-4A07-BD06-04FC05D41A1D}"/>
                    </a:ext>
                  </a:extLst>
                </p:cNvPr>
                <p:cNvSpPr txBox="1"/>
                <p:nvPr/>
              </p:nvSpPr>
              <p:spPr>
                <a:xfrm>
                  <a:off x="1847814" y="-2283693"/>
                  <a:ext cx="75020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oMath>
                    </m:oMathPara>
                  </a14:m>
                  <a:endParaRPr lang="en-CA" sz="4000" dirty="0">
                    <a:solidFill>
                      <a:schemeClr val="accent6">
                        <a:lumMod val="50000"/>
                      </a:schemeClr>
                    </a:solidFill>
                  </a:endParaRPr>
                </a:p>
              </p:txBody>
            </p:sp>
          </mc:Choice>
          <mc:Fallback xmlns="">
            <p:sp>
              <p:nvSpPr>
                <p:cNvPr id="67" name="TextBox 66">
                  <a:extLst>
                    <a:ext uri="{FF2B5EF4-FFF2-40B4-BE49-F238E27FC236}">
                      <a16:creationId xmlns:a16="http://schemas.microsoft.com/office/drawing/2014/main" id="{60D1FAA6-CD67-4A07-BD06-04FC05D41A1D}"/>
                    </a:ext>
                  </a:extLst>
                </p:cNvPr>
                <p:cNvSpPr txBox="1">
                  <a:spLocks noRot="1" noChangeAspect="1" noMove="1" noResize="1" noEditPoints="1" noAdjustHandles="1" noChangeArrowheads="1" noChangeShapeType="1" noTextEdit="1"/>
                </p:cNvSpPr>
                <p:nvPr/>
              </p:nvSpPr>
              <p:spPr>
                <a:xfrm>
                  <a:off x="1847814" y="-2283693"/>
                  <a:ext cx="750205" cy="707886"/>
                </a:xfrm>
                <a:prstGeom prst="rect">
                  <a:avLst/>
                </a:prstGeom>
                <a:blipFill>
                  <a:blip r:embed="rId5"/>
                  <a:stretch>
                    <a:fillRect/>
                  </a:stretch>
                </a:blipFill>
              </p:spPr>
              <p:txBody>
                <a:bodyPr/>
                <a:lstStyle/>
                <a:p>
                  <a:r>
                    <a:rPr lang="en-CA">
                      <a:noFill/>
                    </a:rPr>
                    <a:t> </a:t>
                  </a:r>
                </a:p>
              </p:txBody>
            </p:sp>
          </mc:Fallback>
        </mc:AlternateContent>
        <p:cxnSp>
          <p:nvCxnSpPr>
            <p:cNvPr id="64" name="Straight Arrow Connector 63">
              <a:extLst>
                <a:ext uri="{FF2B5EF4-FFF2-40B4-BE49-F238E27FC236}">
                  <a16:creationId xmlns:a16="http://schemas.microsoft.com/office/drawing/2014/main" id="{A04829DA-4BEC-44D8-AC8E-C594553FBBD7}"/>
                </a:ext>
              </a:extLst>
            </p:cNvPr>
            <p:cNvCxnSpPr>
              <a:cxnSpLocks/>
            </p:cNvCxnSpPr>
            <p:nvPr/>
          </p:nvCxnSpPr>
          <p:spPr>
            <a:xfrm>
              <a:off x="1608732" y="931483"/>
              <a:ext cx="4194972"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sp>
        <p:nvSpPr>
          <p:cNvPr id="2" name="TextBox 1">
            <a:extLst>
              <a:ext uri="{FF2B5EF4-FFF2-40B4-BE49-F238E27FC236}">
                <a16:creationId xmlns:a16="http://schemas.microsoft.com/office/drawing/2014/main" id="{0D303D2C-DE1D-4D2D-99EF-1FD765649810}"/>
              </a:ext>
            </a:extLst>
          </p:cNvPr>
          <p:cNvSpPr txBox="1"/>
          <p:nvPr/>
        </p:nvSpPr>
        <p:spPr>
          <a:xfrm>
            <a:off x="171450" y="32753"/>
            <a:ext cx="5829300" cy="707886"/>
          </a:xfrm>
          <a:prstGeom prst="rect">
            <a:avLst/>
          </a:prstGeom>
          <a:noFill/>
        </p:spPr>
        <p:txBody>
          <a:bodyPr wrap="square" rtlCol="0">
            <a:spAutoFit/>
          </a:bodyPr>
          <a:lstStyle/>
          <a:p>
            <a:r>
              <a:rPr lang="en-US" sz="4000" u="sng" dirty="0" err="1"/>
              <a:t>Rindler</a:t>
            </a:r>
            <a:r>
              <a:rPr lang="en-US" sz="4000" u="sng" dirty="0"/>
              <a:t> Coordinates</a:t>
            </a:r>
            <a:endParaRPr lang="en-CA" sz="4000" dirty="0"/>
          </a:p>
        </p:txBody>
      </p:sp>
      <p:cxnSp>
        <p:nvCxnSpPr>
          <p:cNvPr id="48" name="Straight Arrow Connector 47">
            <a:extLst>
              <a:ext uri="{FF2B5EF4-FFF2-40B4-BE49-F238E27FC236}">
                <a16:creationId xmlns:a16="http://schemas.microsoft.com/office/drawing/2014/main" id="{2CDE05AF-E364-4691-A51A-475D554F67C2}"/>
              </a:ext>
            </a:extLst>
          </p:cNvPr>
          <p:cNvCxnSpPr>
            <a:cxnSpLocks/>
          </p:cNvCxnSpPr>
          <p:nvPr/>
        </p:nvCxnSpPr>
        <p:spPr>
          <a:xfrm flipV="1">
            <a:off x="10809237" y="2279837"/>
            <a:ext cx="830313" cy="21571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D642C56-67E2-4B79-9755-542594BFD1D4}"/>
                  </a:ext>
                </a:extLst>
              </p:cNvPr>
              <p:cNvSpPr txBox="1"/>
              <p:nvPr/>
            </p:nvSpPr>
            <p:spPr>
              <a:xfrm>
                <a:off x="11489590" y="1883600"/>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i="1" smtClean="0">
                              <a:solidFill>
                                <a:srgbClr val="FF0000"/>
                              </a:solidFill>
                              <a:latin typeface="Cambria Math" panose="02040503050406030204" pitchFamily="18" charset="0"/>
                            </a:rPr>
                            <m:t>𝑥</m:t>
                          </m:r>
                        </m:e>
                      </m:acc>
                    </m:oMath>
                  </m:oMathPara>
                </a14:m>
                <a:endParaRPr lang="en-CA" sz="4000" dirty="0">
                  <a:solidFill>
                    <a:srgbClr val="FF0000"/>
                  </a:solidFill>
                </a:endParaRPr>
              </a:p>
            </p:txBody>
          </p:sp>
        </mc:Choice>
        <mc:Fallback xmlns="">
          <p:sp>
            <p:nvSpPr>
              <p:cNvPr id="42" name="TextBox 41">
                <a:extLst>
                  <a:ext uri="{FF2B5EF4-FFF2-40B4-BE49-F238E27FC236}">
                    <a16:creationId xmlns:a16="http://schemas.microsoft.com/office/drawing/2014/main" id="{4D642C56-67E2-4B79-9755-542594BFD1D4}"/>
                  </a:ext>
                </a:extLst>
              </p:cNvPr>
              <p:cNvSpPr txBox="1">
                <a:spLocks noRot="1" noChangeAspect="1" noMove="1" noResize="1" noEditPoints="1" noAdjustHandles="1" noChangeArrowheads="1" noChangeShapeType="1" noTextEdit="1"/>
              </p:cNvSpPr>
              <p:nvPr/>
            </p:nvSpPr>
            <p:spPr>
              <a:xfrm>
                <a:off x="11489590" y="1883600"/>
                <a:ext cx="588110" cy="707886"/>
              </a:xfrm>
              <a:prstGeom prst="rect">
                <a:avLst/>
              </a:prstGeom>
              <a:blipFill>
                <a:blip r:embed="rId6"/>
                <a:stretch>
                  <a:fillRect/>
                </a:stretch>
              </a:blipFill>
            </p:spPr>
            <p:txBody>
              <a:bodyPr/>
              <a:lstStyle/>
              <a:p>
                <a:r>
                  <a:rPr lang="en-CA">
                    <a:noFill/>
                  </a:rPr>
                  <a:t> </a:t>
                </a:r>
              </a:p>
            </p:txBody>
          </p:sp>
        </mc:Fallback>
      </mc:AlternateContent>
      <p:cxnSp>
        <p:nvCxnSpPr>
          <p:cNvPr id="56" name="Straight Arrow Connector 55">
            <a:extLst>
              <a:ext uri="{FF2B5EF4-FFF2-40B4-BE49-F238E27FC236}">
                <a16:creationId xmlns:a16="http://schemas.microsoft.com/office/drawing/2014/main" id="{AF72019C-536E-44C1-B95E-9EEDC46A2F63}"/>
              </a:ext>
            </a:extLst>
          </p:cNvPr>
          <p:cNvCxnSpPr>
            <a:cxnSpLocks/>
          </p:cNvCxnSpPr>
          <p:nvPr/>
        </p:nvCxnSpPr>
        <p:spPr>
          <a:xfrm flipV="1">
            <a:off x="11201400" y="580554"/>
            <a:ext cx="438150" cy="924396"/>
          </a:xfrm>
          <a:prstGeom prst="straightConnector1">
            <a:avLst/>
          </a:prstGeom>
          <a:ln w="76200">
            <a:solidFill>
              <a:srgbClr val="FF5353"/>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8C9C0C1-5760-4B2D-B334-12F528365FDC}"/>
                  </a:ext>
                </a:extLst>
              </p:cNvPr>
              <p:cNvSpPr txBox="1"/>
              <p:nvPr/>
            </p:nvSpPr>
            <p:spPr>
              <a:xfrm>
                <a:off x="11432440" y="721550"/>
                <a:ext cx="766492"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𝑐</m:t>
                      </m:r>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m:oMathPara>
                </a14:m>
                <a:endParaRPr lang="en-CA" sz="4000" dirty="0">
                  <a:solidFill>
                    <a:srgbClr val="FF0000"/>
                  </a:solidFill>
                </a:endParaRPr>
              </a:p>
            </p:txBody>
          </p:sp>
        </mc:Choice>
        <mc:Fallback xmlns="">
          <p:sp>
            <p:nvSpPr>
              <p:cNvPr id="47" name="TextBox 46">
                <a:extLst>
                  <a:ext uri="{FF2B5EF4-FFF2-40B4-BE49-F238E27FC236}">
                    <a16:creationId xmlns:a16="http://schemas.microsoft.com/office/drawing/2014/main" id="{98C9C0C1-5760-4B2D-B334-12F528365FDC}"/>
                  </a:ext>
                </a:extLst>
              </p:cNvPr>
              <p:cNvSpPr txBox="1">
                <a:spLocks noRot="1" noChangeAspect="1" noMove="1" noResize="1" noEditPoints="1" noAdjustHandles="1" noChangeArrowheads="1" noChangeShapeType="1" noTextEdit="1"/>
              </p:cNvSpPr>
              <p:nvPr/>
            </p:nvSpPr>
            <p:spPr>
              <a:xfrm>
                <a:off x="11432440" y="721550"/>
                <a:ext cx="766492" cy="707886"/>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1F864952-6426-4193-96A5-FACEB40C1601}"/>
                  </a:ext>
                </a:extLst>
              </p:cNvPr>
              <p:cNvSpPr/>
              <p:nvPr/>
            </p:nvSpPr>
            <p:spPr>
              <a:xfrm>
                <a:off x="171450" y="2918251"/>
                <a:ext cx="6648450" cy="2800767"/>
              </a:xfrm>
              <a:prstGeom prst="rect">
                <a:avLst/>
              </a:prstGeom>
            </p:spPr>
            <p:txBody>
              <a:bodyPr wrap="square">
                <a:spAutoFit/>
              </a:bodyPr>
              <a:lstStyle/>
              <a:p>
                <a:r>
                  <a:rPr lang="x-IV_mathan" sz="3200" dirty="0"/>
                  <a:t>Rindler coordinates have parameter </a:t>
                </a:r>
                <a14:m>
                  <m:oMath xmlns:m="http://schemas.openxmlformats.org/officeDocument/2006/math">
                    <m:r>
                      <a:rPr lang="en-US" sz="3200" b="0" i="1" smtClean="0">
                        <a:latin typeface="Cambria Math" panose="02040503050406030204" pitchFamily="18" charset="0"/>
                      </a:rPr>
                      <m:t>𝛼</m:t>
                    </m:r>
                  </m:oMath>
                </a14:m>
                <a:r>
                  <a:rPr lang="x-IV_mathan" sz="3200" dirty="0"/>
                  <a:t>.</a:t>
                </a:r>
                <a:br>
                  <a:rPr lang="x-IV_mathan" sz="3200" dirty="0"/>
                </a:br>
                <a:br>
                  <a:rPr lang="x-IV_mathan" sz="3200" dirty="0"/>
                </a:br>
                <a:br>
                  <a:rPr lang="x-IV_mathan" sz="3200" dirty="0"/>
                </a:br>
                <a:endParaRPr lang="x-IV_mathan" sz="1600" dirty="0"/>
              </a:p>
              <a:p>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r>
                      <a:rPr lang="en-US" sz="3200" b="0" i="1" smtClean="0">
                        <a:latin typeface="Cambria Math" panose="02040503050406030204" pitchFamily="18" charset="0"/>
                      </a:rPr>
                      <m:t>=</m:t>
                    </m:r>
                  </m:oMath>
                </a14:m>
                <a:r>
                  <a:rPr lang="en-CA" sz="3200" dirty="0"/>
                  <a:t> </a:t>
                </a:r>
                <a:r>
                  <a:rPr lang="en-CA" sz="3200" u="sng" dirty="0"/>
                  <a:t>proper acceleration</a:t>
                </a:r>
                <a:r>
                  <a:rPr lang="en-CA" sz="3200" dirty="0"/>
                  <a:t> of hyperbola </a:t>
                </a:r>
                <a:br>
                  <a:rPr lang="en-CA" sz="3200" dirty="0"/>
                </a:br>
                <a:r>
                  <a:rPr lang="en-CA" sz="3200" dirty="0"/>
                  <a:t>         on worldline </a:t>
                </a:r>
                <a14:m>
                  <m:oMath xmlns:m="http://schemas.openxmlformats.org/officeDocument/2006/math">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𝑥</m:t>
                        </m:r>
                      </m:e>
                    </m:acc>
                    <m:r>
                      <a:rPr lang="en-US" sz="3200" b="0" i="1" smtClean="0">
                        <a:latin typeface="Cambria Math" panose="02040503050406030204" pitchFamily="18" charset="0"/>
                      </a:rPr>
                      <m:t>=1</m:t>
                    </m:r>
                  </m:oMath>
                </a14:m>
                <a:endParaRPr lang="x-IV_mathan" sz="3200" dirty="0"/>
              </a:p>
            </p:txBody>
          </p:sp>
        </mc:Choice>
        <mc:Fallback xmlns="">
          <p:sp>
            <p:nvSpPr>
              <p:cNvPr id="53" name="Rectangle 52">
                <a:extLst>
                  <a:ext uri="{FF2B5EF4-FFF2-40B4-BE49-F238E27FC236}">
                    <a16:creationId xmlns:a16="http://schemas.microsoft.com/office/drawing/2014/main" id="{1F864952-6426-4193-96A5-FACEB40C1601}"/>
                  </a:ext>
                </a:extLst>
              </p:cNvPr>
              <p:cNvSpPr>
                <a:spLocks noRot="1" noChangeAspect="1" noMove="1" noResize="1" noEditPoints="1" noAdjustHandles="1" noChangeArrowheads="1" noChangeShapeType="1" noTextEdit="1"/>
              </p:cNvSpPr>
              <p:nvPr/>
            </p:nvSpPr>
            <p:spPr>
              <a:xfrm>
                <a:off x="171450" y="2918251"/>
                <a:ext cx="6648450" cy="2800767"/>
              </a:xfrm>
              <a:prstGeom prst="rect">
                <a:avLst/>
              </a:prstGeom>
              <a:blipFill>
                <a:blip r:embed="rId8"/>
                <a:stretch>
                  <a:fillRect l="-2291" t="-2614" r="-1558" b="-653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A5B679D-4DB9-46CF-9065-EC1C8003E35A}"/>
                  </a:ext>
                </a:extLst>
              </p:cNvPr>
              <p:cNvSpPr/>
              <p:nvPr/>
            </p:nvSpPr>
            <p:spPr>
              <a:xfrm>
                <a:off x="190500" y="5794801"/>
                <a:ext cx="6419850" cy="821763"/>
              </a:xfrm>
              <a:prstGeom prst="rect">
                <a:avLst/>
              </a:prstGeom>
            </p:spPr>
            <p:txBody>
              <a:bodyPr wrap="square">
                <a:spAutoFit/>
              </a:bodyPr>
              <a:lstStyle/>
              <a:p>
                <a:r>
                  <a:rPr lang="en-US" sz="3000" dirty="0"/>
                  <a:t>Particles have proper acceleration   </a:t>
                </a:r>
                <a14:m>
                  <m:oMath xmlns:m="http://schemas.openxmlformats.org/officeDocument/2006/math">
                    <m:f>
                      <m:fPr>
                        <m:ctrlPr>
                          <a:rPr lang="en-US" sz="3000" b="0" i="1" smtClean="0">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panose="02040503050406030204" pitchFamily="18" charset="0"/>
                              </a:rPr>
                              <m:t>𝑐</m:t>
                            </m:r>
                          </m:e>
                          <m:sup>
                            <m:r>
                              <a:rPr lang="en-US" sz="2800" i="1">
                                <a:latin typeface="Cambria Math" panose="02040503050406030204" pitchFamily="18" charset="0"/>
                              </a:rPr>
                              <m:t>2</m:t>
                            </m:r>
                          </m:sup>
                        </m:sSup>
                      </m:num>
                      <m:den>
                        <m:acc>
                          <m:accPr>
                            <m:chr m:val="̃"/>
                            <m:ctrlPr>
                              <a:rPr lang="en-US" sz="3000" i="1">
                                <a:solidFill>
                                  <a:srgbClr val="FF0000"/>
                                </a:solidFill>
                                <a:latin typeface="Cambria Math" panose="02040503050406030204" pitchFamily="18" charset="0"/>
                              </a:rPr>
                            </m:ctrlPr>
                          </m:accPr>
                          <m:e>
                            <m:r>
                              <a:rPr lang="en-US" sz="3000" i="1">
                                <a:solidFill>
                                  <a:srgbClr val="FF0000"/>
                                </a:solidFill>
                                <a:latin typeface="Cambria Math" panose="02040503050406030204" pitchFamily="18" charset="0"/>
                              </a:rPr>
                              <m:t>𝑥</m:t>
                            </m:r>
                          </m:e>
                        </m:acc>
                      </m:den>
                    </m:f>
                  </m:oMath>
                </a14:m>
                <a:r>
                  <a:rPr lang="en-US" sz="3000" dirty="0"/>
                  <a:t>.</a:t>
                </a:r>
                <a:endParaRPr lang="x-IV_mathan" sz="3000" dirty="0"/>
              </a:p>
            </p:txBody>
          </p:sp>
        </mc:Choice>
        <mc:Fallback xmlns="">
          <p:sp>
            <p:nvSpPr>
              <p:cNvPr id="4" name="Rectangle 3">
                <a:extLst>
                  <a:ext uri="{FF2B5EF4-FFF2-40B4-BE49-F238E27FC236}">
                    <a16:creationId xmlns:a16="http://schemas.microsoft.com/office/drawing/2014/main" id="{AA5B679D-4DB9-46CF-9065-EC1C8003E35A}"/>
                  </a:ext>
                </a:extLst>
              </p:cNvPr>
              <p:cNvSpPr>
                <a:spLocks noRot="1" noChangeAspect="1" noMove="1" noResize="1" noEditPoints="1" noAdjustHandles="1" noChangeArrowheads="1" noChangeShapeType="1" noTextEdit="1"/>
              </p:cNvSpPr>
              <p:nvPr/>
            </p:nvSpPr>
            <p:spPr>
              <a:xfrm>
                <a:off x="190500" y="5794801"/>
                <a:ext cx="6419850" cy="821763"/>
              </a:xfrm>
              <a:prstGeom prst="rect">
                <a:avLst/>
              </a:prstGeom>
              <a:blipFill>
                <a:blip r:embed="rId9"/>
                <a:stretch>
                  <a:fillRect l="-2184" b="-970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A2FA875-89B0-4B16-AFB5-9FB816D5E9E5}"/>
                  </a:ext>
                </a:extLst>
              </p:cNvPr>
              <p:cNvSpPr/>
              <p:nvPr/>
            </p:nvSpPr>
            <p:spPr>
              <a:xfrm>
                <a:off x="171450" y="3548955"/>
                <a:ext cx="7239000" cy="954107"/>
              </a:xfrm>
              <a:prstGeom prst="rect">
                <a:avLst/>
              </a:prstGeom>
            </p:spPr>
            <p:txBody>
              <a:bodyPr wrap="square">
                <a:spAutoFit/>
              </a:bodyPr>
              <a:lstStyle/>
              <a:p>
                <a:r>
                  <a:rPr lang="en-US" sz="2800" dirty="0"/>
                  <a:t>There are several versions of </a:t>
                </a:r>
                <a:r>
                  <a:rPr lang="en-US" sz="2800" dirty="0" err="1"/>
                  <a:t>Rindler</a:t>
                </a:r>
                <a:r>
                  <a:rPr lang="en-US" sz="2800" dirty="0"/>
                  <a:t> coordinates, each with a different </a:t>
                </a:r>
                <a14:m>
                  <m:oMath xmlns:m="http://schemas.openxmlformats.org/officeDocument/2006/math">
                    <m:r>
                      <a:rPr lang="en-US" sz="2800" i="1" smtClean="0">
                        <a:latin typeface="Cambria Math" panose="02040503050406030204" pitchFamily="18" charset="0"/>
                      </a:rPr>
                      <m:t>𝛼</m:t>
                    </m:r>
                  </m:oMath>
                </a14:m>
                <a:r>
                  <a:rPr lang="en-US" sz="2800" dirty="0"/>
                  <a:t> parameter. </a:t>
                </a:r>
                <a:endParaRPr lang="x-IV_mathan" sz="2800" dirty="0"/>
              </a:p>
            </p:txBody>
          </p:sp>
        </mc:Choice>
        <mc:Fallback xmlns="">
          <p:sp>
            <p:nvSpPr>
              <p:cNvPr id="5" name="Rectangle 4">
                <a:extLst>
                  <a:ext uri="{FF2B5EF4-FFF2-40B4-BE49-F238E27FC236}">
                    <a16:creationId xmlns:a16="http://schemas.microsoft.com/office/drawing/2014/main" id="{FA2FA875-89B0-4B16-AFB5-9FB816D5E9E5}"/>
                  </a:ext>
                </a:extLst>
              </p:cNvPr>
              <p:cNvSpPr>
                <a:spLocks noRot="1" noChangeAspect="1" noMove="1" noResize="1" noEditPoints="1" noAdjustHandles="1" noChangeArrowheads="1" noChangeShapeType="1" noTextEdit="1"/>
              </p:cNvSpPr>
              <p:nvPr/>
            </p:nvSpPr>
            <p:spPr>
              <a:xfrm>
                <a:off x="171450" y="3548955"/>
                <a:ext cx="7239000" cy="954107"/>
              </a:xfrm>
              <a:prstGeom prst="rect">
                <a:avLst/>
              </a:prstGeom>
              <a:blipFill>
                <a:blip r:embed="rId10"/>
                <a:stretch>
                  <a:fillRect l="-1684" t="-5732" b="-1719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2B2C730-12A1-4663-9D95-E98F06C9458F}"/>
                  </a:ext>
                </a:extLst>
              </p:cNvPr>
              <p:cNvSpPr/>
              <p:nvPr/>
            </p:nvSpPr>
            <p:spPr>
              <a:xfrm>
                <a:off x="781050" y="791816"/>
                <a:ext cx="5200650" cy="2119042"/>
              </a:xfrm>
              <a:prstGeom prst="rect">
                <a:avLst/>
              </a:prstGeom>
            </p:spPr>
            <p:txBody>
              <a:bodyPr wrap="square">
                <a:spAutoFit/>
              </a:bodyPr>
              <a:lstStyle/>
              <a:p>
                <a14:m>
                  <m:oMath xmlns:m="http://schemas.openxmlformats.org/officeDocument/2006/math">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r>
                      <a:rPr lang="x-IV_mathan" sz="4400">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𝛼</m:t>
                                </m:r>
                              </m:num>
                              <m:den>
                                <m:sSup>
                                  <m:sSupPr>
                                    <m:ctrlPr>
                                      <a:rPr lang="en-US" sz="4400" i="1">
                                        <a:latin typeface="Cambria Math" panose="02040503050406030204" pitchFamily="18" charset="0"/>
                                      </a:rPr>
                                    </m:ctrlPr>
                                  </m:sSupPr>
                                  <m:e>
                                    <m:r>
                                      <a:rPr lang="en-US" sz="4400" i="1">
                                        <a:latin typeface="Cambria Math" panose="02040503050406030204" pitchFamily="18" charset="0"/>
                                      </a:rPr>
                                      <m:t>𝑐</m:t>
                                    </m:r>
                                  </m:e>
                                  <m:sup>
                                    <m:r>
                                      <a:rPr lang="en-US" sz="4400" i="1">
                                        <a:latin typeface="Cambria Math" panose="02040503050406030204" pitchFamily="18" charset="0"/>
                                      </a:rPr>
                                      <m:t>2</m:t>
                                    </m:r>
                                  </m:sup>
                                </m:sSup>
                              </m:den>
                            </m:f>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e>
                        </m:d>
                      </m:e>
                    </m:func>
                  </m:oMath>
                </a14:m>
                <a:r>
                  <a:rPr lang="x-IV_mathan" sz="4400" dirty="0"/>
                  <a:t>   </a:t>
                </a:r>
              </a:p>
              <a:p>
                <a:r>
                  <a:rPr lang="en-US" sz="4400" dirty="0">
                    <a:solidFill>
                      <a:srgbClr val="0070C0"/>
                    </a:solidFill>
                  </a:rPr>
                  <a:t> </a:t>
                </a:r>
                <a14:m>
                  <m:oMath xmlns:m="http://schemas.openxmlformats.org/officeDocument/2006/math">
                    <m:r>
                      <a:rPr lang="en-US" sz="4400" i="1">
                        <a:solidFill>
                          <a:srgbClr val="0070C0"/>
                        </a:solidFill>
                        <a:latin typeface="Cambria Math" panose="02040503050406030204" pitchFamily="18" charset="0"/>
                      </a:rPr>
                      <m:t>𝑥</m:t>
                    </m:r>
                    <m:r>
                      <a:rPr lang="x-IV_mathan" sz="4400">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cosh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𝛼</m:t>
                                </m:r>
                              </m:num>
                              <m:den>
                                <m:sSup>
                                  <m:sSupPr>
                                    <m:ctrlPr>
                                      <a:rPr lang="en-US" sz="4400" i="1">
                                        <a:latin typeface="Cambria Math" panose="02040503050406030204" pitchFamily="18" charset="0"/>
                                      </a:rPr>
                                    </m:ctrlPr>
                                  </m:sSupPr>
                                  <m:e>
                                    <m:r>
                                      <a:rPr lang="en-US" sz="4400" i="1">
                                        <a:latin typeface="Cambria Math" panose="02040503050406030204" pitchFamily="18" charset="0"/>
                                      </a:rPr>
                                      <m:t>𝑐</m:t>
                                    </m:r>
                                  </m:e>
                                  <m:sup>
                                    <m:r>
                                      <a:rPr lang="en-US" sz="4400" i="1">
                                        <a:latin typeface="Cambria Math" panose="02040503050406030204" pitchFamily="18" charset="0"/>
                                      </a:rPr>
                                      <m:t>2</m:t>
                                    </m:r>
                                  </m:sup>
                                </m:sSup>
                              </m:den>
                            </m:f>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e>
                        </m:d>
                      </m:e>
                    </m:func>
                  </m:oMath>
                </a14:m>
                <a:r>
                  <a:rPr lang="x-IV_mathan" sz="4400" dirty="0"/>
                  <a:t>  </a:t>
                </a:r>
              </a:p>
            </p:txBody>
          </p:sp>
        </mc:Choice>
        <mc:Fallback xmlns="">
          <p:sp>
            <p:nvSpPr>
              <p:cNvPr id="15" name="Rectangle 14">
                <a:extLst>
                  <a:ext uri="{FF2B5EF4-FFF2-40B4-BE49-F238E27FC236}">
                    <a16:creationId xmlns:a16="http://schemas.microsoft.com/office/drawing/2014/main" id="{B2B2C730-12A1-4663-9D95-E98F06C9458F}"/>
                  </a:ext>
                </a:extLst>
              </p:cNvPr>
              <p:cNvSpPr>
                <a:spLocks noRot="1" noChangeAspect="1" noMove="1" noResize="1" noEditPoints="1" noAdjustHandles="1" noChangeArrowheads="1" noChangeShapeType="1" noTextEdit="1"/>
              </p:cNvSpPr>
              <p:nvPr/>
            </p:nvSpPr>
            <p:spPr>
              <a:xfrm>
                <a:off x="781050" y="791816"/>
                <a:ext cx="5200650" cy="2119042"/>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2">
            <p14:nvContentPartPr>
              <p14:cNvPr id="35" name="Ink 34">
                <a:extLst>
                  <a:ext uri="{FF2B5EF4-FFF2-40B4-BE49-F238E27FC236}">
                    <a16:creationId xmlns:a16="http://schemas.microsoft.com/office/drawing/2014/main" id="{ED810180-0892-4BFE-B3B3-AC2814296885}"/>
                  </a:ext>
                </a:extLst>
              </p14:cNvPr>
              <p14:cNvContentPartPr/>
              <p14:nvPr>
                <p:extLst>
                  <p:ext uri="{42D2F446-02D8-4167-A562-619A0277C38B}">
                    <p15:isNarration xmlns:p15="http://schemas.microsoft.com/office/powerpoint/2012/main" val="1"/>
                  </p:ext>
                </p:extLst>
              </p14:nvPr>
            </p14:nvContentPartPr>
            <p14:xfrm>
              <a:off x="5513400" y="6505020"/>
              <a:ext cx="780480" cy="217440"/>
            </p14:xfrm>
          </p:contentPart>
        </mc:Choice>
        <mc:Fallback xmlns="">
          <p:pic>
            <p:nvPicPr>
              <p:cNvPr id="35" name="Ink 34">
                <a:extLst>
                  <a:ext uri="{FF2B5EF4-FFF2-40B4-BE49-F238E27FC236}">
                    <a16:creationId xmlns:a16="http://schemas.microsoft.com/office/drawing/2014/main" id="{ED810180-0892-4BFE-B3B3-AC2814296885}"/>
                  </a:ext>
                </a:extLst>
              </p:cNvPr>
              <p:cNvPicPr>
                <a:picLocks noGrp="1" noRot="1" noChangeAspect="1" noMove="1" noResize="1" noEditPoints="1" noAdjustHandles="1" noChangeArrowheads="1" noChangeShapeType="1"/>
              </p:cNvPicPr>
              <p:nvPr/>
            </p:nvPicPr>
            <p:blipFill>
              <a:blip r:embed="rId13"/>
              <a:stretch>
                <a:fillRect/>
              </a:stretch>
            </p:blipFill>
            <p:spPr>
              <a:xfrm>
                <a:off x="5504040" y="6495660"/>
                <a:ext cx="799200" cy="236160"/>
              </a:xfrm>
              <a:prstGeom prst="rect">
                <a:avLst/>
              </a:prstGeom>
            </p:spPr>
          </p:pic>
        </mc:Fallback>
      </mc:AlternateContent>
    </p:spTree>
    <p:custDataLst>
      <p:tags r:id="rId1"/>
    </p:custDataLst>
    <p:extLst>
      <p:ext uri="{BB962C8B-B14F-4D97-AF65-F5344CB8AC3E}">
        <p14:creationId xmlns:p14="http://schemas.microsoft.com/office/powerpoint/2010/main" val="2421197934"/>
      </p:ext>
    </p:extLst>
  </p:cSld>
  <p:clrMapOvr>
    <a:masterClrMapping/>
  </p:clrMapOvr>
  <mc:AlternateContent xmlns:mc="http://schemas.openxmlformats.org/markup-compatibility/2006" xmlns:p14="http://schemas.microsoft.com/office/powerpoint/2010/main">
    <mc:Choice Requires="p14">
      <p:transition spd="med" p14:dur="700" advTm="31822">
        <p:fade/>
      </p:transition>
    </mc:Choice>
    <mc:Fallback xmlns="">
      <p:transition spd="med" advTm="3182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10000"/>
                                  </p:stCondLst>
                                  <p:childTnLst>
                                    <p:set>
                                      <p:cBhvr>
                                        <p:cTn id="6" dur="1" fill="hold">
                                          <p:stCondLst>
                                            <p:cond delay="0"/>
                                          </p:stCondLst>
                                        </p:cTn>
                                        <p:tgtEl>
                                          <p:spTgt spid="35"/>
                                        </p:tgtEl>
                                        <p:attrNameLst>
                                          <p:attrName>style.visibility</p:attrName>
                                        </p:attrNameLst>
                                      </p:cBhvr>
                                      <p:to>
                                        <p:strVal val="visible"/>
                                      </p:to>
                                    </p:set>
                                    <p:cmd type="call" cmd="playFrom(0.0)">
                                      <p:cBhvr>
                                        <p:cTn id="7" dur="1" fill="hold"/>
                                        <p:tgtEl>
                                          <p:spTgt spid="35"/>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uiExpand="1" build="p"/>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EAA927-5A20-4988-984B-3F5BCDC29BBF}"/>
              </a:ext>
            </a:extLst>
          </p:cNvPr>
          <p:cNvSpPr txBox="1">
            <a:spLocks/>
          </p:cNvSpPr>
          <p:nvPr/>
        </p:nvSpPr>
        <p:spPr>
          <a:xfrm>
            <a:off x="0" y="0"/>
            <a:ext cx="9734550" cy="7547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Spacetime interval in Inertial Frames</a:t>
            </a:r>
            <a:endParaRPr lang="en-CA" b="1"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358113A-5B55-4D0C-B977-44AB7D1C10CC}"/>
                  </a:ext>
                </a:extLst>
              </p:cNvPr>
              <p:cNvSpPr txBox="1"/>
              <p:nvPr/>
            </p:nvSpPr>
            <p:spPr>
              <a:xfrm>
                <a:off x="507724" y="4021684"/>
                <a:ext cx="11169926" cy="1092607"/>
              </a:xfrm>
              <a:prstGeom prst="rect">
                <a:avLst/>
              </a:prstGeom>
              <a:noFill/>
            </p:spPr>
            <p:txBody>
              <a:bodyPr wrap="square">
                <a:spAutoFit/>
              </a:bodyPr>
              <a:lstStyle/>
              <a:p>
                <a:pPr>
                  <a:spcAft>
                    <a:spcPts val="600"/>
                  </a:spcAft>
                </a:pPr>
                <a14:m>
                  <m:oMathPara xmlns:m="http://schemas.openxmlformats.org/officeDocument/2006/math">
                    <m:oMathParaPr>
                      <m:jc m:val="left"/>
                    </m:oMathParaPr>
                    <m:oMath xmlns:m="http://schemas.openxmlformats.org/officeDocument/2006/math">
                      <m:sSup>
                        <m:sSupPr>
                          <m:ctrlPr>
                            <a:rPr lang="en-US" sz="6000" b="0" i="1" smtClean="0">
                              <a:solidFill>
                                <a:schemeClr val="tx1"/>
                              </a:solidFill>
                              <a:latin typeface="Cambria Math" panose="02040503050406030204" pitchFamily="18" charset="0"/>
                            </a:rPr>
                          </m:ctrlPr>
                        </m:sSupPr>
                        <m:e>
                          <m:r>
                            <a:rPr lang="en-US" sz="6000" b="0" i="1" smtClean="0">
                              <a:solidFill>
                                <a:srgbClr val="FFC000"/>
                              </a:solidFill>
                              <a:latin typeface="Cambria Math" panose="02040503050406030204" pitchFamily="18" charset="0"/>
                            </a:rPr>
                            <m:t>𝑠</m:t>
                          </m:r>
                        </m:e>
                        <m:sup>
                          <m:r>
                            <a:rPr lang="en-US" sz="6000" b="0" i="1" smtClean="0">
                              <a:solidFill>
                                <a:schemeClr val="tx1"/>
                              </a:solidFill>
                              <a:latin typeface="Cambria Math" panose="02040503050406030204" pitchFamily="18" charset="0"/>
                            </a:rPr>
                            <m:t>2</m:t>
                          </m:r>
                        </m:sup>
                      </m:sSup>
                      <m:r>
                        <a:rPr lang="en-US" sz="6000" b="0" i="1" smtClean="0">
                          <a:latin typeface="Cambria Math" panose="02040503050406030204" pitchFamily="18" charset="0"/>
                        </a:rPr>
                        <m:t>=</m:t>
                      </m:r>
                      <m:sSup>
                        <m:sSupPr>
                          <m:ctrlPr>
                            <a:rPr lang="en-US" sz="6000" b="0" i="1" smtClean="0">
                              <a:latin typeface="Cambria Math" panose="02040503050406030204" pitchFamily="18" charset="0"/>
                            </a:rPr>
                          </m:ctrlPr>
                        </m:sSupPr>
                        <m:e>
                          <m:d>
                            <m:dPr>
                              <m:ctrlPr>
                                <a:rPr lang="en-US" sz="6000" b="0" i="1" smtClean="0">
                                  <a:latin typeface="Cambria Math" panose="02040503050406030204" pitchFamily="18" charset="0"/>
                                </a:rPr>
                              </m:ctrlPr>
                            </m:dPr>
                            <m:e>
                              <m:r>
                                <a:rPr lang="en-US" sz="6000" b="0" i="1" smtClean="0">
                                  <a:latin typeface="Cambria Math" panose="02040503050406030204" pitchFamily="18" charset="0"/>
                                </a:rPr>
                                <m:t>𝑐</m:t>
                              </m:r>
                              <m:r>
                                <a:rPr lang="en-US" sz="6000" b="0" i="1" smtClean="0">
                                  <a:solidFill>
                                    <a:srgbClr val="0070C0"/>
                                  </a:solidFill>
                                  <a:latin typeface="Cambria Math" panose="02040503050406030204" pitchFamily="18" charset="0"/>
                                </a:rPr>
                                <m:t>𝑡</m:t>
                              </m:r>
                            </m:e>
                          </m:d>
                        </m:e>
                        <m:sup>
                          <m:r>
                            <a:rPr lang="en-US" sz="6000" b="0" i="1" smtClean="0">
                              <a:latin typeface="Cambria Math" panose="02040503050406030204" pitchFamily="18" charset="0"/>
                            </a:rPr>
                            <m:t>2</m:t>
                          </m:r>
                        </m:sup>
                      </m:sSup>
                      <m:r>
                        <a:rPr lang="en-US" sz="6000" b="0" i="1" smtClean="0">
                          <a:latin typeface="Cambria Math" panose="02040503050406030204" pitchFamily="18" charset="0"/>
                        </a:rPr>
                        <m:t>−</m:t>
                      </m:r>
                      <m:sSup>
                        <m:sSupPr>
                          <m:ctrlPr>
                            <a:rPr lang="en-US" sz="6000" b="0" i="1" smtClean="0">
                              <a:latin typeface="Cambria Math" panose="02040503050406030204" pitchFamily="18" charset="0"/>
                            </a:rPr>
                          </m:ctrlPr>
                        </m:sSupPr>
                        <m:e>
                          <m:d>
                            <m:dPr>
                              <m:ctrlPr>
                                <a:rPr lang="en-US" sz="6000" b="0" i="1" smtClean="0">
                                  <a:latin typeface="Cambria Math" panose="02040503050406030204" pitchFamily="18" charset="0"/>
                                </a:rPr>
                              </m:ctrlPr>
                            </m:dPr>
                            <m:e>
                              <m:r>
                                <a:rPr lang="en-US" sz="6000" i="1">
                                  <a:solidFill>
                                    <a:srgbClr val="0070C0"/>
                                  </a:solidFill>
                                  <a:latin typeface="Cambria Math" panose="02040503050406030204" pitchFamily="18" charset="0"/>
                                </a:rPr>
                                <m:t>𝑥</m:t>
                              </m:r>
                            </m:e>
                          </m:d>
                        </m:e>
                        <m:sup>
                          <m:r>
                            <a:rPr lang="en-US" sz="6000" b="0" i="1" smtClean="0">
                              <a:latin typeface="Cambria Math" panose="02040503050406030204" pitchFamily="18" charset="0"/>
                            </a:rPr>
                            <m:t>2</m:t>
                          </m:r>
                        </m:sup>
                      </m:sSup>
                      <m:r>
                        <a:rPr lang="en-US" sz="6000" i="1">
                          <a:latin typeface="Cambria Math" panose="02040503050406030204" pitchFamily="18" charset="0"/>
                        </a:rPr>
                        <m:t>=</m:t>
                      </m:r>
                      <m:sSup>
                        <m:sSupPr>
                          <m:ctrlPr>
                            <a:rPr lang="en-US" sz="6000" i="1">
                              <a:latin typeface="Cambria Math" panose="02040503050406030204" pitchFamily="18" charset="0"/>
                            </a:rPr>
                          </m:ctrlPr>
                        </m:sSupPr>
                        <m:e>
                          <m:d>
                            <m:dPr>
                              <m:ctrlPr>
                                <a:rPr lang="en-US" sz="6000" i="1">
                                  <a:latin typeface="Cambria Math" panose="02040503050406030204" pitchFamily="18" charset="0"/>
                                </a:rPr>
                              </m:ctrlPr>
                            </m:dPr>
                            <m:e>
                              <m:r>
                                <a:rPr lang="en-US" sz="6000" i="1">
                                  <a:latin typeface="Cambria Math" panose="02040503050406030204" pitchFamily="18" charset="0"/>
                                </a:rPr>
                                <m:t>𝑐</m:t>
                              </m:r>
                              <m:acc>
                                <m:accPr>
                                  <m:chr m:val="̆"/>
                                  <m:ctrlPr>
                                    <a:rPr lang="en-US" sz="6000" i="1">
                                      <a:solidFill>
                                        <a:srgbClr val="00B050"/>
                                      </a:solidFill>
                                      <a:latin typeface="Cambria Math" panose="02040503050406030204" pitchFamily="18" charset="0"/>
                                    </a:rPr>
                                  </m:ctrlPr>
                                </m:accPr>
                                <m:e>
                                  <m:r>
                                    <a:rPr lang="en-US" sz="6000" i="1">
                                      <a:solidFill>
                                        <a:srgbClr val="00B050"/>
                                      </a:solidFill>
                                      <a:latin typeface="Cambria Math" panose="02040503050406030204" pitchFamily="18" charset="0"/>
                                    </a:rPr>
                                    <m:t>𝑡</m:t>
                                  </m:r>
                                </m:e>
                              </m:acc>
                            </m:e>
                          </m:d>
                        </m:e>
                        <m:sup>
                          <m:r>
                            <a:rPr lang="en-US" sz="6000" i="1">
                              <a:latin typeface="Cambria Math" panose="02040503050406030204" pitchFamily="18" charset="0"/>
                            </a:rPr>
                            <m:t>2</m:t>
                          </m:r>
                        </m:sup>
                      </m:sSup>
                      <m:r>
                        <a:rPr lang="en-US" sz="6000" i="1">
                          <a:latin typeface="Cambria Math" panose="02040503050406030204" pitchFamily="18" charset="0"/>
                        </a:rPr>
                        <m:t>−</m:t>
                      </m:r>
                      <m:sSup>
                        <m:sSupPr>
                          <m:ctrlPr>
                            <a:rPr lang="en-US" sz="6000" i="1">
                              <a:latin typeface="Cambria Math" panose="02040503050406030204" pitchFamily="18" charset="0"/>
                            </a:rPr>
                          </m:ctrlPr>
                        </m:sSupPr>
                        <m:e>
                          <m:d>
                            <m:dPr>
                              <m:ctrlPr>
                                <a:rPr lang="en-US" sz="6000" i="1">
                                  <a:latin typeface="Cambria Math" panose="02040503050406030204" pitchFamily="18" charset="0"/>
                                </a:rPr>
                              </m:ctrlPr>
                            </m:dPr>
                            <m:e>
                              <m:acc>
                                <m:accPr>
                                  <m:chr m:val="̆"/>
                                  <m:ctrlPr>
                                    <a:rPr lang="en-US" sz="6000" i="1">
                                      <a:solidFill>
                                        <a:srgbClr val="00B050"/>
                                      </a:solidFill>
                                      <a:latin typeface="Cambria Math" panose="02040503050406030204" pitchFamily="18" charset="0"/>
                                    </a:rPr>
                                  </m:ctrlPr>
                                </m:accPr>
                                <m:e>
                                  <m:r>
                                    <a:rPr lang="en-US" sz="6000" i="1">
                                      <a:solidFill>
                                        <a:srgbClr val="00B050"/>
                                      </a:solidFill>
                                      <a:latin typeface="Cambria Math" panose="02040503050406030204" pitchFamily="18" charset="0"/>
                                    </a:rPr>
                                    <m:t>𝑥</m:t>
                                  </m:r>
                                </m:e>
                              </m:acc>
                            </m:e>
                          </m:d>
                        </m:e>
                        <m:sup>
                          <m:r>
                            <a:rPr lang="en-US" sz="6000" i="1">
                              <a:latin typeface="Cambria Math" panose="02040503050406030204" pitchFamily="18" charset="0"/>
                            </a:rPr>
                            <m:t>2</m:t>
                          </m:r>
                        </m:sup>
                      </m:sSup>
                    </m:oMath>
                  </m:oMathPara>
                </a14:m>
                <a:endParaRPr lang="en-CA" sz="6000" dirty="0"/>
              </a:p>
            </p:txBody>
          </p:sp>
        </mc:Choice>
        <mc:Fallback xmlns="">
          <p:sp>
            <p:nvSpPr>
              <p:cNvPr id="6" name="TextBox 5">
                <a:extLst>
                  <a:ext uri="{FF2B5EF4-FFF2-40B4-BE49-F238E27FC236}">
                    <a16:creationId xmlns:a16="http://schemas.microsoft.com/office/drawing/2014/main" id="{C358113A-5B55-4D0C-B977-44AB7D1C10CC}"/>
                  </a:ext>
                </a:extLst>
              </p:cNvPr>
              <p:cNvSpPr txBox="1">
                <a:spLocks noRot="1" noChangeAspect="1" noMove="1" noResize="1" noEditPoints="1" noAdjustHandles="1" noChangeArrowheads="1" noChangeShapeType="1" noTextEdit="1"/>
              </p:cNvSpPr>
              <p:nvPr/>
            </p:nvSpPr>
            <p:spPr>
              <a:xfrm>
                <a:off x="507724" y="4021684"/>
                <a:ext cx="11169926" cy="109260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FA272C4-2F4A-4939-8680-8AB5CEB7413D}"/>
                  </a:ext>
                </a:extLst>
              </p:cNvPr>
              <p:cNvSpPr txBox="1"/>
              <p:nvPr/>
            </p:nvSpPr>
            <p:spPr>
              <a:xfrm>
                <a:off x="0" y="1702338"/>
                <a:ext cx="2656936" cy="1200329"/>
              </a:xfrm>
              <a:prstGeom prst="rect">
                <a:avLst/>
              </a:prstGeom>
              <a:noFill/>
            </p:spPr>
            <p:txBody>
              <a:bodyPr wrap="square">
                <a:spAutoFit/>
              </a:bodyPr>
              <a:lstStyle/>
              <a:p>
                <a14:m>
                  <m:oMath xmlns:m="http://schemas.openxmlformats.org/officeDocument/2006/math">
                    <m:d>
                      <m:dPr>
                        <m:ctrlPr>
                          <a:rPr lang="en-US" sz="7200" i="1" smtClean="0">
                            <a:latin typeface="Cambria Math" panose="02040503050406030204" pitchFamily="18" charset="0"/>
                          </a:rPr>
                        </m:ctrlPr>
                      </m:dPr>
                      <m:e>
                        <m:r>
                          <a:rPr lang="en-US" sz="7200" i="1">
                            <a:latin typeface="Cambria Math" panose="02040503050406030204" pitchFamily="18" charset="0"/>
                          </a:rPr>
                          <m:t>𝑐</m:t>
                        </m:r>
                        <m:r>
                          <a:rPr lang="en-US" sz="7200" i="1">
                            <a:solidFill>
                              <a:srgbClr val="0070C0"/>
                            </a:solidFill>
                            <a:latin typeface="Cambria Math" panose="02040503050406030204" pitchFamily="18" charset="0"/>
                          </a:rPr>
                          <m:t>𝑡</m:t>
                        </m:r>
                        <m:r>
                          <a:rPr lang="en-US" sz="7200" b="0" i="1" smtClean="0">
                            <a:solidFill>
                              <a:schemeClr val="tx1"/>
                            </a:solidFill>
                            <a:latin typeface="Cambria Math" panose="02040503050406030204" pitchFamily="18" charset="0"/>
                          </a:rPr>
                          <m:t>,</m:t>
                        </m:r>
                        <m:r>
                          <a:rPr lang="en-US" sz="7200" b="0" i="1" smtClean="0">
                            <a:solidFill>
                              <a:srgbClr val="0070C0"/>
                            </a:solidFill>
                            <a:latin typeface="Cambria Math" panose="02040503050406030204" pitchFamily="18" charset="0"/>
                          </a:rPr>
                          <m:t>𝑥</m:t>
                        </m:r>
                      </m:e>
                    </m:d>
                  </m:oMath>
                </a14:m>
                <a:r>
                  <a:rPr lang="en-CA" sz="7200" dirty="0"/>
                  <a:t> </a:t>
                </a:r>
              </a:p>
            </p:txBody>
          </p:sp>
        </mc:Choice>
        <mc:Fallback xmlns="">
          <p:sp>
            <p:nvSpPr>
              <p:cNvPr id="10" name="TextBox 9">
                <a:extLst>
                  <a:ext uri="{FF2B5EF4-FFF2-40B4-BE49-F238E27FC236}">
                    <a16:creationId xmlns:a16="http://schemas.microsoft.com/office/drawing/2014/main" id="{4FA272C4-2F4A-4939-8680-8AB5CEB7413D}"/>
                  </a:ext>
                </a:extLst>
              </p:cNvPr>
              <p:cNvSpPr txBox="1">
                <a:spLocks noRot="1" noChangeAspect="1" noMove="1" noResize="1" noEditPoints="1" noAdjustHandles="1" noChangeArrowheads="1" noChangeShapeType="1" noTextEdit="1"/>
              </p:cNvSpPr>
              <p:nvPr/>
            </p:nvSpPr>
            <p:spPr>
              <a:xfrm>
                <a:off x="0" y="1702338"/>
                <a:ext cx="2656936" cy="1200329"/>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83243CB-4CE8-4AFF-B93E-601F92509C8A}"/>
                  </a:ext>
                </a:extLst>
              </p:cNvPr>
              <p:cNvSpPr txBox="1"/>
              <p:nvPr/>
            </p:nvSpPr>
            <p:spPr>
              <a:xfrm>
                <a:off x="9619532" y="1702338"/>
                <a:ext cx="2572468" cy="1200329"/>
              </a:xfrm>
              <a:prstGeom prst="rect">
                <a:avLst/>
              </a:prstGeom>
              <a:noFill/>
            </p:spPr>
            <p:txBody>
              <a:bodyPr wrap="square">
                <a:spAutoFit/>
              </a:bodyPr>
              <a:lstStyle/>
              <a:p>
                <a14:m>
                  <m:oMath xmlns:m="http://schemas.openxmlformats.org/officeDocument/2006/math">
                    <m:d>
                      <m:dPr>
                        <m:ctrlPr>
                          <a:rPr lang="en-US" sz="7200" i="1" smtClean="0">
                            <a:latin typeface="Cambria Math" panose="02040503050406030204" pitchFamily="18" charset="0"/>
                          </a:rPr>
                        </m:ctrlPr>
                      </m:dPr>
                      <m:e>
                        <m:r>
                          <a:rPr lang="en-US" sz="7200" i="1">
                            <a:latin typeface="Cambria Math" panose="02040503050406030204" pitchFamily="18" charset="0"/>
                          </a:rPr>
                          <m:t>𝑐</m:t>
                        </m:r>
                        <m:acc>
                          <m:accPr>
                            <m:chr m:val="̆"/>
                            <m:ctrlPr>
                              <a:rPr lang="en-US" sz="7200" b="0" i="1" smtClean="0">
                                <a:solidFill>
                                  <a:srgbClr val="00B050"/>
                                </a:solidFill>
                                <a:latin typeface="Cambria Math" panose="02040503050406030204" pitchFamily="18" charset="0"/>
                              </a:rPr>
                            </m:ctrlPr>
                          </m:accPr>
                          <m:e>
                            <m:r>
                              <a:rPr lang="en-US" sz="7200" b="0" i="1" smtClean="0">
                                <a:solidFill>
                                  <a:srgbClr val="00B050"/>
                                </a:solidFill>
                                <a:latin typeface="Cambria Math" panose="02040503050406030204" pitchFamily="18" charset="0"/>
                              </a:rPr>
                              <m:t>𝑡</m:t>
                            </m:r>
                          </m:e>
                        </m:acc>
                        <m:r>
                          <a:rPr lang="en-US" sz="7200" b="0" i="1" smtClean="0">
                            <a:solidFill>
                              <a:schemeClr val="tx1"/>
                            </a:solidFill>
                            <a:latin typeface="Cambria Math" panose="02040503050406030204" pitchFamily="18" charset="0"/>
                          </a:rPr>
                          <m:t>,</m:t>
                        </m:r>
                        <m:acc>
                          <m:accPr>
                            <m:chr m:val="̆"/>
                            <m:ctrlPr>
                              <a:rPr lang="en-US" sz="7200" b="0" i="1" smtClean="0">
                                <a:solidFill>
                                  <a:srgbClr val="00B050"/>
                                </a:solidFill>
                                <a:latin typeface="Cambria Math" panose="02040503050406030204" pitchFamily="18" charset="0"/>
                              </a:rPr>
                            </m:ctrlPr>
                          </m:accPr>
                          <m:e>
                            <m:r>
                              <a:rPr lang="en-US" sz="7200" b="0" i="1" smtClean="0">
                                <a:solidFill>
                                  <a:srgbClr val="00B050"/>
                                </a:solidFill>
                                <a:latin typeface="Cambria Math" panose="02040503050406030204" pitchFamily="18" charset="0"/>
                              </a:rPr>
                              <m:t>𝑥</m:t>
                            </m:r>
                          </m:e>
                        </m:acc>
                      </m:e>
                    </m:d>
                  </m:oMath>
                </a14:m>
                <a:r>
                  <a:rPr lang="en-CA" sz="7200" dirty="0"/>
                  <a:t> </a:t>
                </a:r>
              </a:p>
            </p:txBody>
          </p:sp>
        </mc:Choice>
        <mc:Fallback xmlns="">
          <p:sp>
            <p:nvSpPr>
              <p:cNvPr id="11" name="TextBox 10">
                <a:extLst>
                  <a:ext uri="{FF2B5EF4-FFF2-40B4-BE49-F238E27FC236}">
                    <a16:creationId xmlns:a16="http://schemas.microsoft.com/office/drawing/2014/main" id="{583243CB-4CE8-4AFF-B93E-601F92509C8A}"/>
                  </a:ext>
                </a:extLst>
              </p:cNvPr>
              <p:cNvSpPr txBox="1">
                <a:spLocks noRot="1" noChangeAspect="1" noMove="1" noResize="1" noEditPoints="1" noAdjustHandles="1" noChangeArrowheads="1" noChangeShapeType="1" noTextEdit="1"/>
              </p:cNvSpPr>
              <p:nvPr/>
            </p:nvSpPr>
            <p:spPr>
              <a:xfrm>
                <a:off x="9619532" y="1702338"/>
                <a:ext cx="2572468" cy="1200329"/>
              </a:xfrm>
              <a:prstGeom prst="rect">
                <a:avLst/>
              </a:prstGeom>
              <a:blipFill>
                <a:blip r:embed="rId6"/>
                <a:stretch>
                  <a:fillRect/>
                </a:stretch>
              </a:blipFill>
            </p:spPr>
            <p:txBody>
              <a:bodyPr/>
              <a:lstStyle/>
              <a:p>
                <a:r>
                  <a:rPr lang="en-CA">
                    <a:noFill/>
                  </a:rPr>
                  <a:t> </a:t>
                </a:r>
              </a:p>
            </p:txBody>
          </p:sp>
        </mc:Fallback>
      </mc:AlternateContent>
      <p:grpSp>
        <p:nvGrpSpPr>
          <p:cNvPr id="18" name="Group 17">
            <a:extLst>
              <a:ext uri="{FF2B5EF4-FFF2-40B4-BE49-F238E27FC236}">
                <a16:creationId xmlns:a16="http://schemas.microsoft.com/office/drawing/2014/main" id="{02516EEB-B8FB-4A7C-AA13-32D037DAF470}"/>
              </a:ext>
            </a:extLst>
          </p:cNvPr>
          <p:cNvGrpSpPr/>
          <p:nvPr/>
        </p:nvGrpSpPr>
        <p:grpSpPr>
          <a:xfrm>
            <a:off x="2570672" y="967521"/>
            <a:ext cx="6970145" cy="2266828"/>
            <a:chOff x="2570672" y="967521"/>
            <a:chExt cx="6970145" cy="2266828"/>
          </a:xfrm>
        </p:grpSpPr>
        <p:cxnSp>
          <p:nvCxnSpPr>
            <p:cNvPr id="16" name="Straight Arrow Connector 15">
              <a:extLst>
                <a:ext uri="{FF2B5EF4-FFF2-40B4-BE49-F238E27FC236}">
                  <a16:creationId xmlns:a16="http://schemas.microsoft.com/office/drawing/2014/main" id="{4635A8F4-B22D-40A5-BBCD-DC273D93165B}"/>
                </a:ext>
              </a:extLst>
            </p:cNvPr>
            <p:cNvCxnSpPr>
              <a:cxnSpLocks/>
            </p:cNvCxnSpPr>
            <p:nvPr/>
          </p:nvCxnSpPr>
          <p:spPr>
            <a:xfrm>
              <a:off x="2570672" y="2346385"/>
              <a:ext cx="697014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08051FE0-777A-4903-8C71-C122E16EC0FC}"/>
                </a:ext>
              </a:extLst>
            </p:cNvPr>
            <p:cNvGrpSpPr/>
            <p:nvPr/>
          </p:nvGrpSpPr>
          <p:grpSpPr>
            <a:xfrm>
              <a:off x="3369202" y="967521"/>
              <a:ext cx="5442466" cy="2266828"/>
              <a:chOff x="3438214" y="1209061"/>
              <a:chExt cx="5442466" cy="2266828"/>
            </a:xfrm>
          </p:grpSpPr>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CDA9C3C-6FC0-48A8-9219-8A8BE31052B1}"/>
                      </a:ext>
                    </a:extLst>
                  </p:cNvPr>
                  <p:cNvSpPr/>
                  <p:nvPr/>
                </p:nvSpPr>
                <p:spPr>
                  <a:xfrm>
                    <a:off x="3438214" y="1906229"/>
                    <a:ext cx="5440315" cy="1569660"/>
                  </a:xfrm>
                  <a:prstGeom prst="rect">
                    <a:avLst/>
                  </a:prstGeom>
                  <a:solidFill>
                    <a:schemeClr val="bg1"/>
                  </a:solidFill>
                  <a:ln w="57150">
                    <a:solidFill>
                      <a:schemeClr val="tx1"/>
                    </a:solidFill>
                  </a:ln>
                </p:spPr>
                <p:txBody>
                  <a:bodyPr wrap="square">
                    <a:spAutoFit/>
                  </a:bodyPr>
                  <a:lstStyle/>
                  <a:p>
                    <a:pPr/>
                    <a14:m>
                      <m:oMathPara xmlns:m="http://schemas.openxmlformats.org/officeDocument/2006/math">
                        <m:oMathParaPr>
                          <m:jc m:val="left"/>
                        </m:oMathParaPr>
                        <m:oMath xmlns:m="http://schemas.openxmlformats.org/officeDocument/2006/math">
                          <m:r>
                            <a:rPr lang="en-US" sz="4800" i="1" smtClean="0">
                              <a:latin typeface="Cambria Math" panose="02040503050406030204" pitchFamily="18" charset="0"/>
                            </a:rPr>
                            <m:t>𝑐</m:t>
                          </m:r>
                          <m:acc>
                            <m:accPr>
                              <m:chr m:val="̆"/>
                              <m:ctrlPr>
                                <a:rPr lang="en-US" sz="4800" i="1">
                                  <a:solidFill>
                                    <a:srgbClr val="00B050"/>
                                  </a:solidFill>
                                  <a:latin typeface="Cambria Math" panose="02040503050406030204" pitchFamily="18" charset="0"/>
                                </a:rPr>
                              </m:ctrlPr>
                            </m:accPr>
                            <m:e>
                              <m:r>
                                <a:rPr lang="en-US" sz="4800" i="1">
                                  <a:solidFill>
                                    <a:srgbClr val="00B050"/>
                                  </a:solidFill>
                                  <a:latin typeface="Cambria Math" panose="02040503050406030204" pitchFamily="18" charset="0"/>
                                </a:rPr>
                                <m:t>𝑡</m:t>
                              </m:r>
                            </m:e>
                          </m:acc>
                          <m:r>
                            <a:rPr lang="x-IV_mathan" sz="4800">
                              <a:latin typeface="Cambria Math" panose="02040503050406030204" pitchFamily="18" charset="0"/>
                            </a:rPr>
                            <m:t>=</m:t>
                          </m:r>
                          <m:r>
                            <a:rPr lang="en-US" sz="4800" b="0" i="1" smtClean="0">
                              <a:latin typeface="Cambria Math" panose="02040503050406030204" pitchFamily="18" charset="0"/>
                            </a:rPr>
                            <m:t>𝛾</m:t>
                          </m:r>
                          <m:d>
                            <m:dPr>
                              <m:ctrlPr>
                                <a:rPr lang="en-US" sz="4800" b="0" i="1" smtClean="0">
                                  <a:latin typeface="Cambria Math" panose="02040503050406030204" pitchFamily="18" charset="0"/>
                                </a:rPr>
                              </m:ctrlPr>
                            </m:dPr>
                            <m:e>
                              <m:r>
                                <a:rPr lang="en-US" sz="4800" b="0" i="1" smtClean="0">
                                  <a:latin typeface="Cambria Math" panose="02040503050406030204" pitchFamily="18" charset="0"/>
                                </a:rPr>
                                <m:t>       </m:t>
                              </m:r>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r>
                                <a:rPr lang="en-US" sz="4800" b="0" i="1" smtClean="0">
                                  <a:latin typeface="Cambria Math" panose="02040503050406030204" pitchFamily="18" charset="0"/>
                                </a:rPr>
                                <m:t>−</m:t>
                              </m:r>
                              <m:r>
                                <a:rPr lang="en-US" sz="4800" b="0" i="1" smtClean="0">
                                  <a:solidFill>
                                    <a:srgbClr val="7030A0"/>
                                  </a:solidFill>
                                  <a:latin typeface="Cambria Math" panose="02040503050406030204" pitchFamily="18" charset="0"/>
                                </a:rPr>
                                <m:t>𝛽</m:t>
                              </m:r>
                              <m:r>
                                <a:rPr lang="en-US" sz="4800" i="1">
                                  <a:solidFill>
                                    <a:srgbClr val="0070C0"/>
                                  </a:solidFill>
                                  <a:latin typeface="Cambria Math" panose="02040503050406030204" pitchFamily="18" charset="0"/>
                                </a:rPr>
                                <m:t>𝑥</m:t>
                              </m:r>
                            </m:e>
                          </m:d>
                        </m:oMath>
                      </m:oMathPara>
                    </a14:m>
                    <a:endParaRPr lang="en-US" sz="4800" b="0" i="1" dirty="0">
                      <a:latin typeface="Cambria Math" panose="02040503050406030204" pitchFamily="18" charset="0"/>
                    </a:endParaRPr>
                  </a:p>
                  <a:p>
                    <a:r>
                      <a:rPr lang="en-US" sz="4800" dirty="0">
                        <a:solidFill>
                          <a:srgbClr val="00B050"/>
                        </a:solidFill>
                      </a:rPr>
                      <a:t>  </a:t>
                    </a:r>
                    <a14:m>
                      <m:oMath xmlns:m="http://schemas.openxmlformats.org/officeDocument/2006/math">
                        <m:acc>
                          <m:accPr>
                            <m:chr m:val="̆"/>
                            <m:ctrlPr>
                              <a:rPr lang="en-US" sz="4800" i="1">
                                <a:solidFill>
                                  <a:srgbClr val="00B050"/>
                                </a:solidFill>
                                <a:latin typeface="Cambria Math" panose="02040503050406030204" pitchFamily="18" charset="0"/>
                              </a:rPr>
                            </m:ctrlPr>
                          </m:accPr>
                          <m:e>
                            <m:r>
                              <a:rPr lang="en-US" sz="4800" i="1">
                                <a:solidFill>
                                  <a:srgbClr val="00B050"/>
                                </a:solidFill>
                                <a:latin typeface="Cambria Math" panose="02040503050406030204" pitchFamily="18" charset="0"/>
                              </a:rPr>
                              <m:t>𝑥</m:t>
                            </m:r>
                          </m:e>
                        </m:acc>
                        <m:r>
                          <a:rPr lang="x-IV_mathan" sz="4800">
                            <a:latin typeface="Cambria Math" panose="02040503050406030204" pitchFamily="18" charset="0"/>
                          </a:rPr>
                          <m:t>=</m:t>
                        </m:r>
                        <m:r>
                          <a:rPr lang="en-US" sz="4800" i="1">
                            <a:latin typeface="Cambria Math" panose="02040503050406030204" pitchFamily="18" charset="0"/>
                          </a:rPr>
                          <m:t>𝛾</m:t>
                        </m:r>
                        <m:d>
                          <m:dPr>
                            <m:ctrlPr>
                              <a:rPr lang="en-US" sz="4800" i="1">
                                <a:latin typeface="Cambria Math" panose="02040503050406030204" pitchFamily="18" charset="0"/>
                              </a:rPr>
                            </m:ctrlPr>
                          </m:dPr>
                          <m:e>
                            <m:r>
                              <a:rPr lang="en-US" sz="4800" i="1">
                                <a:latin typeface="Cambria Math" panose="02040503050406030204" pitchFamily="18" charset="0"/>
                              </a:rPr>
                              <m:t>−</m:t>
                            </m:r>
                            <m:r>
                              <a:rPr lang="en-US" sz="4800" i="1">
                                <a:solidFill>
                                  <a:srgbClr val="7030A0"/>
                                </a:solidFill>
                                <a:latin typeface="Cambria Math" panose="02040503050406030204" pitchFamily="18" charset="0"/>
                              </a:rPr>
                              <m:t>𝛽</m:t>
                            </m:r>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r>
                              <a:rPr lang="en-US" sz="4800" b="0" i="1" smtClean="0">
                                <a:solidFill>
                                  <a:srgbClr val="0070C0"/>
                                </a:solidFill>
                                <a:latin typeface="Cambria Math" panose="02040503050406030204" pitchFamily="18" charset="0"/>
                              </a:rPr>
                              <m:t> </m:t>
                            </m:r>
                            <m:r>
                              <a:rPr lang="en-US" sz="4800" b="0" i="1" smtClean="0">
                                <a:latin typeface="Cambria Math" panose="02040503050406030204" pitchFamily="18" charset="0"/>
                              </a:rPr>
                              <m:t>+  </m:t>
                            </m:r>
                            <m:r>
                              <a:rPr lang="en-US" sz="4800" i="1">
                                <a:solidFill>
                                  <a:srgbClr val="0070C0"/>
                                </a:solidFill>
                                <a:latin typeface="Cambria Math" panose="02040503050406030204" pitchFamily="18" charset="0"/>
                              </a:rPr>
                              <m:t>𝑥</m:t>
                            </m:r>
                          </m:e>
                        </m:d>
                      </m:oMath>
                    </a14:m>
                    <a:endParaRPr lang="x-IV_mathan" sz="4800" dirty="0"/>
                  </a:p>
                </p:txBody>
              </p:sp>
            </mc:Choice>
            <mc:Fallback xmlns="">
              <p:sp>
                <p:nvSpPr>
                  <p:cNvPr id="9" name="Rectangle 8">
                    <a:extLst>
                      <a:ext uri="{FF2B5EF4-FFF2-40B4-BE49-F238E27FC236}">
                        <a16:creationId xmlns:a16="http://schemas.microsoft.com/office/drawing/2014/main" id="{0CDA9C3C-6FC0-48A8-9219-8A8BE31052B1}"/>
                      </a:ext>
                    </a:extLst>
                  </p:cNvPr>
                  <p:cNvSpPr>
                    <a:spLocks noRot="1" noChangeAspect="1" noMove="1" noResize="1" noEditPoints="1" noAdjustHandles="1" noChangeArrowheads="1" noChangeShapeType="1" noTextEdit="1"/>
                  </p:cNvSpPr>
                  <p:nvPr/>
                </p:nvSpPr>
                <p:spPr>
                  <a:xfrm>
                    <a:off x="3438214" y="1906229"/>
                    <a:ext cx="5440315" cy="1569660"/>
                  </a:xfrm>
                  <a:prstGeom prst="rect">
                    <a:avLst/>
                  </a:prstGeom>
                  <a:blipFill>
                    <a:blip r:embed="rId7"/>
                    <a:stretch>
                      <a:fillRect/>
                    </a:stretch>
                  </a:blipFill>
                  <a:ln w="57150">
                    <a:solidFill>
                      <a:schemeClr val="tx1"/>
                    </a:solidFill>
                  </a:ln>
                </p:spPr>
                <p:txBody>
                  <a:bodyPr/>
                  <a:lstStyle/>
                  <a:p>
                    <a:r>
                      <a:rPr lang="en-CA">
                        <a:noFill/>
                      </a:rPr>
                      <a:t> </a:t>
                    </a:r>
                  </a:p>
                </p:txBody>
              </p:sp>
            </mc:Fallback>
          </mc:AlternateContent>
          <p:sp>
            <p:nvSpPr>
              <p:cNvPr id="13" name="Rectangle 12">
                <a:extLst>
                  <a:ext uri="{FF2B5EF4-FFF2-40B4-BE49-F238E27FC236}">
                    <a16:creationId xmlns:a16="http://schemas.microsoft.com/office/drawing/2014/main" id="{31321523-916C-4B36-A87C-E45D35C58925}"/>
                  </a:ext>
                </a:extLst>
              </p:cNvPr>
              <p:cNvSpPr/>
              <p:nvPr/>
            </p:nvSpPr>
            <p:spPr>
              <a:xfrm>
                <a:off x="3440365" y="1209061"/>
                <a:ext cx="5440315" cy="707886"/>
              </a:xfrm>
              <a:prstGeom prst="rect">
                <a:avLst/>
              </a:prstGeom>
              <a:solidFill>
                <a:schemeClr val="bg1"/>
              </a:solidFill>
              <a:ln w="57150">
                <a:solidFill>
                  <a:schemeClr val="tx1"/>
                </a:solidFill>
              </a:ln>
            </p:spPr>
            <p:txBody>
              <a:bodyPr wrap="square">
                <a:spAutoFit/>
              </a:bodyPr>
              <a:lstStyle/>
              <a:p>
                <a:r>
                  <a:rPr lang="x-IV_mathan" sz="4000" dirty="0"/>
                  <a:t>Lorentz Transformation</a:t>
                </a:r>
              </a:p>
            </p:txBody>
          </p:sp>
        </p:grpSp>
      </p:grpSp>
      <mc:AlternateContent xmlns:mc="http://schemas.openxmlformats.org/markup-compatibility/2006" xmlns:p14="http://schemas.microsoft.com/office/powerpoint/2010/main" xmlns:iact="http://schemas.microsoft.com/office/powerpoint/2014/inkAction">
        <mc:Choice Requires="p14 iact">
          <p:contentPart p14:bwMode="auto" r:id="rId8">
            <p14:nvContentPartPr>
              <p14:cNvPr id="19" name="Ink 18">
                <a:extLst>
                  <a:ext uri="{FF2B5EF4-FFF2-40B4-BE49-F238E27FC236}">
                    <a16:creationId xmlns:a16="http://schemas.microsoft.com/office/drawing/2014/main" id="{E235C7A0-A448-426C-B71A-059872496F5D}"/>
                  </a:ext>
                </a:extLst>
              </p14:cNvPr>
              <p14:cNvContentPartPr/>
              <p14:nvPr>
                <p:extLst>
                  <p:ext uri="{42D2F446-02D8-4167-A562-619A0277C38B}">
                    <p15:isNarration xmlns:p15="http://schemas.microsoft.com/office/powerpoint/2012/main" val="1"/>
                  </p:ext>
                </p:extLst>
              </p14:nvPr>
            </p14:nvContentPartPr>
            <p14:xfrm>
              <a:off x="2351880" y="4916880"/>
              <a:ext cx="8708760" cy="318600"/>
            </p14:xfrm>
          </p:contentPart>
        </mc:Choice>
        <mc:Fallback xmlns="">
          <p:pic>
            <p:nvPicPr>
              <p:cNvPr id="19" name="Ink 18">
                <a:extLst>
                  <a:ext uri="{FF2B5EF4-FFF2-40B4-BE49-F238E27FC236}">
                    <a16:creationId xmlns:a16="http://schemas.microsoft.com/office/drawing/2014/main" id="{E235C7A0-A448-426C-B71A-059872496F5D}"/>
                  </a:ext>
                </a:extLst>
              </p:cNvPr>
              <p:cNvPicPr>
                <a:picLocks noGrp="1" noRot="1" noChangeAspect="1" noMove="1" noResize="1" noEditPoints="1" noAdjustHandles="1" noChangeArrowheads="1" noChangeShapeType="1"/>
              </p:cNvPicPr>
              <p:nvPr/>
            </p:nvPicPr>
            <p:blipFill>
              <a:blip r:embed="rId9"/>
              <a:stretch>
                <a:fillRect/>
              </a:stretch>
            </p:blipFill>
            <p:spPr>
              <a:xfrm>
                <a:off x="2342520" y="4907520"/>
                <a:ext cx="8727480" cy="337320"/>
              </a:xfrm>
              <a:prstGeom prst="rect">
                <a:avLst/>
              </a:prstGeom>
            </p:spPr>
          </p:pic>
        </mc:Fallback>
      </mc:AlternateContent>
    </p:spTree>
    <p:custDataLst>
      <p:tags r:id="rId1"/>
    </p:custDataLst>
    <p:extLst>
      <p:ext uri="{BB962C8B-B14F-4D97-AF65-F5344CB8AC3E}">
        <p14:creationId xmlns:p14="http://schemas.microsoft.com/office/powerpoint/2010/main" val="1516011484"/>
      </p:ext>
    </p:extLst>
  </p:cSld>
  <p:clrMapOvr>
    <a:masterClrMapping/>
  </p:clrMapOvr>
  <mc:AlternateContent xmlns:mc="http://schemas.openxmlformats.org/markup-compatibility/2006" xmlns:p14="http://schemas.microsoft.com/office/powerpoint/2010/main">
    <mc:Choice Requires="p14">
      <p:transition spd="slow" p14:dur="2000" advTm="16711"/>
    </mc:Choice>
    <mc:Fallback xmlns="">
      <p:transition spd="slow" advTm="167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md type="call" cmd="playFrom(0.0)">
                                      <p:cBhvr>
                                        <p:cTn id="7" dur="1" fill="hold"/>
                                        <p:tgtEl>
                                          <p:spTgt spid="19"/>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1B4F49-FEA1-418B-93F4-B9DB9F826F3D}"/>
              </a:ext>
            </a:extLst>
          </p:cNvPr>
          <p:cNvSpPr>
            <a:spLocks noGrp="1"/>
          </p:cNvSpPr>
          <p:nvPr>
            <p:ph type="title"/>
          </p:nvPr>
        </p:nvSpPr>
        <p:spPr>
          <a:xfrm>
            <a:off x="0" y="0"/>
            <a:ext cx="9734550" cy="754743"/>
          </a:xfrm>
        </p:spPr>
        <p:txBody>
          <a:bodyPr/>
          <a:lstStyle/>
          <a:p>
            <a:r>
              <a:rPr lang="en-US" b="1" dirty="0"/>
              <a:t>Spacetime interval in </a:t>
            </a:r>
            <a:r>
              <a:rPr lang="en-US" b="1" dirty="0" err="1"/>
              <a:t>Rindler</a:t>
            </a:r>
            <a:r>
              <a:rPr lang="en-US" b="1" dirty="0"/>
              <a:t> Coordinates</a:t>
            </a:r>
            <a:endParaRPr lang="en-CA" b="1"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6C39263-BCAC-435A-9E89-5DBC4698665D}"/>
                  </a:ext>
                </a:extLst>
              </p:cNvPr>
              <p:cNvSpPr txBox="1"/>
              <p:nvPr/>
            </p:nvSpPr>
            <p:spPr>
              <a:xfrm>
                <a:off x="1235764" y="872969"/>
                <a:ext cx="9546536" cy="1013547"/>
              </a:xfrm>
              <a:prstGeom prst="rect">
                <a:avLst/>
              </a:prstGeom>
              <a:noFill/>
            </p:spPr>
            <p:txBody>
              <a:bodyPr wrap="square">
                <a:spAutoFit/>
              </a:bodyPr>
              <a:lstStyle/>
              <a:p>
                <a14:m>
                  <m:oMath xmlns:m="http://schemas.openxmlformats.org/officeDocument/2006/math">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r>
                      <a:rPr lang="x-IV_mathan" sz="4000">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a14:m>
                <a:r>
                  <a:rPr lang="x-IV_mathan" sz="4000" dirty="0"/>
                  <a:t>          </a:t>
                </a:r>
                <a:r>
                  <a:rPr lang="en-US" sz="4000" dirty="0">
                    <a:solidFill>
                      <a:srgbClr val="0070C0"/>
                    </a:solidFill>
                  </a:rPr>
                  <a:t> </a:t>
                </a:r>
                <a14:m>
                  <m:oMath xmlns:m="http://schemas.openxmlformats.org/officeDocument/2006/math">
                    <m:r>
                      <a:rPr lang="en-US" sz="4000" i="1">
                        <a:solidFill>
                          <a:srgbClr val="0070C0"/>
                        </a:solidFill>
                        <a:latin typeface="Cambria Math" panose="02040503050406030204" pitchFamily="18" charset="0"/>
                      </a:rPr>
                      <m:t>𝑥</m:t>
                    </m:r>
                    <m:r>
                      <a:rPr lang="x-IV_mathan" sz="4000">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a14:m>
                <a:r>
                  <a:rPr lang="x-IV_mathan" sz="4000" dirty="0"/>
                  <a:t>  </a:t>
                </a:r>
              </a:p>
            </p:txBody>
          </p:sp>
        </mc:Choice>
        <mc:Fallback xmlns="">
          <p:sp>
            <p:nvSpPr>
              <p:cNvPr id="10" name="TextBox 9">
                <a:extLst>
                  <a:ext uri="{FF2B5EF4-FFF2-40B4-BE49-F238E27FC236}">
                    <a16:creationId xmlns:a16="http://schemas.microsoft.com/office/drawing/2014/main" id="{16C39263-BCAC-435A-9E89-5DBC4698665D}"/>
                  </a:ext>
                </a:extLst>
              </p:cNvPr>
              <p:cNvSpPr txBox="1">
                <a:spLocks noRot="1" noChangeAspect="1" noMove="1" noResize="1" noEditPoints="1" noAdjustHandles="1" noChangeArrowheads="1" noChangeShapeType="1" noTextEdit="1"/>
              </p:cNvSpPr>
              <p:nvPr/>
            </p:nvSpPr>
            <p:spPr>
              <a:xfrm>
                <a:off x="1235764" y="872969"/>
                <a:ext cx="9546536" cy="1013547"/>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F8C9A6-684C-4B35-B372-F20E2350D5C9}"/>
                  </a:ext>
                </a:extLst>
              </p:cNvPr>
              <p:cNvSpPr txBox="1"/>
              <p:nvPr/>
            </p:nvSpPr>
            <p:spPr>
              <a:xfrm>
                <a:off x="450574" y="2109925"/>
                <a:ext cx="10788925" cy="4614725"/>
              </a:xfrm>
              <a:prstGeom prst="rect">
                <a:avLst/>
              </a:prstGeom>
              <a:noFill/>
            </p:spPr>
            <p:txBody>
              <a:bodyPr wrap="square">
                <a:spAutoFit/>
              </a:bodyPr>
              <a:lstStyle/>
              <a:p>
                <a:pPr>
                  <a:spcAft>
                    <a:spcPts val="600"/>
                  </a:spcAft>
                </a:pPr>
                <a14:m>
                  <m:oMathPara xmlns:m="http://schemas.openxmlformats.org/officeDocument/2006/math">
                    <m:oMathParaPr>
                      <m:jc m:val="left"/>
                    </m:oMathParaPr>
                    <m:oMath xmlns:m="http://schemas.openxmlformats.org/officeDocument/2006/math">
                      <m:sSup>
                        <m:sSupPr>
                          <m:ctrlPr>
                            <a:rPr lang="en-US" sz="4000" b="0" i="1" smtClean="0">
                              <a:solidFill>
                                <a:schemeClr val="tx1"/>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𝑠</m:t>
                          </m:r>
                        </m:e>
                        <m:sup>
                          <m:r>
                            <a:rPr lang="en-US" sz="4000" b="0" i="1" smtClean="0">
                              <a:solidFill>
                                <a:schemeClr val="tx1"/>
                              </a:solidFill>
                              <a:latin typeface="Cambria Math" panose="02040503050406030204" pitchFamily="18" charset="0"/>
                            </a:rPr>
                            <m:t>2</m:t>
                          </m:r>
                        </m:sup>
                      </m:sSup>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𝑐</m:t>
                              </m:r>
                              <m:r>
                                <a:rPr lang="en-US" sz="4000" b="0" i="1" smtClean="0">
                                  <a:solidFill>
                                    <a:srgbClr val="0070C0"/>
                                  </a:solidFill>
                                  <a:latin typeface="Cambria Math" panose="02040503050406030204" pitchFamily="18" charset="0"/>
                                </a:rPr>
                                <m:t>𝑡</m:t>
                              </m:r>
                            </m:e>
                          </m:d>
                        </m:e>
                        <m:sup>
                          <m:r>
                            <a:rPr lang="en-US" sz="4000" b="0" i="1" smtClean="0">
                              <a:latin typeface="Cambria Math" panose="02040503050406030204" pitchFamily="18" charset="0"/>
                            </a:rPr>
                            <m:t>2</m:t>
                          </m:r>
                        </m:sup>
                      </m:sSup>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d>
                            <m:dPr>
                              <m:ctrlPr>
                                <a:rPr lang="en-US" sz="4000" b="0" i="1" smtClean="0">
                                  <a:latin typeface="Cambria Math" panose="02040503050406030204" pitchFamily="18" charset="0"/>
                                </a:rPr>
                              </m:ctrlPr>
                            </m:dPr>
                            <m:e>
                              <m:r>
                                <a:rPr lang="en-US" sz="4000" i="1">
                                  <a:solidFill>
                                    <a:srgbClr val="0070C0"/>
                                  </a:solidFill>
                                  <a:latin typeface="Cambria Math" panose="02040503050406030204" pitchFamily="18" charset="0"/>
                                </a:rPr>
                                <m:t>𝑥</m:t>
                              </m:r>
                            </m:e>
                          </m:d>
                        </m:e>
                        <m:sup>
                          <m:r>
                            <a:rPr lang="en-US" sz="4000" b="0" i="1" smtClean="0">
                              <a:latin typeface="Cambria Math" panose="02040503050406030204" pitchFamily="18" charset="0"/>
                            </a:rPr>
                            <m:t>2</m:t>
                          </m:r>
                        </m:sup>
                      </m:sSup>
                    </m:oMath>
                  </m:oMathPara>
                </a14:m>
                <a:endParaRPr lang="en-CA" sz="4000" dirty="0"/>
              </a:p>
              <a:p>
                <a:pPr>
                  <a:spcAft>
                    <a:spcPts val="600"/>
                  </a:spcAft>
                </a:pPr>
                <a14:m>
                  <m:oMathPara xmlns:m="http://schemas.openxmlformats.org/officeDocument/2006/math">
                    <m:oMathParaPr>
                      <m:jc m:val="left"/>
                    </m:oMathParaPr>
                    <m:oMath xmlns:m="http://schemas.openxmlformats.org/officeDocument/2006/math">
                      <m:sSup>
                        <m:sSupPr>
                          <m:ctrlPr>
                            <a:rPr lang="en-US" sz="3600" b="0" i="1" smtClean="0">
                              <a:solidFill>
                                <a:schemeClr val="tx1"/>
                              </a:solidFill>
                              <a:latin typeface="Cambria Math" panose="02040503050406030204" pitchFamily="18" charset="0"/>
                            </a:rPr>
                          </m:ctrlPr>
                        </m:sSupPr>
                        <m:e>
                          <m:r>
                            <a:rPr lang="en-US" sz="3600" b="0" i="1" smtClean="0">
                              <a:solidFill>
                                <a:srgbClr val="FFC000"/>
                              </a:solidFill>
                              <a:latin typeface="Cambria Math" panose="02040503050406030204" pitchFamily="18" charset="0"/>
                            </a:rPr>
                            <m:t>𝑠</m:t>
                          </m:r>
                        </m:e>
                        <m:sup>
                          <m:r>
                            <a:rPr lang="en-US" sz="3600" b="0" i="1" smtClean="0">
                              <a:solidFill>
                                <a:schemeClr val="tx1"/>
                              </a:solidFill>
                              <a:latin typeface="Cambria Math" panose="02040503050406030204" pitchFamily="18" charset="0"/>
                            </a:rPr>
                            <m:t>2</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d>
                            <m:dPr>
                              <m:ctrlPr>
                                <a:rPr lang="en-US" sz="3600" b="0" i="1" smtClean="0">
                                  <a:latin typeface="Cambria Math" panose="02040503050406030204" pitchFamily="18" charset="0"/>
                                </a:rPr>
                              </m:ctrlPr>
                            </m:dPr>
                            <m:e>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func>
                                <m:funcPr>
                                  <m:ctrlPr>
                                    <a:rPr lang="en-US" sz="3600" i="1">
                                      <a:latin typeface="Cambria Math" panose="02040503050406030204" pitchFamily="18" charset="0"/>
                                    </a:rPr>
                                  </m:ctrlPr>
                                </m:funcPr>
                                <m:fName>
                                  <m:r>
                                    <m:rPr>
                                      <m:sty m:val="p"/>
                                    </m:rPr>
                                    <a:rPr lang="en-US" sz="3600">
                                      <a:latin typeface="Cambria Math" panose="02040503050406030204" pitchFamily="18" charset="0"/>
                                    </a:rPr>
                                    <m:t>sinh</m:t>
                                  </m:r>
                                </m:fName>
                                <m:e>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𝛼</m:t>
                                          </m:r>
                                        </m:num>
                                        <m:den>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den>
                                      </m:f>
                                      <m:r>
                                        <a:rPr lang="en-US" sz="3600" i="1">
                                          <a:latin typeface="Cambria Math" panose="02040503050406030204" pitchFamily="18" charset="0"/>
                                        </a:rPr>
                                        <m:t>𝑐</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e>
                                  </m:d>
                                </m:e>
                              </m:func>
                            </m:e>
                          </m:d>
                        </m:e>
                        <m:sup>
                          <m:r>
                            <a:rPr lang="en-US" sz="3600" b="0" i="1" smtClean="0">
                              <a:latin typeface="Cambria Math" panose="02040503050406030204" pitchFamily="18" charset="0"/>
                            </a:rPr>
                            <m:t>2</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func>
                                <m:funcPr>
                                  <m:ctrlPr>
                                    <a:rPr lang="en-US" sz="3600" i="1">
                                      <a:latin typeface="Cambria Math" panose="02040503050406030204" pitchFamily="18" charset="0"/>
                                    </a:rPr>
                                  </m:ctrlPr>
                                </m:funcPr>
                                <m:fName>
                                  <m:r>
                                    <m:rPr>
                                      <m:sty m:val="p"/>
                                    </m:rPr>
                                    <a:rPr lang="en-US" sz="3600">
                                      <a:latin typeface="Cambria Math" panose="02040503050406030204" pitchFamily="18" charset="0"/>
                                    </a:rPr>
                                    <m:t>cosh</m:t>
                                  </m:r>
                                </m:fName>
                                <m:e>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𝛼</m:t>
                                          </m:r>
                                        </m:num>
                                        <m:den>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den>
                                      </m:f>
                                      <m:r>
                                        <a:rPr lang="en-US" sz="3600" i="1">
                                          <a:latin typeface="Cambria Math" panose="02040503050406030204" pitchFamily="18" charset="0"/>
                                        </a:rPr>
                                        <m:t>𝑐</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e>
                                  </m:d>
                                </m:e>
                              </m:func>
                            </m:e>
                          </m:d>
                        </m:e>
                        <m:sup>
                          <m:r>
                            <a:rPr lang="en-US" sz="3600" i="1">
                              <a:latin typeface="Cambria Math" panose="02040503050406030204" pitchFamily="18" charset="0"/>
                            </a:rPr>
                            <m:t>2</m:t>
                          </m:r>
                        </m:sup>
                      </m:sSup>
                    </m:oMath>
                  </m:oMathPara>
                </a14:m>
                <a:endParaRPr lang="en-CA" sz="4000" dirty="0"/>
              </a:p>
              <a:p>
                <a:pPr>
                  <a:spcAft>
                    <a:spcPts val="600"/>
                  </a:spcAft>
                </a:pPr>
                <a14:m>
                  <m:oMathPara xmlns:m="http://schemas.openxmlformats.org/officeDocument/2006/math">
                    <m:oMathParaPr>
                      <m:jc m:val="left"/>
                    </m:oMathParaPr>
                    <m:oMath xmlns:m="http://schemas.openxmlformats.org/officeDocument/2006/math">
                      <m:sSup>
                        <m:sSupPr>
                          <m:ctrlPr>
                            <a:rPr lang="en-US" sz="3600" b="0" i="1" smtClean="0">
                              <a:solidFill>
                                <a:schemeClr val="tx1"/>
                              </a:solidFill>
                              <a:latin typeface="Cambria Math" panose="02040503050406030204" pitchFamily="18" charset="0"/>
                            </a:rPr>
                          </m:ctrlPr>
                        </m:sSupPr>
                        <m:e>
                          <m:r>
                            <a:rPr lang="en-US" sz="3600" b="0" i="1" smtClean="0">
                              <a:solidFill>
                                <a:srgbClr val="FFC000"/>
                              </a:solidFill>
                              <a:latin typeface="Cambria Math" panose="02040503050406030204" pitchFamily="18" charset="0"/>
                            </a:rPr>
                            <m:t>𝑠</m:t>
                          </m:r>
                        </m:e>
                        <m:sup>
                          <m:r>
                            <a:rPr lang="en-US" sz="3600" b="0" i="1" smtClean="0">
                              <a:solidFill>
                                <a:schemeClr val="tx1"/>
                              </a:solidFill>
                              <a:latin typeface="Cambria Math" panose="02040503050406030204" pitchFamily="18" charset="0"/>
                            </a:rPr>
                            <m:t>2</m:t>
                          </m:r>
                        </m:sup>
                      </m:sSup>
                      <m:r>
                        <a:rPr lang="en-US" sz="3600" b="0" i="1" smtClean="0">
                          <a:latin typeface="Cambria Math" panose="02040503050406030204" pitchFamily="18" charset="0"/>
                        </a:rPr>
                        <m:t>=</m:t>
                      </m:r>
                      <m:sSup>
                        <m:sSupPr>
                          <m:ctrlPr>
                            <a:rPr lang="en-US" sz="3600" i="1">
                              <a:solidFill>
                                <a:srgbClr val="FF0000"/>
                              </a:solidFill>
                              <a:latin typeface="Cambria Math" panose="02040503050406030204" pitchFamily="18" charset="0"/>
                            </a:rPr>
                          </m:ctrlPr>
                        </m:sSupPr>
                        <m:e>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e>
                        <m:sup>
                          <m:r>
                            <a:rPr lang="en-US" sz="3600" i="1">
                              <a:latin typeface="Cambria Math" panose="02040503050406030204" pitchFamily="18" charset="0"/>
                            </a:rPr>
                            <m:t>2</m:t>
                          </m:r>
                        </m:sup>
                      </m:sSup>
                      <m:d>
                        <m:dPr>
                          <m:begChr m:val="["/>
                          <m:endChr m:val="]"/>
                          <m:ctrlPr>
                            <a:rPr lang="en-US" sz="3600" b="0" i="1" smtClean="0">
                              <a:latin typeface="Cambria Math" panose="02040503050406030204" pitchFamily="18" charset="0"/>
                            </a:rPr>
                          </m:ctrlPr>
                        </m:dPr>
                        <m:e>
                          <m:sSup>
                            <m:sSupPr>
                              <m:ctrlPr>
                                <a:rPr lang="en-US" sz="3600" b="0" i="1" smtClean="0">
                                  <a:latin typeface="Cambria Math" panose="02040503050406030204" pitchFamily="18" charset="0"/>
                                </a:rPr>
                              </m:ctrlPr>
                            </m:sSupPr>
                            <m:e>
                              <m:d>
                                <m:dPr>
                                  <m:ctrlPr>
                                    <a:rPr lang="en-US" sz="3600" b="0" i="1" smtClean="0">
                                      <a:latin typeface="Cambria Math" panose="02040503050406030204" pitchFamily="18" charset="0"/>
                                    </a:rPr>
                                  </m:ctrlPr>
                                </m:dPr>
                                <m:e>
                                  <m:func>
                                    <m:funcPr>
                                      <m:ctrlPr>
                                        <a:rPr lang="en-US" sz="3600" i="1">
                                          <a:latin typeface="Cambria Math" panose="02040503050406030204" pitchFamily="18" charset="0"/>
                                        </a:rPr>
                                      </m:ctrlPr>
                                    </m:funcPr>
                                    <m:fName>
                                      <m:r>
                                        <m:rPr>
                                          <m:sty m:val="p"/>
                                        </m:rPr>
                                        <a:rPr lang="en-US" sz="3600">
                                          <a:latin typeface="Cambria Math" panose="02040503050406030204" pitchFamily="18" charset="0"/>
                                        </a:rPr>
                                        <m:t>sinh</m:t>
                                      </m:r>
                                    </m:fName>
                                    <m:e>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𝛼</m:t>
                                              </m:r>
                                            </m:num>
                                            <m:den>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den>
                                          </m:f>
                                          <m:r>
                                            <a:rPr lang="en-US" sz="3600" i="1">
                                              <a:latin typeface="Cambria Math" panose="02040503050406030204" pitchFamily="18" charset="0"/>
                                            </a:rPr>
                                            <m:t>𝑐</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e>
                                      </m:d>
                                    </m:e>
                                  </m:func>
                                </m:e>
                              </m:d>
                            </m:e>
                            <m:sup>
                              <m:r>
                                <a:rPr lang="en-US" sz="3600" b="0" i="1" smtClean="0">
                                  <a:latin typeface="Cambria Math" panose="02040503050406030204" pitchFamily="18" charset="0"/>
                                </a:rPr>
                                <m:t>2</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func>
                                    <m:funcPr>
                                      <m:ctrlPr>
                                        <a:rPr lang="en-US" sz="3600" i="1">
                                          <a:latin typeface="Cambria Math" panose="02040503050406030204" pitchFamily="18" charset="0"/>
                                        </a:rPr>
                                      </m:ctrlPr>
                                    </m:funcPr>
                                    <m:fName>
                                      <m:r>
                                        <m:rPr>
                                          <m:sty m:val="p"/>
                                        </m:rPr>
                                        <a:rPr lang="en-US" sz="3600">
                                          <a:latin typeface="Cambria Math" panose="02040503050406030204" pitchFamily="18" charset="0"/>
                                        </a:rPr>
                                        <m:t>cosh</m:t>
                                      </m:r>
                                    </m:fName>
                                    <m:e>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𝛼</m:t>
                                              </m:r>
                                            </m:num>
                                            <m:den>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den>
                                          </m:f>
                                          <m:r>
                                            <a:rPr lang="en-US" sz="3600" i="1">
                                              <a:latin typeface="Cambria Math" panose="02040503050406030204" pitchFamily="18" charset="0"/>
                                            </a:rPr>
                                            <m:t>𝑐</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e>
                                      </m:d>
                                    </m:e>
                                  </m:func>
                                </m:e>
                              </m:d>
                            </m:e>
                            <m:sup>
                              <m:r>
                                <a:rPr lang="en-US" sz="3600" i="1">
                                  <a:latin typeface="Cambria Math" panose="02040503050406030204" pitchFamily="18" charset="0"/>
                                </a:rPr>
                                <m:t>2</m:t>
                              </m:r>
                            </m:sup>
                          </m:sSup>
                        </m:e>
                      </m:d>
                    </m:oMath>
                  </m:oMathPara>
                </a14:m>
                <a:endParaRPr lang="en-CA" sz="3600" dirty="0"/>
              </a:p>
              <a:p>
                <a:pPr>
                  <a:spcAft>
                    <a:spcPts val="600"/>
                  </a:spcAft>
                </a:pPr>
                <a14:m>
                  <m:oMathPara xmlns:m="http://schemas.openxmlformats.org/officeDocument/2006/math">
                    <m:oMathParaPr>
                      <m:jc m:val="left"/>
                    </m:oMathParaPr>
                    <m:oMath xmlns:m="http://schemas.openxmlformats.org/officeDocument/2006/math">
                      <m:sSup>
                        <m:sSupPr>
                          <m:ctrlPr>
                            <a:rPr lang="en-US" sz="4000" b="0" i="1" smtClean="0">
                              <a:solidFill>
                                <a:schemeClr val="tx1"/>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𝑠</m:t>
                          </m:r>
                        </m:e>
                        <m:sup>
                          <m:r>
                            <a:rPr lang="en-US" sz="4000" b="0" i="1" smtClean="0">
                              <a:solidFill>
                                <a:schemeClr val="tx1"/>
                              </a:solidFill>
                              <a:latin typeface="Cambria Math" panose="02040503050406030204" pitchFamily="18" charset="0"/>
                            </a:rPr>
                            <m:t>2</m:t>
                          </m:r>
                        </m:sup>
                      </m:sSup>
                      <m:r>
                        <a:rPr lang="en-US" sz="4000" b="0" i="1" smtClean="0">
                          <a:latin typeface="Cambria Math" panose="02040503050406030204" pitchFamily="18" charset="0"/>
                        </a:rPr>
                        <m:t>=</m:t>
                      </m:r>
                      <m:sSup>
                        <m:sSupPr>
                          <m:ctrlPr>
                            <a:rPr lang="en-US" sz="4000" i="1">
                              <a:solidFill>
                                <a:srgbClr val="FF0000"/>
                              </a:solidFill>
                              <a:latin typeface="Cambria Math" panose="02040503050406030204" pitchFamily="18" charset="0"/>
                            </a:rPr>
                          </m:ctrlPr>
                        </m:sSupPr>
                        <m:e>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e>
                        <m:sup>
                          <m:r>
                            <a:rPr lang="en-US" sz="4000" i="1">
                              <a:latin typeface="Cambria Math" panose="02040503050406030204" pitchFamily="18" charset="0"/>
                            </a:rPr>
                            <m:t>2</m:t>
                          </m:r>
                        </m:sup>
                      </m:sSup>
                      <m:r>
                        <a:rPr lang="en-US" sz="4000" b="0" i="0" smtClean="0">
                          <a:latin typeface="Cambria Math" panose="02040503050406030204" pitchFamily="18" charset="0"/>
                        </a:rPr>
                        <m:t>[−1]</m:t>
                      </m:r>
                    </m:oMath>
                  </m:oMathPara>
                </a14:m>
                <a:endParaRPr lang="en-CA" sz="4000" dirty="0"/>
              </a:p>
              <a:p>
                <a:pPr>
                  <a:spcAft>
                    <a:spcPts val="600"/>
                  </a:spcAft>
                </a:pPr>
                <a14:m>
                  <m:oMathPara xmlns:m="http://schemas.openxmlformats.org/officeDocument/2006/math">
                    <m:oMathParaPr>
                      <m:jc m:val="left"/>
                    </m:oMathParaPr>
                    <m:oMath xmlns:m="http://schemas.openxmlformats.org/officeDocument/2006/math">
                      <m:sSup>
                        <m:sSupPr>
                          <m:ctrlPr>
                            <a:rPr lang="en-US" sz="4000" b="0" i="1" smtClean="0">
                              <a:solidFill>
                                <a:schemeClr val="tx1"/>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𝑠</m:t>
                          </m:r>
                        </m:e>
                        <m:sup>
                          <m:r>
                            <a:rPr lang="en-US" sz="4000" b="0" i="1" smtClean="0">
                              <a:solidFill>
                                <a:schemeClr val="tx1"/>
                              </a:solidFill>
                              <a:latin typeface="Cambria Math" panose="02040503050406030204" pitchFamily="18" charset="0"/>
                            </a:rPr>
                            <m:t>2</m:t>
                          </m:r>
                        </m:sup>
                      </m:sSup>
                      <m:r>
                        <a:rPr lang="en-US" sz="4000" b="0" i="1" smtClean="0">
                          <a:latin typeface="Cambria Math" panose="02040503050406030204" pitchFamily="18" charset="0"/>
                        </a:rPr>
                        <m:t>=−</m:t>
                      </m:r>
                      <m:sSup>
                        <m:sSupPr>
                          <m:ctrlPr>
                            <a:rPr lang="en-US" sz="4000" i="1">
                              <a:solidFill>
                                <a:srgbClr val="FF0000"/>
                              </a:solidFill>
                              <a:latin typeface="Cambria Math" panose="02040503050406030204" pitchFamily="18" charset="0"/>
                            </a:rPr>
                          </m:ctrlPr>
                        </m:sSupPr>
                        <m:e>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e>
                        <m:sup>
                          <m:r>
                            <a:rPr lang="en-US" sz="4000" i="1">
                              <a:latin typeface="Cambria Math" panose="02040503050406030204" pitchFamily="18" charset="0"/>
                            </a:rPr>
                            <m:t>2</m:t>
                          </m:r>
                        </m:sup>
                      </m:sSup>
                    </m:oMath>
                  </m:oMathPara>
                </a14:m>
                <a:endParaRPr lang="en-CA" sz="4000" dirty="0"/>
              </a:p>
            </p:txBody>
          </p:sp>
        </mc:Choice>
        <mc:Fallback xmlns="">
          <p:sp>
            <p:nvSpPr>
              <p:cNvPr id="12" name="TextBox 11">
                <a:extLst>
                  <a:ext uri="{FF2B5EF4-FFF2-40B4-BE49-F238E27FC236}">
                    <a16:creationId xmlns:a16="http://schemas.microsoft.com/office/drawing/2014/main" id="{31F8C9A6-684C-4B35-B372-F20E2350D5C9}"/>
                  </a:ext>
                </a:extLst>
              </p:cNvPr>
              <p:cNvSpPr txBox="1">
                <a:spLocks noRot="1" noChangeAspect="1" noMove="1" noResize="1" noEditPoints="1" noAdjustHandles="1" noChangeArrowheads="1" noChangeShapeType="1" noTextEdit="1"/>
              </p:cNvSpPr>
              <p:nvPr/>
            </p:nvSpPr>
            <p:spPr>
              <a:xfrm>
                <a:off x="450574" y="2109925"/>
                <a:ext cx="10788925" cy="4614725"/>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5">
            <p14:nvContentPartPr>
              <p14:cNvPr id="6" name="Ink 5">
                <a:extLst>
                  <a:ext uri="{FF2B5EF4-FFF2-40B4-BE49-F238E27FC236}">
                    <a16:creationId xmlns:a16="http://schemas.microsoft.com/office/drawing/2014/main" id="{8317FF42-40B2-4942-B1DA-33D56B86F599}"/>
                  </a:ext>
                </a:extLst>
              </p14:cNvPr>
              <p14:cNvContentPartPr/>
              <p14:nvPr>
                <p:extLst>
                  <p:ext uri="{42D2F446-02D8-4167-A562-619A0277C38B}">
                    <p15:isNarration xmlns:p15="http://schemas.microsoft.com/office/powerpoint/2012/main" val="1"/>
                  </p:ext>
                </p:extLst>
              </p14:nvPr>
            </p14:nvContentPartPr>
            <p14:xfrm>
              <a:off x="497520" y="1693440"/>
              <a:ext cx="9894600" cy="5041800"/>
            </p14:xfrm>
          </p:contentPart>
        </mc:Choice>
        <mc:Fallback xmlns="">
          <p:pic>
            <p:nvPicPr>
              <p:cNvPr id="6" name="Ink 5">
                <a:extLst>
                  <a:ext uri="{FF2B5EF4-FFF2-40B4-BE49-F238E27FC236}">
                    <a16:creationId xmlns:a16="http://schemas.microsoft.com/office/drawing/2014/main" id="{8317FF42-40B2-4942-B1DA-33D56B86F599}"/>
                  </a:ext>
                </a:extLst>
              </p:cNvPr>
              <p:cNvPicPr>
                <a:picLocks noGrp="1" noRot="1" noChangeAspect="1" noMove="1" noResize="1" noEditPoints="1" noAdjustHandles="1" noChangeArrowheads="1" noChangeShapeType="1"/>
              </p:cNvPicPr>
              <p:nvPr/>
            </p:nvPicPr>
            <p:blipFill>
              <a:blip r:embed="rId6"/>
              <a:stretch>
                <a:fillRect/>
              </a:stretch>
            </p:blipFill>
            <p:spPr>
              <a:xfrm>
                <a:off x="488160" y="1684080"/>
                <a:ext cx="9913320" cy="5060520"/>
              </a:xfrm>
              <a:prstGeom prst="rect">
                <a:avLst/>
              </a:prstGeom>
            </p:spPr>
          </p:pic>
        </mc:Fallback>
      </mc:AlternateContent>
    </p:spTree>
    <p:custDataLst>
      <p:tags r:id="rId1"/>
    </p:custDataLst>
    <p:extLst>
      <p:ext uri="{BB962C8B-B14F-4D97-AF65-F5344CB8AC3E}">
        <p14:creationId xmlns:p14="http://schemas.microsoft.com/office/powerpoint/2010/main" val="2409722270"/>
      </p:ext>
    </p:extLst>
  </p:cSld>
  <p:clrMapOvr>
    <a:masterClrMapping/>
  </p:clrMapOvr>
  <mc:AlternateContent xmlns:mc="http://schemas.openxmlformats.org/markup-compatibility/2006" xmlns:p14="http://schemas.microsoft.com/office/powerpoint/2010/main">
    <mc:Choice Requires="p14">
      <p:transition spd="slow" p14:dur="2000" advTm="29341"/>
    </mc:Choice>
    <mc:Fallback xmlns="">
      <p:transition spd="slow" advTm="293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F40619F6-DD58-47DB-8A70-106755F1769D}"/>
              </a:ext>
            </a:extLst>
          </p:cNvPr>
          <p:cNvPicPr>
            <a:picLocks noChangeAspect="1"/>
          </p:cNvPicPr>
          <p:nvPr/>
        </p:nvPicPr>
        <p:blipFill rotWithShape="1">
          <a:blip r:embed="rId3"/>
          <a:srcRect l="2656" t="5535" r="55099" b="6728"/>
          <a:stretch/>
        </p:blipFill>
        <p:spPr>
          <a:xfrm>
            <a:off x="7265596" y="452511"/>
            <a:ext cx="5291075" cy="6153150"/>
          </a:xfrm>
          <a:prstGeom prst="rect">
            <a:avLst/>
          </a:prstGeom>
        </p:spPr>
      </p:pic>
      <p:sp>
        <p:nvSpPr>
          <p:cNvPr id="38" name="Isosceles Triangle 37">
            <a:extLst>
              <a:ext uri="{FF2B5EF4-FFF2-40B4-BE49-F238E27FC236}">
                <a16:creationId xmlns:a16="http://schemas.microsoft.com/office/drawing/2014/main" id="{31436BEF-4A4E-4678-B2C3-2B726D545AC3}"/>
              </a:ext>
            </a:extLst>
          </p:cNvPr>
          <p:cNvSpPr/>
          <p:nvPr/>
        </p:nvSpPr>
        <p:spPr>
          <a:xfrm rot="16200000">
            <a:off x="5641372" y="1634759"/>
            <a:ext cx="7529136" cy="3857620"/>
          </a:xfrm>
          <a:prstGeom prst="triangle">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0" name="Group 59">
            <a:extLst>
              <a:ext uri="{FF2B5EF4-FFF2-40B4-BE49-F238E27FC236}">
                <a16:creationId xmlns:a16="http://schemas.microsoft.com/office/drawing/2014/main" id="{46ACECB6-E013-4DFB-9CFC-206AE3856D9C}"/>
              </a:ext>
            </a:extLst>
          </p:cNvPr>
          <p:cNvGrpSpPr/>
          <p:nvPr/>
        </p:nvGrpSpPr>
        <p:grpSpPr>
          <a:xfrm>
            <a:off x="7526130" y="-946240"/>
            <a:ext cx="5465971" cy="9144000"/>
            <a:chOff x="6480223" y="-1091381"/>
            <a:chExt cx="5465971" cy="9144000"/>
          </a:xfrm>
        </p:grpSpPr>
        <p:grpSp>
          <p:nvGrpSpPr>
            <p:cNvPr id="57" name="Group 56">
              <a:extLst>
                <a:ext uri="{FF2B5EF4-FFF2-40B4-BE49-F238E27FC236}">
                  <a16:creationId xmlns:a16="http://schemas.microsoft.com/office/drawing/2014/main" id="{954CE535-A87D-4753-85B7-3BC5E0045F09}"/>
                </a:ext>
              </a:extLst>
            </p:cNvPr>
            <p:cNvGrpSpPr/>
            <p:nvPr/>
          </p:nvGrpSpPr>
          <p:grpSpPr>
            <a:xfrm>
              <a:off x="7048451" y="-44450"/>
              <a:ext cx="3127020" cy="6965950"/>
              <a:chOff x="7048451" y="-44450"/>
              <a:chExt cx="3127020" cy="6965950"/>
            </a:xfrm>
          </p:grpSpPr>
          <p:grpSp>
            <p:nvGrpSpPr>
              <p:cNvPr id="16" name="Group 15">
                <a:extLst>
                  <a:ext uri="{FF2B5EF4-FFF2-40B4-BE49-F238E27FC236}">
                    <a16:creationId xmlns:a16="http://schemas.microsoft.com/office/drawing/2014/main" id="{56A35F7F-58CF-4823-8534-ED169D5C737E}"/>
                  </a:ext>
                </a:extLst>
              </p:cNvPr>
              <p:cNvGrpSpPr/>
              <p:nvPr/>
            </p:nvGrpSpPr>
            <p:grpSpPr>
              <a:xfrm>
                <a:off x="7048451" y="1918357"/>
                <a:ext cx="1111568" cy="3016991"/>
                <a:chOff x="4723570" y="360362"/>
                <a:chExt cx="2121730" cy="6141905"/>
              </a:xfrm>
            </p:grpSpPr>
            <p:sp>
              <p:nvSpPr>
                <p:cNvPr id="19" name="Freeform: Shape 18">
                  <a:extLst>
                    <a:ext uri="{FF2B5EF4-FFF2-40B4-BE49-F238E27FC236}">
                      <a16:creationId xmlns:a16="http://schemas.microsoft.com/office/drawing/2014/main" id="{C08968C3-4412-43A2-8F8F-2B71B2D10A4F}"/>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Freeform: Shape 19">
                  <a:extLst>
                    <a:ext uri="{FF2B5EF4-FFF2-40B4-BE49-F238E27FC236}">
                      <a16:creationId xmlns:a16="http://schemas.microsoft.com/office/drawing/2014/main" id="{96B7035D-7BCF-4461-828A-1C67730D82F8}"/>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7" name="Straight Connector 16">
                <a:extLst>
                  <a:ext uri="{FF2B5EF4-FFF2-40B4-BE49-F238E27FC236}">
                    <a16:creationId xmlns:a16="http://schemas.microsoft.com/office/drawing/2014/main" id="{EA981162-1B64-42D7-995D-4D35BF48053C}"/>
                  </a:ext>
                </a:extLst>
              </p:cNvPr>
              <p:cNvCxnSpPr>
                <a:cxnSpLocks/>
              </p:cNvCxnSpPr>
              <p:nvPr/>
            </p:nvCxnSpPr>
            <p:spPr>
              <a:xfrm flipV="1">
                <a:off x="8030603" y="-44450"/>
                <a:ext cx="2121914" cy="2092005"/>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FD3C509-115D-45A6-A8E8-768E18A14CDD}"/>
                  </a:ext>
                </a:extLst>
              </p:cNvPr>
              <p:cNvCxnSpPr>
                <a:cxnSpLocks/>
              </p:cNvCxnSpPr>
              <p:nvPr/>
            </p:nvCxnSpPr>
            <p:spPr>
              <a:xfrm>
                <a:off x="8116513" y="4891564"/>
                <a:ext cx="2058958" cy="2029936"/>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A0AFE680-B4BC-4CBA-B517-C2255243FFB2}"/>
                </a:ext>
              </a:extLst>
            </p:cNvPr>
            <p:cNvGrpSpPr/>
            <p:nvPr/>
          </p:nvGrpSpPr>
          <p:grpSpPr>
            <a:xfrm>
              <a:off x="7556195" y="57150"/>
              <a:ext cx="2803909" cy="6902450"/>
              <a:chOff x="7575245" y="57150"/>
              <a:chExt cx="2803909" cy="6902450"/>
            </a:xfrm>
          </p:grpSpPr>
          <p:grpSp>
            <p:nvGrpSpPr>
              <p:cNvPr id="6" name="Group 5">
                <a:extLst>
                  <a:ext uri="{FF2B5EF4-FFF2-40B4-BE49-F238E27FC236}">
                    <a16:creationId xmlns:a16="http://schemas.microsoft.com/office/drawing/2014/main" id="{9533D242-438E-48C8-ABAC-2729666E0675}"/>
                  </a:ext>
                </a:extLst>
              </p:cNvPr>
              <p:cNvGrpSpPr/>
              <p:nvPr/>
            </p:nvGrpSpPr>
            <p:grpSpPr>
              <a:xfrm>
                <a:off x="7575245" y="529619"/>
                <a:ext cx="2121730" cy="5758744"/>
                <a:chOff x="4723570" y="360362"/>
                <a:chExt cx="2121730" cy="6141905"/>
              </a:xfrm>
            </p:grpSpPr>
            <p:sp>
              <p:nvSpPr>
                <p:cNvPr id="31" name="Freeform: Shape 30">
                  <a:extLst>
                    <a:ext uri="{FF2B5EF4-FFF2-40B4-BE49-F238E27FC236}">
                      <a16:creationId xmlns:a16="http://schemas.microsoft.com/office/drawing/2014/main" id="{F449B4F6-A20B-4771-880B-C501C42C87A1}"/>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Freeform: Shape 31">
                  <a:extLst>
                    <a:ext uri="{FF2B5EF4-FFF2-40B4-BE49-F238E27FC236}">
                      <a16:creationId xmlns:a16="http://schemas.microsoft.com/office/drawing/2014/main" id="{015F1D86-ED2E-4EFA-9BC2-9D496012A339}"/>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37" name="Straight Connector 36">
                <a:extLst>
                  <a:ext uri="{FF2B5EF4-FFF2-40B4-BE49-F238E27FC236}">
                    <a16:creationId xmlns:a16="http://schemas.microsoft.com/office/drawing/2014/main" id="{0CA3EFA1-07A7-47E4-AC82-41B36D8E33CC}"/>
                  </a:ext>
                </a:extLst>
              </p:cNvPr>
              <p:cNvCxnSpPr>
                <a:cxnSpLocks/>
              </p:cNvCxnSpPr>
              <p:nvPr/>
            </p:nvCxnSpPr>
            <p:spPr>
              <a:xfrm flipV="1">
                <a:off x="9627628" y="57150"/>
                <a:ext cx="547142" cy="53943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F381E72-9537-49B1-8CA9-8DDA5C6EF465}"/>
                  </a:ext>
                </a:extLst>
              </p:cNvPr>
              <p:cNvCxnSpPr>
                <a:cxnSpLocks/>
              </p:cNvCxnSpPr>
              <p:nvPr/>
            </p:nvCxnSpPr>
            <p:spPr>
              <a:xfrm>
                <a:off x="9628422" y="6219449"/>
                <a:ext cx="750732" cy="740151"/>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68AAD5D9-1E86-4879-81B1-D10FE174A06B}"/>
                </a:ext>
              </a:extLst>
            </p:cNvPr>
            <p:cNvGrpSpPr/>
            <p:nvPr/>
          </p:nvGrpSpPr>
          <p:grpSpPr>
            <a:xfrm>
              <a:off x="8114305" y="66707"/>
              <a:ext cx="2121730" cy="6709420"/>
              <a:chOff x="4723570" y="360362"/>
              <a:chExt cx="2121730" cy="6141905"/>
            </a:xfrm>
          </p:grpSpPr>
          <p:sp>
            <p:nvSpPr>
              <p:cNvPr id="29" name="Freeform: Shape 28">
                <a:extLst>
                  <a:ext uri="{FF2B5EF4-FFF2-40B4-BE49-F238E27FC236}">
                    <a16:creationId xmlns:a16="http://schemas.microsoft.com/office/drawing/2014/main" id="{353CFF1F-80B3-4B1C-85AC-7C8435EDF882}"/>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Freeform: Shape 29">
                <a:extLst>
                  <a:ext uri="{FF2B5EF4-FFF2-40B4-BE49-F238E27FC236}">
                    <a16:creationId xmlns:a16="http://schemas.microsoft.com/office/drawing/2014/main" id="{337AE035-D34E-4E83-8FE8-B730D66A582C}"/>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8" name="Group 7">
              <a:extLst>
                <a:ext uri="{FF2B5EF4-FFF2-40B4-BE49-F238E27FC236}">
                  <a16:creationId xmlns:a16="http://schemas.microsoft.com/office/drawing/2014/main" id="{4BB00B4A-0C3B-4BCF-8574-7D03D8EB52AE}"/>
                </a:ext>
              </a:extLst>
            </p:cNvPr>
            <p:cNvGrpSpPr/>
            <p:nvPr/>
          </p:nvGrpSpPr>
          <p:grpSpPr>
            <a:xfrm>
              <a:off x="8628793" y="-406558"/>
              <a:ext cx="2121730" cy="7655946"/>
              <a:chOff x="4723570" y="360362"/>
              <a:chExt cx="2121730" cy="6141905"/>
            </a:xfrm>
          </p:grpSpPr>
          <p:sp>
            <p:nvSpPr>
              <p:cNvPr id="27" name="Freeform: Shape 26">
                <a:extLst>
                  <a:ext uri="{FF2B5EF4-FFF2-40B4-BE49-F238E27FC236}">
                    <a16:creationId xmlns:a16="http://schemas.microsoft.com/office/drawing/2014/main" id="{B8F30F44-61A6-4FC5-B43D-00BC7E0A9FE4}"/>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Freeform: Shape 27">
                <a:extLst>
                  <a:ext uri="{FF2B5EF4-FFF2-40B4-BE49-F238E27FC236}">
                    <a16:creationId xmlns:a16="http://schemas.microsoft.com/office/drawing/2014/main" id="{B7D0A0A8-ACA9-413D-8A02-870FA3907A8C}"/>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9" name="Group 8">
              <a:extLst>
                <a:ext uri="{FF2B5EF4-FFF2-40B4-BE49-F238E27FC236}">
                  <a16:creationId xmlns:a16="http://schemas.microsoft.com/office/drawing/2014/main" id="{007E0970-6B9D-40AF-AABB-80AAC12C270A}"/>
                </a:ext>
              </a:extLst>
            </p:cNvPr>
            <p:cNvGrpSpPr/>
            <p:nvPr/>
          </p:nvGrpSpPr>
          <p:grpSpPr>
            <a:xfrm>
              <a:off x="9178758" y="-952500"/>
              <a:ext cx="2121730" cy="8735406"/>
              <a:chOff x="4723570" y="360362"/>
              <a:chExt cx="2121730" cy="6141905"/>
            </a:xfrm>
          </p:grpSpPr>
          <p:sp>
            <p:nvSpPr>
              <p:cNvPr id="25" name="Freeform: Shape 24">
                <a:extLst>
                  <a:ext uri="{FF2B5EF4-FFF2-40B4-BE49-F238E27FC236}">
                    <a16:creationId xmlns:a16="http://schemas.microsoft.com/office/drawing/2014/main" id="{27FACAFE-F0BD-4229-81C6-A971564DFBD5}"/>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Freeform: Shape 25">
                <a:extLst>
                  <a:ext uri="{FF2B5EF4-FFF2-40B4-BE49-F238E27FC236}">
                    <a16:creationId xmlns:a16="http://schemas.microsoft.com/office/drawing/2014/main" id="{B7236984-8BAB-41EC-8EFD-B37ADF9E4BAD}"/>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8" name="Group 57">
              <a:extLst>
                <a:ext uri="{FF2B5EF4-FFF2-40B4-BE49-F238E27FC236}">
                  <a16:creationId xmlns:a16="http://schemas.microsoft.com/office/drawing/2014/main" id="{37A5F0E1-4BC3-43EE-BF05-EAC207177188}"/>
                </a:ext>
              </a:extLst>
            </p:cNvPr>
            <p:cNvGrpSpPr/>
            <p:nvPr/>
          </p:nvGrpSpPr>
          <p:grpSpPr>
            <a:xfrm>
              <a:off x="6490343" y="391886"/>
              <a:ext cx="4006207" cy="6008914"/>
              <a:chOff x="6490343" y="391886"/>
              <a:chExt cx="4006207" cy="6008914"/>
            </a:xfrm>
          </p:grpSpPr>
          <p:cxnSp>
            <p:nvCxnSpPr>
              <p:cNvPr id="10" name="Straight Connector 9">
                <a:extLst>
                  <a:ext uri="{FF2B5EF4-FFF2-40B4-BE49-F238E27FC236}">
                    <a16:creationId xmlns:a16="http://schemas.microsoft.com/office/drawing/2014/main" id="{8F26075A-ECEB-4543-9A36-7B1F06E45629}"/>
                  </a:ext>
                </a:extLst>
              </p:cNvPr>
              <p:cNvCxnSpPr>
                <a:cxnSpLocks/>
              </p:cNvCxnSpPr>
              <p:nvPr/>
            </p:nvCxnSpPr>
            <p:spPr>
              <a:xfrm>
                <a:off x="6490343" y="3403418"/>
                <a:ext cx="364425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98BA81-E726-499E-858A-1FCBCD088894}"/>
                  </a:ext>
                </a:extLst>
              </p:cNvPr>
              <p:cNvCxnSpPr>
                <a:cxnSpLocks/>
              </p:cNvCxnSpPr>
              <p:nvPr/>
            </p:nvCxnSpPr>
            <p:spPr>
              <a:xfrm flipV="1">
                <a:off x="6509938" y="2397055"/>
                <a:ext cx="3986612" cy="100976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7E7389-F357-46C7-A080-BB19C77297B2}"/>
                  </a:ext>
                </a:extLst>
              </p:cNvPr>
              <p:cNvCxnSpPr>
                <a:cxnSpLocks/>
              </p:cNvCxnSpPr>
              <p:nvPr/>
            </p:nvCxnSpPr>
            <p:spPr>
              <a:xfrm flipV="1">
                <a:off x="6517558" y="1695450"/>
                <a:ext cx="3639656" cy="171851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97F0F1-3673-4BB7-81DD-7357596689A3}"/>
                  </a:ext>
                </a:extLst>
              </p:cNvPr>
              <p:cNvCxnSpPr>
                <a:cxnSpLocks/>
              </p:cNvCxnSpPr>
              <p:nvPr/>
            </p:nvCxnSpPr>
            <p:spPr>
              <a:xfrm flipV="1">
                <a:off x="6517558" y="850900"/>
                <a:ext cx="3959007" cy="25630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D0F5BC6-AFFA-48C9-A3D8-F79AC9B24EFC}"/>
                  </a:ext>
                </a:extLst>
              </p:cNvPr>
              <p:cNvCxnSpPr>
                <a:cxnSpLocks/>
              </p:cNvCxnSpPr>
              <p:nvPr/>
            </p:nvCxnSpPr>
            <p:spPr>
              <a:xfrm flipV="1">
                <a:off x="6509938" y="391886"/>
                <a:ext cx="3905244" cy="30149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FA73E3-D43C-4E23-BDF8-BBA9BD8FC2D3}"/>
                  </a:ext>
                </a:extLst>
              </p:cNvPr>
              <p:cNvCxnSpPr>
                <a:cxnSpLocks/>
              </p:cNvCxnSpPr>
              <p:nvPr/>
            </p:nvCxnSpPr>
            <p:spPr>
              <a:xfrm>
                <a:off x="6497238" y="3390150"/>
                <a:ext cx="3688274" cy="934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2FE793-038E-40B5-82F4-00A646EE8C48}"/>
                  </a:ext>
                </a:extLst>
              </p:cNvPr>
              <p:cNvCxnSpPr>
                <a:cxnSpLocks/>
              </p:cNvCxnSpPr>
              <p:nvPr/>
            </p:nvCxnSpPr>
            <p:spPr>
              <a:xfrm>
                <a:off x="6504858" y="3383005"/>
                <a:ext cx="3809256" cy="179859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23EEEC-E9EC-486A-92F7-BD5EDE707FB9}"/>
                  </a:ext>
                </a:extLst>
              </p:cNvPr>
              <p:cNvCxnSpPr>
                <a:cxnSpLocks/>
              </p:cNvCxnSpPr>
              <p:nvPr/>
            </p:nvCxnSpPr>
            <p:spPr>
              <a:xfrm>
                <a:off x="6504858" y="3383005"/>
                <a:ext cx="3749213" cy="24272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982DDA-74C6-48F4-A3FF-330C8884B92A}"/>
                  </a:ext>
                </a:extLst>
              </p:cNvPr>
              <p:cNvCxnSpPr>
                <a:cxnSpLocks/>
              </p:cNvCxnSpPr>
              <p:nvPr/>
            </p:nvCxnSpPr>
            <p:spPr>
              <a:xfrm>
                <a:off x="6497238" y="3390150"/>
                <a:ext cx="3899694" cy="30106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a:extLst>
                <a:ext uri="{FF2B5EF4-FFF2-40B4-BE49-F238E27FC236}">
                  <a16:creationId xmlns:a16="http://schemas.microsoft.com/office/drawing/2014/main" id="{9953F423-835E-4011-87C6-0045F8F6638E}"/>
                </a:ext>
              </a:extLst>
            </p:cNvPr>
            <p:cNvCxnSpPr>
              <a:cxnSpLocks/>
            </p:cNvCxnSpPr>
            <p:nvPr/>
          </p:nvCxnSpPr>
          <p:spPr>
            <a:xfrm flipV="1">
              <a:off x="6484986" y="-597559"/>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61936E-CCB0-46FB-83EA-064BF752A7C4}"/>
                </a:ext>
              </a:extLst>
            </p:cNvPr>
            <p:cNvCxnSpPr>
              <a:cxnSpLocks/>
            </p:cNvCxnSpPr>
            <p:nvPr/>
          </p:nvCxnSpPr>
          <p:spPr>
            <a:xfrm>
              <a:off x="6480223" y="3393416"/>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29FB7F5-6CB1-4868-ADEA-20AFBDD0BE4E}"/>
                </a:ext>
              </a:extLst>
            </p:cNvPr>
            <p:cNvSpPr/>
            <p:nvPr/>
          </p:nvSpPr>
          <p:spPr>
            <a:xfrm>
              <a:off x="9953434" y="-1091381"/>
              <a:ext cx="1992760" cy="91440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3" name="Group 62">
            <a:extLst>
              <a:ext uri="{FF2B5EF4-FFF2-40B4-BE49-F238E27FC236}">
                <a16:creationId xmlns:a16="http://schemas.microsoft.com/office/drawing/2014/main" id="{34F8626A-807B-4887-99B1-39F4D43A3EC5}"/>
              </a:ext>
            </a:extLst>
          </p:cNvPr>
          <p:cNvGrpSpPr/>
          <p:nvPr/>
        </p:nvGrpSpPr>
        <p:grpSpPr>
          <a:xfrm>
            <a:off x="7374728" y="319710"/>
            <a:ext cx="4398173" cy="6347790"/>
            <a:chOff x="1608732" y="-2283693"/>
            <a:chExt cx="4398173" cy="6347790"/>
          </a:xfrm>
        </p:grpSpPr>
        <p:cxnSp>
          <p:nvCxnSpPr>
            <p:cNvPr id="65" name="Straight Arrow Connector 64">
              <a:extLst>
                <a:ext uri="{FF2B5EF4-FFF2-40B4-BE49-F238E27FC236}">
                  <a16:creationId xmlns:a16="http://schemas.microsoft.com/office/drawing/2014/main" id="{376D5FB8-38CA-4CD2-9611-18E23EF5264D}"/>
                </a:ext>
              </a:extLst>
            </p:cNvPr>
            <p:cNvCxnSpPr>
              <a:cxnSpLocks/>
            </p:cNvCxnSpPr>
            <p:nvPr/>
          </p:nvCxnSpPr>
          <p:spPr>
            <a:xfrm flipV="1">
              <a:off x="1781033" y="-2082019"/>
              <a:ext cx="0" cy="614611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F5BDF6C-2015-4F6E-8288-1BDAD4045BC9}"/>
                    </a:ext>
                  </a:extLst>
                </p:cNvPr>
                <p:cNvSpPr txBox="1"/>
                <p:nvPr/>
              </p:nvSpPr>
              <p:spPr>
                <a:xfrm>
                  <a:off x="5418795" y="194597"/>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solidFill>
                              <a:srgbClr val="0070C0"/>
                            </a:solidFill>
                            <a:latin typeface="Cambria Math" panose="02040503050406030204" pitchFamily="18" charset="0"/>
                          </a:rPr>
                          <m:t>𝑥</m:t>
                        </m:r>
                      </m:oMath>
                    </m:oMathPara>
                  </a14:m>
                  <a:endParaRPr lang="en-CA" sz="4000" dirty="0">
                    <a:solidFill>
                      <a:srgbClr val="002060"/>
                    </a:solidFill>
                  </a:endParaRPr>
                </a:p>
              </p:txBody>
            </p:sp>
          </mc:Choice>
          <mc:Fallback xmlns="">
            <p:sp>
              <p:nvSpPr>
                <p:cNvPr id="66" name="TextBox 65">
                  <a:extLst>
                    <a:ext uri="{FF2B5EF4-FFF2-40B4-BE49-F238E27FC236}">
                      <a16:creationId xmlns:a16="http://schemas.microsoft.com/office/drawing/2014/main" id="{EF5BDF6C-2015-4F6E-8288-1BDAD4045BC9}"/>
                    </a:ext>
                  </a:extLst>
                </p:cNvPr>
                <p:cNvSpPr txBox="1">
                  <a:spLocks noRot="1" noChangeAspect="1" noMove="1" noResize="1" noEditPoints="1" noAdjustHandles="1" noChangeArrowheads="1" noChangeShapeType="1" noTextEdit="1"/>
                </p:cNvSpPr>
                <p:nvPr/>
              </p:nvSpPr>
              <p:spPr>
                <a:xfrm>
                  <a:off x="5418795" y="194597"/>
                  <a:ext cx="588110" cy="70788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60D1FAA6-CD67-4A07-BD06-04FC05D41A1D}"/>
                    </a:ext>
                  </a:extLst>
                </p:cNvPr>
                <p:cNvSpPr txBox="1"/>
                <p:nvPr/>
              </p:nvSpPr>
              <p:spPr>
                <a:xfrm>
                  <a:off x="1847814" y="-2283693"/>
                  <a:ext cx="75020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oMath>
                    </m:oMathPara>
                  </a14:m>
                  <a:endParaRPr lang="en-CA" sz="4000" dirty="0">
                    <a:solidFill>
                      <a:schemeClr val="accent6">
                        <a:lumMod val="50000"/>
                      </a:schemeClr>
                    </a:solidFill>
                  </a:endParaRPr>
                </a:p>
              </p:txBody>
            </p:sp>
          </mc:Choice>
          <mc:Fallback xmlns="">
            <p:sp>
              <p:nvSpPr>
                <p:cNvPr id="67" name="TextBox 66">
                  <a:extLst>
                    <a:ext uri="{FF2B5EF4-FFF2-40B4-BE49-F238E27FC236}">
                      <a16:creationId xmlns:a16="http://schemas.microsoft.com/office/drawing/2014/main" id="{60D1FAA6-CD67-4A07-BD06-04FC05D41A1D}"/>
                    </a:ext>
                  </a:extLst>
                </p:cNvPr>
                <p:cNvSpPr txBox="1">
                  <a:spLocks noRot="1" noChangeAspect="1" noMove="1" noResize="1" noEditPoints="1" noAdjustHandles="1" noChangeArrowheads="1" noChangeShapeType="1" noTextEdit="1"/>
                </p:cNvSpPr>
                <p:nvPr/>
              </p:nvSpPr>
              <p:spPr>
                <a:xfrm>
                  <a:off x="1847814" y="-2283693"/>
                  <a:ext cx="750205" cy="707886"/>
                </a:xfrm>
                <a:prstGeom prst="rect">
                  <a:avLst/>
                </a:prstGeom>
                <a:blipFill>
                  <a:blip r:embed="rId5"/>
                  <a:stretch>
                    <a:fillRect/>
                  </a:stretch>
                </a:blipFill>
              </p:spPr>
              <p:txBody>
                <a:bodyPr/>
                <a:lstStyle/>
                <a:p>
                  <a:r>
                    <a:rPr lang="en-CA">
                      <a:noFill/>
                    </a:rPr>
                    <a:t> </a:t>
                  </a:r>
                </a:p>
              </p:txBody>
            </p:sp>
          </mc:Fallback>
        </mc:AlternateContent>
        <p:cxnSp>
          <p:nvCxnSpPr>
            <p:cNvPr id="64" name="Straight Arrow Connector 63">
              <a:extLst>
                <a:ext uri="{FF2B5EF4-FFF2-40B4-BE49-F238E27FC236}">
                  <a16:creationId xmlns:a16="http://schemas.microsoft.com/office/drawing/2014/main" id="{A04829DA-4BEC-44D8-AC8E-C594553FBBD7}"/>
                </a:ext>
              </a:extLst>
            </p:cNvPr>
            <p:cNvCxnSpPr>
              <a:cxnSpLocks/>
            </p:cNvCxnSpPr>
            <p:nvPr/>
          </p:nvCxnSpPr>
          <p:spPr>
            <a:xfrm>
              <a:off x="1608732" y="931483"/>
              <a:ext cx="4194972"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sp>
        <p:nvSpPr>
          <p:cNvPr id="2" name="TextBox 1">
            <a:extLst>
              <a:ext uri="{FF2B5EF4-FFF2-40B4-BE49-F238E27FC236}">
                <a16:creationId xmlns:a16="http://schemas.microsoft.com/office/drawing/2014/main" id="{0D303D2C-DE1D-4D2D-99EF-1FD765649810}"/>
              </a:ext>
            </a:extLst>
          </p:cNvPr>
          <p:cNvSpPr txBox="1"/>
          <p:nvPr/>
        </p:nvSpPr>
        <p:spPr>
          <a:xfrm>
            <a:off x="171450" y="32753"/>
            <a:ext cx="5829300" cy="707886"/>
          </a:xfrm>
          <a:prstGeom prst="rect">
            <a:avLst/>
          </a:prstGeom>
          <a:noFill/>
        </p:spPr>
        <p:txBody>
          <a:bodyPr wrap="square" rtlCol="0">
            <a:spAutoFit/>
          </a:bodyPr>
          <a:lstStyle/>
          <a:p>
            <a:r>
              <a:rPr lang="en-US" sz="4000" u="sng" dirty="0" err="1"/>
              <a:t>Rindler</a:t>
            </a:r>
            <a:r>
              <a:rPr lang="en-US" sz="4000" u="sng" dirty="0"/>
              <a:t> Coordinates</a:t>
            </a:r>
            <a:endParaRPr lang="en-CA" sz="4000" dirty="0"/>
          </a:p>
        </p:txBody>
      </p:sp>
      <p:cxnSp>
        <p:nvCxnSpPr>
          <p:cNvPr id="48" name="Straight Arrow Connector 47">
            <a:extLst>
              <a:ext uri="{FF2B5EF4-FFF2-40B4-BE49-F238E27FC236}">
                <a16:creationId xmlns:a16="http://schemas.microsoft.com/office/drawing/2014/main" id="{2CDE05AF-E364-4691-A51A-475D554F67C2}"/>
              </a:ext>
            </a:extLst>
          </p:cNvPr>
          <p:cNvCxnSpPr>
            <a:cxnSpLocks/>
          </p:cNvCxnSpPr>
          <p:nvPr/>
        </p:nvCxnSpPr>
        <p:spPr>
          <a:xfrm flipV="1">
            <a:off x="10809237" y="2279837"/>
            <a:ext cx="830313" cy="21571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D642C56-67E2-4B79-9755-542594BFD1D4}"/>
                  </a:ext>
                </a:extLst>
              </p:cNvPr>
              <p:cNvSpPr txBox="1"/>
              <p:nvPr/>
            </p:nvSpPr>
            <p:spPr>
              <a:xfrm>
                <a:off x="11489590" y="1883600"/>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i="1" smtClean="0">
                              <a:solidFill>
                                <a:srgbClr val="FF0000"/>
                              </a:solidFill>
                              <a:latin typeface="Cambria Math" panose="02040503050406030204" pitchFamily="18" charset="0"/>
                            </a:rPr>
                            <m:t>𝑥</m:t>
                          </m:r>
                        </m:e>
                      </m:acc>
                    </m:oMath>
                  </m:oMathPara>
                </a14:m>
                <a:endParaRPr lang="en-CA" sz="4000" dirty="0">
                  <a:solidFill>
                    <a:srgbClr val="FF0000"/>
                  </a:solidFill>
                </a:endParaRPr>
              </a:p>
            </p:txBody>
          </p:sp>
        </mc:Choice>
        <mc:Fallback xmlns="">
          <p:sp>
            <p:nvSpPr>
              <p:cNvPr id="42" name="TextBox 41">
                <a:extLst>
                  <a:ext uri="{FF2B5EF4-FFF2-40B4-BE49-F238E27FC236}">
                    <a16:creationId xmlns:a16="http://schemas.microsoft.com/office/drawing/2014/main" id="{4D642C56-67E2-4B79-9755-542594BFD1D4}"/>
                  </a:ext>
                </a:extLst>
              </p:cNvPr>
              <p:cNvSpPr txBox="1">
                <a:spLocks noRot="1" noChangeAspect="1" noMove="1" noResize="1" noEditPoints="1" noAdjustHandles="1" noChangeArrowheads="1" noChangeShapeType="1" noTextEdit="1"/>
              </p:cNvSpPr>
              <p:nvPr/>
            </p:nvSpPr>
            <p:spPr>
              <a:xfrm>
                <a:off x="11489590" y="1883600"/>
                <a:ext cx="588110" cy="707886"/>
              </a:xfrm>
              <a:prstGeom prst="rect">
                <a:avLst/>
              </a:prstGeom>
              <a:blipFill>
                <a:blip r:embed="rId6"/>
                <a:stretch>
                  <a:fillRect/>
                </a:stretch>
              </a:blipFill>
            </p:spPr>
            <p:txBody>
              <a:bodyPr/>
              <a:lstStyle/>
              <a:p>
                <a:r>
                  <a:rPr lang="en-CA">
                    <a:noFill/>
                  </a:rPr>
                  <a:t> </a:t>
                </a:r>
              </a:p>
            </p:txBody>
          </p:sp>
        </mc:Fallback>
      </mc:AlternateContent>
      <p:cxnSp>
        <p:nvCxnSpPr>
          <p:cNvPr id="56" name="Straight Arrow Connector 55">
            <a:extLst>
              <a:ext uri="{FF2B5EF4-FFF2-40B4-BE49-F238E27FC236}">
                <a16:creationId xmlns:a16="http://schemas.microsoft.com/office/drawing/2014/main" id="{AF72019C-536E-44C1-B95E-9EEDC46A2F63}"/>
              </a:ext>
            </a:extLst>
          </p:cNvPr>
          <p:cNvCxnSpPr>
            <a:cxnSpLocks/>
          </p:cNvCxnSpPr>
          <p:nvPr/>
        </p:nvCxnSpPr>
        <p:spPr>
          <a:xfrm flipV="1">
            <a:off x="11201400" y="580554"/>
            <a:ext cx="438150" cy="924396"/>
          </a:xfrm>
          <a:prstGeom prst="straightConnector1">
            <a:avLst/>
          </a:prstGeom>
          <a:ln w="76200">
            <a:solidFill>
              <a:srgbClr val="FF5353"/>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8C9C0C1-5760-4B2D-B334-12F528365FDC}"/>
                  </a:ext>
                </a:extLst>
              </p:cNvPr>
              <p:cNvSpPr txBox="1"/>
              <p:nvPr/>
            </p:nvSpPr>
            <p:spPr>
              <a:xfrm>
                <a:off x="11432440" y="721550"/>
                <a:ext cx="766492"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𝑐</m:t>
                      </m:r>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m:oMathPara>
                </a14:m>
                <a:endParaRPr lang="en-CA" sz="4000" dirty="0">
                  <a:solidFill>
                    <a:srgbClr val="FF0000"/>
                  </a:solidFill>
                </a:endParaRPr>
              </a:p>
            </p:txBody>
          </p:sp>
        </mc:Choice>
        <mc:Fallback xmlns="">
          <p:sp>
            <p:nvSpPr>
              <p:cNvPr id="47" name="TextBox 46">
                <a:extLst>
                  <a:ext uri="{FF2B5EF4-FFF2-40B4-BE49-F238E27FC236}">
                    <a16:creationId xmlns:a16="http://schemas.microsoft.com/office/drawing/2014/main" id="{98C9C0C1-5760-4B2D-B334-12F528365FDC}"/>
                  </a:ext>
                </a:extLst>
              </p:cNvPr>
              <p:cNvSpPr txBox="1">
                <a:spLocks noRot="1" noChangeAspect="1" noMove="1" noResize="1" noEditPoints="1" noAdjustHandles="1" noChangeArrowheads="1" noChangeShapeType="1" noTextEdit="1"/>
              </p:cNvSpPr>
              <p:nvPr/>
            </p:nvSpPr>
            <p:spPr>
              <a:xfrm>
                <a:off x="11432440" y="721550"/>
                <a:ext cx="766492" cy="707886"/>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1F864952-6426-4193-96A5-FACEB40C1601}"/>
                  </a:ext>
                </a:extLst>
              </p:cNvPr>
              <p:cNvSpPr/>
              <p:nvPr/>
            </p:nvSpPr>
            <p:spPr>
              <a:xfrm>
                <a:off x="3028950" y="2000250"/>
                <a:ext cx="3943350" cy="584775"/>
              </a:xfrm>
              <a:prstGeom prst="rect">
                <a:avLst/>
              </a:prstGeom>
            </p:spPr>
            <p:txBody>
              <a:bodyPr wrap="square">
                <a:spAutoFit/>
              </a:bodyPr>
              <a:lstStyle/>
              <a:p>
                <a:r>
                  <a:rPr lang="en-US" sz="3200" dirty="0"/>
                  <a:t>(negative </a:t>
                </a:r>
                <a14:m>
                  <m:oMath xmlns:m="http://schemas.openxmlformats.org/officeDocument/2006/math">
                    <m:r>
                      <a:rPr lang="en-US" sz="3200" b="0" i="1" smtClean="0">
                        <a:latin typeface="Cambria Math" panose="02040503050406030204" pitchFamily="18" charset="0"/>
                      </a:rPr>
                      <m:t>⇒</m:t>
                    </m:r>
                  </m:oMath>
                </a14:m>
                <a:r>
                  <a:rPr lang="x-IV_mathan" sz="3200" dirty="0"/>
                  <a:t> spacelike)</a:t>
                </a:r>
              </a:p>
            </p:txBody>
          </p:sp>
        </mc:Choice>
        <mc:Fallback xmlns="">
          <p:sp>
            <p:nvSpPr>
              <p:cNvPr id="53" name="Rectangle 52">
                <a:extLst>
                  <a:ext uri="{FF2B5EF4-FFF2-40B4-BE49-F238E27FC236}">
                    <a16:creationId xmlns:a16="http://schemas.microsoft.com/office/drawing/2014/main" id="{1F864952-6426-4193-96A5-FACEB40C1601}"/>
                  </a:ext>
                </a:extLst>
              </p:cNvPr>
              <p:cNvSpPr>
                <a:spLocks noRot="1" noChangeAspect="1" noMove="1" noResize="1" noEditPoints="1" noAdjustHandles="1" noChangeArrowheads="1" noChangeShapeType="1" noTextEdit="1"/>
              </p:cNvSpPr>
              <p:nvPr/>
            </p:nvSpPr>
            <p:spPr>
              <a:xfrm>
                <a:off x="3028950" y="2000250"/>
                <a:ext cx="3943350" cy="584775"/>
              </a:xfrm>
              <a:prstGeom prst="rect">
                <a:avLst/>
              </a:prstGeom>
              <a:blipFill>
                <a:blip r:embed="rId8"/>
                <a:stretch>
                  <a:fillRect l="-4019" t="-12500" r="-1855" b="-3437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A2FA875-89B0-4B16-AFB5-9FB816D5E9E5}"/>
                  </a:ext>
                </a:extLst>
              </p:cNvPr>
              <p:cNvSpPr/>
              <p:nvPr/>
            </p:nvSpPr>
            <p:spPr>
              <a:xfrm>
                <a:off x="323850" y="4171950"/>
                <a:ext cx="6648450" cy="1077218"/>
              </a:xfrm>
              <a:prstGeom prst="rect">
                <a:avLst/>
              </a:prstGeom>
            </p:spPr>
            <p:txBody>
              <a:bodyPr wrap="square">
                <a:spAutoFit/>
              </a:bodyPr>
              <a:lstStyle/>
              <a:p>
                <a:r>
                  <a:rPr lang="en-US" sz="3200" dirty="0"/>
                  <a:t>Each hyperbola has constant </a:t>
                </a:r>
                <a14:m>
                  <m:oMath xmlns:m="http://schemas.openxmlformats.org/officeDocument/2006/math">
                    <m:acc>
                      <m:accPr>
                        <m:chr m:val="̃"/>
                        <m:ctrlPr>
                          <a:rPr lang="en-US" sz="3200" i="1" smtClean="0">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oMath>
                </a14:m>
                <a:r>
                  <a:rPr lang="en-US" sz="3200" dirty="0"/>
                  <a:t>, and constant proper distance from origin.</a:t>
                </a:r>
                <a:endParaRPr lang="x-IV_mathan" sz="3200" dirty="0"/>
              </a:p>
            </p:txBody>
          </p:sp>
        </mc:Choice>
        <mc:Fallback xmlns="">
          <p:sp>
            <p:nvSpPr>
              <p:cNvPr id="5" name="Rectangle 4">
                <a:extLst>
                  <a:ext uri="{FF2B5EF4-FFF2-40B4-BE49-F238E27FC236}">
                    <a16:creationId xmlns:a16="http://schemas.microsoft.com/office/drawing/2014/main" id="{FA2FA875-89B0-4B16-AFB5-9FB816D5E9E5}"/>
                  </a:ext>
                </a:extLst>
              </p:cNvPr>
              <p:cNvSpPr>
                <a:spLocks noRot="1" noChangeAspect="1" noMove="1" noResize="1" noEditPoints="1" noAdjustHandles="1" noChangeArrowheads="1" noChangeShapeType="1" noTextEdit="1"/>
              </p:cNvSpPr>
              <p:nvPr/>
            </p:nvSpPr>
            <p:spPr>
              <a:xfrm>
                <a:off x="323850" y="4171950"/>
                <a:ext cx="6648450" cy="1077218"/>
              </a:xfrm>
              <a:prstGeom prst="rect">
                <a:avLst/>
              </a:prstGeom>
              <a:blipFill>
                <a:blip r:embed="rId9"/>
                <a:stretch>
                  <a:fillRect l="-2291" t="-6780" b="-1751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BFCBE1E-4023-4A61-BED1-18EFB8676127}"/>
                  </a:ext>
                </a:extLst>
              </p:cNvPr>
              <p:cNvSpPr txBox="1"/>
              <p:nvPr/>
            </p:nvSpPr>
            <p:spPr>
              <a:xfrm>
                <a:off x="374375" y="2041646"/>
                <a:ext cx="2349775" cy="70788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sz="4000" b="0" i="1" smtClean="0">
                              <a:solidFill>
                                <a:schemeClr val="tx1"/>
                              </a:solidFill>
                              <a:latin typeface="Cambria Math" panose="02040503050406030204" pitchFamily="18" charset="0"/>
                            </a:rPr>
                          </m:ctrlPr>
                        </m:sSupPr>
                        <m:e>
                          <m:r>
                            <a:rPr lang="en-US" sz="4000" b="0" i="1" smtClean="0">
                              <a:solidFill>
                                <a:srgbClr val="FFC000"/>
                              </a:solidFill>
                              <a:latin typeface="Cambria Math" panose="02040503050406030204" pitchFamily="18" charset="0"/>
                            </a:rPr>
                            <m:t>𝑠</m:t>
                          </m:r>
                        </m:e>
                        <m:sup>
                          <m:r>
                            <a:rPr lang="en-US" sz="4000" b="0" i="1" smtClean="0">
                              <a:solidFill>
                                <a:schemeClr val="tx1"/>
                              </a:solidFill>
                              <a:latin typeface="Cambria Math" panose="02040503050406030204" pitchFamily="18" charset="0"/>
                            </a:rPr>
                            <m:t>2</m:t>
                          </m:r>
                        </m:sup>
                      </m:sSup>
                      <m:r>
                        <a:rPr lang="en-US" sz="4000" b="0" i="1" smtClean="0">
                          <a:latin typeface="Cambria Math" panose="02040503050406030204" pitchFamily="18" charset="0"/>
                        </a:rPr>
                        <m:t>=−</m:t>
                      </m:r>
                      <m:sSup>
                        <m:sSupPr>
                          <m:ctrlPr>
                            <a:rPr lang="en-US" sz="4000" i="1">
                              <a:solidFill>
                                <a:srgbClr val="FF0000"/>
                              </a:solidFill>
                              <a:latin typeface="Cambria Math" panose="02040503050406030204" pitchFamily="18" charset="0"/>
                            </a:rPr>
                          </m:ctrlPr>
                        </m:sSupPr>
                        <m:e>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e>
                        <m:sup>
                          <m:r>
                            <a:rPr lang="en-US" sz="4000" i="1">
                              <a:latin typeface="Cambria Math" panose="02040503050406030204" pitchFamily="18" charset="0"/>
                            </a:rPr>
                            <m:t>2</m:t>
                          </m:r>
                        </m:sup>
                      </m:sSup>
                    </m:oMath>
                  </m:oMathPara>
                </a14:m>
                <a:endParaRPr lang="en-CA" sz="4000" dirty="0"/>
              </a:p>
            </p:txBody>
          </p:sp>
        </mc:Choice>
        <mc:Fallback xmlns="">
          <p:sp>
            <p:nvSpPr>
              <p:cNvPr id="15" name="TextBox 14">
                <a:extLst>
                  <a:ext uri="{FF2B5EF4-FFF2-40B4-BE49-F238E27FC236}">
                    <a16:creationId xmlns:a16="http://schemas.microsoft.com/office/drawing/2014/main" id="{CBFCBE1E-4023-4A61-BED1-18EFB8676127}"/>
                  </a:ext>
                </a:extLst>
              </p:cNvPr>
              <p:cNvSpPr txBox="1">
                <a:spLocks noRot="1" noChangeAspect="1" noMove="1" noResize="1" noEditPoints="1" noAdjustHandles="1" noChangeArrowheads="1" noChangeShapeType="1" noTextEdit="1"/>
              </p:cNvSpPr>
              <p:nvPr/>
            </p:nvSpPr>
            <p:spPr>
              <a:xfrm>
                <a:off x="374375" y="2041646"/>
                <a:ext cx="2349775" cy="707886"/>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9CADF95C-5ACF-4261-B8EA-C02A7C9EE37F}"/>
                  </a:ext>
                </a:extLst>
              </p:cNvPr>
              <p:cNvSpPr/>
              <p:nvPr/>
            </p:nvSpPr>
            <p:spPr>
              <a:xfrm>
                <a:off x="3143250" y="3028950"/>
                <a:ext cx="4343400" cy="954107"/>
              </a:xfrm>
              <a:prstGeom prst="rect">
                <a:avLst/>
              </a:prstGeom>
            </p:spPr>
            <p:txBody>
              <a:bodyPr wrap="square">
                <a:spAutoFit/>
              </a:bodyPr>
              <a:lstStyle/>
              <a:p>
                <a:r>
                  <a:rPr lang="en-US" sz="2800" dirty="0"/>
                  <a:t>This confirms </a:t>
                </a:r>
                <a14:m>
                  <m:oMath xmlns:m="http://schemas.openxmlformats.org/officeDocument/2006/math">
                    <m:acc>
                      <m:accPr>
                        <m:chr m:val="̃"/>
                        <m:ctrlPr>
                          <a:rPr lang="en-US" sz="2800" i="1" smtClean="0">
                            <a:solidFill>
                              <a:srgbClr val="FF0000"/>
                            </a:solidFill>
                            <a:latin typeface="Cambria Math" panose="02040503050406030204" pitchFamily="18" charset="0"/>
                          </a:rPr>
                        </m:ctrlPr>
                      </m:accPr>
                      <m:e>
                        <m:r>
                          <a:rPr lang="en-US" sz="2800" i="1">
                            <a:solidFill>
                              <a:srgbClr val="FF0000"/>
                            </a:solidFill>
                            <a:latin typeface="Cambria Math" panose="02040503050406030204" pitchFamily="18" charset="0"/>
                          </a:rPr>
                          <m:t>𝑥</m:t>
                        </m:r>
                      </m:e>
                    </m:acc>
                    <m:r>
                      <a:rPr lang="en-US" sz="2800" i="1">
                        <a:solidFill>
                          <a:srgbClr val="FF0000"/>
                        </a:solidFill>
                        <a:latin typeface="Cambria Math" panose="02040503050406030204" pitchFamily="18" charset="0"/>
                      </a:rPr>
                      <m:t> </m:t>
                    </m:r>
                  </m:oMath>
                </a14:m>
                <a:r>
                  <a:rPr lang="en-US" sz="2800" dirty="0"/>
                  <a:t>is the proper distance from the origin. </a:t>
                </a:r>
                <a:endParaRPr lang="x-IV_mathan" sz="2800" dirty="0"/>
              </a:p>
            </p:txBody>
          </p:sp>
        </mc:Choice>
        <mc:Fallback xmlns="">
          <p:sp>
            <p:nvSpPr>
              <p:cNvPr id="41" name="Rectangle 40">
                <a:extLst>
                  <a:ext uri="{FF2B5EF4-FFF2-40B4-BE49-F238E27FC236}">
                    <a16:creationId xmlns:a16="http://schemas.microsoft.com/office/drawing/2014/main" id="{9CADF95C-5ACF-4261-B8EA-C02A7C9EE37F}"/>
                  </a:ext>
                </a:extLst>
              </p:cNvPr>
              <p:cNvSpPr>
                <a:spLocks noRot="1" noChangeAspect="1" noMove="1" noResize="1" noEditPoints="1" noAdjustHandles="1" noChangeArrowheads="1" noChangeShapeType="1" noTextEdit="1"/>
              </p:cNvSpPr>
              <p:nvPr/>
            </p:nvSpPr>
            <p:spPr>
              <a:xfrm>
                <a:off x="3143250" y="3028950"/>
                <a:ext cx="4343400" cy="954107"/>
              </a:xfrm>
              <a:prstGeom prst="rect">
                <a:avLst/>
              </a:prstGeom>
              <a:blipFill>
                <a:blip r:embed="rId11"/>
                <a:stretch>
                  <a:fillRect l="-2949" t="-6410" r="-3933" b="-1794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24ECB22-10AF-4699-ADE1-AAF5EA00AD31}"/>
                  </a:ext>
                </a:extLst>
              </p:cNvPr>
              <p:cNvSpPr txBox="1"/>
              <p:nvPr/>
            </p:nvSpPr>
            <p:spPr>
              <a:xfrm>
                <a:off x="164825" y="3146546"/>
                <a:ext cx="3035575" cy="70641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3200" i="1" smtClean="0">
                              <a:solidFill>
                                <a:srgbClr val="FFC000"/>
                              </a:solidFill>
                              <a:latin typeface="Cambria Math" panose="02040503050406030204" pitchFamily="18" charset="0"/>
                            </a:rPr>
                          </m:ctrlPr>
                        </m:sSubPr>
                        <m:e>
                          <m:r>
                            <a:rPr lang="en-US" sz="3200" i="1">
                              <a:solidFill>
                                <a:srgbClr val="FFC000"/>
                              </a:solidFill>
                              <a:latin typeface="Cambria Math" panose="02040503050406030204" pitchFamily="18" charset="0"/>
                            </a:rPr>
                            <m:t>𝐿</m:t>
                          </m:r>
                        </m:e>
                        <m:sub>
                          <m:r>
                            <a:rPr lang="en-US" sz="3200" i="1">
                              <a:solidFill>
                                <a:srgbClr val="FFC000"/>
                              </a:solidFill>
                              <a:latin typeface="Cambria Math" panose="02040503050406030204" pitchFamily="18" charset="0"/>
                            </a:rPr>
                            <m:t>0</m:t>
                          </m:r>
                        </m:sub>
                      </m:sSub>
                      <m:r>
                        <a:rPr lang="en-US" sz="3200" i="1">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solidFill>
                                    <a:srgbClr val="FFC000"/>
                                  </a:solidFill>
                                  <a:latin typeface="Cambria Math" panose="02040503050406030204" pitchFamily="18" charset="0"/>
                                </a:rPr>
                                <m:t>𝑠</m:t>
                              </m:r>
                            </m:e>
                            <m:sup>
                              <m:r>
                                <a:rPr lang="en-US" sz="3200" b="0" i="1" smtClean="0">
                                  <a:latin typeface="Cambria Math" panose="02040503050406030204" pitchFamily="18" charset="0"/>
                                </a:rPr>
                                <m:t>2</m:t>
                              </m:r>
                            </m:sup>
                          </m:sSup>
                        </m:e>
                      </m:rad>
                      <m:r>
                        <a:rPr lang="en-US" sz="3200" b="0" i="1" smtClean="0">
                          <a:latin typeface="Cambria Math" panose="02040503050406030204" pitchFamily="18" charset="0"/>
                        </a:rPr>
                        <m:t>=</m:t>
                      </m:r>
                      <m:acc>
                        <m:accPr>
                          <m:chr m:val="̃"/>
                          <m:ctrlPr>
                            <a:rPr lang="en-US" sz="3200" i="1" smtClean="0">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oMath>
                  </m:oMathPara>
                </a14:m>
                <a:endParaRPr lang="en-CA" sz="3200" dirty="0"/>
              </a:p>
            </p:txBody>
          </p:sp>
        </mc:Choice>
        <mc:Fallback xmlns="">
          <p:sp>
            <p:nvSpPr>
              <p:cNvPr id="43" name="TextBox 42">
                <a:extLst>
                  <a:ext uri="{FF2B5EF4-FFF2-40B4-BE49-F238E27FC236}">
                    <a16:creationId xmlns:a16="http://schemas.microsoft.com/office/drawing/2014/main" id="{924ECB22-10AF-4699-ADE1-AAF5EA00AD31}"/>
                  </a:ext>
                </a:extLst>
              </p:cNvPr>
              <p:cNvSpPr txBox="1">
                <a:spLocks noRot="1" noChangeAspect="1" noMove="1" noResize="1" noEditPoints="1" noAdjustHandles="1" noChangeArrowheads="1" noChangeShapeType="1" noTextEdit="1"/>
              </p:cNvSpPr>
              <p:nvPr/>
            </p:nvSpPr>
            <p:spPr>
              <a:xfrm>
                <a:off x="164825" y="3146546"/>
                <a:ext cx="3035575" cy="706412"/>
              </a:xfrm>
              <a:prstGeom prst="rect">
                <a:avLst/>
              </a:prstGeom>
              <a:blipFill>
                <a:blip r:embed="rId1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45C1134C-9C37-4FE7-A2B4-81A07DE00669}"/>
                  </a:ext>
                </a:extLst>
              </p:cNvPr>
              <p:cNvSpPr/>
              <p:nvPr/>
            </p:nvSpPr>
            <p:spPr>
              <a:xfrm>
                <a:off x="361950" y="5467350"/>
                <a:ext cx="6172200" cy="1077218"/>
              </a:xfrm>
              <a:prstGeom prst="rect">
                <a:avLst/>
              </a:prstGeom>
            </p:spPr>
            <p:txBody>
              <a:bodyPr wrap="square">
                <a:spAutoFit/>
              </a:bodyPr>
              <a:lstStyle/>
              <a:p>
                <a:r>
                  <a:rPr lang="en-US" sz="3200" dirty="0"/>
                  <a:t>Rindler coordinates are only valid for </a:t>
                </a:r>
                <a14:m>
                  <m:oMath xmlns:m="http://schemas.openxmlformats.org/officeDocument/2006/math">
                    <m:r>
                      <a:rPr lang="en-US" sz="3200" b="0" i="1" smtClean="0">
                        <a:solidFill>
                          <a:srgbClr val="0070C0"/>
                        </a:solidFill>
                        <a:latin typeface="Cambria Math" panose="02040503050406030204" pitchFamily="18" charset="0"/>
                      </a:rPr>
                      <m:t>𝑥</m:t>
                    </m:r>
                    <m:r>
                      <a:rPr lang="en-US" sz="3200" b="0" i="1" dirty="0" smtClean="0">
                        <a:latin typeface="Cambria Math" panose="02040503050406030204" pitchFamily="18" charset="0"/>
                      </a:rPr>
                      <m:t>&gt;0</m:t>
                    </m:r>
                  </m:oMath>
                </a14:m>
                <a:r>
                  <a:rPr lang="en-US" sz="3200" dirty="0"/>
                  <a:t> and </a:t>
                </a:r>
                <a14:m>
                  <m:oMath xmlns:m="http://schemas.openxmlformats.org/officeDocument/2006/math">
                    <m:r>
                      <a:rPr lang="en-US" sz="3200" b="0" i="1" smtClean="0">
                        <a:latin typeface="Cambria Math" panose="02040503050406030204" pitchFamily="18" charset="0"/>
                      </a:rPr>
                      <m:t>−</m:t>
                    </m:r>
                    <m:r>
                      <a:rPr lang="en-US" sz="3200" i="1">
                        <a:solidFill>
                          <a:srgbClr val="0070C0"/>
                        </a:solidFill>
                        <a:latin typeface="Cambria Math" panose="02040503050406030204" pitchFamily="18" charset="0"/>
                      </a:rPr>
                      <m:t>𝑥</m:t>
                    </m:r>
                    <m:r>
                      <a:rPr lang="en-US" sz="3200" b="0" i="1" smtClean="0">
                        <a:latin typeface="Cambria Math" panose="02040503050406030204" pitchFamily="18" charset="0"/>
                      </a:rPr>
                      <m:t>&lt;</m:t>
                    </m:r>
                    <m:r>
                      <a:rPr lang="en-US" sz="3200" b="0" i="1" smtClean="0">
                        <a:latin typeface="Cambria Math" panose="02040503050406030204" pitchFamily="18" charset="0"/>
                      </a:rPr>
                      <m:t>𝑐𝑡</m:t>
                    </m:r>
                    <m:r>
                      <a:rPr lang="en-US" sz="3200" b="0" i="1" smtClean="0">
                        <a:latin typeface="Cambria Math" panose="02040503050406030204" pitchFamily="18" charset="0"/>
                      </a:rPr>
                      <m:t>&lt;</m:t>
                    </m:r>
                    <m:r>
                      <a:rPr lang="en-US" sz="3200" i="1">
                        <a:solidFill>
                          <a:srgbClr val="0070C0"/>
                        </a:solidFill>
                        <a:latin typeface="Cambria Math" panose="02040503050406030204" pitchFamily="18" charset="0"/>
                      </a:rPr>
                      <m:t>𝑥</m:t>
                    </m:r>
                  </m:oMath>
                </a14:m>
                <a:r>
                  <a:rPr lang="x-IV_mathan" sz="3200" dirty="0"/>
                  <a:t>.</a:t>
                </a:r>
              </a:p>
            </p:txBody>
          </p:sp>
        </mc:Choice>
        <mc:Fallback xmlns="">
          <p:sp>
            <p:nvSpPr>
              <p:cNvPr id="44" name="Rectangle 43">
                <a:extLst>
                  <a:ext uri="{FF2B5EF4-FFF2-40B4-BE49-F238E27FC236}">
                    <a16:creationId xmlns:a16="http://schemas.microsoft.com/office/drawing/2014/main" id="{45C1134C-9C37-4FE7-A2B4-81A07DE00669}"/>
                  </a:ext>
                </a:extLst>
              </p:cNvPr>
              <p:cNvSpPr>
                <a:spLocks noRot="1" noChangeAspect="1" noMove="1" noResize="1" noEditPoints="1" noAdjustHandles="1" noChangeArrowheads="1" noChangeShapeType="1" noTextEdit="1"/>
              </p:cNvSpPr>
              <p:nvPr/>
            </p:nvSpPr>
            <p:spPr>
              <a:xfrm>
                <a:off x="361950" y="5467350"/>
                <a:ext cx="6172200" cy="1077218"/>
              </a:xfrm>
              <a:prstGeom prst="rect">
                <a:avLst/>
              </a:prstGeom>
              <a:blipFill>
                <a:blip r:embed="rId13"/>
                <a:stretch>
                  <a:fillRect l="-2468" t="-7345" b="-1807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4C66DADB-5CFD-4627-AB2D-0816AE94678C}"/>
                  </a:ext>
                </a:extLst>
              </p:cNvPr>
              <p:cNvSpPr/>
              <p:nvPr/>
            </p:nvSpPr>
            <p:spPr>
              <a:xfrm>
                <a:off x="342900" y="800100"/>
                <a:ext cx="5334000" cy="1077218"/>
              </a:xfrm>
              <a:prstGeom prst="rect">
                <a:avLst/>
              </a:prstGeom>
            </p:spPr>
            <p:txBody>
              <a:bodyPr wrap="square">
                <a:spAutoFit/>
              </a:bodyPr>
              <a:lstStyle/>
              <a:p>
                <a:r>
                  <a:rPr lang="en-US" sz="3200" dirty="0"/>
                  <a:t>Spacetime interval </a:t>
                </a:r>
                <a14:m>
                  <m:oMath xmlns:m="http://schemas.openxmlformats.org/officeDocument/2006/math">
                    <m:sSup>
                      <m:sSupPr>
                        <m:ctrlPr>
                          <a:rPr lang="en-US" sz="3200" i="1">
                            <a:latin typeface="Cambria Math" panose="02040503050406030204" pitchFamily="18" charset="0"/>
                          </a:rPr>
                        </m:ctrlPr>
                      </m:sSupPr>
                      <m:e>
                        <m:r>
                          <a:rPr lang="en-US" sz="3200" i="1">
                            <a:solidFill>
                              <a:srgbClr val="FFC000"/>
                            </a:solidFill>
                            <a:latin typeface="Cambria Math" panose="02040503050406030204" pitchFamily="18" charset="0"/>
                          </a:rPr>
                          <m:t>𝑠</m:t>
                        </m:r>
                      </m:e>
                      <m:sup>
                        <m:r>
                          <a:rPr lang="en-US" sz="3200" i="1">
                            <a:latin typeface="Cambria Math" panose="02040503050406030204" pitchFamily="18" charset="0"/>
                          </a:rPr>
                          <m:t>2</m:t>
                        </m:r>
                      </m:sup>
                    </m:sSup>
                  </m:oMath>
                </a14:m>
                <a:r>
                  <a:rPr lang="en-US" sz="3200" dirty="0"/>
                  <a:t> doesn’t change with time </a:t>
                </a:r>
                <a14:m>
                  <m:oMath xmlns:m="http://schemas.openxmlformats.org/officeDocument/2006/math">
                    <m:r>
                      <a:rPr lang="en-US" sz="3200" b="0" i="1" smtClean="0">
                        <a:latin typeface="Cambria Math" panose="02040503050406030204" pitchFamily="18" charset="0"/>
                      </a:rPr>
                      <m:t>𝑐</m:t>
                    </m:r>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𝑡</m:t>
                        </m:r>
                      </m:e>
                    </m:acc>
                  </m:oMath>
                </a14:m>
                <a:r>
                  <a:rPr lang="x-IV_mathan" sz="3200" dirty="0"/>
                  <a:t>.</a:t>
                </a:r>
              </a:p>
            </p:txBody>
          </p:sp>
        </mc:Choice>
        <mc:Fallback xmlns="">
          <p:sp>
            <p:nvSpPr>
              <p:cNvPr id="45" name="Rectangle 44">
                <a:extLst>
                  <a:ext uri="{FF2B5EF4-FFF2-40B4-BE49-F238E27FC236}">
                    <a16:creationId xmlns:a16="http://schemas.microsoft.com/office/drawing/2014/main" id="{4C66DADB-5CFD-4627-AB2D-0816AE94678C}"/>
                  </a:ext>
                </a:extLst>
              </p:cNvPr>
              <p:cNvSpPr>
                <a:spLocks noRot="1" noChangeAspect="1" noMove="1" noResize="1" noEditPoints="1" noAdjustHandles="1" noChangeArrowheads="1" noChangeShapeType="1" noTextEdit="1"/>
              </p:cNvSpPr>
              <p:nvPr/>
            </p:nvSpPr>
            <p:spPr>
              <a:xfrm>
                <a:off x="342900" y="800100"/>
                <a:ext cx="5334000" cy="1077218"/>
              </a:xfrm>
              <a:prstGeom prst="rect">
                <a:avLst/>
              </a:prstGeom>
              <a:blipFill>
                <a:blip r:embed="rId14"/>
                <a:stretch>
                  <a:fillRect l="-2857" t="-6780" b="-18079"/>
                </a:stretch>
              </a:blipFill>
            </p:spPr>
            <p:txBody>
              <a:bodyPr/>
              <a:lstStyle/>
              <a:p>
                <a:r>
                  <a:rPr lang="en-CA">
                    <a:noFill/>
                  </a:rPr>
                  <a:t> </a:t>
                </a:r>
              </a:p>
            </p:txBody>
          </p:sp>
        </mc:Fallback>
      </mc:AlternateContent>
      <p:sp>
        <p:nvSpPr>
          <p:cNvPr id="59" name="Rectangle 58">
            <a:extLst>
              <a:ext uri="{FF2B5EF4-FFF2-40B4-BE49-F238E27FC236}">
                <a16:creationId xmlns:a16="http://schemas.microsoft.com/office/drawing/2014/main" id="{5CD9144D-9EE7-43A7-9FDE-0B95984AF9F2}"/>
              </a:ext>
            </a:extLst>
          </p:cNvPr>
          <p:cNvSpPr/>
          <p:nvPr/>
        </p:nvSpPr>
        <p:spPr>
          <a:xfrm rot="18900000">
            <a:off x="7601859" y="1240037"/>
            <a:ext cx="2742292" cy="584775"/>
          </a:xfrm>
          <a:prstGeom prst="rect">
            <a:avLst/>
          </a:prstGeom>
        </p:spPr>
        <p:txBody>
          <a:bodyPr wrap="square">
            <a:spAutoFit/>
          </a:bodyPr>
          <a:lstStyle/>
          <a:p>
            <a:r>
              <a:rPr lang="en-US" sz="3200" dirty="0" err="1"/>
              <a:t>Rindler</a:t>
            </a:r>
            <a:r>
              <a:rPr lang="en-US" sz="3200" dirty="0"/>
              <a:t> horizon</a:t>
            </a:r>
            <a:endParaRPr lang="x-IV_mathan" sz="3200" dirty="0"/>
          </a:p>
        </p:txBody>
      </p:sp>
      <mc:AlternateContent xmlns:mc="http://schemas.openxmlformats.org/markup-compatibility/2006" xmlns:p14="http://schemas.microsoft.com/office/powerpoint/2010/main" xmlns:iact="http://schemas.microsoft.com/office/powerpoint/2014/inkAction">
        <mc:Choice Requires="p14 iact">
          <p:contentPart p14:bwMode="auto" r:id="rId15">
            <p14:nvContentPartPr>
              <p14:cNvPr id="3" name="Ink 2">
                <a:extLst>
                  <a:ext uri="{FF2B5EF4-FFF2-40B4-BE49-F238E27FC236}">
                    <a16:creationId xmlns:a16="http://schemas.microsoft.com/office/drawing/2014/main" id="{8019BC5C-DA3D-494B-B07A-EA4BDA0DD9D9}"/>
                  </a:ext>
                </a:extLst>
              </p14:cNvPr>
              <p14:cNvContentPartPr/>
              <p14:nvPr>
                <p:extLst>
                  <p:ext uri="{42D2F446-02D8-4167-A562-619A0277C38B}">
                    <p15:isNarration xmlns:p15="http://schemas.microsoft.com/office/powerpoint/2012/main" val="1"/>
                  </p:ext>
                </p:extLst>
              </p14:nvPr>
            </p14:nvContentPartPr>
            <p14:xfrm>
              <a:off x="1626840" y="2239560"/>
              <a:ext cx="8873280" cy="2094840"/>
            </p14:xfrm>
          </p:contentPart>
        </mc:Choice>
        <mc:Fallback xmlns="">
          <p:pic>
            <p:nvPicPr>
              <p:cNvPr id="3" name="Ink 2">
                <a:extLst>
                  <a:ext uri="{FF2B5EF4-FFF2-40B4-BE49-F238E27FC236}">
                    <a16:creationId xmlns:a16="http://schemas.microsoft.com/office/drawing/2014/main" id="{8019BC5C-DA3D-494B-B07A-EA4BDA0DD9D9}"/>
                  </a:ext>
                </a:extLst>
              </p:cNvPr>
              <p:cNvPicPr>
                <a:picLocks noGrp="1" noRot="1" noChangeAspect="1" noMove="1" noResize="1" noEditPoints="1" noAdjustHandles="1" noChangeArrowheads="1" noChangeShapeType="1"/>
              </p:cNvPicPr>
              <p:nvPr/>
            </p:nvPicPr>
            <p:blipFill>
              <a:blip r:embed="rId16"/>
              <a:stretch>
                <a:fillRect/>
              </a:stretch>
            </p:blipFill>
            <p:spPr>
              <a:xfrm>
                <a:off x="1617480" y="2230200"/>
                <a:ext cx="8892000" cy="2113560"/>
              </a:xfrm>
              <a:prstGeom prst="rect">
                <a:avLst/>
              </a:prstGeom>
            </p:spPr>
          </p:pic>
        </mc:Fallback>
      </mc:AlternateContent>
    </p:spTree>
    <p:custDataLst>
      <p:tags r:id="rId1"/>
    </p:custDataLst>
    <p:extLst>
      <p:ext uri="{BB962C8B-B14F-4D97-AF65-F5344CB8AC3E}">
        <p14:creationId xmlns:p14="http://schemas.microsoft.com/office/powerpoint/2010/main" val="102593566"/>
      </p:ext>
    </p:extLst>
  </p:cSld>
  <p:clrMapOvr>
    <a:masterClrMapping/>
  </p:clrMapOvr>
  <mc:AlternateContent xmlns:mc="http://schemas.openxmlformats.org/markup-compatibility/2006" xmlns:p14="http://schemas.microsoft.com/office/powerpoint/2010/main">
    <mc:Choice Requires="p14">
      <p:transition spd="slow" p14:dur="2000" advTm="43198"/>
    </mc:Choice>
    <mc:Fallback xmlns="">
      <p:transition spd="slow" advTm="431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 grpId="0"/>
      <p:bldP spid="15" grpId="0"/>
      <p:bldP spid="41" grpId="0"/>
      <p:bldP spid="43" grpId="0"/>
      <p:bldP spid="44"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2C1DA11-AA57-4863-B38F-F8133B6A5C67}"/>
              </a:ext>
            </a:extLst>
          </p:cNvPr>
          <p:cNvGrpSpPr/>
          <p:nvPr/>
        </p:nvGrpSpPr>
        <p:grpSpPr>
          <a:xfrm>
            <a:off x="235974" y="-197712"/>
            <a:ext cx="6694251" cy="1936491"/>
            <a:chOff x="0" y="973397"/>
            <a:chExt cx="6694251" cy="1936491"/>
          </a:xfrm>
        </p:grpSpPr>
        <p:pic>
          <p:nvPicPr>
            <p:cNvPr id="5" name="Picture 8" descr="Rocket, Star, Moon, Space Travel, Space, Research">
              <a:extLst>
                <a:ext uri="{FF2B5EF4-FFF2-40B4-BE49-F238E27FC236}">
                  <a16:creationId xmlns:a16="http://schemas.microsoft.com/office/drawing/2014/main" id="{670DC701-A3A0-4193-9252-4D86839AB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67860" y="1871043"/>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Rocket, Star, Moon, Space Travel, Space, Research">
              <a:extLst>
                <a:ext uri="{FF2B5EF4-FFF2-40B4-BE49-F238E27FC236}">
                  <a16:creationId xmlns:a16="http://schemas.microsoft.com/office/drawing/2014/main" id="{08ED3930-C121-4AB1-8F2F-9AFFD9B6A247}"/>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5659010" y="187464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2ACAA2B-A294-4730-931E-0A847DAE1505}"/>
                </a:ext>
              </a:extLst>
            </p:cNvPr>
            <p:cNvGrpSpPr/>
            <p:nvPr/>
          </p:nvGrpSpPr>
          <p:grpSpPr>
            <a:xfrm>
              <a:off x="628650" y="973397"/>
              <a:ext cx="5477180" cy="1297860"/>
              <a:chOff x="628650" y="294968"/>
              <a:chExt cx="5477180" cy="1297860"/>
            </a:xfrm>
          </p:grpSpPr>
          <p:sp>
            <p:nvSpPr>
              <p:cNvPr id="9" name="Left Brace 8">
                <a:extLst>
                  <a:ext uri="{FF2B5EF4-FFF2-40B4-BE49-F238E27FC236}">
                    <a16:creationId xmlns:a16="http://schemas.microsoft.com/office/drawing/2014/main" id="{92CDF87A-B370-48F7-AA33-57616352965C}"/>
                  </a:ext>
                </a:extLst>
              </p:cNvPr>
              <p:cNvSpPr/>
              <p:nvPr/>
            </p:nvSpPr>
            <p:spPr>
              <a:xfrm rot="5400000">
                <a:off x="3264000" y="-1249002"/>
                <a:ext cx="206480" cy="5477180"/>
              </a:xfrm>
              <a:prstGeom prst="leftBrac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accent6">
                      <a:lumMod val="50000"/>
                    </a:schemeClr>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E17179F-A136-4172-9521-4EA2D10DD620}"/>
                      </a:ext>
                    </a:extLst>
                  </p:cNvPr>
                  <p:cNvSpPr txBox="1"/>
                  <p:nvPr/>
                </p:nvSpPr>
                <p:spPr>
                  <a:xfrm>
                    <a:off x="2952750" y="294968"/>
                    <a:ext cx="914400"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dirty="0" smtClean="0">
                              <a:solidFill>
                                <a:schemeClr val="accent6">
                                  <a:lumMod val="75000"/>
                                </a:schemeClr>
                              </a:solidFill>
                              <a:latin typeface="Cambria Math" panose="02040503050406030204" pitchFamily="18" charset="0"/>
                              <a:ea typeface="Cambria Math" panose="02040503050406030204" pitchFamily="18" charset="0"/>
                            </a:rPr>
                            <m:t>𝐷</m:t>
                          </m:r>
                        </m:oMath>
                      </m:oMathPara>
                    </a14:m>
                    <a:endParaRPr lang="en-CA" sz="6000" dirty="0">
                      <a:solidFill>
                        <a:schemeClr val="accent6">
                          <a:lumMod val="75000"/>
                        </a:schemeClr>
                      </a:solidFill>
                    </a:endParaRPr>
                  </a:p>
                </p:txBody>
              </p:sp>
            </mc:Choice>
            <mc:Fallback xmlns="">
              <p:sp>
                <p:nvSpPr>
                  <p:cNvPr id="10" name="TextBox 9">
                    <a:extLst>
                      <a:ext uri="{FF2B5EF4-FFF2-40B4-BE49-F238E27FC236}">
                        <a16:creationId xmlns:a16="http://schemas.microsoft.com/office/drawing/2014/main" id="{4E17179F-A136-4172-9521-4EA2D10DD620}"/>
                      </a:ext>
                    </a:extLst>
                  </p:cNvPr>
                  <p:cNvSpPr txBox="1">
                    <a:spLocks noRot="1" noChangeAspect="1" noMove="1" noResize="1" noEditPoints="1" noAdjustHandles="1" noChangeArrowheads="1" noChangeShapeType="1" noTextEdit="1"/>
                  </p:cNvSpPr>
                  <p:nvPr/>
                </p:nvSpPr>
                <p:spPr>
                  <a:xfrm>
                    <a:off x="2952750" y="294968"/>
                    <a:ext cx="914400" cy="1015663"/>
                  </a:xfrm>
                  <a:prstGeom prst="rect">
                    <a:avLst/>
                  </a:prstGeom>
                  <a:blipFill>
                    <a:blip r:embed="rId4"/>
                    <a:stretch>
                      <a:fillRect/>
                    </a:stretch>
                  </a:blipFill>
                </p:spPr>
                <p:txBody>
                  <a:bodyPr/>
                  <a:lstStyle/>
                  <a:p>
                    <a:r>
                      <a:rPr lang="en-CA">
                        <a:noFill/>
                      </a:rPr>
                      <a:t> </a:t>
                    </a:r>
                  </a:p>
                </p:txBody>
              </p:sp>
            </mc:Fallback>
          </mc:AlternateContent>
        </p:grpSp>
        <p:pic>
          <p:nvPicPr>
            <p:cNvPr id="8" name="Picture 7">
              <a:extLst>
                <a:ext uri="{FF2B5EF4-FFF2-40B4-BE49-F238E27FC236}">
                  <a16:creationId xmlns:a16="http://schemas.microsoft.com/office/drawing/2014/main" id="{67593E14-70A7-465B-BE9A-2B7D073A9E94}"/>
                </a:ext>
              </a:extLst>
            </p:cNvPr>
            <p:cNvPicPr>
              <a:picLocks noChangeAspect="1"/>
            </p:cNvPicPr>
            <p:nvPr/>
          </p:nvPicPr>
          <p:blipFill rotWithShape="1">
            <a:blip r:embed="rId5"/>
            <a:srcRect l="65518" t="37651" r="8092" b="47852"/>
            <a:stretch/>
          </p:blipFill>
          <p:spPr>
            <a:xfrm>
              <a:off x="1285240" y="2413000"/>
              <a:ext cx="4226560" cy="220980"/>
            </a:xfrm>
            <a:prstGeom prst="rect">
              <a:avLst/>
            </a:prstGeom>
          </p:spPr>
        </p:pic>
      </p:grpSp>
      <p:sp>
        <p:nvSpPr>
          <p:cNvPr id="13" name="TextBox 12">
            <a:extLst>
              <a:ext uri="{FF2B5EF4-FFF2-40B4-BE49-F238E27FC236}">
                <a16:creationId xmlns:a16="http://schemas.microsoft.com/office/drawing/2014/main" id="{464949A3-4CBA-40F0-A703-20A3A6D121B5}"/>
              </a:ext>
            </a:extLst>
          </p:cNvPr>
          <p:cNvSpPr txBox="1"/>
          <p:nvPr/>
        </p:nvSpPr>
        <p:spPr>
          <a:xfrm>
            <a:off x="6813754" y="29497"/>
            <a:ext cx="5132439" cy="1938992"/>
          </a:xfrm>
          <a:prstGeom prst="rect">
            <a:avLst/>
          </a:prstGeom>
          <a:noFill/>
        </p:spPr>
        <p:txBody>
          <a:bodyPr wrap="square" rtlCol="0">
            <a:spAutoFit/>
          </a:bodyPr>
          <a:lstStyle/>
          <a:p>
            <a:pPr algn="ctr"/>
            <a:r>
              <a:rPr lang="en-US" sz="6000" dirty="0"/>
              <a:t>Does the string break??</a:t>
            </a:r>
            <a:endParaRPr lang="en-CA" sz="6000" dirty="0"/>
          </a:p>
        </p:txBody>
      </p:sp>
      <p:grpSp>
        <p:nvGrpSpPr>
          <p:cNvPr id="36" name="Group 35">
            <a:extLst>
              <a:ext uri="{FF2B5EF4-FFF2-40B4-BE49-F238E27FC236}">
                <a16:creationId xmlns:a16="http://schemas.microsoft.com/office/drawing/2014/main" id="{0080086B-C70C-4BAC-BBA4-B2AC22FAE485}"/>
              </a:ext>
            </a:extLst>
          </p:cNvPr>
          <p:cNvGrpSpPr/>
          <p:nvPr/>
        </p:nvGrpSpPr>
        <p:grpSpPr>
          <a:xfrm>
            <a:off x="6626819" y="-614870"/>
            <a:ext cx="4237826" cy="192449"/>
            <a:chOff x="6584828" y="6080898"/>
            <a:chExt cx="4237826" cy="192449"/>
          </a:xfrm>
        </p:grpSpPr>
        <p:pic>
          <p:nvPicPr>
            <p:cNvPr id="33" name="Picture 32">
              <a:extLst>
                <a:ext uri="{FF2B5EF4-FFF2-40B4-BE49-F238E27FC236}">
                  <a16:creationId xmlns:a16="http://schemas.microsoft.com/office/drawing/2014/main" id="{501A0430-2891-4A7C-892E-989B8BA75D76}"/>
                </a:ext>
              </a:extLst>
            </p:cNvPr>
            <p:cNvPicPr>
              <a:picLocks noChangeAspect="1"/>
            </p:cNvPicPr>
            <p:nvPr/>
          </p:nvPicPr>
          <p:blipFill rotWithShape="1">
            <a:blip r:embed="rId5"/>
            <a:srcRect l="65518" t="37651" r="21310" b="49766"/>
            <a:stretch/>
          </p:blipFill>
          <p:spPr>
            <a:xfrm>
              <a:off x="6584828" y="6080898"/>
              <a:ext cx="2109592" cy="191814"/>
            </a:xfrm>
            <a:prstGeom prst="rect">
              <a:avLst/>
            </a:prstGeom>
          </p:spPr>
        </p:pic>
        <p:pic>
          <p:nvPicPr>
            <p:cNvPr id="35" name="Picture 34">
              <a:extLst>
                <a:ext uri="{FF2B5EF4-FFF2-40B4-BE49-F238E27FC236}">
                  <a16:creationId xmlns:a16="http://schemas.microsoft.com/office/drawing/2014/main" id="{F7BD85D7-2797-4DB9-8116-2EEAC71F731F}"/>
                </a:ext>
              </a:extLst>
            </p:cNvPr>
            <p:cNvPicPr>
              <a:picLocks noChangeAspect="1"/>
            </p:cNvPicPr>
            <p:nvPr/>
          </p:nvPicPr>
          <p:blipFill rotWithShape="1">
            <a:blip r:embed="rId5"/>
            <a:srcRect l="78612" t="38151" r="8092" b="49352"/>
            <a:stretch/>
          </p:blipFill>
          <p:spPr>
            <a:xfrm>
              <a:off x="8693150" y="6082847"/>
              <a:ext cx="2129504" cy="190500"/>
            </a:xfrm>
            <a:prstGeom prst="rect">
              <a:avLst/>
            </a:prstGeom>
          </p:spPr>
        </p:pic>
      </p:grpSp>
      <p:pic>
        <p:nvPicPr>
          <p:cNvPr id="38" name="Graphic 37" descr="Collision">
            <a:extLst>
              <a:ext uri="{FF2B5EF4-FFF2-40B4-BE49-F238E27FC236}">
                <a16:creationId xmlns:a16="http://schemas.microsoft.com/office/drawing/2014/main" id="{E2539FD2-B46C-4BB3-AE95-F8B41123A3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34350" y="5595785"/>
            <a:ext cx="914400" cy="914400"/>
          </a:xfrm>
          <a:prstGeom prst="rect">
            <a:avLst/>
          </a:prstGeom>
        </p:spPr>
      </p:pic>
      <p:cxnSp>
        <p:nvCxnSpPr>
          <p:cNvPr id="40" name="Straight Connector 39">
            <a:extLst>
              <a:ext uri="{FF2B5EF4-FFF2-40B4-BE49-F238E27FC236}">
                <a16:creationId xmlns:a16="http://schemas.microsoft.com/office/drawing/2014/main" id="{35259C00-5AA3-41D4-80D2-3DD74761CDFA}"/>
              </a:ext>
            </a:extLst>
          </p:cNvPr>
          <p:cNvCxnSpPr>
            <a:cxnSpLocks/>
          </p:cNvCxnSpPr>
          <p:nvPr/>
        </p:nvCxnSpPr>
        <p:spPr>
          <a:xfrm>
            <a:off x="0" y="1902941"/>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46CDA77-491A-4614-8C91-F08D745A3D45}"/>
              </a:ext>
            </a:extLst>
          </p:cNvPr>
          <p:cNvSpPr txBox="1"/>
          <p:nvPr/>
        </p:nvSpPr>
        <p:spPr>
          <a:xfrm>
            <a:off x="0" y="5364694"/>
            <a:ext cx="5132439" cy="1446550"/>
          </a:xfrm>
          <a:prstGeom prst="rect">
            <a:avLst/>
          </a:prstGeom>
          <a:noFill/>
        </p:spPr>
        <p:txBody>
          <a:bodyPr wrap="square" rtlCol="0">
            <a:spAutoFit/>
          </a:bodyPr>
          <a:lstStyle/>
          <a:p>
            <a:pPr algn="ctr"/>
            <a:r>
              <a:rPr lang="en-US" sz="4800" dirty="0"/>
              <a:t>string breaks</a:t>
            </a:r>
            <a:br>
              <a:rPr lang="en-US" sz="4800" dirty="0"/>
            </a:br>
            <a:r>
              <a:rPr lang="en-US" sz="4000" dirty="0"/>
              <a:t>(length contraction!)</a:t>
            </a:r>
            <a:endParaRPr lang="en-CA" sz="4800" dirty="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3031EBF-6A49-4A10-B4D4-1284117623F2}"/>
                  </a:ext>
                </a:extLst>
              </p:cNvPr>
              <p:cNvSpPr txBox="1"/>
              <p:nvPr/>
            </p:nvSpPr>
            <p:spPr>
              <a:xfrm>
                <a:off x="0" y="2528351"/>
                <a:ext cx="5132439" cy="1446550"/>
              </a:xfrm>
              <a:prstGeom prst="rect">
                <a:avLst/>
              </a:prstGeom>
              <a:noFill/>
            </p:spPr>
            <p:txBody>
              <a:bodyPr wrap="square" rtlCol="0">
                <a:spAutoFit/>
              </a:bodyPr>
              <a:lstStyle/>
              <a:p>
                <a:pPr algn="ctr"/>
                <a:r>
                  <a:rPr lang="en-US" sz="4800" dirty="0"/>
                  <a:t>string doesn’t break</a:t>
                </a:r>
                <a:br>
                  <a:rPr lang="en-US" sz="4800" dirty="0"/>
                </a:br>
                <a:r>
                  <a:rPr lang="en-US" sz="4000" dirty="0"/>
                  <a:t>(same distance </a:t>
                </a:r>
                <a14:m>
                  <m:oMath xmlns:m="http://schemas.openxmlformats.org/officeDocument/2006/math">
                    <m:r>
                      <a:rPr lang="en-US" sz="4000" i="1" dirty="0" smtClean="0">
                        <a:solidFill>
                          <a:schemeClr val="accent6">
                            <a:lumMod val="75000"/>
                          </a:schemeClr>
                        </a:solidFill>
                        <a:latin typeface="Cambria Math" panose="02040503050406030204" pitchFamily="18" charset="0"/>
                      </a:rPr>
                      <m:t>𝐷</m:t>
                    </m:r>
                  </m:oMath>
                </a14:m>
                <a:r>
                  <a:rPr lang="en-US" sz="4000" dirty="0"/>
                  <a:t>!)</a:t>
                </a:r>
                <a:endParaRPr lang="en-CA" sz="4800" dirty="0"/>
              </a:p>
            </p:txBody>
          </p:sp>
        </mc:Choice>
        <mc:Fallback xmlns="">
          <p:sp>
            <p:nvSpPr>
              <p:cNvPr id="45" name="TextBox 44">
                <a:extLst>
                  <a:ext uri="{FF2B5EF4-FFF2-40B4-BE49-F238E27FC236}">
                    <a16:creationId xmlns:a16="http://schemas.microsoft.com/office/drawing/2014/main" id="{B3031EBF-6A49-4A10-B4D4-1284117623F2}"/>
                  </a:ext>
                </a:extLst>
              </p:cNvPr>
              <p:cNvSpPr txBox="1">
                <a:spLocks noRot="1" noChangeAspect="1" noMove="1" noResize="1" noEditPoints="1" noAdjustHandles="1" noChangeArrowheads="1" noChangeShapeType="1" noTextEdit="1"/>
              </p:cNvSpPr>
              <p:nvPr/>
            </p:nvSpPr>
            <p:spPr>
              <a:xfrm>
                <a:off x="0" y="2528351"/>
                <a:ext cx="5132439" cy="1446550"/>
              </a:xfrm>
              <a:prstGeom prst="rect">
                <a:avLst/>
              </a:prstGeom>
              <a:blipFill>
                <a:blip r:embed="rId8"/>
                <a:stretch>
                  <a:fillRect l="-5226" t="-9283" r="-5344" b="-17300"/>
                </a:stretch>
              </a:blipFill>
            </p:spPr>
            <p:txBody>
              <a:bodyPr/>
              <a:lstStyle/>
              <a:p>
                <a:r>
                  <a:rPr lang="en-CA">
                    <a:noFill/>
                  </a:rPr>
                  <a:t> </a:t>
                </a:r>
              </a:p>
            </p:txBody>
          </p:sp>
        </mc:Fallback>
      </mc:AlternateContent>
      <p:grpSp>
        <p:nvGrpSpPr>
          <p:cNvPr id="30" name="Group 29">
            <a:extLst>
              <a:ext uri="{FF2B5EF4-FFF2-40B4-BE49-F238E27FC236}">
                <a16:creationId xmlns:a16="http://schemas.microsoft.com/office/drawing/2014/main" id="{0169F2BB-A3CB-45CF-84E0-D0EAC054913F}"/>
              </a:ext>
            </a:extLst>
          </p:cNvPr>
          <p:cNvGrpSpPr/>
          <p:nvPr/>
        </p:nvGrpSpPr>
        <p:grpSpPr>
          <a:xfrm>
            <a:off x="5284839" y="1774721"/>
            <a:ext cx="6754761" cy="2300748"/>
            <a:chOff x="5284839" y="1951703"/>
            <a:chExt cx="6754761" cy="2300748"/>
          </a:xfrm>
        </p:grpSpPr>
        <p:grpSp>
          <p:nvGrpSpPr>
            <p:cNvPr id="14" name="Group 13">
              <a:extLst>
                <a:ext uri="{FF2B5EF4-FFF2-40B4-BE49-F238E27FC236}">
                  <a16:creationId xmlns:a16="http://schemas.microsoft.com/office/drawing/2014/main" id="{5156C2A0-3F4C-41FE-8E1E-66C9CE6C6DAF}"/>
                </a:ext>
              </a:extLst>
            </p:cNvPr>
            <p:cNvGrpSpPr/>
            <p:nvPr/>
          </p:nvGrpSpPr>
          <p:grpSpPr>
            <a:xfrm>
              <a:off x="5284839" y="1951703"/>
              <a:ext cx="6694251" cy="1936491"/>
              <a:chOff x="0" y="973397"/>
              <a:chExt cx="6694251" cy="1936491"/>
            </a:xfrm>
          </p:grpSpPr>
          <p:pic>
            <p:nvPicPr>
              <p:cNvPr id="15" name="Picture 8" descr="Rocket, Star, Moon, Space Travel, Space, Research">
                <a:extLst>
                  <a:ext uri="{FF2B5EF4-FFF2-40B4-BE49-F238E27FC236}">
                    <a16:creationId xmlns:a16="http://schemas.microsoft.com/office/drawing/2014/main" id="{6368CE08-FFFB-483F-B506-29365BB8B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67860" y="1871043"/>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Rocket, Star, Moon, Space Travel, Space, Research">
                <a:extLst>
                  <a:ext uri="{FF2B5EF4-FFF2-40B4-BE49-F238E27FC236}">
                    <a16:creationId xmlns:a16="http://schemas.microsoft.com/office/drawing/2014/main" id="{2B1AD0C9-0743-4F0F-9331-3991CD673001}"/>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5659010" y="187464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58C7E1DC-9187-4143-AD62-9C9549E32640}"/>
                  </a:ext>
                </a:extLst>
              </p:cNvPr>
              <p:cNvGrpSpPr/>
              <p:nvPr/>
            </p:nvGrpSpPr>
            <p:grpSpPr>
              <a:xfrm>
                <a:off x="628650" y="973397"/>
                <a:ext cx="5477180" cy="1297860"/>
                <a:chOff x="628650" y="294968"/>
                <a:chExt cx="5477180" cy="1297860"/>
              </a:xfrm>
            </p:grpSpPr>
            <p:sp>
              <p:nvSpPr>
                <p:cNvPr id="19" name="Left Brace 18">
                  <a:extLst>
                    <a:ext uri="{FF2B5EF4-FFF2-40B4-BE49-F238E27FC236}">
                      <a16:creationId xmlns:a16="http://schemas.microsoft.com/office/drawing/2014/main" id="{904E8255-6BE2-4EDB-9474-D9826380C98C}"/>
                    </a:ext>
                  </a:extLst>
                </p:cNvPr>
                <p:cNvSpPr/>
                <p:nvPr/>
              </p:nvSpPr>
              <p:spPr>
                <a:xfrm rot="5400000">
                  <a:off x="3264000" y="-1249002"/>
                  <a:ext cx="206480" cy="5477180"/>
                </a:xfrm>
                <a:prstGeom prst="leftBrac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accent6">
                        <a:lumMod val="50000"/>
                      </a:schemeClr>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CA3AAE5-4B97-424A-B854-EAF3A2CC39B7}"/>
                        </a:ext>
                      </a:extLst>
                    </p:cNvPr>
                    <p:cNvSpPr txBox="1"/>
                    <p:nvPr/>
                  </p:nvSpPr>
                  <p:spPr>
                    <a:xfrm>
                      <a:off x="2952750" y="294968"/>
                      <a:ext cx="914400"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dirty="0" smtClean="0">
                                <a:solidFill>
                                  <a:schemeClr val="accent6">
                                    <a:lumMod val="75000"/>
                                  </a:schemeClr>
                                </a:solidFill>
                                <a:latin typeface="Cambria Math" panose="02040503050406030204" pitchFamily="18" charset="0"/>
                                <a:ea typeface="Cambria Math" panose="02040503050406030204" pitchFamily="18" charset="0"/>
                              </a:rPr>
                              <m:t>𝐷</m:t>
                            </m:r>
                          </m:oMath>
                        </m:oMathPara>
                      </a14:m>
                      <a:endParaRPr lang="en-CA" sz="6000" dirty="0">
                        <a:solidFill>
                          <a:schemeClr val="accent6">
                            <a:lumMod val="75000"/>
                          </a:schemeClr>
                        </a:solidFill>
                      </a:endParaRPr>
                    </a:p>
                  </p:txBody>
                </p:sp>
              </mc:Choice>
              <mc:Fallback xmlns="">
                <p:sp>
                  <p:nvSpPr>
                    <p:cNvPr id="20" name="TextBox 19">
                      <a:extLst>
                        <a:ext uri="{FF2B5EF4-FFF2-40B4-BE49-F238E27FC236}">
                          <a16:creationId xmlns:a16="http://schemas.microsoft.com/office/drawing/2014/main" id="{3CA3AAE5-4B97-424A-B854-EAF3A2CC39B7}"/>
                        </a:ext>
                      </a:extLst>
                    </p:cNvPr>
                    <p:cNvSpPr txBox="1">
                      <a:spLocks noRot="1" noChangeAspect="1" noMove="1" noResize="1" noEditPoints="1" noAdjustHandles="1" noChangeArrowheads="1" noChangeShapeType="1" noTextEdit="1"/>
                    </p:cNvSpPr>
                    <p:nvPr/>
                  </p:nvSpPr>
                  <p:spPr>
                    <a:xfrm>
                      <a:off x="2952750" y="294968"/>
                      <a:ext cx="914400" cy="1015663"/>
                    </a:xfrm>
                    <a:prstGeom prst="rect">
                      <a:avLst/>
                    </a:prstGeom>
                    <a:blipFill>
                      <a:blip r:embed="rId9"/>
                      <a:stretch>
                        <a:fillRect/>
                      </a:stretch>
                    </a:blipFill>
                  </p:spPr>
                  <p:txBody>
                    <a:bodyPr/>
                    <a:lstStyle/>
                    <a:p>
                      <a:r>
                        <a:rPr lang="en-CA">
                          <a:noFill/>
                        </a:rPr>
                        <a:t> </a:t>
                      </a:r>
                    </a:p>
                  </p:txBody>
                </p:sp>
              </mc:Fallback>
            </mc:AlternateContent>
          </p:grpSp>
          <p:pic>
            <p:nvPicPr>
              <p:cNvPr id="18" name="Picture 17">
                <a:extLst>
                  <a:ext uri="{FF2B5EF4-FFF2-40B4-BE49-F238E27FC236}">
                    <a16:creationId xmlns:a16="http://schemas.microsoft.com/office/drawing/2014/main" id="{7AEE6DF8-0117-494D-8963-015EF627C6C1}"/>
                  </a:ext>
                </a:extLst>
              </p:cNvPr>
              <p:cNvPicPr>
                <a:picLocks noChangeAspect="1"/>
              </p:cNvPicPr>
              <p:nvPr/>
            </p:nvPicPr>
            <p:blipFill rotWithShape="1">
              <a:blip r:embed="rId5"/>
              <a:srcRect l="65518" t="37651" r="8092" b="47852"/>
              <a:stretch/>
            </p:blipFill>
            <p:spPr>
              <a:xfrm>
                <a:off x="1285240" y="2413000"/>
                <a:ext cx="4226560" cy="220980"/>
              </a:xfrm>
              <a:prstGeom prst="rect">
                <a:avLst/>
              </a:prstGeom>
            </p:spPr>
          </p:pic>
        </p:grpSp>
        <p:sp>
          <p:nvSpPr>
            <p:cNvPr id="2" name="Arrow: Right 1">
              <a:extLst>
                <a:ext uri="{FF2B5EF4-FFF2-40B4-BE49-F238E27FC236}">
                  <a16:creationId xmlns:a16="http://schemas.microsoft.com/office/drawing/2014/main" id="{DD22F850-2E4B-454B-8D17-B5C1D5D9A2CF}"/>
                </a:ext>
              </a:extLst>
            </p:cNvPr>
            <p:cNvSpPr/>
            <p:nvPr/>
          </p:nvSpPr>
          <p:spPr>
            <a:xfrm>
              <a:off x="5456903" y="3893573"/>
              <a:ext cx="1091380" cy="3539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3" name="Arrow: Right 2">
              <a:extLst>
                <a:ext uri="{FF2B5EF4-FFF2-40B4-BE49-F238E27FC236}">
                  <a16:creationId xmlns:a16="http://schemas.microsoft.com/office/drawing/2014/main" id="{9A7EBF46-890D-4804-AF90-972A5E69EF54}"/>
                </a:ext>
              </a:extLst>
            </p:cNvPr>
            <p:cNvSpPr/>
            <p:nvPr/>
          </p:nvSpPr>
          <p:spPr>
            <a:xfrm>
              <a:off x="10948220" y="3898489"/>
              <a:ext cx="1091380" cy="3539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grpSp>
      <p:grpSp>
        <p:nvGrpSpPr>
          <p:cNvPr id="28" name="Group 27">
            <a:extLst>
              <a:ext uri="{FF2B5EF4-FFF2-40B4-BE49-F238E27FC236}">
                <a16:creationId xmlns:a16="http://schemas.microsoft.com/office/drawing/2014/main" id="{7670A12B-5220-47BD-9AE0-67DAEA988131}"/>
              </a:ext>
            </a:extLst>
          </p:cNvPr>
          <p:cNvGrpSpPr/>
          <p:nvPr/>
        </p:nvGrpSpPr>
        <p:grpSpPr>
          <a:xfrm>
            <a:off x="5314333" y="4493343"/>
            <a:ext cx="6582697" cy="2300748"/>
            <a:chOff x="5314333" y="4345858"/>
            <a:chExt cx="6582697" cy="2300748"/>
          </a:xfrm>
        </p:grpSpPr>
        <p:pic>
          <p:nvPicPr>
            <p:cNvPr id="22" name="Picture 8" descr="Rocket, Star, Moon, Space Travel, Space, Research">
              <a:extLst>
                <a:ext uri="{FF2B5EF4-FFF2-40B4-BE49-F238E27FC236}">
                  <a16:creationId xmlns:a16="http://schemas.microsoft.com/office/drawing/2014/main" id="{BDE05559-FB17-4A5E-941A-28D574387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439627" y="5533474"/>
              <a:ext cx="767381" cy="72316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Rocket, Star, Moon, Space Travel, Space, Research">
              <a:extLst>
                <a:ext uri="{FF2B5EF4-FFF2-40B4-BE49-F238E27FC236}">
                  <a16:creationId xmlns:a16="http://schemas.microsoft.com/office/drawing/2014/main" id="{7CC65A7A-FE5C-49FB-BC4A-A0C15C8D4844}"/>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10830777" y="5537078"/>
              <a:ext cx="767381" cy="72316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571033A8-6DB5-4A12-A61D-7A2540259D81}"/>
                </a:ext>
              </a:extLst>
            </p:cNvPr>
            <p:cNvGrpSpPr/>
            <p:nvPr/>
          </p:nvGrpSpPr>
          <p:grpSpPr>
            <a:xfrm>
              <a:off x="5800418" y="4345858"/>
              <a:ext cx="5477180" cy="1297860"/>
              <a:chOff x="628650" y="294968"/>
              <a:chExt cx="5477180" cy="1297860"/>
            </a:xfrm>
          </p:grpSpPr>
          <p:sp>
            <p:nvSpPr>
              <p:cNvPr id="26" name="Left Brace 25">
                <a:extLst>
                  <a:ext uri="{FF2B5EF4-FFF2-40B4-BE49-F238E27FC236}">
                    <a16:creationId xmlns:a16="http://schemas.microsoft.com/office/drawing/2014/main" id="{151F107A-AE72-4377-B89B-D7BF6B15E417}"/>
                  </a:ext>
                </a:extLst>
              </p:cNvPr>
              <p:cNvSpPr/>
              <p:nvPr/>
            </p:nvSpPr>
            <p:spPr>
              <a:xfrm rot="5400000">
                <a:off x="3264000" y="-1249002"/>
                <a:ext cx="206480" cy="5477180"/>
              </a:xfrm>
              <a:prstGeom prst="leftBrac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accent6">
                      <a:lumMod val="50000"/>
                    </a:schemeClr>
                  </a:solidFill>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9579160-2661-4E0A-875C-A045CFB1E506}"/>
                      </a:ext>
                    </a:extLst>
                  </p:cNvPr>
                  <p:cNvSpPr txBox="1"/>
                  <p:nvPr/>
                </p:nvSpPr>
                <p:spPr>
                  <a:xfrm>
                    <a:off x="2952750" y="294968"/>
                    <a:ext cx="914400"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dirty="0" smtClean="0">
                              <a:solidFill>
                                <a:schemeClr val="accent6">
                                  <a:lumMod val="75000"/>
                                </a:schemeClr>
                              </a:solidFill>
                              <a:latin typeface="Cambria Math" panose="02040503050406030204" pitchFamily="18" charset="0"/>
                              <a:ea typeface="Cambria Math" panose="02040503050406030204" pitchFamily="18" charset="0"/>
                            </a:rPr>
                            <m:t>𝐷</m:t>
                          </m:r>
                        </m:oMath>
                      </m:oMathPara>
                    </a14:m>
                    <a:endParaRPr lang="en-CA" sz="6000" dirty="0">
                      <a:solidFill>
                        <a:schemeClr val="accent6">
                          <a:lumMod val="75000"/>
                        </a:schemeClr>
                      </a:solidFill>
                    </a:endParaRPr>
                  </a:p>
                </p:txBody>
              </p:sp>
            </mc:Choice>
            <mc:Fallback xmlns="">
              <p:sp>
                <p:nvSpPr>
                  <p:cNvPr id="27" name="TextBox 26">
                    <a:extLst>
                      <a:ext uri="{FF2B5EF4-FFF2-40B4-BE49-F238E27FC236}">
                        <a16:creationId xmlns:a16="http://schemas.microsoft.com/office/drawing/2014/main" id="{59579160-2661-4E0A-875C-A045CFB1E506}"/>
                      </a:ext>
                    </a:extLst>
                  </p:cNvPr>
                  <p:cNvSpPr txBox="1">
                    <a:spLocks noRot="1" noChangeAspect="1" noMove="1" noResize="1" noEditPoints="1" noAdjustHandles="1" noChangeArrowheads="1" noChangeShapeType="1" noTextEdit="1"/>
                  </p:cNvSpPr>
                  <p:nvPr/>
                </p:nvSpPr>
                <p:spPr>
                  <a:xfrm>
                    <a:off x="2952750" y="294968"/>
                    <a:ext cx="914400" cy="1015663"/>
                  </a:xfrm>
                  <a:prstGeom prst="rect">
                    <a:avLst/>
                  </a:prstGeom>
                  <a:blipFill>
                    <a:blip r:embed="rId10"/>
                    <a:stretch>
                      <a:fillRect/>
                    </a:stretch>
                  </a:blipFill>
                </p:spPr>
                <p:txBody>
                  <a:bodyPr/>
                  <a:lstStyle/>
                  <a:p>
                    <a:r>
                      <a:rPr lang="en-CA">
                        <a:noFill/>
                      </a:rPr>
                      <a:t> </a:t>
                    </a:r>
                  </a:p>
                </p:txBody>
              </p:sp>
            </mc:Fallback>
          </mc:AlternateContent>
        </p:grpSp>
        <p:pic>
          <p:nvPicPr>
            <p:cNvPr id="29" name="Picture 28">
              <a:extLst>
                <a:ext uri="{FF2B5EF4-FFF2-40B4-BE49-F238E27FC236}">
                  <a16:creationId xmlns:a16="http://schemas.microsoft.com/office/drawing/2014/main" id="{FDE3D94E-9A71-4731-A6F8-BBDB7F30914B}"/>
                </a:ext>
              </a:extLst>
            </p:cNvPr>
            <p:cNvPicPr>
              <a:picLocks noChangeAspect="1"/>
            </p:cNvPicPr>
            <p:nvPr/>
          </p:nvPicPr>
          <p:blipFill rotWithShape="1">
            <a:blip r:embed="rId5"/>
            <a:srcRect l="65518" t="37651" r="21310" b="49766"/>
            <a:stretch/>
          </p:blipFill>
          <p:spPr>
            <a:xfrm>
              <a:off x="6483863" y="5814198"/>
              <a:ext cx="1602862" cy="191814"/>
            </a:xfrm>
            <a:prstGeom prst="rect">
              <a:avLst/>
            </a:prstGeom>
          </p:spPr>
        </p:pic>
        <p:pic>
          <p:nvPicPr>
            <p:cNvPr id="31" name="Picture 30">
              <a:extLst>
                <a:ext uri="{FF2B5EF4-FFF2-40B4-BE49-F238E27FC236}">
                  <a16:creationId xmlns:a16="http://schemas.microsoft.com/office/drawing/2014/main" id="{0451D77C-2D3C-49D1-AD5F-E58725C5F86F}"/>
                </a:ext>
              </a:extLst>
            </p:cNvPr>
            <p:cNvPicPr>
              <a:picLocks noChangeAspect="1"/>
            </p:cNvPicPr>
            <p:nvPr/>
          </p:nvPicPr>
          <p:blipFill rotWithShape="1">
            <a:blip r:embed="rId5"/>
            <a:srcRect l="78612" t="38151" r="8092" b="49352"/>
            <a:stretch/>
          </p:blipFill>
          <p:spPr>
            <a:xfrm>
              <a:off x="9067017" y="5816147"/>
              <a:ext cx="1617990" cy="190500"/>
            </a:xfrm>
            <a:prstGeom prst="rect">
              <a:avLst/>
            </a:prstGeom>
          </p:spPr>
        </p:pic>
        <p:sp>
          <p:nvSpPr>
            <p:cNvPr id="4" name="Arrow: Right 3">
              <a:extLst>
                <a:ext uri="{FF2B5EF4-FFF2-40B4-BE49-F238E27FC236}">
                  <a16:creationId xmlns:a16="http://schemas.microsoft.com/office/drawing/2014/main" id="{FC4B7E1C-45CB-4A02-9E66-5D47365274E1}"/>
                </a:ext>
              </a:extLst>
            </p:cNvPr>
            <p:cNvSpPr/>
            <p:nvPr/>
          </p:nvSpPr>
          <p:spPr>
            <a:xfrm>
              <a:off x="5314333" y="6287728"/>
              <a:ext cx="1091380" cy="3539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2" name="Arrow: Right 11">
              <a:extLst>
                <a:ext uri="{FF2B5EF4-FFF2-40B4-BE49-F238E27FC236}">
                  <a16:creationId xmlns:a16="http://schemas.microsoft.com/office/drawing/2014/main" id="{3848D5FF-6A3D-4707-96AA-2FD6C51D1C6C}"/>
                </a:ext>
              </a:extLst>
            </p:cNvPr>
            <p:cNvSpPr/>
            <p:nvPr/>
          </p:nvSpPr>
          <p:spPr>
            <a:xfrm>
              <a:off x="10805650" y="6292644"/>
              <a:ext cx="1091380" cy="3539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grpSp>
      <p:sp>
        <p:nvSpPr>
          <p:cNvPr id="44" name="TextBox 43">
            <a:extLst>
              <a:ext uri="{FF2B5EF4-FFF2-40B4-BE49-F238E27FC236}">
                <a16:creationId xmlns:a16="http://schemas.microsoft.com/office/drawing/2014/main" id="{EA38DA5D-C24E-4B8F-917F-BBD4570508B9}"/>
              </a:ext>
            </a:extLst>
          </p:cNvPr>
          <p:cNvSpPr txBox="1"/>
          <p:nvPr/>
        </p:nvSpPr>
        <p:spPr>
          <a:xfrm>
            <a:off x="0" y="1913837"/>
            <a:ext cx="2743200" cy="830997"/>
          </a:xfrm>
          <a:prstGeom prst="rect">
            <a:avLst/>
          </a:prstGeom>
          <a:noFill/>
        </p:spPr>
        <p:txBody>
          <a:bodyPr wrap="square" rtlCol="0">
            <a:spAutoFit/>
          </a:bodyPr>
          <a:lstStyle/>
          <a:p>
            <a:r>
              <a:rPr lang="en-US" sz="4800" dirty="0">
                <a:solidFill>
                  <a:srgbClr val="FF0000"/>
                </a:solidFill>
              </a:rPr>
              <a:t>Option 1:</a:t>
            </a:r>
            <a:endParaRPr lang="en-CA" sz="4800" dirty="0">
              <a:solidFill>
                <a:srgbClr val="FF0000"/>
              </a:solidFill>
            </a:endParaRPr>
          </a:p>
        </p:txBody>
      </p:sp>
      <p:sp>
        <p:nvSpPr>
          <p:cNvPr id="47" name="TextBox 46">
            <a:extLst>
              <a:ext uri="{FF2B5EF4-FFF2-40B4-BE49-F238E27FC236}">
                <a16:creationId xmlns:a16="http://schemas.microsoft.com/office/drawing/2014/main" id="{2916EA07-13AF-406F-A922-9A15880BBA33}"/>
              </a:ext>
            </a:extLst>
          </p:cNvPr>
          <p:cNvSpPr txBox="1"/>
          <p:nvPr/>
        </p:nvSpPr>
        <p:spPr>
          <a:xfrm>
            <a:off x="0" y="4632457"/>
            <a:ext cx="2743200" cy="830997"/>
          </a:xfrm>
          <a:prstGeom prst="rect">
            <a:avLst/>
          </a:prstGeom>
          <a:noFill/>
        </p:spPr>
        <p:txBody>
          <a:bodyPr wrap="square" rtlCol="0">
            <a:spAutoFit/>
          </a:bodyPr>
          <a:lstStyle/>
          <a:p>
            <a:r>
              <a:rPr lang="en-US" sz="4800" dirty="0">
                <a:solidFill>
                  <a:srgbClr val="0070C0"/>
                </a:solidFill>
              </a:rPr>
              <a:t>Option 2:</a:t>
            </a:r>
            <a:endParaRPr lang="en-CA" sz="4800" dirty="0">
              <a:solidFill>
                <a:srgbClr val="0070C0"/>
              </a:solidFill>
            </a:endParaRPr>
          </a:p>
        </p:txBody>
      </p:sp>
    </p:spTree>
    <p:custDataLst>
      <p:tags r:id="rId1"/>
    </p:custDataLst>
    <p:extLst>
      <p:ext uri="{BB962C8B-B14F-4D97-AF65-F5344CB8AC3E}">
        <p14:creationId xmlns:p14="http://schemas.microsoft.com/office/powerpoint/2010/main" val="962765065"/>
      </p:ext>
    </p:extLst>
  </p:cSld>
  <p:clrMapOvr>
    <a:masterClrMapping/>
  </p:clrMapOvr>
  <mc:AlternateContent xmlns:mc="http://schemas.openxmlformats.org/markup-compatibility/2006" xmlns:p14="http://schemas.microsoft.com/office/powerpoint/2010/main">
    <mc:Choice Requires="p14">
      <p:transition spd="slow" p14:dur="2000" advTm="23492"/>
    </mc:Choice>
    <mc:Fallback xmlns="">
      <p:transition spd="slow" advTm="234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fltVal val="0"/>
                                          </p:val>
                                        </p:tav>
                                        <p:tav tm="100000">
                                          <p:val>
                                            <p:strVal val="#ppt_h"/>
                                          </p:val>
                                        </p:tav>
                                      </p:tavLst>
                                    </p:anim>
                                    <p:animEffect transition="in" filter="fade">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4" grpId="0"/>
      <p:bldP spid="4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3A1A1E9-4C84-4D65-A43A-7831FB9ED2B6}"/>
              </a:ext>
            </a:extLst>
          </p:cNvPr>
          <p:cNvGrpSpPr/>
          <p:nvPr/>
        </p:nvGrpSpPr>
        <p:grpSpPr>
          <a:xfrm>
            <a:off x="339764" y="254409"/>
            <a:ext cx="11674704" cy="12188102"/>
            <a:chOff x="339764" y="254409"/>
            <a:chExt cx="11674704" cy="12188102"/>
          </a:xfrm>
        </p:grpSpPr>
        <p:sp>
          <p:nvSpPr>
            <p:cNvPr id="10" name="Arc 9">
              <a:extLst>
                <a:ext uri="{FF2B5EF4-FFF2-40B4-BE49-F238E27FC236}">
                  <a16:creationId xmlns:a16="http://schemas.microsoft.com/office/drawing/2014/main" id="{58304DFB-56CB-4991-A17E-1E6610EE2456}"/>
                </a:ext>
              </a:extLst>
            </p:cNvPr>
            <p:cNvSpPr/>
            <p:nvPr/>
          </p:nvSpPr>
          <p:spPr>
            <a:xfrm rot="18900000">
              <a:off x="339764" y="767807"/>
              <a:ext cx="11674704" cy="11674704"/>
            </a:xfrm>
            <a:prstGeom prst="arc">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D1C8FD9-7451-4C6A-852E-EA630ECEA587}"/>
                    </a:ext>
                  </a:extLst>
                </p:cNvPr>
                <p:cNvSpPr/>
                <p:nvPr/>
              </p:nvSpPr>
              <p:spPr>
                <a:xfrm>
                  <a:off x="3467711" y="254409"/>
                  <a:ext cx="5292829" cy="2308324"/>
                </a:xfrm>
                <a:prstGeom prst="rect">
                  <a:avLst/>
                </a:prstGeom>
                <a:solidFill>
                  <a:schemeClr val="bg1"/>
                </a:solidFill>
                <a:ln w="57150">
                  <a:solidFill>
                    <a:schemeClr val="tx1"/>
                  </a:solidFill>
                </a:ln>
              </p:spPr>
              <p:txBody>
                <a:bodyPr wrap="square">
                  <a:spAutoFit/>
                </a:bodyPr>
                <a:lstStyle/>
                <a:p>
                  <a:endParaRPr lang="en-US" sz="4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oMath>
                    </m:oMathPara>
                  </a14:m>
                  <a:endParaRPr lang="en-US" sz="4800" b="0" dirty="0"/>
                </a:p>
                <a:p>
                  <a:endParaRPr lang="x-IV_mathan" sz="4800" dirty="0"/>
                </a:p>
              </p:txBody>
            </p:sp>
          </mc:Choice>
          <mc:Fallback xmlns="">
            <p:sp>
              <p:nvSpPr>
                <p:cNvPr id="4" name="Rectangle 3">
                  <a:extLst>
                    <a:ext uri="{FF2B5EF4-FFF2-40B4-BE49-F238E27FC236}">
                      <a16:creationId xmlns:a16="http://schemas.microsoft.com/office/drawing/2014/main" id="{0D1C8FD9-7451-4C6A-852E-EA630ECEA587}"/>
                    </a:ext>
                  </a:extLst>
                </p:cNvPr>
                <p:cNvSpPr>
                  <a:spLocks noRot="1" noChangeAspect="1" noMove="1" noResize="1" noEditPoints="1" noAdjustHandles="1" noChangeArrowheads="1" noChangeShapeType="1" noTextEdit="1"/>
                </p:cNvSpPr>
                <p:nvPr/>
              </p:nvSpPr>
              <p:spPr>
                <a:xfrm>
                  <a:off x="3467711" y="254409"/>
                  <a:ext cx="5292829" cy="2308324"/>
                </a:xfrm>
                <a:prstGeom prst="rect">
                  <a:avLst/>
                </a:prstGeom>
                <a:blipFill>
                  <a:blip r:embed="rId3"/>
                  <a:stretch>
                    <a:fillRect/>
                  </a:stretch>
                </a:blipFill>
                <a:ln w="57150">
                  <a:solidFill>
                    <a:schemeClr val="tx1"/>
                  </a:solidFill>
                </a:ln>
              </p:spPr>
              <p:txBody>
                <a:bodyPr/>
                <a:lstStyle/>
                <a:p>
                  <a:r>
                    <a:rPr lang="en-CA">
                      <a:noFill/>
                    </a:rPr>
                    <a:t> </a:t>
                  </a:r>
                </a:p>
              </p:txBody>
            </p:sp>
          </mc:Fallback>
        </mc:AlternateContent>
      </p:grpSp>
      <p:grpSp>
        <p:nvGrpSpPr>
          <p:cNvPr id="14" name="Group 13">
            <a:extLst>
              <a:ext uri="{FF2B5EF4-FFF2-40B4-BE49-F238E27FC236}">
                <a16:creationId xmlns:a16="http://schemas.microsoft.com/office/drawing/2014/main" id="{7573A7DD-CC11-45FC-8E5D-27A3FD8F3A20}"/>
              </a:ext>
            </a:extLst>
          </p:cNvPr>
          <p:cNvGrpSpPr/>
          <p:nvPr/>
        </p:nvGrpSpPr>
        <p:grpSpPr>
          <a:xfrm>
            <a:off x="339764" y="-5977314"/>
            <a:ext cx="11674704" cy="12570445"/>
            <a:chOff x="339764" y="-5977314"/>
            <a:chExt cx="11674704" cy="12570445"/>
          </a:xfrm>
        </p:grpSpPr>
        <p:sp>
          <p:nvSpPr>
            <p:cNvPr id="12" name="Arc 11">
              <a:extLst>
                <a:ext uri="{FF2B5EF4-FFF2-40B4-BE49-F238E27FC236}">
                  <a16:creationId xmlns:a16="http://schemas.microsoft.com/office/drawing/2014/main" id="{4D3CB2E2-D9BB-4061-8DAE-1D117DC0674D}"/>
                </a:ext>
              </a:extLst>
            </p:cNvPr>
            <p:cNvSpPr/>
            <p:nvPr/>
          </p:nvSpPr>
          <p:spPr>
            <a:xfrm rot="8100000">
              <a:off x="339764" y="-5977314"/>
              <a:ext cx="11674704" cy="11674704"/>
            </a:xfrm>
            <a:prstGeom prst="arc">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4025101-F43A-4C36-A98A-F5E6C582C2EF}"/>
                    </a:ext>
                  </a:extLst>
                </p:cNvPr>
                <p:cNvSpPr/>
                <p:nvPr/>
              </p:nvSpPr>
              <p:spPr>
                <a:xfrm>
                  <a:off x="3726426" y="4289936"/>
                  <a:ext cx="4964679" cy="2303195"/>
                </a:xfrm>
                <a:prstGeom prst="rect">
                  <a:avLst/>
                </a:prstGeom>
                <a:solidFill>
                  <a:schemeClr val="bg1"/>
                </a:solidFill>
                <a:ln w="57150">
                  <a:solidFill>
                    <a:schemeClr val="tx1"/>
                  </a:solidFill>
                </a:ln>
              </p:spPr>
              <p:txBody>
                <a:bodyPr wrap="square">
                  <a:spAutoFit/>
                </a:bodyPr>
                <a:lstStyle/>
                <a:p>
                  <a14:m>
                    <m:oMath xmlns:m="http://schemas.openxmlformats.org/officeDocument/2006/math">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r>
                        <a:rPr lang="x-IV_mathan" sz="4800">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func>
                        <m:funcPr>
                          <m:ctrlPr>
                            <a:rPr lang="en-US" sz="4800" i="1">
                              <a:latin typeface="Cambria Math" panose="02040503050406030204" pitchFamily="18" charset="0"/>
                            </a:rPr>
                          </m:ctrlPr>
                        </m:funcPr>
                        <m:fName>
                          <m:r>
                            <m:rPr>
                              <m:sty m:val="p"/>
                            </m:rPr>
                            <a:rPr lang="en-US" sz="4800">
                              <a:latin typeface="Cambria Math" panose="02040503050406030204" pitchFamily="18" charset="0"/>
                            </a:rPr>
                            <m:t>sinh</m:t>
                          </m:r>
                        </m:fName>
                        <m:e>
                          <m:d>
                            <m:dPr>
                              <m:ctrlPr>
                                <a:rPr lang="en-US" sz="4800" i="1">
                                  <a:latin typeface="Cambria Math" panose="02040503050406030204" pitchFamily="18" charset="0"/>
                                </a:rPr>
                              </m:ctrlPr>
                            </m:dPr>
                            <m:e>
                              <m:f>
                                <m:fPr>
                                  <m:ctrlPr>
                                    <a:rPr lang="en-US" sz="4800" i="1">
                                      <a:latin typeface="Cambria Math" panose="02040503050406030204" pitchFamily="18" charset="0"/>
                                    </a:rPr>
                                  </m:ctrlPr>
                                </m:fPr>
                                <m:num>
                                  <m:r>
                                    <a:rPr lang="en-US" sz="4800" i="1">
                                      <a:latin typeface="Cambria Math" panose="02040503050406030204" pitchFamily="18" charset="0"/>
                                    </a:rPr>
                                    <m:t>𝛼</m:t>
                                  </m:r>
                                </m:num>
                                <m:den>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den>
                              </m:f>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e>
                          </m:d>
                        </m:e>
                      </m:func>
                    </m:oMath>
                  </a14:m>
                  <a:r>
                    <a:rPr lang="en-US" sz="4800" dirty="0">
                      <a:solidFill>
                        <a:srgbClr val="0070C0"/>
                      </a:solidFill>
                    </a:rPr>
                    <a:t> </a:t>
                  </a:r>
                </a:p>
                <a:p>
                  <a:r>
                    <a:rPr lang="en-US" sz="4800" dirty="0">
                      <a:solidFill>
                        <a:srgbClr val="0070C0"/>
                      </a:solidFill>
                    </a:rPr>
                    <a:t> </a:t>
                  </a:r>
                  <a14:m>
                    <m:oMath xmlns:m="http://schemas.openxmlformats.org/officeDocument/2006/math">
                      <m:r>
                        <a:rPr lang="en-US" sz="4800" i="1">
                          <a:solidFill>
                            <a:srgbClr val="0070C0"/>
                          </a:solidFill>
                          <a:latin typeface="Cambria Math" panose="02040503050406030204" pitchFamily="18" charset="0"/>
                        </a:rPr>
                        <m:t>𝑥</m:t>
                      </m:r>
                      <m:r>
                        <a:rPr lang="x-IV_mathan" sz="4800">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func>
                        <m:funcPr>
                          <m:ctrlPr>
                            <a:rPr lang="en-US" sz="4800" i="1">
                              <a:latin typeface="Cambria Math" panose="02040503050406030204" pitchFamily="18" charset="0"/>
                            </a:rPr>
                          </m:ctrlPr>
                        </m:funcPr>
                        <m:fName>
                          <m:r>
                            <m:rPr>
                              <m:sty m:val="p"/>
                            </m:rPr>
                            <a:rPr lang="en-US" sz="4800">
                              <a:latin typeface="Cambria Math" panose="02040503050406030204" pitchFamily="18" charset="0"/>
                            </a:rPr>
                            <m:t>cosh</m:t>
                          </m:r>
                        </m:fName>
                        <m:e>
                          <m:d>
                            <m:dPr>
                              <m:ctrlPr>
                                <a:rPr lang="en-US" sz="4800" i="1">
                                  <a:latin typeface="Cambria Math" panose="02040503050406030204" pitchFamily="18" charset="0"/>
                                </a:rPr>
                              </m:ctrlPr>
                            </m:dPr>
                            <m:e>
                              <m:f>
                                <m:fPr>
                                  <m:ctrlPr>
                                    <a:rPr lang="en-US" sz="4800" i="1">
                                      <a:latin typeface="Cambria Math" panose="02040503050406030204" pitchFamily="18" charset="0"/>
                                    </a:rPr>
                                  </m:ctrlPr>
                                </m:fPr>
                                <m:num>
                                  <m:r>
                                    <a:rPr lang="en-US" sz="4800" i="1">
                                      <a:latin typeface="Cambria Math" panose="02040503050406030204" pitchFamily="18" charset="0"/>
                                    </a:rPr>
                                    <m:t>𝛼</m:t>
                                  </m:r>
                                </m:num>
                                <m:den>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den>
                              </m:f>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e>
                          </m:d>
                        </m:e>
                      </m:func>
                    </m:oMath>
                  </a14:m>
                  <a:endParaRPr lang="x-IV_mathan" sz="4800" dirty="0"/>
                </a:p>
              </p:txBody>
            </p:sp>
          </mc:Choice>
          <mc:Fallback xmlns="">
            <p:sp>
              <p:nvSpPr>
                <p:cNvPr id="5" name="Rectangle 4">
                  <a:extLst>
                    <a:ext uri="{FF2B5EF4-FFF2-40B4-BE49-F238E27FC236}">
                      <a16:creationId xmlns:a16="http://schemas.microsoft.com/office/drawing/2014/main" id="{44025101-F43A-4C36-A98A-F5E6C582C2EF}"/>
                    </a:ext>
                  </a:extLst>
                </p:cNvPr>
                <p:cNvSpPr>
                  <a:spLocks noRot="1" noChangeAspect="1" noMove="1" noResize="1" noEditPoints="1" noAdjustHandles="1" noChangeArrowheads="1" noChangeShapeType="1" noTextEdit="1"/>
                </p:cNvSpPr>
                <p:nvPr/>
              </p:nvSpPr>
              <p:spPr>
                <a:xfrm>
                  <a:off x="3726426" y="4289936"/>
                  <a:ext cx="4964679" cy="2303195"/>
                </a:xfrm>
                <a:prstGeom prst="rect">
                  <a:avLst/>
                </a:prstGeom>
                <a:blipFill>
                  <a:blip r:embed="rId4"/>
                  <a:stretch>
                    <a:fillRect/>
                  </a:stretch>
                </a:blipFill>
                <a:ln w="57150">
                  <a:solidFill>
                    <a:schemeClr val="tx1"/>
                  </a:solidFill>
                </a:ln>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C587CD-C53A-4BAC-BFC6-7B369AF0AE2D}"/>
                  </a:ext>
                </a:extLst>
              </p:cNvPr>
              <p:cNvSpPr txBox="1"/>
              <p:nvPr/>
            </p:nvSpPr>
            <p:spPr>
              <a:xfrm>
                <a:off x="0" y="2547727"/>
                <a:ext cx="3067050" cy="1323439"/>
              </a:xfrm>
              <a:prstGeom prst="rect">
                <a:avLst/>
              </a:prstGeom>
              <a:noFill/>
            </p:spPr>
            <p:txBody>
              <a:bodyPr wrap="square">
                <a:spAutoFit/>
              </a:bodyPr>
              <a:lstStyle/>
              <a:p>
                <a14:m>
                  <m:oMath xmlns:m="http://schemas.openxmlformats.org/officeDocument/2006/math">
                    <m:d>
                      <m:dPr>
                        <m:ctrlPr>
                          <a:rPr lang="en-US" sz="8000" i="1" smtClean="0">
                            <a:latin typeface="Cambria Math" panose="02040503050406030204" pitchFamily="18" charset="0"/>
                          </a:rPr>
                        </m:ctrlPr>
                      </m:dPr>
                      <m:e>
                        <m:r>
                          <a:rPr lang="en-US" sz="8000" i="1">
                            <a:latin typeface="Cambria Math" panose="02040503050406030204" pitchFamily="18" charset="0"/>
                          </a:rPr>
                          <m:t>𝑐</m:t>
                        </m:r>
                        <m:r>
                          <a:rPr lang="en-US" sz="8000" i="1">
                            <a:solidFill>
                              <a:srgbClr val="0070C0"/>
                            </a:solidFill>
                            <a:latin typeface="Cambria Math" panose="02040503050406030204" pitchFamily="18" charset="0"/>
                          </a:rPr>
                          <m:t>𝑡</m:t>
                        </m:r>
                        <m:r>
                          <a:rPr lang="en-US" sz="8000" b="0" i="1" smtClean="0">
                            <a:solidFill>
                              <a:schemeClr val="tx1"/>
                            </a:solidFill>
                            <a:latin typeface="Cambria Math" panose="02040503050406030204" pitchFamily="18" charset="0"/>
                          </a:rPr>
                          <m:t>,</m:t>
                        </m:r>
                        <m:r>
                          <a:rPr lang="en-US" sz="8000" b="0" i="1" smtClean="0">
                            <a:solidFill>
                              <a:srgbClr val="0070C0"/>
                            </a:solidFill>
                            <a:latin typeface="Cambria Math" panose="02040503050406030204" pitchFamily="18" charset="0"/>
                          </a:rPr>
                          <m:t>𝑥</m:t>
                        </m:r>
                      </m:e>
                    </m:d>
                  </m:oMath>
                </a14:m>
                <a:r>
                  <a:rPr lang="en-CA" sz="8000" dirty="0"/>
                  <a:t> </a:t>
                </a:r>
              </a:p>
            </p:txBody>
          </p:sp>
        </mc:Choice>
        <mc:Fallback xmlns="">
          <p:sp>
            <p:nvSpPr>
              <p:cNvPr id="7" name="TextBox 6">
                <a:extLst>
                  <a:ext uri="{FF2B5EF4-FFF2-40B4-BE49-F238E27FC236}">
                    <a16:creationId xmlns:a16="http://schemas.microsoft.com/office/drawing/2014/main" id="{30C587CD-C53A-4BAC-BFC6-7B369AF0AE2D}"/>
                  </a:ext>
                </a:extLst>
              </p:cNvPr>
              <p:cNvSpPr txBox="1">
                <a:spLocks noRot="1" noChangeAspect="1" noMove="1" noResize="1" noEditPoints="1" noAdjustHandles="1" noChangeArrowheads="1" noChangeShapeType="1" noTextEdit="1"/>
              </p:cNvSpPr>
              <p:nvPr/>
            </p:nvSpPr>
            <p:spPr>
              <a:xfrm>
                <a:off x="0" y="2547727"/>
                <a:ext cx="3067050" cy="1323439"/>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4EB4B5-EE7E-4741-B08D-25151A53A900}"/>
                  </a:ext>
                </a:extLst>
              </p:cNvPr>
              <p:cNvSpPr txBox="1"/>
              <p:nvPr/>
            </p:nvSpPr>
            <p:spPr>
              <a:xfrm>
                <a:off x="9124950" y="2547727"/>
                <a:ext cx="3067050" cy="1323439"/>
              </a:xfrm>
              <a:prstGeom prst="rect">
                <a:avLst/>
              </a:prstGeom>
              <a:noFill/>
            </p:spPr>
            <p:txBody>
              <a:bodyPr wrap="square">
                <a:spAutoFit/>
              </a:bodyPr>
              <a:lstStyle/>
              <a:p>
                <a14:m>
                  <m:oMath xmlns:m="http://schemas.openxmlformats.org/officeDocument/2006/math">
                    <m:d>
                      <m:dPr>
                        <m:ctrlPr>
                          <a:rPr lang="en-US" sz="8000" i="1" smtClean="0">
                            <a:latin typeface="Cambria Math" panose="02040503050406030204" pitchFamily="18" charset="0"/>
                          </a:rPr>
                        </m:ctrlPr>
                      </m:dPr>
                      <m:e>
                        <m:r>
                          <a:rPr lang="en-US" sz="8000" i="1">
                            <a:latin typeface="Cambria Math" panose="02040503050406030204" pitchFamily="18" charset="0"/>
                          </a:rPr>
                          <m:t>𝑐</m:t>
                        </m:r>
                        <m:acc>
                          <m:accPr>
                            <m:chr m:val="̃"/>
                            <m:ctrlPr>
                              <a:rPr lang="en-US" sz="8000" b="0" i="1" smtClean="0">
                                <a:solidFill>
                                  <a:srgbClr val="FF0000"/>
                                </a:solidFill>
                                <a:latin typeface="Cambria Math" panose="02040503050406030204" pitchFamily="18" charset="0"/>
                              </a:rPr>
                            </m:ctrlPr>
                          </m:accPr>
                          <m:e>
                            <m:r>
                              <a:rPr lang="en-US" sz="8000" i="1">
                                <a:solidFill>
                                  <a:srgbClr val="FF0000"/>
                                </a:solidFill>
                                <a:latin typeface="Cambria Math" panose="02040503050406030204" pitchFamily="18" charset="0"/>
                              </a:rPr>
                              <m:t>𝑡</m:t>
                            </m:r>
                          </m:e>
                        </m:acc>
                        <m:r>
                          <a:rPr lang="en-US" sz="8000" b="0" i="1" smtClean="0">
                            <a:solidFill>
                              <a:schemeClr val="tx1"/>
                            </a:solidFill>
                            <a:latin typeface="Cambria Math" panose="02040503050406030204" pitchFamily="18" charset="0"/>
                          </a:rPr>
                          <m:t>,</m:t>
                        </m:r>
                        <m:acc>
                          <m:accPr>
                            <m:chr m:val="̃"/>
                            <m:ctrlPr>
                              <a:rPr lang="en-US" sz="8000" b="0" i="1" smtClean="0">
                                <a:solidFill>
                                  <a:srgbClr val="FF0000"/>
                                </a:solidFill>
                                <a:latin typeface="Cambria Math" panose="02040503050406030204" pitchFamily="18" charset="0"/>
                              </a:rPr>
                            </m:ctrlPr>
                          </m:accPr>
                          <m:e>
                            <m:r>
                              <a:rPr lang="en-US" sz="8000" b="0" i="1" smtClean="0">
                                <a:solidFill>
                                  <a:srgbClr val="FF0000"/>
                                </a:solidFill>
                                <a:latin typeface="Cambria Math" panose="02040503050406030204" pitchFamily="18" charset="0"/>
                              </a:rPr>
                              <m:t>𝑥</m:t>
                            </m:r>
                          </m:e>
                        </m:acc>
                      </m:e>
                    </m:d>
                  </m:oMath>
                </a14:m>
                <a:r>
                  <a:rPr lang="en-CA" sz="8000" dirty="0"/>
                  <a:t> </a:t>
                </a:r>
              </a:p>
            </p:txBody>
          </p:sp>
        </mc:Choice>
        <mc:Fallback xmlns="">
          <p:sp>
            <p:nvSpPr>
              <p:cNvPr id="9" name="TextBox 8">
                <a:extLst>
                  <a:ext uri="{FF2B5EF4-FFF2-40B4-BE49-F238E27FC236}">
                    <a16:creationId xmlns:a16="http://schemas.microsoft.com/office/drawing/2014/main" id="{8E4EB4B5-EE7E-4741-B08D-25151A53A900}"/>
                  </a:ext>
                </a:extLst>
              </p:cNvPr>
              <p:cNvSpPr txBox="1">
                <a:spLocks noRot="1" noChangeAspect="1" noMove="1" noResize="1" noEditPoints="1" noAdjustHandles="1" noChangeArrowheads="1" noChangeShapeType="1" noTextEdit="1"/>
              </p:cNvSpPr>
              <p:nvPr/>
            </p:nvSpPr>
            <p:spPr>
              <a:xfrm>
                <a:off x="9124950" y="2547727"/>
                <a:ext cx="3067050" cy="1323439"/>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7">
            <p14:nvContentPartPr>
              <p14:cNvPr id="2" name="Ink 1">
                <a:extLst>
                  <a:ext uri="{FF2B5EF4-FFF2-40B4-BE49-F238E27FC236}">
                    <a16:creationId xmlns:a16="http://schemas.microsoft.com/office/drawing/2014/main" id="{21B9E494-5C3A-4B2B-9B4B-61C0D56C1E6D}"/>
                  </a:ext>
                </a:extLst>
              </p14:cNvPr>
              <p14:cNvContentPartPr/>
              <p14:nvPr>
                <p:extLst>
                  <p:ext uri="{42D2F446-02D8-4167-A562-619A0277C38B}">
                    <p15:isNarration xmlns:p15="http://schemas.microsoft.com/office/powerpoint/2012/main" val="1"/>
                  </p:ext>
                </p:extLst>
              </p14:nvPr>
            </p14:nvContentPartPr>
            <p14:xfrm>
              <a:off x="4473720" y="685800"/>
              <a:ext cx="2966400" cy="1629360"/>
            </p14:xfrm>
          </p:contentPart>
        </mc:Choice>
        <mc:Fallback xmlns="">
          <p:pic>
            <p:nvPicPr>
              <p:cNvPr id="2" name="Ink 1">
                <a:extLst>
                  <a:ext uri="{FF2B5EF4-FFF2-40B4-BE49-F238E27FC236}">
                    <a16:creationId xmlns:a16="http://schemas.microsoft.com/office/drawing/2014/main" id="{21B9E494-5C3A-4B2B-9B4B-61C0D56C1E6D}"/>
                  </a:ext>
                </a:extLst>
              </p:cNvPr>
              <p:cNvPicPr>
                <a:picLocks noGrp="1" noRot="1" noChangeAspect="1" noMove="1" noResize="1" noEditPoints="1" noAdjustHandles="1" noChangeArrowheads="1" noChangeShapeType="1"/>
              </p:cNvPicPr>
              <p:nvPr/>
            </p:nvPicPr>
            <p:blipFill>
              <a:blip r:embed="rId8"/>
              <a:stretch>
                <a:fillRect/>
              </a:stretch>
            </p:blipFill>
            <p:spPr>
              <a:xfrm>
                <a:off x="4464360" y="676440"/>
                <a:ext cx="2985120" cy="1648080"/>
              </a:xfrm>
              <a:prstGeom prst="rect">
                <a:avLst/>
              </a:prstGeom>
            </p:spPr>
          </p:pic>
        </mc:Fallback>
      </mc:AlternateContent>
    </p:spTree>
    <p:custDataLst>
      <p:tags r:id="rId1"/>
    </p:custDataLst>
    <p:extLst>
      <p:ext uri="{BB962C8B-B14F-4D97-AF65-F5344CB8AC3E}">
        <p14:creationId xmlns:p14="http://schemas.microsoft.com/office/powerpoint/2010/main" val="2310878100"/>
      </p:ext>
    </p:extLst>
  </p:cSld>
  <p:clrMapOvr>
    <a:masterClrMapping/>
  </p:clrMapOvr>
  <mc:AlternateContent xmlns:mc="http://schemas.openxmlformats.org/markup-compatibility/2006" xmlns:p14="http://schemas.microsoft.com/office/powerpoint/2010/main">
    <mc:Choice Requires="p14">
      <p:transition spd="slow" p14:dur="2000" advTm="24604"/>
    </mc:Choice>
    <mc:Fallback xmlns="">
      <p:transition spd="slow" advTm="246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26F92A2-465C-4BEB-9DD8-DEF8BB2E8783}"/>
                  </a:ext>
                </a:extLst>
              </p:cNvPr>
              <p:cNvSpPr txBox="1"/>
              <p:nvPr/>
            </p:nvSpPr>
            <p:spPr>
              <a:xfrm>
                <a:off x="1133167" y="2862596"/>
                <a:ext cx="8217310" cy="376680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sz="5400" b="0" i="1" smtClean="0">
                              <a:latin typeface="Cambria Math" panose="02040503050406030204" pitchFamily="18" charset="0"/>
                            </a:rPr>
                          </m:ctrlPr>
                        </m:sSupPr>
                        <m:e>
                          <m:r>
                            <a:rPr lang="en-US" sz="5400" i="1" smtClean="0">
                              <a:solidFill>
                                <a:srgbClr val="FFC000"/>
                              </a:solidFill>
                              <a:latin typeface="Cambria Math" panose="02040503050406030204" pitchFamily="18" charset="0"/>
                            </a:rPr>
                            <m:t>𝑠</m:t>
                          </m:r>
                        </m:e>
                        <m:sup>
                          <m:r>
                            <a:rPr lang="en-US" sz="5400" b="0" i="1" smtClean="0">
                              <a:latin typeface="Cambria Math" panose="02040503050406030204" pitchFamily="18" charset="0"/>
                            </a:rPr>
                            <m:t>2</m:t>
                          </m:r>
                        </m:sup>
                      </m:sSup>
                      <m:r>
                        <a:rPr lang="en-US" sz="5400" b="0" i="1" smtClean="0">
                          <a:latin typeface="Cambria Math" panose="02040503050406030204" pitchFamily="18" charset="0"/>
                        </a:rPr>
                        <m:t>=       </m:t>
                      </m:r>
                      <m:sSup>
                        <m:sSupPr>
                          <m:ctrlPr>
                            <a:rPr lang="en-US" sz="5400" b="0" i="1" smtClean="0">
                              <a:latin typeface="Cambria Math" panose="02040503050406030204" pitchFamily="18" charset="0"/>
                            </a:rPr>
                          </m:ctrlPr>
                        </m:sSupPr>
                        <m:e>
                          <m:d>
                            <m:dPr>
                              <m:ctrlPr>
                                <a:rPr lang="en-US" sz="5400" b="0" i="1" smtClean="0">
                                  <a:latin typeface="Cambria Math" panose="02040503050406030204" pitchFamily="18" charset="0"/>
                                </a:rPr>
                              </m:ctrlPr>
                            </m:dPr>
                            <m:e>
                              <m:r>
                                <a:rPr lang="en-US" sz="5400" b="0" i="1" smtClean="0">
                                  <a:latin typeface="Cambria Math" panose="02040503050406030204" pitchFamily="18" charset="0"/>
                                </a:rPr>
                                <m:t>𝑐</m:t>
                              </m:r>
                              <m:r>
                                <a:rPr lang="en-US" sz="5400" b="0" i="1" smtClean="0">
                                  <a:solidFill>
                                    <a:srgbClr val="0070C0"/>
                                  </a:solidFill>
                                  <a:latin typeface="Cambria Math" panose="02040503050406030204" pitchFamily="18" charset="0"/>
                                </a:rPr>
                                <m:t>𝑡</m:t>
                              </m:r>
                            </m:e>
                          </m:d>
                        </m:e>
                        <m:sup>
                          <m:r>
                            <a:rPr lang="en-US" sz="5400" b="0" i="1" smtClean="0">
                              <a:latin typeface="Cambria Math" panose="02040503050406030204" pitchFamily="18" charset="0"/>
                            </a:rPr>
                            <m:t>2</m:t>
                          </m:r>
                        </m:sup>
                      </m:sSup>
                      <m:r>
                        <a:rPr lang="en-US" sz="5400" b="0" i="1" smtClean="0">
                          <a:latin typeface="Cambria Math" panose="02040503050406030204" pitchFamily="18" charset="0"/>
                        </a:rPr>
                        <m:t>−</m:t>
                      </m:r>
                      <m:sSup>
                        <m:sSupPr>
                          <m:ctrlPr>
                            <a:rPr lang="en-US" sz="5400" b="0" i="1" smtClean="0">
                              <a:latin typeface="Cambria Math" panose="02040503050406030204" pitchFamily="18" charset="0"/>
                            </a:rPr>
                          </m:ctrlPr>
                        </m:sSupPr>
                        <m:e>
                          <m:r>
                            <a:rPr lang="en-US" sz="5400" b="0" i="1" smtClean="0">
                              <a:solidFill>
                                <a:srgbClr val="0070C0"/>
                              </a:solidFill>
                              <a:latin typeface="Cambria Math" panose="02040503050406030204" pitchFamily="18" charset="0"/>
                            </a:rPr>
                            <m:t>𝑥</m:t>
                          </m:r>
                        </m:e>
                        <m:sup>
                          <m:r>
                            <a:rPr lang="en-US" sz="5400" b="0" i="1" smtClean="0">
                              <a:latin typeface="Cambria Math" panose="02040503050406030204" pitchFamily="18" charset="0"/>
                            </a:rPr>
                            <m:t>2</m:t>
                          </m:r>
                        </m:sup>
                      </m:sSup>
                      <m:r>
                        <a:rPr lang="en-US" sz="5400" i="1">
                          <a:latin typeface="Cambria Math" panose="02040503050406030204" pitchFamily="18" charset="0"/>
                        </a:rPr>
                        <m:t>=−</m:t>
                      </m:r>
                      <m:sSup>
                        <m:sSupPr>
                          <m:ctrlPr>
                            <a:rPr lang="en-US" sz="5400" i="1">
                              <a:latin typeface="Cambria Math" panose="02040503050406030204" pitchFamily="18" charset="0"/>
                            </a:rPr>
                          </m:ctrlPr>
                        </m:sSupPr>
                        <m:e>
                          <m:acc>
                            <m:accPr>
                              <m:chr m:val="̃"/>
                              <m:ctrlPr>
                                <a:rPr lang="en-US" sz="5400" i="1" smtClean="0">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𝑥</m:t>
                              </m:r>
                            </m:e>
                          </m:acc>
                        </m:e>
                        <m:sup>
                          <m:r>
                            <a:rPr lang="en-US" sz="5400" i="1">
                              <a:latin typeface="Cambria Math" panose="02040503050406030204" pitchFamily="18" charset="0"/>
                            </a:rPr>
                            <m:t>2</m:t>
                          </m:r>
                        </m:sup>
                      </m:sSup>
                    </m:oMath>
                  </m:oMathPara>
                </a14:m>
                <a:endParaRPr lang="x-IV_mathan" sz="5400" dirty="0"/>
              </a:p>
              <a:p>
                <a:pPr/>
                <a14:m>
                  <m:oMathPara xmlns:m="http://schemas.openxmlformats.org/officeDocument/2006/math">
                    <m:oMathParaPr>
                      <m:jc m:val="left"/>
                    </m:oMathParaPr>
                    <m:oMath xmlns:m="http://schemas.openxmlformats.org/officeDocument/2006/math">
                      <m:sSup>
                        <m:sSupPr>
                          <m:ctrlPr>
                            <a:rPr lang="en-US" sz="5400" b="0" i="1" smtClean="0">
                              <a:solidFill>
                                <a:schemeClr val="bg1"/>
                              </a:solidFill>
                              <a:latin typeface="Cambria Math" panose="02040503050406030204" pitchFamily="18" charset="0"/>
                            </a:rPr>
                          </m:ctrlPr>
                        </m:sSupPr>
                        <m:e>
                          <m:r>
                            <a:rPr lang="en-US" sz="5400" i="1" smtClean="0">
                              <a:solidFill>
                                <a:schemeClr val="bg1"/>
                              </a:solidFill>
                              <a:latin typeface="Cambria Math" panose="02040503050406030204" pitchFamily="18" charset="0"/>
                            </a:rPr>
                            <m:t>𝑠</m:t>
                          </m:r>
                        </m:e>
                        <m:sup>
                          <m:r>
                            <a:rPr lang="en-US" sz="5400" b="0" i="1" smtClean="0">
                              <a:solidFill>
                                <a:schemeClr val="bg1"/>
                              </a:solidFill>
                              <a:latin typeface="Cambria Math" panose="02040503050406030204" pitchFamily="18" charset="0"/>
                            </a:rPr>
                            <m:t>2</m:t>
                          </m:r>
                        </m:sup>
                      </m:sSup>
                      <m:r>
                        <a:rPr lang="en-US" sz="5400" b="0" i="1" smtClean="0">
                          <a:solidFill>
                            <a:schemeClr val="bg1"/>
                          </a:solidFill>
                          <a:latin typeface="Cambria Math" panose="02040503050406030204" pitchFamily="18" charset="0"/>
                        </a:rPr>
                        <m:t>=    </m:t>
                      </m:r>
                      <m:r>
                        <a:rPr lang="en-US" sz="5400" b="0" i="1" smtClean="0">
                          <a:solidFill>
                            <a:schemeClr val="tx1"/>
                          </a:solidFill>
                          <a:latin typeface="Cambria Math" panose="02040503050406030204" pitchFamily="18" charset="0"/>
                        </a:rPr>
                        <m:t>−</m:t>
                      </m:r>
                      <m:sSup>
                        <m:sSupPr>
                          <m:ctrlPr>
                            <a:rPr lang="en-US" sz="5400" b="0" i="1" smtClean="0">
                              <a:latin typeface="Cambria Math" panose="02040503050406030204" pitchFamily="18" charset="0"/>
                            </a:rPr>
                          </m:ctrlPr>
                        </m:sSupPr>
                        <m:e>
                          <m:d>
                            <m:dPr>
                              <m:ctrlPr>
                                <a:rPr lang="en-US" sz="5400" b="0" i="1" smtClean="0">
                                  <a:latin typeface="Cambria Math" panose="02040503050406030204" pitchFamily="18" charset="0"/>
                                </a:rPr>
                              </m:ctrlPr>
                            </m:dPr>
                            <m:e>
                              <m:r>
                                <a:rPr lang="en-US" sz="5400" b="0" i="1" smtClean="0">
                                  <a:latin typeface="Cambria Math" panose="02040503050406030204" pitchFamily="18" charset="0"/>
                                </a:rPr>
                                <m:t>𝑐</m:t>
                              </m:r>
                              <m:r>
                                <a:rPr lang="en-US" sz="5400" b="0" i="1" smtClean="0">
                                  <a:solidFill>
                                    <a:srgbClr val="0070C0"/>
                                  </a:solidFill>
                                  <a:latin typeface="Cambria Math" panose="02040503050406030204" pitchFamily="18" charset="0"/>
                                </a:rPr>
                                <m:t>𝑡</m:t>
                              </m:r>
                            </m:e>
                          </m:d>
                        </m:e>
                        <m:sup>
                          <m:r>
                            <a:rPr lang="en-US" sz="5400" b="0" i="1" smtClean="0">
                              <a:latin typeface="Cambria Math" panose="02040503050406030204" pitchFamily="18" charset="0"/>
                            </a:rPr>
                            <m:t>2</m:t>
                          </m:r>
                        </m:sup>
                      </m:sSup>
                      <m:r>
                        <a:rPr lang="en-US" sz="5400" b="0" i="1" smtClean="0">
                          <a:latin typeface="Cambria Math" panose="02040503050406030204" pitchFamily="18" charset="0"/>
                        </a:rPr>
                        <m:t>+</m:t>
                      </m:r>
                      <m:sSup>
                        <m:sSupPr>
                          <m:ctrlPr>
                            <a:rPr lang="en-US" sz="5400" b="0" i="1" smtClean="0">
                              <a:latin typeface="Cambria Math" panose="02040503050406030204" pitchFamily="18" charset="0"/>
                            </a:rPr>
                          </m:ctrlPr>
                        </m:sSupPr>
                        <m:e>
                          <m:r>
                            <a:rPr lang="en-US" sz="5400" b="0" i="1" smtClean="0">
                              <a:solidFill>
                                <a:srgbClr val="0070C0"/>
                              </a:solidFill>
                              <a:latin typeface="Cambria Math" panose="02040503050406030204" pitchFamily="18" charset="0"/>
                            </a:rPr>
                            <m:t>𝑥</m:t>
                          </m:r>
                        </m:e>
                        <m:sup>
                          <m:r>
                            <a:rPr lang="en-US" sz="5400" b="0" i="1" smtClean="0">
                              <a:latin typeface="Cambria Math" panose="02040503050406030204" pitchFamily="18" charset="0"/>
                            </a:rPr>
                            <m:t>2</m:t>
                          </m:r>
                        </m:sup>
                      </m:sSup>
                      <m:r>
                        <a:rPr lang="en-US" sz="5400" i="1">
                          <a:latin typeface="Cambria Math" panose="02040503050406030204" pitchFamily="18" charset="0"/>
                        </a:rPr>
                        <m:t>=</m:t>
                      </m:r>
                      <m:r>
                        <a:rPr lang="en-US" sz="5400" b="0" i="1" smtClean="0">
                          <a:latin typeface="Cambria Math" panose="02040503050406030204" pitchFamily="18" charset="0"/>
                        </a:rPr>
                        <m:t>   </m:t>
                      </m:r>
                      <m:sSup>
                        <m:sSupPr>
                          <m:ctrlPr>
                            <a:rPr lang="en-US" sz="5400" i="1">
                              <a:latin typeface="Cambria Math" panose="02040503050406030204" pitchFamily="18" charset="0"/>
                            </a:rPr>
                          </m:ctrlPr>
                        </m:sSupPr>
                        <m:e>
                          <m:acc>
                            <m:accPr>
                              <m:chr m:val="̃"/>
                              <m:ctrlPr>
                                <a:rPr lang="en-US" sz="5400" i="1" smtClean="0">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𝑥</m:t>
                              </m:r>
                            </m:e>
                          </m:acc>
                        </m:e>
                        <m:sup>
                          <m:r>
                            <a:rPr lang="en-US" sz="5400" i="1">
                              <a:latin typeface="Cambria Math" panose="02040503050406030204" pitchFamily="18" charset="0"/>
                            </a:rPr>
                            <m:t>2</m:t>
                          </m:r>
                        </m:sup>
                      </m:sSup>
                    </m:oMath>
                  </m:oMathPara>
                </a14:m>
                <a:endParaRPr lang="x-IV_mathan" sz="5400" dirty="0"/>
              </a:p>
              <a:p>
                <a:pPr/>
                <a14:m>
                  <m:oMathPara xmlns:m="http://schemas.openxmlformats.org/officeDocument/2006/math">
                    <m:oMathParaPr>
                      <m:jc m:val="left"/>
                    </m:oMathParaPr>
                    <m:oMath xmlns:m="http://schemas.openxmlformats.org/officeDocument/2006/math">
                      <m:sSup>
                        <m:sSupPr>
                          <m:ctrlPr>
                            <a:rPr lang="en-US" sz="5400" b="0" i="1" smtClean="0">
                              <a:solidFill>
                                <a:schemeClr val="bg1"/>
                              </a:solidFill>
                              <a:latin typeface="Cambria Math" panose="02040503050406030204" pitchFamily="18" charset="0"/>
                            </a:rPr>
                          </m:ctrlPr>
                        </m:sSupPr>
                        <m:e>
                          <m:r>
                            <a:rPr lang="en-US" sz="5400" i="1" smtClean="0">
                              <a:solidFill>
                                <a:schemeClr val="bg1"/>
                              </a:solidFill>
                              <a:latin typeface="Cambria Math" panose="02040503050406030204" pitchFamily="18" charset="0"/>
                            </a:rPr>
                            <m:t>𝑠</m:t>
                          </m:r>
                        </m:e>
                        <m:sup>
                          <m:r>
                            <a:rPr lang="en-US" sz="5400" b="0" i="1" smtClean="0">
                              <a:solidFill>
                                <a:schemeClr val="bg1"/>
                              </a:solidFill>
                              <a:latin typeface="Cambria Math" panose="02040503050406030204" pitchFamily="18" charset="0"/>
                            </a:rPr>
                            <m:t>2</m:t>
                          </m:r>
                        </m:sup>
                      </m:sSup>
                      <m:r>
                        <a:rPr lang="en-US" sz="5400" b="0" i="1" smtClean="0">
                          <a:solidFill>
                            <a:schemeClr val="bg1"/>
                          </a:solidFill>
                          <a:latin typeface="Cambria Math" panose="02040503050406030204" pitchFamily="18" charset="0"/>
                        </a:rPr>
                        <m:t>=</m:t>
                      </m:r>
                      <m:rad>
                        <m:radPr>
                          <m:degHide m:val="on"/>
                          <m:ctrlPr>
                            <a:rPr lang="en-US" sz="5400" b="0" i="1" smtClean="0">
                              <a:solidFill>
                                <a:schemeClr val="tx1"/>
                              </a:solidFill>
                              <a:latin typeface="Cambria Math" panose="02040503050406030204" pitchFamily="18" charset="0"/>
                            </a:rPr>
                          </m:ctrlPr>
                        </m:radPr>
                        <m:deg/>
                        <m:e>
                          <m:r>
                            <a:rPr lang="en-US" sz="5400" i="1">
                              <a:latin typeface="Cambria Math" panose="02040503050406030204" pitchFamily="18" charset="0"/>
                            </a:rPr>
                            <m:t>−</m:t>
                          </m:r>
                          <m:sSup>
                            <m:sSupPr>
                              <m:ctrlPr>
                                <a:rPr lang="en-US" sz="5400" i="1">
                                  <a:latin typeface="Cambria Math" panose="02040503050406030204" pitchFamily="18" charset="0"/>
                                </a:rPr>
                              </m:ctrlPr>
                            </m:sSupPr>
                            <m:e>
                              <m:d>
                                <m:dPr>
                                  <m:ctrlPr>
                                    <a:rPr lang="en-US" sz="5400" i="1">
                                      <a:latin typeface="Cambria Math" panose="02040503050406030204" pitchFamily="18" charset="0"/>
                                    </a:rPr>
                                  </m:ctrlPr>
                                </m:dPr>
                                <m:e>
                                  <m:r>
                                    <a:rPr lang="en-US" sz="5400" i="1">
                                      <a:latin typeface="Cambria Math" panose="02040503050406030204" pitchFamily="18" charset="0"/>
                                    </a:rPr>
                                    <m:t>𝑐</m:t>
                                  </m:r>
                                  <m:r>
                                    <a:rPr lang="en-US" sz="5400" i="1">
                                      <a:solidFill>
                                        <a:srgbClr val="0070C0"/>
                                      </a:solidFill>
                                      <a:latin typeface="Cambria Math" panose="02040503050406030204" pitchFamily="18" charset="0"/>
                                    </a:rPr>
                                    <m:t>𝑡</m:t>
                                  </m:r>
                                </m:e>
                              </m:d>
                            </m:e>
                            <m:sup>
                              <m:r>
                                <a:rPr lang="en-US" sz="5400" i="1">
                                  <a:latin typeface="Cambria Math" panose="02040503050406030204" pitchFamily="18" charset="0"/>
                                </a:rPr>
                                <m:t>2</m:t>
                              </m:r>
                            </m:sup>
                          </m:sSup>
                          <m:r>
                            <a:rPr lang="en-US" sz="5400" i="1">
                              <a:latin typeface="Cambria Math" panose="02040503050406030204" pitchFamily="18" charset="0"/>
                            </a:rPr>
                            <m:t>+</m:t>
                          </m:r>
                          <m:sSup>
                            <m:sSupPr>
                              <m:ctrlPr>
                                <a:rPr lang="en-US" sz="5400" i="1">
                                  <a:latin typeface="Cambria Math" panose="02040503050406030204" pitchFamily="18" charset="0"/>
                                </a:rPr>
                              </m:ctrlPr>
                            </m:sSupPr>
                            <m:e>
                              <m:r>
                                <a:rPr lang="en-US" sz="5400" i="1">
                                  <a:solidFill>
                                    <a:srgbClr val="0070C0"/>
                                  </a:solidFill>
                                  <a:latin typeface="Cambria Math" panose="02040503050406030204" pitchFamily="18" charset="0"/>
                                </a:rPr>
                                <m:t>𝑥</m:t>
                              </m:r>
                            </m:e>
                            <m:sup>
                              <m:r>
                                <a:rPr lang="en-US" sz="5400" i="1">
                                  <a:latin typeface="Cambria Math" panose="02040503050406030204" pitchFamily="18" charset="0"/>
                                </a:rPr>
                                <m:t>2</m:t>
                              </m:r>
                            </m:sup>
                          </m:sSup>
                        </m:e>
                      </m:rad>
                      <m:r>
                        <a:rPr lang="en-US" sz="5400" i="1">
                          <a:latin typeface="Cambria Math" panose="02040503050406030204" pitchFamily="18" charset="0"/>
                        </a:rPr>
                        <m:t>=</m:t>
                      </m:r>
                      <m:r>
                        <a:rPr lang="en-US" sz="5400" b="0" i="1" smtClean="0">
                          <a:latin typeface="Cambria Math" panose="02040503050406030204" pitchFamily="18" charset="0"/>
                        </a:rPr>
                        <m:t>   </m:t>
                      </m:r>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𝑥</m:t>
                          </m:r>
                        </m:e>
                      </m:acc>
                    </m:oMath>
                  </m:oMathPara>
                </a14:m>
                <a:endParaRPr lang="x-IV_mathan" sz="5400" dirty="0"/>
              </a:p>
              <a:p>
                <a:pPr/>
                <a14:m>
                  <m:oMathPara xmlns:m="http://schemas.openxmlformats.org/officeDocument/2006/math">
                    <m:oMathParaPr>
                      <m:jc m:val="left"/>
                    </m:oMathParaPr>
                    <m:oMath xmlns:m="http://schemas.openxmlformats.org/officeDocument/2006/math">
                      <m:sSup>
                        <m:sSupPr>
                          <m:ctrlPr>
                            <a:rPr lang="en-US" sz="5400" b="0" i="1" smtClean="0">
                              <a:solidFill>
                                <a:schemeClr val="bg1"/>
                              </a:solidFill>
                              <a:latin typeface="Cambria Math" panose="02040503050406030204" pitchFamily="18" charset="0"/>
                            </a:rPr>
                          </m:ctrlPr>
                        </m:sSupPr>
                        <m:e>
                          <m:r>
                            <a:rPr lang="en-US" sz="5400" i="1" smtClean="0">
                              <a:solidFill>
                                <a:schemeClr val="bg1"/>
                              </a:solidFill>
                              <a:latin typeface="Cambria Math" panose="02040503050406030204" pitchFamily="18" charset="0"/>
                            </a:rPr>
                            <m:t>𝑠</m:t>
                          </m:r>
                        </m:e>
                        <m:sup>
                          <m:r>
                            <a:rPr lang="en-US" sz="5400" b="0" i="1" smtClean="0">
                              <a:solidFill>
                                <a:schemeClr val="bg1"/>
                              </a:solidFill>
                              <a:latin typeface="Cambria Math" panose="02040503050406030204" pitchFamily="18" charset="0"/>
                            </a:rPr>
                            <m:t>2</m:t>
                          </m:r>
                        </m:sup>
                      </m:sSup>
                      <m:r>
                        <a:rPr lang="en-US" sz="5400" b="0" i="1" smtClean="0">
                          <a:solidFill>
                            <a:schemeClr val="bg1"/>
                          </a:solidFill>
                          <a:latin typeface="Cambria Math" panose="02040503050406030204" pitchFamily="18" charset="0"/>
                        </a:rPr>
                        <m:t>=</m:t>
                      </m:r>
                      <m:rad>
                        <m:radPr>
                          <m:degHide m:val="on"/>
                          <m:ctrlPr>
                            <a:rPr lang="en-US" sz="5400" i="1">
                              <a:latin typeface="Cambria Math" panose="02040503050406030204" pitchFamily="18" charset="0"/>
                            </a:rPr>
                          </m:ctrlPr>
                        </m:radPr>
                        <m:deg/>
                        <m:e>
                          <m:r>
                            <a:rPr lang="en-US" sz="5400" b="0" i="1" smtClean="0">
                              <a:latin typeface="Cambria Math" panose="02040503050406030204" pitchFamily="18" charset="0"/>
                            </a:rPr>
                            <m:t>  </m:t>
                          </m:r>
                          <m:sSup>
                            <m:sSupPr>
                              <m:ctrlPr>
                                <a:rPr lang="en-US" sz="5400" i="1">
                                  <a:latin typeface="Cambria Math" panose="02040503050406030204" pitchFamily="18" charset="0"/>
                                </a:rPr>
                              </m:ctrlPr>
                            </m:sSupPr>
                            <m:e>
                              <m:r>
                                <a:rPr lang="en-US" sz="5400" i="1">
                                  <a:solidFill>
                                    <a:srgbClr val="0070C0"/>
                                  </a:solidFill>
                                  <a:latin typeface="Cambria Math" panose="02040503050406030204" pitchFamily="18" charset="0"/>
                                </a:rPr>
                                <m:t>𝑥</m:t>
                              </m:r>
                            </m:e>
                            <m:sup>
                              <m:r>
                                <a:rPr lang="en-US" sz="5400" i="1">
                                  <a:latin typeface="Cambria Math" panose="02040503050406030204" pitchFamily="18" charset="0"/>
                                </a:rPr>
                                <m:t>2</m:t>
                              </m:r>
                            </m:sup>
                          </m:sSup>
                          <m:r>
                            <a:rPr lang="en-US" sz="5400" i="1">
                              <a:latin typeface="Cambria Math" panose="02040503050406030204" pitchFamily="18" charset="0"/>
                            </a:rPr>
                            <m:t>−</m:t>
                          </m:r>
                          <m:r>
                            <a:rPr lang="en-US" sz="5400" b="0" i="1" smtClean="0">
                              <a:latin typeface="Cambria Math" panose="02040503050406030204" pitchFamily="18" charset="0"/>
                            </a:rPr>
                            <m:t> </m:t>
                          </m:r>
                          <m:sSup>
                            <m:sSupPr>
                              <m:ctrlPr>
                                <a:rPr lang="en-US" sz="5400" i="1">
                                  <a:latin typeface="Cambria Math" panose="02040503050406030204" pitchFamily="18" charset="0"/>
                                </a:rPr>
                              </m:ctrlPr>
                            </m:sSupPr>
                            <m:e>
                              <m:d>
                                <m:dPr>
                                  <m:ctrlPr>
                                    <a:rPr lang="en-US" sz="5400" i="1">
                                      <a:latin typeface="Cambria Math" panose="02040503050406030204" pitchFamily="18" charset="0"/>
                                    </a:rPr>
                                  </m:ctrlPr>
                                </m:dPr>
                                <m:e>
                                  <m:r>
                                    <a:rPr lang="en-US" sz="5400" i="1">
                                      <a:latin typeface="Cambria Math" panose="02040503050406030204" pitchFamily="18" charset="0"/>
                                    </a:rPr>
                                    <m:t>𝑐</m:t>
                                  </m:r>
                                  <m:r>
                                    <a:rPr lang="en-US" sz="5400" i="1">
                                      <a:solidFill>
                                        <a:srgbClr val="0070C0"/>
                                      </a:solidFill>
                                      <a:latin typeface="Cambria Math" panose="02040503050406030204" pitchFamily="18" charset="0"/>
                                    </a:rPr>
                                    <m:t>𝑡</m:t>
                                  </m:r>
                                </m:e>
                              </m:d>
                            </m:e>
                            <m:sup>
                              <m:r>
                                <a:rPr lang="en-US" sz="5400" i="1">
                                  <a:latin typeface="Cambria Math" panose="02040503050406030204" pitchFamily="18" charset="0"/>
                                </a:rPr>
                                <m:t>2</m:t>
                              </m:r>
                            </m:sup>
                          </m:sSup>
                        </m:e>
                      </m:rad>
                      <m:r>
                        <a:rPr lang="en-US" sz="5400" i="1">
                          <a:latin typeface="Cambria Math" panose="02040503050406030204" pitchFamily="18" charset="0"/>
                        </a:rPr>
                        <m:t>=</m:t>
                      </m:r>
                      <m:r>
                        <a:rPr lang="en-US" sz="5400" b="0" i="1" smtClean="0">
                          <a:latin typeface="Cambria Math" panose="02040503050406030204" pitchFamily="18" charset="0"/>
                        </a:rPr>
                        <m:t>   </m:t>
                      </m:r>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𝑥</m:t>
                          </m:r>
                        </m:e>
                      </m:acc>
                    </m:oMath>
                  </m:oMathPara>
                </a14:m>
                <a:endParaRPr lang="x-IV_mathan" sz="5400" dirty="0"/>
              </a:p>
            </p:txBody>
          </p:sp>
        </mc:Choice>
        <mc:Fallback xmlns="">
          <p:sp>
            <p:nvSpPr>
              <p:cNvPr id="7" name="TextBox 6">
                <a:extLst>
                  <a:ext uri="{FF2B5EF4-FFF2-40B4-BE49-F238E27FC236}">
                    <a16:creationId xmlns:a16="http://schemas.microsoft.com/office/drawing/2014/main" id="{A26F92A2-465C-4BEB-9DD8-DEF8BB2E8783}"/>
                  </a:ext>
                </a:extLst>
              </p:cNvPr>
              <p:cNvSpPr txBox="1">
                <a:spLocks noRot="1" noChangeAspect="1" noMove="1" noResize="1" noEditPoints="1" noAdjustHandles="1" noChangeArrowheads="1" noChangeShapeType="1" noTextEdit="1"/>
              </p:cNvSpPr>
              <p:nvPr/>
            </p:nvSpPr>
            <p:spPr>
              <a:xfrm>
                <a:off x="1133167" y="2862596"/>
                <a:ext cx="8217310" cy="3766800"/>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86D68B2-9BA3-4A43-B90E-6A0E32063E31}"/>
                  </a:ext>
                </a:extLst>
              </p:cNvPr>
              <p:cNvSpPr txBox="1"/>
              <p:nvPr/>
            </p:nvSpPr>
            <p:spPr>
              <a:xfrm>
                <a:off x="508819" y="0"/>
                <a:ext cx="4446639" cy="220085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4000" i="1" smtClean="0">
                          <a:latin typeface="Cambria Math" panose="02040503050406030204" pitchFamily="18" charset="0"/>
                        </a:rPr>
                        <m:t>𝑐</m:t>
                      </m:r>
                      <m:r>
                        <a:rPr lang="en-US" sz="4000" i="1">
                          <a:solidFill>
                            <a:srgbClr val="0070C0"/>
                          </a:solidFill>
                          <a:latin typeface="Cambria Math" panose="02040503050406030204" pitchFamily="18" charset="0"/>
                        </a:rPr>
                        <m:t>𝑡</m:t>
                      </m:r>
                      <m:r>
                        <a:rPr lang="x-IV_mathan" sz="4000">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m:oMath xmlns:m="http://schemas.openxmlformats.org/officeDocument/2006/math">
                      <m:r>
                        <a:rPr lang="en-US" sz="4000" b="0" i="1" smtClean="0">
                          <a:solidFill>
                            <a:srgbClr val="0070C0"/>
                          </a:solidFill>
                          <a:latin typeface="Cambria Math" panose="02040503050406030204" pitchFamily="18" charset="0"/>
                        </a:rPr>
                        <m:t> </m:t>
                      </m:r>
                      <m:r>
                        <a:rPr lang="en-US" sz="4000" i="1">
                          <a:solidFill>
                            <a:srgbClr val="0070C0"/>
                          </a:solidFill>
                          <a:latin typeface="Cambria Math" panose="02040503050406030204" pitchFamily="18" charset="0"/>
                        </a:rPr>
                        <m:t>𝑥</m:t>
                      </m:r>
                      <m:r>
                        <a:rPr lang="x-IV_mathan" sz="4000">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m:oMathPara>
                </a14:m>
                <a:endParaRPr lang="x-IV_mathan" sz="4000" dirty="0"/>
              </a:p>
            </p:txBody>
          </p:sp>
        </mc:Choice>
        <mc:Fallback xmlns="">
          <p:sp>
            <p:nvSpPr>
              <p:cNvPr id="9" name="TextBox 8">
                <a:extLst>
                  <a:ext uri="{FF2B5EF4-FFF2-40B4-BE49-F238E27FC236}">
                    <a16:creationId xmlns:a16="http://schemas.microsoft.com/office/drawing/2014/main" id="{D86D68B2-9BA3-4A43-B90E-6A0E32063E31}"/>
                  </a:ext>
                </a:extLst>
              </p:cNvPr>
              <p:cNvSpPr txBox="1">
                <a:spLocks noRot="1" noChangeAspect="1" noMove="1" noResize="1" noEditPoints="1" noAdjustHandles="1" noChangeArrowheads="1" noChangeShapeType="1" noTextEdit="1"/>
              </p:cNvSpPr>
              <p:nvPr/>
            </p:nvSpPr>
            <p:spPr>
              <a:xfrm>
                <a:off x="508819" y="0"/>
                <a:ext cx="4446639" cy="2200859"/>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5">
            <p14:nvContentPartPr>
              <p14:cNvPr id="10" name="Ink 9">
                <a:extLst>
                  <a:ext uri="{FF2B5EF4-FFF2-40B4-BE49-F238E27FC236}">
                    <a16:creationId xmlns:a16="http://schemas.microsoft.com/office/drawing/2014/main" id="{F86D8403-AABE-4F4D-AC19-4CF37FDDEEF7}"/>
                  </a:ext>
                </a:extLst>
              </p14:cNvPr>
              <p14:cNvContentPartPr/>
              <p14:nvPr>
                <p:extLst>
                  <p:ext uri="{42D2F446-02D8-4167-A562-619A0277C38B}">
                    <p15:isNarration xmlns:p15="http://schemas.microsoft.com/office/powerpoint/2012/main" val="1"/>
                  </p:ext>
                </p:extLst>
              </p14:nvPr>
            </p14:nvContentPartPr>
            <p14:xfrm>
              <a:off x="7675920" y="3541680"/>
              <a:ext cx="1370520" cy="175320"/>
            </p14:xfrm>
          </p:contentPart>
        </mc:Choice>
        <mc:Fallback xmlns="">
          <p:pic>
            <p:nvPicPr>
              <p:cNvPr id="10" name="Ink 9">
                <a:extLst>
                  <a:ext uri="{FF2B5EF4-FFF2-40B4-BE49-F238E27FC236}">
                    <a16:creationId xmlns:a16="http://schemas.microsoft.com/office/drawing/2014/main" id="{F86D8403-AABE-4F4D-AC19-4CF37FDDEEF7}"/>
                  </a:ext>
                </a:extLst>
              </p:cNvPr>
              <p:cNvPicPr>
                <a:picLocks noGrp="1" noRot="1" noChangeAspect="1" noMove="1" noResize="1" noEditPoints="1" noAdjustHandles="1" noChangeArrowheads="1" noChangeShapeType="1"/>
              </p:cNvPicPr>
              <p:nvPr/>
            </p:nvPicPr>
            <p:blipFill>
              <a:blip r:embed="rId6"/>
              <a:stretch>
                <a:fillRect/>
              </a:stretch>
            </p:blipFill>
            <p:spPr>
              <a:xfrm>
                <a:off x="7666560" y="3532320"/>
                <a:ext cx="1389240" cy="194040"/>
              </a:xfrm>
              <a:prstGeom prst="rect">
                <a:avLst/>
              </a:prstGeom>
            </p:spPr>
          </p:pic>
        </mc:Fallback>
      </mc:AlternateContent>
    </p:spTree>
    <p:custDataLst>
      <p:tags r:id="rId1"/>
    </p:custDataLst>
    <p:extLst>
      <p:ext uri="{BB962C8B-B14F-4D97-AF65-F5344CB8AC3E}">
        <p14:creationId xmlns:p14="http://schemas.microsoft.com/office/powerpoint/2010/main" val="1652079682"/>
      </p:ext>
    </p:extLst>
  </p:cSld>
  <p:clrMapOvr>
    <a:masterClrMapping/>
  </p:clrMapOvr>
  <mc:AlternateContent xmlns:mc="http://schemas.openxmlformats.org/markup-compatibility/2006" xmlns:p14="http://schemas.microsoft.com/office/powerpoint/2010/main">
    <mc:Choice Requires="p14">
      <p:transition spd="slow" p14:dur="2000" advTm="21141"/>
    </mc:Choice>
    <mc:Fallback xmlns="">
      <p:transition spd="slow" advTm="211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md type="call" cmd="playFrom(0.0)">
                                      <p:cBhvr>
                                        <p:cTn id="7" dur="1" fill="hold"/>
                                        <p:tgtEl>
                                          <p:spTgt spid="10"/>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AC387FF-CB4C-4CB0-B62C-F3CD96AF9FE3}"/>
                  </a:ext>
                </a:extLst>
              </p:cNvPr>
              <p:cNvSpPr txBox="1"/>
              <p:nvPr/>
            </p:nvSpPr>
            <p:spPr>
              <a:xfrm>
                <a:off x="508819" y="0"/>
                <a:ext cx="4446639" cy="220085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4000" i="1" smtClean="0">
                          <a:latin typeface="Cambria Math" panose="02040503050406030204" pitchFamily="18" charset="0"/>
                        </a:rPr>
                        <m:t>𝑐</m:t>
                      </m:r>
                      <m:r>
                        <a:rPr lang="en-US" sz="4000" i="1">
                          <a:solidFill>
                            <a:srgbClr val="0070C0"/>
                          </a:solidFill>
                          <a:latin typeface="Cambria Math" panose="02040503050406030204" pitchFamily="18" charset="0"/>
                        </a:rPr>
                        <m:t>𝑡</m:t>
                      </m:r>
                      <m:r>
                        <a:rPr lang="x-IV_mathan" sz="4000">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m:oMath xmlns:m="http://schemas.openxmlformats.org/officeDocument/2006/math">
                      <m:r>
                        <a:rPr lang="en-US" sz="4000" b="0" i="1" smtClean="0">
                          <a:solidFill>
                            <a:srgbClr val="0070C0"/>
                          </a:solidFill>
                          <a:latin typeface="Cambria Math" panose="02040503050406030204" pitchFamily="18" charset="0"/>
                        </a:rPr>
                        <m:t> </m:t>
                      </m:r>
                      <m:r>
                        <a:rPr lang="en-US" sz="4000" i="1">
                          <a:solidFill>
                            <a:srgbClr val="0070C0"/>
                          </a:solidFill>
                          <a:latin typeface="Cambria Math" panose="02040503050406030204" pitchFamily="18" charset="0"/>
                        </a:rPr>
                        <m:t>𝑥</m:t>
                      </m:r>
                      <m:r>
                        <a:rPr lang="x-IV_mathan" sz="4000">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m:oMathPara>
                </a14:m>
                <a:endParaRPr lang="x-IV_mathan" sz="4000" dirty="0"/>
              </a:p>
            </p:txBody>
          </p:sp>
        </mc:Choice>
        <mc:Fallback xmlns="">
          <p:sp>
            <p:nvSpPr>
              <p:cNvPr id="5" name="TextBox 4">
                <a:extLst>
                  <a:ext uri="{FF2B5EF4-FFF2-40B4-BE49-F238E27FC236}">
                    <a16:creationId xmlns:a16="http://schemas.microsoft.com/office/drawing/2014/main" id="{4AC387FF-CB4C-4CB0-B62C-F3CD96AF9FE3}"/>
                  </a:ext>
                </a:extLst>
              </p:cNvPr>
              <p:cNvSpPr txBox="1">
                <a:spLocks noRot="1" noChangeAspect="1" noMove="1" noResize="1" noEditPoints="1" noAdjustHandles="1" noChangeArrowheads="1" noChangeShapeType="1" noTextEdit="1"/>
              </p:cNvSpPr>
              <p:nvPr/>
            </p:nvSpPr>
            <p:spPr>
              <a:xfrm>
                <a:off x="508819" y="0"/>
                <a:ext cx="4446639" cy="2200859"/>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5F1FB79-37A3-468C-85D8-B9C8D59D5BB3}"/>
                  </a:ext>
                </a:extLst>
              </p:cNvPr>
              <p:cNvSpPr txBox="1"/>
              <p:nvPr/>
            </p:nvSpPr>
            <p:spPr>
              <a:xfrm>
                <a:off x="1575621" y="2597125"/>
                <a:ext cx="7450392" cy="196855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sz="3800" b="0" i="1" smtClean="0">
                              <a:solidFill>
                                <a:schemeClr val="tx1"/>
                              </a:solidFill>
                              <a:latin typeface="Cambria Math" panose="02040503050406030204" pitchFamily="18" charset="0"/>
                            </a:rPr>
                          </m:ctrlPr>
                        </m:fPr>
                        <m:num>
                          <m:r>
                            <a:rPr lang="en-US" sz="3800" i="1" smtClean="0">
                              <a:latin typeface="Cambria Math" panose="02040503050406030204" pitchFamily="18" charset="0"/>
                            </a:rPr>
                            <m:t>𝑐</m:t>
                          </m:r>
                          <m:r>
                            <a:rPr lang="en-US" sz="3800" i="1">
                              <a:solidFill>
                                <a:srgbClr val="0070C0"/>
                              </a:solidFill>
                              <a:latin typeface="Cambria Math" panose="02040503050406030204" pitchFamily="18" charset="0"/>
                            </a:rPr>
                            <m:t>𝑡</m:t>
                          </m:r>
                        </m:num>
                        <m:den>
                          <m:r>
                            <a:rPr lang="en-US" sz="3800" i="1">
                              <a:solidFill>
                                <a:srgbClr val="0070C0"/>
                              </a:solidFill>
                              <a:latin typeface="Cambria Math" panose="02040503050406030204" pitchFamily="18" charset="0"/>
                            </a:rPr>
                            <m:t>𝑥</m:t>
                          </m:r>
                        </m:den>
                      </m:f>
                      <m:r>
                        <a:rPr lang="x-IV_mathan" sz="3800" smtClean="0">
                          <a:latin typeface="Cambria Math" panose="02040503050406030204" pitchFamily="18" charset="0"/>
                        </a:rPr>
                        <m:t>=</m:t>
                      </m:r>
                      <m:f>
                        <m:fPr>
                          <m:ctrlPr>
                            <a:rPr lang="en-US" sz="3800" i="1">
                              <a:latin typeface="Cambria Math" panose="02040503050406030204" pitchFamily="18" charset="0"/>
                            </a:rPr>
                          </m:ctrlPr>
                        </m:fPr>
                        <m:num>
                          <m:acc>
                            <m:accPr>
                              <m:chr m:val="̃"/>
                              <m:ctrlPr>
                                <a:rPr lang="en-US" sz="3800" i="1">
                                  <a:solidFill>
                                    <a:srgbClr val="FF0000"/>
                                  </a:solidFill>
                                  <a:latin typeface="Cambria Math" panose="02040503050406030204" pitchFamily="18" charset="0"/>
                                </a:rPr>
                              </m:ctrlPr>
                            </m:accPr>
                            <m:e>
                              <m:r>
                                <a:rPr lang="en-US" sz="3800" i="1">
                                  <a:solidFill>
                                    <a:srgbClr val="FF0000"/>
                                  </a:solidFill>
                                  <a:latin typeface="Cambria Math" panose="02040503050406030204" pitchFamily="18" charset="0"/>
                                </a:rPr>
                                <m:t>𝑥</m:t>
                              </m:r>
                            </m:e>
                          </m:acc>
                          <m:func>
                            <m:funcPr>
                              <m:ctrlPr>
                                <a:rPr lang="en-US" sz="3800" i="1">
                                  <a:latin typeface="Cambria Math" panose="02040503050406030204" pitchFamily="18" charset="0"/>
                                </a:rPr>
                              </m:ctrlPr>
                            </m:funcPr>
                            <m:fName>
                              <m:r>
                                <m:rPr>
                                  <m:sty m:val="p"/>
                                </m:rPr>
                                <a:rPr lang="en-US" sz="3800">
                                  <a:latin typeface="Cambria Math" panose="02040503050406030204" pitchFamily="18" charset="0"/>
                                </a:rPr>
                                <m:t>sinh</m:t>
                              </m:r>
                            </m:fName>
                            <m:e>
                              <m:d>
                                <m:dPr>
                                  <m:ctrlPr>
                                    <a:rPr lang="en-US" sz="3800" i="1">
                                      <a:latin typeface="Cambria Math" panose="02040503050406030204" pitchFamily="18" charset="0"/>
                                    </a:rPr>
                                  </m:ctrlPr>
                                </m:dPr>
                                <m:e>
                                  <m:f>
                                    <m:fPr>
                                      <m:ctrlPr>
                                        <a:rPr lang="en-US" sz="3800" i="1">
                                          <a:latin typeface="Cambria Math" panose="02040503050406030204" pitchFamily="18" charset="0"/>
                                        </a:rPr>
                                      </m:ctrlPr>
                                    </m:fPr>
                                    <m:num>
                                      <m:r>
                                        <a:rPr lang="en-US" sz="3800" i="1">
                                          <a:latin typeface="Cambria Math" panose="02040503050406030204" pitchFamily="18" charset="0"/>
                                        </a:rPr>
                                        <m:t>𝛼</m:t>
                                      </m:r>
                                    </m:num>
                                    <m:den>
                                      <m:sSup>
                                        <m:sSupPr>
                                          <m:ctrlPr>
                                            <a:rPr lang="en-US" sz="3800" i="1">
                                              <a:latin typeface="Cambria Math" panose="02040503050406030204" pitchFamily="18" charset="0"/>
                                            </a:rPr>
                                          </m:ctrlPr>
                                        </m:sSupPr>
                                        <m:e>
                                          <m:r>
                                            <a:rPr lang="en-US" sz="3800" i="1">
                                              <a:latin typeface="Cambria Math" panose="02040503050406030204" pitchFamily="18" charset="0"/>
                                            </a:rPr>
                                            <m:t>𝑐</m:t>
                                          </m:r>
                                        </m:e>
                                        <m:sup>
                                          <m:r>
                                            <a:rPr lang="en-US" sz="3800" i="1">
                                              <a:latin typeface="Cambria Math" panose="02040503050406030204" pitchFamily="18" charset="0"/>
                                            </a:rPr>
                                            <m:t>2</m:t>
                                          </m:r>
                                        </m:sup>
                                      </m:sSup>
                                    </m:den>
                                  </m:f>
                                  <m:r>
                                    <a:rPr lang="en-US" sz="3800" i="1">
                                      <a:latin typeface="Cambria Math" panose="02040503050406030204" pitchFamily="18" charset="0"/>
                                    </a:rPr>
                                    <m:t>𝑐</m:t>
                                  </m:r>
                                  <m:acc>
                                    <m:accPr>
                                      <m:chr m:val="̃"/>
                                      <m:ctrlPr>
                                        <a:rPr lang="en-US" sz="3800" i="1">
                                          <a:solidFill>
                                            <a:srgbClr val="FF0000"/>
                                          </a:solidFill>
                                          <a:latin typeface="Cambria Math" panose="02040503050406030204" pitchFamily="18" charset="0"/>
                                        </a:rPr>
                                      </m:ctrlPr>
                                    </m:accPr>
                                    <m:e>
                                      <m:r>
                                        <a:rPr lang="en-US" sz="3800" i="1">
                                          <a:solidFill>
                                            <a:srgbClr val="FF0000"/>
                                          </a:solidFill>
                                          <a:latin typeface="Cambria Math" panose="02040503050406030204" pitchFamily="18" charset="0"/>
                                        </a:rPr>
                                        <m:t>𝑡</m:t>
                                      </m:r>
                                    </m:e>
                                  </m:acc>
                                </m:e>
                              </m:d>
                            </m:e>
                          </m:func>
                        </m:num>
                        <m:den>
                          <m:acc>
                            <m:accPr>
                              <m:chr m:val="̃"/>
                              <m:ctrlPr>
                                <a:rPr lang="en-US" sz="3800" i="1">
                                  <a:solidFill>
                                    <a:srgbClr val="FF0000"/>
                                  </a:solidFill>
                                  <a:latin typeface="Cambria Math" panose="02040503050406030204" pitchFamily="18" charset="0"/>
                                </a:rPr>
                              </m:ctrlPr>
                            </m:accPr>
                            <m:e>
                              <m:r>
                                <a:rPr lang="en-US" sz="3800" i="1">
                                  <a:solidFill>
                                    <a:srgbClr val="FF0000"/>
                                  </a:solidFill>
                                  <a:latin typeface="Cambria Math" panose="02040503050406030204" pitchFamily="18" charset="0"/>
                                </a:rPr>
                                <m:t>𝑥</m:t>
                              </m:r>
                            </m:e>
                          </m:acc>
                          <m:func>
                            <m:funcPr>
                              <m:ctrlPr>
                                <a:rPr lang="en-US" sz="3800" i="1">
                                  <a:latin typeface="Cambria Math" panose="02040503050406030204" pitchFamily="18" charset="0"/>
                                </a:rPr>
                              </m:ctrlPr>
                            </m:funcPr>
                            <m:fName>
                              <m:r>
                                <m:rPr>
                                  <m:sty m:val="p"/>
                                </m:rPr>
                                <a:rPr lang="en-US" sz="3800">
                                  <a:latin typeface="Cambria Math" panose="02040503050406030204" pitchFamily="18" charset="0"/>
                                </a:rPr>
                                <m:t>cosh</m:t>
                              </m:r>
                            </m:fName>
                            <m:e>
                              <m:d>
                                <m:dPr>
                                  <m:ctrlPr>
                                    <a:rPr lang="en-US" sz="3800" i="1">
                                      <a:latin typeface="Cambria Math" panose="02040503050406030204" pitchFamily="18" charset="0"/>
                                    </a:rPr>
                                  </m:ctrlPr>
                                </m:dPr>
                                <m:e>
                                  <m:f>
                                    <m:fPr>
                                      <m:ctrlPr>
                                        <a:rPr lang="en-US" sz="3800" i="1">
                                          <a:latin typeface="Cambria Math" panose="02040503050406030204" pitchFamily="18" charset="0"/>
                                        </a:rPr>
                                      </m:ctrlPr>
                                    </m:fPr>
                                    <m:num>
                                      <m:r>
                                        <a:rPr lang="en-US" sz="3800" i="1">
                                          <a:latin typeface="Cambria Math" panose="02040503050406030204" pitchFamily="18" charset="0"/>
                                        </a:rPr>
                                        <m:t>𝛼</m:t>
                                      </m:r>
                                    </m:num>
                                    <m:den>
                                      <m:sSup>
                                        <m:sSupPr>
                                          <m:ctrlPr>
                                            <a:rPr lang="en-US" sz="3800" i="1">
                                              <a:latin typeface="Cambria Math" panose="02040503050406030204" pitchFamily="18" charset="0"/>
                                            </a:rPr>
                                          </m:ctrlPr>
                                        </m:sSupPr>
                                        <m:e>
                                          <m:r>
                                            <a:rPr lang="en-US" sz="3800" i="1">
                                              <a:latin typeface="Cambria Math" panose="02040503050406030204" pitchFamily="18" charset="0"/>
                                            </a:rPr>
                                            <m:t>𝑐</m:t>
                                          </m:r>
                                        </m:e>
                                        <m:sup>
                                          <m:r>
                                            <a:rPr lang="en-US" sz="3800" i="1">
                                              <a:latin typeface="Cambria Math" panose="02040503050406030204" pitchFamily="18" charset="0"/>
                                            </a:rPr>
                                            <m:t>2</m:t>
                                          </m:r>
                                        </m:sup>
                                      </m:sSup>
                                    </m:den>
                                  </m:f>
                                  <m:r>
                                    <a:rPr lang="en-US" sz="3800" i="1">
                                      <a:latin typeface="Cambria Math" panose="02040503050406030204" pitchFamily="18" charset="0"/>
                                    </a:rPr>
                                    <m:t>𝑐</m:t>
                                  </m:r>
                                  <m:acc>
                                    <m:accPr>
                                      <m:chr m:val="̃"/>
                                      <m:ctrlPr>
                                        <a:rPr lang="en-US" sz="3800" i="1">
                                          <a:solidFill>
                                            <a:srgbClr val="FF0000"/>
                                          </a:solidFill>
                                          <a:latin typeface="Cambria Math" panose="02040503050406030204" pitchFamily="18" charset="0"/>
                                        </a:rPr>
                                      </m:ctrlPr>
                                    </m:accPr>
                                    <m:e>
                                      <m:r>
                                        <a:rPr lang="en-US" sz="3800" i="1">
                                          <a:solidFill>
                                            <a:srgbClr val="FF0000"/>
                                          </a:solidFill>
                                          <a:latin typeface="Cambria Math" panose="02040503050406030204" pitchFamily="18" charset="0"/>
                                        </a:rPr>
                                        <m:t>𝑡</m:t>
                                      </m:r>
                                    </m:e>
                                  </m:acc>
                                </m:e>
                              </m:d>
                            </m:e>
                          </m:func>
                        </m:den>
                      </m:f>
                      <m:r>
                        <a:rPr lang="x-IV_mathan" sz="3800">
                          <a:latin typeface="Cambria Math" panose="02040503050406030204" pitchFamily="18" charset="0"/>
                        </a:rPr>
                        <m:t>=</m:t>
                      </m:r>
                      <m:func>
                        <m:funcPr>
                          <m:ctrlPr>
                            <a:rPr lang="en-US" sz="3800" i="1">
                              <a:latin typeface="Cambria Math" panose="02040503050406030204" pitchFamily="18" charset="0"/>
                            </a:rPr>
                          </m:ctrlPr>
                        </m:funcPr>
                        <m:fName>
                          <m:r>
                            <m:rPr>
                              <m:sty m:val="p"/>
                            </m:rPr>
                            <a:rPr lang="en-US" sz="3800" b="0" i="0" smtClean="0">
                              <a:latin typeface="Cambria Math" panose="02040503050406030204" pitchFamily="18" charset="0"/>
                            </a:rPr>
                            <m:t>tan</m:t>
                          </m:r>
                          <m:r>
                            <m:rPr>
                              <m:sty m:val="p"/>
                            </m:rPr>
                            <a:rPr lang="en-US" sz="3800">
                              <a:latin typeface="Cambria Math" panose="02040503050406030204" pitchFamily="18" charset="0"/>
                            </a:rPr>
                            <m:t>h</m:t>
                          </m:r>
                        </m:fName>
                        <m:e>
                          <m:d>
                            <m:dPr>
                              <m:ctrlPr>
                                <a:rPr lang="en-US" sz="3800" i="1">
                                  <a:latin typeface="Cambria Math" panose="02040503050406030204" pitchFamily="18" charset="0"/>
                                </a:rPr>
                              </m:ctrlPr>
                            </m:dPr>
                            <m:e>
                              <m:f>
                                <m:fPr>
                                  <m:ctrlPr>
                                    <a:rPr lang="en-US" sz="3800" i="1">
                                      <a:latin typeface="Cambria Math" panose="02040503050406030204" pitchFamily="18" charset="0"/>
                                    </a:rPr>
                                  </m:ctrlPr>
                                </m:fPr>
                                <m:num>
                                  <m:r>
                                    <a:rPr lang="en-US" sz="3800" i="1">
                                      <a:latin typeface="Cambria Math" panose="02040503050406030204" pitchFamily="18" charset="0"/>
                                    </a:rPr>
                                    <m:t>𝛼</m:t>
                                  </m:r>
                                </m:num>
                                <m:den>
                                  <m:sSup>
                                    <m:sSupPr>
                                      <m:ctrlPr>
                                        <a:rPr lang="en-US" sz="3800" i="1">
                                          <a:latin typeface="Cambria Math" panose="02040503050406030204" pitchFamily="18" charset="0"/>
                                        </a:rPr>
                                      </m:ctrlPr>
                                    </m:sSupPr>
                                    <m:e>
                                      <m:r>
                                        <a:rPr lang="en-US" sz="3800" i="1">
                                          <a:latin typeface="Cambria Math" panose="02040503050406030204" pitchFamily="18" charset="0"/>
                                        </a:rPr>
                                        <m:t>𝑐</m:t>
                                      </m:r>
                                    </m:e>
                                    <m:sup>
                                      <m:r>
                                        <a:rPr lang="en-US" sz="3800" i="1">
                                          <a:latin typeface="Cambria Math" panose="02040503050406030204" pitchFamily="18" charset="0"/>
                                        </a:rPr>
                                        <m:t>2</m:t>
                                      </m:r>
                                    </m:sup>
                                  </m:sSup>
                                </m:den>
                              </m:f>
                              <m:r>
                                <a:rPr lang="en-US" sz="3800" i="1">
                                  <a:latin typeface="Cambria Math" panose="02040503050406030204" pitchFamily="18" charset="0"/>
                                </a:rPr>
                                <m:t>𝑐</m:t>
                              </m:r>
                              <m:acc>
                                <m:accPr>
                                  <m:chr m:val="̃"/>
                                  <m:ctrlPr>
                                    <a:rPr lang="en-US" sz="3800" i="1">
                                      <a:solidFill>
                                        <a:srgbClr val="FF0000"/>
                                      </a:solidFill>
                                      <a:latin typeface="Cambria Math" panose="02040503050406030204" pitchFamily="18" charset="0"/>
                                    </a:rPr>
                                  </m:ctrlPr>
                                </m:accPr>
                                <m:e>
                                  <m:r>
                                    <a:rPr lang="en-US" sz="3800" i="1">
                                      <a:solidFill>
                                        <a:srgbClr val="FF0000"/>
                                      </a:solidFill>
                                      <a:latin typeface="Cambria Math" panose="02040503050406030204" pitchFamily="18" charset="0"/>
                                    </a:rPr>
                                    <m:t>𝑡</m:t>
                                  </m:r>
                                </m:e>
                              </m:acc>
                            </m:e>
                          </m:d>
                        </m:e>
                      </m:func>
                    </m:oMath>
                  </m:oMathPara>
                </a14:m>
                <a:endParaRPr lang="x-IV_mathan" sz="3800" dirty="0"/>
              </a:p>
            </p:txBody>
          </p:sp>
        </mc:Choice>
        <mc:Fallback xmlns="">
          <p:sp>
            <p:nvSpPr>
              <p:cNvPr id="2" name="TextBox 1">
                <a:extLst>
                  <a:ext uri="{FF2B5EF4-FFF2-40B4-BE49-F238E27FC236}">
                    <a16:creationId xmlns:a16="http://schemas.microsoft.com/office/drawing/2014/main" id="{45F1FB79-37A3-468C-85D8-B9C8D59D5BB3}"/>
                  </a:ext>
                </a:extLst>
              </p:cNvPr>
              <p:cNvSpPr txBox="1">
                <a:spLocks noRot="1" noChangeAspect="1" noMove="1" noResize="1" noEditPoints="1" noAdjustHandles="1" noChangeArrowheads="1" noChangeShapeType="1" noTextEdit="1"/>
              </p:cNvSpPr>
              <p:nvPr/>
            </p:nvSpPr>
            <p:spPr>
              <a:xfrm>
                <a:off x="1575621" y="2597125"/>
                <a:ext cx="7450392" cy="1968552"/>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C32975A-F165-4966-BDC3-D8BEE7BD49FE}"/>
                  </a:ext>
                </a:extLst>
              </p:cNvPr>
              <p:cNvSpPr txBox="1"/>
              <p:nvPr/>
            </p:nvSpPr>
            <p:spPr>
              <a:xfrm>
                <a:off x="2376947" y="4392453"/>
                <a:ext cx="6088627" cy="246554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4000" b="0" i="1" smtClean="0">
                          <a:latin typeface="Cambria Math" panose="02040503050406030204" pitchFamily="18" charset="0"/>
                        </a:rPr>
                        <m:t>     </m:t>
                      </m:r>
                      <m:func>
                        <m:funcPr>
                          <m:ctrlPr>
                            <a:rPr lang="en-US" sz="4000" i="1" smtClean="0">
                              <a:latin typeface="Cambria Math" panose="02040503050406030204" pitchFamily="18" charset="0"/>
                            </a:rPr>
                          </m:ctrlPr>
                        </m:funcPr>
                        <m:fName>
                          <m:r>
                            <m:rPr>
                              <m:sty m:val="p"/>
                            </m:rPr>
                            <a:rPr lang="en-US" sz="4000">
                              <a:latin typeface="Cambria Math" panose="02040503050406030204" pitchFamily="18" charset="0"/>
                            </a:rPr>
                            <m:t>arc</m:t>
                          </m:r>
                          <m:r>
                            <m:rPr>
                              <m:sty m:val="p"/>
                            </m:rPr>
                            <a:rPr lang="en-US" sz="4000" b="0" i="0" smtClean="0">
                              <a:latin typeface="Cambria Math" panose="02040503050406030204" pitchFamily="18" charset="0"/>
                            </a:rPr>
                            <m:t>tan</m:t>
                          </m:r>
                          <m:r>
                            <m:rPr>
                              <m:sty m:val="p"/>
                            </m:rPr>
                            <a:rPr lang="en-US" sz="4000">
                              <a:latin typeface="Cambria Math" panose="02040503050406030204" pitchFamily="18" charset="0"/>
                            </a:rPr>
                            <m:t>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num>
                                <m:den>
                                  <m:r>
                                    <a:rPr lang="en-US" sz="4000" i="1">
                                      <a:solidFill>
                                        <a:srgbClr val="0070C0"/>
                                      </a:solidFill>
                                      <a:latin typeface="Cambria Math" panose="02040503050406030204" pitchFamily="18" charset="0"/>
                                    </a:rPr>
                                    <m:t>𝑥</m:t>
                                  </m:r>
                                </m:den>
                              </m:f>
                            </m:e>
                          </m:d>
                        </m:e>
                      </m:func>
                      <m:r>
                        <a:rPr lang="en-US" sz="4000" b="0" i="1" smtClean="0">
                          <a:solidFill>
                            <a:schemeClr val="tx1"/>
                          </a:solidFill>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oMath>
                  </m:oMathPara>
                </a14:m>
                <a:endParaRPr lang="x-IV_mathan" sz="4000" dirty="0"/>
              </a:p>
              <a:p>
                <a:pPr/>
                <a14:m>
                  <m:oMathPara xmlns:m="http://schemas.openxmlformats.org/officeDocument/2006/math">
                    <m:oMathParaPr>
                      <m:jc m:val="left"/>
                    </m:oMathParaPr>
                    <m:oMath xmlns:m="http://schemas.openxmlformats.org/officeDocument/2006/math">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num>
                        <m:den>
                          <m:r>
                            <a:rPr lang="en-US" sz="4000" b="0" i="1" smtClean="0">
                              <a:latin typeface="Cambria Math" panose="02040503050406030204" pitchFamily="18" charset="0"/>
                            </a:rPr>
                            <m:t>𝛼</m:t>
                          </m:r>
                          <m:r>
                            <a:rPr lang="en-US" sz="4000" b="0" i="1" smtClean="0">
                              <a:latin typeface="Cambria Math" panose="02040503050406030204" pitchFamily="18" charset="0"/>
                            </a:rPr>
                            <m:t> </m:t>
                          </m:r>
                        </m:den>
                      </m:f>
                      <m:func>
                        <m:funcPr>
                          <m:ctrlPr>
                            <a:rPr lang="en-US" sz="4000" i="1" smtClean="0">
                              <a:latin typeface="Cambria Math" panose="02040503050406030204" pitchFamily="18" charset="0"/>
                            </a:rPr>
                          </m:ctrlPr>
                        </m:funcPr>
                        <m:fName>
                          <m:r>
                            <m:rPr>
                              <m:sty m:val="p"/>
                            </m:rPr>
                            <a:rPr lang="en-US" sz="4000">
                              <a:latin typeface="Cambria Math" panose="02040503050406030204" pitchFamily="18" charset="0"/>
                            </a:rPr>
                            <m:t>arc</m:t>
                          </m:r>
                          <m:r>
                            <m:rPr>
                              <m:sty m:val="p"/>
                            </m:rPr>
                            <a:rPr lang="en-US" sz="4000" b="0" i="0" smtClean="0">
                              <a:latin typeface="Cambria Math" panose="02040503050406030204" pitchFamily="18" charset="0"/>
                            </a:rPr>
                            <m:t>tan</m:t>
                          </m:r>
                          <m:r>
                            <m:rPr>
                              <m:sty m:val="p"/>
                            </m:rPr>
                            <a:rPr lang="en-US" sz="4000">
                              <a:latin typeface="Cambria Math" panose="02040503050406030204" pitchFamily="18" charset="0"/>
                            </a:rPr>
                            <m:t>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num>
                                <m:den>
                                  <m:r>
                                    <a:rPr lang="en-US" sz="4000" i="1">
                                      <a:solidFill>
                                        <a:srgbClr val="0070C0"/>
                                      </a:solidFill>
                                      <a:latin typeface="Cambria Math" panose="02040503050406030204" pitchFamily="18" charset="0"/>
                                    </a:rPr>
                                    <m:t>𝑥</m:t>
                                  </m:r>
                                </m:den>
                              </m:f>
                            </m:e>
                          </m:d>
                        </m:e>
                      </m:func>
                      <m:r>
                        <a:rPr lang="en-US" sz="4000" b="0" i="1" smtClean="0">
                          <a:solidFill>
                            <a:schemeClr val="tx1"/>
                          </a:solidFill>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oMath>
                  </m:oMathPara>
                </a14:m>
                <a:endParaRPr lang="x-IV_mathan" sz="4000" dirty="0"/>
              </a:p>
            </p:txBody>
          </p:sp>
        </mc:Choice>
        <mc:Fallback xmlns="">
          <p:sp>
            <p:nvSpPr>
              <p:cNvPr id="3" name="TextBox 2">
                <a:extLst>
                  <a:ext uri="{FF2B5EF4-FFF2-40B4-BE49-F238E27FC236}">
                    <a16:creationId xmlns:a16="http://schemas.microsoft.com/office/drawing/2014/main" id="{3C32975A-F165-4966-BDC3-D8BEE7BD49FE}"/>
                  </a:ext>
                </a:extLst>
              </p:cNvPr>
              <p:cNvSpPr txBox="1">
                <a:spLocks noRot="1" noChangeAspect="1" noMove="1" noResize="1" noEditPoints="1" noAdjustHandles="1" noChangeArrowheads="1" noChangeShapeType="1" noTextEdit="1"/>
              </p:cNvSpPr>
              <p:nvPr/>
            </p:nvSpPr>
            <p:spPr>
              <a:xfrm>
                <a:off x="2376947" y="4392453"/>
                <a:ext cx="6088627" cy="2465547"/>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4108FB-F170-49F1-8099-1BC445E78CAA}"/>
                  </a:ext>
                </a:extLst>
              </p:cNvPr>
              <p:cNvSpPr txBox="1"/>
              <p:nvPr/>
            </p:nvSpPr>
            <p:spPr>
              <a:xfrm>
                <a:off x="6354096" y="1273279"/>
                <a:ext cx="5238136" cy="109857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𝑥</m:t>
                          </m:r>
                        </m:e>
                      </m:acc>
                      <m:r>
                        <a:rPr lang="en-US" sz="5400" i="1">
                          <a:latin typeface="Cambria Math" panose="02040503050406030204" pitchFamily="18" charset="0"/>
                        </a:rPr>
                        <m:t>=</m:t>
                      </m:r>
                      <m:rad>
                        <m:radPr>
                          <m:degHide m:val="on"/>
                          <m:ctrlPr>
                            <a:rPr lang="en-US" sz="5400" i="1">
                              <a:latin typeface="Cambria Math" panose="02040503050406030204" pitchFamily="18" charset="0"/>
                            </a:rPr>
                          </m:ctrlPr>
                        </m:radPr>
                        <m:deg/>
                        <m:e>
                          <m:sSup>
                            <m:sSupPr>
                              <m:ctrlPr>
                                <a:rPr lang="en-US" sz="5400" i="1">
                                  <a:latin typeface="Cambria Math" panose="02040503050406030204" pitchFamily="18" charset="0"/>
                                </a:rPr>
                              </m:ctrlPr>
                            </m:sSupPr>
                            <m:e>
                              <m:r>
                                <a:rPr lang="en-US" sz="5400" i="1">
                                  <a:solidFill>
                                    <a:srgbClr val="0070C0"/>
                                  </a:solidFill>
                                  <a:latin typeface="Cambria Math" panose="02040503050406030204" pitchFamily="18" charset="0"/>
                                </a:rPr>
                                <m:t>𝑥</m:t>
                              </m:r>
                            </m:e>
                            <m:sup>
                              <m:r>
                                <a:rPr lang="en-US" sz="5400" i="1">
                                  <a:latin typeface="Cambria Math" panose="02040503050406030204" pitchFamily="18" charset="0"/>
                                </a:rPr>
                                <m:t>2</m:t>
                              </m:r>
                            </m:sup>
                          </m:sSup>
                          <m:r>
                            <a:rPr lang="en-US" sz="5400" i="1">
                              <a:latin typeface="Cambria Math" panose="02040503050406030204" pitchFamily="18" charset="0"/>
                            </a:rPr>
                            <m:t>−</m:t>
                          </m:r>
                          <m:sSup>
                            <m:sSupPr>
                              <m:ctrlPr>
                                <a:rPr lang="en-US" sz="5400" i="1">
                                  <a:latin typeface="Cambria Math" panose="02040503050406030204" pitchFamily="18" charset="0"/>
                                </a:rPr>
                              </m:ctrlPr>
                            </m:sSupPr>
                            <m:e>
                              <m:d>
                                <m:dPr>
                                  <m:ctrlPr>
                                    <a:rPr lang="en-US" sz="5400" i="1">
                                      <a:latin typeface="Cambria Math" panose="02040503050406030204" pitchFamily="18" charset="0"/>
                                    </a:rPr>
                                  </m:ctrlPr>
                                </m:dPr>
                                <m:e>
                                  <m:r>
                                    <a:rPr lang="en-US" sz="5400" i="1">
                                      <a:latin typeface="Cambria Math" panose="02040503050406030204" pitchFamily="18" charset="0"/>
                                    </a:rPr>
                                    <m:t>𝑐</m:t>
                                  </m:r>
                                  <m:r>
                                    <a:rPr lang="en-US" sz="5400" i="1">
                                      <a:solidFill>
                                        <a:srgbClr val="0070C0"/>
                                      </a:solidFill>
                                      <a:latin typeface="Cambria Math" panose="02040503050406030204" pitchFamily="18" charset="0"/>
                                    </a:rPr>
                                    <m:t>𝑡</m:t>
                                  </m:r>
                                </m:e>
                              </m:d>
                            </m:e>
                            <m:sup>
                              <m:r>
                                <a:rPr lang="en-US" sz="5400" i="1">
                                  <a:latin typeface="Cambria Math" panose="02040503050406030204" pitchFamily="18" charset="0"/>
                                </a:rPr>
                                <m:t>2</m:t>
                              </m:r>
                            </m:sup>
                          </m:sSup>
                        </m:e>
                      </m:rad>
                    </m:oMath>
                  </m:oMathPara>
                </a14:m>
                <a:endParaRPr lang="x-IV_mathan" sz="5400" dirty="0"/>
              </a:p>
            </p:txBody>
          </p:sp>
        </mc:Choice>
        <mc:Fallback xmlns="">
          <p:sp>
            <p:nvSpPr>
              <p:cNvPr id="9" name="TextBox 8">
                <a:extLst>
                  <a:ext uri="{FF2B5EF4-FFF2-40B4-BE49-F238E27FC236}">
                    <a16:creationId xmlns:a16="http://schemas.microsoft.com/office/drawing/2014/main" id="{244108FB-F170-49F1-8099-1BC445E78CAA}"/>
                  </a:ext>
                </a:extLst>
              </p:cNvPr>
              <p:cNvSpPr txBox="1">
                <a:spLocks noRot="1" noChangeAspect="1" noMove="1" noResize="1" noEditPoints="1" noAdjustHandles="1" noChangeArrowheads="1" noChangeShapeType="1" noTextEdit="1"/>
              </p:cNvSpPr>
              <p:nvPr/>
            </p:nvSpPr>
            <p:spPr>
              <a:xfrm>
                <a:off x="6354096" y="1273279"/>
                <a:ext cx="5238136" cy="1098570"/>
              </a:xfrm>
              <a:prstGeom prst="rect">
                <a:avLst/>
              </a:prstGeom>
              <a:blipFill>
                <a:blip r:embed="rId6"/>
                <a:stretch>
                  <a:fillRect/>
                </a:stretch>
              </a:blipFill>
            </p:spPr>
            <p:txBody>
              <a:bodyPr/>
              <a:lstStyle/>
              <a:p>
                <a:r>
                  <a:rPr lang="en-CA">
                    <a:noFill/>
                  </a:rPr>
                  <a:t> </a:t>
                </a:r>
              </a:p>
            </p:txBody>
          </p:sp>
        </mc:Fallback>
      </mc:AlternateContent>
      <p:sp>
        <p:nvSpPr>
          <p:cNvPr id="10" name="Rectangle 9">
            <a:extLst>
              <a:ext uri="{FF2B5EF4-FFF2-40B4-BE49-F238E27FC236}">
                <a16:creationId xmlns:a16="http://schemas.microsoft.com/office/drawing/2014/main" id="{9D2599E9-8C8D-4F5A-8129-E23FB8F885F3}"/>
              </a:ext>
            </a:extLst>
          </p:cNvPr>
          <p:cNvSpPr/>
          <p:nvPr/>
        </p:nvSpPr>
        <p:spPr>
          <a:xfrm>
            <a:off x="5657850" y="2800350"/>
            <a:ext cx="3352800" cy="133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p14="http://schemas.microsoft.com/office/powerpoint/2010/main" xmlns:iact="http://schemas.microsoft.com/office/powerpoint/2014/inkAction">
        <mc:Choice Requires="p14 iact">
          <p:contentPart p14:bwMode="auto" r:id="rId7">
            <p14:nvContentPartPr>
              <p14:cNvPr id="12" name="Ink 11">
                <a:extLst>
                  <a:ext uri="{FF2B5EF4-FFF2-40B4-BE49-F238E27FC236}">
                    <a16:creationId xmlns:a16="http://schemas.microsoft.com/office/drawing/2014/main" id="{8F11A64F-0D73-4121-A95F-D4B51F61BCBB}"/>
                  </a:ext>
                </a:extLst>
              </p14:cNvPr>
              <p14:cNvContentPartPr/>
              <p14:nvPr>
                <p:extLst>
                  <p:ext uri="{42D2F446-02D8-4167-A562-619A0277C38B}">
                    <p15:isNarration xmlns:p15="http://schemas.microsoft.com/office/powerpoint/2012/main" val="1"/>
                  </p:ext>
                </p:extLst>
              </p14:nvPr>
            </p14:nvContentPartPr>
            <p14:xfrm>
              <a:off x="2652120" y="2899440"/>
              <a:ext cx="414720" cy="1362240"/>
            </p14:xfrm>
          </p:contentPart>
        </mc:Choice>
        <mc:Fallback xmlns="">
          <p:pic>
            <p:nvPicPr>
              <p:cNvPr id="12" name="Ink 11">
                <a:extLst>
                  <a:ext uri="{FF2B5EF4-FFF2-40B4-BE49-F238E27FC236}">
                    <a16:creationId xmlns:a16="http://schemas.microsoft.com/office/drawing/2014/main" id="{8F11A64F-0D73-4121-A95F-D4B51F61BCBB}"/>
                  </a:ext>
                </a:extLst>
              </p:cNvPr>
              <p:cNvPicPr>
                <a:picLocks noGrp="1" noRot="1" noChangeAspect="1" noMove="1" noResize="1" noEditPoints="1" noAdjustHandles="1" noChangeArrowheads="1" noChangeShapeType="1"/>
              </p:cNvPicPr>
              <p:nvPr/>
            </p:nvPicPr>
            <p:blipFill>
              <a:blip r:embed="rId8"/>
              <a:stretch>
                <a:fillRect/>
              </a:stretch>
            </p:blipFill>
            <p:spPr>
              <a:xfrm>
                <a:off x="2642760" y="2890080"/>
                <a:ext cx="433440" cy="1380960"/>
              </a:xfrm>
              <a:prstGeom prst="rect">
                <a:avLst/>
              </a:prstGeom>
            </p:spPr>
          </p:pic>
        </mc:Fallback>
      </mc:AlternateContent>
    </p:spTree>
    <p:custDataLst>
      <p:tags r:id="rId1"/>
    </p:custDataLst>
    <p:extLst>
      <p:ext uri="{BB962C8B-B14F-4D97-AF65-F5344CB8AC3E}">
        <p14:creationId xmlns:p14="http://schemas.microsoft.com/office/powerpoint/2010/main" val="3397348903"/>
      </p:ext>
    </p:extLst>
  </p:cSld>
  <p:clrMapOvr>
    <a:masterClrMapping/>
  </p:clrMapOvr>
  <mc:AlternateContent xmlns:mc="http://schemas.openxmlformats.org/markup-compatibility/2006" xmlns:p14="http://schemas.microsoft.com/office/powerpoint/2010/main">
    <mc:Choice Requires="p14">
      <p:transition spd="med" p14:dur="700" advTm="24485">
        <p:fade/>
      </p:transition>
    </mc:Choice>
    <mc:Fallback xmlns="">
      <p:transition spd="med" advTm="244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md type="call" cmd="playFrom(0.0)">
                                      <p:cBhvr>
                                        <p:cTn id="7" dur="1" fill="hold"/>
                                        <p:tgtEl>
                                          <p:spTgt spid="12"/>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AC387FF-CB4C-4CB0-B62C-F3CD96AF9FE3}"/>
                  </a:ext>
                </a:extLst>
              </p:cNvPr>
              <p:cNvSpPr txBox="1"/>
              <p:nvPr/>
            </p:nvSpPr>
            <p:spPr>
              <a:xfrm>
                <a:off x="508819" y="0"/>
                <a:ext cx="4446639" cy="220085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4000" i="1" smtClean="0">
                          <a:latin typeface="Cambria Math" panose="02040503050406030204" pitchFamily="18" charset="0"/>
                        </a:rPr>
                        <m:t>𝑐</m:t>
                      </m:r>
                      <m:r>
                        <a:rPr lang="en-US" sz="4000" i="1">
                          <a:solidFill>
                            <a:srgbClr val="0070C0"/>
                          </a:solidFill>
                          <a:latin typeface="Cambria Math" panose="02040503050406030204" pitchFamily="18" charset="0"/>
                        </a:rPr>
                        <m:t>𝑡</m:t>
                      </m:r>
                      <m:r>
                        <a:rPr lang="x-IV_mathan" sz="4000">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m:oMath xmlns:m="http://schemas.openxmlformats.org/officeDocument/2006/math">
                      <m:r>
                        <a:rPr lang="en-US" sz="4000" b="0" i="1" smtClean="0">
                          <a:solidFill>
                            <a:srgbClr val="0070C0"/>
                          </a:solidFill>
                          <a:latin typeface="Cambria Math" panose="02040503050406030204" pitchFamily="18" charset="0"/>
                        </a:rPr>
                        <m:t> </m:t>
                      </m:r>
                      <m:r>
                        <a:rPr lang="en-US" sz="4000" i="1">
                          <a:solidFill>
                            <a:srgbClr val="0070C0"/>
                          </a:solidFill>
                          <a:latin typeface="Cambria Math" panose="02040503050406030204" pitchFamily="18" charset="0"/>
                        </a:rPr>
                        <m:t>𝑥</m:t>
                      </m:r>
                      <m:r>
                        <a:rPr lang="x-IV_mathan" sz="4000">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m:oMathPara>
                </a14:m>
                <a:endParaRPr lang="x-IV_mathan" sz="4000" dirty="0"/>
              </a:p>
            </p:txBody>
          </p:sp>
        </mc:Choice>
        <mc:Fallback xmlns="">
          <p:sp>
            <p:nvSpPr>
              <p:cNvPr id="5" name="TextBox 4">
                <a:extLst>
                  <a:ext uri="{FF2B5EF4-FFF2-40B4-BE49-F238E27FC236}">
                    <a16:creationId xmlns:a16="http://schemas.microsoft.com/office/drawing/2014/main" id="{4AC387FF-CB4C-4CB0-B62C-F3CD96AF9FE3}"/>
                  </a:ext>
                </a:extLst>
              </p:cNvPr>
              <p:cNvSpPr txBox="1">
                <a:spLocks noRot="1" noChangeAspect="1" noMove="1" noResize="1" noEditPoints="1" noAdjustHandles="1" noChangeArrowheads="1" noChangeShapeType="1" noTextEdit="1"/>
              </p:cNvSpPr>
              <p:nvPr/>
            </p:nvSpPr>
            <p:spPr>
              <a:xfrm>
                <a:off x="508819" y="0"/>
                <a:ext cx="4446639" cy="2200859"/>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26F92A2-465C-4BEB-9DD8-DEF8BB2E8783}"/>
                  </a:ext>
                </a:extLst>
              </p:cNvPr>
              <p:cNvSpPr txBox="1"/>
              <p:nvPr/>
            </p:nvSpPr>
            <p:spPr>
              <a:xfrm>
                <a:off x="6354096" y="1273279"/>
                <a:ext cx="5238136" cy="109857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𝑥</m:t>
                          </m:r>
                        </m:e>
                      </m:acc>
                      <m:r>
                        <a:rPr lang="en-US" sz="5400" i="1">
                          <a:latin typeface="Cambria Math" panose="02040503050406030204" pitchFamily="18" charset="0"/>
                        </a:rPr>
                        <m:t>=</m:t>
                      </m:r>
                      <m:rad>
                        <m:radPr>
                          <m:degHide m:val="on"/>
                          <m:ctrlPr>
                            <a:rPr lang="en-US" sz="5400" i="1">
                              <a:latin typeface="Cambria Math" panose="02040503050406030204" pitchFamily="18" charset="0"/>
                            </a:rPr>
                          </m:ctrlPr>
                        </m:radPr>
                        <m:deg/>
                        <m:e>
                          <m:sSup>
                            <m:sSupPr>
                              <m:ctrlPr>
                                <a:rPr lang="en-US" sz="5400" i="1">
                                  <a:latin typeface="Cambria Math" panose="02040503050406030204" pitchFamily="18" charset="0"/>
                                </a:rPr>
                              </m:ctrlPr>
                            </m:sSupPr>
                            <m:e>
                              <m:r>
                                <a:rPr lang="en-US" sz="5400" i="1">
                                  <a:solidFill>
                                    <a:srgbClr val="0070C0"/>
                                  </a:solidFill>
                                  <a:latin typeface="Cambria Math" panose="02040503050406030204" pitchFamily="18" charset="0"/>
                                </a:rPr>
                                <m:t>𝑥</m:t>
                              </m:r>
                            </m:e>
                            <m:sup>
                              <m:r>
                                <a:rPr lang="en-US" sz="5400" i="1">
                                  <a:latin typeface="Cambria Math" panose="02040503050406030204" pitchFamily="18" charset="0"/>
                                </a:rPr>
                                <m:t>2</m:t>
                              </m:r>
                            </m:sup>
                          </m:sSup>
                          <m:r>
                            <a:rPr lang="en-US" sz="5400" i="1">
                              <a:latin typeface="Cambria Math" panose="02040503050406030204" pitchFamily="18" charset="0"/>
                            </a:rPr>
                            <m:t>−</m:t>
                          </m:r>
                          <m:sSup>
                            <m:sSupPr>
                              <m:ctrlPr>
                                <a:rPr lang="en-US" sz="5400" i="1">
                                  <a:latin typeface="Cambria Math" panose="02040503050406030204" pitchFamily="18" charset="0"/>
                                </a:rPr>
                              </m:ctrlPr>
                            </m:sSupPr>
                            <m:e>
                              <m:d>
                                <m:dPr>
                                  <m:ctrlPr>
                                    <a:rPr lang="en-US" sz="5400" i="1">
                                      <a:latin typeface="Cambria Math" panose="02040503050406030204" pitchFamily="18" charset="0"/>
                                    </a:rPr>
                                  </m:ctrlPr>
                                </m:dPr>
                                <m:e>
                                  <m:r>
                                    <a:rPr lang="en-US" sz="5400" i="1">
                                      <a:latin typeface="Cambria Math" panose="02040503050406030204" pitchFamily="18" charset="0"/>
                                    </a:rPr>
                                    <m:t>𝑐</m:t>
                                  </m:r>
                                  <m:r>
                                    <a:rPr lang="en-US" sz="5400" i="1">
                                      <a:solidFill>
                                        <a:srgbClr val="0070C0"/>
                                      </a:solidFill>
                                      <a:latin typeface="Cambria Math" panose="02040503050406030204" pitchFamily="18" charset="0"/>
                                    </a:rPr>
                                    <m:t>𝑡</m:t>
                                  </m:r>
                                </m:e>
                              </m:d>
                            </m:e>
                            <m:sup>
                              <m:r>
                                <a:rPr lang="en-US" sz="5400" i="1">
                                  <a:latin typeface="Cambria Math" panose="02040503050406030204" pitchFamily="18" charset="0"/>
                                </a:rPr>
                                <m:t>2</m:t>
                              </m:r>
                            </m:sup>
                          </m:sSup>
                        </m:e>
                      </m:rad>
                    </m:oMath>
                  </m:oMathPara>
                </a14:m>
                <a:endParaRPr lang="x-IV_mathan" sz="5400" dirty="0"/>
              </a:p>
            </p:txBody>
          </p:sp>
        </mc:Choice>
        <mc:Fallback xmlns="">
          <p:sp>
            <p:nvSpPr>
              <p:cNvPr id="7" name="TextBox 6">
                <a:extLst>
                  <a:ext uri="{FF2B5EF4-FFF2-40B4-BE49-F238E27FC236}">
                    <a16:creationId xmlns:a16="http://schemas.microsoft.com/office/drawing/2014/main" id="{A26F92A2-465C-4BEB-9DD8-DEF8BB2E8783}"/>
                  </a:ext>
                </a:extLst>
              </p:cNvPr>
              <p:cNvSpPr txBox="1">
                <a:spLocks noRot="1" noChangeAspect="1" noMove="1" noResize="1" noEditPoints="1" noAdjustHandles="1" noChangeArrowheads="1" noChangeShapeType="1" noTextEdit="1"/>
              </p:cNvSpPr>
              <p:nvPr/>
            </p:nvSpPr>
            <p:spPr>
              <a:xfrm>
                <a:off x="6354096" y="1273279"/>
                <a:ext cx="5238136" cy="1098570"/>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3C919C-CFD1-4114-8E84-8EFA5A97106C}"/>
                  </a:ext>
                </a:extLst>
              </p:cNvPr>
              <p:cNvSpPr txBox="1"/>
              <p:nvPr/>
            </p:nvSpPr>
            <p:spPr>
              <a:xfrm>
                <a:off x="6034547" y="0"/>
                <a:ext cx="6157453" cy="1409040"/>
              </a:xfrm>
              <a:prstGeom prst="rect">
                <a:avLst/>
              </a:prstGeom>
              <a:noFill/>
            </p:spPr>
            <p:txBody>
              <a:bodyPr wrap="square">
                <a:spAutoFit/>
              </a:bodyPr>
              <a:lstStyle/>
              <a:p>
                <a14:m>
                  <m:oMath xmlns:m="http://schemas.openxmlformats.org/officeDocument/2006/math">
                    <m:r>
                      <a:rPr lang="en-US" sz="5400" i="1">
                        <a:latin typeface="Cambria Math" panose="02040503050406030204" pitchFamily="18" charset="0"/>
                      </a:rPr>
                      <m:t>𝑐</m:t>
                    </m:r>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𝑡</m:t>
                        </m:r>
                      </m:e>
                    </m:acc>
                    <m:r>
                      <a:rPr lang="en-US" sz="5400" i="1">
                        <a:latin typeface="Cambria Math" panose="02040503050406030204" pitchFamily="18" charset="0"/>
                      </a:rPr>
                      <m:t>=</m:t>
                    </m:r>
                    <m:f>
                      <m:fPr>
                        <m:ctrlPr>
                          <a:rPr lang="en-US" sz="5400" i="1">
                            <a:latin typeface="Cambria Math" panose="02040503050406030204" pitchFamily="18" charset="0"/>
                          </a:rPr>
                        </m:ctrlPr>
                      </m:fPr>
                      <m:num>
                        <m:sSup>
                          <m:sSupPr>
                            <m:ctrlPr>
                              <a:rPr lang="en-US" sz="5400" i="1">
                                <a:latin typeface="Cambria Math" panose="02040503050406030204" pitchFamily="18" charset="0"/>
                              </a:rPr>
                            </m:ctrlPr>
                          </m:sSupPr>
                          <m:e>
                            <m:r>
                              <a:rPr lang="en-US" sz="5400" i="1">
                                <a:latin typeface="Cambria Math" panose="02040503050406030204" pitchFamily="18" charset="0"/>
                              </a:rPr>
                              <m:t>𝑐</m:t>
                            </m:r>
                          </m:e>
                          <m:sup>
                            <m:r>
                              <a:rPr lang="en-US" sz="5400" i="1">
                                <a:latin typeface="Cambria Math" panose="02040503050406030204" pitchFamily="18" charset="0"/>
                              </a:rPr>
                              <m:t>2</m:t>
                            </m:r>
                          </m:sup>
                        </m:sSup>
                      </m:num>
                      <m:den>
                        <m:r>
                          <a:rPr lang="en-US" sz="5400" i="1">
                            <a:latin typeface="Cambria Math" panose="02040503050406030204" pitchFamily="18" charset="0"/>
                          </a:rPr>
                          <m:t>𝛼</m:t>
                        </m:r>
                        <m:r>
                          <a:rPr lang="en-US" sz="5400" i="1">
                            <a:latin typeface="Cambria Math" panose="02040503050406030204" pitchFamily="18" charset="0"/>
                          </a:rPr>
                          <m:t> </m:t>
                        </m:r>
                      </m:den>
                    </m:f>
                    <m:func>
                      <m:funcPr>
                        <m:ctrlPr>
                          <a:rPr lang="en-US" sz="5400" i="1">
                            <a:latin typeface="Cambria Math" panose="02040503050406030204" pitchFamily="18" charset="0"/>
                          </a:rPr>
                        </m:ctrlPr>
                      </m:funcPr>
                      <m:fName>
                        <m:r>
                          <m:rPr>
                            <m:sty m:val="p"/>
                          </m:rPr>
                          <a:rPr lang="en-US" sz="5400">
                            <a:latin typeface="Cambria Math" panose="02040503050406030204" pitchFamily="18" charset="0"/>
                          </a:rPr>
                          <m:t>arctanh</m:t>
                        </m:r>
                      </m:fName>
                      <m:e>
                        <m:d>
                          <m:dPr>
                            <m:ctrlPr>
                              <a:rPr lang="en-US" sz="5400" i="1">
                                <a:latin typeface="Cambria Math" panose="02040503050406030204" pitchFamily="18" charset="0"/>
                              </a:rPr>
                            </m:ctrlPr>
                          </m:dPr>
                          <m:e>
                            <m:f>
                              <m:fPr>
                                <m:ctrlPr>
                                  <a:rPr lang="en-US" sz="5400" i="1">
                                    <a:latin typeface="Cambria Math" panose="02040503050406030204" pitchFamily="18" charset="0"/>
                                  </a:rPr>
                                </m:ctrlPr>
                              </m:fPr>
                              <m:num>
                                <m:r>
                                  <a:rPr lang="en-US" sz="5400" i="1">
                                    <a:latin typeface="Cambria Math" panose="02040503050406030204" pitchFamily="18" charset="0"/>
                                  </a:rPr>
                                  <m:t>𝑐</m:t>
                                </m:r>
                                <m:r>
                                  <a:rPr lang="en-US" sz="5400" i="1">
                                    <a:solidFill>
                                      <a:srgbClr val="0070C0"/>
                                    </a:solidFill>
                                    <a:latin typeface="Cambria Math" panose="02040503050406030204" pitchFamily="18" charset="0"/>
                                  </a:rPr>
                                  <m:t>𝑡</m:t>
                                </m:r>
                              </m:num>
                              <m:den>
                                <m:r>
                                  <a:rPr lang="en-US" sz="5400" i="1">
                                    <a:solidFill>
                                      <a:srgbClr val="0070C0"/>
                                    </a:solidFill>
                                    <a:latin typeface="Cambria Math" panose="02040503050406030204" pitchFamily="18" charset="0"/>
                                  </a:rPr>
                                  <m:t>𝑥</m:t>
                                </m:r>
                              </m:den>
                            </m:f>
                          </m:e>
                        </m:d>
                      </m:e>
                    </m:func>
                  </m:oMath>
                </a14:m>
                <a:r>
                  <a:rPr lang="x-IV_mathan" sz="5400" dirty="0"/>
                  <a:t> </a:t>
                </a:r>
              </a:p>
            </p:txBody>
          </p:sp>
        </mc:Choice>
        <mc:Fallback xmlns="">
          <p:sp>
            <p:nvSpPr>
              <p:cNvPr id="4" name="TextBox 3">
                <a:extLst>
                  <a:ext uri="{FF2B5EF4-FFF2-40B4-BE49-F238E27FC236}">
                    <a16:creationId xmlns:a16="http://schemas.microsoft.com/office/drawing/2014/main" id="{DB3C919C-CFD1-4114-8E84-8EFA5A97106C}"/>
                  </a:ext>
                </a:extLst>
              </p:cNvPr>
              <p:cNvSpPr txBox="1">
                <a:spLocks noRot="1" noChangeAspect="1" noMove="1" noResize="1" noEditPoints="1" noAdjustHandles="1" noChangeArrowheads="1" noChangeShapeType="1" noTextEdit="1"/>
              </p:cNvSpPr>
              <p:nvPr/>
            </p:nvSpPr>
            <p:spPr>
              <a:xfrm>
                <a:off x="6034547" y="0"/>
                <a:ext cx="6157453" cy="1409040"/>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625325535"/>
      </p:ext>
    </p:extLst>
  </p:cSld>
  <p:clrMapOvr>
    <a:masterClrMapping/>
  </p:clrMapOvr>
  <mc:AlternateContent xmlns:mc="http://schemas.openxmlformats.org/markup-compatibility/2006" xmlns:p14="http://schemas.microsoft.com/office/powerpoint/2010/main">
    <mc:Choice Requires="p14">
      <p:transition spd="med" p14:dur="700" advTm="4963">
        <p:fade/>
      </p:transition>
    </mc:Choice>
    <mc:Fallback xmlns="">
      <p:transition spd="med" advTm="4963">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AC387FF-CB4C-4CB0-B62C-F3CD96AF9FE3}"/>
                  </a:ext>
                </a:extLst>
              </p:cNvPr>
              <p:cNvSpPr txBox="1"/>
              <p:nvPr/>
            </p:nvSpPr>
            <p:spPr>
              <a:xfrm>
                <a:off x="508819" y="0"/>
                <a:ext cx="4446639" cy="220085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4000" i="1" smtClean="0">
                          <a:latin typeface="Cambria Math" panose="02040503050406030204" pitchFamily="18" charset="0"/>
                        </a:rPr>
                        <m:t>𝑐</m:t>
                      </m:r>
                      <m:r>
                        <a:rPr lang="en-US" sz="4000" i="1">
                          <a:solidFill>
                            <a:srgbClr val="0070C0"/>
                          </a:solidFill>
                          <a:latin typeface="Cambria Math" panose="02040503050406030204" pitchFamily="18" charset="0"/>
                        </a:rPr>
                        <m:t>𝑡</m:t>
                      </m:r>
                      <m:r>
                        <a:rPr lang="x-IV_mathan" sz="4000">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m:oMath xmlns:m="http://schemas.openxmlformats.org/officeDocument/2006/math">
                      <m:r>
                        <a:rPr lang="en-US" sz="4000" b="0" i="1" smtClean="0">
                          <a:solidFill>
                            <a:srgbClr val="0070C0"/>
                          </a:solidFill>
                          <a:latin typeface="Cambria Math" panose="02040503050406030204" pitchFamily="18" charset="0"/>
                        </a:rPr>
                        <m:t> </m:t>
                      </m:r>
                      <m:r>
                        <a:rPr lang="en-US" sz="4000" i="1">
                          <a:solidFill>
                            <a:srgbClr val="0070C0"/>
                          </a:solidFill>
                          <a:latin typeface="Cambria Math" panose="02040503050406030204" pitchFamily="18" charset="0"/>
                        </a:rPr>
                        <m:t>𝑥</m:t>
                      </m:r>
                      <m:r>
                        <a:rPr lang="x-IV_mathan" sz="4000">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m:oMathPara>
                </a14:m>
                <a:endParaRPr lang="x-IV_mathan" sz="4000" dirty="0"/>
              </a:p>
            </p:txBody>
          </p:sp>
        </mc:Choice>
        <mc:Fallback xmlns="">
          <p:sp>
            <p:nvSpPr>
              <p:cNvPr id="5" name="TextBox 4">
                <a:extLst>
                  <a:ext uri="{FF2B5EF4-FFF2-40B4-BE49-F238E27FC236}">
                    <a16:creationId xmlns:a16="http://schemas.microsoft.com/office/drawing/2014/main" id="{4AC387FF-CB4C-4CB0-B62C-F3CD96AF9FE3}"/>
                  </a:ext>
                </a:extLst>
              </p:cNvPr>
              <p:cNvSpPr txBox="1">
                <a:spLocks noRot="1" noChangeAspect="1" noMove="1" noResize="1" noEditPoints="1" noAdjustHandles="1" noChangeArrowheads="1" noChangeShapeType="1" noTextEdit="1"/>
              </p:cNvSpPr>
              <p:nvPr/>
            </p:nvSpPr>
            <p:spPr>
              <a:xfrm>
                <a:off x="508819" y="0"/>
                <a:ext cx="4446639" cy="2200859"/>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26F92A2-465C-4BEB-9DD8-DEF8BB2E8783}"/>
                  </a:ext>
                </a:extLst>
              </p:cNvPr>
              <p:cNvSpPr txBox="1"/>
              <p:nvPr/>
            </p:nvSpPr>
            <p:spPr>
              <a:xfrm>
                <a:off x="6354096" y="1273279"/>
                <a:ext cx="5238136" cy="109857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𝑥</m:t>
                          </m:r>
                        </m:e>
                      </m:acc>
                      <m:r>
                        <a:rPr lang="en-US" sz="5400" i="1">
                          <a:latin typeface="Cambria Math" panose="02040503050406030204" pitchFamily="18" charset="0"/>
                        </a:rPr>
                        <m:t>=</m:t>
                      </m:r>
                      <m:rad>
                        <m:radPr>
                          <m:degHide m:val="on"/>
                          <m:ctrlPr>
                            <a:rPr lang="en-US" sz="5400" i="1">
                              <a:latin typeface="Cambria Math" panose="02040503050406030204" pitchFamily="18" charset="0"/>
                            </a:rPr>
                          </m:ctrlPr>
                        </m:radPr>
                        <m:deg/>
                        <m:e>
                          <m:sSup>
                            <m:sSupPr>
                              <m:ctrlPr>
                                <a:rPr lang="en-US" sz="5400" i="1">
                                  <a:latin typeface="Cambria Math" panose="02040503050406030204" pitchFamily="18" charset="0"/>
                                </a:rPr>
                              </m:ctrlPr>
                            </m:sSupPr>
                            <m:e>
                              <m:r>
                                <a:rPr lang="en-US" sz="5400" i="1">
                                  <a:solidFill>
                                    <a:srgbClr val="0070C0"/>
                                  </a:solidFill>
                                  <a:latin typeface="Cambria Math" panose="02040503050406030204" pitchFamily="18" charset="0"/>
                                </a:rPr>
                                <m:t>𝑥</m:t>
                              </m:r>
                            </m:e>
                            <m:sup>
                              <m:r>
                                <a:rPr lang="en-US" sz="5400" i="1">
                                  <a:latin typeface="Cambria Math" panose="02040503050406030204" pitchFamily="18" charset="0"/>
                                </a:rPr>
                                <m:t>2</m:t>
                              </m:r>
                            </m:sup>
                          </m:sSup>
                          <m:r>
                            <a:rPr lang="en-US" sz="5400" i="1">
                              <a:latin typeface="Cambria Math" panose="02040503050406030204" pitchFamily="18" charset="0"/>
                            </a:rPr>
                            <m:t>−</m:t>
                          </m:r>
                          <m:sSup>
                            <m:sSupPr>
                              <m:ctrlPr>
                                <a:rPr lang="en-US" sz="5400" i="1">
                                  <a:latin typeface="Cambria Math" panose="02040503050406030204" pitchFamily="18" charset="0"/>
                                </a:rPr>
                              </m:ctrlPr>
                            </m:sSupPr>
                            <m:e>
                              <m:d>
                                <m:dPr>
                                  <m:ctrlPr>
                                    <a:rPr lang="en-US" sz="5400" i="1">
                                      <a:latin typeface="Cambria Math" panose="02040503050406030204" pitchFamily="18" charset="0"/>
                                    </a:rPr>
                                  </m:ctrlPr>
                                </m:dPr>
                                <m:e>
                                  <m:r>
                                    <a:rPr lang="en-US" sz="5400" i="1">
                                      <a:latin typeface="Cambria Math" panose="02040503050406030204" pitchFamily="18" charset="0"/>
                                    </a:rPr>
                                    <m:t>𝑐</m:t>
                                  </m:r>
                                  <m:r>
                                    <a:rPr lang="en-US" sz="5400" i="1">
                                      <a:solidFill>
                                        <a:srgbClr val="0070C0"/>
                                      </a:solidFill>
                                      <a:latin typeface="Cambria Math" panose="02040503050406030204" pitchFamily="18" charset="0"/>
                                    </a:rPr>
                                    <m:t>𝑡</m:t>
                                  </m:r>
                                </m:e>
                              </m:d>
                            </m:e>
                            <m:sup>
                              <m:r>
                                <a:rPr lang="en-US" sz="5400" i="1">
                                  <a:latin typeface="Cambria Math" panose="02040503050406030204" pitchFamily="18" charset="0"/>
                                </a:rPr>
                                <m:t>2</m:t>
                              </m:r>
                            </m:sup>
                          </m:sSup>
                        </m:e>
                      </m:rad>
                    </m:oMath>
                  </m:oMathPara>
                </a14:m>
                <a:endParaRPr lang="x-IV_mathan" sz="5400" dirty="0"/>
              </a:p>
            </p:txBody>
          </p:sp>
        </mc:Choice>
        <mc:Fallback xmlns="">
          <p:sp>
            <p:nvSpPr>
              <p:cNvPr id="7" name="TextBox 6">
                <a:extLst>
                  <a:ext uri="{FF2B5EF4-FFF2-40B4-BE49-F238E27FC236}">
                    <a16:creationId xmlns:a16="http://schemas.microsoft.com/office/drawing/2014/main" id="{A26F92A2-465C-4BEB-9DD8-DEF8BB2E8783}"/>
                  </a:ext>
                </a:extLst>
              </p:cNvPr>
              <p:cNvSpPr txBox="1">
                <a:spLocks noRot="1" noChangeAspect="1" noMove="1" noResize="1" noEditPoints="1" noAdjustHandles="1" noChangeArrowheads="1" noChangeShapeType="1" noTextEdit="1"/>
              </p:cNvSpPr>
              <p:nvPr/>
            </p:nvSpPr>
            <p:spPr>
              <a:xfrm>
                <a:off x="6354096" y="1273279"/>
                <a:ext cx="5238136" cy="1098570"/>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3C919C-CFD1-4114-8E84-8EFA5A97106C}"/>
                  </a:ext>
                </a:extLst>
              </p:cNvPr>
              <p:cNvSpPr txBox="1"/>
              <p:nvPr/>
            </p:nvSpPr>
            <p:spPr>
              <a:xfrm>
                <a:off x="6034547" y="0"/>
                <a:ext cx="6157453" cy="1409040"/>
              </a:xfrm>
              <a:prstGeom prst="rect">
                <a:avLst/>
              </a:prstGeom>
              <a:noFill/>
            </p:spPr>
            <p:txBody>
              <a:bodyPr wrap="square">
                <a:spAutoFit/>
              </a:bodyPr>
              <a:lstStyle/>
              <a:p>
                <a14:m>
                  <m:oMath xmlns:m="http://schemas.openxmlformats.org/officeDocument/2006/math">
                    <m:r>
                      <a:rPr lang="en-US" sz="5400" i="1">
                        <a:latin typeface="Cambria Math" panose="02040503050406030204" pitchFamily="18" charset="0"/>
                      </a:rPr>
                      <m:t>𝑐</m:t>
                    </m:r>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𝑡</m:t>
                        </m:r>
                      </m:e>
                    </m:acc>
                    <m:r>
                      <a:rPr lang="en-US" sz="5400" i="1">
                        <a:latin typeface="Cambria Math" panose="02040503050406030204" pitchFamily="18" charset="0"/>
                      </a:rPr>
                      <m:t>=</m:t>
                    </m:r>
                    <m:f>
                      <m:fPr>
                        <m:ctrlPr>
                          <a:rPr lang="en-US" sz="5400" i="1">
                            <a:latin typeface="Cambria Math" panose="02040503050406030204" pitchFamily="18" charset="0"/>
                          </a:rPr>
                        </m:ctrlPr>
                      </m:fPr>
                      <m:num>
                        <m:sSup>
                          <m:sSupPr>
                            <m:ctrlPr>
                              <a:rPr lang="en-US" sz="5400" i="1">
                                <a:latin typeface="Cambria Math" panose="02040503050406030204" pitchFamily="18" charset="0"/>
                              </a:rPr>
                            </m:ctrlPr>
                          </m:sSupPr>
                          <m:e>
                            <m:r>
                              <a:rPr lang="en-US" sz="5400" i="1">
                                <a:latin typeface="Cambria Math" panose="02040503050406030204" pitchFamily="18" charset="0"/>
                              </a:rPr>
                              <m:t>𝑐</m:t>
                            </m:r>
                          </m:e>
                          <m:sup>
                            <m:r>
                              <a:rPr lang="en-US" sz="5400" i="1">
                                <a:latin typeface="Cambria Math" panose="02040503050406030204" pitchFamily="18" charset="0"/>
                              </a:rPr>
                              <m:t>2</m:t>
                            </m:r>
                          </m:sup>
                        </m:sSup>
                      </m:num>
                      <m:den>
                        <m:r>
                          <a:rPr lang="en-US" sz="5400" i="1">
                            <a:latin typeface="Cambria Math" panose="02040503050406030204" pitchFamily="18" charset="0"/>
                          </a:rPr>
                          <m:t>𝛼</m:t>
                        </m:r>
                        <m:r>
                          <a:rPr lang="en-US" sz="5400" i="1">
                            <a:latin typeface="Cambria Math" panose="02040503050406030204" pitchFamily="18" charset="0"/>
                          </a:rPr>
                          <m:t> </m:t>
                        </m:r>
                      </m:den>
                    </m:f>
                    <m:func>
                      <m:funcPr>
                        <m:ctrlPr>
                          <a:rPr lang="en-US" sz="5400" i="1">
                            <a:latin typeface="Cambria Math" panose="02040503050406030204" pitchFamily="18" charset="0"/>
                          </a:rPr>
                        </m:ctrlPr>
                      </m:funcPr>
                      <m:fName>
                        <m:r>
                          <m:rPr>
                            <m:sty m:val="p"/>
                          </m:rPr>
                          <a:rPr lang="en-US" sz="5400">
                            <a:latin typeface="Cambria Math" panose="02040503050406030204" pitchFamily="18" charset="0"/>
                          </a:rPr>
                          <m:t>arctanh</m:t>
                        </m:r>
                      </m:fName>
                      <m:e>
                        <m:d>
                          <m:dPr>
                            <m:ctrlPr>
                              <a:rPr lang="en-US" sz="5400" i="1">
                                <a:latin typeface="Cambria Math" panose="02040503050406030204" pitchFamily="18" charset="0"/>
                              </a:rPr>
                            </m:ctrlPr>
                          </m:dPr>
                          <m:e>
                            <m:f>
                              <m:fPr>
                                <m:ctrlPr>
                                  <a:rPr lang="en-US" sz="5400" i="1">
                                    <a:latin typeface="Cambria Math" panose="02040503050406030204" pitchFamily="18" charset="0"/>
                                  </a:rPr>
                                </m:ctrlPr>
                              </m:fPr>
                              <m:num>
                                <m:r>
                                  <a:rPr lang="en-US" sz="5400" i="1">
                                    <a:latin typeface="Cambria Math" panose="02040503050406030204" pitchFamily="18" charset="0"/>
                                  </a:rPr>
                                  <m:t>𝑐</m:t>
                                </m:r>
                                <m:r>
                                  <a:rPr lang="en-US" sz="5400" i="1">
                                    <a:solidFill>
                                      <a:srgbClr val="0070C0"/>
                                    </a:solidFill>
                                    <a:latin typeface="Cambria Math" panose="02040503050406030204" pitchFamily="18" charset="0"/>
                                  </a:rPr>
                                  <m:t>𝑡</m:t>
                                </m:r>
                              </m:num>
                              <m:den>
                                <m:r>
                                  <a:rPr lang="en-US" sz="5400" i="1">
                                    <a:solidFill>
                                      <a:srgbClr val="0070C0"/>
                                    </a:solidFill>
                                    <a:latin typeface="Cambria Math" panose="02040503050406030204" pitchFamily="18" charset="0"/>
                                  </a:rPr>
                                  <m:t>𝑥</m:t>
                                </m:r>
                              </m:den>
                            </m:f>
                          </m:e>
                        </m:d>
                      </m:e>
                    </m:func>
                  </m:oMath>
                </a14:m>
                <a:r>
                  <a:rPr lang="x-IV_mathan" sz="5400" dirty="0"/>
                  <a:t> </a:t>
                </a:r>
              </a:p>
            </p:txBody>
          </p:sp>
        </mc:Choice>
        <mc:Fallback xmlns="">
          <p:sp>
            <p:nvSpPr>
              <p:cNvPr id="4" name="TextBox 3">
                <a:extLst>
                  <a:ext uri="{FF2B5EF4-FFF2-40B4-BE49-F238E27FC236}">
                    <a16:creationId xmlns:a16="http://schemas.microsoft.com/office/drawing/2014/main" id="{DB3C919C-CFD1-4114-8E84-8EFA5A97106C}"/>
                  </a:ext>
                </a:extLst>
              </p:cNvPr>
              <p:cNvSpPr txBox="1">
                <a:spLocks noRot="1" noChangeAspect="1" noMove="1" noResize="1" noEditPoints="1" noAdjustHandles="1" noChangeArrowheads="1" noChangeShapeType="1" noTextEdit="1"/>
              </p:cNvSpPr>
              <p:nvPr/>
            </p:nvSpPr>
            <p:spPr>
              <a:xfrm>
                <a:off x="6034547" y="0"/>
                <a:ext cx="6157453" cy="1409040"/>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692077630"/>
      </p:ext>
    </p:extLst>
  </p:cSld>
  <p:clrMapOvr>
    <a:masterClrMapping/>
  </p:clrMapOvr>
  <mc:AlternateContent xmlns:mc="http://schemas.openxmlformats.org/markup-compatibility/2006" xmlns:p14="http://schemas.microsoft.com/office/powerpoint/2010/main">
    <mc:Choice Requires="p14">
      <p:transition spd="med" p14:dur="700" advTm="1686">
        <p:fade/>
      </p:transition>
    </mc:Choice>
    <mc:Fallback xmlns="">
      <p:transition spd="med" advTm="1686">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3A1A1E9-4C84-4D65-A43A-7831FB9ED2B6}"/>
              </a:ext>
            </a:extLst>
          </p:cNvPr>
          <p:cNvGrpSpPr/>
          <p:nvPr/>
        </p:nvGrpSpPr>
        <p:grpSpPr>
          <a:xfrm>
            <a:off x="339764" y="254409"/>
            <a:ext cx="11674704" cy="12188102"/>
            <a:chOff x="339764" y="254409"/>
            <a:chExt cx="11674704" cy="12188102"/>
          </a:xfrm>
        </p:grpSpPr>
        <p:sp>
          <p:nvSpPr>
            <p:cNvPr id="10" name="Arc 9">
              <a:extLst>
                <a:ext uri="{FF2B5EF4-FFF2-40B4-BE49-F238E27FC236}">
                  <a16:creationId xmlns:a16="http://schemas.microsoft.com/office/drawing/2014/main" id="{58304DFB-56CB-4991-A17E-1E6610EE2456}"/>
                </a:ext>
              </a:extLst>
            </p:cNvPr>
            <p:cNvSpPr/>
            <p:nvPr/>
          </p:nvSpPr>
          <p:spPr>
            <a:xfrm rot="18900000">
              <a:off x="339764" y="767807"/>
              <a:ext cx="11674704" cy="11674704"/>
            </a:xfrm>
            <a:prstGeom prst="arc">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D1C8FD9-7451-4C6A-852E-EA630ECEA587}"/>
                    </a:ext>
                  </a:extLst>
                </p:cNvPr>
                <p:cNvSpPr/>
                <p:nvPr/>
              </p:nvSpPr>
              <p:spPr>
                <a:xfrm>
                  <a:off x="3467711" y="254409"/>
                  <a:ext cx="5292829" cy="2157001"/>
                </a:xfrm>
                <a:prstGeom prst="rect">
                  <a:avLst/>
                </a:prstGeom>
                <a:solidFill>
                  <a:schemeClr val="bg1"/>
                </a:solidFill>
                <a:ln w="57150">
                  <a:solidFill>
                    <a:schemeClr val="tx1"/>
                  </a:solidFill>
                </a:ln>
              </p:spPr>
              <p:txBody>
                <a:bodyPr wrap="square">
                  <a:spAutoFit/>
                </a:bodyPr>
                <a:lstStyle/>
                <a:p>
                  <a14:m>
                    <m:oMath xmlns:m="http://schemas.openxmlformats.org/officeDocument/2006/math">
                      <m:r>
                        <a:rPr lang="en-US" sz="4800" i="1" smtClean="0">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r>
                        <a:rPr lang="x-IV_mathan" sz="4800">
                          <a:latin typeface="Cambria Math" panose="02040503050406030204" pitchFamily="18" charset="0"/>
                        </a:rPr>
                        <m:t>=</m:t>
                      </m:r>
                      <m:f>
                        <m:fPr>
                          <m:ctrlPr>
                            <a:rPr lang="en-US" sz="4800" i="1">
                              <a:latin typeface="Cambria Math" panose="02040503050406030204" pitchFamily="18" charset="0"/>
                            </a:rPr>
                          </m:ctrlPr>
                        </m:fPr>
                        <m:num>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num>
                        <m:den>
                          <m:r>
                            <a:rPr lang="en-US" sz="4800" i="1">
                              <a:latin typeface="Cambria Math" panose="02040503050406030204" pitchFamily="18" charset="0"/>
                            </a:rPr>
                            <m:t>𝛼</m:t>
                          </m:r>
                        </m:den>
                      </m:f>
                      <m:func>
                        <m:funcPr>
                          <m:ctrlPr>
                            <a:rPr lang="en-US" sz="4800" i="1">
                              <a:latin typeface="Cambria Math" panose="02040503050406030204" pitchFamily="18" charset="0"/>
                            </a:rPr>
                          </m:ctrlPr>
                        </m:funcPr>
                        <m:fName>
                          <m:r>
                            <m:rPr>
                              <m:sty m:val="p"/>
                            </m:rPr>
                            <a:rPr lang="en-US" sz="4800">
                              <a:latin typeface="Cambria Math" panose="02040503050406030204" pitchFamily="18" charset="0"/>
                            </a:rPr>
                            <m:t>arctanh</m:t>
                          </m:r>
                        </m:fName>
                        <m:e>
                          <m:d>
                            <m:dPr>
                              <m:ctrlPr>
                                <a:rPr lang="en-US" sz="4800" i="1">
                                  <a:latin typeface="Cambria Math" panose="02040503050406030204" pitchFamily="18" charset="0"/>
                                </a:rPr>
                              </m:ctrlPr>
                            </m:dPr>
                            <m:e>
                              <m:f>
                                <m:fPr>
                                  <m:ctrlPr>
                                    <a:rPr lang="en-US" sz="4800" i="1">
                                      <a:latin typeface="Cambria Math" panose="02040503050406030204" pitchFamily="18" charset="0"/>
                                    </a:rPr>
                                  </m:ctrlPr>
                                </m:fPr>
                                <m:num>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num>
                                <m:den>
                                  <m:r>
                                    <a:rPr lang="en-US" sz="4800" i="1">
                                      <a:solidFill>
                                        <a:srgbClr val="0070C0"/>
                                      </a:solidFill>
                                      <a:latin typeface="Cambria Math" panose="02040503050406030204" pitchFamily="18" charset="0"/>
                                    </a:rPr>
                                    <m:t>𝑥</m:t>
                                  </m:r>
                                </m:den>
                              </m:f>
                            </m:e>
                          </m:d>
                        </m:e>
                      </m:func>
                    </m:oMath>
                  </a14:m>
                  <a:r>
                    <a:rPr lang="en-US" sz="4800" i="1" dirty="0">
                      <a:solidFill>
                        <a:srgbClr val="FF0000"/>
                      </a:solidFill>
                      <a:latin typeface="Cambria Math" panose="02040503050406030204" pitchFamily="18" charset="0"/>
                    </a:rPr>
                    <a:t> </a:t>
                  </a:r>
                </a:p>
                <a:p>
                  <a:r>
                    <a:rPr lang="en-US" sz="4800" dirty="0">
                      <a:solidFill>
                        <a:srgbClr val="FF0000"/>
                      </a:solidFill>
                    </a:rPr>
                    <a:t> </a:t>
                  </a:r>
                  <a14:m>
                    <m:oMath xmlns:m="http://schemas.openxmlformats.org/officeDocument/2006/math">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r>
                        <a:rPr lang="x-IV_mathan" sz="4800">
                          <a:latin typeface="Cambria Math" panose="02040503050406030204" pitchFamily="18" charset="0"/>
                        </a:rPr>
                        <m:t>=</m:t>
                      </m:r>
                      <m:rad>
                        <m:radPr>
                          <m:degHide m:val="on"/>
                          <m:ctrlPr>
                            <a:rPr lang="en-US" sz="4800" i="1">
                              <a:latin typeface="Cambria Math" panose="02040503050406030204" pitchFamily="18" charset="0"/>
                            </a:rPr>
                          </m:ctrlPr>
                        </m:radPr>
                        <m:deg/>
                        <m:e>
                          <m:sSup>
                            <m:sSupPr>
                              <m:ctrlPr>
                                <a:rPr lang="en-US" sz="4800" i="1">
                                  <a:latin typeface="Cambria Math" panose="02040503050406030204" pitchFamily="18" charset="0"/>
                                </a:rPr>
                              </m:ctrlPr>
                            </m:sSupPr>
                            <m:e>
                              <m:d>
                                <m:dPr>
                                  <m:ctrlPr>
                                    <a:rPr lang="en-US" sz="4800" i="1">
                                      <a:latin typeface="Cambria Math" panose="02040503050406030204" pitchFamily="18" charset="0"/>
                                    </a:rPr>
                                  </m:ctrlPr>
                                </m:dPr>
                                <m:e>
                                  <m:r>
                                    <a:rPr lang="en-US" sz="4800" i="1">
                                      <a:solidFill>
                                        <a:srgbClr val="0070C0"/>
                                      </a:solidFill>
                                      <a:latin typeface="Cambria Math" panose="02040503050406030204" pitchFamily="18" charset="0"/>
                                    </a:rPr>
                                    <m:t>𝑥</m:t>
                                  </m:r>
                                </m:e>
                              </m:d>
                            </m:e>
                            <m:sup>
                              <m:r>
                                <a:rPr lang="en-US" sz="4800" i="1">
                                  <a:latin typeface="Cambria Math" panose="02040503050406030204" pitchFamily="18" charset="0"/>
                                </a:rPr>
                                <m:t>2</m:t>
                              </m:r>
                            </m:sup>
                          </m:sSup>
                          <m:r>
                            <a:rPr lang="en-US" sz="4800" b="0" i="1" smtClean="0">
                              <a:latin typeface="Cambria Math" panose="02040503050406030204" pitchFamily="18" charset="0"/>
                            </a:rPr>
                            <m:t>−</m:t>
                          </m:r>
                          <m:sSup>
                            <m:sSupPr>
                              <m:ctrlPr>
                                <a:rPr lang="en-US" sz="4800" i="1">
                                  <a:latin typeface="Cambria Math" panose="02040503050406030204" pitchFamily="18" charset="0"/>
                                </a:rPr>
                              </m:ctrlPr>
                            </m:sSupPr>
                            <m:e>
                              <m:d>
                                <m:dPr>
                                  <m:ctrlPr>
                                    <a:rPr lang="en-US" sz="4800" i="1">
                                      <a:latin typeface="Cambria Math" panose="02040503050406030204" pitchFamily="18" charset="0"/>
                                    </a:rPr>
                                  </m:ctrlPr>
                                </m:dPr>
                                <m:e>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e>
                              </m:d>
                            </m:e>
                            <m:sup>
                              <m:r>
                                <a:rPr lang="en-US" sz="4800" i="1">
                                  <a:latin typeface="Cambria Math" panose="02040503050406030204" pitchFamily="18" charset="0"/>
                                </a:rPr>
                                <m:t>2</m:t>
                              </m:r>
                            </m:sup>
                          </m:sSup>
                        </m:e>
                      </m:rad>
                    </m:oMath>
                  </a14:m>
                  <a:endParaRPr lang="x-IV_mathan" sz="4800" dirty="0"/>
                </a:p>
              </p:txBody>
            </p:sp>
          </mc:Choice>
          <mc:Fallback xmlns="">
            <p:sp>
              <p:nvSpPr>
                <p:cNvPr id="4" name="Rectangle 3">
                  <a:extLst>
                    <a:ext uri="{FF2B5EF4-FFF2-40B4-BE49-F238E27FC236}">
                      <a16:creationId xmlns:a16="http://schemas.microsoft.com/office/drawing/2014/main" id="{0D1C8FD9-7451-4C6A-852E-EA630ECEA587}"/>
                    </a:ext>
                  </a:extLst>
                </p:cNvPr>
                <p:cNvSpPr>
                  <a:spLocks noRot="1" noChangeAspect="1" noMove="1" noResize="1" noEditPoints="1" noAdjustHandles="1" noChangeArrowheads="1" noChangeShapeType="1" noTextEdit="1"/>
                </p:cNvSpPr>
                <p:nvPr/>
              </p:nvSpPr>
              <p:spPr>
                <a:xfrm>
                  <a:off x="3467711" y="254409"/>
                  <a:ext cx="5292829" cy="2157001"/>
                </a:xfrm>
                <a:prstGeom prst="rect">
                  <a:avLst/>
                </a:prstGeom>
                <a:blipFill>
                  <a:blip r:embed="rId3"/>
                  <a:stretch>
                    <a:fillRect/>
                  </a:stretch>
                </a:blipFill>
                <a:ln w="57150">
                  <a:solidFill>
                    <a:schemeClr val="tx1"/>
                  </a:solidFill>
                </a:ln>
              </p:spPr>
              <p:txBody>
                <a:bodyPr/>
                <a:lstStyle/>
                <a:p>
                  <a:r>
                    <a:rPr lang="en-CA">
                      <a:noFill/>
                    </a:rPr>
                    <a:t> </a:t>
                  </a:r>
                </a:p>
              </p:txBody>
            </p:sp>
          </mc:Fallback>
        </mc:AlternateContent>
      </p:grpSp>
      <p:grpSp>
        <p:nvGrpSpPr>
          <p:cNvPr id="14" name="Group 13">
            <a:extLst>
              <a:ext uri="{FF2B5EF4-FFF2-40B4-BE49-F238E27FC236}">
                <a16:creationId xmlns:a16="http://schemas.microsoft.com/office/drawing/2014/main" id="{7573A7DD-CC11-45FC-8E5D-27A3FD8F3A20}"/>
              </a:ext>
            </a:extLst>
          </p:cNvPr>
          <p:cNvGrpSpPr/>
          <p:nvPr/>
        </p:nvGrpSpPr>
        <p:grpSpPr>
          <a:xfrm>
            <a:off x="339764" y="-5977314"/>
            <a:ext cx="11674704" cy="12570445"/>
            <a:chOff x="339764" y="-5977314"/>
            <a:chExt cx="11674704" cy="12570445"/>
          </a:xfrm>
        </p:grpSpPr>
        <p:sp>
          <p:nvSpPr>
            <p:cNvPr id="12" name="Arc 11">
              <a:extLst>
                <a:ext uri="{FF2B5EF4-FFF2-40B4-BE49-F238E27FC236}">
                  <a16:creationId xmlns:a16="http://schemas.microsoft.com/office/drawing/2014/main" id="{4D3CB2E2-D9BB-4061-8DAE-1D117DC0674D}"/>
                </a:ext>
              </a:extLst>
            </p:cNvPr>
            <p:cNvSpPr/>
            <p:nvPr/>
          </p:nvSpPr>
          <p:spPr>
            <a:xfrm rot="8100000">
              <a:off x="339764" y="-5977314"/>
              <a:ext cx="11674704" cy="11674704"/>
            </a:xfrm>
            <a:prstGeom prst="arc">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4025101-F43A-4C36-A98A-F5E6C582C2EF}"/>
                    </a:ext>
                  </a:extLst>
                </p:cNvPr>
                <p:cNvSpPr/>
                <p:nvPr/>
              </p:nvSpPr>
              <p:spPr>
                <a:xfrm>
                  <a:off x="3726426" y="4289936"/>
                  <a:ext cx="4964679" cy="2303195"/>
                </a:xfrm>
                <a:prstGeom prst="rect">
                  <a:avLst/>
                </a:prstGeom>
                <a:solidFill>
                  <a:schemeClr val="bg1"/>
                </a:solidFill>
                <a:ln w="57150">
                  <a:solidFill>
                    <a:schemeClr val="tx1"/>
                  </a:solidFill>
                </a:ln>
              </p:spPr>
              <p:txBody>
                <a:bodyPr wrap="square">
                  <a:spAutoFit/>
                </a:bodyPr>
                <a:lstStyle/>
                <a:p>
                  <a14:m>
                    <m:oMath xmlns:m="http://schemas.openxmlformats.org/officeDocument/2006/math">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r>
                        <a:rPr lang="x-IV_mathan" sz="4800">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func>
                        <m:funcPr>
                          <m:ctrlPr>
                            <a:rPr lang="en-US" sz="4800" i="1">
                              <a:latin typeface="Cambria Math" panose="02040503050406030204" pitchFamily="18" charset="0"/>
                            </a:rPr>
                          </m:ctrlPr>
                        </m:funcPr>
                        <m:fName>
                          <m:r>
                            <m:rPr>
                              <m:sty m:val="p"/>
                            </m:rPr>
                            <a:rPr lang="en-US" sz="4800">
                              <a:latin typeface="Cambria Math" panose="02040503050406030204" pitchFamily="18" charset="0"/>
                            </a:rPr>
                            <m:t>sinh</m:t>
                          </m:r>
                        </m:fName>
                        <m:e>
                          <m:d>
                            <m:dPr>
                              <m:ctrlPr>
                                <a:rPr lang="en-US" sz="4800" i="1">
                                  <a:latin typeface="Cambria Math" panose="02040503050406030204" pitchFamily="18" charset="0"/>
                                </a:rPr>
                              </m:ctrlPr>
                            </m:dPr>
                            <m:e>
                              <m:f>
                                <m:fPr>
                                  <m:ctrlPr>
                                    <a:rPr lang="en-US" sz="4800" i="1">
                                      <a:latin typeface="Cambria Math" panose="02040503050406030204" pitchFamily="18" charset="0"/>
                                    </a:rPr>
                                  </m:ctrlPr>
                                </m:fPr>
                                <m:num>
                                  <m:r>
                                    <a:rPr lang="en-US" sz="4800" i="1">
                                      <a:latin typeface="Cambria Math" panose="02040503050406030204" pitchFamily="18" charset="0"/>
                                    </a:rPr>
                                    <m:t>𝛼</m:t>
                                  </m:r>
                                </m:num>
                                <m:den>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den>
                              </m:f>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e>
                          </m:d>
                        </m:e>
                      </m:func>
                    </m:oMath>
                  </a14:m>
                  <a:r>
                    <a:rPr lang="en-US" sz="4800" dirty="0">
                      <a:solidFill>
                        <a:srgbClr val="0070C0"/>
                      </a:solidFill>
                    </a:rPr>
                    <a:t> </a:t>
                  </a:r>
                </a:p>
                <a:p>
                  <a:r>
                    <a:rPr lang="en-US" sz="4800" dirty="0">
                      <a:solidFill>
                        <a:srgbClr val="0070C0"/>
                      </a:solidFill>
                    </a:rPr>
                    <a:t> </a:t>
                  </a:r>
                  <a14:m>
                    <m:oMath xmlns:m="http://schemas.openxmlformats.org/officeDocument/2006/math">
                      <m:r>
                        <a:rPr lang="en-US" sz="4800" i="1">
                          <a:solidFill>
                            <a:srgbClr val="0070C0"/>
                          </a:solidFill>
                          <a:latin typeface="Cambria Math" panose="02040503050406030204" pitchFamily="18" charset="0"/>
                        </a:rPr>
                        <m:t>𝑥</m:t>
                      </m:r>
                      <m:r>
                        <a:rPr lang="x-IV_mathan" sz="4800">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func>
                        <m:funcPr>
                          <m:ctrlPr>
                            <a:rPr lang="en-US" sz="4800" i="1">
                              <a:latin typeface="Cambria Math" panose="02040503050406030204" pitchFamily="18" charset="0"/>
                            </a:rPr>
                          </m:ctrlPr>
                        </m:funcPr>
                        <m:fName>
                          <m:r>
                            <m:rPr>
                              <m:sty m:val="p"/>
                            </m:rPr>
                            <a:rPr lang="en-US" sz="4800">
                              <a:latin typeface="Cambria Math" panose="02040503050406030204" pitchFamily="18" charset="0"/>
                            </a:rPr>
                            <m:t>cosh</m:t>
                          </m:r>
                        </m:fName>
                        <m:e>
                          <m:d>
                            <m:dPr>
                              <m:ctrlPr>
                                <a:rPr lang="en-US" sz="4800" i="1">
                                  <a:latin typeface="Cambria Math" panose="02040503050406030204" pitchFamily="18" charset="0"/>
                                </a:rPr>
                              </m:ctrlPr>
                            </m:dPr>
                            <m:e>
                              <m:f>
                                <m:fPr>
                                  <m:ctrlPr>
                                    <a:rPr lang="en-US" sz="4800" i="1">
                                      <a:latin typeface="Cambria Math" panose="02040503050406030204" pitchFamily="18" charset="0"/>
                                    </a:rPr>
                                  </m:ctrlPr>
                                </m:fPr>
                                <m:num>
                                  <m:r>
                                    <a:rPr lang="en-US" sz="4800" i="1">
                                      <a:latin typeface="Cambria Math" panose="02040503050406030204" pitchFamily="18" charset="0"/>
                                    </a:rPr>
                                    <m:t>𝛼</m:t>
                                  </m:r>
                                </m:num>
                                <m:den>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den>
                              </m:f>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e>
                          </m:d>
                        </m:e>
                      </m:func>
                    </m:oMath>
                  </a14:m>
                  <a:endParaRPr lang="x-IV_mathan" sz="4800" dirty="0"/>
                </a:p>
              </p:txBody>
            </p:sp>
          </mc:Choice>
          <mc:Fallback xmlns="">
            <p:sp>
              <p:nvSpPr>
                <p:cNvPr id="5" name="Rectangle 4">
                  <a:extLst>
                    <a:ext uri="{FF2B5EF4-FFF2-40B4-BE49-F238E27FC236}">
                      <a16:creationId xmlns:a16="http://schemas.microsoft.com/office/drawing/2014/main" id="{44025101-F43A-4C36-A98A-F5E6C582C2EF}"/>
                    </a:ext>
                  </a:extLst>
                </p:cNvPr>
                <p:cNvSpPr>
                  <a:spLocks noRot="1" noChangeAspect="1" noMove="1" noResize="1" noEditPoints="1" noAdjustHandles="1" noChangeArrowheads="1" noChangeShapeType="1" noTextEdit="1"/>
                </p:cNvSpPr>
                <p:nvPr/>
              </p:nvSpPr>
              <p:spPr>
                <a:xfrm>
                  <a:off x="3726426" y="4289936"/>
                  <a:ext cx="4964679" cy="2303195"/>
                </a:xfrm>
                <a:prstGeom prst="rect">
                  <a:avLst/>
                </a:prstGeom>
                <a:blipFill>
                  <a:blip r:embed="rId4"/>
                  <a:stretch>
                    <a:fillRect/>
                  </a:stretch>
                </a:blipFill>
                <a:ln w="57150">
                  <a:solidFill>
                    <a:schemeClr val="tx1"/>
                  </a:solidFill>
                </a:ln>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C587CD-C53A-4BAC-BFC6-7B369AF0AE2D}"/>
                  </a:ext>
                </a:extLst>
              </p:cNvPr>
              <p:cNvSpPr txBox="1"/>
              <p:nvPr/>
            </p:nvSpPr>
            <p:spPr>
              <a:xfrm>
                <a:off x="0" y="2547727"/>
                <a:ext cx="3067050" cy="1323439"/>
              </a:xfrm>
              <a:prstGeom prst="rect">
                <a:avLst/>
              </a:prstGeom>
              <a:noFill/>
            </p:spPr>
            <p:txBody>
              <a:bodyPr wrap="square">
                <a:spAutoFit/>
              </a:bodyPr>
              <a:lstStyle/>
              <a:p>
                <a14:m>
                  <m:oMath xmlns:m="http://schemas.openxmlformats.org/officeDocument/2006/math">
                    <m:d>
                      <m:dPr>
                        <m:ctrlPr>
                          <a:rPr lang="en-US" sz="8000" i="1" smtClean="0">
                            <a:latin typeface="Cambria Math" panose="02040503050406030204" pitchFamily="18" charset="0"/>
                          </a:rPr>
                        </m:ctrlPr>
                      </m:dPr>
                      <m:e>
                        <m:r>
                          <a:rPr lang="en-US" sz="8000" i="1">
                            <a:latin typeface="Cambria Math" panose="02040503050406030204" pitchFamily="18" charset="0"/>
                          </a:rPr>
                          <m:t>𝑐</m:t>
                        </m:r>
                        <m:r>
                          <a:rPr lang="en-US" sz="8000" i="1">
                            <a:solidFill>
                              <a:srgbClr val="0070C0"/>
                            </a:solidFill>
                            <a:latin typeface="Cambria Math" panose="02040503050406030204" pitchFamily="18" charset="0"/>
                          </a:rPr>
                          <m:t>𝑡</m:t>
                        </m:r>
                        <m:r>
                          <a:rPr lang="en-US" sz="8000" b="0" i="1" smtClean="0">
                            <a:solidFill>
                              <a:schemeClr val="tx1"/>
                            </a:solidFill>
                            <a:latin typeface="Cambria Math" panose="02040503050406030204" pitchFamily="18" charset="0"/>
                          </a:rPr>
                          <m:t>,</m:t>
                        </m:r>
                        <m:r>
                          <a:rPr lang="en-US" sz="8000" b="0" i="1" smtClean="0">
                            <a:solidFill>
                              <a:srgbClr val="0070C0"/>
                            </a:solidFill>
                            <a:latin typeface="Cambria Math" panose="02040503050406030204" pitchFamily="18" charset="0"/>
                          </a:rPr>
                          <m:t>𝑥</m:t>
                        </m:r>
                      </m:e>
                    </m:d>
                  </m:oMath>
                </a14:m>
                <a:r>
                  <a:rPr lang="en-CA" sz="8000" dirty="0"/>
                  <a:t> </a:t>
                </a:r>
              </a:p>
            </p:txBody>
          </p:sp>
        </mc:Choice>
        <mc:Fallback xmlns="">
          <p:sp>
            <p:nvSpPr>
              <p:cNvPr id="7" name="TextBox 6">
                <a:extLst>
                  <a:ext uri="{FF2B5EF4-FFF2-40B4-BE49-F238E27FC236}">
                    <a16:creationId xmlns:a16="http://schemas.microsoft.com/office/drawing/2014/main" id="{30C587CD-C53A-4BAC-BFC6-7B369AF0AE2D}"/>
                  </a:ext>
                </a:extLst>
              </p:cNvPr>
              <p:cNvSpPr txBox="1">
                <a:spLocks noRot="1" noChangeAspect="1" noMove="1" noResize="1" noEditPoints="1" noAdjustHandles="1" noChangeArrowheads="1" noChangeShapeType="1" noTextEdit="1"/>
              </p:cNvSpPr>
              <p:nvPr/>
            </p:nvSpPr>
            <p:spPr>
              <a:xfrm>
                <a:off x="0" y="2547727"/>
                <a:ext cx="3067050" cy="1323439"/>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4EB4B5-EE7E-4741-B08D-25151A53A900}"/>
                  </a:ext>
                </a:extLst>
              </p:cNvPr>
              <p:cNvSpPr txBox="1"/>
              <p:nvPr/>
            </p:nvSpPr>
            <p:spPr>
              <a:xfrm>
                <a:off x="9124950" y="2547727"/>
                <a:ext cx="3067050" cy="1323439"/>
              </a:xfrm>
              <a:prstGeom prst="rect">
                <a:avLst/>
              </a:prstGeom>
              <a:noFill/>
            </p:spPr>
            <p:txBody>
              <a:bodyPr wrap="square">
                <a:spAutoFit/>
              </a:bodyPr>
              <a:lstStyle/>
              <a:p>
                <a14:m>
                  <m:oMath xmlns:m="http://schemas.openxmlformats.org/officeDocument/2006/math">
                    <m:d>
                      <m:dPr>
                        <m:ctrlPr>
                          <a:rPr lang="en-US" sz="8000" i="1" smtClean="0">
                            <a:latin typeface="Cambria Math" panose="02040503050406030204" pitchFamily="18" charset="0"/>
                          </a:rPr>
                        </m:ctrlPr>
                      </m:dPr>
                      <m:e>
                        <m:r>
                          <a:rPr lang="en-US" sz="8000" i="1">
                            <a:latin typeface="Cambria Math" panose="02040503050406030204" pitchFamily="18" charset="0"/>
                          </a:rPr>
                          <m:t>𝑐</m:t>
                        </m:r>
                        <m:acc>
                          <m:accPr>
                            <m:chr m:val="̃"/>
                            <m:ctrlPr>
                              <a:rPr lang="en-US" sz="8000" b="0" i="1" smtClean="0">
                                <a:solidFill>
                                  <a:srgbClr val="FF0000"/>
                                </a:solidFill>
                                <a:latin typeface="Cambria Math" panose="02040503050406030204" pitchFamily="18" charset="0"/>
                              </a:rPr>
                            </m:ctrlPr>
                          </m:accPr>
                          <m:e>
                            <m:r>
                              <a:rPr lang="en-US" sz="8000" i="1">
                                <a:solidFill>
                                  <a:srgbClr val="FF0000"/>
                                </a:solidFill>
                                <a:latin typeface="Cambria Math" panose="02040503050406030204" pitchFamily="18" charset="0"/>
                              </a:rPr>
                              <m:t>𝑡</m:t>
                            </m:r>
                          </m:e>
                        </m:acc>
                        <m:r>
                          <a:rPr lang="en-US" sz="8000" b="0" i="1" smtClean="0">
                            <a:solidFill>
                              <a:schemeClr val="tx1"/>
                            </a:solidFill>
                            <a:latin typeface="Cambria Math" panose="02040503050406030204" pitchFamily="18" charset="0"/>
                          </a:rPr>
                          <m:t>,</m:t>
                        </m:r>
                        <m:acc>
                          <m:accPr>
                            <m:chr m:val="̃"/>
                            <m:ctrlPr>
                              <a:rPr lang="en-US" sz="8000" b="0" i="1" smtClean="0">
                                <a:solidFill>
                                  <a:srgbClr val="FF0000"/>
                                </a:solidFill>
                                <a:latin typeface="Cambria Math" panose="02040503050406030204" pitchFamily="18" charset="0"/>
                              </a:rPr>
                            </m:ctrlPr>
                          </m:accPr>
                          <m:e>
                            <m:r>
                              <a:rPr lang="en-US" sz="8000" b="0" i="1" smtClean="0">
                                <a:solidFill>
                                  <a:srgbClr val="FF0000"/>
                                </a:solidFill>
                                <a:latin typeface="Cambria Math" panose="02040503050406030204" pitchFamily="18" charset="0"/>
                              </a:rPr>
                              <m:t>𝑥</m:t>
                            </m:r>
                          </m:e>
                        </m:acc>
                      </m:e>
                    </m:d>
                  </m:oMath>
                </a14:m>
                <a:r>
                  <a:rPr lang="en-CA" sz="8000" dirty="0"/>
                  <a:t> </a:t>
                </a:r>
              </a:p>
            </p:txBody>
          </p:sp>
        </mc:Choice>
        <mc:Fallback xmlns="">
          <p:sp>
            <p:nvSpPr>
              <p:cNvPr id="9" name="TextBox 8">
                <a:extLst>
                  <a:ext uri="{FF2B5EF4-FFF2-40B4-BE49-F238E27FC236}">
                    <a16:creationId xmlns:a16="http://schemas.microsoft.com/office/drawing/2014/main" id="{8E4EB4B5-EE7E-4741-B08D-25151A53A900}"/>
                  </a:ext>
                </a:extLst>
              </p:cNvPr>
              <p:cNvSpPr txBox="1">
                <a:spLocks noRot="1" noChangeAspect="1" noMove="1" noResize="1" noEditPoints="1" noAdjustHandles="1" noChangeArrowheads="1" noChangeShapeType="1" noTextEdit="1"/>
              </p:cNvSpPr>
              <p:nvPr/>
            </p:nvSpPr>
            <p:spPr>
              <a:xfrm>
                <a:off x="9124950" y="2547727"/>
                <a:ext cx="3067050" cy="1323439"/>
              </a:xfrm>
              <a:prstGeom prst="rect">
                <a:avLst/>
              </a:prstGeom>
              <a:blipFill>
                <a:blip r:embed="rId6"/>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2060006988"/>
      </p:ext>
    </p:extLst>
  </p:cSld>
  <p:clrMapOvr>
    <a:masterClrMapping/>
  </p:clrMapOvr>
  <mc:AlternateContent xmlns:mc="http://schemas.openxmlformats.org/markup-compatibility/2006" xmlns:p14="http://schemas.microsoft.com/office/powerpoint/2010/main">
    <mc:Choice Requires="p14">
      <p:transition spd="slow" p14:dur="2000" advTm="8834"/>
    </mc:Choice>
    <mc:Fallback xmlns="">
      <p:transition spd="slow" advTm="88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530CF304-EBD4-4614-B3A9-6F7D16AFBF8F}"/>
              </a:ext>
            </a:extLst>
          </p:cNvPr>
          <p:cNvGrpSpPr/>
          <p:nvPr/>
        </p:nvGrpSpPr>
        <p:grpSpPr>
          <a:xfrm>
            <a:off x="1" y="1668079"/>
            <a:ext cx="6086194" cy="5362160"/>
            <a:chOff x="1" y="1668079"/>
            <a:chExt cx="6086194" cy="5362160"/>
          </a:xfrm>
        </p:grpSpPr>
        <p:grpSp>
          <p:nvGrpSpPr>
            <p:cNvPr id="6" name="Group 5">
              <a:extLst>
                <a:ext uri="{FF2B5EF4-FFF2-40B4-BE49-F238E27FC236}">
                  <a16:creationId xmlns:a16="http://schemas.microsoft.com/office/drawing/2014/main" id="{079FF1CC-DA96-4A74-9961-6E0AEAA43621}"/>
                </a:ext>
              </a:extLst>
            </p:cNvPr>
            <p:cNvGrpSpPr/>
            <p:nvPr/>
          </p:nvGrpSpPr>
          <p:grpSpPr>
            <a:xfrm>
              <a:off x="178211" y="1803607"/>
              <a:ext cx="4748366" cy="5149644"/>
              <a:chOff x="1480222" y="4429967"/>
              <a:chExt cx="1784948" cy="888412"/>
            </a:xfrm>
          </p:grpSpPr>
          <p:cxnSp>
            <p:nvCxnSpPr>
              <p:cNvPr id="7" name="Straight Arrow Connector 6">
                <a:extLst>
                  <a:ext uri="{FF2B5EF4-FFF2-40B4-BE49-F238E27FC236}">
                    <a16:creationId xmlns:a16="http://schemas.microsoft.com/office/drawing/2014/main" id="{C6B5AE66-0F11-441D-8651-4803EFDD24ED}"/>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1D115AA-5D5B-4055-AD71-D9EE2CDFC354}"/>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648C8523-0903-4DD3-AA92-6BE88F1E8A4D}"/>
                </a:ext>
              </a:extLst>
            </p:cNvPr>
            <p:cNvGrpSpPr/>
            <p:nvPr/>
          </p:nvGrpSpPr>
          <p:grpSpPr>
            <a:xfrm>
              <a:off x="1" y="1668079"/>
              <a:ext cx="6086194" cy="5362160"/>
              <a:chOff x="1" y="1668079"/>
              <a:chExt cx="6086194" cy="536216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9C2B76-CF5F-488E-AD06-2693D57E4746}"/>
                      </a:ext>
                    </a:extLst>
                  </p:cNvPr>
                  <p:cNvSpPr txBox="1"/>
                  <p:nvPr/>
                </p:nvSpPr>
                <p:spPr>
                  <a:xfrm>
                    <a:off x="4943966" y="6199242"/>
                    <a:ext cx="525510"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i="1">
                              <a:solidFill>
                                <a:srgbClr val="0070C0"/>
                              </a:solidFill>
                              <a:latin typeface="Cambria Math" panose="02040503050406030204" pitchFamily="18" charset="0"/>
                            </a:rPr>
                            <m:t>𝑥</m:t>
                          </m:r>
                        </m:oMath>
                      </m:oMathPara>
                    </a14:m>
                    <a:endParaRPr lang="en-US" sz="3600" b="0" dirty="0"/>
                  </a:p>
                </p:txBody>
              </p:sp>
            </mc:Choice>
            <mc:Fallback xmlns="">
              <p:sp>
                <p:nvSpPr>
                  <p:cNvPr id="10" name="TextBox 9">
                    <a:extLst>
                      <a:ext uri="{FF2B5EF4-FFF2-40B4-BE49-F238E27FC236}">
                        <a16:creationId xmlns:a16="http://schemas.microsoft.com/office/drawing/2014/main" id="{7F9C2B76-CF5F-488E-AD06-2693D57E4746}"/>
                      </a:ext>
                    </a:extLst>
                  </p:cNvPr>
                  <p:cNvSpPr txBox="1">
                    <a:spLocks noRot="1" noChangeAspect="1" noMove="1" noResize="1" noEditPoints="1" noAdjustHandles="1" noChangeArrowheads="1" noChangeShapeType="1" noTextEdit="1"/>
                  </p:cNvSpPr>
                  <p:nvPr/>
                </p:nvSpPr>
                <p:spPr>
                  <a:xfrm>
                    <a:off x="4943966" y="6199242"/>
                    <a:ext cx="525510" cy="830997"/>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62FF6A-FEB4-4ED6-ADA6-2A75C38B1900}"/>
                      </a:ext>
                    </a:extLst>
                  </p:cNvPr>
                  <p:cNvSpPr txBox="1"/>
                  <p:nvPr/>
                </p:nvSpPr>
                <p:spPr>
                  <a:xfrm>
                    <a:off x="450748" y="1668079"/>
                    <a:ext cx="771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oMath>
                      </m:oMathPara>
                    </a14:m>
                    <a:endParaRPr lang="en-US" sz="3600" b="0" dirty="0"/>
                  </a:p>
                </p:txBody>
              </p:sp>
            </mc:Choice>
            <mc:Fallback xmlns="">
              <p:sp>
                <p:nvSpPr>
                  <p:cNvPr id="11" name="TextBox 10">
                    <a:extLst>
                      <a:ext uri="{FF2B5EF4-FFF2-40B4-BE49-F238E27FC236}">
                        <a16:creationId xmlns:a16="http://schemas.microsoft.com/office/drawing/2014/main" id="{0362FF6A-FEB4-4ED6-ADA6-2A75C38B1900}"/>
                      </a:ext>
                    </a:extLst>
                  </p:cNvPr>
                  <p:cNvSpPr txBox="1">
                    <a:spLocks noRot="1" noChangeAspect="1" noMove="1" noResize="1" noEditPoints="1" noAdjustHandles="1" noChangeArrowheads="1" noChangeShapeType="1" noTextEdit="1"/>
                  </p:cNvSpPr>
                  <p:nvPr/>
                </p:nvSpPr>
                <p:spPr>
                  <a:xfrm>
                    <a:off x="450748" y="1668079"/>
                    <a:ext cx="771524" cy="830997"/>
                  </a:xfrm>
                  <a:prstGeom prst="rect">
                    <a:avLst/>
                  </a:prstGeom>
                  <a:blipFill>
                    <a:blip r:embed="rId4"/>
                    <a:stretch>
                      <a:fillRect/>
                    </a:stretch>
                  </a:blipFill>
                </p:spPr>
                <p:txBody>
                  <a:bodyPr/>
                  <a:lstStyle/>
                  <a:p>
                    <a:r>
                      <a:rPr lang="en-CA">
                        <a:noFill/>
                      </a:rPr>
                      <a:t> </a:t>
                    </a:r>
                  </a:p>
                </p:txBody>
              </p:sp>
            </mc:Fallback>
          </mc:AlternateContent>
          <p:sp>
            <p:nvSpPr>
              <p:cNvPr id="16" name="Freeform: Shape 15">
                <a:extLst>
                  <a:ext uri="{FF2B5EF4-FFF2-40B4-BE49-F238E27FC236}">
                    <a16:creationId xmlns:a16="http://schemas.microsoft.com/office/drawing/2014/main" id="{3EC49455-EF9A-4367-A15D-09B6B59CADE7}"/>
                  </a:ext>
                </a:extLst>
              </p:cNvPr>
              <p:cNvSpPr/>
              <p:nvPr/>
            </p:nvSpPr>
            <p:spPr>
              <a:xfrm rot="10800000" flipH="1">
                <a:off x="3135265" y="2035801"/>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sp>
            <p:nvSpPr>
              <p:cNvPr id="17" name="Freeform: Shape 16">
                <a:extLst>
                  <a:ext uri="{FF2B5EF4-FFF2-40B4-BE49-F238E27FC236}">
                    <a16:creationId xmlns:a16="http://schemas.microsoft.com/office/drawing/2014/main" id="{60A13817-AC8F-4036-A873-4026A508360F}"/>
                  </a:ext>
                </a:extLst>
              </p:cNvPr>
              <p:cNvSpPr/>
              <p:nvPr/>
            </p:nvSpPr>
            <p:spPr>
              <a:xfrm rot="10800000" flipH="1">
                <a:off x="310004" y="197718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grpSp>
            <p:nvGrpSpPr>
              <p:cNvPr id="4" name="Group 3">
                <a:extLst>
                  <a:ext uri="{FF2B5EF4-FFF2-40B4-BE49-F238E27FC236}">
                    <a16:creationId xmlns:a16="http://schemas.microsoft.com/office/drawing/2014/main" id="{3A8CB3BF-EA90-4D76-AD16-F567125DA3FC}"/>
                  </a:ext>
                </a:extLst>
              </p:cNvPr>
              <p:cNvGrpSpPr/>
              <p:nvPr/>
            </p:nvGrpSpPr>
            <p:grpSpPr>
              <a:xfrm>
                <a:off x="1962150" y="1668317"/>
                <a:ext cx="4124045" cy="770985"/>
                <a:chOff x="152400" y="5973617"/>
                <a:chExt cx="4124045" cy="770985"/>
              </a:xfrm>
            </p:grpSpPr>
            <p:pic>
              <p:nvPicPr>
                <p:cNvPr id="58" name="Picture 8" descr="Rocket, Star, Moon, Space Travel, Space, Research">
                  <a:extLst>
                    <a:ext uri="{FF2B5EF4-FFF2-40B4-BE49-F238E27FC236}">
                      <a16:creationId xmlns:a16="http://schemas.microsoft.com/office/drawing/2014/main" id="{768C7932-845F-4AE1-B2F8-3C15BCB4AA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420260" y="57057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8" descr="Rocket, Star, Moon, Space Travel, Space, Research">
                  <a:extLst>
                    <a:ext uri="{FF2B5EF4-FFF2-40B4-BE49-F238E27FC236}">
                      <a16:creationId xmlns:a16="http://schemas.microsoft.com/office/drawing/2014/main" id="{6C775B34-7418-466D-9EA3-6E11B99ED719}"/>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241204" y="57093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pic>
            <p:nvPicPr>
              <p:cNvPr id="101" name="Picture 2">
                <a:extLst>
                  <a:ext uri="{FF2B5EF4-FFF2-40B4-BE49-F238E27FC236}">
                    <a16:creationId xmlns:a16="http://schemas.microsoft.com/office/drawing/2014/main" id="{F6C5BCFA-AEA2-473E-BFE2-4139AD60FB8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095" t="10139" b="5438"/>
              <a:stretch/>
            </p:blipFill>
            <p:spPr bwMode="auto">
              <a:xfrm>
                <a:off x="1" y="2079325"/>
                <a:ext cx="582024" cy="79722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5" name="Group 104">
            <a:extLst>
              <a:ext uri="{FF2B5EF4-FFF2-40B4-BE49-F238E27FC236}">
                <a16:creationId xmlns:a16="http://schemas.microsoft.com/office/drawing/2014/main" id="{A997A1EB-C1BC-4AD4-8B21-63348EBBF4FA}"/>
              </a:ext>
            </a:extLst>
          </p:cNvPr>
          <p:cNvGrpSpPr/>
          <p:nvPr/>
        </p:nvGrpSpPr>
        <p:grpSpPr>
          <a:xfrm>
            <a:off x="6153151" y="1668079"/>
            <a:ext cx="6038849" cy="5362160"/>
            <a:chOff x="6153151" y="1668079"/>
            <a:chExt cx="6038849" cy="5362160"/>
          </a:xfrm>
        </p:grpSpPr>
        <p:grpSp>
          <p:nvGrpSpPr>
            <p:cNvPr id="60" name="Group 59">
              <a:extLst>
                <a:ext uri="{FF2B5EF4-FFF2-40B4-BE49-F238E27FC236}">
                  <a16:creationId xmlns:a16="http://schemas.microsoft.com/office/drawing/2014/main" id="{C5CFA4A5-3DFE-4096-94C5-D4D81C7000C7}"/>
                </a:ext>
              </a:extLst>
            </p:cNvPr>
            <p:cNvGrpSpPr/>
            <p:nvPr/>
          </p:nvGrpSpPr>
          <p:grpSpPr>
            <a:xfrm>
              <a:off x="6284016" y="1803607"/>
              <a:ext cx="4748366" cy="5149644"/>
              <a:chOff x="1480222" y="4429967"/>
              <a:chExt cx="1784948" cy="888412"/>
            </a:xfrm>
          </p:grpSpPr>
          <p:cxnSp>
            <p:nvCxnSpPr>
              <p:cNvPr id="61" name="Straight Arrow Connector 60">
                <a:extLst>
                  <a:ext uri="{FF2B5EF4-FFF2-40B4-BE49-F238E27FC236}">
                    <a16:creationId xmlns:a16="http://schemas.microsoft.com/office/drawing/2014/main" id="{ECF16F37-CE23-419E-99A9-7EB8B8A91A96}"/>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77BBD6C-881B-422A-B2A5-CDD24F94B2D0}"/>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CC6B980-476B-4368-AF6A-0FD451A3B8EF}"/>
                    </a:ext>
                  </a:extLst>
                </p:cNvPr>
                <p:cNvSpPr txBox="1"/>
                <p:nvPr/>
              </p:nvSpPr>
              <p:spPr>
                <a:xfrm>
                  <a:off x="11049771" y="6199242"/>
                  <a:ext cx="525510"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i="1">
                            <a:solidFill>
                              <a:srgbClr val="0070C0"/>
                            </a:solidFill>
                            <a:latin typeface="Cambria Math" panose="02040503050406030204" pitchFamily="18" charset="0"/>
                          </a:rPr>
                          <m:t>𝑥</m:t>
                        </m:r>
                      </m:oMath>
                    </m:oMathPara>
                  </a14:m>
                  <a:endParaRPr lang="en-US" sz="3600" b="0" dirty="0"/>
                </a:p>
              </p:txBody>
            </p:sp>
          </mc:Choice>
          <mc:Fallback xmlns="">
            <p:sp>
              <p:nvSpPr>
                <p:cNvPr id="63" name="TextBox 62">
                  <a:extLst>
                    <a:ext uri="{FF2B5EF4-FFF2-40B4-BE49-F238E27FC236}">
                      <a16:creationId xmlns:a16="http://schemas.microsoft.com/office/drawing/2014/main" id="{FCC6B980-476B-4368-AF6A-0FD451A3B8EF}"/>
                    </a:ext>
                  </a:extLst>
                </p:cNvPr>
                <p:cNvSpPr txBox="1">
                  <a:spLocks noRot="1" noChangeAspect="1" noMove="1" noResize="1" noEditPoints="1" noAdjustHandles="1" noChangeArrowheads="1" noChangeShapeType="1" noTextEdit="1"/>
                </p:cNvSpPr>
                <p:nvPr/>
              </p:nvSpPr>
              <p:spPr>
                <a:xfrm>
                  <a:off x="11049771" y="6199242"/>
                  <a:ext cx="525510" cy="830997"/>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A794508-9D72-4384-9AEA-F9C69FD4CDEB}"/>
                    </a:ext>
                  </a:extLst>
                </p:cNvPr>
                <p:cNvSpPr txBox="1"/>
                <p:nvPr/>
              </p:nvSpPr>
              <p:spPr>
                <a:xfrm>
                  <a:off x="6556553" y="1668079"/>
                  <a:ext cx="771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oMath>
                    </m:oMathPara>
                  </a14:m>
                  <a:endParaRPr lang="en-US" sz="3600" b="0" dirty="0"/>
                </a:p>
              </p:txBody>
            </p:sp>
          </mc:Choice>
          <mc:Fallback xmlns="">
            <p:sp>
              <p:nvSpPr>
                <p:cNvPr id="64" name="TextBox 63">
                  <a:extLst>
                    <a:ext uri="{FF2B5EF4-FFF2-40B4-BE49-F238E27FC236}">
                      <a16:creationId xmlns:a16="http://schemas.microsoft.com/office/drawing/2014/main" id="{4A794508-9D72-4384-9AEA-F9C69FD4CDEB}"/>
                    </a:ext>
                  </a:extLst>
                </p:cNvPr>
                <p:cNvSpPr txBox="1">
                  <a:spLocks noRot="1" noChangeAspect="1" noMove="1" noResize="1" noEditPoints="1" noAdjustHandles="1" noChangeArrowheads="1" noChangeShapeType="1" noTextEdit="1"/>
                </p:cNvSpPr>
                <p:nvPr/>
              </p:nvSpPr>
              <p:spPr>
                <a:xfrm>
                  <a:off x="6556553" y="1668079"/>
                  <a:ext cx="771524" cy="830997"/>
                </a:xfrm>
                <a:prstGeom prst="rect">
                  <a:avLst/>
                </a:prstGeom>
                <a:blipFill>
                  <a:blip r:embed="rId8"/>
                  <a:stretch>
                    <a:fillRect/>
                  </a:stretch>
                </a:blipFill>
              </p:spPr>
              <p:txBody>
                <a:bodyPr/>
                <a:lstStyle/>
                <a:p>
                  <a:r>
                    <a:rPr lang="en-CA">
                      <a:noFill/>
                    </a:rPr>
                    <a:t> </a:t>
                  </a:r>
                </a:p>
              </p:txBody>
            </p:sp>
          </mc:Fallback>
        </mc:AlternateContent>
        <p:sp>
          <p:nvSpPr>
            <p:cNvPr id="65" name="Freeform: Shape 64">
              <a:extLst>
                <a:ext uri="{FF2B5EF4-FFF2-40B4-BE49-F238E27FC236}">
                  <a16:creationId xmlns:a16="http://schemas.microsoft.com/office/drawing/2014/main" id="{3E5BFC89-F77F-4A8F-A1C7-FBBAD4BF229A}"/>
                </a:ext>
              </a:extLst>
            </p:cNvPr>
            <p:cNvSpPr/>
            <p:nvPr/>
          </p:nvSpPr>
          <p:spPr>
            <a:xfrm rot="10800000" flipH="1">
              <a:off x="9241070" y="2035801"/>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sp>
          <p:nvSpPr>
            <p:cNvPr id="66" name="Freeform: Shape 65">
              <a:extLst>
                <a:ext uri="{FF2B5EF4-FFF2-40B4-BE49-F238E27FC236}">
                  <a16:creationId xmlns:a16="http://schemas.microsoft.com/office/drawing/2014/main" id="{61BBBA70-B853-42DB-AF72-8759CF179E31}"/>
                </a:ext>
              </a:extLst>
            </p:cNvPr>
            <p:cNvSpPr/>
            <p:nvPr/>
          </p:nvSpPr>
          <p:spPr>
            <a:xfrm rot="10800000" flipH="1">
              <a:off x="6415809" y="197718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80" name="Group 79">
              <a:extLst>
                <a:ext uri="{FF2B5EF4-FFF2-40B4-BE49-F238E27FC236}">
                  <a16:creationId xmlns:a16="http://schemas.microsoft.com/office/drawing/2014/main" id="{8F16DA3F-10A4-49A0-A067-BBC710B63DC9}"/>
                </a:ext>
              </a:extLst>
            </p:cNvPr>
            <p:cNvGrpSpPr/>
            <p:nvPr/>
          </p:nvGrpSpPr>
          <p:grpSpPr>
            <a:xfrm>
              <a:off x="8067955" y="1668317"/>
              <a:ext cx="4124045" cy="770985"/>
              <a:chOff x="152400" y="5973617"/>
              <a:chExt cx="4124045" cy="770985"/>
            </a:xfrm>
          </p:grpSpPr>
          <p:pic>
            <p:nvPicPr>
              <p:cNvPr id="81" name="Picture 8" descr="Rocket, Star, Moon, Space Travel, Space, Research">
                <a:extLst>
                  <a:ext uri="{FF2B5EF4-FFF2-40B4-BE49-F238E27FC236}">
                    <a16:creationId xmlns:a16="http://schemas.microsoft.com/office/drawing/2014/main" id="{7633F6A7-C91B-417E-B748-B29988C37A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420260" y="57057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 descr="Rocket, Star, Moon, Space Travel, Space, Research">
                <a:extLst>
                  <a:ext uri="{FF2B5EF4-FFF2-40B4-BE49-F238E27FC236}">
                    <a16:creationId xmlns:a16="http://schemas.microsoft.com/office/drawing/2014/main" id="{04183904-D300-484D-AEE3-9A579F4793E3}"/>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241204" y="57093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pic>
          <p:nvPicPr>
            <p:cNvPr id="103" name="Picture 2">
              <a:extLst>
                <a:ext uri="{FF2B5EF4-FFF2-40B4-BE49-F238E27FC236}">
                  <a16:creationId xmlns:a16="http://schemas.microsoft.com/office/drawing/2014/main" id="{91E428C9-1791-4702-A11E-79461578356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095" t="10139" b="5438"/>
            <a:stretch/>
          </p:blipFill>
          <p:spPr bwMode="auto">
            <a:xfrm>
              <a:off x="6153151" y="2098375"/>
              <a:ext cx="582024" cy="79722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C7E46C28-216B-4A84-9C22-94FF59E926E6}"/>
              </a:ext>
            </a:extLst>
          </p:cNvPr>
          <p:cNvSpPr txBox="1"/>
          <p:nvPr/>
        </p:nvSpPr>
        <p:spPr>
          <a:xfrm>
            <a:off x="-1" y="0"/>
            <a:ext cx="12624620" cy="707886"/>
          </a:xfrm>
          <a:prstGeom prst="rect">
            <a:avLst/>
          </a:prstGeom>
          <a:noFill/>
          <a:ln>
            <a:noFill/>
          </a:ln>
        </p:spPr>
        <p:txBody>
          <a:bodyPr wrap="square" rtlCol="0">
            <a:spAutoFit/>
          </a:bodyPr>
          <a:lstStyle/>
          <a:p>
            <a:r>
              <a:rPr lang="en-US" sz="4000" dirty="0"/>
              <a:t>1) Spaceships with same constant proper acceleration.</a:t>
            </a:r>
            <a:endParaRPr lang="en-CA" sz="4000" dirty="0">
              <a:solidFill>
                <a:schemeClr val="tx1"/>
              </a:solidFill>
            </a:endParaRPr>
          </a:p>
        </p:txBody>
      </p:sp>
      <p:grpSp>
        <p:nvGrpSpPr>
          <p:cNvPr id="111" name="Group 110">
            <a:extLst>
              <a:ext uri="{FF2B5EF4-FFF2-40B4-BE49-F238E27FC236}">
                <a16:creationId xmlns:a16="http://schemas.microsoft.com/office/drawing/2014/main" id="{24185CAC-4148-4277-AAEA-C22624E3DCD6}"/>
              </a:ext>
            </a:extLst>
          </p:cNvPr>
          <p:cNvGrpSpPr/>
          <p:nvPr/>
        </p:nvGrpSpPr>
        <p:grpSpPr>
          <a:xfrm>
            <a:off x="408019" y="5838613"/>
            <a:ext cx="2814172" cy="923330"/>
            <a:chOff x="408019" y="5838613"/>
            <a:chExt cx="2814172" cy="923330"/>
          </a:xfrm>
        </p:grpSpPr>
        <p:cxnSp>
          <p:nvCxnSpPr>
            <p:cNvPr id="29" name="Straight Arrow Connector 28">
              <a:extLst>
                <a:ext uri="{FF2B5EF4-FFF2-40B4-BE49-F238E27FC236}">
                  <a16:creationId xmlns:a16="http://schemas.microsoft.com/office/drawing/2014/main" id="{22603C38-0A5E-4E09-8BB8-0A512F5D92A9}"/>
                </a:ext>
              </a:extLst>
            </p:cNvPr>
            <p:cNvCxnSpPr>
              <a:cxnSpLocks/>
            </p:cNvCxnSpPr>
            <p:nvPr/>
          </p:nvCxnSpPr>
          <p:spPr>
            <a:xfrm>
              <a:off x="408019" y="6636098"/>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0B22286-DA1F-4014-AA79-0A36887CEB70}"/>
                    </a:ext>
                  </a:extLst>
                </p:cNvPr>
                <p:cNvSpPr txBox="1"/>
                <p:nvPr/>
              </p:nvSpPr>
              <p:spPr>
                <a:xfrm>
                  <a:off x="1316623" y="58386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30" name="TextBox 29">
                  <a:extLst>
                    <a:ext uri="{FF2B5EF4-FFF2-40B4-BE49-F238E27FC236}">
                      <a16:creationId xmlns:a16="http://schemas.microsoft.com/office/drawing/2014/main" id="{F0B22286-DA1F-4014-AA79-0A36887CEB70}"/>
                    </a:ext>
                  </a:extLst>
                </p:cNvPr>
                <p:cNvSpPr txBox="1">
                  <a:spLocks noRot="1" noChangeAspect="1" noMove="1" noResize="1" noEditPoints="1" noAdjustHandles="1" noChangeArrowheads="1" noChangeShapeType="1" noTextEdit="1"/>
                </p:cNvSpPr>
                <p:nvPr/>
              </p:nvSpPr>
              <p:spPr>
                <a:xfrm>
                  <a:off x="1316623" y="5838613"/>
                  <a:ext cx="973017" cy="923330"/>
                </a:xfrm>
                <a:prstGeom prst="rect">
                  <a:avLst/>
                </a:prstGeom>
                <a:blipFill>
                  <a:blip r:embed="rId9"/>
                  <a:stretch>
                    <a:fillRect/>
                  </a:stretch>
                </a:blipFill>
                <a:ln>
                  <a:noFill/>
                </a:ln>
              </p:spPr>
              <p:txBody>
                <a:bodyPr/>
                <a:lstStyle/>
                <a:p>
                  <a:r>
                    <a:rPr lang="en-CA">
                      <a:noFill/>
                    </a:rPr>
                    <a:t> </a:t>
                  </a:r>
                </a:p>
              </p:txBody>
            </p:sp>
          </mc:Fallback>
        </mc:AlternateContent>
      </p:grpSp>
      <p:cxnSp>
        <p:nvCxnSpPr>
          <p:cNvPr id="31" name="Straight Arrow Connector 30">
            <a:extLst>
              <a:ext uri="{FF2B5EF4-FFF2-40B4-BE49-F238E27FC236}">
                <a16:creationId xmlns:a16="http://schemas.microsoft.com/office/drawing/2014/main" id="{CCEE9501-14E7-4B0A-A006-5CA7CB7937DB}"/>
              </a:ext>
            </a:extLst>
          </p:cNvPr>
          <p:cNvCxnSpPr>
            <a:cxnSpLocks/>
          </p:cNvCxnSpPr>
          <p:nvPr/>
        </p:nvCxnSpPr>
        <p:spPr>
          <a:xfrm>
            <a:off x="619413" y="5254666"/>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EA3737A-5C43-4D03-BE8A-79C4014AE6CB}"/>
              </a:ext>
            </a:extLst>
          </p:cNvPr>
          <p:cNvCxnSpPr>
            <a:cxnSpLocks/>
          </p:cNvCxnSpPr>
          <p:nvPr/>
        </p:nvCxnSpPr>
        <p:spPr>
          <a:xfrm>
            <a:off x="1238845" y="3927311"/>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65A20015-1442-4755-A414-0E99B17A8773}"/>
              </a:ext>
            </a:extLst>
          </p:cNvPr>
          <p:cNvGrpSpPr/>
          <p:nvPr/>
        </p:nvGrpSpPr>
        <p:grpSpPr>
          <a:xfrm>
            <a:off x="237372" y="5816256"/>
            <a:ext cx="885439" cy="885440"/>
            <a:chOff x="14316927" y="3518814"/>
            <a:chExt cx="2814171" cy="2814172"/>
          </a:xfrm>
        </p:grpSpPr>
        <p:cxnSp>
          <p:nvCxnSpPr>
            <p:cNvPr id="48" name="Straight Arrow Connector 47">
              <a:extLst>
                <a:ext uri="{FF2B5EF4-FFF2-40B4-BE49-F238E27FC236}">
                  <a16:creationId xmlns:a16="http://schemas.microsoft.com/office/drawing/2014/main" id="{2A4AEBDE-6955-447A-978F-F1102703ECDE}"/>
                </a:ext>
              </a:extLst>
            </p:cNvPr>
            <p:cNvCxnSpPr>
              <a:cxnSpLocks/>
            </p:cNvCxnSpPr>
            <p:nvPr/>
          </p:nvCxnSpPr>
          <p:spPr>
            <a:xfrm>
              <a:off x="14316927" y="6235383"/>
              <a:ext cx="2814171"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768F86D-B791-4F14-9CCA-A5EDA0A61C25}"/>
                </a:ext>
              </a:extLst>
            </p:cNvPr>
            <p:cNvCxnSpPr>
              <a:cxnSpLocks/>
            </p:cNvCxnSpPr>
            <p:nvPr/>
          </p:nvCxnSpPr>
          <p:spPr>
            <a:xfrm rot="16200000">
              <a:off x="12977947" y="4925900"/>
              <a:ext cx="2814172"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07AF73CF-E16B-420D-97FD-3421CDE68AA1}"/>
              </a:ext>
            </a:extLst>
          </p:cNvPr>
          <p:cNvGrpSpPr/>
          <p:nvPr/>
        </p:nvGrpSpPr>
        <p:grpSpPr>
          <a:xfrm>
            <a:off x="542172" y="4463706"/>
            <a:ext cx="885439" cy="885440"/>
            <a:chOff x="14316927" y="3518814"/>
            <a:chExt cx="2814171" cy="2814172"/>
          </a:xfrm>
        </p:grpSpPr>
        <p:cxnSp>
          <p:nvCxnSpPr>
            <p:cNvPr id="51" name="Straight Arrow Connector 50">
              <a:extLst>
                <a:ext uri="{FF2B5EF4-FFF2-40B4-BE49-F238E27FC236}">
                  <a16:creationId xmlns:a16="http://schemas.microsoft.com/office/drawing/2014/main" id="{C272962A-A325-45BF-B47C-AE3FFC728A03}"/>
                </a:ext>
              </a:extLst>
            </p:cNvPr>
            <p:cNvCxnSpPr>
              <a:cxnSpLocks/>
            </p:cNvCxnSpPr>
            <p:nvPr/>
          </p:nvCxnSpPr>
          <p:spPr>
            <a:xfrm>
              <a:off x="14316927" y="6235383"/>
              <a:ext cx="2814171"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9B970E7-84A0-4242-93A6-8B964432B0BF}"/>
                </a:ext>
              </a:extLst>
            </p:cNvPr>
            <p:cNvCxnSpPr>
              <a:cxnSpLocks/>
            </p:cNvCxnSpPr>
            <p:nvPr/>
          </p:nvCxnSpPr>
          <p:spPr>
            <a:xfrm rot="16200000">
              <a:off x="12977947" y="4925900"/>
              <a:ext cx="2814172"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8FB4D45D-22FA-4666-9EA6-5E0DEED7FE1B}"/>
              </a:ext>
            </a:extLst>
          </p:cNvPr>
          <p:cNvGrpSpPr/>
          <p:nvPr/>
        </p:nvGrpSpPr>
        <p:grpSpPr>
          <a:xfrm>
            <a:off x="1170822" y="3130206"/>
            <a:ext cx="885439" cy="885440"/>
            <a:chOff x="14316927" y="3518814"/>
            <a:chExt cx="2814171" cy="2814172"/>
          </a:xfrm>
        </p:grpSpPr>
        <p:cxnSp>
          <p:nvCxnSpPr>
            <p:cNvPr id="54" name="Straight Arrow Connector 53">
              <a:extLst>
                <a:ext uri="{FF2B5EF4-FFF2-40B4-BE49-F238E27FC236}">
                  <a16:creationId xmlns:a16="http://schemas.microsoft.com/office/drawing/2014/main" id="{45093501-7084-4BED-A152-18E3EFB8E133}"/>
                </a:ext>
              </a:extLst>
            </p:cNvPr>
            <p:cNvCxnSpPr>
              <a:cxnSpLocks/>
            </p:cNvCxnSpPr>
            <p:nvPr/>
          </p:nvCxnSpPr>
          <p:spPr>
            <a:xfrm>
              <a:off x="14316927" y="6235383"/>
              <a:ext cx="2814171"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5D6DC99-8B9A-4DDD-8F75-ED79051AB5BC}"/>
                </a:ext>
              </a:extLst>
            </p:cNvPr>
            <p:cNvCxnSpPr>
              <a:cxnSpLocks/>
            </p:cNvCxnSpPr>
            <p:nvPr/>
          </p:nvCxnSpPr>
          <p:spPr>
            <a:xfrm rot="16200000">
              <a:off x="12977947" y="4925900"/>
              <a:ext cx="2814172"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3" name="Straight Connector 82">
            <a:extLst>
              <a:ext uri="{FF2B5EF4-FFF2-40B4-BE49-F238E27FC236}">
                <a16:creationId xmlns:a16="http://schemas.microsoft.com/office/drawing/2014/main" id="{3E7224ED-0EA3-4063-AEE1-8CC8E7D7E3E1}"/>
              </a:ext>
            </a:extLst>
          </p:cNvPr>
          <p:cNvCxnSpPr>
            <a:cxnSpLocks/>
          </p:cNvCxnSpPr>
          <p:nvPr/>
        </p:nvCxnSpPr>
        <p:spPr>
          <a:xfrm flipV="1">
            <a:off x="6115665" y="704850"/>
            <a:ext cx="0" cy="662940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BC92DEA4-94DA-4EF0-903D-6DEB720FCF58}"/>
              </a:ext>
            </a:extLst>
          </p:cNvPr>
          <p:cNvGrpSpPr/>
          <p:nvPr/>
        </p:nvGrpSpPr>
        <p:grpSpPr>
          <a:xfrm>
            <a:off x="6452400" y="5833697"/>
            <a:ext cx="2814172" cy="923330"/>
            <a:chOff x="6452400" y="5833697"/>
            <a:chExt cx="2814172" cy="923330"/>
          </a:xfrm>
        </p:grpSpPr>
        <p:cxnSp>
          <p:nvCxnSpPr>
            <p:cNvPr id="84" name="Straight Arrow Connector 83">
              <a:extLst>
                <a:ext uri="{FF2B5EF4-FFF2-40B4-BE49-F238E27FC236}">
                  <a16:creationId xmlns:a16="http://schemas.microsoft.com/office/drawing/2014/main" id="{9A57F056-157C-4CD8-98F2-C71170AC4323}"/>
                </a:ext>
              </a:extLst>
            </p:cNvPr>
            <p:cNvCxnSpPr>
              <a:cxnSpLocks/>
            </p:cNvCxnSpPr>
            <p:nvPr/>
          </p:nvCxnSpPr>
          <p:spPr>
            <a:xfrm>
              <a:off x="6452400" y="663118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C5EB663A-6731-4E3A-8EC9-D7CD66C16F6B}"/>
                    </a:ext>
                  </a:extLst>
                </p:cNvPr>
                <p:cNvSpPr txBox="1"/>
                <p:nvPr/>
              </p:nvSpPr>
              <p:spPr>
                <a:xfrm>
                  <a:off x="7449494" y="583369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85" name="TextBox 84">
                  <a:extLst>
                    <a:ext uri="{FF2B5EF4-FFF2-40B4-BE49-F238E27FC236}">
                      <a16:creationId xmlns:a16="http://schemas.microsoft.com/office/drawing/2014/main" id="{C5EB663A-6731-4E3A-8EC9-D7CD66C16F6B}"/>
                    </a:ext>
                  </a:extLst>
                </p:cNvPr>
                <p:cNvSpPr txBox="1">
                  <a:spLocks noRot="1" noChangeAspect="1" noMove="1" noResize="1" noEditPoints="1" noAdjustHandles="1" noChangeArrowheads="1" noChangeShapeType="1" noTextEdit="1"/>
                </p:cNvSpPr>
                <p:nvPr/>
              </p:nvSpPr>
              <p:spPr>
                <a:xfrm>
                  <a:off x="7449494" y="5833697"/>
                  <a:ext cx="973017" cy="923330"/>
                </a:xfrm>
                <a:prstGeom prst="rect">
                  <a:avLst/>
                </a:prstGeom>
                <a:blipFill>
                  <a:blip r:embed="rId10"/>
                  <a:stretch>
                    <a:fillRect/>
                  </a:stretch>
                </a:blipFill>
                <a:ln>
                  <a:noFill/>
                </a:ln>
              </p:spPr>
              <p:txBody>
                <a:bodyPr/>
                <a:lstStyle/>
                <a:p>
                  <a:r>
                    <a:rPr lang="en-CA">
                      <a:noFill/>
                    </a:rPr>
                    <a:t> </a:t>
                  </a:r>
                </a:p>
              </p:txBody>
            </p:sp>
          </mc:Fallback>
        </mc:AlternateContent>
      </p:grpSp>
      <p:cxnSp>
        <p:nvCxnSpPr>
          <p:cNvPr id="86" name="Straight Arrow Connector 85">
            <a:extLst>
              <a:ext uri="{FF2B5EF4-FFF2-40B4-BE49-F238E27FC236}">
                <a16:creationId xmlns:a16="http://schemas.microsoft.com/office/drawing/2014/main" id="{F06F1145-92AF-420D-8677-D5705B3BF991}"/>
              </a:ext>
            </a:extLst>
          </p:cNvPr>
          <p:cNvCxnSpPr>
            <a:cxnSpLocks/>
          </p:cNvCxnSpPr>
          <p:nvPr/>
        </p:nvCxnSpPr>
        <p:spPr>
          <a:xfrm flipV="1">
            <a:off x="6535095" y="4758214"/>
            <a:ext cx="2995436" cy="981697"/>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A244B54-FF73-4FEB-A031-7D2DDCECDD2A}"/>
              </a:ext>
            </a:extLst>
          </p:cNvPr>
          <p:cNvCxnSpPr>
            <a:cxnSpLocks/>
          </p:cNvCxnSpPr>
          <p:nvPr/>
        </p:nvCxnSpPr>
        <p:spPr>
          <a:xfrm flipV="1">
            <a:off x="6910234" y="2806495"/>
            <a:ext cx="3262526" cy="1972125"/>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BD0182FB-BDE7-4CAB-B2FC-2E52DC454C30}"/>
              </a:ext>
            </a:extLst>
          </p:cNvPr>
          <p:cNvGrpSpPr/>
          <p:nvPr/>
        </p:nvGrpSpPr>
        <p:grpSpPr>
          <a:xfrm>
            <a:off x="6331691" y="4945524"/>
            <a:ext cx="918438" cy="918438"/>
            <a:chOff x="13957170" y="1241368"/>
            <a:chExt cx="2919047" cy="2919047"/>
          </a:xfrm>
        </p:grpSpPr>
        <p:cxnSp>
          <p:nvCxnSpPr>
            <p:cNvPr id="89" name="Straight Arrow Connector 88">
              <a:extLst>
                <a:ext uri="{FF2B5EF4-FFF2-40B4-BE49-F238E27FC236}">
                  <a16:creationId xmlns:a16="http://schemas.microsoft.com/office/drawing/2014/main" id="{209DD490-D1BD-4F92-BCFC-942080716FB8}"/>
                </a:ext>
              </a:extLst>
            </p:cNvPr>
            <p:cNvCxnSpPr>
              <a:cxnSpLocks/>
            </p:cNvCxnSpPr>
            <p:nvPr/>
          </p:nvCxnSpPr>
          <p:spPr>
            <a:xfrm flipV="1">
              <a:off x="13957170" y="3119088"/>
              <a:ext cx="2919047" cy="956661"/>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1F9FE12D-8F70-4054-B969-2EA803EFFAFD}"/>
                </a:ext>
              </a:extLst>
            </p:cNvPr>
            <p:cNvCxnSpPr>
              <a:cxnSpLocks/>
            </p:cNvCxnSpPr>
            <p:nvPr/>
          </p:nvCxnSpPr>
          <p:spPr>
            <a:xfrm rot="5400000" flipH="1" flipV="1">
              <a:off x="13090141" y="2222561"/>
              <a:ext cx="2919047" cy="956662"/>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103C4429-2C09-4A54-8424-8D8D9541552D}"/>
              </a:ext>
            </a:extLst>
          </p:cNvPr>
          <p:cNvGrpSpPr/>
          <p:nvPr/>
        </p:nvGrpSpPr>
        <p:grpSpPr>
          <a:xfrm>
            <a:off x="6276222" y="5835306"/>
            <a:ext cx="885439" cy="885440"/>
            <a:chOff x="14316927" y="3518814"/>
            <a:chExt cx="2814171" cy="2814172"/>
          </a:xfrm>
        </p:grpSpPr>
        <p:cxnSp>
          <p:nvCxnSpPr>
            <p:cNvPr id="92" name="Straight Arrow Connector 91">
              <a:extLst>
                <a:ext uri="{FF2B5EF4-FFF2-40B4-BE49-F238E27FC236}">
                  <a16:creationId xmlns:a16="http://schemas.microsoft.com/office/drawing/2014/main" id="{F3BE5064-67A9-418D-A6B2-CC1E7C4ACAA6}"/>
                </a:ext>
              </a:extLst>
            </p:cNvPr>
            <p:cNvCxnSpPr>
              <a:cxnSpLocks/>
            </p:cNvCxnSpPr>
            <p:nvPr/>
          </p:nvCxnSpPr>
          <p:spPr>
            <a:xfrm>
              <a:off x="14316927" y="6235383"/>
              <a:ext cx="2814171"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87C0162-EE21-46B7-BF6B-C6BF9DE022FE}"/>
                </a:ext>
              </a:extLst>
            </p:cNvPr>
            <p:cNvCxnSpPr>
              <a:cxnSpLocks/>
            </p:cNvCxnSpPr>
            <p:nvPr/>
          </p:nvCxnSpPr>
          <p:spPr>
            <a:xfrm rot="16200000">
              <a:off x="12977947" y="4925900"/>
              <a:ext cx="2814172"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F993E9A3-8015-4E1C-B552-E1A46E4A5FE2}"/>
              </a:ext>
            </a:extLst>
          </p:cNvPr>
          <p:cNvGrpSpPr/>
          <p:nvPr/>
        </p:nvGrpSpPr>
        <p:grpSpPr>
          <a:xfrm>
            <a:off x="6719699" y="3915805"/>
            <a:ext cx="1001280" cy="988519"/>
            <a:chOff x="12741376" y="-88492"/>
            <a:chExt cx="3182344" cy="3141785"/>
          </a:xfrm>
        </p:grpSpPr>
        <p:cxnSp>
          <p:nvCxnSpPr>
            <p:cNvPr id="95" name="Straight Arrow Connector 94">
              <a:extLst>
                <a:ext uri="{FF2B5EF4-FFF2-40B4-BE49-F238E27FC236}">
                  <a16:creationId xmlns:a16="http://schemas.microsoft.com/office/drawing/2014/main" id="{A657DA39-4B2C-4147-8135-71B6CB4FAD5C}"/>
                </a:ext>
              </a:extLst>
            </p:cNvPr>
            <p:cNvCxnSpPr>
              <a:cxnSpLocks/>
            </p:cNvCxnSpPr>
            <p:nvPr/>
          </p:nvCxnSpPr>
          <p:spPr>
            <a:xfrm flipV="1">
              <a:off x="12781935" y="1139785"/>
              <a:ext cx="3141785" cy="189914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C779AEA-3E86-433B-817B-D6EC62A64F4F}"/>
                </a:ext>
              </a:extLst>
            </p:cNvPr>
            <p:cNvCxnSpPr>
              <a:cxnSpLocks/>
            </p:cNvCxnSpPr>
            <p:nvPr/>
          </p:nvCxnSpPr>
          <p:spPr>
            <a:xfrm rot="5400000" flipH="1" flipV="1">
              <a:off x="12120052" y="532832"/>
              <a:ext cx="3141785" cy="189913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00372183-9CE7-4AE5-BFFD-8CB9E32B0FD9}"/>
              </a:ext>
            </a:extLst>
          </p:cNvPr>
          <p:cNvGrpSpPr/>
          <p:nvPr/>
        </p:nvGrpSpPr>
        <p:grpSpPr>
          <a:xfrm>
            <a:off x="9526378" y="1911724"/>
            <a:ext cx="2140820" cy="2852155"/>
            <a:chOff x="9526378" y="1911724"/>
            <a:chExt cx="2140820" cy="2852155"/>
          </a:xfrm>
        </p:grpSpPr>
        <p:cxnSp>
          <p:nvCxnSpPr>
            <p:cNvPr id="97" name="Straight Arrow Connector 96">
              <a:extLst>
                <a:ext uri="{FF2B5EF4-FFF2-40B4-BE49-F238E27FC236}">
                  <a16:creationId xmlns:a16="http://schemas.microsoft.com/office/drawing/2014/main" id="{780A6A26-84B0-4E5E-85A9-32251A2A289D}"/>
                </a:ext>
              </a:extLst>
            </p:cNvPr>
            <p:cNvCxnSpPr>
              <a:cxnSpLocks/>
            </p:cNvCxnSpPr>
            <p:nvPr/>
          </p:nvCxnSpPr>
          <p:spPr>
            <a:xfrm flipV="1">
              <a:off x="9526378" y="4646809"/>
              <a:ext cx="357210" cy="117070"/>
            </a:xfrm>
            <a:prstGeom prst="straightConnector1">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9620348-A4EA-46CE-AE6D-8E4016E2F0F0}"/>
                </a:ext>
              </a:extLst>
            </p:cNvPr>
            <p:cNvCxnSpPr>
              <a:cxnSpLocks/>
            </p:cNvCxnSpPr>
            <p:nvPr/>
          </p:nvCxnSpPr>
          <p:spPr>
            <a:xfrm flipV="1">
              <a:off x="10170459" y="1911724"/>
              <a:ext cx="1496739" cy="904747"/>
            </a:xfrm>
            <a:prstGeom prst="straightConnector1">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9" name="Straight Connector 98">
            <a:extLst>
              <a:ext uri="{FF2B5EF4-FFF2-40B4-BE49-F238E27FC236}">
                <a16:creationId xmlns:a16="http://schemas.microsoft.com/office/drawing/2014/main" id="{2C96FAFD-647C-4F63-80B1-3BF9A7F04249}"/>
              </a:ext>
            </a:extLst>
          </p:cNvPr>
          <p:cNvCxnSpPr>
            <a:cxnSpLocks/>
          </p:cNvCxnSpPr>
          <p:nvPr/>
        </p:nvCxnSpPr>
        <p:spPr>
          <a:xfrm flipH="1">
            <a:off x="1" y="685802"/>
            <a:ext cx="12191999"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8FAF5F7F-9D40-4920-8A22-FE1089851483}"/>
                  </a:ext>
                </a:extLst>
              </p:cNvPr>
              <p:cNvSpPr txBox="1"/>
              <p:nvPr/>
            </p:nvSpPr>
            <p:spPr>
              <a:xfrm>
                <a:off x="1" y="742950"/>
                <a:ext cx="4210050" cy="954107"/>
              </a:xfrm>
              <a:prstGeom prst="rect">
                <a:avLst/>
              </a:prstGeom>
              <a:noFill/>
              <a:ln>
                <a:noFill/>
              </a:ln>
            </p:spPr>
            <p:txBody>
              <a:bodyPr wrap="square" rtlCol="0">
                <a:spAutoFit/>
              </a:bodyPr>
              <a:lstStyle/>
              <a:p>
                <a:r>
                  <a:rPr lang="en-US" sz="2800" dirty="0"/>
                  <a:t>Stationary Einstein sees </a:t>
                </a:r>
                <a:r>
                  <a:rPr lang="en-US" sz="2800" dirty="0">
                    <a:solidFill>
                      <a:srgbClr val="FF0000"/>
                    </a:solidFill>
                  </a:rPr>
                  <a:t>constant distance </a:t>
                </a:r>
                <a14:m>
                  <m:oMath xmlns:m="http://schemas.openxmlformats.org/officeDocument/2006/math">
                    <m:r>
                      <a:rPr lang="en-US" sz="2800" i="1" dirty="0" smtClean="0">
                        <a:solidFill>
                          <a:srgbClr val="FF0000"/>
                        </a:solidFill>
                        <a:latin typeface="Cambria Math" panose="02040503050406030204" pitchFamily="18" charset="0"/>
                      </a:rPr>
                      <m:t>𝐷</m:t>
                    </m:r>
                  </m:oMath>
                </a14:m>
                <a:r>
                  <a:rPr lang="en-US" sz="2800" dirty="0"/>
                  <a:t>.</a:t>
                </a:r>
                <a:endParaRPr lang="en-CA" sz="2800" dirty="0">
                  <a:solidFill>
                    <a:schemeClr val="tx1"/>
                  </a:solidFill>
                </a:endParaRPr>
              </a:p>
            </p:txBody>
          </p:sp>
        </mc:Choice>
        <mc:Fallback xmlns="">
          <p:sp>
            <p:nvSpPr>
              <p:cNvPr id="107" name="TextBox 106">
                <a:extLst>
                  <a:ext uri="{FF2B5EF4-FFF2-40B4-BE49-F238E27FC236}">
                    <a16:creationId xmlns:a16="http://schemas.microsoft.com/office/drawing/2014/main" id="{8FAF5F7F-9D40-4920-8A22-FE1089851483}"/>
                  </a:ext>
                </a:extLst>
              </p:cNvPr>
              <p:cNvSpPr txBox="1">
                <a:spLocks noRot="1" noChangeAspect="1" noMove="1" noResize="1" noEditPoints="1" noAdjustHandles="1" noChangeArrowheads="1" noChangeShapeType="1" noTextEdit="1"/>
              </p:cNvSpPr>
              <p:nvPr/>
            </p:nvSpPr>
            <p:spPr>
              <a:xfrm>
                <a:off x="1" y="742950"/>
                <a:ext cx="4210050" cy="954107"/>
              </a:xfrm>
              <a:prstGeom prst="rect">
                <a:avLst/>
              </a:prstGeom>
              <a:blipFill>
                <a:blip r:embed="rId11"/>
                <a:stretch>
                  <a:fillRect l="-2894" t="-6410" b="-17949"/>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3F2FF5B6-4860-4404-B77E-F43396CB6DB3}"/>
                  </a:ext>
                </a:extLst>
              </p:cNvPr>
              <p:cNvSpPr txBox="1"/>
              <p:nvPr/>
            </p:nvSpPr>
            <p:spPr>
              <a:xfrm>
                <a:off x="6153151" y="762000"/>
                <a:ext cx="4362449" cy="954107"/>
              </a:xfrm>
              <a:prstGeom prst="rect">
                <a:avLst/>
              </a:prstGeom>
              <a:noFill/>
              <a:ln>
                <a:noFill/>
              </a:ln>
            </p:spPr>
            <p:txBody>
              <a:bodyPr wrap="square" rtlCol="0">
                <a:spAutoFit/>
              </a:bodyPr>
              <a:lstStyle/>
              <a:p>
                <a:r>
                  <a:rPr lang="en-US" sz="2800" dirty="0"/>
                  <a:t>Accelerating spaceships see</a:t>
                </a:r>
                <a:br>
                  <a:rPr lang="en-US" sz="2800" dirty="0"/>
                </a:br>
                <a:r>
                  <a:rPr lang="en-US" sz="2800" dirty="0">
                    <a:solidFill>
                      <a:srgbClr val="00B050"/>
                    </a:solidFill>
                  </a:rPr>
                  <a:t>increasing distance </a:t>
                </a:r>
                <a14:m>
                  <m:oMath xmlns:m="http://schemas.openxmlformats.org/officeDocument/2006/math">
                    <m:r>
                      <a:rPr lang="en-US" sz="2800" b="0" i="0" dirty="0" smtClean="0">
                        <a:solidFill>
                          <a:srgbClr val="00B050"/>
                        </a:solidFill>
                        <a:latin typeface="Cambria Math" panose="02040503050406030204" pitchFamily="18" charset="0"/>
                      </a:rPr>
                      <m:t>&gt;</m:t>
                    </m:r>
                    <m:r>
                      <a:rPr lang="en-US" sz="2800" i="1" dirty="0" smtClean="0">
                        <a:solidFill>
                          <a:srgbClr val="00B050"/>
                        </a:solidFill>
                        <a:latin typeface="Cambria Math" panose="02040503050406030204" pitchFamily="18" charset="0"/>
                      </a:rPr>
                      <m:t>𝐷</m:t>
                    </m:r>
                  </m:oMath>
                </a14:m>
                <a:r>
                  <a:rPr lang="en-US" sz="2800" dirty="0"/>
                  <a:t>.</a:t>
                </a:r>
                <a:endParaRPr lang="en-CA" sz="2800" dirty="0">
                  <a:solidFill>
                    <a:schemeClr val="tx1"/>
                  </a:solidFill>
                </a:endParaRPr>
              </a:p>
            </p:txBody>
          </p:sp>
        </mc:Choice>
        <mc:Fallback xmlns="">
          <p:sp>
            <p:nvSpPr>
              <p:cNvPr id="109" name="TextBox 108">
                <a:extLst>
                  <a:ext uri="{FF2B5EF4-FFF2-40B4-BE49-F238E27FC236}">
                    <a16:creationId xmlns:a16="http://schemas.microsoft.com/office/drawing/2014/main" id="{3F2FF5B6-4860-4404-B77E-F43396CB6DB3}"/>
                  </a:ext>
                </a:extLst>
              </p:cNvPr>
              <p:cNvSpPr txBox="1">
                <a:spLocks noRot="1" noChangeAspect="1" noMove="1" noResize="1" noEditPoints="1" noAdjustHandles="1" noChangeArrowheads="1" noChangeShapeType="1" noTextEdit="1"/>
              </p:cNvSpPr>
              <p:nvPr/>
            </p:nvSpPr>
            <p:spPr>
              <a:xfrm>
                <a:off x="6153151" y="762000"/>
                <a:ext cx="4362449" cy="954107"/>
              </a:xfrm>
              <a:prstGeom prst="rect">
                <a:avLst/>
              </a:prstGeom>
              <a:blipFill>
                <a:blip r:embed="rId12"/>
                <a:stretch>
                  <a:fillRect l="-2793" t="-5732" b="-17197"/>
                </a:stretch>
              </a:blipFill>
              <a:ln>
                <a:noFill/>
              </a:ln>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608458876"/>
      </p:ext>
    </p:extLst>
  </p:cSld>
  <p:clrMapOvr>
    <a:masterClrMapping/>
  </p:clrMapOvr>
  <mc:AlternateContent xmlns:mc="http://schemas.openxmlformats.org/markup-compatibility/2006" xmlns:p14="http://schemas.microsoft.com/office/powerpoint/2010/main">
    <mc:Choice Requires="p14">
      <p:transition spd="slow" p14:dur="2000" advTm="14815"/>
    </mc:Choice>
    <mc:Fallback xmlns="">
      <p:transition spd="slow" advTm="148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down)">
                                      <p:cBhvr>
                                        <p:cTn id="7" dur="500"/>
                                        <p:tgtEl>
                                          <p:spTgt spid="110"/>
                                        </p:tgtEl>
                                      </p:cBhvr>
                                    </p:animEffect>
                                  </p:childTnLst>
                                </p:cTn>
                              </p:par>
                              <p:par>
                                <p:cTn id="8" presetID="22" presetClass="entr" presetSubtype="4" fill="hold"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wipe(down)">
                                      <p:cBhvr>
                                        <p:cTn id="10" dur="500"/>
                                        <p:tgtEl>
                                          <p:spTgt spid="10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nodeType="afterEffect">
                                  <p:stCondLst>
                                    <p:cond delay="0"/>
                                  </p:stCondLst>
                                  <p:childTnLst>
                                    <p:set>
                                      <p:cBhvr>
                                        <p:cTn id="17" dur="1" fill="hold">
                                          <p:stCondLst>
                                            <p:cond delay="0"/>
                                          </p:stCondLst>
                                        </p:cTn>
                                        <p:tgtEl>
                                          <p:spTgt spid="111"/>
                                        </p:tgtEl>
                                        <p:attrNameLst>
                                          <p:attrName>style.visibility</p:attrName>
                                        </p:attrNameLst>
                                      </p:cBhvr>
                                      <p:to>
                                        <p:strVal val="visible"/>
                                      </p:to>
                                    </p:set>
                                    <p:animEffect transition="in" filter="wipe(left)">
                                      <p:cBhvr>
                                        <p:cTn id="18" dur="500"/>
                                        <p:tgtEl>
                                          <p:spTgt spid="111"/>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1000"/>
                            </p:stCondLst>
                            <p:childTnLst>
                              <p:par>
                                <p:cTn id="27" presetID="1" presetClass="entr" presetSubtype="0" fill="hold" nodeType="after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childTnLst>
                          </p:cTn>
                        </p:par>
                        <p:par>
                          <p:cTn id="41" fill="hold">
                            <p:stCondLst>
                              <p:cond delay="0"/>
                            </p:stCondLst>
                            <p:childTnLst>
                              <p:par>
                                <p:cTn id="42" presetID="22" presetClass="entr" presetSubtype="8" fill="hold" nodeType="after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wipe(left)">
                                      <p:cBhvr>
                                        <p:cTn id="44" dur="500"/>
                                        <p:tgtEl>
                                          <p:spTgt spid="112"/>
                                        </p:tgtEl>
                                      </p:cBhvr>
                                    </p:animEffect>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88"/>
                                        </p:tgtEl>
                                        <p:attrNameLst>
                                          <p:attrName>style.visibility</p:attrName>
                                        </p:attrNameLst>
                                      </p:cBhvr>
                                      <p:to>
                                        <p:strVal val="visible"/>
                                      </p:to>
                                    </p:set>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wipe(down)">
                                      <p:cBhvr>
                                        <p:cTn id="51" dur="500"/>
                                        <p:tgtEl>
                                          <p:spTgt spid="86"/>
                                        </p:tgtEl>
                                      </p:cBhvr>
                                    </p:animEffect>
                                  </p:childTnLst>
                                </p:cTn>
                              </p:par>
                            </p:childTnLst>
                          </p:cTn>
                        </p:par>
                        <p:par>
                          <p:cTn id="52" fill="hold">
                            <p:stCondLst>
                              <p:cond delay="1000"/>
                            </p:stCondLst>
                            <p:childTnLst>
                              <p:par>
                                <p:cTn id="53" presetID="1" presetClass="entr" presetSubtype="0" fill="hold" nodeType="afterEffect">
                                  <p:stCondLst>
                                    <p:cond delay="0"/>
                                  </p:stCondLst>
                                  <p:childTnLst>
                                    <p:set>
                                      <p:cBhvr>
                                        <p:cTn id="54" dur="1" fill="hold">
                                          <p:stCondLst>
                                            <p:cond delay="0"/>
                                          </p:stCondLst>
                                        </p:cTn>
                                        <p:tgtEl>
                                          <p:spTgt spid="94"/>
                                        </p:tgtEl>
                                        <p:attrNameLst>
                                          <p:attrName>style.visibility</p:attrName>
                                        </p:attrNameLst>
                                      </p:cBhvr>
                                      <p:to>
                                        <p:strVal val="visible"/>
                                      </p:to>
                                    </p:set>
                                  </p:childTnLst>
                                </p:cTn>
                              </p:par>
                            </p:childTnLst>
                          </p:cTn>
                        </p:par>
                        <p:par>
                          <p:cTn id="55" fill="hold">
                            <p:stCondLst>
                              <p:cond delay="1000"/>
                            </p:stCondLst>
                            <p:childTnLst>
                              <p:par>
                                <p:cTn id="56" presetID="22" presetClass="entr" presetSubtype="4" fill="hold" nodeType="afterEffect">
                                  <p:stCondLst>
                                    <p:cond delay="0"/>
                                  </p:stCondLst>
                                  <p:childTnLst>
                                    <p:set>
                                      <p:cBhvr>
                                        <p:cTn id="57" dur="1" fill="hold">
                                          <p:stCondLst>
                                            <p:cond delay="0"/>
                                          </p:stCondLst>
                                        </p:cTn>
                                        <p:tgtEl>
                                          <p:spTgt spid="87"/>
                                        </p:tgtEl>
                                        <p:attrNameLst>
                                          <p:attrName>style.visibility</p:attrName>
                                        </p:attrNameLst>
                                      </p:cBhvr>
                                      <p:to>
                                        <p:strVal val="visible"/>
                                      </p:to>
                                    </p:set>
                                    <p:animEffect transition="in" filter="wipe(down)">
                                      <p:cBhvr>
                                        <p:cTn id="58" dur="500"/>
                                        <p:tgtEl>
                                          <p:spTgt spid="8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13"/>
                                        </p:tgtEl>
                                        <p:attrNameLst>
                                          <p:attrName>style.visibility</p:attrName>
                                        </p:attrNameLst>
                                      </p:cBhvr>
                                      <p:to>
                                        <p:strVal val="visible"/>
                                      </p:to>
                                    </p:set>
                                    <p:animEffect transition="in" filter="wipe(left)">
                                      <p:cBhvr>
                                        <p:cTn id="63" dur="500"/>
                                        <p:tgtEl>
                                          <p:spTgt spid="113"/>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7E46C28-216B-4A84-9C22-94FF59E926E6}"/>
                  </a:ext>
                </a:extLst>
              </p:cNvPr>
              <p:cNvSpPr txBox="1"/>
              <p:nvPr/>
            </p:nvSpPr>
            <p:spPr>
              <a:xfrm>
                <a:off x="-1" y="0"/>
                <a:ext cx="12058651" cy="707886"/>
              </a:xfrm>
              <a:prstGeom prst="rect">
                <a:avLst/>
              </a:prstGeom>
              <a:noFill/>
              <a:ln>
                <a:noFill/>
              </a:ln>
            </p:spPr>
            <p:txBody>
              <a:bodyPr wrap="square" rtlCol="0">
                <a:spAutoFit/>
              </a:bodyPr>
              <a:lstStyle/>
              <a:p>
                <a:r>
                  <a:rPr lang="en-US" sz="4000" dirty="0"/>
                  <a:t>2) Maintain distance </a:t>
                </a:r>
                <a14:m>
                  <m:oMath xmlns:m="http://schemas.openxmlformats.org/officeDocument/2006/math">
                    <m:r>
                      <a:rPr lang="en-US" sz="4000" i="1" dirty="0" smtClean="0">
                        <a:solidFill>
                          <a:srgbClr val="FF0000"/>
                        </a:solidFill>
                        <a:latin typeface="Cambria Math" panose="02040503050406030204" pitchFamily="18" charset="0"/>
                      </a:rPr>
                      <m:t>𝐷</m:t>
                    </m:r>
                  </m:oMath>
                </a14:m>
                <a:r>
                  <a:rPr lang="en-US" sz="4000" dirty="0"/>
                  <a:t> in accelerating (spaceship) frame.</a:t>
                </a:r>
                <a:endParaRPr lang="en-CA" sz="4000" dirty="0">
                  <a:solidFill>
                    <a:schemeClr val="tx1"/>
                  </a:solidFill>
                </a:endParaRPr>
              </a:p>
            </p:txBody>
          </p:sp>
        </mc:Choice>
        <mc:Fallback xmlns="">
          <p:sp>
            <p:nvSpPr>
              <p:cNvPr id="5" name="TextBox 4">
                <a:extLst>
                  <a:ext uri="{FF2B5EF4-FFF2-40B4-BE49-F238E27FC236}">
                    <a16:creationId xmlns:a16="http://schemas.microsoft.com/office/drawing/2014/main" id="{C7E46C28-216B-4A84-9C22-94FF59E926E6}"/>
                  </a:ext>
                </a:extLst>
              </p:cNvPr>
              <p:cNvSpPr txBox="1">
                <a:spLocks noRot="1" noChangeAspect="1" noMove="1" noResize="1" noEditPoints="1" noAdjustHandles="1" noChangeArrowheads="1" noChangeShapeType="1" noTextEdit="1"/>
              </p:cNvSpPr>
              <p:nvPr/>
            </p:nvSpPr>
            <p:spPr>
              <a:xfrm>
                <a:off x="-1" y="0"/>
                <a:ext cx="12058651" cy="707886"/>
              </a:xfrm>
              <a:prstGeom prst="rect">
                <a:avLst/>
              </a:prstGeom>
              <a:blipFill>
                <a:blip r:embed="rId3"/>
                <a:stretch>
                  <a:fillRect l="-1769" t="-15517" r="-152" b="-36207"/>
                </a:stretch>
              </a:blipFill>
              <a:ln>
                <a:noFill/>
              </a:ln>
            </p:spPr>
            <p:txBody>
              <a:bodyPr/>
              <a:lstStyle/>
              <a:p>
                <a:r>
                  <a:rPr lang="en-CA">
                    <a:noFill/>
                  </a:rPr>
                  <a:t> </a:t>
                </a:r>
              </a:p>
            </p:txBody>
          </p:sp>
        </mc:Fallback>
      </mc:AlternateContent>
      <p:cxnSp>
        <p:nvCxnSpPr>
          <p:cNvPr id="83" name="Straight Connector 82">
            <a:extLst>
              <a:ext uri="{FF2B5EF4-FFF2-40B4-BE49-F238E27FC236}">
                <a16:creationId xmlns:a16="http://schemas.microsoft.com/office/drawing/2014/main" id="{3E7224ED-0EA3-4063-AEE1-8CC8E7D7E3E1}"/>
              </a:ext>
            </a:extLst>
          </p:cNvPr>
          <p:cNvCxnSpPr>
            <a:cxnSpLocks/>
          </p:cNvCxnSpPr>
          <p:nvPr/>
        </p:nvCxnSpPr>
        <p:spPr>
          <a:xfrm flipV="1">
            <a:off x="6115665" y="666750"/>
            <a:ext cx="0" cy="666750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C96FAFD-647C-4F63-80B1-3BF9A7F04249}"/>
              </a:ext>
            </a:extLst>
          </p:cNvPr>
          <p:cNvCxnSpPr>
            <a:cxnSpLocks/>
          </p:cNvCxnSpPr>
          <p:nvPr/>
        </p:nvCxnSpPr>
        <p:spPr>
          <a:xfrm flipH="1">
            <a:off x="1" y="685802"/>
            <a:ext cx="12191999"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8FAF5F7F-9D40-4920-8A22-FE1089851483}"/>
                  </a:ext>
                </a:extLst>
              </p:cNvPr>
              <p:cNvSpPr txBox="1"/>
              <p:nvPr/>
            </p:nvSpPr>
            <p:spPr>
              <a:xfrm>
                <a:off x="1" y="742950"/>
                <a:ext cx="4210050" cy="954107"/>
              </a:xfrm>
              <a:prstGeom prst="rect">
                <a:avLst/>
              </a:prstGeom>
              <a:noFill/>
              <a:ln>
                <a:noFill/>
              </a:ln>
            </p:spPr>
            <p:txBody>
              <a:bodyPr wrap="square" rtlCol="0">
                <a:spAutoFit/>
              </a:bodyPr>
              <a:lstStyle/>
              <a:p>
                <a:r>
                  <a:rPr lang="en-US" sz="2800" dirty="0"/>
                  <a:t>Stationary Einstein sees </a:t>
                </a:r>
                <a:r>
                  <a:rPr lang="en-US" sz="2800" dirty="0">
                    <a:solidFill>
                      <a:srgbClr val="0070C0"/>
                    </a:solidFill>
                  </a:rPr>
                  <a:t>shrinking distance </a:t>
                </a:r>
                <a14:m>
                  <m:oMath xmlns:m="http://schemas.openxmlformats.org/officeDocument/2006/math">
                    <m:r>
                      <a:rPr lang="en-US" sz="2800" b="0" i="0" dirty="0" smtClean="0">
                        <a:solidFill>
                          <a:srgbClr val="0070C0"/>
                        </a:solidFill>
                        <a:latin typeface="Cambria Math" panose="02040503050406030204" pitchFamily="18" charset="0"/>
                      </a:rPr>
                      <m:t>&lt;</m:t>
                    </m:r>
                    <m:r>
                      <a:rPr lang="en-US" sz="2800" i="1" dirty="0" smtClean="0">
                        <a:solidFill>
                          <a:srgbClr val="0070C0"/>
                        </a:solidFill>
                        <a:latin typeface="Cambria Math" panose="02040503050406030204" pitchFamily="18" charset="0"/>
                      </a:rPr>
                      <m:t>𝐷</m:t>
                    </m:r>
                  </m:oMath>
                </a14:m>
                <a:r>
                  <a:rPr lang="en-US" sz="2800" dirty="0">
                    <a:solidFill>
                      <a:srgbClr val="0070C0"/>
                    </a:solidFill>
                  </a:rPr>
                  <a:t>.</a:t>
                </a:r>
                <a:endParaRPr lang="en-CA" sz="2800" dirty="0">
                  <a:solidFill>
                    <a:srgbClr val="0070C0"/>
                  </a:solidFill>
                </a:endParaRPr>
              </a:p>
            </p:txBody>
          </p:sp>
        </mc:Choice>
        <mc:Fallback xmlns="">
          <p:sp>
            <p:nvSpPr>
              <p:cNvPr id="107" name="TextBox 106">
                <a:extLst>
                  <a:ext uri="{FF2B5EF4-FFF2-40B4-BE49-F238E27FC236}">
                    <a16:creationId xmlns:a16="http://schemas.microsoft.com/office/drawing/2014/main" id="{8FAF5F7F-9D40-4920-8A22-FE1089851483}"/>
                  </a:ext>
                </a:extLst>
              </p:cNvPr>
              <p:cNvSpPr txBox="1">
                <a:spLocks noRot="1" noChangeAspect="1" noMove="1" noResize="1" noEditPoints="1" noAdjustHandles="1" noChangeArrowheads="1" noChangeShapeType="1" noTextEdit="1"/>
              </p:cNvSpPr>
              <p:nvPr/>
            </p:nvSpPr>
            <p:spPr>
              <a:xfrm>
                <a:off x="1" y="742950"/>
                <a:ext cx="4210050" cy="954107"/>
              </a:xfrm>
              <a:prstGeom prst="rect">
                <a:avLst/>
              </a:prstGeom>
              <a:blipFill>
                <a:blip r:embed="rId4"/>
                <a:stretch>
                  <a:fillRect l="-2894" t="-6410" b="-17949"/>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3F2FF5B6-4860-4404-B77E-F43396CB6DB3}"/>
                  </a:ext>
                </a:extLst>
              </p:cNvPr>
              <p:cNvSpPr txBox="1"/>
              <p:nvPr/>
            </p:nvSpPr>
            <p:spPr>
              <a:xfrm>
                <a:off x="6153151" y="762000"/>
                <a:ext cx="4362449" cy="954107"/>
              </a:xfrm>
              <a:prstGeom prst="rect">
                <a:avLst/>
              </a:prstGeom>
              <a:noFill/>
              <a:ln>
                <a:noFill/>
              </a:ln>
            </p:spPr>
            <p:txBody>
              <a:bodyPr wrap="square" rtlCol="0">
                <a:spAutoFit/>
              </a:bodyPr>
              <a:lstStyle/>
              <a:p>
                <a:r>
                  <a:rPr lang="en-US" sz="2800" dirty="0"/>
                  <a:t>Accelerating spaceships see</a:t>
                </a:r>
                <a:br>
                  <a:rPr lang="en-US" sz="2800" dirty="0"/>
                </a:br>
                <a:r>
                  <a:rPr lang="en-US" sz="2800" dirty="0">
                    <a:solidFill>
                      <a:srgbClr val="FF0000"/>
                    </a:solidFill>
                  </a:rPr>
                  <a:t>constant distance </a:t>
                </a:r>
                <a14:m>
                  <m:oMath xmlns:m="http://schemas.openxmlformats.org/officeDocument/2006/math">
                    <m:r>
                      <a:rPr lang="en-US" sz="2800" i="1" dirty="0">
                        <a:solidFill>
                          <a:srgbClr val="FF0000"/>
                        </a:solidFill>
                        <a:latin typeface="Cambria Math" panose="02040503050406030204" pitchFamily="18" charset="0"/>
                      </a:rPr>
                      <m:t>𝐷</m:t>
                    </m:r>
                  </m:oMath>
                </a14:m>
                <a:r>
                  <a:rPr lang="en-US" sz="2800" dirty="0"/>
                  <a:t>.</a:t>
                </a:r>
                <a:endParaRPr lang="en-CA" sz="2800" dirty="0">
                  <a:solidFill>
                    <a:schemeClr val="tx1"/>
                  </a:solidFill>
                </a:endParaRPr>
              </a:p>
            </p:txBody>
          </p:sp>
        </mc:Choice>
        <mc:Fallback xmlns="">
          <p:sp>
            <p:nvSpPr>
              <p:cNvPr id="109" name="TextBox 108">
                <a:extLst>
                  <a:ext uri="{FF2B5EF4-FFF2-40B4-BE49-F238E27FC236}">
                    <a16:creationId xmlns:a16="http://schemas.microsoft.com/office/drawing/2014/main" id="{3F2FF5B6-4860-4404-B77E-F43396CB6DB3}"/>
                  </a:ext>
                </a:extLst>
              </p:cNvPr>
              <p:cNvSpPr txBox="1">
                <a:spLocks noRot="1" noChangeAspect="1" noMove="1" noResize="1" noEditPoints="1" noAdjustHandles="1" noChangeArrowheads="1" noChangeShapeType="1" noTextEdit="1"/>
              </p:cNvSpPr>
              <p:nvPr/>
            </p:nvSpPr>
            <p:spPr>
              <a:xfrm>
                <a:off x="6153151" y="762000"/>
                <a:ext cx="4362449" cy="954107"/>
              </a:xfrm>
              <a:prstGeom prst="rect">
                <a:avLst/>
              </a:prstGeom>
              <a:blipFill>
                <a:blip r:embed="rId5"/>
                <a:stretch>
                  <a:fillRect l="-2793" t="-5732" b="-17197"/>
                </a:stretch>
              </a:blipFill>
              <a:ln>
                <a:noFill/>
              </a:ln>
            </p:spPr>
            <p:txBody>
              <a:bodyPr/>
              <a:lstStyle/>
              <a:p>
                <a:r>
                  <a:rPr lang="en-CA">
                    <a:noFill/>
                  </a:rPr>
                  <a:t> </a:t>
                </a:r>
              </a:p>
            </p:txBody>
          </p:sp>
        </mc:Fallback>
      </mc:AlternateContent>
      <p:grpSp>
        <p:nvGrpSpPr>
          <p:cNvPr id="13" name="Group 12">
            <a:extLst>
              <a:ext uri="{FF2B5EF4-FFF2-40B4-BE49-F238E27FC236}">
                <a16:creationId xmlns:a16="http://schemas.microsoft.com/office/drawing/2014/main" id="{30D8D577-0929-4D8B-8535-194DC6DA1B20}"/>
              </a:ext>
            </a:extLst>
          </p:cNvPr>
          <p:cNvGrpSpPr/>
          <p:nvPr/>
        </p:nvGrpSpPr>
        <p:grpSpPr>
          <a:xfrm>
            <a:off x="6153151" y="1668317"/>
            <a:ext cx="5429249" cy="5366838"/>
            <a:chOff x="6153151" y="1668317"/>
            <a:chExt cx="5429249" cy="5366838"/>
          </a:xfrm>
        </p:grpSpPr>
        <p:grpSp>
          <p:nvGrpSpPr>
            <p:cNvPr id="144" name="Group 143">
              <a:extLst>
                <a:ext uri="{FF2B5EF4-FFF2-40B4-BE49-F238E27FC236}">
                  <a16:creationId xmlns:a16="http://schemas.microsoft.com/office/drawing/2014/main" id="{7013BEF6-F7C0-411D-A946-298E062DAF56}"/>
                </a:ext>
              </a:extLst>
            </p:cNvPr>
            <p:cNvGrpSpPr/>
            <p:nvPr/>
          </p:nvGrpSpPr>
          <p:grpSpPr>
            <a:xfrm>
              <a:off x="6291135" y="1808523"/>
              <a:ext cx="4748366" cy="5149644"/>
              <a:chOff x="1480222" y="4429967"/>
              <a:chExt cx="1784948" cy="888412"/>
            </a:xfrm>
          </p:grpSpPr>
          <p:cxnSp>
            <p:nvCxnSpPr>
              <p:cNvPr id="165" name="Straight Arrow Connector 164">
                <a:extLst>
                  <a:ext uri="{FF2B5EF4-FFF2-40B4-BE49-F238E27FC236}">
                    <a16:creationId xmlns:a16="http://schemas.microsoft.com/office/drawing/2014/main" id="{D1B9D1B0-606E-44CF-8754-D39931AC5687}"/>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CAAC80F4-9B23-469D-B53B-A3C797FCAD9E}"/>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7CD5C586-2312-4A64-8D7C-FBB7531C78A8}"/>
                    </a:ext>
                  </a:extLst>
                </p:cNvPr>
                <p:cNvSpPr txBox="1"/>
                <p:nvPr/>
              </p:nvSpPr>
              <p:spPr>
                <a:xfrm>
                  <a:off x="11056890" y="6204158"/>
                  <a:ext cx="525510"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i="1">
                            <a:solidFill>
                              <a:srgbClr val="0070C0"/>
                            </a:solidFill>
                            <a:latin typeface="Cambria Math" panose="02040503050406030204" pitchFamily="18" charset="0"/>
                          </a:rPr>
                          <m:t>𝑥</m:t>
                        </m:r>
                      </m:oMath>
                    </m:oMathPara>
                  </a14:m>
                  <a:endParaRPr lang="en-US" sz="3600" b="0" dirty="0"/>
                </a:p>
              </p:txBody>
            </p:sp>
          </mc:Choice>
          <mc:Fallback xmlns="">
            <p:sp>
              <p:nvSpPr>
                <p:cNvPr id="145" name="TextBox 144">
                  <a:extLst>
                    <a:ext uri="{FF2B5EF4-FFF2-40B4-BE49-F238E27FC236}">
                      <a16:creationId xmlns:a16="http://schemas.microsoft.com/office/drawing/2014/main" id="{7CD5C586-2312-4A64-8D7C-FBB7531C78A8}"/>
                    </a:ext>
                  </a:extLst>
                </p:cNvPr>
                <p:cNvSpPr txBox="1">
                  <a:spLocks noRot="1" noChangeAspect="1" noMove="1" noResize="1" noEditPoints="1" noAdjustHandles="1" noChangeArrowheads="1" noChangeShapeType="1" noTextEdit="1"/>
                </p:cNvSpPr>
                <p:nvPr/>
              </p:nvSpPr>
              <p:spPr>
                <a:xfrm>
                  <a:off x="11056890" y="6204158"/>
                  <a:ext cx="525510" cy="83099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2772A621-9743-4F36-A47A-8639C6D31AAA}"/>
                    </a:ext>
                  </a:extLst>
                </p:cNvPr>
                <p:cNvSpPr txBox="1"/>
                <p:nvPr/>
              </p:nvSpPr>
              <p:spPr>
                <a:xfrm>
                  <a:off x="6563672" y="1672995"/>
                  <a:ext cx="771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oMath>
                    </m:oMathPara>
                  </a14:m>
                  <a:endParaRPr lang="en-US" sz="3600" b="0" dirty="0"/>
                </a:p>
              </p:txBody>
            </p:sp>
          </mc:Choice>
          <mc:Fallback xmlns="">
            <p:sp>
              <p:nvSpPr>
                <p:cNvPr id="146" name="TextBox 145">
                  <a:extLst>
                    <a:ext uri="{FF2B5EF4-FFF2-40B4-BE49-F238E27FC236}">
                      <a16:creationId xmlns:a16="http://schemas.microsoft.com/office/drawing/2014/main" id="{2772A621-9743-4F36-A47A-8639C6D31AAA}"/>
                    </a:ext>
                  </a:extLst>
                </p:cNvPr>
                <p:cNvSpPr txBox="1">
                  <a:spLocks noRot="1" noChangeAspect="1" noMove="1" noResize="1" noEditPoints="1" noAdjustHandles="1" noChangeArrowheads="1" noChangeShapeType="1" noTextEdit="1"/>
                </p:cNvSpPr>
                <p:nvPr/>
              </p:nvSpPr>
              <p:spPr>
                <a:xfrm>
                  <a:off x="6563672" y="1672995"/>
                  <a:ext cx="771524" cy="830997"/>
                </a:xfrm>
                <a:prstGeom prst="rect">
                  <a:avLst/>
                </a:prstGeom>
                <a:blipFill>
                  <a:blip r:embed="rId7"/>
                  <a:stretch>
                    <a:fillRect/>
                  </a:stretch>
                </a:blipFill>
              </p:spPr>
              <p:txBody>
                <a:bodyPr/>
                <a:lstStyle/>
                <a:p>
                  <a:r>
                    <a:rPr lang="en-CA">
                      <a:noFill/>
                    </a:rPr>
                    <a:t> </a:t>
                  </a:r>
                </a:p>
              </p:txBody>
            </p:sp>
          </mc:Fallback>
        </mc:AlternateContent>
        <p:grpSp>
          <p:nvGrpSpPr>
            <p:cNvPr id="147" name="Group 146">
              <a:extLst>
                <a:ext uri="{FF2B5EF4-FFF2-40B4-BE49-F238E27FC236}">
                  <a16:creationId xmlns:a16="http://schemas.microsoft.com/office/drawing/2014/main" id="{7854D0FE-3305-4F7B-9308-5F84835586C5}"/>
                </a:ext>
              </a:extLst>
            </p:cNvPr>
            <p:cNvGrpSpPr/>
            <p:nvPr/>
          </p:nvGrpSpPr>
          <p:grpSpPr>
            <a:xfrm>
              <a:off x="6417416" y="1977186"/>
              <a:ext cx="4081356" cy="4683608"/>
              <a:chOff x="1422629" y="1500936"/>
              <a:chExt cx="4081356" cy="4683608"/>
            </a:xfrm>
          </p:grpSpPr>
          <p:sp>
            <p:nvSpPr>
              <p:cNvPr id="163" name="Freeform: Shape 162">
                <a:extLst>
                  <a:ext uri="{FF2B5EF4-FFF2-40B4-BE49-F238E27FC236}">
                    <a16:creationId xmlns:a16="http://schemas.microsoft.com/office/drawing/2014/main" id="{88EDF35A-CFBD-4779-8231-2D35B26880E2}"/>
                  </a:ext>
                </a:extLst>
              </p:cNvPr>
              <p:cNvSpPr/>
              <p:nvPr/>
            </p:nvSpPr>
            <p:spPr>
              <a:xfrm rot="10800000" flipH="1">
                <a:off x="1422629" y="150093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4" name="Freeform: Shape 163">
                <a:extLst>
                  <a:ext uri="{FF2B5EF4-FFF2-40B4-BE49-F238E27FC236}">
                    <a16:creationId xmlns:a16="http://schemas.microsoft.com/office/drawing/2014/main" id="{41B2F1D7-B393-471A-9433-A9067663E335}"/>
                  </a:ext>
                </a:extLst>
              </p:cNvPr>
              <p:cNvSpPr/>
              <p:nvPr/>
            </p:nvSpPr>
            <p:spPr>
              <a:xfrm rot="10800000" flipH="1">
                <a:off x="4224444" y="1536106"/>
                <a:ext cx="1279541"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grpSp>
        <p:pic>
          <p:nvPicPr>
            <p:cNvPr id="3" name="Picture 8" descr="Rocket, Star, Moon, Space Travel, Space, Research">
              <a:extLst>
                <a:ext uri="{FF2B5EF4-FFF2-40B4-BE49-F238E27FC236}">
                  <a16:creationId xmlns:a16="http://schemas.microsoft.com/office/drawing/2014/main" id="{A0091260-4EA3-4532-956B-B046D35D1C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8278665" y="14004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Rocket, Star, Moon, Space Travel, Space, Research">
              <a:extLst>
                <a:ext uri="{FF2B5EF4-FFF2-40B4-BE49-F238E27FC236}">
                  <a16:creationId xmlns:a16="http://schemas.microsoft.com/office/drawing/2014/main" id="{2415224A-5285-435B-B3BC-FB9038DCB4AA}"/>
                </a:ext>
              </a:extLst>
            </p:cNvPr>
            <p:cNvPicPr>
              <a:picLocks noChangeAspect="1" noChangeArrowheads="1"/>
            </p:cNvPicPr>
            <p:nvPr/>
          </p:nvPicPr>
          <p:blipFill>
            <a:blip r:embed="rId8">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10013759" y="1404061"/>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77E09F69-A64E-488B-8569-3FBAA9E9B65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9095" t="10139" b="5438"/>
            <a:stretch/>
          </p:blipFill>
          <p:spPr bwMode="auto">
            <a:xfrm>
              <a:off x="6153151" y="2098375"/>
              <a:ext cx="582024" cy="7972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0" name="Group 169">
            <a:extLst>
              <a:ext uri="{FF2B5EF4-FFF2-40B4-BE49-F238E27FC236}">
                <a16:creationId xmlns:a16="http://schemas.microsoft.com/office/drawing/2014/main" id="{2D62D6BF-A2E4-476C-9F36-D61C460481CB}"/>
              </a:ext>
            </a:extLst>
          </p:cNvPr>
          <p:cNvGrpSpPr/>
          <p:nvPr/>
        </p:nvGrpSpPr>
        <p:grpSpPr>
          <a:xfrm>
            <a:off x="6535975" y="5833697"/>
            <a:ext cx="2814172" cy="923330"/>
            <a:chOff x="6452400" y="5833697"/>
            <a:chExt cx="2814172" cy="923330"/>
          </a:xfrm>
        </p:grpSpPr>
        <p:cxnSp>
          <p:nvCxnSpPr>
            <p:cNvPr id="171" name="Straight Arrow Connector 170">
              <a:extLst>
                <a:ext uri="{FF2B5EF4-FFF2-40B4-BE49-F238E27FC236}">
                  <a16:creationId xmlns:a16="http://schemas.microsoft.com/office/drawing/2014/main" id="{5D5AAF68-7E1B-4582-B64F-03765CE159CC}"/>
                </a:ext>
              </a:extLst>
            </p:cNvPr>
            <p:cNvCxnSpPr>
              <a:cxnSpLocks/>
            </p:cNvCxnSpPr>
            <p:nvPr/>
          </p:nvCxnSpPr>
          <p:spPr>
            <a:xfrm>
              <a:off x="6452400" y="663118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3DED78E3-EA09-433D-920D-7630A7ABC8FF}"/>
                    </a:ext>
                  </a:extLst>
                </p:cNvPr>
                <p:cNvSpPr txBox="1"/>
                <p:nvPr/>
              </p:nvSpPr>
              <p:spPr>
                <a:xfrm>
                  <a:off x="7449494" y="583369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172" name="TextBox 171">
                  <a:extLst>
                    <a:ext uri="{FF2B5EF4-FFF2-40B4-BE49-F238E27FC236}">
                      <a16:creationId xmlns:a16="http://schemas.microsoft.com/office/drawing/2014/main" id="{3DED78E3-EA09-433D-920D-7630A7ABC8FF}"/>
                    </a:ext>
                  </a:extLst>
                </p:cNvPr>
                <p:cNvSpPr txBox="1">
                  <a:spLocks noRot="1" noChangeAspect="1" noMove="1" noResize="1" noEditPoints="1" noAdjustHandles="1" noChangeArrowheads="1" noChangeShapeType="1" noTextEdit="1"/>
                </p:cNvSpPr>
                <p:nvPr/>
              </p:nvSpPr>
              <p:spPr>
                <a:xfrm>
                  <a:off x="7449494" y="5833697"/>
                  <a:ext cx="973017" cy="923330"/>
                </a:xfrm>
                <a:prstGeom prst="rect">
                  <a:avLst/>
                </a:prstGeom>
                <a:blipFill>
                  <a:blip r:embed="rId10"/>
                  <a:stretch>
                    <a:fillRect/>
                  </a:stretch>
                </a:blipFill>
                <a:ln>
                  <a:noFill/>
                </a:ln>
              </p:spPr>
              <p:txBody>
                <a:bodyPr/>
                <a:lstStyle/>
                <a:p>
                  <a:r>
                    <a:rPr lang="en-CA">
                      <a:noFill/>
                    </a:rPr>
                    <a:t> </a:t>
                  </a:r>
                </a:p>
              </p:txBody>
            </p:sp>
          </mc:Fallback>
        </mc:AlternateContent>
      </p:grpSp>
      <p:cxnSp>
        <p:nvCxnSpPr>
          <p:cNvPr id="173" name="Straight Arrow Connector 172">
            <a:extLst>
              <a:ext uri="{FF2B5EF4-FFF2-40B4-BE49-F238E27FC236}">
                <a16:creationId xmlns:a16="http://schemas.microsoft.com/office/drawing/2014/main" id="{16919447-2971-450F-A4B1-32D1CEBDC733}"/>
              </a:ext>
            </a:extLst>
          </p:cNvPr>
          <p:cNvCxnSpPr>
            <a:cxnSpLocks/>
          </p:cNvCxnSpPr>
          <p:nvPr/>
        </p:nvCxnSpPr>
        <p:spPr>
          <a:xfrm flipV="1">
            <a:off x="6618670" y="4787417"/>
            <a:ext cx="2906330" cy="952495"/>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23674C1F-1915-4E0E-9FCD-F1FA7A6FB356}"/>
              </a:ext>
            </a:extLst>
          </p:cNvPr>
          <p:cNvCxnSpPr>
            <a:cxnSpLocks/>
          </p:cNvCxnSpPr>
          <p:nvPr/>
        </p:nvCxnSpPr>
        <p:spPr>
          <a:xfrm flipV="1">
            <a:off x="6993809" y="2914627"/>
            <a:ext cx="3083641" cy="1863994"/>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75" name="Group 174">
            <a:extLst>
              <a:ext uri="{FF2B5EF4-FFF2-40B4-BE49-F238E27FC236}">
                <a16:creationId xmlns:a16="http://schemas.microsoft.com/office/drawing/2014/main" id="{7C40A2CC-CD04-4073-8383-1BDBFDE4283B}"/>
              </a:ext>
            </a:extLst>
          </p:cNvPr>
          <p:cNvGrpSpPr/>
          <p:nvPr/>
        </p:nvGrpSpPr>
        <p:grpSpPr>
          <a:xfrm>
            <a:off x="6415266" y="4945524"/>
            <a:ext cx="918438" cy="918438"/>
            <a:chOff x="13957170" y="1241368"/>
            <a:chExt cx="2919047" cy="2919047"/>
          </a:xfrm>
        </p:grpSpPr>
        <p:cxnSp>
          <p:nvCxnSpPr>
            <p:cNvPr id="176" name="Straight Arrow Connector 175">
              <a:extLst>
                <a:ext uri="{FF2B5EF4-FFF2-40B4-BE49-F238E27FC236}">
                  <a16:creationId xmlns:a16="http://schemas.microsoft.com/office/drawing/2014/main" id="{48953919-F811-4256-8DE7-44D6C7411F9F}"/>
                </a:ext>
              </a:extLst>
            </p:cNvPr>
            <p:cNvCxnSpPr>
              <a:cxnSpLocks/>
            </p:cNvCxnSpPr>
            <p:nvPr/>
          </p:nvCxnSpPr>
          <p:spPr>
            <a:xfrm flipV="1">
              <a:off x="13957170" y="3119088"/>
              <a:ext cx="2919047" cy="956661"/>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F06CABE8-92AF-43A6-8866-C0CB8543EE86}"/>
                </a:ext>
              </a:extLst>
            </p:cNvPr>
            <p:cNvCxnSpPr>
              <a:cxnSpLocks/>
            </p:cNvCxnSpPr>
            <p:nvPr/>
          </p:nvCxnSpPr>
          <p:spPr>
            <a:xfrm rot="5400000" flipH="1" flipV="1">
              <a:off x="13090141" y="2222561"/>
              <a:ext cx="2919047" cy="956662"/>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8" name="Group 177">
            <a:extLst>
              <a:ext uri="{FF2B5EF4-FFF2-40B4-BE49-F238E27FC236}">
                <a16:creationId xmlns:a16="http://schemas.microsoft.com/office/drawing/2014/main" id="{3350EE52-3661-433D-9571-4F62D66D89E3}"/>
              </a:ext>
            </a:extLst>
          </p:cNvPr>
          <p:cNvGrpSpPr/>
          <p:nvPr/>
        </p:nvGrpSpPr>
        <p:grpSpPr>
          <a:xfrm>
            <a:off x="6359797" y="5835306"/>
            <a:ext cx="885439" cy="885440"/>
            <a:chOff x="14316927" y="3518814"/>
            <a:chExt cx="2814171" cy="2814172"/>
          </a:xfrm>
        </p:grpSpPr>
        <p:cxnSp>
          <p:nvCxnSpPr>
            <p:cNvPr id="179" name="Straight Arrow Connector 178">
              <a:extLst>
                <a:ext uri="{FF2B5EF4-FFF2-40B4-BE49-F238E27FC236}">
                  <a16:creationId xmlns:a16="http://schemas.microsoft.com/office/drawing/2014/main" id="{4846CF11-DBAE-4391-AA70-36F8B1700575}"/>
                </a:ext>
              </a:extLst>
            </p:cNvPr>
            <p:cNvCxnSpPr>
              <a:cxnSpLocks/>
            </p:cNvCxnSpPr>
            <p:nvPr/>
          </p:nvCxnSpPr>
          <p:spPr>
            <a:xfrm>
              <a:off x="14316927" y="6235383"/>
              <a:ext cx="2814171"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32E3601-9AF3-44D6-B70B-5490305BC50E}"/>
                </a:ext>
              </a:extLst>
            </p:cNvPr>
            <p:cNvCxnSpPr>
              <a:cxnSpLocks/>
            </p:cNvCxnSpPr>
            <p:nvPr/>
          </p:nvCxnSpPr>
          <p:spPr>
            <a:xfrm rot="16200000">
              <a:off x="12977947" y="4925900"/>
              <a:ext cx="2814172"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39C330A2-8702-47E1-A731-3113BF3B03D1}"/>
              </a:ext>
            </a:extLst>
          </p:cNvPr>
          <p:cNvGrpSpPr/>
          <p:nvPr/>
        </p:nvGrpSpPr>
        <p:grpSpPr>
          <a:xfrm>
            <a:off x="6803274" y="3915805"/>
            <a:ext cx="1001280" cy="988519"/>
            <a:chOff x="12741376" y="-88492"/>
            <a:chExt cx="3182344" cy="3141785"/>
          </a:xfrm>
        </p:grpSpPr>
        <p:cxnSp>
          <p:nvCxnSpPr>
            <p:cNvPr id="182" name="Straight Arrow Connector 181">
              <a:extLst>
                <a:ext uri="{FF2B5EF4-FFF2-40B4-BE49-F238E27FC236}">
                  <a16:creationId xmlns:a16="http://schemas.microsoft.com/office/drawing/2014/main" id="{68C872A7-08C3-43D2-88A1-9E535E6128CE}"/>
                </a:ext>
              </a:extLst>
            </p:cNvPr>
            <p:cNvCxnSpPr>
              <a:cxnSpLocks/>
            </p:cNvCxnSpPr>
            <p:nvPr/>
          </p:nvCxnSpPr>
          <p:spPr>
            <a:xfrm flipV="1">
              <a:off x="12781935" y="1139785"/>
              <a:ext cx="3141785" cy="189914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494AE3E8-99A8-45CA-BDDC-BDD4E9DA9D0F}"/>
                </a:ext>
              </a:extLst>
            </p:cNvPr>
            <p:cNvCxnSpPr>
              <a:cxnSpLocks/>
            </p:cNvCxnSpPr>
            <p:nvPr/>
          </p:nvCxnSpPr>
          <p:spPr>
            <a:xfrm rot="5400000" flipH="1" flipV="1">
              <a:off x="12120052" y="532832"/>
              <a:ext cx="3141785" cy="189913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4" name="Group 183">
            <a:extLst>
              <a:ext uri="{FF2B5EF4-FFF2-40B4-BE49-F238E27FC236}">
                <a16:creationId xmlns:a16="http://schemas.microsoft.com/office/drawing/2014/main" id="{29AAE8AB-B4A3-485D-BB61-1F55ED42EADD}"/>
              </a:ext>
            </a:extLst>
          </p:cNvPr>
          <p:cNvGrpSpPr/>
          <p:nvPr/>
        </p:nvGrpSpPr>
        <p:grpSpPr>
          <a:xfrm>
            <a:off x="0" y="1677285"/>
            <a:ext cx="5429249" cy="5366838"/>
            <a:chOff x="6153151" y="1668317"/>
            <a:chExt cx="5429249" cy="5366838"/>
          </a:xfrm>
        </p:grpSpPr>
        <p:grpSp>
          <p:nvGrpSpPr>
            <p:cNvPr id="185" name="Group 184">
              <a:extLst>
                <a:ext uri="{FF2B5EF4-FFF2-40B4-BE49-F238E27FC236}">
                  <a16:creationId xmlns:a16="http://schemas.microsoft.com/office/drawing/2014/main" id="{EC5C13BC-8C55-4663-92C5-66D670DCAE87}"/>
                </a:ext>
              </a:extLst>
            </p:cNvPr>
            <p:cNvGrpSpPr/>
            <p:nvPr/>
          </p:nvGrpSpPr>
          <p:grpSpPr>
            <a:xfrm>
              <a:off x="6291135" y="1808523"/>
              <a:ext cx="4748366" cy="5149644"/>
              <a:chOff x="1480222" y="4429967"/>
              <a:chExt cx="1784948" cy="888412"/>
            </a:xfrm>
          </p:grpSpPr>
          <p:cxnSp>
            <p:nvCxnSpPr>
              <p:cNvPr id="194" name="Straight Arrow Connector 193">
                <a:extLst>
                  <a:ext uri="{FF2B5EF4-FFF2-40B4-BE49-F238E27FC236}">
                    <a16:creationId xmlns:a16="http://schemas.microsoft.com/office/drawing/2014/main" id="{27206A8C-F837-48E9-B663-392FEF772F78}"/>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E8C46BBB-42BA-4CE7-AA49-455D1B01167E}"/>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E368028D-0DF2-4926-8924-B8D0F6798110}"/>
                    </a:ext>
                  </a:extLst>
                </p:cNvPr>
                <p:cNvSpPr txBox="1"/>
                <p:nvPr/>
              </p:nvSpPr>
              <p:spPr>
                <a:xfrm>
                  <a:off x="11056890" y="6204158"/>
                  <a:ext cx="525510"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i="1">
                            <a:solidFill>
                              <a:srgbClr val="0070C0"/>
                            </a:solidFill>
                            <a:latin typeface="Cambria Math" panose="02040503050406030204" pitchFamily="18" charset="0"/>
                          </a:rPr>
                          <m:t>𝑥</m:t>
                        </m:r>
                      </m:oMath>
                    </m:oMathPara>
                  </a14:m>
                  <a:endParaRPr lang="en-US" sz="3600" b="0" dirty="0"/>
                </a:p>
              </p:txBody>
            </p:sp>
          </mc:Choice>
          <mc:Fallback xmlns="">
            <p:sp>
              <p:nvSpPr>
                <p:cNvPr id="186" name="TextBox 185">
                  <a:extLst>
                    <a:ext uri="{FF2B5EF4-FFF2-40B4-BE49-F238E27FC236}">
                      <a16:creationId xmlns:a16="http://schemas.microsoft.com/office/drawing/2014/main" id="{E368028D-0DF2-4926-8924-B8D0F6798110}"/>
                    </a:ext>
                  </a:extLst>
                </p:cNvPr>
                <p:cNvSpPr txBox="1">
                  <a:spLocks noRot="1" noChangeAspect="1" noMove="1" noResize="1" noEditPoints="1" noAdjustHandles="1" noChangeArrowheads="1" noChangeShapeType="1" noTextEdit="1"/>
                </p:cNvSpPr>
                <p:nvPr/>
              </p:nvSpPr>
              <p:spPr>
                <a:xfrm>
                  <a:off x="11056890" y="6204158"/>
                  <a:ext cx="525510" cy="830997"/>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DDE39094-E31A-496E-A2D8-48C170F595F2}"/>
                    </a:ext>
                  </a:extLst>
                </p:cNvPr>
                <p:cNvSpPr txBox="1"/>
                <p:nvPr/>
              </p:nvSpPr>
              <p:spPr>
                <a:xfrm>
                  <a:off x="6563672" y="1672995"/>
                  <a:ext cx="771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oMath>
                    </m:oMathPara>
                  </a14:m>
                  <a:endParaRPr lang="en-US" sz="3600" b="0" dirty="0"/>
                </a:p>
              </p:txBody>
            </p:sp>
          </mc:Choice>
          <mc:Fallback xmlns="">
            <p:sp>
              <p:nvSpPr>
                <p:cNvPr id="187" name="TextBox 186">
                  <a:extLst>
                    <a:ext uri="{FF2B5EF4-FFF2-40B4-BE49-F238E27FC236}">
                      <a16:creationId xmlns:a16="http://schemas.microsoft.com/office/drawing/2014/main" id="{DDE39094-E31A-496E-A2D8-48C170F595F2}"/>
                    </a:ext>
                  </a:extLst>
                </p:cNvPr>
                <p:cNvSpPr txBox="1">
                  <a:spLocks noRot="1" noChangeAspect="1" noMove="1" noResize="1" noEditPoints="1" noAdjustHandles="1" noChangeArrowheads="1" noChangeShapeType="1" noTextEdit="1"/>
                </p:cNvSpPr>
                <p:nvPr/>
              </p:nvSpPr>
              <p:spPr>
                <a:xfrm>
                  <a:off x="6563672" y="1672995"/>
                  <a:ext cx="771524" cy="830997"/>
                </a:xfrm>
                <a:prstGeom prst="rect">
                  <a:avLst/>
                </a:prstGeom>
                <a:blipFill>
                  <a:blip r:embed="rId12"/>
                  <a:stretch>
                    <a:fillRect/>
                  </a:stretch>
                </a:blipFill>
              </p:spPr>
              <p:txBody>
                <a:bodyPr/>
                <a:lstStyle/>
                <a:p>
                  <a:r>
                    <a:rPr lang="en-CA">
                      <a:noFill/>
                    </a:rPr>
                    <a:t> </a:t>
                  </a:r>
                </a:p>
              </p:txBody>
            </p:sp>
          </mc:Fallback>
        </mc:AlternateContent>
        <p:grpSp>
          <p:nvGrpSpPr>
            <p:cNvPr id="188" name="Group 187">
              <a:extLst>
                <a:ext uri="{FF2B5EF4-FFF2-40B4-BE49-F238E27FC236}">
                  <a16:creationId xmlns:a16="http://schemas.microsoft.com/office/drawing/2014/main" id="{EBA1F0C0-EA31-4E33-928E-65750274CA40}"/>
                </a:ext>
              </a:extLst>
            </p:cNvPr>
            <p:cNvGrpSpPr/>
            <p:nvPr/>
          </p:nvGrpSpPr>
          <p:grpSpPr>
            <a:xfrm>
              <a:off x="6417416" y="1977186"/>
              <a:ext cx="4081356" cy="4683608"/>
              <a:chOff x="1422629" y="1500936"/>
              <a:chExt cx="4081356" cy="4683608"/>
            </a:xfrm>
          </p:grpSpPr>
          <p:sp>
            <p:nvSpPr>
              <p:cNvPr id="192" name="Freeform: Shape 191">
                <a:extLst>
                  <a:ext uri="{FF2B5EF4-FFF2-40B4-BE49-F238E27FC236}">
                    <a16:creationId xmlns:a16="http://schemas.microsoft.com/office/drawing/2014/main" id="{EA7848B1-D7D3-42C7-8AF9-486C1AB8C446}"/>
                  </a:ext>
                </a:extLst>
              </p:cNvPr>
              <p:cNvSpPr/>
              <p:nvPr/>
            </p:nvSpPr>
            <p:spPr>
              <a:xfrm rot="10800000" flipH="1">
                <a:off x="1422629" y="150093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3" name="Freeform: Shape 192">
                <a:extLst>
                  <a:ext uri="{FF2B5EF4-FFF2-40B4-BE49-F238E27FC236}">
                    <a16:creationId xmlns:a16="http://schemas.microsoft.com/office/drawing/2014/main" id="{1FCB6B29-CD1C-4A30-AC42-8DE9F967D8BC}"/>
                  </a:ext>
                </a:extLst>
              </p:cNvPr>
              <p:cNvSpPr/>
              <p:nvPr/>
            </p:nvSpPr>
            <p:spPr>
              <a:xfrm rot="10800000" flipH="1">
                <a:off x="4224444" y="1536106"/>
                <a:ext cx="1279541"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grpSp>
        <p:pic>
          <p:nvPicPr>
            <p:cNvPr id="189" name="Picture 8" descr="Rocket, Star, Moon, Space Travel, Space, Research">
              <a:extLst>
                <a:ext uri="{FF2B5EF4-FFF2-40B4-BE49-F238E27FC236}">
                  <a16:creationId xmlns:a16="http://schemas.microsoft.com/office/drawing/2014/main" id="{7227F741-2F46-4CE9-A5ED-978D58F3D6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8278665" y="14004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189" descr="Rocket, Star, Moon, Space Travel, Space, Research">
              <a:extLst>
                <a:ext uri="{FF2B5EF4-FFF2-40B4-BE49-F238E27FC236}">
                  <a16:creationId xmlns:a16="http://schemas.microsoft.com/office/drawing/2014/main" id="{380F86DA-FF9F-427B-8906-CC266076C112}"/>
                </a:ext>
              </a:extLst>
            </p:cNvPr>
            <p:cNvPicPr>
              <a:picLocks noChangeAspect="1" noChangeArrowheads="1"/>
            </p:cNvPicPr>
            <p:nvPr/>
          </p:nvPicPr>
          <p:blipFill>
            <a:blip r:embed="rId8">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10013759" y="1404061"/>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
              <a:extLst>
                <a:ext uri="{FF2B5EF4-FFF2-40B4-BE49-F238E27FC236}">
                  <a16:creationId xmlns:a16="http://schemas.microsoft.com/office/drawing/2014/main" id="{2AC4B2A6-70C6-4B9F-807B-0F842EA7EFC8}"/>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9095" t="10139" b="5438"/>
            <a:stretch/>
          </p:blipFill>
          <p:spPr bwMode="auto">
            <a:xfrm>
              <a:off x="6153151" y="2098375"/>
              <a:ext cx="582024" cy="7972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6" name="Group 195">
            <a:extLst>
              <a:ext uri="{FF2B5EF4-FFF2-40B4-BE49-F238E27FC236}">
                <a16:creationId xmlns:a16="http://schemas.microsoft.com/office/drawing/2014/main" id="{7BD8089B-9041-4DF4-90E9-8C4FE215FBAB}"/>
              </a:ext>
            </a:extLst>
          </p:cNvPr>
          <p:cNvGrpSpPr/>
          <p:nvPr/>
        </p:nvGrpSpPr>
        <p:grpSpPr>
          <a:xfrm>
            <a:off x="255005" y="5875676"/>
            <a:ext cx="2814172" cy="923330"/>
            <a:chOff x="1523366" y="5357447"/>
            <a:chExt cx="2814172" cy="923330"/>
          </a:xfrm>
        </p:grpSpPr>
        <p:cxnSp>
          <p:nvCxnSpPr>
            <p:cNvPr id="197" name="Straight Arrow Connector 196">
              <a:extLst>
                <a:ext uri="{FF2B5EF4-FFF2-40B4-BE49-F238E27FC236}">
                  <a16:creationId xmlns:a16="http://schemas.microsoft.com/office/drawing/2014/main" id="{6CB7158C-E222-4B45-8B62-BEF3AE7C3BF4}"/>
                </a:ext>
              </a:extLst>
            </p:cNvPr>
            <p:cNvCxnSpPr>
              <a:cxnSpLocks/>
            </p:cNvCxnSpPr>
            <p:nvPr/>
          </p:nvCxnSpPr>
          <p:spPr>
            <a:xfrm>
              <a:off x="1523366" y="615493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FED0CF58-B915-4304-B4B1-3866B70E714B}"/>
                    </a:ext>
                  </a:extLst>
                </p:cNvPr>
                <p:cNvSpPr txBox="1"/>
                <p:nvPr/>
              </p:nvSpPr>
              <p:spPr>
                <a:xfrm>
                  <a:off x="2520460" y="535744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198" name="TextBox 197">
                  <a:extLst>
                    <a:ext uri="{FF2B5EF4-FFF2-40B4-BE49-F238E27FC236}">
                      <a16:creationId xmlns:a16="http://schemas.microsoft.com/office/drawing/2014/main" id="{FED0CF58-B915-4304-B4B1-3866B70E714B}"/>
                    </a:ext>
                  </a:extLst>
                </p:cNvPr>
                <p:cNvSpPr txBox="1">
                  <a:spLocks noRot="1" noChangeAspect="1" noMove="1" noResize="1" noEditPoints="1" noAdjustHandles="1" noChangeArrowheads="1" noChangeShapeType="1" noTextEdit="1"/>
                </p:cNvSpPr>
                <p:nvPr/>
              </p:nvSpPr>
              <p:spPr>
                <a:xfrm>
                  <a:off x="2520460" y="5357447"/>
                  <a:ext cx="973017" cy="923330"/>
                </a:xfrm>
                <a:prstGeom prst="rect">
                  <a:avLst/>
                </a:prstGeom>
                <a:blipFill>
                  <a:blip r:embed="rId13"/>
                  <a:stretch>
                    <a:fillRect/>
                  </a:stretch>
                </a:blipFill>
                <a:ln>
                  <a:noFill/>
                </a:ln>
              </p:spPr>
              <p:txBody>
                <a:bodyPr/>
                <a:lstStyle/>
                <a:p>
                  <a:r>
                    <a:rPr lang="en-CA">
                      <a:noFill/>
                    </a:rPr>
                    <a:t> </a:t>
                  </a:r>
                </a:p>
              </p:txBody>
            </p:sp>
          </mc:Fallback>
        </mc:AlternateContent>
      </p:grpSp>
      <p:cxnSp>
        <p:nvCxnSpPr>
          <p:cNvPr id="199" name="Straight Arrow Connector 198">
            <a:extLst>
              <a:ext uri="{FF2B5EF4-FFF2-40B4-BE49-F238E27FC236}">
                <a16:creationId xmlns:a16="http://schemas.microsoft.com/office/drawing/2014/main" id="{8B6C2A60-0026-4EEA-AC94-87BC80E07135}"/>
              </a:ext>
            </a:extLst>
          </p:cNvPr>
          <p:cNvCxnSpPr>
            <a:cxnSpLocks/>
          </p:cNvCxnSpPr>
          <p:nvPr/>
        </p:nvCxnSpPr>
        <p:spPr>
          <a:xfrm>
            <a:off x="678584" y="4879530"/>
            <a:ext cx="2586955" cy="0"/>
          </a:xfrm>
          <a:prstGeom prst="straightConnector1">
            <a:avLst/>
          </a:prstGeom>
          <a:ln w="1143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41FF967-E497-4D21-9BC3-95FEF715285D}"/>
              </a:ext>
            </a:extLst>
          </p:cNvPr>
          <p:cNvCxnSpPr>
            <a:cxnSpLocks/>
          </p:cNvCxnSpPr>
          <p:nvPr/>
        </p:nvCxnSpPr>
        <p:spPr>
          <a:xfrm>
            <a:off x="335518" y="5758761"/>
            <a:ext cx="2777621" cy="0"/>
          </a:xfrm>
          <a:prstGeom prst="straightConnector1">
            <a:avLst/>
          </a:prstGeom>
          <a:ln w="1143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7CFE3F6-FD3D-4B39-9D0E-EB7E8617125B}"/>
              </a:ext>
            </a:extLst>
          </p:cNvPr>
          <p:cNvCxnSpPr>
            <a:cxnSpLocks/>
          </p:cNvCxnSpPr>
          <p:nvPr/>
        </p:nvCxnSpPr>
        <p:spPr>
          <a:xfrm>
            <a:off x="1184005" y="3929961"/>
            <a:ext cx="2405384" cy="0"/>
          </a:xfrm>
          <a:prstGeom prst="straightConnector1">
            <a:avLst/>
          </a:prstGeom>
          <a:ln w="1143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02" name="Group 201">
            <a:extLst>
              <a:ext uri="{FF2B5EF4-FFF2-40B4-BE49-F238E27FC236}">
                <a16:creationId xmlns:a16="http://schemas.microsoft.com/office/drawing/2014/main" id="{C397A73C-DB38-41B9-8691-AB1EE3741B04}"/>
              </a:ext>
            </a:extLst>
          </p:cNvPr>
          <p:cNvGrpSpPr/>
          <p:nvPr/>
        </p:nvGrpSpPr>
        <p:grpSpPr>
          <a:xfrm>
            <a:off x="237372" y="5816256"/>
            <a:ext cx="885439" cy="885440"/>
            <a:chOff x="14316927" y="3518814"/>
            <a:chExt cx="2814171" cy="2814172"/>
          </a:xfrm>
        </p:grpSpPr>
        <p:cxnSp>
          <p:nvCxnSpPr>
            <p:cNvPr id="203" name="Straight Arrow Connector 202">
              <a:extLst>
                <a:ext uri="{FF2B5EF4-FFF2-40B4-BE49-F238E27FC236}">
                  <a16:creationId xmlns:a16="http://schemas.microsoft.com/office/drawing/2014/main" id="{550A5B05-8D29-43B3-A74F-954170BF798A}"/>
                </a:ext>
              </a:extLst>
            </p:cNvPr>
            <p:cNvCxnSpPr>
              <a:cxnSpLocks/>
            </p:cNvCxnSpPr>
            <p:nvPr/>
          </p:nvCxnSpPr>
          <p:spPr>
            <a:xfrm>
              <a:off x="14316927" y="6235383"/>
              <a:ext cx="2814171"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CE7E00A1-6987-49A3-BD44-7A8573353B54}"/>
                </a:ext>
              </a:extLst>
            </p:cNvPr>
            <p:cNvCxnSpPr>
              <a:cxnSpLocks/>
            </p:cNvCxnSpPr>
            <p:nvPr/>
          </p:nvCxnSpPr>
          <p:spPr>
            <a:xfrm rot="16200000">
              <a:off x="12977947" y="4925900"/>
              <a:ext cx="2814172"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5" name="Group 204">
            <a:extLst>
              <a:ext uri="{FF2B5EF4-FFF2-40B4-BE49-F238E27FC236}">
                <a16:creationId xmlns:a16="http://schemas.microsoft.com/office/drawing/2014/main" id="{7FF5C695-5D80-4D38-8050-B4F31B792C3B}"/>
              </a:ext>
            </a:extLst>
          </p:cNvPr>
          <p:cNvGrpSpPr/>
          <p:nvPr/>
        </p:nvGrpSpPr>
        <p:grpSpPr>
          <a:xfrm>
            <a:off x="335694" y="4906157"/>
            <a:ext cx="885439" cy="885440"/>
            <a:chOff x="14316927" y="3518814"/>
            <a:chExt cx="2814171" cy="2814172"/>
          </a:xfrm>
        </p:grpSpPr>
        <p:cxnSp>
          <p:nvCxnSpPr>
            <p:cNvPr id="206" name="Straight Arrow Connector 205">
              <a:extLst>
                <a:ext uri="{FF2B5EF4-FFF2-40B4-BE49-F238E27FC236}">
                  <a16:creationId xmlns:a16="http://schemas.microsoft.com/office/drawing/2014/main" id="{1CFD98C8-19E8-4617-B31F-807C61DE16D6}"/>
                </a:ext>
              </a:extLst>
            </p:cNvPr>
            <p:cNvCxnSpPr>
              <a:cxnSpLocks/>
            </p:cNvCxnSpPr>
            <p:nvPr/>
          </p:nvCxnSpPr>
          <p:spPr>
            <a:xfrm>
              <a:off x="14316927" y="6235383"/>
              <a:ext cx="2814171"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1E77E54A-D5D5-4F38-A29D-0AE9100DC442}"/>
                </a:ext>
              </a:extLst>
            </p:cNvPr>
            <p:cNvCxnSpPr>
              <a:cxnSpLocks/>
            </p:cNvCxnSpPr>
            <p:nvPr/>
          </p:nvCxnSpPr>
          <p:spPr>
            <a:xfrm rot="16200000">
              <a:off x="12977947" y="4925900"/>
              <a:ext cx="2814172"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8" name="Group 207">
            <a:extLst>
              <a:ext uri="{FF2B5EF4-FFF2-40B4-BE49-F238E27FC236}">
                <a16:creationId xmlns:a16="http://schemas.microsoft.com/office/drawing/2014/main" id="{4A00C3B4-B44C-4794-AF67-5FF49D5F0E7F}"/>
              </a:ext>
            </a:extLst>
          </p:cNvPr>
          <p:cNvGrpSpPr/>
          <p:nvPr/>
        </p:nvGrpSpPr>
        <p:grpSpPr>
          <a:xfrm>
            <a:off x="639879" y="4015111"/>
            <a:ext cx="885439" cy="885440"/>
            <a:chOff x="14316927" y="3518814"/>
            <a:chExt cx="2814171" cy="2814172"/>
          </a:xfrm>
        </p:grpSpPr>
        <p:cxnSp>
          <p:nvCxnSpPr>
            <p:cNvPr id="209" name="Straight Arrow Connector 208">
              <a:extLst>
                <a:ext uri="{FF2B5EF4-FFF2-40B4-BE49-F238E27FC236}">
                  <a16:creationId xmlns:a16="http://schemas.microsoft.com/office/drawing/2014/main" id="{16925B22-BABD-49BA-81CA-29331A7E2CED}"/>
                </a:ext>
              </a:extLst>
            </p:cNvPr>
            <p:cNvCxnSpPr>
              <a:cxnSpLocks/>
            </p:cNvCxnSpPr>
            <p:nvPr/>
          </p:nvCxnSpPr>
          <p:spPr>
            <a:xfrm>
              <a:off x="14316927" y="6235383"/>
              <a:ext cx="2814171"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DD6167ED-35FB-49EF-A727-391AF08A3530}"/>
                </a:ext>
              </a:extLst>
            </p:cNvPr>
            <p:cNvCxnSpPr>
              <a:cxnSpLocks/>
            </p:cNvCxnSpPr>
            <p:nvPr/>
          </p:nvCxnSpPr>
          <p:spPr>
            <a:xfrm rot="16200000">
              <a:off x="12977947" y="4925900"/>
              <a:ext cx="2814172"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AE8CACD1-2A83-4E1F-B6FA-279BF896A1F2}"/>
              </a:ext>
            </a:extLst>
          </p:cNvPr>
          <p:cNvGrpSpPr/>
          <p:nvPr/>
        </p:nvGrpSpPr>
        <p:grpSpPr>
          <a:xfrm>
            <a:off x="1205234" y="3076130"/>
            <a:ext cx="885439" cy="885440"/>
            <a:chOff x="14316927" y="3518814"/>
            <a:chExt cx="2814171" cy="2814172"/>
          </a:xfrm>
        </p:grpSpPr>
        <p:cxnSp>
          <p:nvCxnSpPr>
            <p:cNvPr id="212" name="Straight Arrow Connector 211">
              <a:extLst>
                <a:ext uri="{FF2B5EF4-FFF2-40B4-BE49-F238E27FC236}">
                  <a16:creationId xmlns:a16="http://schemas.microsoft.com/office/drawing/2014/main" id="{D0979977-A314-440D-AB17-299B81214304}"/>
                </a:ext>
              </a:extLst>
            </p:cNvPr>
            <p:cNvCxnSpPr>
              <a:cxnSpLocks/>
            </p:cNvCxnSpPr>
            <p:nvPr/>
          </p:nvCxnSpPr>
          <p:spPr>
            <a:xfrm>
              <a:off x="14316927" y="6235383"/>
              <a:ext cx="2814171"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70FC4749-1D04-4852-8CB6-1798B9145CA5}"/>
                </a:ext>
              </a:extLst>
            </p:cNvPr>
            <p:cNvCxnSpPr>
              <a:cxnSpLocks/>
            </p:cNvCxnSpPr>
            <p:nvPr/>
          </p:nvCxnSpPr>
          <p:spPr>
            <a:xfrm rot="16200000">
              <a:off x="12977947" y="4925900"/>
              <a:ext cx="2814172" cy="0"/>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673CAB49-514B-4276-A989-544AA6F5FF08}"/>
              </a:ext>
            </a:extLst>
          </p:cNvPr>
          <p:cNvGrpSpPr/>
          <p:nvPr/>
        </p:nvGrpSpPr>
        <p:grpSpPr>
          <a:xfrm>
            <a:off x="9540363" y="4237645"/>
            <a:ext cx="2533650" cy="1975570"/>
            <a:chOff x="4525911" y="4001671"/>
            <a:chExt cx="2533650" cy="1975570"/>
          </a:xfrm>
        </p:grpSpPr>
        <p:sp>
          <p:nvSpPr>
            <p:cNvPr id="67" name="TextBox 66">
              <a:extLst>
                <a:ext uri="{FF2B5EF4-FFF2-40B4-BE49-F238E27FC236}">
                  <a16:creationId xmlns:a16="http://schemas.microsoft.com/office/drawing/2014/main" id="{3D4AEB74-163E-4249-ACD0-A43019419AAB}"/>
                </a:ext>
              </a:extLst>
            </p:cNvPr>
            <p:cNvSpPr txBox="1"/>
            <p:nvPr/>
          </p:nvSpPr>
          <p:spPr>
            <a:xfrm>
              <a:off x="4525911" y="4776912"/>
              <a:ext cx="2533650" cy="1200329"/>
            </a:xfrm>
            <a:prstGeom prst="rect">
              <a:avLst/>
            </a:prstGeom>
            <a:noFill/>
            <a:ln w="38100">
              <a:solidFill>
                <a:schemeClr val="tx1"/>
              </a:solidFill>
            </a:ln>
          </p:spPr>
          <p:txBody>
            <a:bodyPr wrap="square" rtlCol="0">
              <a:spAutoFit/>
            </a:bodyPr>
            <a:lstStyle/>
            <a:p>
              <a:pPr algn="ctr"/>
              <a:r>
                <a:rPr lang="en-US" sz="3600" dirty="0"/>
                <a:t>lower acceleration</a:t>
              </a:r>
              <a:endParaRPr lang="en-CA" sz="3600" dirty="0"/>
            </a:p>
          </p:txBody>
        </p:sp>
        <p:sp>
          <p:nvSpPr>
            <p:cNvPr id="68" name="Freeform: Shape 67">
              <a:extLst>
                <a:ext uri="{FF2B5EF4-FFF2-40B4-BE49-F238E27FC236}">
                  <a16:creationId xmlns:a16="http://schemas.microsoft.com/office/drawing/2014/main" id="{53A2CC16-E78E-4064-822F-85197EBD1F64}"/>
                </a:ext>
              </a:extLst>
            </p:cNvPr>
            <p:cNvSpPr/>
            <p:nvPr/>
          </p:nvSpPr>
          <p:spPr>
            <a:xfrm rot="17346719">
              <a:off x="4983671" y="3546022"/>
              <a:ext cx="543489" cy="1454788"/>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9" name="Group 68">
            <a:extLst>
              <a:ext uri="{FF2B5EF4-FFF2-40B4-BE49-F238E27FC236}">
                <a16:creationId xmlns:a16="http://schemas.microsoft.com/office/drawing/2014/main" id="{E0AA9E5C-2E72-4083-9764-AE149E32FC05}"/>
              </a:ext>
            </a:extLst>
          </p:cNvPr>
          <p:cNvGrpSpPr/>
          <p:nvPr/>
        </p:nvGrpSpPr>
        <p:grpSpPr>
          <a:xfrm>
            <a:off x="4218677" y="3034852"/>
            <a:ext cx="3712464" cy="1222484"/>
            <a:chOff x="95250" y="1844407"/>
            <a:chExt cx="3712464" cy="1222484"/>
          </a:xfrm>
        </p:grpSpPr>
        <p:sp>
          <p:nvSpPr>
            <p:cNvPr id="70" name="TextBox 69">
              <a:extLst>
                <a:ext uri="{FF2B5EF4-FFF2-40B4-BE49-F238E27FC236}">
                  <a16:creationId xmlns:a16="http://schemas.microsoft.com/office/drawing/2014/main" id="{5B9C10FC-1929-472C-9E51-5445277E8858}"/>
                </a:ext>
              </a:extLst>
            </p:cNvPr>
            <p:cNvSpPr txBox="1"/>
            <p:nvPr/>
          </p:nvSpPr>
          <p:spPr>
            <a:xfrm>
              <a:off x="95250" y="1866562"/>
              <a:ext cx="2514600" cy="1200329"/>
            </a:xfrm>
            <a:prstGeom prst="rect">
              <a:avLst/>
            </a:prstGeom>
            <a:solidFill>
              <a:schemeClr val="bg1"/>
            </a:solidFill>
            <a:ln w="38100">
              <a:solidFill>
                <a:schemeClr val="accent4">
                  <a:lumMod val="75000"/>
                </a:schemeClr>
              </a:solidFill>
            </a:ln>
          </p:spPr>
          <p:txBody>
            <a:bodyPr wrap="square" rtlCol="0">
              <a:spAutoFit/>
            </a:bodyPr>
            <a:lstStyle/>
            <a:p>
              <a:pPr algn="ctr"/>
              <a:r>
                <a:rPr lang="en-US" sz="3600" dirty="0">
                  <a:solidFill>
                    <a:schemeClr val="accent4">
                      <a:lumMod val="75000"/>
                    </a:schemeClr>
                  </a:solidFill>
                </a:rPr>
                <a:t>higher acceleration</a:t>
              </a:r>
              <a:endParaRPr lang="en-CA" sz="3600" dirty="0">
                <a:solidFill>
                  <a:schemeClr val="accent4">
                    <a:lumMod val="75000"/>
                  </a:schemeClr>
                </a:solidFill>
              </a:endParaRPr>
            </a:p>
          </p:txBody>
        </p:sp>
        <p:sp>
          <p:nvSpPr>
            <p:cNvPr id="71" name="Freeform: Shape 70">
              <a:extLst>
                <a:ext uri="{FF2B5EF4-FFF2-40B4-BE49-F238E27FC236}">
                  <a16:creationId xmlns:a16="http://schemas.microsoft.com/office/drawing/2014/main" id="{899A1198-A7E6-4A6C-81DA-BAB66F4E49F4}"/>
                </a:ext>
              </a:extLst>
            </p:cNvPr>
            <p:cNvSpPr/>
            <p:nvPr/>
          </p:nvSpPr>
          <p:spPr>
            <a:xfrm rot="13644704">
              <a:off x="2965855" y="1460484"/>
              <a:ext cx="457935" cy="1225782"/>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custDataLst>
      <p:tags r:id="rId1"/>
    </p:custDataLst>
    <p:extLst>
      <p:ext uri="{BB962C8B-B14F-4D97-AF65-F5344CB8AC3E}">
        <p14:creationId xmlns:p14="http://schemas.microsoft.com/office/powerpoint/2010/main" val="2731884662"/>
      </p:ext>
    </p:extLst>
  </p:cSld>
  <p:clrMapOvr>
    <a:masterClrMapping/>
  </p:clrMapOvr>
  <mc:AlternateContent xmlns:mc="http://schemas.openxmlformats.org/markup-compatibility/2006" xmlns:p14="http://schemas.microsoft.com/office/powerpoint/2010/main">
    <mc:Choice Requires="p14">
      <p:transition spd="med" p14:dur="700" advTm="23529">
        <p:fade/>
      </p:transition>
    </mc:Choice>
    <mc:Fallback xmlns="">
      <p:transition spd="med" advTm="235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nodeType="withEffect">
                                  <p:stCondLst>
                                    <p:cond delay="0"/>
                                  </p:stCondLst>
                                  <p:childTnLst>
                                    <p:set>
                                      <p:cBhvr>
                                        <p:cTn id="9" dur="1" fill="hold">
                                          <p:stCondLst>
                                            <p:cond delay="0"/>
                                          </p:stCondLst>
                                        </p:cTn>
                                        <p:tgtEl>
                                          <p:spTgt spid="184"/>
                                        </p:tgtEl>
                                        <p:attrNameLst>
                                          <p:attrName>style.visibility</p:attrName>
                                        </p:attrNameLst>
                                      </p:cBhvr>
                                      <p:to>
                                        <p:strVal val="visible"/>
                                      </p:to>
                                    </p:set>
                                    <p:animEffect transition="in" filter="wipe(down)">
                                      <p:cBhvr>
                                        <p:cTn id="10" dur="500"/>
                                        <p:tgtEl>
                                          <p:spTgt spid="18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nodeType="afterEffect">
                                  <p:stCondLst>
                                    <p:cond delay="0"/>
                                  </p:stCondLst>
                                  <p:childTnLst>
                                    <p:set>
                                      <p:cBhvr>
                                        <p:cTn id="17" dur="1" fill="hold">
                                          <p:stCondLst>
                                            <p:cond delay="0"/>
                                          </p:stCondLst>
                                        </p:cTn>
                                        <p:tgtEl>
                                          <p:spTgt spid="170"/>
                                        </p:tgtEl>
                                        <p:attrNameLst>
                                          <p:attrName>style.visibility</p:attrName>
                                        </p:attrNameLst>
                                      </p:cBhvr>
                                      <p:to>
                                        <p:strVal val="visible"/>
                                      </p:to>
                                    </p:set>
                                    <p:animEffect transition="in" filter="wipe(left)">
                                      <p:cBhvr>
                                        <p:cTn id="18" dur="500"/>
                                        <p:tgtEl>
                                          <p:spTgt spid="170"/>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175"/>
                                        </p:tgtEl>
                                        <p:attrNameLst>
                                          <p:attrName>style.visibility</p:attrName>
                                        </p:attrNameLst>
                                      </p:cBhvr>
                                      <p:to>
                                        <p:strVal val="visible"/>
                                      </p:to>
                                    </p:se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173"/>
                                        </p:tgtEl>
                                        <p:attrNameLst>
                                          <p:attrName>style.visibility</p:attrName>
                                        </p:attrNameLst>
                                      </p:cBhvr>
                                      <p:to>
                                        <p:strVal val="visible"/>
                                      </p:to>
                                    </p:set>
                                    <p:animEffect transition="in" filter="wipe(down)">
                                      <p:cBhvr>
                                        <p:cTn id="25" dur="500"/>
                                        <p:tgtEl>
                                          <p:spTgt spid="173"/>
                                        </p:tgtEl>
                                      </p:cBhvr>
                                    </p:animEffect>
                                  </p:childTnLst>
                                </p:cTn>
                              </p:par>
                            </p:childTnLst>
                          </p:cTn>
                        </p:par>
                        <p:par>
                          <p:cTn id="26" fill="hold">
                            <p:stCondLst>
                              <p:cond delay="1000"/>
                            </p:stCondLst>
                            <p:childTnLst>
                              <p:par>
                                <p:cTn id="27" presetID="1" presetClass="entr" presetSubtype="0" fill="hold" nodeType="afterEffect">
                                  <p:stCondLst>
                                    <p:cond delay="0"/>
                                  </p:stCondLst>
                                  <p:childTnLst>
                                    <p:set>
                                      <p:cBhvr>
                                        <p:cTn id="28" dur="1" fill="hold">
                                          <p:stCondLst>
                                            <p:cond delay="0"/>
                                          </p:stCondLst>
                                        </p:cTn>
                                        <p:tgtEl>
                                          <p:spTgt spid="181"/>
                                        </p:tgtEl>
                                        <p:attrNameLst>
                                          <p:attrName>style.visibility</p:attrName>
                                        </p:attrNameLst>
                                      </p:cBhvr>
                                      <p:to>
                                        <p:strVal val="visible"/>
                                      </p:to>
                                    </p:set>
                                  </p:childTnLst>
                                </p:cTn>
                              </p:par>
                            </p:childTnLst>
                          </p:cTn>
                        </p:par>
                        <p:par>
                          <p:cTn id="29" fill="hold">
                            <p:stCondLst>
                              <p:cond delay="1000"/>
                            </p:stCondLst>
                            <p:childTnLst>
                              <p:par>
                                <p:cTn id="30" presetID="22" presetClass="entr" presetSubtype="4" fill="hold" nodeType="afterEffect">
                                  <p:stCondLst>
                                    <p:cond delay="0"/>
                                  </p:stCondLst>
                                  <p:childTnLst>
                                    <p:set>
                                      <p:cBhvr>
                                        <p:cTn id="31" dur="1" fill="hold">
                                          <p:stCondLst>
                                            <p:cond delay="0"/>
                                          </p:stCondLst>
                                        </p:cTn>
                                        <p:tgtEl>
                                          <p:spTgt spid="174"/>
                                        </p:tgtEl>
                                        <p:attrNameLst>
                                          <p:attrName>style.visibility</p:attrName>
                                        </p:attrNameLst>
                                      </p:cBhvr>
                                      <p:to>
                                        <p:strVal val="visible"/>
                                      </p:to>
                                    </p:set>
                                    <p:animEffect transition="in" filter="wipe(down)">
                                      <p:cBhvr>
                                        <p:cTn id="32" dur="500"/>
                                        <p:tgtEl>
                                          <p:spTgt spid="17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fade">
                                      <p:cBhvr>
                                        <p:cTn id="41" dur="1000"/>
                                        <p:tgtEl>
                                          <p:spTgt spid="69"/>
                                        </p:tgtEl>
                                      </p:cBhvr>
                                    </p:animEffect>
                                    <p:anim calcmode="lin" valueType="num">
                                      <p:cBhvr>
                                        <p:cTn id="42" dur="1000" fill="hold"/>
                                        <p:tgtEl>
                                          <p:spTgt spid="69"/>
                                        </p:tgtEl>
                                        <p:attrNameLst>
                                          <p:attrName>ppt_x</p:attrName>
                                        </p:attrNameLst>
                                      </p:cBhvr>
                                      <p:tavLst>
                                        <p:tav tm="0">
                                          <p:val>
                                            <p:strVal val="#ppt_x"/>
                                          </p:val>
                                        </p:tav>
                                        <p:tav tm="100000">
                                          <p:val>
                                            <p:strVal val="#ppt_x"/>
                                          </p:val>
                                        </p:tav>
                                      </p:tavLst>
                                    </p:anim>
                                    <p:anim calcmode="lin" valueType="num">
                                      <p:cBhvr>
                                        <p:cTn id="43"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fade">
                                      <p:cBhvr>
                                        <p:cTn id="48" dur="1000"/>
                                        <p:tgtEl>
                                          <p:spTgt spid="66"/>
                                        </p:tgtEl>
                                      </p:cBhvr>
                                    </p:animEffect>
                                    <p:anim calcmode="lin" valueType="num">
                                      <p:cBhvr>
                                        <p:cTn id="49" dur="1000" fill="hold"/>
                                        <p:tgtEl>
                                          <p:spTgt spid="66"/>
                                        </p:tgtEl>
                                        <p:attrNameLst>
                                          <p:attrName>ppt_x</p:attrName>
                                        </p:attrNameLst>
                                      </p:cBhvr>
                                      <p:tavLst>
                                        <p:tav tm="0">
                                          <p:val>
                                            <p:strVal val="#ppt_x"/>
                                          </p:val>
                                        </p:tav>
                                        <p:tav tm="100000">
                                          <p:val>
                                            <p:strVal val="#ppt_x"/>
                                          </p:val>
                                        </p:tav>
                                      </p:tavLst>
                                    </p:anim>
                                    <p:anim calcmode="lin" valueType="num">
                                      <p:cBhvr>
                                        <p:cTn id="50"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2"/>
                                        </p:tgtEl>
                                        <p:attrNameLst>
                                          <p:attrName>style.visibility</p:attrName>
                                        </p:attrNameLst>
                                      </p:cBhvr>
                                      <p:to>
                                        <p:strVal val="visible"/>
                                      </p:to>
                                    </p:set>
                                  </p:childTnLst>
                                </p:cTn>
                              </p:par>
                            </p:childTnLst>
                          </p:cTn>
                        </p:par>
                        <p:par>
                          <p:cTn id="55" fill="hold">
                            <p:stCondLst>
                              <p:cond delay="0"/>
                            </p:stCondLst>
                            <p:childTnLst>
                              <p:par>
                                <p:cTn id="56" presetID="22" presetClass="entr" presetSubtype="8" fill="hold" nodeType="afterEffect">
                                  <p:stCondLst>
                                    <p:cond delay="0"/>
                                  </p:stCondLst>
                                  <p:childTnLst>
                                    <p:set>
                                      <p:cBhvr>
                                        <p:cTn id="57" dur="1" fill="hold">
                                          <p:stCondLst>
                                            <p:cond delay="0"/>
                                          </p:stCondLst>
                                        </p:cTn>
                                        <p:tgtEl>
                                          <p:spTgt spid="196"/>
                                        </p:tgtEl>
                                        <p:attrNameLst>
                                          <p:attrName>style.visibility</p:attrName>
                                        </p:attrNameLst>
                                      </p:cBhvr>
                                      <p:to>
                                        <p:strVal val="visible"/>
                                      </p:to>
                                    </p:set>
                                    <p:animEffect transition="in" filter="wipe(left)">
                                      <p:cBhvr>
                                        <p:cTn id="58" dur="500"/>
                                        <p:tgtEl>
                                          <p:spTgt spid="196"/>
                                        </p:tgtEl>
                                      </p:cBhvr>
                                    </p:animEffect>
                                  </p:childTnLst>
                                </p:cTn>
                              </p:par>
                            </p:childTnLst>
                          </p:cTn>
                        </p:par>
                        <p:par>
                          <p:cTn id="59" fill="hold">
                            <p:stCondLst>
                              <p:cond delay="500"/>
                            </p:stCondLst>
                            <p:childTnLst>
                              <p:par>
                                <p:cTn id="60" presetID="1" presetClass="entr" presetSubtype="0" fill="hold" nodeType="afterEffect">
                                  <p:stCondLst>
                                    <p:cond delay="0"/>
                                  </p:stCondLst>
                                  <p:childTnLst>
                                    <p:set>
                                      <p:cBhvr>
                                        <p:cTn id="61" dur="1" fill="hold">
                                          <p:stCondLst>
                                            <p:cond delay="0"/>
                                          </p:stCondLst>
                                        </p:cTn>
                                        <p:tgtEl>
                                          <p:spTgt spid="205"/>
                                        </p:tgtEl>
                                        <p:attrNameLst>
                                          <p:attrName>style.visibility</p:attrName>
                                        </p:attrNameLst>
                                      </p:cBhvr>
                                      <p:to>
                                        <p:strVal val="visible"/>
                                      </p:to>
                                    </p:se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200"/>
                                        </p:tgtEl>
                                        <p:attrNameLst>
                                          <p:attrName>style.visibility</p:attrName>
                                        </p:attrNameLst>
                                      </p:cBhvr>
                                      <p:to>
                                        <p:strVal val="visible"/>
                                      </p:to>
                                    </p:set>
                                    <p:animEffect transition="in" filter="wipe(left)">
                                      <p:cBhvr>
                                        <p:cTn id="65" dur="500"/>
                                        <p:tgtEl>
                                          <p:spTgt spid="200"/>
                                        </p:tgtEl>
                                      </p:cBhvr>
                                    </p:animEffect>
                                  </p:childTnLst>
                                </p:cTn>
                              </p:par>
                            </p:childTnLst>
                          </p:cTn>
                        </p:par>
                        <p:par>
                          <p:cTn id="66" fill="hold">
                            <p:stCondLst>
                              <p:cond delay="1000"/>
                            </p:stCondLst>
                            <p:childTnLst>
                              <p:par>
                                <p:cTn id="67" presetID="1" presetClass="entr" presetSubtype="0" fill="hold" nodeType="afterEffect">
                                  <p:stCondLst>
                                    <p:cond delay="0"/>
                                  </p:stCondLst>
                                  <p:childTnLst>
                                    <p:set>
                                      <p:cBhvr>
                                        <p:cTn id="68" dur="1" fill="hold">
                                          <p:stCondLst>
                                            <p:cond delay="0"/>
                                          </p:stCondLst>
                                        </p:cTn>
                                        <p:tgtEl>
                                          <p:spTgt spid="208"/>
                                        </p:tgtEl>
                                        <p:attrNameLst>
                                          <p:attrName>style.visibility</p:attrName>
                                        </p:attrNameLst>
                                      </p:cBhvr>
                                      <p:to>
                                        <p:strVal val="visible"/>
                                      </p:to>
                                    </p:set>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199"/>
                                        </p:tgtEl>
                                        <p:attrNameLst>
                                          <p:attrName>style.visibility</p:attrName>
                                        </p:attrNameLst>
                                      </p:cBhvr>
                                      <p:to>
                                        <p:strVal val="visible"/>
                                      </p:to>
                                    </p:set>
                                    <p:animEffect transition="in" filter="wipe(left)">
                                      <p:cBhvr>
                                        <p:cTn id="72" dur="500"/>
                                        <p:tgtEl>
                                          <p:spTgt spid="199"/>
                                        </p:tgtEl>
                                      </p:cBhvr>
                                    </p:animEffect>
                                  </p:childTnLst>
                                </p:cTn>
                              </p:par>
                            </p:childTnLst>
                          </p:cTn>
                        </p:par>
                        <p:par>
                          <p:cTn id="73" fill="hold">
                            <p:stCondLst>
                              <p:cond delay="1500"/>
                            </p:stCondLst>
                            <p:childTnLst>
                              <p:par>
                                <p:cTn id="74" presetID="1" presetClass="entr" presetSubtype="0" fill="hold" nodeType="afterEffect">
                                  <p:stCondLst>
                                    <p:cond delay="0"/>
                                  </p:stCondLst>
                                  <p:childTnLst>
                                    <p:set>
                                      <p:cBhvr>
                                        <p:cTn id="75" dur="1" fill="hold">
                                          <p:stCondLst>
                                            <p:cond delay="0"/>
                                          </p:stCondLst>
                                        </p:cTn>
                                        <p:tgtEl>
                                          <p:spTgt spid="211"/>
                                        </p:tgtEl>
                                        <p:attrNameLst>
                                          <p:attrName>style.visibility</p:attrName>
                                        </p:attrNameLst>
                                      </p:cBhvr>
                                      <p:to>
                                        <p:strVal val="visible"/>
                                      </p:to>
                                    </p:set>
                                  </p:childTnLst>
                                </p:cTn>
                              </p:par>
                            </p:childTnLst>
                          </p:cTn>
                        </p:par>
                        <p:par>
                          <p:cTn id="76" fill="hold">
                            <p:stCondLst>
                              <p:cond delay="1500"/>
                            </p:stCondLst>
                            <p:childTnLst>
                              <p:par>
                                <p:cTn id="77" presetID="22" presetClass="entr" presetSubtype="8" fill="hold" nodeType="afterEffect">
                                  <p:stCondLst>
                                    <p:cond delay="0"/>
                                  </p:stCondLst>
                                  <p:childTnLst>
                                    <p:set>
                                      <p:cBhvr>
                                        <p:cTn id="78" dur="1" fill="hold">
                                          <p:stCondLst>
                                            <p:cond delay="0"/>
                                          </p:stCondLst>
                                        </p:cTn>
                                        <p:tgtEl>
                                          <p:spTgt spid="201"/>
                                        </p:tgtEl>
                                        <p:attrNameLst>
                                          <p:attrName>style.visibility</p:attrName>
                                        </p:attrNameLst>
                                      </p:cBhvr>
                                      <p:to>
                                        <p:strVal val="visible"/>
                                      </p:to>
                                    </p:set>
                                    <p:animEffect transition="in" filter="wipe(left)">
                                      <p:cBhvr>
                                        <p:cTn id="79" dur="500"/>
                                        <p:tgtEl>
                                          <p:spTgt spid="201"/>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7E46C28-216B-4A84-9C22-94FF59E926E6}"/>
                  </a:ext>
                </a:extLst>
              </p:cNvPr>
              <p:cNvSpPr txBox="1"/>
              <p:nvPr/>
            </p:nvSpPr>
            <p:spPr>
              <a:xfrm>
                <a:off x="-1" y="0"/>
                <a:ext cx="12058651" cy="707886"/>
              </a:xfrm>
              <a:prstGeom prst="rect">
                <a:avLst/>
              </a:prstGeom>
              <a:noFill/>
              <a:ln>
                <a:noFill/>
              </a:ln>
            </p:spPr>
            <p:txBody>
              <a:bodyPr wrap="square" rtlCol="0">
                <a:spAutoFit/>
              </a:bodyPr>
              <a:lstStyle/>
              <a:p>
                <a:r>
                  <a:rPr lang="en-US" sz="4000" dirty="0"/>
                  <a:t>2) Maintain distance </a:t>
                </a:r>
                <a14:m>
                  <m:oMath xmlns:m="http://schemas.openxmlformats.org/officeDocument/2006/math">
                    <m:r>
                      <a:rPr lang="en-US" sz="4000" i="1" dirty="0" smtClean="0">
                        <a:solidFill>
                          <a:srgbClr val="FF0000"/>
                        </a:solidFill>
                        <a:latin typeface="Cambria Math" panose="02040503050406030204" pitchFamily="18" charset="0"/>
                      </a:rPr>
                      <m:t>𝐷</m:t>
                    </m:r>
                  </m:oMath>
                </a14:m>
                <a:r>
                  <a:rPr lang="en-US" sz="4000" dirty="0"/>
                  <a:t> in accelerating (spaceship) frame.</a:t>
                </a:r>
                <a:endParaRPr lang="en-CA" sz="4000" dirty="0">
                  <a:solidFill>
                    <a:schemeClr val="tx1"/>
                  </a:solidFill>
                </a:endParaRPr>
              </a:p>
            </p:txBody>
          </p:sp>
        </mc:Choice>
        <mc:Fallback xmlns="">
          <p:sp>
            <p:nvSpPr>
              <p:cNvPr id="5" name="TextBox 4">
                <a:extLst>
                  <a:ext uri="{FF2B5EF4-FFF2-40B4-BE49-F238E27FC236}">
                    <a16:creationId xmlns:a16="http://schemas.microsoft.com/office/drawing/2014/main" id="{C7E46C28-216B-4A84-9C22-94FF59E926E6}"/>
                  </a:ext>
                </a:extLst>
              </p:cNvPr>
              <p:cNvSpPr txBox="1">
                <a:spLocks noRot="1" noChangeAspect="1" noMove="1" noResize="1" noEditPoints="1" noAdjustHandles="1" noChangeArrowheads="1" noChangeShapeType="1" noTextEdit="1"/>
              </p:cNvSpPr>
              <p:nvPr/>
            </p:nvSpPr>
            <p:spPr>
              <a:xfrm>
                <a:off x="-1" y="0"/>
                <a:ext cx="12058651" cy="707886"/>
              </a:xfrm>
              <a:prstGeom prst="rect">
                <a:avLst/>
              </a:prstGeom>
              <a:blipFill>
                <a:blip r:embed="rId3"/>
                <a:stretch>
                  <a:fillRect l="-1769" t="-15517" r="-152" b="-36207"/>
                </a:stretch>
              </a:blipFill>
              <a:ln>
                <a:noFill/>
              </a:ln>
            </p:spPr>
            <p:txBody>
              <a:bodyPr/>
              <a:lstStyle/>
              <a:p>
                <a:r>
                  <a:rPr lang="en-CA">
                    <a:noFill/>
                  </a:rPr>
                  <a:t> </a:t>
                </a:r>
              </a:p>
            </p:txBody>
          </p:sp>
        </mc:Fallback>
      </mc:AlternateContent>
      <p:cxnSp>
        <p:nvCxnSpPr>
          <p:cNvPr id="99" name="Straight Connector 98">
            <a:extLst>
              <a:ext uri="{FF2B5EF4-FFF2-40B4-BE49-F238E27FC236}">
                <a16:creationId xmlns:a16="http://schemas.microsoft.com/office/drawing/2014/main" id="{2C96FAFD-647C-4F63-80B1-3BF9A7F04249}"/>
              </a:ext>
            </a:extLst>
          </p:cNvPr>
          <p:cNvCxnSpPr>
            <a:cxnSpLocks/>
          </p:cNvCxnSpPr>
          <p:nvPr/>
        </p:nvCxnSpPr>
        <p:spPr>
          <a:xfrm flipH="1">
            <a:off x="1" y="685802"/>
            <a:ext cx="12191999"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30D8D577-0929-4D8B-8535-194DC6DA1B20}"/>
              </a:ext>
            </a:extLst>
          </p:cNvPr>
          <p:cNvGrpSpPr/>
          <p:nvPr/>
        </p:nvGrpSpPr>
        <p:grpSpPr>
          <a:xfrm>
            <a:off x="2800351" y="1668317"/>
            <a:ext cx="8782049" cy="5366838"/>
            <a:chOff x="2800351" y="1668317"/>
            <a:chExt cx="8782049" cy="5366838"/>
          </a:xfrm>
        </p:grpSpPr>
        <p:grpSp>
          <p:nvGrpSpPr>
            <p:cNvPr id="144" name="Group 143">
              <a:extLst>
                <a:ext uri="{FF2B5EF4-FFF2-40B4-BE49-F238E27FC236}">
                  <a16:creationId xmlns:a16="http://schemas.microsoft.com/office/drawing/2014/main" id="{7013BEF6-F7C0-411D-A946-298E062DAF56}"/>
                </a:ext>
              </a:extLst>
            </p:cNvPr>
            <p:cNvGrpSpPr/>
            <p:nvPr/>
          </p:nvGrpSpPr>
          <p:grpSpPr>
            <a:xfrm>
              <a:off x="2800351" y="1808523"/>
              <a:ext cx="8239150" cy="5149644"/>
              <a:chOff x="168009" y="4429967"/>
              <a:chExt cx="3097161" cy="888412"/>
            </a:xfrm>
          </p:grpSpPr>
          <p:cxnSp>
            <p:nvCxnSpPr>
              <p:cNvPr id="165" name="Straight Arrow Connector 164">
                <a:extLst>
                  <a:ext uri="{FF2B5EF4-FFF2-40B4-BE49-F238E27FC236}">
                    <a16:creationId xmlns:a16="http://schemas.microsoft.com/office/drawing/2014/main" id="{D1B9D1B0-606E-44CF-8754-D39931AC5687}"/>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CAAC80F4-9B23-469D-B53B-A3C797FCAD9E}"/>
                  </a:ext>
                </a:extLst>
              </p:cNvPr>
              <p:cNvCxnSpPr>
                <a:cxnSpLocks/>
              </p:cNvCxnSpPr>
              <p:nvPr/>
            </p:nvCxnSpPr>
            <p:spPr>
              <a:xfrm>
                <a:off x="168009" y="5264944"/>
                <a:ext cx="3097161"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7CD5C586-2312-4A64-8D7C-FBB7531C78A8}"/>
                    </a:ext>
                  </a:extLst>
                </p:cNvPr>
                <p:cNvSpPr txBox="1"/>
                <p:nvPr/>
              </p:nvSpPr>
              <p:spPr>
                <a:xfrm>
                  <a:off x="11056890" y="6204158"/>
                  <a:ext cx="525510"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i="1">
                            <a:solidFill>
                              <a:srgbClr val="0070C0"/>
                            </a:solidFill>
                            <a:latin typeface="Cambria Math" panose="02040503050406030204" pitchFamily="18" charset="0"/>
                          </a:rPr>
                          <m:t>𝑥</m:t>
                        </m:r>
                      </m:oMath>
                    </m:oMathPara>
                  </a14:m>
                  <a:endParaRPr lang="en-US" sz="3600" b="0" dirty="0"/>
                </a:p>
              </p:txBody>
            </p:sp>
          </mc:Choice>
          <mc:Fallback xmlns="">
            <p:sp>
              <p:nvSpPr>
                <p:cNvPr id="145" name="TextBox 144">
                  <a:extLst>
                    <a:ext uri="{FF2B5EF4-FFF2-40B4-BE49-F238E27FC236}">
                      <a16:creationId xmlns:a16="http://schemas.microsoft.com/office/drawing/2014/main" id="{7CD5C586-2312-4A64-8D7C-FBB7531C78A8}"/>
                    </a:ext>
                  </a:extLst>
                </p:cNvPr>
                <p:cNvSpPr txBox="1">
                  <a:spLocks noRot="1" noChangeAspect="1" noMove="1" noResize="1" noEditPoints="1" noAdjustHandles="1" noChangeArrowheads="1" noChangeShapeType="1" noTextEdit="1"/>
                </p:cNvSpPr>
                <p:nvPr/>
              </p:nvSpPr>
              <p:spPr>
                <a:xfrm>
                  <a:off x="11056890" y="6204158"/>
                  <a:ext cx="525510" cy="83099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2772A621-9743-4F36-A47A-8639C6D31AAA}"/>
                    </a:ext>
                  </a:extLst>
                </p:cNvPr>
                <p:cNvSpPr txBox="1"/>
                <p:nvPr/>
              </p:nvSpPr>
              <p:spPr>
                <a:xfrm>
                  <a:off x="6563672" y="1672995"/>
                  <a:ext cx="771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oMath>
                    </m:oMathPara>
                  </a14:m>
                  <a:endParaRPr lang="en-US" sz="3600" b="0" dirty="0"/>
                </a:p>
              </p:txBody>
            </p:sp>
          </mc:Choice>
          <mc:Fallback xmlns="">
            <p:sp>
              <p:nvSpPr>
                <p:cNvPr id="146" name="TextBox 145">
                  <a:extLst>
                    <a:ext uri="{FF2B5EF4-FFF2-40B4-BE49-F238E27FC236}">
                      <a16:creationId xmlns:a16="http://schemas.microsoft.com/office/drawing/2014/main" id="{2772A621-9743-4F36-A47A-8639C6D31AAA}"/>
                    </a:ext>
                  </a:extLst>
                </p:cNvPr>
                <p:cNvSpPr txBox="1">
                  <a:spLocks noRot="1" noChangeAspect="1" noMove="1" noResize="1" noEditPoints="1" noAdjustHandles="1" noChangeArrowheads="1" noChangeShapeType="1" noTextEdit="1"/>
                </p:cNvSpPr>
                <p:nvPr/>
              </p:nvSpPr>
              <p:spPr>
                <a:xfrm>
                  <a:off x="6563672" y="1672995"/>
                  <a:ext cx="771524" cy="830997"/>
                </a:xfrm>
                <a:prstGeom prst="rect">
                  <a:avLst/>
                </a:prstGeom>
                <a:blipFill>
                  <a:blip r:embed="rId5"/>
                  <a:stretch>
                    <a:fillRect/>
                  </a:stretch>
                </a:blipFill>
              </p:spPr>
              <p:txBody>
                <a:bodyPr/>
                <a:lstStyle/>
                <a:p>
                  <a:r>
                    <a:rPr lang="en-CA">
                      <a:noFill/>
                    </a:rPr>
                    <a:t> </a:t>
                  </a:r>
                </a:p>
              </p:txBody>
            </p:sp>
          </mc:Fallback>
        </mc:AlternateContent>
        <p:grpSp>
          <p:nvGrpSpPr>
            <p:cNvPr id="147" name="Group 146">
              <a:extLst>
                <a:ext uri="{FF2B5EF4-FFF2-40B4-BE49-F238E27FC236}">
                  <a16:creationId xmlns:a16="http://schemas.microsoft.com/office/drawing/2014/main" id="{7854D0FE-3305-4F7B-9308-5F84835586C5}"/>
                </a:ext>
              </a:extLst>
            </p:cNvPr>
            <p:cNvGrpSpPr/>
            <p:nvPr/>
          </p:nvGrpSpPr>
          <p:grpSpPr>
            <a:xfrm>
              <a:off x="6417416" y="1977186"/>
              <a:ext cx="4081356" cy="4683608"/>
              <a:chOff x="1422629" y="1500936"/>
              <a:chExt cx="4081356" cy="4683608"/>
            </a:xfrm>
          </p:grpSpPr>
          <p:sp>
            <p:nvSpPr>
              <p:cNvPr id="163" name="Freeform: Shape 162">
                <a:extLst>
                  <a:ext uri="{FF2B5EF4-FFF2-40B4-BE49-F238E27FC236}">
                    <a16:creationId xmlns:a16="http://schemas.microsoft.com/office/drawing/2014/main" id="{88EDF35A-CFBD-4779-8231-2D35B26880E2}"/>
                  </a:ext>
                </a:extLst>
              </p:cNvPr>
              <p:cNvSpPr/>
              <p:nvPr/>
            </p:nvSpPr>
            <p:spPr>
              <a:xfrm rot="10800000" flipH="1">
                <a:off x="1422629" y="1500936"/>
                <a:ext cx="2440125"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4" name="Freeform: Shape 163">
                <a:extLst>
                  <a:ext uri="{FF2B5EF4-FFF2-40B4-BE49-F238E27FC236}">
                    <a16:creationId xmlns:a16="http://schemas.microsoft.com/office/drawing/2014/main" id="{41B2F1D7-B393-471A-9433-A9067663E335}"/>
                  </a:ext>
                </a:extLst>
              </p:cNvPr>
              <p:cNvSpPr/>
              <p:nvPr/>
            </p:nvSpPr>
            <p:spPr>
              <a:xfrm rot="10800000" flipH="1">
                <a:off x="4224444" y="1536106"/>
                <a:ext cx="1279541" cy="464843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CA" dirty="0"/>
              </a:p>
            </p:txBody>
          </p:sp>
        </p:grpSp>
        <p:pic>
          <p:nvPicPr>
            <p:cNvPr id="3" name="Picture 8" descr="Rocket, Star, Moon, Space Travel, Space, Research">
              <a:extLst>
                <a:ext uri="{FF2B5EF4-FFF2-40B4-BE49-F238E27FC236}">
                  <a16:creationId xmlns:a16="http://schemas.microsoft.com/office/drawing/2014/main" id="{A0091260-4EA3-4532-956B-B046D35D1C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8278665" y="14004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Rocket, Star, Moon, Space Travel, Space, Research">
              <a:extLst>
                <a:ext uri="{FF2B5EF4-FFF2-40B4-BE49-F238E27FC236}">
                  <a16:creationId xmlns:a16="http://schemas.microsoft.com/office/drawing/2014/main" id="{2415224A-5285-435B-B3BC-FB9038DCB4AA}"/>
                </a:ext>
              </a:extLst>
            </p:cNvPr>
            <p:cNvPicPr>
              <a:picLocks noChangeAspect="1" noChangeArrowheads="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10013759" y="14040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0" name="Group 169">
            <a:extLst>
              <a:ext uri="{FF2B5EF4-FFF2-40B4-BE49-F238E27FC236}">
                <a16:creationId xmlns:a16="http://schemas.microsoft.com/office/drawing/2014/main" id="{2D62D6BF-A2E4-476C-9F36-D61C460481CB}"/>
              </a:ext>
            </a:extLst>
          </p:cNvPr>
          <p:cNvGrpSpPr/>
          <p:nvPr/>
        </p:nvGrpSpPr>
        <p:grpSpPr>
          <a:xfrm>
            <a:off x="6535975" y="5833697"/>
            <a:ext cx="2814172" cy="923330"/>
            <a:chOff x="6452400" y="5833697"/>
            <a:chExt cx="2814172" cy="923330"/>
          </a:xfrm>
        </p:grpSpPr>
        <p:cxnSp>
          <p:nvCxnSpPr>
            <p:cNvPr id="171" name="Straight Arrow Connector 170">
              <a:extLst>
                <a:ext uri="{FF2B5EF4-FFF2-40B4-BE49-F238E27FC236}">
                  <a16:creationId xmlns:a16="http://schemas.microsoft.com/office/drawing/2014/main" id="{5D5AAF68-7E1B-4582-B64F-03765CE159CC}"/>
                </a:ext>
              </a:extLst>
            </p:cNvPr>
            <p:cNvCxnSpPr>
              <a:cxnSpLocks/>
            </p:cNvCxnSpPr>
            <p:nvPr/>
          </p:nvCxnSpPr>
          <p:spPr>
            <a:xfrm>
              <a:off x="6452400" y="663118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3DED78E3-EA09-433D-920D-7630A7ABC8FF}"/>
                    </a:ext>
                  </a:extLst>
                </p:cNvPr>
                <p:cNvSpPr txBox="1"/>
                <p:nvPr/>
              </p:nvSpPr>
              <p:spPr>
                <a:xfrm>
                  <a:off x="7449494" y="583369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172" name="TextBox 171">
                  <a:extLst>
                    <a:ext uri="{FF2B5EF4-FFF2-40B4-BE49-F238E27FC236}">
                      <a16:creationId xmlns:a16="http://schemas.microsoft.com/office/drawing/2014/main" id="{3DED78E3-EA09-433D-920D-7630A7ABC8FF}"/>
                    </a:ext>
                  </a:extLst>
                </p:cNvPr>
                <p:cNvSpPr txBox="1">
                  <a:spLocks noRot="1" noChangeAspect="1" noMove="1" noResize="1" noEditPoints="1" noAdjustHandles="1" noChangeArrowheads="1" noChangeShapeType="1" noTextEdit="1"/>
                </p:cNvSpPr>
                <p:nvPr/>
              </p:nvSpPr>
              <p:spPr>
                <a:xfrm>
                  <a:off x="7449494" y="5833697"/>
                  <a:ext cx="973017" cy="923330"/>
                </a:xfrm>
                <a:prstGeom prst="rect">
                  <a:avLst/>
                </a:prstGeom>
                <a:blipFill>
                  <a:blip r:embed="rId7"/>
                  <a:stretch>
                    <a:fillRect/>
                  </a:stretch>
                </a:blipFill>
                <a:ln>
                  <a:noFill/>
                </a:ln>
              </p:spPr>
              <p:txBody>
                <a:bodyPr/>
                <a:lstStyle/>
                <a:p>
                  <a:r>
                    <a:rPr lang="en-CA">
                      <a:noFill/>
                    </a:rPr>
                    <a:t> </a:t>
                  </a:r>
                </a:p>
              </p:txBody>
            </p:sp>
          </mc:Fallback>
        </mc:AlternateContent>
      </p:grpSp>
      <p:cxnSp>
        <p:nvCxnSpPr>
          <p:cNvPr id="173" name="Straight Arrow Connector 172">
            <a:extLst>
              <a:ext uri="{FF2B5EF4-FFF2-40B4-BE49-F238E27FC236}">
                <a16:creationId xmlns:a16="http://schemas.microsoft.com/office/drawing/2014/main" id="{16919447-2971-450F-A4B1-32D1CEBDC733}"/>
              </a:ext>
            </a:extLst>
          </p:cNvPr>
          <p:cNvCxnSpPr>
            <a:cxnSpLocks/>
          </p:cNvCxnSpPr>
          <p:nvPr/>
        </p:nvCxnSpPr>
        <p:spPr>
          <a:xfrm flipV="1">
            <a:off x="6618670" y="4787417"/>
            <a:ext cx="2906330" cy="952495"/>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23674C1F-1915-4E0E-9FCD-F1FA7A6FB356}"/>
              </a:ext>
            </a:extLst>
          </p:cNvPr>
          <p:cNvCxnSpPr>
            <a:cxnSpLocks/>
          </p:cNvCxnSpPr>
          <p:nvPr/>
        </p:nvCxnSpPr>
        <p:spPr>
          <a:xfrm flipV="1">
            <a:off x="6993809" y="2914627"/>
            <a:ext cx="3083641" cy="1863994"/>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75" name="Group 174">
            <a:extLst>
              <a:ext uri="{FF2B5EF4-FFF2-40B4-BE49-F238E27FC236}">
                <a16:creationId xmlns:a16="http://schemas.microsoft.com/office/drawing/2014/main" id="{7C40A2CC-CD04-4073-8383-1BDBFDE4283B}"/>
              </a:ext>
            </a:extLst>
          </p:cNvPr>
          <p:cNvGrpSpPr/>
          <p:nvPr/>
        </p:nvGrpSpPr>
        <p:grpSpPr>
          <a:xfrm>
            <a:off x="6415266" y="4945524"/>
            <a:ext cx="918438" cy="918438"/>
            <a:chOff x="13957170" y="1241368"/>
            <a:chExt cx="2919047" cy="2919047"/>
          </a:xfrm>
        </p:grpSpPr>
        <p:cxnSp>
          <p:nvCxnSpPr>
            <p:cNvPr id="176" name="Straight Arrow Connector 175">
              <a:extLst>
                <a:ext uri="{FF2B5EF4-FFF2-40B4-BE49-F238E27FC236}">
                  <a16:creationId xmlns:a16="http://schemas.microsoft.com/office/drawing/2014/main" id="{48953919-F811-4256-8DE7-44D6C7411F9F}"/>
                </a:ext>
              </a:extLst>
            </p:cNvPr>
            <p:cNvCxnSpPr>
              <a:cxnSpLocks/>
            </p:cNvCxnSpPr>
            <p:nvPr/>
          </p:nvCxnSpPr>
          <p:spPr>
            <a:xfrm flipV="1">
              <a:off x="13957170" y="3119088"/>
              <a:ext cx="2919047" cy="956661"/>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F06CABE8-92AF-43A6-8866-C0CB8543EE86}"/>
                </a:ext>
              </a:extLst>
            </p:cNvPr>
            <p:cNvCxnSpPr>
              <a:cxnSpLocks/>
            </p:cNvCxnSpPr>
            <p:nvPr/>
          </p:nvCxnSpPr>
          <p:spPr>
            <a:xfrm rot="5400000" flipH="1" flipV="1">
              <a:off x="13090141" y="2222561"/>
              <a:ext cx="2919047" cy="956662"/>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8" name="Group 177">
            <a:extLst>
              <a:ext uri="{FF2B5EF4-FFF2-40B4-BE49-F238E27FC236}">
                <a16:creationId xmlns:a16="http://schemas.microsoft.com/office/drawing/2014/main" id="{3350EE52-3661-433D-9571-4F62D66D89E3}"/>
              </a:ext>
            </a:extLst>
          </p:cNvPr>
          <p:cNvGrpSpPr/>
          <p:nvPr/>
        </p:nvGrpSpPr>
        <p:grpSpPr>
          <a:xfrm>
            <a:off x="6359797" y="5835306"/>
            <a:ext cx="885439" cy="885440"/>
            <a:chOff x="14316927" y="3518814"/>
            <a:chExt cx="2814171" cy="2814172"/>
          </a:xfrm>
        </p:grpSpPr>
        <p:cxnSp>
          <p:nvCxnSpPr>
            <p:cNvPr id="179" name="Straight Arrow Connector 178">
              <a:extLst>
                <a:ext uri="{FF2B5EF4-FFF2-40B4-BE49-F238E27FC236}">
                  <a16:creationId xmlns:a16="http://schemas.microsoft.com/office/drawing/2014/main" id="{4846CF11-DBAE-4391-AA70-36F8B1700575}"/>
                </a:ext>
              </a:extLst>
            </p:cNvPr>
            <p:cNvCxnSpPr>
              <a:cxnSpLocks/>
            </p:cNvCxnSpPr>
            <p:nvPr/>
          </p:nvCxnSpPr>
          <p:spPr>
            <a:xfrm>
              <a:off x="14316927" y="6235383"/>
              <a:ext cx="2814171"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32E3601-9AF3-44D6-B70B-5490305BC50E}"/>
                </a:ext>
              </a:extLst>
            </p:cNvPr>
            <p:cNvCxnSpPr>
              <a:cxnSpLocks/>
            </p:cNvCxnSpPr>
            <p:nvPr/>
          </p:nvCxnSpPr>
          <p:spPr>
            <a:xfrm rot="16200000">
              <a:off x="12977947" y="4925900"/>
              <a:ext cx="2814172" cy="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39C330A2-8702-47E1-A731-3113BF3B03D1}"/>
              </a:ext>
            </a:extLst>
          </p:cNvPr>
          <p:cNvGrpSpPr/>
          <p:nvPr/>
        </p:nvGrpSpPr>
        <p:grpSpPr>
          <a:xfrm>
            <a:off x="6803274" y="3915805"/>
            <a:ext cx="1001280" cy="988519"/>
            <a:chOff x="12741376" y="-88492"/>
            <a:chExt cx="3182344" cy="3141785"/>
          </a:xfrm>
        </p:grpSpPr>
        <p:cxnSp>
          <p:nvCxnSpPr>
            <p:cNvPr id="182" name="Straight Arrow Connector 181">
              <a:extLst>
                <a:ext uri="{FF2B5EF4-FFF2-40B4-BE49-F238E27FC236}">
                  <a16:creationId xmlns:a16="http://schemas.microsoft.com/office/drawing/2014/main" id="{68C872A7-08C3-43D2-88A1-9E535E6128CE}"/>
                </a:ext>
              </a:extLst>
            </p:cNvPr>
            <p:cNvCxnSpPr>
              <a:cxnSpLocks/>
            </p:cNvCxnSpPr>
            <p:nvPr/>
          </p:nvCxnSpPr>
          <p:spPr>
            <a:xfrm flipV="1">
              <a:off x="12781935" y="1139785"/>
              <a:ext cx="3141785" cy="1899140"/>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494AE3E8-99A8-45CA-BDDC-BDD4E9DA9D0F}"/>
                </a:ext>
              </a:extLst>
            </p:cNvPr>
            <p:cNvCxnSpPr>
              <a:cxnSpLocks/>
            </p:cNvCxnSpPr>
            <p:nvPr/>
          </p:nvCxnSpPr>
          <p:spPr>
            <a:xfrm rot="5400000" flipH="1" flipV="1">
              <a:off x="12120052" y="532832"/>
              <a:ext cx="3141785" cy="1899138"/>
            </a:xfrm>
            <a:prstGeom prst="straightConnector1">
              <a:avLst/>
            </a:prstGeom>
            <a:ln w="1143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2450DCF1-C398-4286-B34F-A54672450765}"/>
              </a:ext>
            </a:extLst>
          </p:cNvPr>
          <p:cNvGrpSpPr/>
          <p:nvPr/>
        </p:nvGrpSpPr>
        <p:grpSpPr>
          <a:xfrm>
            <a:off x="3720893" y="800100"/>
            <a:ext cx="5826094" cy="6168560"/>
            <a:chOff x="3720893" y="800100"/>
            <a:chExt cx="5826094" cy="6168560"/>
          </a:xfrm>
        </p:grpSpPr>
        <p:cxnSp>
          <p:nvCxnSpPr>
            <p:cNvPr id="72" name="Straight Connector 71">
              <a:extLst>
                <a:ext uri="{FF2B5EF4-FFF2-40B4-BE49-F238E27FC236}">
                  <a16:creationId xmlns:a16="http://schemas.microsoft.com/office/drawing/2014/main" id="{B7ACC19E-CCE8-46D2-886A-5B57828B03A4}"/>
                </a:ext>
              </a:extLst>
            </p:cNvPr>
            <p:cNvCxnSpPr>
              <a:cxnSpLocks/>
            </p:cNvCxnSpPr>
            <p:nvPr/>
          </p:nvCxnSpPr>
          <p:spPr>
            <a:xfrm flipV="1">
              <a:off x="3720893" y="800100"/>
              <a:ext cx="5826094" cy="5826100"/>
            </a:xfrm>
            <a:prstGeom prst="line">
              <a:avLst/>
            </a:prstGeom>
            <a:ln w="76200">
              <a:solidFill>
                <a:srgbClr val="ED891B"/>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0EC847F-7C95-4B8A-9634-F5477B070F54}"/>
                </a:ext>
              </a:extLst>
            </p:cNvPr>
            <p:cNvSpPr txBox="1"/>
            <p:nvPr/>
          </p:nvSpPr>
          <p:spPr>
            <a:xfrm rot="18884397">
              <a:off x="2643830" y="3925253"/>
              <a:ext cx="5378929" cy="707886"/>
            </a:xfrm>
            <a:prstGeom prst="rect">
              <a:avLst/>
            </a:prstGeom>
            <a:solidFill>
              <a:schemeClr val="bg1"/>
            </a:solidFill>
            <a:ln>
              <a:noFill/>
            </a:ln>
            <a:effectLst>
              <a:softEdge rad="127000"/>
            </a:effectLst>
          </p:spPr>
          <p:txBody>
            <a:bodyPr wrap="square" rtlCol="0">
              <a:spAutoFit/>
            </a:bodyPr>
            <a:lstStyle/>
            <a:p>
              <a:r>
                <a:rPr lang="en-US" sz="4000" dirty="0"/>
                <a:t>common </a:t>
              </a:r>
              <a:r>
                <a:rPr lang="en-US" sz="4000" dirty="0" err="1"/>
                <a:t>Rindler</a:t>
              </a:r>
              <a:r>
                <a:rPr lang="en-US" sz="4000" dirty="0"/>
                <a:t> Horizon</a:t>
              </a:r>
              <a:endParaRPr lang="en-CA" sz="4000" dirty="0"/>
            </a:p>
          </p:txBody>
        </p:sp>
      </p:grpSp>
    </p:spTree>
    <p:custDataLst>
      <p:tags r:id="rId1"/>
    </p:custDataLst>
    <p:extLst>
      <p:ext uri="{BB962C8B-B14F-4D97-AF65-F5344CB8AC3E}">
        <p14:creationId xmlns:p14="http://schemas.microsoft.com/office/powerpoint/2010/main" val="494247773"/>
      </p:ext>
    </p:extLst>
  </p:cSld>
  <p:clrMapOvr>
    <a:masterClrMapping/>
  </p:clrMapOvr>
  <mc:AlternateContent xmlns:mc="http://schemas.openxmlformats.org/markup-compatibility/2006" xmlns:p14="http://schemas.microsoft.com/office/powerpoint/2010/main">
    <mc:Choice Requires="p14">
      <p:transition spd="med" p14:dur="700" advTm="5975">
        <p:fade/>
      </p:transition>
    </mc:Choice>
    <mc:Fallback xmlns="">
      <p:transition spd="med" advTm="597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7DA7BCC-07B8-4BB4-A920-7FCAABFE0434}"/>
                  </a:ext>
                </a:extLst>
              </p:cNvPr>
              <p:cNvSpPr/>
              <p:nvPr/>
            </p:nvSpPr>
            <p:spPr>
              <a:xfrm>
                <a:off x="704848" y="1157133"/>
                <a:ext cx="4309602" cy="1934760"/>
              </a:xfrm>
              <a:prstGeom prst="rect">
                <a:avLst/>
              </a:prstGeom>
              <a:noFill/>
              <a:ln w="57150">
                <a:noFill/>
              </a:ln>
            </p:spPr>
            <p:txBody>
              <a:bodyPr wrap="square">
                <a:spAutoFit/>
              </a:bodyPr>
              <a:lstStyle/>
              <a:p>
                <a14:m>
                  <m:oMath xmlns:m="http://schemas.openxmlformats.org/officeDocument/2006/math">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r>
                      <a:rPr lang="x-IV_mathan" sz="4000">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a14:m>
                <a:r>
                  <a:rPr lang="en-US" sz="4000" dirty="0">
                    <a:solidFill>
                      <a:srgbClr val="0070C0"/>
                    </a:solidFill>
                  </a:rPr>
                  <a:t>    </a:t>
                </a:r>
              </a:p>
              <a:p>
                <a:r>
                  <a:rPr lang="en-US" sz="4000" dirty="0">
                    <a:solidFill>
                      <a:srgbClr val="0070C0"/>
                    </a:solidFill>
                  </a:rPr>
                  <a:t> </a:t>
                </a:r>
                <a14:m>
                  <m:oMath xmlns:m="http://schemas.openxmlformats.org/officeDocument/2006/math">
                    <m:r>
                      <a:rPr lang="en-US" sz="4000" i="1">
                        <a:solidFill>
                          <a:srgbClr val="0070C0"/>
                        </a:solidFill>
                        <a:latin typeface="Cambria Math" panose="02040503050406030204" pitchFamily="18" charset="0"/>
                      </a:rPr>
                      <m:t>𝑥</m:t>
                    </m:r>
                    <m:r>
                      <a:rPr lang="x-IV_mathan" sz="4000">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a14:m>
                <a:endParaRPr lang="x-IV_mathan" sz="4000" dirty="0"/>
              </a:p>
            </p:txBody>
          </p:sp>
        </mc:Choice>
        <mc:Fallback xmlns="">
          <p:sp>
            <p:nvSpPr>
              <p:cNvPr id="5" name="Rectangle 4">
                <a:extLst>
                  <a:ext uri="{FF2B5EF4-FFF2-40B4-BE49-F238E27FC236}">
                    <a16:creationId xmlns:a16="http://schemas.microsoft.com/office/drawing/2014/main" id="{27DA7BCC-07B8-4BB4-A920-7FCAABFE0434}"/>
                  </a:ext>
                </a:extLst>
              </p:cNvPr>
              <p:cNvSpPr>
                <a:spLocks noRot="1" noChangeAspect="1" noMove="1" noResize="1" noEditPoints="1" noAdjustHandles="1" noChangeArrowheads="1" noChangeShapeType="1" noTextEdit="1"/>
              </p:cNvSpPr>
              <p:nvPr/>
            </p:nvSpPr>
            <p:spPr>
              <a:xfrm>
                <a:off x="704848" y="1157133"/>
                <a:ext cx="4309602" cy="1934760"/>
              </a:xfrm>
              <a:prstGeom prst="rect">
                <a:avLst/>
              </a:prstGeom>
              <a:blipFill>
                <a:blip r:embed="rId3"/>
                <a:stretch>
                  <a:fillRect/>
                </a:stretch>
              </a:blipFill>
              <a:ln w="57150">
                <a:noFill/>
              </a:ln>
            </p:spPr>
            <p:txBody>
              <a:bodyPr/>
              <a:lstStyle/>
              <a:p>
                <a:r>
                  <a:rPr lang="en-CA">
                    <a:noFill/>
                  </a:rPr>
                  <a:t> </a:t>
                </a:r>
              </a:p>
            </p:txBody>
          </p:sp>
        </mc:Fallback>
      </mc:AlternateContent>
      <p:sp>
        <p:nvSpPr>
          <p:cNvPr id="20" name="TextBox 19">
            <a:extLst>
              <a:ext uri="{FF2B5EF4-FFF2-40B4-BE49-F238E27FC236}">
                <a16:creationId xmlns:a16="http://schemas.microsoft.com/office/drawing/2014/main" id="{CE138F16-E796-4557-AECE-0429C7549C7B}"/>
              </a:ext>
            </a:extLst>
          </p:cNvPr>
          <p:cNvSpPr txBox="1"/>
          <p:nvPr/>
        </p:nvSpPr>
        <p:spPr>
          <a:xfrm>
            <a:off x="171450" y="152400"/>
            <a:ext cx="6381750" cy="1015663"/>
          </a:xfrm>
          <a:prstGeom prst="rect">
            <a:avLst/>
          </a:prstGeom>
          <a:noFill/>
        </p:spPr>
        <p:txBody>
          <a:bodyPr wrap="square" rtlCol="0">
            <a:spAutoFit/>
          </a:bodyPr>
          <a:lstStyle/>
          <a:p>
            <a:r>
              <a:rPr lang="en-US" sz="6000" u="sng" dirty="0" err="1"/>
              <a:t>Rindler</a:t>
            </a:r>
            <a:r>
              <a:rPr lang="en-US" sz="6000" u="sng" dirty="0"/>
              <a:t> Coordinates</a:t>
            </a:r>
            <a:endParaRPr lang="en-CA" sz="6000" dirty="0"/>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8101CE5-09DC-4FC6-A464-51373EF36E46}"/>
                  </a:ext>
                </a:extLst>
              </p:cNvPr>
              <p:cNvSpPr/>
              <p:nvPr/>
            </p:nvSpPr>
            <p:spPr>
              <a:xfrm>
                <a:off x="286978" y="3285836"/>
                <a:ext cx="7066322" cy="3709926"/>
              </a:xfrm>
              <a:prstGeom prst="rect">
                <a:avLst/>
              </a:prstGeom>
              <a:noFill/>
              <a:ln w="57150">
                <a:noFill/>
              </a:ln>
            </p:spPr>
            <p:txBody>
              <a:bodyPr wrap="square">
                <a:spAutoFit/>
              </a:bodyPr>
              <a:lstStyle/>
              <a:p>
                <a:r>
                  <a:rPr lang="en-US" sz="4800" dirty="0"/>
                  <a:t>Curves of constant </a:t>
                </a:r>
                <a14:m>
                  <m:oMath xmlns:m="http://schemas.openxmlformats.org/officeDocument/2006/math">
                    <m:acc>
                      <m:accPr>
                        <m:chr m:val="̃"/>
                        <m:ctrlPr>
                          <a:rPr lang="en-US" sz="4800" i="1" smtClean="0">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oMath>
                </a14:m>
                <a:r>
                  <a:rPr lang="en-US" sz="4800" dirty="0"/>
                  <a:t>:</a:t>
                </a:r>
              </a:p>
              <a:p>
                <a:pPr marL="685800" indent="-685800">
                  <a:buFont typeface="Arial" panose="020B0604020202020204" pitchFamily="34" charset="0"/>
                  <a:buChar char="•"/>
                </a:pPr>
                <a:r>
                  <a:rPr lang="en-US" sz="4800" dirty="0"/>
                  <a:t>proper acceleration </a:t>
                </a:r>
                <a14:m>
                  <m:oMath xmlns:m="http://schemas.openxmlformats.org/officeDocument/2006/math">
                    <m:f>
                      <m:fPr>
                        <m:ctrlPr>
                          <a:rPr lang="en-US" sz="4800" b="0" i="1" smtClean="0">
                            <a:latin typeface="Cambria Math" panose="02040503050406030204" pitchFamily="18" charset="0"/>
                          </a:rPr>
                        </m:ctrlPr>
                      </m:fPr>
                      <m:num>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num>
                      <m:den>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den>
                    </m:f>
                  </m:oMath>
                </a14:m>
                <a:r>
                  <a:rPr lang="en-US" sz="4800" dirty="0"/>
                  <a:t>  </a:t>
                </a:r>
              </a:p>
              <a:p>
                <a:pPr marL="685800" indent="-685800">
                  <a:buFont typeface="Arial" panose="020B0604020202020204" pitchFamily="34" charset="0"/>
                  <a:buChar char="•"/>
                </a:pPr>
                <a:r>
                  <a:rPr lang="en-US" sz="4800" dirty="0"/>
                  <a:t>proper time </a:t>
                </a:r>
                <a14:m>
                  <m:oMath xmlns:m="http://schemas.openxmlformats.org/officeDocument/2006/math">
                    <m:r>
                      <a:rPr lang="en-US" sz="4800" b="0" i="1" smtClean="0">
                        <a:solidFill>
                          <a:srgbClr val="FFC000"/>
                        </a:solidFill>
                        <a:latin typeface="Cambria Math" panose="02040503050406030204" pitchFamily="18" charset="0"/>
                      </a:rPr>
                      <m:t>𝜏</m:t>
                    </m:r>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𝛼</m:t>
                        </m:r>
                      </m:num>
                      <m:den>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𝑐</m:t>
                            </m:r>
                          </m:e>
                          <m:sup>
                            <m:r>
                              <a:rPr lang="en-US" sz="4800" b="0" i="1" smtClean="0">
                                <a:latin typeface="Cambria Math" panose="02040503050406030204" pitchFamily="18" charset="0"/>
                              </a:rPr>
                              <m:t>2</m:t>
                            </m:r>
                          </m:sup>
                        </m:sSup>
                      </m:den>
                    </m:f>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acc>
                      <m:accPr>
                        <m:chr m:val="̃"/>
                        <m:ctrlPr>
                          <a:rPr lang="en-US" sz="4800" i="1">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𝑡</m:t>
                        </m:r>
                      </m:e>
                    </m:acc>
                  </m:oMath>
                </a14:m>
                <a:endParaRPr lang="en-US" sz="4800" dirty="0"/>
              </a:p>
              <a:p>
                <a:pPr marL="685800" indent="-685800">
                  <a:buFont typeface="Arial" panose="020B0604020202020204" pitchFamily="34" charset="0"/>
                  <a:buChar char="•"/>
                </a:pPr>
                <a14:m>
                  <m:oMath xmlns:m="http://schemas.openxmlformats.org/officeDocument/2006/math">
                    <m:sSup>
                      <m:sSupPr>
                        <m:ctrlPr>
                          <a:rPr lang="en-US" sz="4800" b="0" i="1" smtClean="0">
                            <a:latin typeface="Cambria Math" panose="02040503050406030204" pitchFamily="18" charset="0"/>
                          </a:rPr>
                        </m:ctrlPr>
                      </m:sSupPr>
                      <m:e>
                        <m:r>
                          <a:rPr lang="en-US" sz="4800" b="0" i="1" smtClean="0">
                            <a:solidFill>
                              <a:srgbClr val="FFC000"/>
                            </a:solidFill>
                            <a:latin typeface="Cambria Math" panose="02040503050406030204" pitchFamily="18" charset="0"/>
                          </a:rPr>
                          <m:t>𝑠</m:t>
                        </m:r>
                      </m:e>
                      <m:sup>
                        <m:r>
                          <a:rPr lang="en-US" sz="4800" b="0" i="1" smtClean="0">
                            <a:latin typeface="Cambria Math" panose="02040503050406030204" pitchFamily="18" charset="0"/>
                          </a:rPr>
                          <m:t>2</m:t>
                        </m:r>
                      </m:sup>
                    </m:sSup>
                    <m:r>
                      <a:rPr lang="en-US" sz="4800" b="0" i="1" smtClean="0">
                        <a:latin typeface="Cambria Math" panose="02040503050406030204" pitchFamily="18" charset="0"/>
                      </a:rPr>
                      <m:t>=−</m:t>
                    </m:r>
                    <m:sSup>
                      <m:sSupPr>
                        <m:ctrlPr>
                          <a:rPr lang="en-US" sz="4800" b="0" i="1" smtClean="0">
                            <a:latin typeface="Cambria Math" panose="02040503050406030204" pitchFamily="18" charset="0"/>
                          </a:rPr>
                        </m:ctrlPr>
                      </m:sSupPr>
                      <m:e>
                        <m:acc>
                          <m:accPr>
                            <m:chr m:val="̃"/>
                            <m:ctrlPr>
                              <a:rPr lang="en-US" sz="4800" b="0" i="1" smtClean="0">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𝑥</m:t>
                            </m:r>
                          </m:e>
                        </m:acc>
                      </m:e>
                      <m:sup>
                        <m:r>
                          <a:rPr lang="en-US" sz="4800" b="0" i="1" smtClean="0">
                            <a:latin typeface="Cambria Math" panose="02040503050406030204" pitchFamily="18" charset="0"/>
                          </a:rPr>
                          <m:t>2</m:t>
                        </m:r>
                      </m:sup>
                    </m:sSup>
                  </m:oMath>
                </a14:m>
                <a:endParaRPr lang="en-US" sz="4800" i="1" dirty="0">
                  <a:latin typeface="Cambria Math" panose="02040503050406030204" pitchFamily="18" charset="0"/>
                </a:endParaRPr>
              </a:p>
            </p:txBody>
          </p:sp>
        </mc:Choice>
        <mc:Fallback xmlns="">
          <p:sp>
            <p:nvSpPr>
              <p:cNvPr id="22" name="Rectangle 21">
                <a:extLst>
                  <a:ext uri="{FF2B5EF4-FFF2-40B4-BE49-F238E27FC236}">
                    <a16:creationId xmlns:a16="http://schemas.microsoft.com/office/drawing/2014/main" id="{08101CE5-09DC-4FC6-A464-51373EF36E46}"/>
                  </a:ext>
                </a:extLst>
              </p:cNvPr>
              <p:cNvSpPr>
                <a:spLocks noRot="1" noChangeAspect="1" noMove="1" noResize="1" noEditPoints="1" noAdjustHandles="1" noChangeArrowheads="1" noChangeShapeType="1" noTextEdit="1"/>
              </p:cNvSpPr>
              <p:nvPr/>
            </p:nvSpPr>
            <p:spPr>
              <a:xfrm>
                <a:off x="286978" y="3285836"/>
                <a:ext cx="7066322" cy="3709926"/>
              </a:xfrm>
              <a:prstGeom prst="rect">
                <a:avLst/>
              </a:prstGeom>
              <a:blipFill>
                <a:blip r:embed="rId4"/>
                <a:stretch>
                  <a:fillRect l="-3883" t="-3612"/>
                </a:stretch>
              </a:blipFill>
              <a:ln w="57150">
                <a:noFill/>
              </a:ln>
            </p:spPr>
            <p:txBody>
              <a:bodyPr/>
              <a:lstStyle/>
              <a:p>
                <a:r>
                  <a:rPr lang="en-CA">
                    <a:noFill/>
                  </a:rPr>
                  <a:t> </a:t>
                </a:r>
              </a:p>
            </p:txBody>
          </p:sp>
        </mc:Fallback>
      </mc:AlternateContent>
      <p:grpSp>
        <p:nvGrpSpPr>
          <p:cNvPr id="69" name="Group 68">
            <a:extLst>
              <a:ext uri="{FF2B5EF4-FFF2-40B4-BE49-F238E27FC236}">
                <a16:creationId xmlns:a16="http://schemas.microsoft.com/office/drawing/2014/main" id="{4FC0B275-A002-4CED-9AE4-A38508CF50B6}"/>
              </a:ext>
            </a:extLst>
          </p:cNvPr>
          <p:cNvGrpSpPr/>
          <p:nvPr/>
        </p:nvGrpSpPr>
        <p:grpSpPr>
          <a:xfrm>
            <a:off x="7265596" y="-946240"/>
            <a:ext cx="5726505" cy="9144000"/>
            <a:chOff x="7265596" y="-946240"/>
            <a:chExt cx="5726505" cy="9144000"/>
          </a:xfrm>
        </p:grpSpPr>
        <p:pic>
          <p:nvPicPr>
            <p:cNvPr id="23" name="Picture 22">
              <a:extLst>
                <a:ext uri="{FF2B5EF4-FFF2-40B4-BE49-F238E27FC236}">
                  <a16:creationId xmlns:a16="http://schemas.microsoft.com/office/drawing/2014/main" id="{DAFA865B-6D9E-42C4-B604-3EE42F2F2101}"/>
                </a:ext>
              </a:extLst>
            </p:cNvPr>
            <p:cNvPicPr>
              <a:picLocks noChangeAspect="1"/>
            </p:cNvPicPr>
            <p:nvPr/>
          </p:nvPicPr>
          <p:blipFill rotWithShape="1">
            <a:blip r:embed="rId5"/>
            <a:srcRect l="2656" t="5535" r="55099" b="6728"/>
            <a:stretch/>
          </p:blipFill>
          <p:spPr>
            <a:xfrm>
              <a:off x="7265596" y="452511"/>
              <a:ext cx="5291075" cy="6153150"/>
            </a:xfrm>
            <a:prstGeom prst="rect">
              <a:avLst/>
            </a:prstGeom>
          </p:spPr>
        </p:pic>
        <p:sp>
          <p:nvSpPr>
            <p:cNvPr id="24" name="Isosceles Triangle 23">
              <a:extLst>
                <a:ext uri="{FF2B5EF4-FFF2-40B4-BE49-F238E27FC236}">
                  <a16:creationId xmlns:a16="http://schemas.microsoft.com/office/drawing/2014/main" id="{D8C9EEF0-1238-4BDC-A2BF-5BAA5484E5BE}"/>
                </a:ext>
              </a:extLst>
            </p:cNvPr>
            <p:cNvSpPr/>
            <p:nvPr/>
          </p:nvSpPr>
          <p:spPr>
            <a:xfrm rot="16200000">
              <a:off x="5641372" y="1634759"/>
              <a:ext cx="7529136" cy="3857620"/>
            </a:xfrm>
            <a:prstGeom prst="triangle">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5" name="Group 24">
              <a:extLst>
                <a:ext uri="{FF2B5EF4-FFF2-40B4-BE49-F238E27FC236}">
                  <a16:creationId xmlns:a16="http://schemas.microsoft.com/office/drawing/2014/main" id="{F35480BF-E3F9-4C7F-8A1E-CEA26D22C7DB}"/>
                </a:ext>
              </a:extLst>
            </p:cNvPr>
            <p:cNvGrpSpPr/>
            <p:nvPr/>
          </p:nvGrpSpPr>
          <p:grpSpPr>
            <a:xfrm>
              <a:off x="7526130" y="-946240"/>
              <a:ext cx="5465971" cy="9144000"/>
              <a:chOff x="6480223" y="-1091381"/>
              <a:chExt cx="5465971" cy="9144000"/>
            </a:xfrm>
          </p:grpSpPr>
          <p:grpSp>
            <p:nvGrpSpPr>
              <p:cNvPr id="26" name="Group 25">
                <a:extLst>
                  <a:ext uri="{FF2B5EF4-FFF2-40B4-BE49-F238E27FC236}">
                    <a16:creationId xmlns:a16="http://schemas.microsoft.com/office/drawing/2014/main" id="{5B611902-860D-4326-A2DB-BA9DBE03059D}"/>
                  </a:ext>
                </a:extLst>
              </p:cNvPr>
              <p:cNvGrpSpPr/>
              <p:nvPr/>
            </p:nvGrpSpPr>
            <p:grpSpPr>
              <a:xfrm>
                <a:off x="7048451" y="-44450"/>
                <a:ext cx="3127020" cy="6965950"/>
                <a:chOff x="7048451" y="-44450"/>
                <a:chExt cx="3127020" cy="6965950"/>
              </a:xfrm>
            </p:grpSpPr>
            <p:grpSp>
              <p:nvGrpSpPr>
                <p:cNvPr id="55" name="Group 54">
                  <a:extLst>
                    <a:ext uri="{FF2B5EF4-FFF2-40B4-BE49-F238E27FC236}">
                      <a16:creationId xmlns:a16="http://schemas.microsoft.com/office/drawing/2014/main" id="{71BDABBA-FB95-4A8A-B2FA-512FE3D2D2FC}"/>
                    </a:ext>
                  </a:extLst>
                </p:cNvPr>
                <p:cNvGrpSpPr/>
                <p:nvPr/>
              </p:nvGrpSpPr>
              <p:grpSpPr>
                <a:xfrm>
                  <a:off x="7048451" y="1918357"/>
                  <a:ext cx="1111568" cy="3016991"/>
                  <a:chOff x="4723570" y="360362"/>
                  <a:chExt cx="2121730" cy="6141905"/>
                </a:xfrm>
              </p:grpSpPr>
              <p:sp>
                <p:nvSpPr>
                  <p:cNvPr id="58" name="Freeform: Shape 57">
                    <a:extLst>
                      <a:ext uri="{FF2B5EF4-FFF2-40B4-BE49-F238E27FC236}">
                        <a16:creationId xmlns:a16="http://schemas.microsoft.com/office/drawing/2014/main" id="{983DA59B-A538-4020-B881-16FD118FA559}"/>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9" name="Freeform: Shape 58">
                    <a:extLst>
                      <a:ext uri="{FF2B5EF4-FFF2-40B4-BE49-F238E27FC236}">
                        <a16:creationId xmlns:a16="http://schemas.microsoft.com/office/drawing/2014/main" id="{BF638265-E22A-4E42-B88A-80EAEE0A2E7A}"/>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56" name="Straight Connector 55">
                  <a:extLst>
                    <a:ext uri="{FF2B5EF4-FFF2-40B4-BE49-F238E27FC236}">
                      <a16:creationId xmlns:a16="http://schemas.microsoft.com/office/drawing/2014/main" id="{30CDC50D-B1CC-4AA3-ABC0-D997A657538C}"/>
                    </a:ext>
                  </a:extLst>
                </p:cNvPr>
                <p:cNvCxnSpPr>
                  <a:cxnSpLocks/>
                </p:cNvCxnSpPr>
                <p:nvPr/>
              </p:nvCxnSpPr>
              <p:spPr>
                <a:xfrm flipV="1">
                  <a:off x="8030603" y="-44450"/>
                  <a:ext cx="2121914" cy="2092005"/>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A38C4B4-B32E-4E53-9AC7-05D60B2CF5BC}"/>
                    </a:ext>
                  </a:extLst>
                </p:cNvPr>
                <p:cNvCxnSpPr>
                  <a:cxnSpLocks/>
                </p:cNvCxnSpPr>
                <p:nvPr/>
              </p:nvCxnSpPr>
              <p:spPr>
                <a:xfrm>
                  <a:off x="8116513" y="4891564"/>
                  <a:ext cx="2058958" cy="2029936"/>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BA5AFDA8-6A94-4FD4-997E-BC30E21367A2}"/>
                  </a:ext>
                </a:extLst>
              </p:cNvPr>
              <p:cNvGrpSpPr/>
              <p:nvPr/>
            </p:nvGrpSpPr>
            <p:grpSpPr>
              <a:xfrm>
                <a:off x="7556195" y="57150"/>
                <a:ext cx="2803909" cy="6902450"/>
                <a:chOff x="7575245" y="57150"/>
                <a:chExt cx="2803909" cy="6902450"/>
              </a:xfrm>
            </p:grpSpPr>
            <p:grpSp>
              <p:nvGrpSpPr>
                <p:cNvPr id="50" name="Group 49">
                  <a:extLst>
                    <a:ext uri="{FF2B5EF4-FFF2-40B4-BE49-F238E27FC236}">
                      <a16:creationId xmlns:a16="http://schemas.microsoft.com/office/drawing/2014/main" id="{FBEBCFC2-C250-4E25-B83A-9647C1BC1E59}"/>
                    </a:ext>
                  </a:extLst>
                </p:cNvPr>
                <p:cNvGrpSpPr/>
                <p:nvPr/>
              </p:nvGrpSpPr>
              <p:grpSpPr>
                <a:xfrm>
                  <a:off x="7575245" y="529619"/>
                  <a:ext cx="2121730" cy="5758744"/>
                  <a:chOff x="4723570" y="360362"/>
                  <a:chExt cx="2121730" cy="6141905"/>
                </a:xfrm>
              </p:grpSpPr>
              <p:sp>
                <p:nvSpPr>
                  <p:cNvPr id="53" name="Freeform: Shape 52">
                    <a:extLst>
                      <a:ext uri="{FF2B5EF4-FFF2-40B4-BE49-F238E27FC236}">
                        <a16:creationId xmlns:a16="http://schemas.microsoft.com/office/drawing/2014/main" id="{FAC472AA-CF28-4569-877B-3E63F14E31C8}"/>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4" name="Freeform: Shape 53">
                    <a:extLst>
                      <a:ext uri="{FF2B5EF4-FFF2-40B4-BE49-F238E27FC236}">
                        <a16:creationId xmlns:a16="http://schemas.microsoft.com/office/drawing/2014/main" id="{B868319F-6C08-4392-BF03-71BCD7CC4F32}"/>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51" name="Straight Connector 50">
                  <a:extLst>
                    <a:ext uri="{FF2B5EF4-FFF2-40B4-BE49-F238E27FC236}">
                      <a16:creationId xmlns:a16="http://schemas.microsoft.com/office/drawing/2014/main" id="{D7ABF3FC-AB90-494B-8FAD-7029E0C83464}"/>
                    </a:ext>
                  </a:extLst>
                </p:cNvPr>
                <p:cNvCxnSpPr>
                  <a:cxnSpLocks/>
                </p:cNvCxnSpPr>
                <p:nvPr/>
              </p:nvCxnSpPr>
              <p:spPr>
                <a:xfrm flipV="1">
                  <a:off x="9627628" y="57150"/>
                  <a:ext cx="547142" cy="53943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0E9318F-80B0-4A15-9A6B-3E68C6771DA7}"/>
                    </a:ext>
                  </a:extLst>
                </p:cNvPr>
                <p:cNvCxnSpPr>
                  <a:cxnSpLocks/>
                </p:cNvCxnSpPr>
                <p:nvPr/>
              </p:nvCxnSpPr>
              <p:spPr>
                <a:xfrm>
                  <a:off x="9628422" y="6219449"/>
                  <a:ext cx="750732" cy="740151"/>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DB4C0A28-BFAE-415A-A566-605543D30B85}"/>
                  </a:ext>
                </a:extLst>
              </p:cNvPr>
              <p:cNvGrpSpPr/>
              <p:nvPr/>
            </p:nvGrpSpPr>
            <p:grpSpPr>
              <a:xfrm>
                <a:off x="8114305" y="66707"/>
                <a:ext cx="2121730" cy="6709420"/>
                <a:chOff x="4723570" y="360362"/>
                <a:chExt cx="2121730" cy="6141905"/>
              </a:xfrm>
            </p:grpSpPr>
            <p:sp>
              <p:nvSpPr>
                <p:cNvPr id="48" name="Freeform: Shape 47">
                  <a:extLst>
                    <a:ext uri="{FF2B5EF4-FFF2-40B4-BE49-F238E27FC236}">
                      <a16:creationId xmlns:a16="http://schemas.microsoft.com/office/drawing/2014/main" id="{88D0613B-75D2-45AD-9B8E-B5613BFFC59E}"/>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9" name="Freeform: Shape 48">
                  <a:extLst>
                    <a:ext uri="{FF2B5EF4-FFF2-40B4-BE49-F238E27FC236}">
                      <a16:creationId xmlns:a16="http://schemas.microsoft.com/office/drawing/2014/main" id="{A70A8E51-6EE1-4F61-9F27-E76F98CFFB15}"/>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9" name="Group 28">
                <a:extLst>
                  <a:ext uri="{FF2B5EF4-FFF2-40B4-BE49-F238E27FC236}">
                    <a16:creationId xmlns:a16="http://schemas.microsoft.com/office/drawing/2014/main" id="{3D6E6304-9788-4048-9794-5FB0FA804FCE}"/>
                  </a:ext>
                </a:extLst>
              </p:cNvPr>
              <p:cNvGrpSpPr/>
              <p:nvPr/>
            </p:nvGrpSpPr>
            <p:grpSpPr>
              <a:xfrm>
                <a:off x="8628793" y="-406558"/>
                <a:ext cx="2121730" cy="7655946"/>
                <a:chOff x="4723570" y="360362"/>
                <a:chExt cx="2121730" cy="6141905"/>
              </a:xfrm>
            </p:grpSpPr>
            <p:sp>
              <p:nvSpPr>
                <p:cNvPr id="46" name="Freeform: Shape 45">
                  <a:extLst>
                    <a:ext uri="{FF2B5EF4-FFF2-40B4-BE49-F238E27FC236}">
                      <a16:creationId xmlns:a16="http://schemas.microsoft.com/office/drawing/2014/main" id="{2C937602-A3CE-40A8-A706-37BA406513D9}"/>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7" name="Freeform: Shape 46">
                  <a:extLst>
                    <a:ext uri="{FF2B5EF4-FFF2-40B4-BE49-F238E27FC236}">
                      <a16:creationId xmlns:a16="http://schemas.microsoft.com/office/drawing/2014/main" id="{364A93E5-D78E-46BE-AE75-14C977D230A4}"/>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0" name="Group 29">
                <a:extLst>
                  <a:ext uri="{FF2B5EF4-FFF2-40B4-BE49-F238E27FC236}">
                    <a16:creationId xmlns:a16="http://schemas.microsoft.com/office/drawing/2014/main" id="{09CDEF17-80C2-45B9-A247-B865FB01F760}"/>
                  </a:ext>
                </a:extLst>
              </p:cNvPr>
              <p:cNvGrpSpPr/>
              <p:nvPr/>
            </p:nvGrpSpPr>
            <p:grpSpPr>
              <a:xfrm>
                <a:off x="9178758" y="-952500"/>
                <a:ext cx="2121730" cy="8735406"/>
                <a:chOff x="4723570" y="360362"/>
                <a:chExt cx="2121730" cy="6141905"/>
              </a:xfrm>
            </p:grpSpPr>
            <p:sp>
              <p:nvSpPr>
                <p:cNvPr id="44" name="Freeform: Shape 43">
                  <a:extLst>
                    <a:ext uri="{FF2B5EF4-FFF2-40B4-BE49-F238E27FC236}">
                      <a16:creationId xmlns:a16="http://schemas.microsoft.com/office/drawing/2014/main" id="{DC75EB6F-DDA1-46C3-A679-EB386AB9E3FD}"/>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Freeform: Shape 44">
                  <a:extLst>
                    <a:ext uri="{FF2B5EF4-FFF2-40B4-BE49-F238E27FC236}">
                      <a16:creationId xmlns:a16="http://schemas.microsoft.com/office/drawing/2014/main" id="{B94A9179-34A3-456D-B38C-0EDD86833F06}"/>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1" name="Group 30">
                <a:extLst>
                  <a:ext uri="{FF2B5EF4-FFF2-40B4-BE49-F238E27FC236}">
                    <a16:creationId xmlns:a16="http://schemas.microsoft.com/office/drawing/2014/main" id="{C08D2646-8E9F-40E0-826E-462324144CF4}"/>
                  </a:ext>
                </a:extLst>
              </p:cNvPr>
              <p:cNvGrpSpPr/>
              <p:nvPr/>
            </p:nvGrpSpPr>
            <p:grpSpPr>
              <a:xfrm>
                <a:off x="6490343" y="391886"/>
                <a:ext cx="4006207" cy="6008914"/>
                <a:chOff x="6490343" y="391886"/>
                <a:chExt cx="4006207" cy="6008914"/>
              </a:xfrm>
            </p:grpSpPr>
            <p:cxnSp>
              <p:nvCxnSpPr>
                <p:cNvPr id="35" name="Straight Connector 34">
                  <a:extLst>
                    <a:ext uri="{FF2B5EF4-FFF2-40B4-BE49-F238E27FC236}">
                      <a16:creationId xmlns:a16="http://schemas.microsoft.com/office/drawing/2014/main" id="{09932541-0E28-47A5-97A6-41E5B396BA38}"/>
                    </a:ext>
                  </a:extLst>
                </p:cNvPr>
                <p:cNvCxnSpPr>
                  <a:cxnSpLocks/>
                </p:cNvCxnSpPr>
                <p:nvPr/>
              </p:nvCxnSpPr>
              <p:spPr>
                <a:xfrm>
                  <a:off x="6490343" y="3403418"/>
                  <a:ext cx="364425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DE82D6D-557C-470C-BE4E-23035635E30C}"/>
                    </a:ext>
                  </a:extLst>
                </p:cNvPr>
                <p:cNvCxnSpPr>
                  <a:cxnSpLocks/>
                </p:cNvCxnSpPr>
                <p:nvPr/>
              </p:nvCxnSpPr>
              <p:spPr>
                <a:xfrm flipV="1">
                  <a:off x="6509938" y="2397055"/>
                  <a:ext cx="3986612" cy="100976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1B9923-8548-4C9F-8D2D-D11780CF9155}"/>
                    </a:ext>
                  </a:extLst>
                </p:cNvPr>
                <p:cNvCxnSpPr>
                  <a:cxnSpLocks/>
                </p:cNvCxnSpPr>
                <p:nvPr/>
              </p:nvCxnSpPr>
              <p:spPr>
                <a:xfrm flipV="1">
                  <a:off x="6517558" y="1695450"/>
                  <a:ext cx="3639656" cy="171851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9569BED-7CF1-4FD7-98EC-85B18414DC43}"/>
                    </a:ext>
                  </a:extLst>
                </p:cNvPr>
                <p:cNvCxnSpPr>
                  <a:cxnSpLocks/>
                </p:cNvCxnSpPr>
                <p:nvPr/>
              </p:nvCxnSpPr>
              <p:spPr>
                <a:xfrm flipV="1">
                  <a:off x="6517558" y="850900"/>
                  <a:ext cx="3959007" cy="25630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C328A6-2717-4EE5-82C1-7110E3C9BBE3}"/>
                    </a:ext>
                  </a:extLst>
                </p:cNvPr>
                <p:cNvCxnSpPr>
                  <a:cxnSpLocks/>
                </p:cNvCxnSpPr>
                <p:nvPr/>
              </p:nvCxnSpPr>
              <p:spPr>
                <a:xfrm flipV="1">
                  <a:off x="6509938" y="391886"/>
                  <a:ext cx="3905244" cy="30149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CC73E2F-379C-47AE-8DD3-A949FA0835A0}"/>
                    </a:ext>
                  </a:extLst>
                </p:cNvPr>
                <p:cNvCxnSpPr>
                  <a:cxnSpLocks/>
                </p:cNvCxnSpPr>
                <p:nvPr/>
              </p:nvCxnSpPr>
              <p:spPr>
                <a:xfrm>
                  <a:off x="6497238" y="3390150"/>
                  <a:ext cx="3688274" cy="934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514957-1592-4E4A-BDB8-D07FFA4A7D34}"/>
                    </a:ext>
                  </a:extLst>
                </p:cNvPr>
                <p:cNvCxnSpPr>
                  <a:cxnSpLocks/>
                </p:cNvCxnSpPr>
                <p:nvPr/>
              </p:nvCxnSpPr>
              <p:spPr>
                <a:xfrm>
                  <a:off x="6504858" y="3383005"/>
                  <a:ext cx="3809256" cy="179859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7E8AE10-F3BE-4898-B609-B4257D738D28}"/>
                    </a:ext>
                  </a:extLst>
                </p:cNvPr>
                <p:cNvCxnSpPr>
                  <a:cxnSpLocks/>
                </p:cNvCxnSpPr>
                <p:nvPr/>
              </p:nvCxnSpPr>
              <p:spPr>
                <a:xfrm>
                  <a:off x="6504858" y="3383005"/>
                  <a:ext cx="3749213" cy="24272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1D863B5-D24B-44E7-AC70-0F75C202A87B}"/>
                    </a:ext>
                  </a:extLst>
                </p:cNvPr>
                <p:cNvCxnSpPr>
                  <a:cxnSpLocks/>
                </p:cNvCxnSpPr>
                <p:nvPr/>
              </p:nvCxnSpPr>
              <p:spPr>
                <a:xfrm>
                  <a:off x="6497238" y="3390150"/>
                  <a:ext cx="3899694" cy="30106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6946EE2A-0534-43B3-B31D-6D51E5EF29CF}"/>
                  </a:ext>
                </a:extLst>
              </p:cNvPr>
              <p:cNvCxnSpPr>
                <a:cxnSpLocks/>
              </p:cNvCxnSpPr>
              <p:nvPr/>
            </p:nvCxnSpPr>
            <p:spPr>
              <a:xfrm flipV="1">
                <a:off x="6484986" y="-597559"/>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16FC84-F832-42C8-A7E5-21C15233BEC4}"/>
                  </a:ext>
                </a:extLst>
              </p:cNvPr>
              <p:cNvCxnSpPr>
                <a:cxnSpLocks/>
              </p:cNvCxnSpPr>
              <p:nvPr/>
            </p:nvCxnSpPr>
            <p:spPr>
              <a:xfrm>
                <a:off x="6480223" y="3393416"/>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5532951-E384-498A-B19B-CAA5A1BAEDE2}"/>
                  </a:ext>
                </a:extLst>
              </p:cNvPr>
              <p:cNvSpPr/>
              <p:nvPr/>
            </p:nvSpPr>
            <p:spPr>
              <a:xfrm>
                <a:off x="9953434" y="-1091381"/>
                <a:ext cx="1992760" cy="91440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0" name="Group 59">
              <a:extLst>
                <a:ext uri="{FF2B5EF4-FFF2-40B4-BE49-F238E27FC236}">
                  <a16:creationId xmlns:a16="http://schemas.microsoft.com/office/drawing/2014/main" id="{C9BFBE13-8C1C-4CB1-AABE-F247B0194374}"/>
                </a:ext>
              </a:extLst>
            </p:cNvPr>
            <p:cNvGrpSpPr/>
            <p:nvPr/>
          </p:nvGrpSpPr>
          <p:grpSpPr>
            <a:xfrm>
              <a:off x="7374728" y="319710"/>
              <a:ext cx="4398173" cy="6347790"/>
              <a:chOff x="1608732" y="-2283693"/>
              <a:chExt cx="4398173" cy="6347790"/>
            </a:xfrm>
          </p:grpSpPr>
          <p:cxnSp>
            <p:nvCxnSpPr>
              <p:cNvPr id="61" name="Straight Arrow Connector 60">
                <a:extLst>
                  <a:ext uri="{FF2B5EF4-FFF2-40B4-BE49-F238E27FC236}">
                    <a16:creationId xmlns:a16="http://schemas.microsoft.com/office/drawing/2014/main" id="{6EAB7AC3-E2A3-4FF0-935E-E76E1BA0F3E4}"/>
                  </a:ext>
                </a:extLst>
              </p:cNvPr>
              <p:cNvCxnSpPr>
                <a:cxnSpLocks/>
              </p:cNvCxnSpPr>
              <p:nvPr/>
            </p:nvCxnSpPr>
            <p:spPr>
              <a:xfrm flipV="1">
                <a:off x="1781033" y="-2082019"/>
                <a:ext cx="0" cy="614611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90EFD88-15EB-4D17-B491-711EBC0845D7}"/>
                      </a:ext>
                    </a:extLst>
                  </p:cNvPr>
                  <p:cNvSpPr txBox="1"/>
                  <p:nvPr/>
                </p:nvSpPr>
                <p:spPr>
                  <a:xfrm>
                    <a:off x="5418795" y="194597"/>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solidFill>
                                <a:srgbClr val="0070C0"/>
                              </a:solidFill>
                              <a:latin typeface="Cambria Math" panose="02040503050406030204" pitchFamily="18" charset="0"/>
                            </a:rPr>
                            <m:t>𝑥</m:t>
                          </m:r>
                        </m:oMath>
                      </m:oMathPara>
                    </a14:m>
                    <a:endParaRPr lang="en-CA" sz="4000" dirty="0">
                      <a:solidFill>
                        <a:srgbClr val="002060"/>
                      </a:solidFill>
                    </a:endParaRPr>
                  </a:p>
                </p:txBody>
              </p:sp>
            </mc:Choice>
            <mc:Fallback xmlns="">
              <p:sp>
                <p:nvSpPr>
                  <p:cNvPr id="62" name="TextBox 61">
                    <a:extLst>
                      <a:ext uri="{FF2B5EF4-FFF2-40B4-BE49-F238E27FC236}">
                        <a16:creationId xmlns:a16="http://schemas.microsoft.com/office/drawing/2014/main" id="{590EFD88-15EB-4D17-B491-711EBC0845D7}"/>
                      </a:ext>
                    </a:extLst>
                  </p:cNvPr>
                  <p:cNvSpPr txBox="1">
                    <a:spLocks noRot="1" noChangeAspect="1" noMove="1" noResize="1" noEditPoints="1" noAdjustHandles="1" noChangeArrowheads="1" noChangeShapeType="1" noTextEdit="1"/>
                  </p:cNvSpPr>
                  <p:nvPr/>
                </p:nvSpPr>
                <p:spPr>
                  <a:xfrm>
                    <a:off x="5418795" y="194597"/>
                    <a:ext cx="588110" cy="707886"/>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5FF4CA6C-7D68-4A9B-AA20-112DCA4788A3}"/>
                      </a:ext>
                    </a:extLst>
                  </p:cNvPr>
                  <p:cNvSpPr txBox="1"/>
                  <p:nvPr/>
                </p:nvSpPr>
                <p:spPr>
                  <a:xfrm>
                    <a:off x="1847814" y="-2283693"/>
                    <a:ext cx="75020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oMath>
                      </m:oMathPara>
                    </a14:m>
                    <a:endParaRPr lang="en-CA" sz="4000" dirty="0">
                      <a:solidFill>
                        <a:schemeClr val="accent6">
                          <a:lumMod val="50000"/>
                        </a:schemeClr>
                      </a:solidFill>
                    </a:endParaRPr>
                  </a:p>
                </p:txBody>
              </p:sp>
            </mc:Choice>
            <mc:Fallback xmlns="">
              <p:sp>
                <p:nvSpPr>
                  <p:cNvPr id="63" name="TextBox 62">
                    <a:extLst>
                      <a:ext uri="{FF2B5EF4-FFF2-40B4-BE49-F238E27FC236}">
                        <a16:creationId xmlns:a16="http://schemas.microsoft.com/office/drawing/2014/main" id="{5FF4CA6C-7D68-4A9B-AA20-112DCA4788A3}"/>
                      </a:ext>
                    </a:extLst>
                  </p:cNvPr>
                  <p:cNvSpPr txBox="1">
                    <a:spLocks noRot="1" noChangeAspect="1" noMove="1" noResize="1" noEditPoints="1" noAdjustHandles="1" noChangeArrowheads="1" noChangeShapeType="1" noTextEdit="1"/>
                  </p:cNvSpPr>
                  <p:nvPr/>
                </p:nvSpPr>
                <p:spPr>
                  <a:xfrm>
                    <a:off x="1847814" y="-2283693"/>
                    <a:ext cx="750205" cy="707886"/>
                  </a:xfrm>
                  <a:prstGeom prst="rect">
                    <a:avLst/>
                  </a:prstGeom>
                  <a:blipFill>
                    <a:blip r:embed="rId7"/>
                    <a:stretch>
                      <a:fillRect/>
                    </a:stretch>
                  </a:blipFill>
                </p:spPr>
                <p:txBody>
                  <a:bodyPr/>
                  <a:lstStyle/>
                  <a:p>
                    <a:r>
                      <a:rPr lang="en-CA">
                        <a:noFill/>
                      </a:rPr>
                      <a:t> </a:t>
                    </a:r>
                  </a:p>
                </p:txBody>
              </p:sp>
            </mc:Fallback>
          </mc:AlternateContent>
          <p:cxnSp>
            <p:nvCxnSpPr>
              <p:cNvPr id="64" name="Straight Arrow Connector 63">
                <a:extLst>
                  <a:ext uri="{FF2B5EF4-FFF2-40B4-BE49-F238E27FC236}">
                    <a16:creationId xmlns:a16="http://schemas.microsoft.com/office/drawing/2014/main" id="{3992CDAC-3A00-416C-88C7-F8FCA570418F}"/>
                  </a:ext>
                </a:extLst>
              </p:cNvPr>
              <p:cNvCxnSpPr>
                <a:cxnSpLocks/>
              </p:cNvCxnSpPr>
              <p:nvPr/>
            </p:nvCxnSpPr>
            <p:spPr>
              <a:xfrm>
                <a:off x="1608732" y="931483"/>
                <a:ext cx="4194972"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65" name="Straight Arrow Connector 64">
              <a:extLst>
                <a:ext uri="{FF2B5EF4-FFF2-40B4-BE49-F238E27FC236}">
                  <a16:creationId xmlns:a16="http://schemas.microsoft.com/office/drawing/2014/main" id="{109CE976-D704-4D1D-80B7-BE02CBC7339E}"/>
                </a:ext>
              </a:extLst>
            </p:cNvPr>
            <p:cNvCxnSpPr>
              <a:cxnSpLocks/>
            </p:cNvCxnSpPr>
            <p:nvPr/>
          </p:nvCxnSpPr>
          <p:spPr>
            <a:xfrm flipV="1">
              <a:off x="10809237" y="2279837"/>
              <a:ext cx="830313" cy="21571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701D5BFB-1232-451C-9571-D8DAA26C109F}"/>
                    </a:ext>
                  </a:extLst>
                </p:cNvPr>
                <p:cNvSpPr txBox="1"/>
                <p:nvPr/>
              </p:nvSpPr>
              <p:spPr>
                <a:xfrm>
                  <a:off x="11489590" y="1883600"/>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i="1" smtClean="0">
                                <a:solidFill>
                                  <a:srgbClr val="FF0000"/>
                                </a:solidFill>
                                <a:latin typeface="Cambria Math" panose="02040503050406030204" pitchFamily="18" charset="0"/>
                              </a:rPr>
                              <m:t>𝑥</m:t>
                            </m:r>
                          </m:e>
                        </m:acc>
                      </m:oMath>
                    </m:oMathPara>
                  </a14:m>
                  <a:endParaRPr lang="en-CA" sz="4000" dirty="0">
                    <a:solidFill>
                      <a:srgbClr val="FF0000"/>
                    </a:solidFill>
                  </a:endParaRPr>
                </a:p>
              </p:txBody>
            </p:sp>
          </mc:Choice>
          <mc:Fallback xmlns="">
            <p:sp>
              <p:nvSpPr>
                <p:cNvPr id="66" name="TextBox 65">
                  <a:extLst>
                    <a:ext uri="{FF2B5EF4-FFF2-40B4-BE49-F238E27FC236}">
                      <a16:creationId xmlns:a16="http://schemas.microsoft.com/office/drawing/2014/main" id="{701D5BFB-1232-451C-9571-D8DAA26C109F}"/>
                    </a:ext>
                  </a:extLst>
                </p:cNvPr>
                <p:cNvSpPr txBox="1">
                  <a:spLocks noRot="1" noChangeAspect="1" noMove="1" noResize="1" noEditPoints="1" noAdjustHandles="1" noChangeArrowheads="1" noChangeShapeType="1" noTextEdit="1"/>
                </p:cNvSpPr>
                <p:nvPr/>
              </p:nvSpPr>
              <p:spPr>
                <a:xfrm>
                  <a:off x="11489590" y="1883600"/>
                  <a:ext cx="588110" cy="707886"/>
                </a:xfrm>
                <a:prstGeom prst="rect">
                  <a:avLst/>
                </a:prstGeom>
                <a:blipFill>
                  <a:blip r:embed="rId8"/>
                  <a:stretch>
                    <a:fillRect/>
                  </a:stretch>
                </a:blipFill>
              </p:spPr>
              <p:txBody>
                <a:bodyPr/>
                <a:lstStyle/>
                <a:p>
                  <a:r>
                    <a:rPr lang="en-CA">
                      <a:noFill/>
                    </a:rPr>
                    <a:t> </a:t>
                  </a:r>
                </a:p>
              </p:txBody>
            </p:sp>
          </mc:Fallback>
        </mc:AlternateContent>
        <p:cxnSp>
          <p:nvCxnSpPr>
            <p:cNvPr id="67" name="Straight Arrow Connector 66">
              <a:extLst>
                <a:ext uri="{FF2B5EF4-FFF2-40B4-BE49-F238E27FC236}">
                  <a16:creationId xmlns:a16="http://schemas.microsoft.com/office/drawing/2014/main" id="{CE250616-3B23-42CB-A187-05CFE54C34B3}"/>
                </a:ext>
              </a:extLst>
            </p:cNvPr>
            <p:cNvCxnSpPr>
              <a:cxnSpLocks/>
            </p:cNvCxnSpPr>
            <p:nvPr/>
          </p:nvCxnSpPr>
          <p:spPr>
            <a:xfrm flipV="1">
              <a:off x="11201400" y="580554"/>
              <a:ext cx="438150" cy="924396"/>
            </a:xfrm>
            <a:prstGeom prst="straightConnector1">
              <a:avLst/>
            </a:prstGeom>
            <a:ln w="76200">
              <a:solidFill>
                <a:srgbClr val="FF5353"/>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F4C0140B-E4D8-41E9-9245-2B956BAAEC3E}"/>
                    </a:ext>
                  </a:extLst>
                </p:cNvPr>
                <p:cNvSpPr txBox="1"/>
                <p:nvPr/>
              </p:nvSpPr>
              <p:spPr>
                <a:xfrm>
                  <a:off x="11432440" y="721550"/>
                  <a:ext cx="766492"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𝑐</m:t>
                        </m:r>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m:oMathPara>
                  </a14:m>
                  <a:endParaRPr lang="en-CA" sz="4000" dirty="0">
                    <a:solidFill>
                      <a:srgbClr val="FF0000"/>
                    </a:solidFill>
                  </a:endParaRPr>
                </a:p>
              </p:txBody>
            </p:sp>
          </mc:Choice>
          <mc:Fallback xmlns="">
            <p:sp>
              <p:nvSpPr>
                <p:cNvPr id="68" name="TextBox 67">
                  <a:extLst>
                    <a:ext uri="{FF2B5EF4-FFF2-40B4-BE49-F238E27FC236}">
                      <a16:creationId xmlns:a16="http://schemas.microsoft.com/office/drawing/2014/main" id="{F4C0140B-E4D8-41E9-9245-2B956BAAEC3E}"/>
                    </a:ext>
                  </a:extLst>
                </p:cNvPr>
                <p:cNvSpPr txBox="1">
                  <a:spLocks noRot="1" noChangeAspect="1" noMove="1" noResize="1" noEditPoints="1" noAdjustHandles="1" noChangeArrowheads="1" noChangeShapeType="1" noTextEdit="1"/>
                </p:cNvSpPr>
                <p:nvPr/>
              </p:nvSpPr>
              <p:spPr>
                <a:xfrm>
                  <a:off x="11432440" y="721550"/>
                  <a:ext cx="766492" cy="707886"/>
                </a:xfrm>
                <a:prstGeom prst="rect">
                  <a:avLst/>
                </a:prstGeom>
                <a:blipFill>
                  <a:blip r:embed="rId9"/>
                  <a:stretch>
                    <a:fillRect/>
                  </a:stretch>
                </a:blipFill>
              </p:spPr>
              <p:txBody>
                <a:bodyPr/>
                <a:lstStyle/>
                <a:p>
                  <a:r>
                    <a:rPr lang="en-CA">
                      <a:noFill/>
                    </a:rPr>
                    <a:t> </a:t>
                  </a:r>
                </a:p>
              </p:txBody>
            </p:sp>
          </mc:Fallback>
        </mc:AlternateContent>
      </p:grpSp>
    </p:spTree>
    <p:custDataLst>
      <p:tags r:id="rId1"/>
    </p:custDataLst>
    <p:extLst>
      <p:ext uri="{BB962C8B-B14F-4D97-AF65-F5344CB8AC3E}">
        <p14:creationId xmlns:p14="http://schemas.microsoft.com/office/powerpoint/2010/main" val="1915799743"/>
      </p:ext>
    </p:extLst>
  </p:cSld>
  <p:clrMapOvr>
    <a:masterClrMapping/>
  </p:clrMapOvr>
  <mc:AlternateContent xmlns:mc="http://schemas.openxmlformats.org/markup-compatibility/2006" xmlns:p14="http://schemas.microsoft.com/office/powerpoint/2010/main">
    <mc:Choice Requires="p14">
      <p:transition spd="slow" p14:dur="2000" advTm="42655"/>
    </mc:Choice>
    <mc:Fallback xmlns="">
      <p:transition spd="slow" advTm="426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D3D70D-F195-47E8-8BFA-FFC716597FB7}"/>
              </a:ext>
            </a:extLst>
          </p:cNvPr>
          <p:cNvSpPr txBox="1"/>
          <p:nvPr/>
        </p:nvSpPr>
        <p:spPr>
          <a:xfrm>
            <a:off x="390832" y="353963"/>
            <a:ext cx="10699955" cy="1015663"/>
          </a:xfrm>
          <a:prstGeom prst="rect">
            <a:avLst/>
          </a:prstGeom>
          <a:noFill/>
        </p:spPr>
        <p:txBody>
          <a:bodyPr wrap="square">
            <a:spAutoFit/>
          </a:bodyPr>
          <a:lstStyle/>
          <a:p>
            <a:r>
              <a:rPr lang="en-US" sz="6000" dirty="0">
                <a:solidFill>
                  <a:srgbClr val="0070C0"/>
                </a:solidFill>
              </a:rPr>
              <a:t>Bell’s Spaceship Paradox:</a:t>
            </a:r>
            <a:endParaRPr lang="en-CA" sz="6000" dirty="0">
              <a:solidFill>
                <a:srgbClr val="0070C0"/>
              </a:solidFill>
            </a:endParaRPr>
          </a:p>
        </p:txBody>
      </p:sp>
      <p:sp>
        <p:nvSpPr>
          <p:cNvPr id="7" name="TextBox 6">
            <a:extLst>
              <a:ext uri="{FF2B5EF4-FFF2-40B4-BE49-F238E27FC236}">
                <a16:creationId xmlns:a16="http://schemas.microsoft.com/office/drawing/2014/main" id="{6C6F731F-9284-4D0E-BFB5-A6AC892A1C52}"/>
              </a:ext>
            </a:extLst>
          </p:cNvPr>
          <p:cNvSpPr txBox="1"/>
          <p:nvPr/>
        </p:nvSpPr>
        <p:spPr>
          <a:xfrm>
            <a:off x="12290" y="2836609"/>
            <a:ext cx="4972664" cy="1938992"/>
          </a:xfrm>
          <a:prstGeom prst="rect">
            <a:avLst/>
          </a:prstGeom>
          <a:noFill/>
        </p:spPr>
        <p:txBody>
          <a:bodyPr wrap="square">
            <a:spAutoFit/>
          </a:bodyPr>
          <a:lstStyle/>
          <a:p>
            <a:pPr algn="ctr"/>
            <a:r>
              <a:rPr lang="en-US" sz="6000" dirty="0">
                <a:solidFill>
                  <a:srgbClr val="FF0000"/>
                </a:solidFill>
              </a:rPr>
              <a:t>Does the string break or not??</a:t>
            </a:r>
            <a:endParaRPr lang="en-CA" sz="6000" dirty="0">
              <a:solidFill>
                <a:srgbClr val="FF0000"/>
              </a:solidFill>
            </a:endParaRPr>
          </a:p>
        </p:txBody>
      </p:sp>
      <p:grpSp>
        <p:nvGrpSpPr>
          <p:cNvPr id="9" name="Group 8">
            <a:extLst>
              <a:ext uri="{FF2B5EF4-FFF2-40B4-BE49-F238E27FC236}">
                <a16:creationId xmlns:a16="http://schemas.microsoft.com/office/drawing/2014/main" id="{7D18BB8E-888E-4678-A13D-910FD2D412F2}"/>
              </a:ext>
            </a:extLst>
          </p:cNvPr>
          <p:cNvGrpSpPr/>
          <p:nvPr/>
        </p:nvGrpSpPr>
        <p:grpSpPr>
          <a:xfrm>
            <a:off x="5314337" y="1273270"/>
            <a:ext cx="6754761" cy="2300748"/>
            <a:chOff x="5284839" y="1951703"/>
            <a:chExt cx="6754761" cy="2300748"/>
          </a:xfrm>
        </p:grpSpPr>
        <p:grpSp>
          <p:nvGrpSpPr>
            <p:cNvPr id="10" name="Group 9">
              <a:extLst>
                <a:ext uri="{FF2B5EF4-FFF2-40B4-BE49-F238E27FC236}">
                  <a16:creationId xmlns:a16="http://schemas.microsoft.com/office/drawing/2014/main" id="{769FC047-AABE-4FB8-A02A-D3050E71E3AA}"/>
                </a:ext>
              </a:extLst>
            </p:cNvPr>
            <p:cNvGrpSpPr/>
            <p:nvPr/>
          </p:nvGrpSpPr>
          <p:grpSpPr>
            <a:xfrm>
              <a:off x="5284839" y="1951703"/>
              <a:ext cx="6694251" cy="1936491"/>
              <a:chOff x="0" y="973397"/>
              <a:chExt cx="6694251" cy="1936491"/>
            </a:xfrm>
          </p:grpSpPr>
          <p:pic>
            <p:nvPicPr>
              <p:cNvPr id="13" name="Picture 8" descr="Rocket, Star, Moon, Space Travel, Space, Research">
                <a:extLst>
                  <a:ext uri="{FF2B5EF4-FFF2-40B4-BE49-F238E27FC236}">
                    <a16:creationId xmlns:a16="http://schemas.microsoft.com/office/drawing/2014/main" id="{8958CA9B-9665-4485-8B2F-E24440DCD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7860" y="1871043"/>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Rocket, Star, Moon, Space Travel, Space, Research">
                <a:extLst>
                  <a:ext uri="{FF2B5EF4-FFF2-40B4-BE49-F238E27FC236}">
                    <a16:creationId xmlns:a16="http://schemas.microsoft.com/office/drawing/2014/main" id="{60E0622E-1E81-40D1-A3DA-92570FA101F8}"/>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5659010" y="187464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2BD87D13-B328-4413-93F4-28DABC92225C}"/>
                  </a:ext>
                </a:extLst>
              </p:cNvPr>
              <p:cNvGrpSpPr/>
              <p:nvPr/>
            </p:nvGrpSpPr>
            <p:grpSpPr>
              <a:xfrm>
                <a:off x="628650" y="973397"/>
                <a:ext cx="5477180" cy="1297860"/>
                <a:chOff x="628650" y="294968"/>
                <a:chExt cx="5477180" cy="1297860"/>
              </a:xfrm>
            </p:grpSpPr>
            <p:sp>
              <p:nvSpPr>
                <p:cNvPr id="17" name="Left Brace 16">
                  <a:extLst>
                    <a:ext uri="{FF2B5EF4-FFF2-40B4-BE49-F238E27FC236}">
                      <a16:creationId xmlns:a16="http://schemas.microsoft.com/office/drawing/2014/main" id="{16B14EC8-3E49-4ED0-824E-8AEDA114DB72}"/>
                    </a:ext>
                  </a:extLst>
                </p:cNvPr>
                <p:cNvSpPr/>
                <p:nvPr/>
              </p:nvSpPr>
              <p:spPr>
                <a:xfrm rot="5400000">
                  <a:off x="3264000" y="-1249002"/>
                  <a:ext cx="206480" cy="5477180"/>
                </a:xfrm>
                <a:prstGeom prst="leftBrac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accent6">
                        <a:lumMod val="50000"/>
                      </a:schemeClr>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997838D-411F-42CE-A287-BF3D520BB2D6}"/>
                        </a:ext>
                      </a:extLst>
                    </p:cNvPr>
                    <p:cNvSpPr txBox="1"/>
                    <p:nvPr/>
                  </p:nvSpPr>
                  <p:spPr>
                    <a:xfrm>
                      <a:off x="2952750" y="294968"/>
                      <a:ext cx="914400"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dirty="0" smtClean="0">
                                <a:solidFill>
                                  <a:schemeClr val="accent6">
                                    <a:lumMod val="75000"/>
                                  </a:schemeClr>
                                </a:solidFill>
                                <a:latin typeface="Cambria Math" panose="02040503050406030204" pitchFamily="18" charset="0"/>
                                <a:ea typeface="Cambria Math" panose="02040503050406030204" pitchFamily="18" charset="0"/>
                              </a:rPr>
                              <m:t>𝐷</m:t>
                            </m:r>
                          </m:oMath>
                        </m:oMathPara>
                      </a14:m>
                      <a:endParaRPr lang="en-CA" sz="6000" dirty="0">
                        <a:solidFill>
                          <a:schemeClr val="accent6">
                            <a:lumMod val="75000"/>
                          </a:schemeClr>
                        </a:solidFill>
                      </a:endParaRPr>
                    </a:p>
                  </p:txBody>
                </p:sp>
              </mc:Choice>
              <mc:Fallback xmlns="">
                <p:sp>
                  <p:nvSpPr>
                    <p:cNvPr id="20" name="TextBox 19">
                      <a:extLst>
                        <a:ext uri="{FF2B5EF4-FFF2-40B4-BE49-F238E27FC236}">
                          <a16:creationId xmlns:a16="http://schemas.microsoft.com/office/drawing/2014/main" id="{3CA3AAE5-4B97-424A-B854-EAF3A2CC39B7}"/>
                        </a:ext>
                      </a:extLst>
                    </p:cNvPr>
                    <p:cNvSpPr txBox="1">
                      <a:spLocks noRot="1" noChangeAspect="1" noMove="1" noResize="1" noEditPoints="1" noAdjustHandles="1" noChangeArrowheads="1" noChangeShapeType="1" noTextEdit="1"/>
                    </p:cNvSpPr>
                    <p:nvPr/>
                  </p:nvSpPr>
                  <p:spPr>
                    <a:xfrm>
                      <a:off x="2952750" y="294968"/>
                      <a:ext cx="914400" cy="1015663"/>
                    </a:xfrm>
                    <a:prstGeom prst="rect">
                      <a:avLst/>
                    </a:prstGeom>
                    <a:blipFill>
                      <a:blip r:embed="rId5"/>
                      <a:stretch>
                        <a:fillRect/>
                      </a:stretch>
                    </a:blipFill>
                  </p:spPr>
                  <p:txBody>
                    <a:bodyPr/>
                    <a:lstStyle/>
                    <a:p>
                      <a:r>
                        <a:rPr lang="en-CA">
                          <a:noFill/>
                        </a:rPr>
                        <a:t> </a:t>
                      </a:r>
                    </a:p>
                  </p:txBody>
                </p:sp>
              </mc:Fallback>
            </mc:AlternateContent>
          </p:grpSp>
          <p:pic>
            <p:nvPicPr>
              <p:cNvPr id="16" name="Picture 15">
                <a:extLst>
                  <a:ext uri="{FF2B5EF4-FFF2-40B4-BE49-F238E27FC236}">
                    <a16:creationId xmlns:a16="http://schemas.microsoft.com/office/drawing/2014/main" id="{972B5589-4B16-4667-A70B-BCB0D2429B8E}"/>
                  </a:ext>
                </a:extLst>
              </p:cNvPr>
              <p:cNvPicPr>
                <a:picLocks noChangeAspect="1"/>
              </p:cNvPicPr>
              <p:nvPr/>
            </p:nvPicPr>
            <p:blipFill rotWithShape="1">
              <a:blip r:embed="rId6"/>
              <a:srcRect l="65518" t="37651" r="8092" b="47852"/>
              <a:stretch/>
            </p:blipFill>
            <p:spPr>
              <a:xfrm>
                <a:off x="1285240" y="2413000"/>
                <a:ext cx="4226560" cy="220980"/>
              </a:xfrm>
              <a:prstGeom prst="rect">
                <a:avLst/>
              </a:prstGeom>
            </p:spPr>
          </p:pic>
        </p:grpSp>
        <p:sp>
          <p:nvSpPr>
            <p:cNvPr id="11" name="Arrow: Right 10">
              <a:extLst>
                <a:ext uri="{FF2B5EF4-FFF2-40B4-BE49-F238E27FC236}">
                  <a16:creationId xmlns:a16="http://schemas.microsoft.com/office/drawing/2014/main" id="{E567708E-6AF9-4AF0-A8F7-FC161BEAF19B}"/>
                </a:ext>
              </a:extLst>
            </p:cNvPr>
            <p:cNvSpPr/>
            <p:nvPr/>
          </p:nvSpPr>
          <p:spPr>
            <a:xfrm>
              <a:off x="5456903" y="3893573"/>
              <a:ext cx="1091380" cy="3539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2" name="Arrow: Right 11">
              <a:extLst>
                <a:ext uri="{FF2B5EF4-FFF2-40B4-BE49-F238E27FC236}">
                  <a16:creationId xmlns:a16="http://schemas.microsoft.com/office/drawing/2014/main" id="{BBEFD162-6868-406D-93BC-17713674B055}"/>
                </a:ext>
              </a:extLst>
            </p:cNvPr>
            <p:cNvSpPr/>
            <p:nvPr/>
          </p:nvSpPr>
          <p:spPr>
            <a:xfrm>
              <a:off x="10948220" y="3898489"/>
              <a:ext cx="1091380" cy="3539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grpSp>
      <p:grpSp>
        <p:nvGrpSpPr>
          <p:cNvPr id="29" name="Group 28">
            <a:extLst>
              <a:ext uri="{FF2B5EF4-FFF2-40B4-BE49-F238E27FC236}">
                <a16:creationId xmlns:a16="http://schemas.microsoft.com/office/drawing/2014/main" id="{86980519-54B5-4BC8-BF59-8665843B325E}"/>
              </a:ext>
            </a:extLst>
          </p:cNvPr>
          <p:cNvGrpSpPr/>
          <p:nvPr/>
        </p:nvGrpSpPr>
        <p:grpSpPr>
          <a:xfrm>
            <a:off x="5402824" y="3195476"/>
            <a:ext cx="6582697" cy="2300748"/>
            <a:chOff x="5314333" y="4493343"/>
            <a:chExt cx="6582697" cy="2300748"/>
          </a:xfrm>
        </p:grpSpPr>
        <p:pic>
          <p:nvPicPr>
            <p:cNvPr id="8" name="Graphic 7" descr="Collision">
              <a:extLst>
                <a:ext uri="{FF2B5EF4-FFF2-40B4-BE49-F238E27FC236}">
                  <a16:creationId xmlns:a16="http://schemas.microsoft.com/office/drawing/2014/main" id="{60DFCA49-6216-4224-8F3F-727E2BE877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34350" y="5595785"/>
              <a:ext cx="914400" cy="914400"/>
            </a:xfrm>
            <a:prstGeom prst="rect">
              <a:avLst/>
            </a:prstGeom>
          </p:spPr>
        </p:pic>
        <p:grpSp>
          <p:nvGrpSpPr>
            <p:cNvPr id="19" name="Group 18">
              <a:extLst>
                <a:ext uri="{FF2B5EF4-FFF2-40B4-BE49-F238E27FC236}">
                  <a16:creationId xmlns:a16="http://schemas.microsoft.com/office/drawing/2014/main" id="{1F6204C8-F879-4213-997D-7DA9C5B7361B}"/>
                </a:ext>
              </a:extLst>
            </p:cNvPr>
            <p:cNvGrpSpPr/>
            <p:nvPr/>
          </p:nvGrpSpPr>
          <p:grpSpPr>
            <a:xfrm>
              <a:off x="5314333" y="4493343"/>
              <a:ext cx="6582697" cy="2300748"/>
              <a:chOff x="5314333" y="4345858"/>
              <a:chExt cx="6582697" cy="2300748"/>
            </a:xfrm>
          </p:grpSpPr>
          <p:pic>
            <p:nvPicPr>
              <p:cNvPr id="20" name="Picture 8" descr="Rocket, Star, Moon, Space Travel, Space, Research">
                <a:extLst>
                  <a:ext uri="{FF2B5EF4-FFF2-40B4-BE49-F238E27FC236}">
                    <a16:creationId xmlns:a16="http://schemas.microsoft.com/office/drawing/2014/main" id="{15D35F1B-7AA1-47C4-8E47-F0F6F9164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439627" y="5533474"/>
                <a:ext cx="767381" cy="7231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Rocket, Star, Moon, Space Travel, Space, Research">
                <a:extLst>
                  <a:ext uri="{FF2B5EF4-FFF2-40B4-BE49-F238E27FC236}">
                    <a16:creationId xmlns:a16="http://schemas.microsoft.com/office/drawing/2014/main" id="{FDE93317-7FA6-4986-94A4-2E1E4AAB8EAC}"/>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10830777" y="5537078"/>
                <a:ext cx="767381" cy="723162"/>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8CEEA733-EFA5-415E-B087-DFF82EC1DCE7}"/>
                  </a:ext>
                </a:extLst>
              </p:cNvPr>
              <p:cNvGrpSpPr/>
              <p:nvPr/>
            </p:nvGrpSpPr>
            <p:grpSpPr>
              <a:xfrm>
                <a:off x="5800418" y="4345858"/>
                <a:ext cx="5477180" cy="1297860"/>
                <a:chOff x="628650" y="294968"/>
                <a:chExt cx="5477180" cy="1297860"/>
              </a:xfrm>
            </p:grpSpPr>
            <p:sp>
              <p:nvSpPr>
                <p:cNvPr id="27" name="Left Brace 26">
                  <a:extLst>
                    <a:ext uri="{FF2B5EF4-FFF2-40B4-BE49-F238E27FC236}">
                      <a16:creationId xmlns:a16="http://schemas.microsoft.com/office/drawing/2014/main" id="{0562B205-7FCB-4571-AB2B-CD9289600263}"/>
                    </a:ext>
                  </a:extLst>
                </p:cNvPr>
                <p:cNvSpPr/>
                <p:nvPr/>
              </p:nvSpPr>
              <p:spPr>
                <a:xfrm rot="5400000">
                  <a:off x="3264000" y="-1249002"/>
                  <a:ext cx="206480" cy="5477180"/>
                </a:xfrm>
                <a:prstGeom prst="leftBrac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accent6">
                        <a:lumMod val="50000"/>
                      </a:schemeClr>
                    </a:solidFill>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6F47F87-7D9C-4163-AD82-E611F0965AF2}"/>
                        </a:ext>
                      </a:extLst>
                    </p:cNvPr>
                    <p:cNvSpPr txBox="1"/>
                    <p:nvPr/>
                  </p:nvSpPr>
                  <p:spPr>
                    <a:xfrm>
                      <a:off x="2952750" y="294968"/>
                      <a:ext cx="914400"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dirty="0" smtClean="0">
                                <a:solidFill>
                                  <a:schemeClr val="accent6">
                                    <a:lumMod val="75000"/>
                                  </a:schemeClr>
                                </a:solidFill>
                                <a:latin typeface="Cambria Math" panose="02040503050406030204" pitchFamily="18" charset="0"/>
                                <a:ea typeface="Cambria Math" panose="02040503050406030204" pitchFamily="18" charset="0"/>
                              </a:rPr>
                              <m:t>𝐷</m:t>
                            </m:r>
                          </m:oMath>
                        </m:oMathPara>
                      </a14:m>
                      <a:endParaRPr lang="en-CA" sz="6000" dirty="0">
                        <a:solidFill>
                          <a:schemeClr val="accent6">
                            <a:lumMod val="75000"/>
                          </a:schemeClr>
                        </a:solidFill>
                      </a:endParaRPr>
                    </a:p>
                  </p:txBody>
                </p:sp>
              </mc:Choice>
              <mc:Fallback xmlns="">
                <p:sp>
                  <p:nvSpPr>
                    <p:cNvPr id="27" name="TextBox 26">
                      <a:extLst>
                        <a:ext uri="{FF2B5EF4-FFF2-40B4-BE49-F238E27FC236}">
                          <a16:creationId xmlns:a16="http://schemas.microsoft.com/office/drawing/2014/main" id="{59579160-2661-4E0A-875C-A045CFB1E506}"/>
                        </a:ext>
                      </a:extLst>
                    </p:cNvPr>
                    <p:cNvSpPr txBox="1">
                      <a:spLocks noRot="1" noChangeAspect="1" noMove="1" noResize="1" noEditPoints="1" noAdjustHandles="1" noChangeArrowheads="1" noChangeShapeType="1" noTextEdit="1"/>
                    </p:cNvSpPr>
                    <p:nvPr/>
                  </p:nvSpPr>
                  <p:spPr>
                    <a:xfrm>
                      <a:off x="2952750" y="294968"/>
                      <a:ext cx="914400" cy="1015663"/>
                    </a:xfrm>
                    <a:prstGeom prst="rect">
                      <a:avLst/>
                    </a:prstGeom>
                    <a:blipFill>
                      <a:blip r:embed="rId9"/>
                      <a:stretch>
                        <a:fillRect/>
                      </a:stretch>
                    </a:blipFill>
                  </p:spPr>
                  <p:txBody>
                    <a:bodyPr/>
                    <a:lstStyle/>
                    <a:p>
                      <a:r>
                        <a:rPr lang="en-CA">
                          <a:noFill/>
                        </a:rPr>
                        <a:t> </a:t>
                      </a:r>
                    </a:p>
                  </p:txBody>
                </p:sp>
              </mc:Fallback>
            </mc:AlternateContent>
          </p:grpSp>
          <p:pic>
            <p:nvPicPr>
              <p:cNvPr id="23" name="Picture 22">
                <a:extLst>
                  <a:ext uri="{FF2B5EF4-FFF2-40B4-BE49-F238E27FC236}">
                    <a16:creationId xmlns:a16="http://schemas.microsoft.com/office/drawing/2014/main" id="{0B605E20-C213-4CEC-AA85-ECF01ACC6973}"/>
                  </a:ext>
                </a:extLst>
              </p:cNvPr>
              <p:cNvPicPr>
                <a:picLocks noChangeAspect="1"/>
              </p:cNvPicPr>
              <p:nvPr/>
            </p:nvPicPr>
            <p:blipFill rotWithShape="1">
              <a:blip r:embed="rId6"/>
              <a:srcRect l="65518" t="37651" r="21310" b="49766"/>
              <a:stretch/>
            </p:blipFill>
            <p:spPr>
              <a:xfrm>
                <a:off x="6483863" y="5814198"/>
                <a:ext cx="1602862" cy="191814"/>
              </a:xfrm>
              <a:prstGeom prst="rect">
                <a:avLst/>
              </a:prstGeom>
            </p:spPr>
          </p:pic>
          <p:pic>
            <p:nvPicPr>
              <p:cNvPr id="24" name="Picture 23">
                <a:extLst>
                  <a:ext uri="{FF2B5EF4-FFF2-40B4-BE49-F238E27FC236}">
                    <a16:creationId xmlns:a16="http://schemas.microsoft.com/office/drawing/2014/main" id="{E49DFD50-1E81-40E6-A8B6-D8461BB6391C}"/>
                  </a:ext>
                </a:extLst>
              </p:cNvPr>
              <p:cNvPicPr>
                <a:picLocks noChangeAspect="1"/>
              </p:cNvPicPr>
              <p:nvPr/>
            </p:nvPicPr>
            <p:blipFill rotWithShape="1">
              <a:blip r:embed="rId6"/>
              <a:srcRect l="78612" t="38151" r="8092" b="49352"/>
              <a:stretch/>
            </p:blipFill>
            <p:spPr>
              <a:xfrm>
                <a:off x="9067017" y="5816147"/>
                <a:ext cx="1617990" cy="190500"/>
              </a:xfrm>
              <a:prstGeom prst="rect">
                <a:avLst/>
              </a:prstGeom>
            </p:spPr>
          </p:pic>
          <p:sp>
            <p:nvSpPr>
              <p:cNvPr id="25" name="Arrow: Right 24">
                <a:extLst>
                  <a:ext uri="{FF2B5EF4-FFF2-40B4-BE49-F238E27FC236}">
                    <a16:creationId xmlns:a16="http://schemas.microsoft.com/office/drawing/2014/main" id="{DDEE8413-DFE2-44C8-A419-AC3D559A8CC8}"/>
                  </a:ext>
                </a:extLst>
              </p:cNvPr>
              <p:cNvSpPr/>
              <p:nvPr/>
            </p:nvSpPr>
            <p:spPr>
              <a:xfrm>
                <a:off x="5314333" y="6287728"/>
                <a:ext cx="1091380" cy="3539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6" name="Arrow: Right 25">
                <a:extLst>
                  <a:ext uri="{FF2B5EF4-FFF2-40B4-BE49-F238E27FC236}">
                    <a16:creationId xmlns:a16="http://schemas.microsoft.com/office/drawing/2014/main" id="{E5B12C33-0287-4D13-B63B-E8A51B1CB64E}"/>
                  </a:ext>
                </a:extLst>
              </p:cNvPr>
              <p:cNvSpPr/>
              <p:nvPr/>
            </p:nvSpPr>
            <p:spPr>
              <a:xfrm>
                <a:off x="10805650" y="6292644"/>
                <a:ext cx="1091380" cy="3539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grpSp>
      </p:grpSp>
    </p:spTree>
    <p:extLst>
      <p:ext uri="{BB962C8B-B14F-4D97-AF65-F5344CB8AC3E}">
        <p14:creationId xmlns:p14="http://schemas.microsoft.com/office/powerpoint/2010/main" val="309064751"/>
      </p:ext>
    </p:extLst>
  </p:cSld>
  <p:clrMapOvr>
    <a:masterClrMapping/>
  </p:clrMapOvr>
  <mc:AlternateContent xmlns:mc="http://schemas.openxmlformats.org/markup-compatibility/2006" xmlns:p14="http://schemas.microsoft.com/office/powerpoint/2010/main">
    <mc:Choice Requires="p14">
      <p:transition spd="slow" p14:dur="2000" advTm="24017"/>
    </mc:Choice>
    <mc:Fallback xmlns="">
      <p:transition spd="slow" advTm="24017"/>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3A1A1E9-4C84-4D65-A43A-7831FB9ED2B6}"/>
              </a:ext>
            </a:extLst>
          </p:cNvPr>
          <p:cNvGrpSpPr/>
          <p:nvPr/>
        </p:nvGrpSpPr>
        <p:grpSpPr>
          <a:xfrm>
            <a:off x="339764" y="254409"/>
            <a:ext cx="11674704" cy="12188102"/>
            <a:chOff x="339764" y="254409"/>
            <a:chExt cx="11674704" cy="12188102"/>
          </a:xfrm>
        </p:grpSpPr>
        <p:sp>
          <p:nvSpPr>
            <p:cNvPr id="10" name="Arc 9">
              <a:extLst>
                <a:ext uri="{FF2B5EF4-FFF2-40B4-BE49-F238E27FC236}">
                  <a16:creationId xmlns:a16="http://schemas.microsoft.com/office/drawing/2014/main" id="{58304DFB-56CB-4991-A17E-1E6610EE2456}"/>
                </a:ext>
              </a:extLst>
            </p:cNvPr>
            <p:cNvSpPr/>
            <p:nvPr/>
          </p:nvSpPr>
          <p:spPr>
            <a:xfrm rot="18900000">
              <a:off x="339764" y="767807"/>
              <a:ext cx="11674704" cy="11674704"/>
            </a:xfrm>
            <a:prstGeom prst="arc">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D1C8FD9-7451-4C6A-852E-EA630ECEA587}"/>
                    </a:ext>
                  </a:extLst>
                </p:cNvPr>
                <p:cNvSpPr/>
                <p:nvPr/>
              </p:nvSpPr>
              <p:spPr>
                <a:xfrm>
                  <a:off x="3467711" y="254409"/>
                  <a:ext cx="5292829" cy="2157001"/>
                </a:xfrm>
                <a:prstGeom prst="rect">
                  <a:avLst/>
                </a:prstGeom>
                <a:solidFill>
                  <a:schemeClr val="bg1"/>
                </a:solidFill>
                <a:ln w="57150">
                  <a:solidFill>
                    <a:schemeClr val="tx1"/>
                  </a:solidFill>
                </a:ln>
              </p:spPr>
              <p:txBody>
                <a:bodyPr wrap="square">
                  <a:spAutoFit/>
                </a:bodyPr>
                <a:lstStyle/>
                <a:p>
                  <a14:m>
                    <m:oMath xmlns:m="http://schemas.openxmlformats.org/officeDocument/2006/math">
                      <m:r>
                        <a:rPr lang="en-US" sz="4800" i="1" smtClean="0">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r>
                        <a:rPr lang="x-IV_mathan" sz="4800">
                          <a:latin typeface="Cambria Math" panose="02040503050406030204" pitchFamily="18" charset="0"/>
                        </a:rPr>
                        <m:t>=</m:t>
                      </m:r>
                      <m:f>
                        <m:fPr>
                          <m:ctrlPr>
                            <a:rPr lang="en-US" sz="4800" i="1">
                              <a:latin typeface="Cambria Math" panose="02040503050406030204" pitchFamily="18" charset="0"/>
                            </a:rPr>
                          </m:ctrlPr>
                        </m:fPr>
                        <m:num>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num>
                        <m:den>
                          <m:r>
                            <a:rPr lang="en-US" sz="4800" i="1">
                              <a:latin typeface="Cambria Math" panose="02040503050406030204" pitchFamily="18" charset="0"/>
                            </a:rPr>
                            <m:t>𝛼</m:t>
                          </m:r>
                        </m:den>
                      </m:f>
                      <m:func>
                        <m:funcPr>
                          <m:ctrlPr>
                            <a:rPr lang="en-US" sz="4800" i="1">
                              <a:latin typeface="Cambria Math" panose="02040503050406030204" pitchFamily="18" charset="0"/>
                            </a:rPr>
                          </m:ctrlPr>
                        </m:funcPr>
                        <m:fName>
                          <m:r>
                            <m:rPr>
                              <m:sty m:val="p"/>
                            </m:rPr>
                            <a:rPr lang="en-US" sz="4800">
                              <a:latin typeface="Cambria Math" panose="02040503050406030204" pitchFamily="18" charset="0"/>
                            </a:rPr>
                            <m:t>arctanh</m:t>
                          </m:r>
                        </m:fName>
                        <m:e>
                          <m:d>
                            <m:dPr>
                              <m:ctrlPr>
                                <a:rPr lang="en-US" sz="4800" i="1">
                                  <a:latin typeface="Cambria Math" panose="02040503050406030204" pitchFamily="18" charset="0"/>
                                </a:rPr>
                              </m:ctrlPr>
                            </m:dPr>
                            <m:e>
                              <m:f>
                                <m:fPr>
                                  <m:ctrlPr>
                                    <a:rPr lang="en-US" sz="4800" i="1">
                                      <a:latin typeface="Cambria Math" panose="02040503050406030204" pitchFamily="18" charset="0"/>
                                    </a:rPr>
                                  </m:ctrlPr>
                                </m:fPr>
                                <m:num>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num>
                                <m:den>
                                  <m:r>
                                    <a:rPr lang="en-US" sz="4800" i="1">
                                      <a:solidFill>
                                        <a:srgbClr val="0070C0"/>
                                      </a:solidFill>
                                      <a:latin typeface="Cambria Math" panose="02040503050406030204" pitchFamily="18" charset="0"/>
                                    </a:rPr>
                                    <m:t>𝑥</m:t>
                                  </m:r>
                                </m:den>
                              </m:f>
                            </m:e>
                          </m:d>
                        </m:e>
                      </m:func>
                    </m:oMath>
                  </a14:m>
                  <a:r>
                    <a:rPr lang="en-US" sz="4800" i="1" dirty="0">
                      <a:solidFill>
                        <a:srgbClr val="FF0000"/>
                      </a:solidFill>
                      <a:latin typeface="Cambria Math" panose="02040503050406030204" pitchFamily="18" charset="0"/>
                    </a:rPr>
                    <a:t> </a:t>
                  </a:r>
                </a:p>
                <a:p>
                  <a:r>
                    <a:rPr lang="en-US" sz="4800" dirty="0">
                      <a:solidFill>
                        <a:srgbClr val="FF0000"/>
                      </a:solidFill>
                    </a:rPr>
                    <a:t> </a:t>
                  </a:r>
                  <a14:m>
                    <m:oMath xmlns:m="http://schemas.openxmlformats.org/officeDocument/2006/math">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r>
                        <a:rPr lang="x-IV_mathan" sz="4800">
                          <a:latin typeface="Cambria Math" panose="02040503050406030204" pitchFamily="18" charset="0"/>
                        </a:rPr>
                        <m:t>=</m:t>
                      </m:r>
                      <m:rad>
                        <m:radPr>
                          <m:degHide m:val="on"/>
                          <m:ctrlPr>
                            <a:rPr lang="en-US" sz="4800" i="1">
                              <a:latin typeface="Cambria Math" panose="02040503050406030204" pitchFamily="18" charset="0"/>
                            </a:rPr>
                          </m:ctrlPr>
                        </m:radPr>
                        <m:deg/>
                        <m:e>
                          <m:sSup>
                            <m:sSupPr>
                              <m:ctrlPr>
                                <a:rPr lang="en-US" sz="4800" i="1">
                                  <a:latin typeface="Cambria Math" panose="02040503050406030204" pitchFamily="18" charset="0"/>
                                </a:rPr>
                              </m:ctrlPr>
                            </m:sSupPr>
                            <m:e>
                              <m:d>
                                <m:dPr>
                                  <m:ctrlPr>
                                    <a:rPr lang="en-US" sz="4800" i="1">
                                      <a:latin typeface="Cambria Math" panose="02040503050406030204" pitchFamily="18" charset="0"/>
                                    </a:rPr>
                                  </m:ctrlPr>
                                </m:dPr>
                                <m:e>
                                  <m:r>
                                    <a:rPr lang="en-US" sz="4800" i="1">
                                      <a:solidFill>
                                        <a:srgbClr val="0070C0"/>
                                      </a:solidFill>
                                      <a:latin typeface="Cambria Math" panose="02040503050406030204" pitchFamily="18" charset="0"/>
                                    </a:rPr>
                                    <m:t>𝑥</m:t>
                                  </m:r>
                                </m:e>
                              </m:d>
                            </m:e>
                            <m:sup>
                              <m:r>
                                <a:rPr lang="en-US" sz="4800" i="1">
                                  <a:latin typeface="Cambria Math" panose="02040503050406030204" pitchFamily="18" charset="0"/>
                                </a:rPr>
                                <m:t>2</m:t>
                              </m:r>
                            </m:sup>
                          </m:sSup>
                          <m:r>
                            <a:rPr lang="en-US" sz="4800" b="0" i="1" smtClean="0">
                              <a:latin typeface="Cambria Math" panose="02040503050406030204" pitchFamily="18" charset="0"/>
                            </a:rPr>
                            <m:t>−</m:t>
                          </m:r>
                          <m:sSup>
                            <m:sSupPr>
                              <m:ctrlPr>
                                <a:rPr lang="en-US" sz="4800" i="1">
                                  <a:latin typeface="Cambria Math" panose="02040503050406030204" pitchFamily="18" charset="0"/>
                                </a:rPr>
                              </m:ctrlPr>
                            </m:sSupPr>
                            <m:e>
                              <m:d>
                                <m:dPr>
                                  <m:ctrlPr>
                                    <a:rPr lang="en-US" sz="4800" i="1">
                                      <a:latin typeface="Cambria Math" panose="02040503050406030204" pitchFamily="18" charset="0"/>
                                    </a:rPr>
                                  </m:ctrlPr>
                                </m:dPr>
                                <m:e>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e>
                              </m:d>
                            </m:e>
                            <m:sup>
                              <m:r>
                                <a:rPr lang="en-US" sz="4800" i="1">
                                  <a:latin typeface="Cambria Math" panose="02040503050406030204" pitchFamily="18" charset="0"/>
                                </a:rPr>
                                <m:t>2</m:t>
                              </m:r>
                            </m:sup>
                          </m:sSup>
                        </m:e>
                      </m:rad>
                    </m:oMath>
                  </a14:m>
                  <a:endParaRPr lang="x-IV_mathan" sz="4800" dirty="0"/>
                </a:p>
              </p:txBody>
            </p:sp>
          </mc:Choice>
          <mc:Fallback xmlns="">
            <p:sp>
              <p:nvSpPr>
                <p:cNvPr id="4" name="Rectangle 3">
                  <a:extLst>
                    <a:ext uri="{FF2B5EF4-FFF2-40B4-BE49-F238E27FC236}">
                      <a16:creationId xmlns:a16="http://schemas.microsoft.com/office/drawing/2014/main" id="{0D1C8FD9-7451-4C6A-852E-EA630ECEA587}"/>
                    </a:ext>
                  </a:extLst>
                </p:cNvPr>
                <p:cNvSpPr>
                  <a:spLocks noRot="1" noChangeAspect="1" noMove="1" noResize="1" noEditPoints="1" noAdjustHandles="1" noChangeArrowheads="1" noChangeShapeType="1" noTextEdit="1"/>
                </p:cNvSpPr>
                <p:nvPr/>
              </p:nvSpPr>
              <p:spPr>
                <a:xfrm>
                  <a:off x="3467711" y="254409"/>
                  <a:ext cx="5292829" cy="2157001"/>
                </a:xfrm>
                <a:prstGeom prst="rect">
                  <a:avLst/>
                </a:prstGeom>
                <a:blipFill>
                  <a:blip r:embed="rId3"/>
                  <a:stretch>
                    <a:fillRect/>
                  </a:stretch>
                </a:blipFill>
                <a:ln w="57150">
                  <a:solidFill>
                    <a:schemeClr val="tx1"/>
                  </a:solidFill>
                </a:ln>
              </p:spPr>
              <p:txBody>
                <a:bodyPr/>
                <a:lstStyle/>
                <a:p>
                  <a:r>
                    <a:rPr lang="en-CA">
                      <a:noFill/>
                    </a:rPr>
                    <a:t> </a:t>
                  </a:r>
                </a:p>
              </p:txBody>
            </p:sp>
          </mc:Fallback>
        </mc:AlternateContent>
      </p:grpSp>
      <p:grpSp>
        <p:nvGrpSpPr>
          <p:cNvPr id="14" name="Group 13">
            <a:extLst>
              <a:ext uri="{FF2B5EF4-FFF2-40B4-BE49-F238E27FC236}">
                <a16:creationId xmlns:a16="http://schemas.microsoft.com/office/drawing/2014/main" id="{7573A7DD-CC11-45FC-8E5D-27A3FD8F3A20}"/>
              </a:ext>
            </a:extLst>
          </p:cNvPr>
          <p:cNvGrpSpPr/>
          <p:nvPr/>
        </p:nvGrpSpPr>
        <p:grpSpPr>
          <a:xfrm>
            <a:off x="339764" y="-5977314"/>
            <a:ext cx="11674704" cy="12570445"/>
            <a:chOff x="339764" y="-5977314"/>
            <a:chExt cx="11674704" cy="12570445"/>
          </a:xfrm>
        </p:grpSpPr>
        <p:sp>
          <p:nvSpPr>
            <p:cNvPr id="12" name="Arc 11">
              <a:extLst>
                <a:ext uri="{FF2B5EF4-FFF2-40B4-BE49-F238E27FC236}">
                  <a16:creationId xmlns:a16="http://schemas.microsoft.com/office/drawing/2014/main" id="{4D3CB2E2-D9BB-4061-8DAE-1D117DC0674D}"/>
                </a:ext>
              </a:extLst>
            </p:cNvPr>
            <p:cNvSpPr/>
            <p:nvPr/>
          </p:nvSpPr>
          <p:spPr>
            <a:xfrm rot="8100000">
              <a:off x="339764" y="-5977314"/>
              <a:ext cx="11674704" cy="11674704"/>
            </a:xfrm>
            <a:prstGeom prst="arc">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4025101-F43A-4C36-A98A-F5E6C582C2EF}"/>
                    </a:ext>
                  </a:extLst>
                </p:cNvPr>
                <p:cNvSpPr/>
                <p:nvPr/>
              </p:nvSpPr>
              <p:spPr>
                <a:xfrm>
                  <a:off x="3726426" y="4289936"/>
                  <a:ext cx="4964679" cy="2303195"/>
                </a:xfrm>
                <a:prstGeom prst="rect">
                  <a:avLst/>
                </a:prstGeom>
                <a:solidFill>
                  <a:schemeClr val="bg1"/>
                </a:solidFill>
                <a:ln w="57150">
                  <a:solidFill>
                    <a:schemeClr val="tx1"/>
                  </a:solidFill>
                </a:ln>
              </p:spPr>
              <p:txBody>
                <a:bodyPr wrap="square">
                  <a:spAutoFit/>
                </a:bodyPr>
                <a:lstStyle/>
                <a:p>
                  <a14:m>
                    <m:oMath xmlns:m="http://schemas.openxmlformats.org/officeDocument/2006/math">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r>
                        <a:rPr lang="x-IV_mathan" sz="4800">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func>
                        <m:funcPr>
                          <m:ctrlPr>
                            <a:rPr lang="en-US" sz="4800" i="1">
                              <a:latin typeface="Cambria Math" panose="02040503050406030204" pitchFamily="18" charset="0"/>
                            </a:rPr>
                          </m:ctrlPr>
                        </m:funcPr>
                        <m:fName>
                          <m:r>
                            <m:rPr>
                              <m:sty m:val="p"/>
                            </m:rPr>
                            <a:rPr lang="en-US" sz="4800">
                              <a:latin typeface="Cambria Math" panose="02040503050406030204" pitchFamily="18" charset="0"/>
                            </a:rPr>
                            <m:t>sinh</m:t>
                          </m:r>
                        </m:fName>
                        <m:e>
                          <m:d>
                            <m:dPr>
                              <m:ctrlPr>
                                <a:rPr lang="en-US" sz="4800" i="1">
                                  <a:latin typeface="Cambria Math" panose="02040503050406030204" pitchFamily="18" charset="0"/>
                                </a:rPr>
                              </m:ctrlPr>
                            </m:dPr>
                            <m:e>
                              <m:f>
                                <m:fPr>
                                  <m:ctrlPr>
                                    <a:rPr lang="en-US" sz="4800" i="1">
                                      <a:latin typeface="Cambria Math" panose="02040503050406030204" pitchFamily="18" charset="0"/>
                                    </a:rPr>
                                  </m:ctrlPr>
                                </m:fPr>
                                <m:num>
                                  <m:r>
                                    <a:rPr lang="en-US" sz="4800" i="1">
                                      <a:latin typeface="Cambria Math" panose="02040503050406030204" pitchFamily="18" charset="0"/>
                                    </a:rPr>
                                    <m:t>𝛼</m:t>
                                  </m:r>
                                </m:num>
                                <m:den>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den>
                              </m:f>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e>
                          </m:d>
                        </m:e>
                      </m:func>
                    </m:oMath>
                  </a14:m>
                  <a:r>
                    <a:rPr lang="en-US" sz="4800" dirty="0">
                      <a:solidFill>
                        <a:srgbClr val="0070C0"/>
                      </a:solidFill>
                    </a:rPr>
                    <a:t> </a:t>
                  </a:r>
                </a:p>
                <a:p>
                  <a:r>
                    <a:rPr lang="en-US" sz="4800" dirty="0">
                      <a:solidFill>
                        <a:srgbClr val="0070C0"/>
                      </a:solidFill>
                    </a:rPr>
                    <a:t> </a:t>
                  </a:r>
                  <a14:m>
                    <m:oMath xmlns:m="http://schemas.openxmlformats.org/officeDocument/2006/math">
                      <m:r>
                        <a:rPr lang="en-US" sz="4800" i="1">
                          <a:solidFill>
                            <a:srgbClr val="0070C0"/>
                          </a:solidFill>
                          <a:latin typeface="Cambria Math" panose="02040503050406030204" pitchFamily="18" charset="0"/>
                        </a:rPr>
                        <m:t>𝑥</m:t>
                      </m:r>
                      <m:r>
                        <a:rPr lang="x-IV_mathan" sz="4800">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func>
                        <m:funcPr>
                          <m:ctrlPr>
                            <a:rPr lang="en-US" sz="4800" i="1">
                              <a:latin typeface="Cambria Math" panose="02040503050406030204" pitchFamily="18" charset="0"/>
                            </a:rPr>
                          </m:ctrlPr>
                        </m:funcPr>
                        <m:fName>
                          <m:r>
                            <m:rPr>
                              <m:sty m:val="p"/>
                            </m:rPr>
                            <a:rPr lang="en-US" sz="4800">
                              <a:latin typeface="Cambria Math" panose="02040503050406030204" pitchFamily="18" charset="0"/>
                            </a:rPr>
                            <m:t>cosh</m:t>
                          </m:r>
                        </m:fName>
                        <m:e>
                          <m:d>
                            <m:dPr>
                              <m:ctrlPr>
                                <a:rPr lang="en-US" sz="4800" i="1">
                                  <a:latin typeface="Cambria Math" panose="02040503050406030204" pitchFamily="18" charset="0"/>
                                </a:rPr>
                              </m:ctrlPr>
                            </m:dPr>
                            <m:e>
                              <m:f>
                                <m:fPr>
                                  <m:ctrlPr>
                                    <a:rPr lang="en-US" sz="4800" i="1">
                                      <a:latin typeface="Cambria Math" panose="02040503050406030204" pitchFamily="18" charset="0"/>
                                    </a:rPr>
                                  </m:ctrlPr>
                                </m:fPr>
                                <m:num>
                                  <m:r>
                                    <a:rPr lang="en-US" sz="4800" i="1">
                                      <a:latin typeface="Cambria Math" panose="02040503050406030204" pitchFamily="18" charset="0"/>
                                    </a:rPr>
                                    <m:t>𝛼</m:t>
                                  </m:r>
                                </m:num>
                                <m:den>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den>
                              </m:f>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e>
                          </m:d>
                        </m:e>
                      </m:func>
                    </m:oMath>
                  </a14:m>
                  <a:endParaRPr lang="x-IV_mathan" sz="4800" dirty="0"/>
                </a:p>
              </p:txBody>
            </p:sp>
          </mc:Choice>
          <mc:Fallback xmlns="">
            <p:sp>
              <p:nvSpPr>
                <p:cNvPr id="5" name="Rectangle 4">
                  <a:extLst>
                    <a:ext uri="{FF2B5EF4-FFF2-40B4-BE49-F238E27FC236}">
                      <a16:creationId xmlns:a16="http://schemas.microsoft.com/office/drawing/2014/main" id="{44025101-F43A-4C36-A98A-F5E6C582C2EF}"/>
                    </a:ext>
                  </a:extLst>
                </p:cNvPr>
                <p:cNvSpPr>
                  <a:spLocks noRot="1" noChangeAspect="1" noMove="1" noResize="1" noEditPoints="1" noAdjustHandles="1" noChangeArrowheads="1" noChangeShapeType="1" noTextEdit="1"/>
                </p:cNvSpPr>
                <p:nvPr/>
              </p:nvSpPr>
              <p:spPr>
                <a:xfrm>
                  <a:off x="3726426" y="4289936"/>
                  <a:ext cx="4964679" cy="2303195"/>
                </a:xfrm>
                <a:prstGeom prst="rect">
                  <a:avLst/>
                </a:prstGeom>
                <a:blipFill>
                  <a:blip r:embed="rId4"/>
                  <a:stretch>
                    <a:fillRect/>
                  </a:stretch>
                </a:blipFill>
                <a:ln w="57150">
                  <a:solidFill>
                    <a:schemeClr val="tx1"/>
                  </a:solidFill>
                </a:ln>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C587CD-C53A-4BAC-BFC6-7B369AF0AE2D}"/>
                  </a:ext>
                </a:extLst>
              </p:cNvPr>
              <p:cNvSpPr txBox="1"/>
              <p:nvPr/>
            </p:nvSpPr>
            <p:spPr>
              <a:xfrm>
                <a:off x="0" y="2547727"/>
                <a:ext cx="3067050" cy="1323439"/>
              </a:xfrm>
              <a:prstGeom prst="rect">
                <a:avLst/>
              </a:prstGeom>
              <a:noFill/>
            </p:spPr>
            <p:txBody>
              <a:bodyPr wrap="square">
                <a:spAutoFit/>
              </a:bodyPr>
              <a:lstStyle/>
              <a:p>
                <a14:m>
                  <m:oMath xmlns:m="http://schemas.openxmlformats.org/officeDocument/2006/math">
                    <m:d>
                      <m:dPr>
                        <m:ctrlPr>
                          <a:rPr lang="en-US" sz="8000" i="1" smtClean="0">
                            <a:latin typeface="Cambria Math" panose="02040503050406030204" pitchFamily="18" charset="0"/>
                          </a:rPr>
                        </m:ctrlPr>
                      </m:dPr>
                      <m:e>
                        <m:r>
                          <a:rPr lang="en-US" sz="8000" i="1">
                            <a:latin typeface="Cambria Math" panose="02040503050406030204" pitchFamily="18" charset="0"/>
                          </a:rPr>
                          <m:t>𝑐</m:t>
                        </m:r>
                        <m:r>
                          <a:rPr lang="en-US" sz="8000" i="1">
                            <a:solidFill>
                              <a:srgbClr val="0070C0"/>
                            </a:solidFill>
                            <a:latin typeface="Cambria Math" panose="02040503050406030204" pitchFamily="18" charset="0"/>
                          </a:rPr>
                          <m:t>𝑡</m:t>
                        </m:r>
                        <m:r>
                          <a:rPr lang="en-US" sz="8000" b="0" i="1" smtClean="0">
                            <a:solidFill>
                              <a:schemeClr val="tx1"/>
                            </a:solidFill>
                            <a:latin typeface="Cambria Math" panose="02040503050406030204" pitchFamily="18" charset="0"/>
                          </a:rPr>
                          <m:t>,</m:t>
                        </m:r>
                        <m:r>
                          <a:rPr lang="en-US" sz="8000" b="0" i="1" smtClean="0">
                            <a:solidFill>
                              <a:srgbClr val="0070C0"/>
                            </a:solidFill>
                            <a:latin typeface="Cambria Math" panose="02040503050406030204" pitchFamily="18" charset="0"/>
                          </a:rPr>
                          <m:t>𝑥</m:t>
                        </m:r>
                      </m:e>
                    </m:d>
                  </m:oMath>
                </a14:m>
                <a:r>
                  <a:rPr lang="en-CA" sz="8000" dirty="0"/>
                  <a:t> </a:t>
                </a:r>
              </a:p>
            </p:txBody>
          </p:sp>
        </mc:Choice>
        <mc:Fallback xmlns="">
          <p:sp>
            <p:nvSpPr>
              <p:cNvPr id="7" name="TextBox 6">
                <a:extLst>
                  <a:ext uri="{FF2B5EF4-FFF2-40B4-BE49-F238E27FC236}">
                    <a16:creationId xmlns:a16="http://schemas.microsoft.com/office/drawing/2014/main" id="{30C587CD-C53A-4BAC-BFC6-7B369AF0AE2D}"/>
                  </a:ext>
                </a:extLst>
              </p:cNvPr>
              <p:cNvSpPr txBox="1">
                <a:spLocks noRot="1" noChangeAspect="1" noMove="1" noResize="1" noEditPoints="1" noAdjustHandles="1" noChangeArrowheads="1" noChangeShapeType="1" noTextEdit="1"/>
              </p:cNvSpPr>
              <p:nvPr/>
            </p:nvSpPr>
            <p:spPr>
              <a:xfrm>
                <a:off x="0" y="2547727"/>
                <a:ext cx="3067050" cy="1323439"/>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4EB4B5-EE7E-4741-B08D-25151A53A900}"/>
                  </a:ext>
                </a:extLst>
              </p:cNvPr>
              <p:cNvSpPr txBox="1"/>
              <p:nvPr/>
            </p:nvSpPr>
            <p:spPr>
              <a:xfrm>
                <a:off x="9124950" y="2547727"/>
                <a:ext cx="3067050" cy="1323439"/>
              </a:xfrm>
              <a:prstGeom prst="rect">
                <a:avLst/>
              </a:prstGeom>
              <a:noFill/>
            </p:spPr>
            <p:txBody>
              <a:bodyPr wrap="square">
                <a:spAutoFit/>
              </a:bodyPr>
              <a:lstStyle/>
              <a:p>
                <a14:m>
                  <m:oMath xmlns:m="http://schemas.openxmlformats.org/officeDocument/2006/math">
                    <m:d>
                      <m:dPr>
                        <m:ctrlPr>
                          <a:rPr lang="en-US" sz="8000" i="1" smtClean="0">
                            <a:latin typeface="Cambria Math" panose="02040503050406030204" pitchFamily="18" charset="0"/>
                          </a:rPr>
                        </m:ctrlPr>
                      </m:dPr>
                      <m:e>
                        <m:r>
                          <a:rPr lang="en-US" sz="8000" i="1">
                            <a:latin typeface="Cambria Math" panose="02040503050406030204" pitchFamily="18" charset="0"/>
                          </a:rPr>
                          <m:t>𝑐</m:t>
                        </m:r>
                        <m:acc>
                          <m:accPr>
                            <m:chr m:val="̃"/>
                            <m:ctrlPr>
                              <a:rPr lang="en-US" sz="8000" b="0" i="1" smtClean="0">
                                <a:solidFill>
                                  <a:srgbClr val="FF0000"/>
                                </a:solidFill>
                                <a:latin typeface="Cambria Math" panose="02040503050406030204" pitchFamily="18" charset="0"/>
                              </a:rPr>
                            </m:ctrlPr>
                          </m:accPr>
                          <m:e>
                            <m:r>
                              <a:rPr lang="en-US" sz="8000" i="1">
                                <a:solidFill>
                                  <a:srgbClr val="FF0000"/>
                                </a:solidFill>
                                <a:latin typeface="Cambria Math" panose="02040503050406030204" pitchFamily="18" charset="0"/>
                              </a:rPr>
                              <m:t>𝑡</m:t>
                            </m:r>
                          </m:e>
                        </m:acc>
                        <m:r>
                          <a:rPr lang="en-US" sz="8000" b="0" i="1" smtClean="0">
                            <a:solidFill>
                              <a:schemeClr val="tx1"/>
                            </a:solidFill>
                            <a:latin typeface="Cambria Math" panose="02040503050406030204" pitchFamily="18" charset="0"/>
                          </a:rPr>
                          <m:t>,</m:t>
                        </m:r>
                        <m:acc>
                          <m:accPr>
                            <m:chr m:val="̃"/>
                            <m:ctrlPr>
                              <a:rPr lang="en-US" sz="8000" b="0" i="1" smtClean="0">
                                <a:solidFill>
                                  <a:srgbClr val="FF0000"/>
                                </a:solidFill>
                                <a:latin typeface="Cambria Math" panose="02040503050406030204" pitchFamily="18" charset="0"/>
                              </a:rPr>
                            </m:ctrlPr>
                          </m:accPr>
                          <m:e>
                            <m:r>
                              <a:rPr lang="en-US" sz="8000" b="0" i="1" smtClean="0">
                                <a:solidFill>
                                  <a:srgbClr val="FF0000"/>
                                </a:solidFill>
                                <a:latin typeface="Cambria Math" panose="02040503050406030204" pitchFamily="18" charset="0"/>
                              </a:rPr>
                              <m:t>𝑥</m:t>
                            </m:r>
                          </m:e>
                        </m:acc>
                      </m:e>
                    </m:d>
                  </m:oMath>
                </a14:m>
                <a:r>
                  <a:rPr lang="en-CA" sz="8000" dirty="0"/>
                  <a:t> </a:t>
                </a:r>
              </a:p>
            </p:txBody>
          </p:sp>
        </mc:Choice>
        <mc:Fallback xmlns="">
          <p:sp>
            <p:nvSpPr>
              <p:cNvPr id="9" name="TextBox 8">
                <a:extLst>
                  <a:ext uri="{FF2B5EF4-FFF2-40B4-BE49-F238E27FC236}">
                    <a16:creationId xmlns:a16="http://schemas.microsoft.com/office/drawing/2014/main" id="{8E4EB4B5-EE7E-4741-B08D-25151A53A900}"/>
                  </a:ext>
                </a:extLst>
              </p:cNvPr>
              <p:cNvSpPr txBox="1">
                <a:spLocks noRot="1" noChangeAspect="1" noMove="1" noResize="1" noEditPoints="1" noAdjustHandles="1" noChangeArrowheads="1" noChangeShapeType="1" noTextEdit="1"/>
              </p:cNvSpPr>
              <p:nvPr/>
            </p:nvSpPr>
            <p:spPr>
              <a:xfrm>
                <a:off x="9124950" y="2547727"/>
                <a:ext cx="3067050" cy="1323439"/>
              </a:xfrm>
              <a:prstGeom prst="rect">
                <a:avLst/>
              </a:prstGeom>
              <a:blipFill>
                <a:blip r:embed="rId6"/>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3769021723"/>
      </p:ext>
    </p:extLst>
  </p:cSld>
  <p:clrMapOvr>
    <a:masterClrMapping/>
  </p:clrMapOvr>
  <mc:AlternateContent xmlns:mc="http://schemas.openxmlformats.org/markup-compatibility/2006" xmlns:p14="http://schemas.microsoft.com/office/powerpoint/2010/main">
    <mc:Choice Requires="p14">
      <p:transition spd="slow" p14:dur="2000" advTm="8834"/>
    </mc:Choice>
    <mc:Fallback xmlns="">
      <p:transition spd="slow" advTm="88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427F57E-2BF2-49D2-8451-469254366D29}"/>
                  </a:ext>
                </a:extLst>
              </p:cNvPr>
              <p:cNvSpPr txBox="1"/>
              <p:nvPr/>
            </p:nvSpPr>
            <p:spPr>
              <a:xfrm>
                <a:off x="219456" y="201168"/>
                <a:ext cx="11759184" cy="1323439"/>
              </a:xfrm>
              <a:prstGeom prst="rect">
                <a:avLst/>
              </a:prstGeom>
              <a:noFill/>
              <a:ln w="38100">
                <a:noFill/>
              </a:ln>
            </p:spPr>
            <p:txBody>
              <a:bodyPr wrap="square" rtlCol="0">
                <a:spAutoFit/>
              </a:bodyPr>
              <a:lstStyle/>
              <a:p>
                <a:r>
                  <a:rPr lang="en-US" sz="4000" dirty="0"/>
                  <a:t>In </a:t>
                </a:r>
                <a:r>
                  <a:rPr lang="en-US" sz="4000" dirty="0" err="1"/>
                  <a:t>Rindler</a:t>
                </a:r>
                <a:r>
                  <a:rPr lang="en-US" sz="4000" dirty="0"/>
                  <a:t> coordinates, it is possible that</a:t>
                </a:r>
              </a:p>
              <a:p>
                <a:r>
                  <a:rPr lang="en-US" sz="4000" dirty="0"/>
                  <a:t>the </a:t>
                </a:r>
                <a:r>
                  <a:rPr lang="en-US" sz="4000" dirty="0">
                    <a:solidFill>
                      <a:srgbClr val="FF0000"/>
                    </a:solidFill>
                  </a:rPr>
                  <a:t>speed of light</a:t>
                </a:r>
                <a:r>
                  <a:rPr lang="en-US" sz="4000" dirty="0"/>
                  <a:t> can be </a:t>
                </a:r>
                <a:r>
                  <a:rPr lang="en-US" sz="4000" u="sng" dirty="0"/>
                  <a:t>less than </a:t>
                </a:r>
                <a14:m>
                  <m:oMath xmlns:m="http://schemas.openxmlformats.org/officeDocument/2006/math">
                    <m:r>
                      <a:rPr lang="en-US" sz="4000" i="1" u="sng" dirty="0" smtClean="0">
                        <a:latin typeface="Cambria Math" panose="02040503050406030204" pitchFamily="18" charset="0"/>
                      </a:rPr>
                      <m:t>𝑐</m:t>
                    </m:r>
                  </m:oMath>
                </a14:m>
                <a:r>
                  <a:rPr lang="en-US" sz="4000" dirty="0"/>
                  <a:t> or </a:t>
                </a:r>
                <a:r>
                  <a:rPr lang="en-US" sz="4000" u="sng" dirty="0"/>
                  <a:t>greater than </a:t>
                </a:r>
                <a14:m>
                  <m:oMath xmlns:m="http://schemas.openxmlformats.org/officeDocument/2006/math">
                    <m:r>
                      <a:rPr lang="en-US" sz="4000" i="1" u="sng" dirty="0" smtClean="0">
                        <a:latin typeface="Cambria Math" panose="02040503050406030204" pitchFamily="18" charset="0"/>
                      </a:rPr>
                      <m:t>𝑐</m:t>
                    </m:r>
                  </m:oMath>
                </a14:m>
                <a:r>
                  <a:rPr lang="en-US" sz="4000" dirty="0"/>
                  <a:t>. *</a:t>
                </a:r>
                <a:endParaRPr lang="en-CA" sz="4000" dirty="0"/>
              </a:p>
            </p:txBody>
          </p:sp>
        </mc:Choice>
        <mc:Fallback xmlns="">
          <p:sp>
            <p:nvSpPr>
              <p:cNvPr id="4" name="TextBox 3">
                <a:extLst>
                  <a:ext uri="{FF2B5EF4-FFF2-40B4-BE49-F238E27FC236}">
                    <a16:creationId xmlns:a16="http://schemas.microsoft.com/office/drawing/2014/main" id="{6427F57E-2BF2-49D2-8451-469254366D29}"/>
                  </a:ext>
                </a:extLst>
              </p:cNvPr>
              <p:cNvSpPr txBox="1">
                <a:spLocks noRot="1" noChangeAspect="1" noMove="1" noResize="1" noEditPoints="1" noAdjustHandles="1" noChangeArrowheads="1" noChangeShapeType="1" noTextEdit="1"/>
              </p:cNvSpPr>
              <p:nvPr/>
            </p:nvSpPr>
            <p:spPr>
              <a:xfrm>
                <a:off x="219456" y="201168"/>
                <a:ext cx="11759184" cy="1323439"/>
              </a:xfrm>
              <a:prstGeom prst="rect">
                <a:avLst/>
              </a:prstGeom>
              <a:blipFill>
                <a:blip r:embed="rId3"/>
                <a:stretch>
                  <a:fillRect l="-1814" t="-8295" r="-778" b="-18894"/>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DF21D1C-BCBD-4ED7-8D8E-34A25DCEDC5C}"/>
                  </a:ext>
                </a:extLst>
              </p:cNvPr>
              <p:cNvSpPr txBox="1"/>
              <p:nvPr/>
            </p:nvSpPr>
            <p:spPr>
              <a:xfrm>
                <a:off x="445008" y="2743408"/>
                <a:ext cx="11314176" cy="3965829"/>
              </a:xfrm>
              <a:prstGeom prst="rect">
                <a:avLst/>
              </a:prstGeom>
              <a:noFill/>
              <a:ln w="38100">
                <a:solidFill>
                  <a:schemeClr val="tx1"/>
                </a:solidFill>
              </a:ln>
            </p:spPr>
            <p:txBody>
              <a:bodyPr wrap="square" rtlCol="0">
                <a:spAutoFit/>
              </a:bodyPr>
              <a:lstStyle/>
              <a:p>
                <a:r>
                  <a:rPr lang="en-US" sz="4000" dirty="0"/>
                  <a:t>* please note that…</a:t>
                </a:r>
              </a:p>
              <a:p>
                <a:pPr marL="571500" indent="-571500">
                  <a:buFont typeface="Arial" panose="020B0604020202020204" pitchFamily="34" charset="0"/>
                  <a:buChar char="•"/>
                </a:pPr>
                <a:r>
                  <a:rPr lang="en-US" sz="3600" dirty="0"/>
                  <a:t>This comes down to the definition of “speed” as  </a:t>
                </a:r>
                <a14:m>
                  <m:oMath xmlns:m="http://schemas.openxmlformats.org/officeDocument/2006/math">
                    <m:f>
                      <m:fPr>
                        <m:ctrlPr>
                          <a:rPr lang="en-US" sz="3600" b="0" i="1" dirty="0" smtClean="0">
                            <a:latin typeface="Cambria Math" panose="02040503050406030204" pitchFamily="18" charset="0"/>
                          </a:rPr>
                        </m:ctrlPr>
                      </m:fPr>
                      <m:num>
                        <m:r>
                          <a:rPr lang="en-US" sz="3600" b="0" i="1" smtClean="0">
                            <a:latin typeface="Cambria Math" panose="02040503050406030204" pitchFamily="18" charset="0"/>
                          </a:rPr>
                          <m:t>𝑑</m:t>
                        </m:r>
                        <m:acc>
                          <m:accPr>
                            <m:chr m:val="̃"/>
                            <m:ctrlPr>
                              <a:rPr lang="en-US" sz="3600" b="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𝑥</m:t>
                            </m:r>
                          </m:e>
                        </m:acc>
                      </m:num>
                      <m:den>
                        <m:r>
                          <a:rPr lang="en-US" sz="3600" b="0" i="1" dirty="0" smtClean="0">
                            <a:latin typeface="Cambria Math" panose="02040503050406030204" pitchFamily="18" charset="0"/>
                          </a:rPr>
                          <m:t>𝑑</m:t>
                        </m:r>
                        <m:acc>
                          <m:accPr>
                            <m:chr m:val="̃"/>
                            <m:ctrlPr>
                              <a:rPr lang="en-US" sz="3600" b="0" i="1" dirty="0" smtClean="0">
                                <a:solidFill>
                                  <a:srgbClr val="FF0000"/>
                                </a:solidFill>
                                <a:latin typeface="Cambria Math" panose="02040503050406030204" pitchFamily="18" charset="0"/>
                              </a:rPr>
                            </m:ctrlPr>
                          </m:accPr>
                          <m:e>
                            <m:r>
                              <a:rPr lang="en-US" sz="3600" b="0" i="1" dirty="0" smtClean="0">
                                <a:solidFill>
                                  <a:srgbClr val="FF0000"/>
                                </a:solidFill>
                                <a:latin typeface="Cambria Math" panose="02040503050406030204" pitchFamily="18" charset="0"/>
                              </a:rPr>
                              <m:t>𝑡</m:t>
                            </m:r>
                          </m:e>
                        </m:acc>
                      </m:den>
                    </m:f>
                  </m:oMath>
                </a14:m>
                <a:endParaRPr lang="en-US" sz="3600" dirty="0"/>
              </a:p>
              <a:p>
                <a:pPr marL="1028700" lvl="1" indent="-571500">
                  <a:buFont typeface="Arial" panose="020B0604020202020204" pitchFamily="34" charset="0"/>
                  <a:buChar char="•"/>
                </a:pPr>
                <a:r>
                  <a:rPr lang="en-US" sz="3600" dirty="0"/>
                  <a:t>not invariant (not based on 4-vectors)</a:t>
                </a:r>
              </a:p>
              <a:p>
                <a:pPr marL="571500" indent="-571500">
                  <a:buFont typeface="Arial" panose="020B0604020202020204" pitchFamily="34" charset="0"/>
                  <a:buChar char="•"/>
                </a:pPr>
                <a14:m>
                  <m:oMath xmlns:m="http://schemas.openxmlformats.org/officeDocument/2006/math">
                    <m:f>
                      <m:fPr>
                        <m:ctrlPr>
                          <a:rPr lang="en-US" sz="3600" b="0" i="1" dirty="0" smtClean="0">
                            <a:latin typeface="Cambria Math" panose="02040503050406030204" pitchFamily="18" charset="0"/>
                          </a:rPr>
                        </m:ctrlPr>
                      </m:fPr>
                      <m:num>
                        <m:r>
                          <a:rPr lang="en-US" sz="3600" b="0" i="1" smtClean="0">
                            <a:latin typeface="Cambria Math" panose="02040503050406030204" pitchFamily="18" charset="0"/>
                          </a:rPr>
                          <m:t>𝑑</m:t>
                        </m:r>
                        <m:acc>
                          <m:accPr>
                            <m:chr m:val="̃"/>
                            <m:ctrlPr>
                              <a:rPr lang="en-US" sz="3600" b="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𝑥</m:t>
                            </m:r>
                          </m:e>
                        </m:acc>
                      </m:num>
                      <m:den>
                        <m:r>
                          <a:rPr lang="en-US" sz="3600" b="0" i="1" dirty="0" smtClean="0">
                            <a:latin typeface="Cambria Math" panose="02040503050406030204" pitchFamily="18" charset="0"/>
                          </a:rPr>
                          <m:t>𝑑</m:t>
                        </m:r>
                        <m:acc>
                          <m:accPr>
                            <m:chr m:val="̃"/>
                            <m:ctrlPr>
                              <a:rPr lang="en-US" sz="3600" b="0" i="1" dirty="0" smtClean="0">
                                <a:solidFill>
                                  <a:srgbClr val="FF0000"/>
                                </a:solidFill>
                                <a:latin typeface="Cambria Math" panose="02040503050406030204" pitchFamily="18" charset="0"/>
                              </a:rPr>
                            </m:ctrlPr>
                          </m:accPr>
                          <m:e>
                            <m:r>
                              <a:rPr lang="en-US" sz="3600" b="0" i="1" dirty="0" smtClean="0">
                                <a:solidFill>
                                  <a:srgbClr val="FF0000"/>
                                </a:solidFill>
                                <a:latin typeface="Cambria Math" panose="02040503050406030204" pitchFamily="18" charset="0"/>
                              </a:rPr>
                              <m:t>𝑡</m:t>
                            </m:r>
                          </m:e>
                        </m:acc>
                      </m:den>
                    </m:f>
                    <m:r>
                      <a:rPr lang="en-US" sz="3600" b="0" i="1" dirty="0" smtClean="0">
                        <a:solidFill>
                          <a:schemeClr val="tx1"/>
                        </a:solidFill>
                        <a:latin typeface="Cambria Math" panose="02040503050406030204" pitchFamily="18" charset="0"/>
                      </a:rPr>
                      <m:t>&gt;</m:t>
                    </m:r>
                    <m:r>
                      <a:rPr lang="en-US" sz="3600" b="0" i="1" dirty="0" smtClean="0">
                        <a:solidFill>
                          <a:schemeClr val="tx1"/>
                        </a:solidFill>
                        <a:latin typeface="Cambria Math" panose="02040503050406030204" pitchFamily="18" charset="0"/>
                      </a:rPr>
                      <m:t>𝑐</m:t>
                    </m:r>
                  </m:oMath>
                </a14:m>
                <a:r>
                  <a:rPr lang="en-US" sz="3600" dirty="0"/>
                  <a:t> is the result of using a strange coordinate system</a:t>
                </a:r>
              </a:p>
              <a:p>
                <a:pPr marL="571500" indent="-571500">
                  <a:buFont typeface="Arial" panose="020B0604020202020204" pitchFamily="34" charset="0"/>
                  <a:buChar char="•"/>
                </a:pPr>
                <a:r>
                  <a:rPr lang="en-US" sz="3500" dirty="0"/>
                  <a:t>Any light beam travelling beside you always has speed </a:t>
                </a:r>
                <a14:m>
                  <m:oMath xmlns:m="http://schemas.openxmlformats.org/officeDocument/2006/math">
                    <m:r>
                      <a:rPr lang="en-US" sz="3500" b="0" i="1" smtClean="0">
                        <a:latin typeface="Cambria Math" panose="02040503050406030204" pitchFamily="18" charset="0"/>
                      </a:rPr>
                      <m:t>𝑐</m:t>
                    </m:r>
                  </m:oMath>
                </a14:m>
                <a:endParaRPr lang="en-US" sz="3500" dirty="0"/>
              </a:p>
              <a:p>
                <a:pPr marL="571500" indent="-571500">
                  <a:buFont typeface="Arial" panose="020B0604020202020204" pitchFamily="34" charset="0"/>
                  <a:buChar char="•"/>
                </a:pPr>
                <a:r>
                  <a:rPr lang="en-US" sz="3600" dirty="0"/>
                  <a:t>Need to be careful when interpreting </a:t>
                </a:r>
                <a14:m>
                  <m:oMath xmlns:m="http://schemas.openxmlformats.org/officeDocument/2006/math">
                    <m:r>
                      <a:rPr lang="en-US" sz="3600" b="0" i="1" smtClean="0">
                        <a:solidFill>
                          <a:schemeClr val="tx1"/>
                        </a:solidFill>
                        <a:latin typeface="Cambria Math" panose="02040503050406030204" pitchFamily="18" charset="0"/>
                      </a:rPr>
                      <m:t>𝑐</m:t>
                    </m:r>
                    <m:acc>
                      <m:accPr>
                        <m:chr m:val="̃"/>
                        <m:ctrlPr>
                          <a:rPr lang="en-US" sz="3600" b="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𝑡</m:t>
                        </m:r>
                      </m:e>
                    </m:acc>
                    <m:r>
                      <a:rPr lang="en-US" sz="4000" b="0" i="1" dirty="0" smtClean="0">
                        <a:latin typeface="Cambria Math" panose="02040503050406030204" pitchFamily="18" charset="0"/>
                      </a:rPr>
                      <m:t>,</m:t>
                    </m:r>
                    <m:acc>
                      <m:accPr>
                        <m:chr m:val="̃"/>
                        <m:ctrlPr>
                          <a:rPr lang="en-US" sz="4000" b="0" i="1" dirty="0" smtClean="0">
                            <a:solidFill>
                              <a:srgbClr val="FF0000"/>
                            </a:solidFill>
                            <a:latin typeface="Cambria Math" panose="02040503050406030204" pitchFamily="18" charset="0"/>
                          </a:rPr>
                        </m:ctrlPr>
                      </m:accPr>
                      <m:e>
                        <m:r>
                          <a:rPr lang="en-US" sz="4000" b="0" i="1" dirty="0" smtClean="0">
                            <a:solidFill>
                              <a:srgbClr val="FF0000"/>
                            </a:solidFill>
                            <a:latin typeface="Cambria Math" panose="02040503050406030204" pitchFamily="18" charset="0"/>
                          </a:rPr>
                          <m:t>𝑥</m:t>
                        </m:r>
                      </m:e>
                    </m:acc>
                  </m:oMath>
                </a14:m>
                <a:r>
                  <a:rPr lang="en-US" sz="3600" dirty="0"/>
                  <a:t> coordinates</a:t>
                </a:r>
              </a:p>
            </p:txBody>
          </p:sp>
        </mc:Choice>
        <mc:Fallback xmlns="">
          <p:sp>
            <p:nvSpPr>
              <p:cNvPr id="8" name="TextBox 7">
                <a:extLst>
                  <a:ext uri="{FF2B5EF4-FFF2-40B4-BE49-F238E27FC236}">
                    <a16:creationId xmlns:a16="http://schemas.microsoft.com/office/drawing/2014/main" id="{4DF21D1C-BCBD-4ED7-8D8E-34A25DCEDC5C}"/>
                  </a:ext>
                </a:extLst>
              </p:cNvPr>
              <p:cNvSpPr txBox="1">
                <a:spLocks noRot="1" noChangeAspect="1" noMove="1" noResize="1" noEditPoints="1" noAdjustHandles="1" noChangeArrowheads="1" noChangeShapeType="1" noTextEdit="1"/>
              </p:cNvSpPr>
              <p:nvPr/>
            </p:nvSpPr>
            <p:spPr>
              <a:xfrm>
                <a:off x="445008" y="2743408"/>
                <a:ext cx="11314176" cy="3965829"/>
              </a:xfrm>
              <a:prstGeom prst="rect">
                <a:avLst/>
              </a:prstGeom>
              <a:blipFill>
                <a:blip r:embed="rId4"/>
                <a:stretch>
                  <a:fillRect l="-1719" t="-2283" b="-4414"/>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073007D-22F0-41A5-B6C0-B0816984EFA3}"/>
                  </a:ext>
                </a:extLst>
              </p:cNvPr>
              <p:cNvSpPr txBox="1"/>
              <p:nvPr/>
            </p:nvSpPr>
            <p:spPr>
              <a:xfrm>
                <a:off x="3724656" y="1578864"/>
                <a:ext cx="8144256" cy="646331"/>
              </a:xfrm>
              <a:prstGeom prst="rect">
                <a:avLst/>
              </a:prstGeom>
              <a:noFill/>
              <a:ln w="38100">
                <a:noFill/>
              </a:ln>
            </p:spPr>
            <p:txBody>
              <a:bodyPr wrap="square" rtlCol="0">
                <a:spAutoFit/>
              </a:bodyPr>
              <a:lstStyle/>
              <a:p>
                <a:r>
                  <a:rPr lang="en-US" sz="3600" dirty="0"/>
                  <a:t>(</a:t>
                </a:r>
                <a14:m>
                  <m:oMath xmlns:m="http://schemas.openxmlformats.org/officeDocument/2006/math">
                    <m:r>
                      <a:rPr lang="en-US" sz="3600" i="1" smtClean="0">
                        <a:latin typeface="Cambria Math" panose="02040503050406030204" pitchFamily="18" charset="0"/>
                      </a:rPr>
                      <m:t>𝑐</m:t>
                    </m:r>
                  </m:oMath>
                </a14:m>
                <a:r>
                  <a:rPr lang="en-US" sz="3600" dirty="0"/>
                  <a:t> is the speed of light in an inertial frame)</a:t>
                </a:r>
                <a:endParaRPr lang="en-CA" sz="3600" dirty="0"/>
              </a:p>
            </p:txBody>
          </p:sp>
        </mc:Choice>
        <mc:Fallback xmlns="">
          <p:sp>
            <p:nvSpPr>
              <p:cNvPr id="10" name="TextBox 9">
                <a:extLst>
                  <a:ext uri="{FF2B5EF4-FFF2-40B4-BE49-F238E27FC236}">
                    <a16:creationId xmlns:a16="http://schemas.microsoft.com/office/drawing/2014/main" id="{D073007D-22F0-41A5-B6C0-B0816984EFA3}"/>
                  </a:ext>
                </a:extLst>
              </p:cNvPr>
              <p:cNvSpPr txBox="1">
                <a:spLocks noRot="1" noChangeAspect="1" noMove="1" noResize="1" noEditPoints="1" noAdjustHandles="1" noChangeArrowheads="1" noChangeShapeType="1" noTextEdit="1"/>
              </p:cNvSpPr>
              <p:nvPr/>
            </p:nvSpPr>
            <p:spPr>
              <a:xfrm>
                <a:off x="3724656" y="1578864"/>
                <a:ext cx="8144256" cy="646331"/>
              </a:xfrm>
              <a:prstGeom prst="rect">
                <a:avLst/>
              </a:prstGeom>
              <a:blipFill>
                <a:blip r:embed="rId5"/>
                <a:stretch>
                  <a:fillRect l="-2246" t="-14151" r="-973" b="-34906"/>
                </a:stretch>
              </a:blipFill>
              <a:ln w="38100">
                <a:noFill/>
              </a:ln>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2866077207"/>
      </p:ext>
    </p:extLst>
  </p:cSld>
  <p:clrMapOvr>
    <a:masterClrMapping/>
  </p:clrMapOvr>
  <mc:AlternateContent xmlns:mc="http://schemas.openxmlformats.org/markup-compatibility/2006" xmlns:p14="http://schemas.microsoft.com/office/powerpoint/2010/main">
    <mc:Choice Requires="p14">
      <p:transition spd="slow" p14:dur="2000" advTm="26459"/>
    </mc:Choice>
    <mc:Fallback xmlns="">
      <p:transition spd="slow" advTm="264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uiExpand="1" build="p" animBg="1"/>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8" descr="Rocket, Star, Moon, Space Travel, Space, Research">
            <a:extLst>
              <a:ext uri="{FF2B5EF4-FFF2-40B4-BE49-F238E27FC236}">
                <a16:creationId xmlns:a16="http://schemas.microsoft.com/office/drawing/2014/main" id="{CE135189-41B8-4C95-A0F1-D6A098032AB8}"/>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950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45AFA7EF-CA24-4A3B-83B7-E2890A425A59}"/>
              </a:ext>
            </a:extLst>
          </p:cNvPr>
          <p:cNvGrpSpPr/>
          <p:nvPr/>
        </p:nvGrpSpPr>
        <p:grpSpPr>
          <a:xfrm>
            <a:off x="2512279" y="1632933"/>
            <a:ext cx="2457596" cy="9279249"/>
            <a:chOff x="8040306" y="534307"/>
            <a:chExt cx="1655234" cy="6249739"/>
          </a:xfrm>
        </p:grpSpPr>
        <p:sp>
          <p:nvSpPr>
            <p:cNvPr id="51" name="Freeform: Shape 50">
              <a:extLst>
                <a:ext uri="{FF2B5EF4-FFF2-40B4-BE49-F238E27FC236}">
                  <a16:creationId xmlns:a16="http://schemas.microsoft.com/office/drawing/2014/main" id="{C0904529-25D2-4A41-AA02-DF14388E2A68}"/>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2" name="Freeform: Shape 51">
              <a:extLst>
                <a:ext uri="{FF2B5EF4-FFF2-40B4-BE49-F238E27FC236}">
                  <a16:creationId xmlns:a16="http://schemas.microsoft.com/office/drawing/2014/main" id="{272E20B5-E876-4B49-AD73-816C33278196}"/>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cxnSp>
        <p:nvCxnSpPr>
          <p:cNvPr id="73" name="Straight Connector 72">
            <a:extLst>
              <a:ext uri="{FF2B5EF4-FFF2-40B4-BE49-F238E27FC236}">
                <a16:creationId xmlns:a16="http://schemas.microsoft.com/office/drawing/2014/main" id="{247DA195-DAAB-45B3-8C32-1E9E43C566D8}"/>
              </a:ext>
            </a:extLst>
          </p:cNvPr>
          <p:cNvCxnSpPr>
            <a:cxnSpLocks/>
          </p:cNvCxnSpPr>
          <p:nvPr/>
        </p:nvCxnSpPr>
        <p:spPr>
          <a:xfrm flipV="1">
            <a:off x="-9007" y="-1002890"/>
            <a:ext cx="7191616" cy="7191623"/>
          </a:xfrm>
          <a:prstGeom prst="line">
            <a:avLst/>
          </a:prstGeom>
          <a:ln w="38100">
            <a:solidFill>
              <a:schemeClr val="tx1"/>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B8ACFA9-E99F-439E-940D-A6172F7A4C49}"/>
              </a:ext>
            </a:extLst>
          </p:cNvPr>
          <p:cNvSpPr txBox="1"/>
          <p:nvPr/>
        </p:nvSpPr>
        <p:spPr>
          <a:xfrm rot="18900000">
            <a:off x="-417194" y="4280957"/>
            <a:ext cx="2932166" cy="615553"/>
          </a:xfrm>
          <a:prstGeom prst="rect">
            <a:avLst/>
          </a:prstGeom>
          <a:noFill/>
          <a:ln>
            <a:noFill/>
          </a:ln>
          <a:effectLst>
            <a:softEdge rad="127000"/>
          </a:effectLst>
        </p:spPr>
        <p:txBody>
          <a:bodyPr wrap="square" rtlCol="0">
            <a:spAutoFit/>
          </a:bodyPr>
          <a:lstStyle/>
          <a:p>
            <a:r>
              <a:rPr lang="en-US" sz="3400" dirty="0" err="1"/>
              <a:t>Rindler</a:t>
            </a:r>
            <a:r>
              <a:rPr lang="en-US" sz="3400" dirty="0"/>
              <a:t> Horizon</a:t>
            </a:r>
            <a:endParaRPr lang="en-CA" sz="3400" dirty="0">
              <a:solidFill>
                <a:schemeClr val="tx1"/>
              </a:solidFill>
            </a:endParaRPr>
          </a:p>
        </p:txBody>
      </p:sp>
      <p:grpSp>
        <p:nvGrpSpPr>
          <p:cNvPr id="90" name="Group 89">
            <a:extLst>
              <a:ext uri="{FF2B5EF4-FFF2-40B4-BE49-F238E27FC236}">
                <a16:creationId xmlns:a16="http://schemas.microsoft.com/office/drawing/2014/main" id="{EE7845CC-D4DA-4517-8A24-583610313969}"/>
              </a:ext>
            </a:extLst>
          </p:cNvPr>
          <p:cNvGrpSpPr/>
          <p:nvPr/>
        </p:nvGrpSpPr>
        <p:grpSpPr>
          <a:xfrm>
            <a:off x="206477" y="5146672"/>
            <a:ext cx="2329690" cy="1062821"/>
            <a:chOff x="206477" y="5146672"/>
            <a:chExt cx="2329690" cy="1062821"/>
          </a:xfrm>
        </p:grpSpPr>
        <p:grpSp>
          <p:nvGrpSpPr>
            <p:cNvPr id="47" name="Group 46">
              <a:extLst>
                <a:ext uri="{FF2B5EF4-FFF2-40B4-BE49-F238E27FC236}">
                  <a16:creationId xmlns:a16="http://schemas.microsoft.com/office/drawing/2014/main" id="{4DD0FF8B-AD37-4D8F-81E4-F7F3556FB1B5}"/>
                </a:ext>
              </a:extLst>
            </p:cNvPr>
            <p:cNvGrpSpPr/>
            <p:nvPr/>
          </p:nvGrpSpPr>
          <p:grpSpPr>
            <a:xfrm>
              <a:off x="206477" y="5286163"/>
              <a:ext cx="1685622" cy="923330"/>
              <a:chOff x="886128" y="5267113"/>
              <a:chExt cx="1685622" cy="923330"/>
            </a:xfrm>
          </p:grpSpPr>
          <p:cxnSp>
            <p:nvCxnSpPr>
              <p:cNvPr id="48" name="Straight Arrow Connector 47">
                <a:extLst>
                  <a:ext uri="{FF2B5EF4-FFF2-40B4-BE49-F238E27FC236}">
                    <a16:creationId xmlns:a16="http://schemas.microsoft.com/office/drawing/2014/main" id="{95D852BD-6D54-4A01-B351-D6A4B8219415}"/>
                  </a:ext>
                </a:extLst>
              </p:cNvPr>
              <p:cNvCxnSpPr>
                <a:cxnSpLocks/>
              </p:cNvCxnSpPr>
              <p:nvPr/>
            </p:nvCxnSpPr>
            <p:spPr>
              <a:xfrm>
                <a:off x="886128" y="6159848"/>
                <a:ext cx="168562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D3BA851-12EA-48C2-98C6-D847E86BB8DD}"/>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49" name="TextBox 48">
                    <a:extLst>
                      <a:ext uri="{FF2B5EF4-FFF2-40B4-BE49-F238E27FC236}">
                        <a16:creationId xmlns:a16="http://schemas.microsoft.com/office/drawing/2014/main" id="{1D3BA851-12EA-48C2-98C6-D847E86BB8DD}"/>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4"/>
                    <a:stretch>
                      <a:fillRect/>
                    </a:stretch>
                  </a:blipFill>
                  <a:ln>
                    <a:noFill/>
                  </a:ln>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41926AA-317B-41A4-9C2A-C7FCF9329CA7}"/>
                    </a:ext>
                  </a:extLst>
                </p:cNvPr>
                <p:cNvSpPr txBox="1"/>
                <p:nvPr/>
              </p:nvSpPr>
              <p:spPr>
                <a:xfrm>
                  <a:off x="1462178" y="514667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6" name="TextBox 65">
                  <a:extLst>
                    <a:ext uri="{FF2B5EF4-FFF2-40B4-BE49-F238E27FC236}">
                      <a16:creationId xmlns:a16="http://schemas.microsoft.com/office/drawing/2014/main" id="{E41926AA-317B-41A4-9C2A-C7FCF9329CA7}"/>
                    </a:ext>
                  </a:extLst>
                </p:cNvPr>
                <p:cNvSpPr txBox="1">
                  <a:spLocks noRot="1" noChangeAspect="1" noMove="1" noResize="1" noEditPoints="1" noAdjustHandles="1" noChangeArrowheads="1" noChangeShapeType="1" noTextEdit="1"/>
                </p:cNvSpPr>
                <p:nvPr/>
              </p:nvSpPr>
              <p:spPr>
                <a:xfrm>
                  <a:off x="1462178" y="5146672"/>
                  <a:ext cx="1073989" cy="956352"/>
                </a:xfrm>
                <a:prstGeom prst="rect">
                  <a:avLst/>
                </a:prstGeom>
                <a:blipFill>
                  <a:blip r:embed="rId5"/>
                  <a:stretch>
                    <a:fillRect/>
                  </a:stretch>
                </a:blipFill>
                <a:effectLst>
                  <a:softEdge rad="63500"/>
                </a:effectLst>
              </p:spPr>
              <p:txBody>
                <a:bodyPr/>
                <a:lstStyle/>
                <a:p>
                  <a:r>
                    <a:rPr lang="en-CA">
                      <a:noFill/>
                    </a:rPr>
                    <a:t> </a:t>
                  </a:r>
                </a:p>
              </p:txBody>
            </p:sp>
          </mc:Fallback>
        </mc:AlternateContent>
      </p:grpSp>
      <p:pic>
        <p:nvPicPr>
          <p:cNvPr id="18" name="Picture 8" descr="Rocket, Star, Moon, Space Travel, Space, Research">
            <a:extLst>
              <a:ext uri="{FF2B5EF4-FFF2-40B4-BE49-F238E27FC236}">
                <a16:creationId xmlns:a16="http://schemas.microsoft.com/office/drawing/2014/main" id="{1D312E3C-4E9F-49D6-9FC5-F9D77F6CD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236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A7F7936A-7C60-44BB-8487-5445A7D73987}"/>
              </a:ext>
            </a:extLst>
          </p:cNvPr>
          <p:cNvGrpSpPr/>
          <p:nvPr/>
        </p:nvGrpSpPr>
        <p:grpSpPr>
          <a:xfrm>
            <a:off x="4815075" y="973517"/>
            <a:ext cx="2457596" cy="10691573"/>
            <a:chOff x="8040306" y="534307"/>
            <a:chExt cx="1655234" cy="6249739"/>
          </a:xfrm>
        </p:grpSpPr>
        <p:sp>
          <p:nvSpPr>
            <p:cNvPr id="23" name="Freeform: Shape 22">
              <a:extLst>
                <a:ext uri="{FF2B5EF4-FFF2-40B4-BE49-F238E27FC236}">
                  <a16:creationId xmlns:a16="http://schemas.microsoft.com/office/drawing/2014/main" id="{A1365340-F16B-452A-87E0-C870CB54E495}"/>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sp>
          <p:nvSpPr>
            <p:cNvPr id="25" name="Freeform: Shape 24">
              <a:extLst>
                <a:ext uri="{FF2B5EF4-FFF2-40B4-BE49-F238E27FC236}">
                  <a16:creationId xmlns:a16="http://schemas.microsoft.com/office/drawing/2014/main" id="{E9C0A3EC-0ECF-44C3-A613-5E378D46844F}"/>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p:grpSp>
      <p:grpSp>
        <p:nvGrpSpPr>
          <p:cNvPr id="91" name="Group 90">
            <a:extLst>
              <a:ext uri="{FF2B5EF4-FFF2-40B4-BE49-F238E27FC236}">
                <a16:creationId xmlns:a16="http://schemas.microsoft.com/office/drawing/2014/main" id="{6EC5943E-0848-410C-A6BE-9556B1A8EFB5}"/>
              </a:ext>
            </a:extLst>
          </p:cNvPr>
          <p:cNvGrpSpPr/>
          <p:nvPr/>
        </p:nvGrpSpPr>
        <p:grpSpPr>
          <a:xfrm>
            <a:off x="2977949" y="5241922"/>
            <a:ext cx="1920418" cy="967571"/>
            <a:chOff x="2977949" y="5241922"/>
            <a:chExt cx="1920418" cy="967571"/>
          </a:xfrm>
        </p:grpSpPr>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067836B-4D0C-49D4-B17D-095660D020A3}"/>
                    </a:ext>
                  </a:extLst>
                </p:cNvPr>
                <p:cNvSpPr txBox="1"/>
                <p:nvPr/>
              </p:nvSpPr>
              <p:spPr>
                <a:xfrm>
                  <a:off x="3824378" y="52419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35" name="TextBox 34">
                  <a:extLst>
                    <a:ext uri="{FF2B5EF4-FFF2-40B4-BE49-F238E27FC236}">
                      <a16:creationId xmlns:a16="http://schemas.microsoft.com/office/drawing/2014/main" id="{7067836B-4D0C-49D4-B17D-095660D020A3}"/>
                    </a:ext>
                  </a:extLst>
                </p:cNvPr>
                <p:cNvSpPr txBox="1">
                  <a:spLocks noRot="1" noChangeAspect="1" noMove="1" noResize="1" noEditPoints="1" noAdjustHandles="1" noChangeArrowheads="1" noChangeShapeType="1" noTextEdit="1"/>
                </p:cNvSpPr>
                <p:nvPr/>
              </p:nvSpPr>
              <p:spPr>
                <a:xfrm>
                  <a:off x="3824378" y="5241922"/>
                  <a:ext cx="1073989" cy="956352"/>
                </a:xfrm>
                <a:prstGeom prst="rect">
                  <a:avLst/>
                </a:prstGeom>
                <a:blipFill>
                  <a:blip r:embed="rId6"/>
                  <a:stretch>
                    <a:fillRect/>
                  </a:stretch>
                </a:blipFill>
                <a:effectLst>
                  <a:softEdge rad="63500"/>
                </a:effectLst>
              </p:spPr>
              <p:txBody>
                <a:bodyPr/>
                <a:lstStyle/>
                <a:p>
                  <a:r>
                    <a:rPr lang="en-CA">
                      <a:noFill/>
                    </a:rPr>
                    <a:t> </a:t>
                  </a:r>
                </a:p>
              </p:txBody>
            </p:sp>
          </mc:Fallback>
        </mc:AlternateContent>
        <p:grpSp>
          <p:nvGrpSpPr>
            <p:cNvPr id="19" name="Group 18">
              <a:extLst>
                <a:ext uri="{FF2B5EF4-FFF2-40B4-BE49-F238E27FC236}">
                  <a16:creationId xmlns:a16="http://schemas.microsoft.com/office/drawing/2014/main" id="{3186BD73-3260-48DC-88CA-55B4ECC64C47}"/>
                </a:ext>
              </a:extLst>
            </p:cNvPr>
            <p:cNvGrpSpPr/>
            <p:nvPr/>
          </p:nvGrpSpPr>
          <p:grpSpPr>
            <a:xfrm>
              <a:off x="2977949" y="5286163"/>
              <a:ext cx="1390650" cy="923330"/>
              <a:chOff x="1181100" y="5267113"/>
              <a:chExt cx="1390650" cy="923330"/>
            </a:xfrm>
          </p:grpSpPr>
          <p:cxnSp>
            <p:nvCxnSpPr>
              <p:cNvPr id="20" name="Straight Arrow Connector 19">
                <a:extLst>
                  <a:ext uri="{FF2B5EF4-FFF2-40B4-BE49-F238E27FC236}">
                    <a16:creationId xmlns:a16="http://schemas.microsoft.com/office/drawing/2014/main" id="{CD8119D5-33CA-43B9-98BF-D1F034279B89}"/>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1FB45B9-5157-42C3-8149-51DB491286FC}"/>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21" name="TextBox 20">
                    <a:extLst>
                      <a:ext uri="{FF2B5EF4-FFF2-40B4-BE49-F238E27FC236}">
                        <a16:creationId xmlns:a16="http://schemas.microsoft.com/office/drawing/2014/main" id="{E1FB45B9-5157-42C3-8149-51DB491286FC}"/>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10"/>
                    <a:stretch>
                      <a:fillRect/>
                    </a:stretch>
                  </a:blipFill>
                  <a:ln>
                    <a:noFill/>
                  </a:ln>
                </p:spPr>
                <p:txBody>
                  <a:bodyPr/>
                  <a:lstStyle/>
                  <a:p>
                    <a:r>
                      <a:rPr lang="en-CA">
                        <a:noFill/>
                      </a:rPr>
                      <a:t> </a:t>
                    </a:r>
                  </a:p>
                </p:txBody>
              </p:sp>
            </mc:Fallback>
          </mc:AlternateContent>
        </p:grpSp>
      </p:grpSp>
      <p:pic>
        <p:nvPicPr>
          <p:cNvPr id="34" name="Picture 8" descr="Rocket, Star, Moon, Space Travel, Space, Research">
            <a:extLst>
              <a:ext uri="{FF2B5EF4-FFF2-40B4-BE49-F238E27FC236}">
                <a16:creationId xmlns:a16="http://schemas.microsoft.com/office/drawing/2014/main" id="{6F447563-9D35-4126-8426-CD9FF3E4AE77}"/>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6522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011087C6-7BD0-4101-9408-1906C6756AC6}"/>
              </a:ext>
            </a:extLst>
          </p:cNvPr>
          <p:cNvGrpSpPr/>
          <p:nvPr/>
        </p:nvGrpSpPr>
        <p:grpSpPr>
          <a:xfrm>
            <a:off x="7076125" y="259098"/>
            <a:ext cx="2457596" cy="12026920"/>
            <a:chOff x="8040306" y="534307"/>
            <a:chExt cx="1655234" cy="6249739"/>
          </a:xfrm>
        </p:grpSpPr>
        <p:sp>
          <p:nvSpPr>
            <p:cNvPr id="37" name="Freeform: Shape 36">
              <a:extLst>
                <a:ext uri="{FF2B5EF4-FFF2-40B4-BE49-F238E27FC236}">
                  <a16:creationId xmlns:a16="http://schemas.microsoft.com/office/drawing/2014/main" id="{F10164FF-9687-430E-A3AD-3BE15024BECC}"/>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8" name="Freeform: Shape 37">
              <a:extLst>
                <a:ext uri="{FF2B5EF4-FFF2-40B4-BE49-F238E27FC236}">
                  <a16:creationId xmlns:a16="http://schemas.microsoft.com/office/drawing/2014/main" id="{075B83D5-439C-413C-AF12-69009484C5A2}"/>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29" name="Picture 8" descr="Rocket, Star, Moon, Space Travel, Space, Research">
            <a:extLst>
              <a:ext uri="{FF2B5EF4-FFF2-40B4-BE49-F238E27FC236}">
                <a16:creationId xmlns:a16="http://schemas.microsoft.com/office/drawing/2014/main" id="{2F09F45E-8DE6-4A52-8AF0-16D83B075B14}"/>
              </a:ext>
            </a:extLst>
          </p:cNvPr>
          <p:cNvPicPr>
            <a:picLocks noChangeAspect="1" noChangeArrowheads="1"/>
          </p:cNvPicPr>
          <p:nvPr/>
        </p:nvPicPr>
        <p:blipFill>
          <a:blip r:embed="rId3">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8809953" y="55188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a:extLst>
              <a:ext uri="{FF2B5EF4-FFF2-40B4-BE49-F238E27FC236}">
                <a16:creationId xmlns:a16="http://schemas.microsoft.com/office/drawing/2014/main" id="{A2C1E036-735F-4DB0-A5E9-BB45C05BC5B3}"/>
              </a:ext>
            </a:extLst>
          </p:cNvPr>
          <p:cNvGrpSpPr/>
          <p:nvPr/>
        </p:nvGrpSpPr>
        <p:grpSpPr>
          <a:xfrm>
            <a:off x="9388923" y="-816057"/>
            <a:ext cx="2457596" cy="14177230"/>
            <a:chOff x="8040306" y="534307"/>
            <a:chExt cx="1655234" cy="6249739"/>
          </a:xfrm>
        </p:grpSpPr>
        <p:sp>
          <p:nvSpPr>
            <p:cNvPr id="31" name="Freeform: Shape 30">
              <a:extLst>
                <a:ext uri="{FF2B5EF4-FFF2-40B4-BE49-F238E27FC236}">
                  <a16:creationId xmlns:a16="http://schemas.microsoft.com/office/drawing/2014/main" id="{EB4028EE-83CF-4A1D-80D1-B2857FBAE33E}"/>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Freeform: Shape 31">
              <a:extLst>
                <a:ext uri="{FF2B5EF4-FFF2-40B4-BE49-F238E27FC236}">
                  <a16:creationId xmlns:a16="http://schemas.microsoft.com/office/drawing/2014/main" id="{8D834704-0DF1-4FF6-8B17-3B83B7C43047}"/>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40" name="Picture 8" descr="Rocket, Star, Moon, Space Travel, Space, Research">
            <a:extLst>
              <a:ext uri="{FF2B5EF4-FFF2-40B4-BE49-F238E27FC236}">
                <a16:creationId xmlns:a16="http://schemas.microsoft.com/office/drawing/2014/main" id="{CCDCBC16-34DD-420F-A1E0-87930CF77D8A}"/>
              </a:ext>
            </a:extLst>
          </p:cNvPr>
          <p:cNvPicPr>
            <a:picLocks noChangeAspect="1" noChangeArrowheads="1"/>
          </p:cNvPicPr>
          <p:nvPr/>
        </p:nvPicPr>
        <p:blipFill>
          <a:blip r:embed="rId3">
            <a:duotone>
              <a:prstClr val="black"/>
              <a:srgbClr val="7030A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1094409" y="55152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AEB414AA-B0B6-429E-9758-50AF41F85574}"/>
              </a:ext>
            </a:extLst>
          </p:cNvPr>
          <p:cNvGrpSpPr/>
          <p:nvPr/>
        </p:nvGrpSpPr>
        <p:grpSpPr>
          <a:xfrm>
            <a:off x="11654974" y="-1704229"/>
            <a:ext cx="2457596" cy="15860081"/>
            <a:chOff x="8040306" y="534307"/>
            <a:chExt cx="1655234" cy="6249739"/>
          </a:xfrm>
        </p:grpSpPr>
        <p:sp>
          <p:nvSpPr>
            <p:cNvPr id="42" name="Freeform: Shape 41">
              <a:extLst>
                <a:ext uri="{FF2B5EF4-FFF2-40B4-BE49-F238E27FC236}">
                  <a16:creationId xmlns:a16="http://schemas.microsoft.com/office/drawing/2014/main" id="{96784A64-2D2D-4650-9C55-D383C6929FAC}"/>
                </a:ext>
              </a:extLst>
            </p:cNvPr>
            <p:cNvSpPr/>
            <p:nvPr/>
          </p:nvSpPr>
          <p:spPr>
            <a:xfrm>
              <a:off x="8040306" y="3630825"/>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3" name="Freeform: Shape 42">
              <a:extLst>
                <a:ext uri="{FF2B5EF4-FFF2-40B4-BE49-F238E27FC236}">
                  <a16:creationId xmlns:a16="http://schemas.microsoft.com/office/drawing/2014/main" id="{550AF945-9310-4E00-B20F-1222A1FF12CA}"/>
                </a:ext>
              </a:extLst>
            </p:cNvPr>
            <p:cNvSpPr/>
            <p:nvPr/>
          </p:nvSpPr>
          <p:spPr>
            <a:xfrm rot="10800000" flipH="1">
              <a:off x="8040306" y="534307"/>
              <a:ext cx="1655234" cy="3153221"/>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12" name="Group 11">
            <a:extLst>
              <a:ext uri="{FF2B5EF4-FFF2-40B4-BE49-F238E27FC236}">
                <a16:creationId xmlns:a16="http://schemas.microsoft.com/office/drawing/2014/main" id="{6C0EC7F5-7213-4AEF-892E-BC5A1D403DC2}"/>
              </a:ext>
            </a:extLst>
          </p:cNvPr>
          <p:cNvGrpSpPr/>
          <p:nvPr/>
        </p:nvGrpSpPr>
        <p:grpSpPr>
          <a:xfrm>
            <a:off x="5225849" y="5184772"/>
            <a:ext cx="1729918" cy="1005671"/>
            <a:chOff x="3130349" y="5356222"/>
            <a:chExt cx="1729918" cy="1005671"/>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7AF0F16-88EF-4BF7-912C-F9EE30F0E8AD}"/>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53" name="TextBox 52">
                  <a:extLst>
                    <a:ext uri="{FF2B5EF4-FFF2-40B4-BE49-F238E27FC236}">
                      <a16:creationId xmlns:a16="http://schemas.microsoft.com/office/drawing/2014/main" id="{A7AF0F16-88EF-4BF7-912C-F9EE30F0E8AD}"/>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14"/>
                  <a:stretch>
                    <a:fillRect/>
                  </a:stretch>
                </a:blipFill>
                <a:effectLst>
                  <a:softEdge rad="63500"/>
                </a:effectLst>
              </p:spPr>
              <p:txBody>
                <a:bodyPr/>
                <a:lstStyle/>
                <a:p>
                  <a:r>
                    <a:rPr lang="en-CA">
                      <a:noFill/>
                    </a:rPr>
                    <a:t> </a:t>
                  </a:r>
                </a:p>
              </p:txBody>
            </p:sp>
          </mc:Fallback>
        </mc:AlternateContent>
        <p:grpSp>
          <p:nvGrpSpPr>
            <p:cNvPr id="54" name="Group 53">
              <a:extLst>
                <a:ext uri="{FF2B5EF4-FFF2-40B4-BE49-F238E27FC236}">
                  <a16:creationId xmlns:a16="http://schemas.microsoft.com/office/drawing/2014/main" id="{6657E1E5-365C-4774-87F0-0B771B6AA6E1}"/>
                </a:ext>
              </a:extLst>
            </p:cNvPr>
            <p:cNvGrpSpPr/>
            <p:nvPr/>
          </p:nvGrpSpPr>
          <p:grpSpPr>
            <a:xfrm>
              <a:off x="3130349" y="5438563"/>
              <a:ext cx="1390650" cy="923330"/>
              <a:chOff x="1181100" y="5267113"/>
              <a:chExt cx="1390650" cy="923330"/>
            </a:xfrm>
          </p:grpSpPr>
          <p:cxnSp>
            <p:nvCxnSpPr>
              <p:cNvPr id="55" name="Straight Arrow Connector 54">
                <a:extLst>
                  <a:ext uri="{FF2B5EF4-FFF2-40B4-BE49-F238E27FC236}">
                    <a16:creationId xmlns:a16="http://schemas.microsoft.com/office/drawing/2014/main" id="{3200B619-141C-4682-BCCC-A6C1373BBB90}"/>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46ADB75-AC98-4577-992B-5F0F8D792F8E}"/>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56" name="TextBox 55">
                    <a:extLst>
                      <a:ext uri="{FF2B5EF4-FFF2-40B4-BE49-F238E27FC236}">
                        <a16:creationId xmlns:a16="http://schemas.microsoft.com/office/drawing/2014/main" id="{C46ADB75-AC98-4577-992B-5F0F8D792F8E}"/>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15"/>
                    <a:stretch>
                      <a:fillRect/>
                    </a:stretch>
                  </a:blipFill>
                  <a:ln>
                    <a:noFill/>
                  </a:ln>
                </p:spPr>
                <p:txBody>
                  <a:bodyPr/>
                  <a:lstStyle/>
                  <a:p>
                    <a:r>
                      <a:rPr lang="en-CA">
                        <a:noFill/>
                      </a:rPr>
                      <a:t> </a:t>
                    </a:r>
                  </a:p>
                </p:txBody>
              </p:sp>
            </mc:Fallback>
          </mc:AlternateContent>
        </p:grpSp>
      </p:grpSp>
      <p:grpSp>
        <p:nvGrpSpPr>
          <p:cNvPr id="57" name="Group 56">
            <a:extLst>
              <a:ext uri="{FF2B5EF4-FFF2-40B4-BE49-F238E27FC236}">
                <a16:creationId xmlns:a16="http://schemas.microsoft.com/office/drawing/2014/main" id="{EB63B21F-DC02-4D65-B79F-16F3A25B5B6E}"/>
              </a:ext>
            </a:extLst>
          </p:cNvPr>
          <p:cNvGrpSpPr/>
          <p:nvPr/>
        </p:nvGrpSpPr>
        <p:grpSpPr>
          <a:xfrm>
            <a:off x="7549949" y="5203822"/>
            <a:ext cx="1729918" cy="1005671"/>
            <a:chOff x="3130349" y="5356222"/>
            <a:chExt cx="1729918" cy="1005671"/>
          </a:xfrm>
        </p:grpSpPr>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FD2D1476-8341-4550-8898-25F7BEC22947}"/>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58" name="TextBox 57">
                  <a:extLst>
                    <a:ext uri="{FF2B5EF4-FFF2-40B4-BE49-F238E27FC236}">
                      <a16:creationId xmlns:a16="http://schemas.microsoft.com/office/drawing/2014/main" id="{FD2D1476-8341-4550-8898-25F7BEC22947}"/>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16"/>
                  <a:stretch>
                    <a:fillRect/>
                  </a:stretch>
                </a:blipFill>
                <a:effectLst>
                  <a:softEdge rad="63500"/>
                </a:effectLst>
              </p:spPr>
              <p:txBody>
                <a:bodyPr/>
                <a:lstStyle/>
                <a:p>
                  <a:r>
                    <a:rPr lang="en-CA">
                      <a:noFill/>
                    </a:rPr>
                    <a:t> </a:t>
                  </a:r>
                </a:p>
              </p:txBody>
            </p:sp>
          </mc:Fallback>
        </mc:AlternateContent>
        <p:grpSp>
          <p:nvGrpSpPr>
            <p:cNvPr id="59" name="Group 58">
              <a:extLst>
                <a:ext uri="{FF2B5EF4-FFF2-40B4-BE49-F238E27FC236}">
                  <a16:creationId xmlns:a16="http://schemas.microsoft.com/office/drawing/2014/main" id="{BFFCBF6B-B5A2-4B86-B377-EB2C9E302F43}"/>
                </a:ext>
              </a:extLst>
            </p:cNvPr>
            <p:cNvGrpSpPr/>
            <p:nvPr/>
          </p:nvGrpSpPr>
          <p:grpSpPr>
            <a:xfrm>
              <a:off x="3130349" y="5438563"/>
              <a:ext cx="1390650" cy="923330"/>
              <a:chOff x="1181100" y="5267113"/>
              <a:chExt cx="1390650" cy="923330"/>
            </a:xfrm>
          </p:grpSpPr>
          <p:cxnSp>
            <p:nvCxnSpPr>
              <p:cNvPr id="60" name="Straight Arrow Connector 59">
                <a:extLst>
                  <a:ext uri="{FF2B5EF4-FFF2-40B4-BE49-F238E27FC236}">
                    <a16:creationId xmlns:a16="http://schemas.microsoft.com/office/drawing/2014/main" id="{610123DB-7A95-4879-9B11-F534DF36C53D}"/>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D465711-2201-417D-AD42-A6857B9D6E63}"/>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1" name="TextBox 60">
                    <a:extLst>
                      <a:ext uri="{FF2B5EF4-FFF2-40B4-BE49-F238E27FC236}">
                        <a16:creationId xmlns:a16="http://schemas.microsoft.com/office/drawing/2014/main" id="{ED465711-2201-417D-AD42-A6857B9D6E63}"/>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4"/>
                    <a:stretch>
                      <a:fillRect/>
                    </a:stretch>
                  </a:blipFill>
                  <a:ln>
                    <a:noFill/>
                  </a:ln>
                </p:spPr>
                <p:txBody>
                  <a:bodyPr/>
                  <a:lstStyle/>
                  <a:p>
                    <a:r>
                      <a:rPr lang="en-CA">
                        <a:noFill/>
                      </a:rPr>
                      <a:t> </a:t>
                    </a:r>
                  </a:p>
                </p:txBody>
              </p:sp>
            </mc:Fallback>
          </mc:AlternateContent>
        </p:grpSp>
      </p:grpSp>
      <p:grpSp>
        <p:nvGrpSpPr>
          <p:cNvPr id="62" name="Group 61">
            <a:extLst>
              <a:ext uri="{FF2B5EF4-FFF2-40B4-BE49-F238E27FC236}">
                <a16:creationId xmlns:a16="http://schemas.microsoft.com/office/drawing/2014/main" id="{B1431729-8116-496C-893F-BB26A2851D5F}"/>
              </a:ext>
            </a:extLst>
          </p:cNvPr>
          <p:cNvGrpSpPr/>
          <p:nvPr/>
        </p:nvGrpSpPr>
        <p:grpSpPr>
          <a:xfrm>
            <a:off x="9816899" y="5203822"/>
            <a:ext cx="1729918" cy="1005671"/>
            <a:chOff x="3130349" y="5356222"/>
            <a:chExt cx="1729918" cy="1005671"/>
          </a:xfrm>
        </p:grpSpPr>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C78AF4C9-B0C6-42C0-82D7-C1F16FEAC590}"/>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3" name="TextBox 62">
                  <a:extLst>
                    <a:ext uri="{FF2B5EF4-FFF2-40B4-BE49-F238E27FC236}">
                      <a16:creationId xmlns:a16="http://schemas.microsoft.com/office/drawing/2014/main" id="{C78AF4C9-B0C6-42C0-82D7-C1F16FEAC590}"/>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17"/>
                  <a:stretch>
                    <a:fillRect/>
                  </a:stretch>
                </a:blipFill>
                <a:effectLst>
                  <a:softEdge rad="63500"/>
                </a:effectLst>
              </p:spPr>
              <p:txBody>
                <a:bodyPr/>
                <a:lstStyle/>
                <a:p>
                  <a:r>
                    <a:rPr lang="en-CA">
                      <a:noFill/>
                    </a:rPr>
                    <a:t> </a:t>
                  </a:r>
                </a:p>
              </p:txBody>
            </p:sp>
          </mc:Fallback>
        </mc:AlternateContent>
        <p:grpSp>
          <p:nvGrpSpPr>
            <p:cNvPr id="64" name="Group 63">
              <a:extLst>
                <a:ext uri="{FF2B5EF4-FFF2-40B4-BE49-F238E27FC236}">
                  <a16:creationId xmlns:a16="http://schemas.microsoft.com/office/drawing/2014/main" id="{1A4F209F-D5E3-4E81-B829-62589624871D}"/>
                </a:ext>
              </a:extLst>
            </p:cNvPr>
            <p:cNvGrpSpPr/>
            <p:nvPr/>
          </p:nvGrpSpPr>
          <p:grpSpPr>
            <a:xfrm>
              <a:off x="3130349" y="5438563"/>
              <a:ext cx="1390650" cy="923330"/>
              <a:chOff x="1181100" y="5267113"/>
              <a:chExt cx="1390650" cy="923330"/>
            </a:xfrm>
          </p:grpSpPr>
          <p:cxnSp>
            <p:nvCxnSpPr>
              <p:cNvPr id="65" name="Straight Arrow Connector 64">
                <a:extLst>
                  <a:ext uri="{FF2B5EF4-FFF2-40B4-BE49-F238E27FC236}">
                    <a16:creationId xmlns:a16="http://schemas.microsoft.com/office/drawing/2014/main" id="{3C3C6B2E-9EBE-4EC5-B17D-A00A43ED1C22}"/>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8D4285F2-2F96-4392-91F0-4D8B97B7CC04}"/>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7" name="TextBox 66">
                    <a:extLst>
                      <a:ext uri="{FF2B5EF4-FFF2-40B4-BE49-F238E27FC236}">
                        <a16:creationId xmlns:a16="http://schemas.microsoft.com/office/drawing/2014/main" id="{8D4285F2-2F96-4392-91F0-4D8B97B7CC04}"/>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18"/>
                    <a:stretch>
                      <a:fillRect/>
                    </a:stretch>
                  </a:blipFill>
                  <a:ln>
                    <a:noFill/>
                  </a:ln>
                </p:spPr>
                <p:txBody>
                  <a:bodyPr/>
                  <a:lstStyle/>
                  <a:p>
                    <a:r>
                      <a:rPr lang="en-CA">
                        <a:noFill/>
                      </a:rPr>
                      <a:t> </a:t>
                    </a:r>
                  </a:p>
                </p:txBody>
              </p:sp>
            </mc:Fallback>
          </mc:AlternateContent>
        </p:grpSp>
      </p:grpSp>
      <p:sp>
        <p:nvSpPr>
          <p:cNvPr id="5" name="Rectangle 4">
            <a:extLst>
              <a:ext uri="{FF2B5EF4-FFF2-40B4-BE49-F238E27FC236}">
                <a16:creationId xmlns:a16="http://schemas.microsoft.com/office/drawing/2014/main" id="{816E4A68-4367-49EF-A15B-9C5137B08324}"/>
              </a:ext>
            </a:extLst>
          </p:cNvPr>
          <p:cNvSpPr/>
          <p:nvPr/>
        </p:nvSpPr>
        <p:spPr>
          <a:xfrm>
            <a:off x="0" y="-514350"/>
            <a:ext cx="12192000" cy="314325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68" name="Straight Connector 67">
            <a:extLst>
              <a:ext uri="{FF2B5EF4-FFF2-40B4-BE49-F238E27FC236}">
                <a16:creationId xmlns:a16="http://schemas.microsoft.com/office/drawing/2014/main" id="{A3100282-CCC8-4C42-80E9-FA7015C715A7}"/>
              </a:ext>
            </a:extLst>
          </p:cNvPr>
          <p:cNvCxnSpPr>
            <a:cxnSpLocks/>
          </p:cNvCxnSpPr>
          <p:nvPr/>
        </p:nvCxnSpPr>
        <p:spPr>
          <a:xfrm flipV="1">
            <a:off x="2486543" y="2190750"/>
            <a:ext cx="4036079" cy="403608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31DCC43-2283-4914-A027-B20EB33FB12C}"/>
              </a:ext>
            </a:extLst>
          </p:cNvPr>
          <p:cNvCxnSpPr>
            <a:cxnSpLocks/>
          </p:cNvCxnSpPr>
          <p:nvPr/>
        </p:nvCxnSpPr>
        <p:spPr>
          <a:xfrm flipV="1">
            <a:off x="4810643" y="2152650"/>
            <a:ext cx="4036079" cy="403608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2974086-A7EA-489F-A373-6C5B19E0D9C7}"/>
              </a:ext>
            </a:extLst>
          </p:cNvPr>
          <p:cNvCxnSpPr>
            <a:cxnSpLocks/>
          </p:cNvCxnSpPr>
          <p:nvPr/>
        </p:nvCxnSpPr>
        <p:spPr>
          <a:xfrm flipV="1">
            <a:off x="7058543" y="2133600"/>
            <a:ext cx="4036079" cy="403608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031B095-7D7E-45AE-B240-58F3A5422FB5}"/>
              </a:ext>
            </a:extLst>
          </p:cNvPr>
          <p:cNvCxnSpPr>
            <a:cxnSpLocks/>
          </p:cNvCxnSpPr>
          <p:nvPr/>
        </p:nvCxnSpPr>
        <p:spPr>
          <a:xfrm flipV="1">
            <a:off x="9344543" y="2171700"/>
            <a:ext cx="4036079" cy="403608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53277C2-4FB4-468C-9BA4-C1ABB996C60D}"/>
              </a:ext>
            </a:extLst>
          </p:cNvPr>
          <p:cNvCxnSpPr>
            <a:cxnSpLocks/>
          </p:cNvCxnSpPr>
          <p:nvPr/>
        </p:nvCxnSpPr>
        <p:spPr>
          <a:xfrm flipV="1">
            <a:off x="11630543" y="2171700"/>
            <a:ext cx="4036079" cy="403608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6FC32EA4-A4FA-4413-BFE3-1D6AEB71FBC9}"/>
                  </a:ext>
                </a:extLst>
              </p:cNvPr>
              <p:cNvSpPr txBox="1"/>
              <p:nvPr/>
            </p:nvSpPr>
            <p:spPr>
              <a:xfrm>
                <a:off x="0" y="58991"/>
                <a:ext cx="12145056" cy="853182"/>
              </a:xfrm>
              <a:prstGeom prst="rect">
                <a:avLst/>
              </a:prstGeom>
              <a:noFill/>
            </p:spPr>
            <p:txBody>
              <a:bodyPr wrap="none" rtlCol="0">
                <a:spAutoFit/>
              </a:bodyPr>
              <a:lstStyle/>
              <a:p>
                <a:r>
                  <a:rPr lang="en-US" sz="3400" dirty="0"/>
                  <a:t>Find the speed of light </a:t>
                </a:r>
                <a14:m>
                  <m:oMath xmlns:m="http://schemas.openxmlformats.org/officeDocument/2006/math">
                    <m:f>
                      <m:fPr>
                        <m:ctrlPr>
                          <a:rPr lang="en-US" sz="3400" i="1" dirty="0">
                            <a:latin typeface="Cambria Math" panose="02040503050406030204" pitchFamily="18" charset="0"/>
                          </a:rPr>
                        </m:ctrlPr>
                      </m:fPr>
                      <m:num>
                        <m:r>
                          <a:rPr lang="en-US" sz="3400" i="1">
                            <a:latin typeface="Cambria Math" panose="02040503050406030204" pitchFamily="18" charset="0"/>
                          </a:rPr>
                          <m:t>𝑑</m:t>
                        </m:r>
                        <m:acc>
                          <m:accPr>
                            <m:chr m:val="̃"/>
                            <m:ctrlPr>
                              <a:rPr lang="en-US" sz="3400" i="1">
                                <a:solidFill>
                                  <a:srgbClr val="FF0000"/>
                                </a:solidFill>
                                <a:latin typeface="Cambria Math" panose="02040503050406030204" pitchFamily="18" charset="0"/>
                              </a:rPr>
                            </m:ctrlPr>
                          </m:accPr>
                          <m:e>
                            <m:r>
                              <a:rPr lang="en-US" sz="3400" i="1">
                                <a:solidFill>
                                  <a:srgbClr val="FF0000"/>
                                </a:solidFill>
                                <a:latin typeface="Cambria Math" panose="02040503050406030204" pitchFamily="18" charset="0"/>
                              </a:rPr>
                              <m:t>𝑥</m:t>
                            </m:r>
                          </m:e>
                        </m:acc>
                      </m:num>
                      <m:den>
                        <m:r>
                          <a:rPr lang="en-US" sz="3400" i="1" dirty="0">
                            <a:latin typeface="Cambria Math" panose="02040503050406030204" pitchFamily="18" charset="0"/>
                          </a:rPr>
                          <m:t>𝑑</m:t>
                        </m:r>
                        <m:acc>
                          <m:accPr>
                            <m:chr m:val="̃"/>
                            <m:ctrlPr>
                              <a:rPr lang="en-US" sz="3400" i="1" dirty="0">
                                <a:solidFill>
                                  <a:srgbClr val="FF0000"/>
                                </a:solidFill>
                                <a:latin typeface="Cambria Math" panose="02040503050406030204" pitchFamily="18" charset="0"/>
                              </a:rPr>
                            </m:ctrlPr>
                          </m:accPr>
                          <m:e>
                            <m:r>
                              <a:rPr lang="en-US" sz="3400" i="1" dirty="0">
                                <a:solidFill>
                                  <a:srgbClr val="FF0000"/>
                                </a:solidFill>
                                <a:latin typeface="Cambria Math" panose="02040503050406030204" pitchFamily="18" charset="0"/>
                              </a:rPr>
                              <m:t>𝑡</m:t>
                            </m:r>
                          </m:e>
                        </m:acc>
                      </m:den>
                    </m:f>
                  </m:oMath>
                </a14:m>
                <a:r>
                  <a:rPr lang="en-US" sz="3400" dirty="0"/>
                  <a:t> at various positions on the horizontal axis.</a:t>
                </a:r>
                <a:endParaRPr lang="en-CA" sz="3400" dirty="0"/>
              </a:p>
            </p:txBody>
          </p:sp>
        </mc:Choice>
        <mc:Fallback xmlns="">
          <p:sp>
            <p:nvSpPr>
              <p:cNvPr id="45" name="TextBox 44">
                <a:extLst>
                  <a:ext uri="{FF2B5EF4-FFF2-40B4-BE49-F238E27FC236}">
                    <a16:creationId xmlns:a16="http://schemas.microsoft.com/office/drawing/2014/main" id="{6FC32EA4-A4FA-4413-BFE3-1D6AEB71FBC9}"/>
                  </a:ext>
                </a:extLst>
              </p:cNvPr>
              <p:cNvSpPr txBox="1">
                <a:spLocks noRot="1" noChangeAspect="1" noMove="1" noResize="1" noEditPoints="1" noAdjustHandles="1" noChangeArrowheads="1" noChangeShapeType="1" noTextEdit="1"/>
              </p:cNvSpPr>
              <p:nvPr/>
            </p:nvSpPr>
            <p:spPr>
              <a:xfrm>
                <a:off x="0" y="58991"/>
                <a:ext cx="12145056" cy="853182"/>
              </a:xfrm>
              <a:prstGeom prst="rect">
                <a:avLst/>
              </a:prstGeom>
              <a:blipFill>
                <a:blip r:embed="rId19"/>
                <a:stretch>
                  <a:fillRect l="-1406" r="-502" b="-1214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981F34D8-CE0C-4AAD-9B1A-430CBB1B1822}"/>
                  </a:ext>
                </a:extLst>
              </p:cNvPr>
              <p:cNvSpPr txBox="1"/>
              <p:nvPr/>
            </p:nvSpPr>
            <p:spPr>
              <a:xfrm>
                <a:off x="240890" y="1125792"/>
                <a:ext cx="7677166" cy="707886"/>
              </a:xfrm>
              <a:prstGeom prst="rect">
                <a:avLst/>
              </a:prstGeom>
              <a:noFill/>
            </p:spPr>
            <p:txBody>
              <a:bodyPr wrap="none" rtlCol="0">
                <a:spAutoFit/>
              </a:bodyPr>
              <a:lstStyle/>
              <a:p>
                <a:r>
                  <a:rPr lang="en-US" sz="4000" dirty="0"/>
                  <a:t>Equation of light beam: </a:t>
                </a:r>
                <a14:m>
                  <m:oMath xmlns:m="http://schemas.openxmlformats.org/officeDocument/2006/math">
                    <m:r>
                      <a:rPr lang="en-US" sz="4000" b="0" i="1" smtClean="0">
                        <a:solidFill>
                          <a:srgbClr val="0070C0"/>
                        </a:solidFill>
                        <a:latin typeface="Cambria Math" panose="02040503050406030204" pitchFamily="18" charset="0"/>
                      </a:rPr>
                      <m:t>𝑥</m:t>
                    </m:r>
                    <m:r>
                      <a:rPr lang="en-US" sz="4000" b="0" i="1" smtClean="0">
                        <a:latin typeface="Cambria Math" panose="02040503050406030204" pitchFamily="18" charset="0"/>
                      </a:rPr>
                      <m:t>=</m:t>
                    </m:r>
                    <m:r>
                      <a:rPr lang="en-US" sz="4000" b="0" i="1" smtClean="0">
                        <a:latin typeface="Cambria Math" panose="02040503050406030204" pitchFamily="18" charset="0"/>
                      </a:rPr>
                      <m:t>𝑐𝑡</m:t>
                    </m:r>
                    <m:r>
                      <a:rPr lang="en-US" sz="4000" b="0" i="1" smtClean="0">
                        <a:latin typeface="Cambria Math" panose="02040503050406030204" pitchFamily="18" charset="0"/>
                      </a:rPr>
                      <m:t>+</m:t>
                    </m:r>
                    <m:sSub>
                      <m:sSubPr>
                        <m:ctrlPr>
                          <a:rPr lang="en-US" sz="4000" b="0" i="1" smtClean="0">
                            <a:solidFill>
                              <a:srgbClr val="00B0F0"/>
                            </a:solidFill>
                            <a:latin typeface="Cambria Math" panose="02040503050406030204" pitchFamily="18" charset="0"/>
                          </a:rPr>
                        </m:ctrlPr>
                      </m:sSubPr>
                      <m:e>
                        <m:r>
                          <a:rPr lang="en-US" sz="4000" b="0" i="1" smtClean="0">
                            <a:solidFill>
                              <a:srgbClr val="00B0F0"/>
                            </a:solidFill>
                            <a:latin typeface="Cambria Math" panose="02040503050406030204" pitchFamily="18" charset="0"/>
                          </a:rPr>
                          <m:t>𝑥</m:t>
                        </m:r>
                      </m:e>
                      <m:sub>
                        <m:r>
                          <a:rPr lang="en-US" sz="4000" b="0" i="1" smtClean="0">
                            <a:solidFill>
                              <a:srgbClr val="00B0F0"/>
                            </a:solidFill>
                            <a:latin typeface="Cambria Math" panose="02040503050406030204" pitchFamily="18" charset="0"/>
                          </a:rPr>
                          <m:t>0</m:t>
                        </m:r>
                      </m:sub>
                    </m:sSub>
                  </m:oMath>
                </a14:m>
                <a:endParaRPr lang="en-CA" sz="4000" dirty="0"/>
              </a:p>
            </p:txBody>
          </p:sp>
        </mc:Choice>
        <mc:Fallback xmlns="">
          <p:sp>
            <p:nvSpPr>
              <p:cNvPr id="74" name="TextBox 73">
                <a:extLst>
                  <a:ext uri="{FF2B5EF4-FFF2-40B4-BE49-F238E27FC236}">
                    <a16:creationId xmlns:a16="http://schemas.microsoft.com/office/drawing/2014/main" id="{981F34D8-CE0C-4AAD-9B1A-430CBB1B1822}"/>
                  </a:ext>
                </a:extLst>
              </p:cNvPr>
              <p:cNvSpPr txBox="1">
                <a:spLocks noRot="1" noChangeAspect="1" noMove="1" noResize="1" noEditPoints="1" noAdjustHandles="1" noChangeArrowheads="1" noChangeShapeType="1" noTextEdit="1"/>
              </p:cNvSpPr>
              <p:nvPr/>
            </p:nvSpPr>
            <p:spPr>
              <a:xfrm>
                <a:off x="240890" y="1125792"/>
                <a:ext cx="7677166" cy="707886"/>
              </a:xfrm>
              <a:prstGeom prst="rect">
                <a:avLst/>
              </a:prstGeom>
              <a:blipFill>
                <a:blip r:embed="rId20"/>
                <a:stretch>
                  <a:fillRect l="-2859" t="-15517" b="-36207"/>
                </a:stretch>
              </a:blipFill>
            </p:spPr>
            <p:txBody>
              <a:bodyPr/>
              <a:lstStyle/>
              <a:p>
                <a:r>
                  <a:rPr lang="en-CA">
                    <a:noFill/>
                  </a:rPr>
                  <a:t> </a:t>
                </a:r>
              </a:p>
            </p:txBody>
          </p:sp>
        </mc:Fallback>
      </mc:AlternateContent>
      <p:grpSp>
        <p:nvGrpSpPr>
          <p:cNvPr id="80" name="Group 79">
            <a:extLst>
              <a:ext uri="{FF2B5EF4-FFF2-40B4-BE49-F238E27FC236}">
                <a16:creationId xmlns:a16="http://schemas.microsoft.com/office/drawing/2014/main" id="{9936FAEB-DDEF-4FBC-BB85-6C93CB2B9426}"/>
              </a:ext>
            </a:extLst>
          </p:cNvPr>
          <p:cNvGrpSpPr/>
          <p:nvPr/>
        </p:nvGrpSpPr>
        <p:grpSpPr>
          <a:xfrm>
            <a:off x="7816646" y="811198"/>
            <a:ext cx="3210883" cy="1323439"/>
            <a:chOff x="7816646" y="811198"/>
            <a:chExt cx="3210883" cy="1323439"/>
          </a:xfrm>
        </p:grpSpPr>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571E5356-0D54-4CB7-AE49-7B36F0FB2B08}"/>
                    </a:ext>
                  </a:extLst>
                </p:cNvPr>
                <p:cNvSpPr txBox="1"/>
                <p:nvPr/>
              </p:nvSpPr>
              <p:spPr>
                <a:xfrm>
                  <a:off x="8711382" y="811198"/>
                  <a:ext cx="2316147" cy="1323439"/>
                </a:xfrm>
                <a:prstGeom prst="rect">
                  <a:avLst/>
                </a:prstGeom>
                <a:noFill/>
                <a:ln w="38100">
                  <a:solidFill>
                    <a:schemeClr val="tx1"/>
                  </a:solidFill>
                </a:ln>
              </p:spPr>
              <p:txBody>
                <a:bodyPr wrap="none" rtlCol="0">
                  <a:spAutoFit/>
                </a:bodyPr>
                <a:lstStyle/>
                <a:p>
                  <a:pPr algn="ctr"/>
                  <a:r>
                    <a:rPr lang="en-US" sz="4000" dirty="0"/>
                    <a:t>Initial</a:t>
                  </a:r>
                </a:p>
                <a:p>
                  <a:pPr algn="ctr"/>
                  <a14:m>
                    <m:oMath xmlns:m="http://schemas.openxmlformats.org/officeDocument/2006/math">
                      <m:r>
                        <a:rPr lang="en-US" sz="4000" i="1" dirty="0" smtClean="0">
                          <a:solidFill>
                            <a:srgbClr val="0070C0"/>
                          </a:solidFill>
                          <a:latin typeface="Cambria Math" panose="02040503050406030204" pitchFamily="18" charset="0"/>
                        </a:rPr>
                        <m:t>𝑥</m:t>
                      </m:r>
                    </m:oMath>
                  </a14:m>
                  <a:r>
                    <a:rPr lang="en-US" sz="4000" dirty="0"/>
                    <a:t>-position</a:t>
                  </a:r>
                  <a:endParaRPr lang="en-CA" sz="4000" dirty="0"/>
                </a:p>
              </p:txBody>
            </p:sp>
          </mc:Choice>
          <mc:Fallback xmlns="">
            <p:sp>
              <p:nvSpPr>
                <p:cNvPr id="75" name="TextBox 74">
                  <a:extLst>
                    <a:ext uri="{FF2B5EF4-FFF2-40B4-BE49-F238E27FC236}">
                      <a16:creationId xmlns:a16="http://schemas.microsoft.com/office/drawing/2014/main" id="{571E5356-0D54-4CB7-AE49-7B36F0FB2B08}"/>
                    </a:ext>
                  </a:extLst>
                </p:cNvPr>
                <p:cNvSpPr txBox="1">
                  <a:spLocks noRot="1" noChangeAspect="1" noMove="1" noResize="1" noEditPoints="1" noAdjustHandles="1" noChangeArrowheads="1" noChangeShapeType="1" noTextEdit="1"/>
                </p:cNvSpPr>
                <p:nvPr/>
              </p:nvSpPr>
              <p:spPr>
                <a:xfrm>
                  <a:off x="8711382" y="811198"/>
                  <a:ext cx="2316147" cy="1323439"/>
                </a:xfrm>
                <a:prstGeom prst="rect">
                  <a:avLst/>
                </a:prstGeom>
                <a:blipFill>
                  <a:blip r:embed="rId21"/>
                  <a:stretch>
                    <a:fillRect t="-6726" r="-8031" b="-17040"/>
                  </a:stretch>
                </a:blipFill>
                <a:ln w="38100">
                  <a:solidFill>
                    <a:schemeClr val="tx1"/>
                  </a:solidFill>
                </a:ln>
              </p:spPr>
              <p:txBody>
                <a:bodyPr/>
                <a:lstStyle/>
                <a:p>
                  <a:r>
                    <a:rPr lang="en-CA">
                      <a:noFill/>
                    </a:rPr>
                    <a:t> </a:t>
                  </a:r>
                </a:p>
              </p:txBody>
            </p:sp>
          </mc:Fallback>
        </mc:AlternateContent>
        <p:cxnSp>
          <p:nvCxnSpPr>
            <p:cNvPr id="76" name="Straight Arrow Connector 75">
              <a:extLst>
                <a:ext uri="{FF2B5EF4-FFF2-40B4-BE49-F238E27FC236}">
                  <a16:creationId xmlns:a16="http://schemas.microsoft.com/office/drawing/2014/main" id="{0FF1E348-E785-49C1-8634-DFF85B75D988}"/>
                </a:ext>
              </a:extLst>
            </p:cNvPr>
            <p:cNvCxnSpPr>
              <a:cxnSpLocks/>
              <a:stCxn id="75" idx="1"/>
            </p:cNvCxnSpPr>
            <p:nvPr/>
          </p:nvCxnSpPr>
          <p:spPr>
            <a:xfrm flipH="1">
              <a:off x="7816646" y="1472918"/>
              <a:ext cx="894736" cy="6091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1" name="Oval 80">
            <a:extLst>
              <a:ext uri="{FF2B5EF4-FFF2-40B4-BE49-F238E27FC236}">
                <a16:creationId xmlns:a16="http://schemas.microsoft.com/office/drawing/2014/main" id="{38A51F6B-910F-473D-8BDD-251BDC28077A}"/>
              </a:ext>
            </a:extLst>
          </p:cNvPr>
          <p:cNvSpPr/>
          <p:nvPr/>
        </p:nvSpPr>
        <p:spPr>
          <a:xfrm>
            <a:off x="4423347" y="5766854"/>
            <a:ext cx="796412" cy="7964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3" name="Oval 82">
            <a:extLst>
              <a:ext uri="{FF2B5EF4-FFF2-40B4-BE49-F238E27FC236}">
                <a16:creationId xmlns:a16="http://schemas.microsoft.com/office/drawing/2014/main" id="{A162F52E-856E-42D0-BFCD-D7E0FA2CECA0}"/>
              </a:ext>
            </a:extLst>
          </p:cNvPr>
          <p:cNvSpPr/>
          <p:nvPr/>
        </p:nvSpPr>
        <p:spPr>
          <a:xfrm>
            <a:off x="2156397" y="5759597"/>
            <a:ext cx="796412" cy="7964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5" name="Oval 84">
            <a:extLst>
              <a:ext uri="{FF2B5EF4-FFF2-40B4-BE49-F238E27FC236}">
                <a16:creationId xmlns:a16="http://schemas.microsoft.com/office/drawing/2014/main" id="{13095B07-06F5-4AB0-9274-54B613A13C10}"/>
              </a:ext>
            </a:extLst>
          </p:cNvPr>
          <p:cNvSpPr/>
          <p:nvPr/>
        </p:nvSpPr>
        <p:spPr>
          <a:xfrm>
            <a:off x="6695740" y="5766854"/>
            <a:ext cx="796412" cy="7964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7" name="Oval 86">
            <a:extLst>
              <a:ext uri="{FF2B5EF4-FFF2-40B4-BE49-F238E27FC236}">
                <a16:creationId xmlns:a16="http://schemas.microsoft.com/office/drawing/2014/main" id="{311B056B-991C-4251-BDDD-97FBF32BA6AC}"/>
              </a:ext>
            </a:extLst>
          </p:cNvPr>
          <p:cNvSpPr/>
          <p:nvPr/>
        </p:nvSpPr>
        <p:spPr>
          <a:xfrm>
            <a:off x="8982647" y="5759597"/>
            <a:ext cx="796412" cy="7964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9" name="Oval 88">
            <a:extLst>
              <a:ext uri="{FF2B5EF4-FFF2-40B4-BE49-F238E27FC236}">
                <a16:creationId xmlns:a16="http://schemas.microsoft.com/office/drawing/2014/main" id="{3D36B836-B147-4CA7-B4DC-346F08FBEEAC}"/>
              </a:ext>
            </a:extLst>
          </p:cNvPr>
          <p:cNvSpPr/>
          <p:nvPr/>
        </p:nvSpPr>
        <p:spPr>
          <a:xfrm>
            <a:off x="11250504" y="5766855"/>
            <a:ext cx="796412" cy="7964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2763966611"/>
      </p:ext>
    </p:extLst>
  </p:cSld>
  <p:clrMapOvr>
    <a:masterClrMapping/>
  </p:clrMapOvr>
  <mc:AlternateContent xmlns:mc="http://schemas.openxmlformats.org/markup-compatibility/2006" xmlns:p14="http://schemas.microsoft.com/office/powerpoint/2010/main">
    <mc:Choice Requires="p14">
      <p:transition spd="med" p14:dur="700" advTm="18824">
        <p:fade/>
      </p:transition>
    </mc:Choice>
    <mc:Fallback xmlns="">
      <p:transition spd="med" advTm="1882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left)">
                                      <p:cBhvr>
                                        <p:cTn id="22" dur="500"/>
                                        <p:tgtEl>
                                          <p:spTgt spid="57"/>
                                        </p:tgtEl>
                                      </p:cBhvr>
                                    </p:animEffect>
                                  </p:childTnLst>
                                </p:cTn>
                              </p:par>
                              <p:par>
                                <p:cTn id="23" presetID="22" presetClass="entr" presetSubtype="8"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wipe(left)">
                                      <p:cBhvr>
                                        <p:cTn id="25" dur="500"/>
                                        <p:tgtEl>
                                          <p:spTgt spid="62"/>
                                        </p:tgtEl>
                                      </p:cBhvr>
                                    </p:animEffect>
                                  </p:childTnLst>
                                </p:cTn>
                              </p:par>
                              <p:par>
                                <p:cTn id="26" presetID="22" presetClass="entr" presetSubtype="8" fill="hold" nodeType="with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wipe(left)">
                                      <p:cBhvr>
                                        <p:cTn id="28" dur="500"/>
                                        <p:tgtEl>
                                          <p:spTgt spid="90"/>
                                        </p:tgtEl>
                                      </p:cBhvr>
                                    </p:animEffect>
                                  </p:childTnLst>
                                </p:cTn>
                              </p:par>
                              <p:par>
                                <p:cTn id="29" presetID="22" presetClass="entr" presetSubtype="8" fill="hold" nodeType="with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wipe(left)">
                                      <p:cBhvr>
                                        <p:cTn id="31" dur="500"/>
                                        <p:tgtEl>
                                          <p:spTgt spid="9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wipe(down)">
                                      <p:cBhvr>
                                        <p:cTn id="36" dur="500"/>
                                        <p:tgtEl>
                                          <p:spTgt spid="50"/>
                                        </p:tgtEl>
                                      </p:cBhvr>
                                    </p:animEffect>
                                  </p:childTnLst>
                                </p:cTn>
                              </p:par>
                              <p:par>
                                <p:cTn id="37" presetID="22" presetClass="entr" presetSubtype="4"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par>
                                <p:cTn id="40" presetID="22" presetClass="entr" presetSubtype="4"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down)">
                                      <p:cBhvr>
                                        <p:cTn id="42" dur="500"/>
                                        <p:tgtEl>
                                          <p:spTgt spid="36"/>
                                        </p:tgtEl>
                                      </p:cBhvr>
                                    </p:animEffect>
                                  </p:childTnLst>
                                </p:cTn>
                              </p:par>
                              <p:par>
                                <p:cTn id="43" presetID="22" presetClass="entr" presetSubtype="4"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par>
                                <p:cTn id="46" presetID="22" presetClass="entr" presetSubtype="4"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down)">
                                      <p:cBhvr>
                                        <p:cTn id="48" dur="500"/>
                                        <p:tgtEl>
                                          <p:spTgt spid="41"/>
                                        </p:tgtEl>
                                      </p:cBhvr>
                                    </p:animEffect>
                                  </p:childTnLst>
                                </p:cTn>
                              </p:par>
                            </p:childTnLst>
                          </p:cTn>
                        </p:par>
                        <p:par>
                          <p:cTn id="49" fill="hold">
                            <p:stCondLst>
                              <p:cond delay="500"/>
                            </p:stCondLst>
                            <p:childTnLst>
                              <p:par>
                                <p:cTn id="50" presetID="22" presetClass="entr" presetSubtype="4"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down)">
                                      <p:cBhvr>
                                        <p:cTn id="52" dur="500"/>
                                        <p:tgtEl>
                                          <p:spTgt spid="73"/>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wipe(down)">
                                      <p:cBhvr>
                                        <p:cTn id="64" dur="500"/>
                                        <p:tgtEl>
                                          <p:spTgt spid="68"/>
                                        </p:tgtEl>
                                      </p:cBhvr>
                                    </p:animEffect>
                                  </p:childTnLst>
                                </p:cTn>
                              </p:par>
                              <p:par>
                                <p:cTn id="65" presetID="22" presetClass="entr" presetSubtype="4" fill="hold" nodeType="with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wipe(down)">
                                      <p:cBhvr>
                                        <p:cTn id="67" dur="500"/>
                                        <p:tgtEl>
                                          <p:spTgt spid="69"/>
                                        </p:tgtEl>
                                      </p:cBhvr>
                                    </p:animEffect>
                                  </p:childTnLst>
                                </p:cTn>
                              </p:par>
                              <p:par>
                                <p:cTn id="68" presetID="22" presetClass="entr" presetSubtype="4" fill="hold" nodeType="withEffect">
                                  <p:stCondLst>
                                    <p:cond delay="0"/>
                                  </p:stCondLst>
                                  <p:childTnLst>
                                    <p:set>
                                      <p:cBhvr>
                                        <p:cTn id="69" dur="1" fill="hold">
                                          <p:stCondLst>
                                            <p:cond delay="0"/>
                                          </p:stCondLst>
                                        </p:cTn>
                                        <p:tgtEl>
                                          <p:spTgt spid="70"/>
                                        </p:tgtEl>
                                        <p:attrNameLst>
                                          <p:attrName>style.visibility</p:attrName>
                                        </p:attrNameLst>
                                      </p:cBhvr>
                                      <p:to>
                                        <p:strVal val="visible"/>
                                      </p:to>
                                    </p:set>
                                    <p:animEffect transition="in" filter="wipe(down)">
                                      <p:cBhvr>
                                        <p:cTn id="70" dur="500"/>
                                        <p:tgtEl>
                                          <p:spTgt spid="70"/>
                                        </p:tgtEl>
                                      </p:cBhvr>
                                    </p:animEffect>
                                  </p:childTnLst>
                                </p:cTn>
                              </p:par>
                              <p:par>
                                <p:cTn id="71" presetID="22" presetClass="entr" presetSubtype="4" fill="hold" nodeType="with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wipe(down)">
                                      <p:cBhvr>
                                        <p:cTn id="73" dur="500"/>
                                        <p:tgtEl>
                                          <p:spTgt spid="71"/>
                                        </p:tgtEl>
                                      </p:cBhvr>
                                    </p:animEffect>
                                  </p:childTnLst>
                                </p:cTn>
                              </p:par>
                              <p:par>
                                <p:cTn id="74" presetID="22" presetClass="entr" presetSubtype="4" fill="hold" nodeType="with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wipe(down)">
                                      <p:cBhvr>
                                        <p:cTn id="76" dur="500"/>
                                        <p:tgtEl>
                                          <p:spTgt spid="72"/>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1000"/>
                                        <p:tgtEl>
                                          <p:spTgt spid="74"/>
                                        </p:tgtEl>
                                      </p:cBhvr>
                                    </p:animEffect>
                                    <p:anim calcmode="lin" valueType="num">
                                      <p:cBhvr>
                                        <p:cTn id="82" dur="1000" fill="hold"/>
                                        <p:tgtEl>
                                          <p:spTgt spid="74"/>
                                        </p:tgtEl>
                                        <p:attrNameLst>
                                          <p:attrName>ppt_x</p:attrName>
                                        </p:attrNameLst>
                                      </p:cBhvr>
                                      <p:tavLst>
                                        <p:tav tm="0">
                                          <p:val>
                                            <p:strVal val="#ppt_x"/>
                                          </p:val>
                                        </p:tav>
                                        <p:tav tm="100000">
                                          <p:val>
                                            <p:strVal val="#ppt_x"/>
                                          </p:val>
                                        </p:tav>
                                      </p:tavLst>
                                    </p:anim>
                                    <p:anim calcmode="lin" valueType="num">
                                      <p:cBhvr>
                                        <p:cTn id="83"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8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83"/>
                                        </p:tgtEl>
                                        <p:attrNameLst>
                                          <p:attrName>style.visibility</p:attrName>
                                        </p:attrNameLst>
                                      </p:cBhvr>
                                      <p:to>
                                        <p:strVal val="visible"/>
                                      </p:to>
                                    </p:set>
                                    <p:animEffect transition="in" filter="fade">
                                      <p:cBhvr>
                                        <p:cTn id="92" dur="700"/>
                                        <p:tgtEl>
                                          <p:spTgt spid="83"/>
                                        </p:tgtEl>
                                      </p:cBhvr>
                                    </p:animEffect>
                                    <p:anim calcmode="lin" valueType="num">
                                      <p:cBhvr>
                                        <p:cTn id="93" dur="700" fill="hold"/>
                                        <p:tgtEl>
                                          <p:spTgt spid="83"/>
                                        </p:tgtEl>
                                        <p:attrNameLst>
                                          <p:attrName>ppt_x</p:attrName>
                                        </p:attrNameLst>
                                      </p:cBhvr>
                                      <p:tavLst>
                                        <p:tav tm="0">
                                          <p:val>
                                            <p:strVal val="#ppt_x"/>
                                          </p:val>
                                        </p:tav>
                                        <p:tav tm="100000">
                                          <p:val>
                                            <p:strVal val="#ppt_x"/>
                                          </p:val>
                                        </p:tav>
                                      </p:tavLst>
                                    </p:anim>
                                    <p:anim calcmode="lin" valueType="num">
                                      <p:cBhvr>
                                        <p:cTn id="94" dur="700" fill="hold"/>
                                        <p:tgtEl>
                                          <p:spTgt spid="83"/>
                                        </p:tgtEl>
                                        <p:attrNameLst>
                                          <p:attrName>ppt_y</p:attrName>
                                        </p:attrNameLst>
                                      </p:cBhvr>
                                      <p:tavLst>
                                        <p:tav tm="0">
                                          <p:val>
                                            <p:strVal val="#ppt_y+.1"/>
                                          </p:val>
                                        </p:tav>
                                        <p:tav tm="100000">
                                          <p:val>
                                            <p:strVal val="#ppt_y"/>
                                          </p:val>
                                        </p:tav>
                                      </p:tavLst>
                                    </p:anim>
                                  </p:childTnLst>
                                </p:cTn>
                              </p:par>
                            </p:childTnLst>
                          </p:cTn>
                        </p:par>
                        <p:par>
                          <p:cTn id="95" fill="hold">
                            <p:stCondLst>
                              <p:cond delay="700"/>
                            </p:stCondLst>
                            <p:childTnLst>
                              <p:par>
                                <p:cTn id="96" presetID="42" presetClass="entr" presetSubtype="0" fill="hold" grpId="0" nodeType="afterEffect">
                                  <p:stCondLst>
                                    <p:cond delay="0"/>
                                  </p:stCondLst>
                                  <p:childTnLst>
                                    <p:set>
                                      <p:cBhvr>
                                        <p:cTn id="97" dur="1" fill="hold">
                                          <p:stCondLst>
                                            <p:cond delay="0"/>
                                          </p:stCondLst>
                                        </p:cTn>
                                        <p:tgtEl>
                                          <p:spTgt spid="81"/>
                                        </p:tgtEl>
                                        <p:attrNameLst>
                                          <p:attrName>style.visibility</p:attrName>
                                        </p:attrNameLst>
                                      </p:cBhvr>
                                      <p:to>
                                        <p:strVal val="visible"/>
                                      </p:to>
                                    </p:set>
                                    <p:animEffect transition="in" filter="fade">
                                      <p:cBhvr>
                                        <p:cTn id="98" dur="700"/>
                                        <p:tgtEl>
                                          <p:spTgt spid="81"/>
                                        </p:tgtEl>
                                      </p:cBhvr>
                                    </p:animEffect>
                                    <p:anim calcmode="lin" valueType="num">
                                      <p:cBhvr>
                                        <p:cTn id="99" dur="700" fill="hold"/>
                                        <p:tgtEl>
                                          <p:spTgt spid="81"/>
                                        </p:tgtEl>
                                        <p:attrNameLst>
                                          <p:attrName>ppt_x</p:attrName>
                                        </p:attrNameLst>
                                      </p:cBhvr>
                                      <p:tavLst>
                                        <p:tav tm="0">
                                          <p:val>
                                            <p:strVal val="#ppt_x"/>
                                          </p:val>
                                        </p:tav>
                                        <p:tav tm="100000">
                                          <p:val>
                                            <p:strVal val="#ppt_x"/>
                                          </p:val>
                                        </p:tav>
                                      </p:tavLst>
                                    </p:anim>
                                    <p:anim calcmode="lin" valueType="num">
                                      <p:cBhvr>
                                        <p:cTn id="100" dur="700" fill="hold"/>
                                        <p:tgtEl>
                                          <p:spTgt spid="81"/>
                                        </p:tgtEl>
                                        <p:attrNameLst>
                                          <p:attrName>ppt_y</p:attrName>
                                        </p:attrNameLst>
                                      </p:cBhvr>
                                      <p:tavLst>
                                        <p:tav tm="0">
                                          <p:val>
                                            <p:strVal val="#ppt_y+.1"/>
                                          </p:val>
                                        </p:tav>
                                        <p:tav tm="100000">
                                          <p:val>
                                            <p:strVal val="#ppt_y"/>
                                          </p:val>
                                        </p:tav>
                                      </p:tavLst>
                                    </p:anim>
                                  </p:childTnLst>
                                </p:cTn>
                              </p:par>
                            </p:childTnLst>
                          </p:cTn>
                        </p:par>
                        <p:par>
                          <p:cTn id="101" fill="hold">
                            <p:stCondLst>
                              <p:cond delay="1400"/>
                            </p:stCondLst>
                            <p:childTnLst>
                              <p:par>
                                <p:cTn id="102" presetID="42" presetClass="entr" presetSubtype="0" fill="hold" grpId="0" nodeType="after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fade">
                                      <p:cBhvr>
                                        <p:cTn id="104" dur="700"/>
                                        <p:tgtEl>
                                          <p:spTgt spid="85"/>
                                        </p:tgtEl>
                                      </p:cBhvr>
                                    </p:animEffect>
                                    <p:anim calcmode="lin" valueType="num">
                                      <p:cBhvr>
                                        <p:cTn id="105" dur="700" fill="hold"/>
                                        <p:tgtEl>
                                          <p:spTgt spid="85"/>
                                        </p:tgtEl>
                                        <p:attrNameLst>
                                          <p:attrName>ppt_x</p:attrName>
                                        </p:attrNameLst>
                                      </p:cBhvr>
                                      <p:tavLst>
                                        <p:tav tm="0">
                                          <p:val>
                                            <p:strVal val="#ppt_x"/>
                                          </p:val>
                                        </p:tav>
                                        <p:tav tm="100000">
                                          <p:val>
                                            <p:strVal val="#ppt_x"/>
                                          </p:val>
                                        </p:tav>
                                      </p:tavLst>
                                    </p:anim>
                                    <p:anim calcmode="lin" valueType="num">
                                      <p:cBhvr>
                                        <p:cTn id="106" dur="700" fill="hold"/>
                                        <p:tgtEl>
                                          <p:spTgt spid="85"/>
                                        </p:tgtEl>
                                        <p:attrNameLst>
                                          <p:attrName>ppt_y</p:attrName>
                                        </p:attrNameLst>
                                      </p:cBhvr>
                                      <p:tavLst>
                                        <p:tav tm="0">
                                          <p:val>
                                            <p:strVal val="#ppt_y+.1"/>
                                          </p:val>
                                        </p:tav>
                                        <p:tav tm="100000">
                                          <p:val>
                                            <p:strVal val="#ppt_y"/>
                                          </p:val>
                                        </p:tav>
                                      </p:tavLst>
                                    </p:anim>
                                  </p:childTnLst>
                                </p:cTn>
                              </p:par>
                            </p:childTnLst>
                          </p:cTn>
                        </p:par>
                        <p:par>
                          <p:cTn id="107" fill="hold">
                            <p:stCondLst>
                              <p:cond delay="2100"/>
                            </p:stCondLst>
                            <p:childTnLst>
                              <p:par>
                                <p:cTn id="108" presetID="42" presetClass="entr" presetSubtype="0" fill="hold" grpId="0" nodeType="afterEffect">
                                  <p:stCondLst>
                                    <p:cond delay="0"/>
                                  </p:stCondLst>
                                  <p:childTnLst>
                                    <p:set>
                                      <p:cBhvr>
                                        <p:cTn id="109" dur="1" fill="hold">
                                          <p:stCondLst>
                                            <p:cond delay="0"/>
                                          </p:stCondLst>
                                        </p:cTn>
                                        <p:tgtEl>
                                          <p:spTgt spid="87"/>
                                        </p:tgtEl>
                                        <p:attrNameLst>
                                          <p:attrName>style.visibility</p:attrName>
                                        </p:attrNameLst>
                                      </p:cBhvr>
                                      <p:to>
                                        <p:strVal val="visible"/>
                                      </p:to>
                                    </p:set>
                                    <p:animEffect transition="in" filter="fade">
                                      <p:cBhvr>
                                        <p:cTn id="110" dur="700"/>
                                        <p:tgtEl>
                                          <p:spTgt spid="87"/>
                                        </p:tgtEl>
                                      </p:cBhvr>
                                    </p:animEffect>
                                    <p:anim calcmode="lin" valueType="num">
                                      <p:cBhvr>
                                        <p:cTn id="111" dur="700" fill="hold"/>
                                        <p:tgtEl>
                                          <p:spTgt spid="87"/>
                                        </p:tgtEl>
                                        <p:attrNameLst>
                                          <p:attrName>ppt_x</p:attrName>
                                        </p:attrNameLst>
                                      </p:cBhvr>
                                      <p:tavLst>
                                        <p:tav tm="0">
                                          <p:val>
                                            <p:strVal val="#ppt_x"/>
                                          </p:val>
                                        </p:tav>
                                        <p:tav tm="100000">
                                          <p:val>
                                            <p:strVal val="#ppt_x"/>
                                          </p:val>
                                        </p:tav>
                                      </p:tavLst>
                                    </p:anim>
                                    <p:anim calcmode="lin" valueType="num">
                                      <p:cBhvr>
                                        <p:cTn id="112" dur="700" fill="hold"/>
                                        <p:tgtEl>
                                          <p:spTgt spid="87"/>
                                        </p:tgtEl>
                                        <p:attrNameLst>
                                          <p:attrName>ppt_y</p:attrName>
                                        </p:attrNameLst>
                                      </p:cBhvr>
                                      <p:tavLst>
                                        <p:tav tm="0">
                                          <p:val>
                                            <p:strVal val="#ppt_y+.1"/>
                                          </p:val>
                                        </p:tav>
                                        <p:tav tm="100000">
                                          <p:val>
                                            <p:strVal val="#ppt_y"/>
                                          </p:val>
                                        </p:tav>
                                      </p:tavLst>
                                    </p:anim>
                                  </p:childTnLst>
                                </p:cTn>
                              </p:par>
                            </p:childTnLst>
                          </p:cTn>
                        </p:par>
                        <p:par>
                          <p:cTn id="113" fill="hold">
                            <p:stCondLst>
                              <p:cond delay="2800"/>
                            </p:stCondLst>
                            <p:childTnLst>
                              <p:par>
                                <p:cTn id="114" presetID="42" presetClass="entr" presetSubtype="0" fill="hold" grpId="0" nodeType="afterEffect">
                                  <p:stCondLst>
                                    <p:cond delay="0"/>
                                  </p:stCondLst>
                                  <p:childTnLst>
                                    <p:set>
                                      <p:cBhvr>
                                        <p:cTn id="115" dur="1" fill="hold">
                                          <p:stCondLst>
                                            <p:cond delay="0"/>
                                          </p:stCondLst>
                                        </p:cTn>
                                        <p:tgtEl>
                                          <p:spTgt spid="89"/>
                                        </p:tgtEl>
                                        <p:attrNameLst>
                                          <p:attrName>style.visibility</p:attrName>
                                        </p:attrNameLst>
                                      </p:cBhvr>
                                      <p:to>
                                        <p:strVal val="visible"/>
                                      </p:to>
                                    </p:set>
                                    <p:animEffect transition="in" filter="fade">
                                      <p:cBhvr>
                                        <p:cTn id="116" dur="700"/>
                                        <p:tgtEl>
                                          <p:spTgt spid="89"/>
                                        </p:tgtEl>
                                      </p:cBhvr>
                                    </p:animEffect>
                                    <p:anim calcmode="lin" valueType="num">
                                      <p:cBhvr>
                                        <p:cTn id="117" dur="700" fill="hold"/>
                                        <p:tgtEl>
                                          <p:spTgt spid="89"/>
                                        </p:tgtEl>
                                        <p:attrNameLst>
                                          <p:attrName>ppt_x</p:attrName>
                                        </p:attrNameLst>
                                      </p:cBhvr>
                                      <p:tavLst>
                                        <p:tav tm="0">
                                          <p:val>
                                            <p:strVal val="#ppt_x"/>
                                          </p:val>
                                        </p:tav>
                                        <p:tav tm="100000">
                                          <p:val>
                                            <p:strVal val="#ppt_x"/>
                                          </p:val>
                                        </p:tav>
                                      </p:tavLst>
                                    </p:anim>
                                    <p:anim calcmode="lin" valueType="num">
                                      <p:cBhvr>
                                        <p:cTn id="118" dur="7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5" grpId="0"/>
      <p:bldP spid="74" grpId="0"/>
      <p:bldP spid="81" grpId="0" animBg="1"/>
      <p:bldP spid="83" grpId="0" animBg="1"/>
      <p:bldP spid="85" grpId="0" animBg="1"/>
      <p:bldP spid="87" grpId="0" animBg="1"/>
      <p:bldP spid="8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0F04F62-7682-469B-9DC1-179B00DFEACB}"/>
                  </a:ext>
                </a:extLst>
              </p:cNvPr>
              <p:cNvSpPr txBox="1"/>
              <p:nvPr/>
            </p:nvSpPr>
            <p:spPr>
              <a:xfrm>
                <a:off x="9369369" y="0"/>
                <a:ext cx="2822631" cy="1938992"/>
              </a:xfrm>
              <a:prstGeom prst="rect">
                <a:avLst/>
              </a:prstGeom>
              <a:noFill/>
            </p:spPr>
            <p:txBody>
              <a:bodyPr wrap="none" rtlCol="0">
                <a:spAutoFit/>
              </a:bodyPr>
              <a:lstStyle/>
              <a:p>
                <a:pPr algn="ctr"/>
                <a:r>
                  <a:rPr lang="en-US" sz="4000" dirty="0"/>
                  <a:t>Equation of </a:t>
                </a:r>
              </a:p>
              <a:p>
                <a:pPr algn="ctr"/>
                <a:r>
                  <a:rPr lang="en-US" sz="4000" dirty="0"/>
                  <a:t>light beam: </a:t>
                </a:r>
              </a:p>
              <a:p>
                <a:pPr/>
                <a14:m>
                  <m:oMathPara xmlns:m="http://schemas.openxmlformats.org/officeDocument/2006/math">
                    <m:oMathParaPr>
                      <m:jc m:val="centerGroup"/>
                    </m:oMathParaPr>
                    <m:oMath xmlns:m="http://schemas.openxmlformats.org/officeDocument/2006/math">
                      <m:r>
                        <a:rPr lang="en-US" sz="4000" b="0" i="1" smtClean="0">
                          <a:solidFill>
                            <a:srgbClr val="0070C0"/>
                          </a:solidFill>
                          <a:latin typeface="Cambria Math" panose="02040503050406030204" pitchFamily="18" charset="0"/>
                        </a:rPr>
                        <m:t>𝑥</m:t>
                      </m:r>
                      <m:r>
                        <a:rPr lang="en-US" sz="4000" b="0" i="1" smtClean="0">
                          <a:latin typeface="Cambria Math" panose="02040503050406030204" pitchFamily="18" charset="0"/>
                        </a:rPr>
                        <m:t>=</m:t>
                      </m:r>
                      <m:r>
                        <a:rPr lang="en-US" sz="4000" b="0" i="1" smtClean="0">
                          <a:latin typeface="Cambria Math" panose="02040503050406030204" pitchFamily="18" charset="0"/>
                        </a:rPr>
                        <m:t>𝑐𝑡</m:t>
                      </m:r>
                      <m:r>
                        <a:rPr lang="en-US" sz="4000" b="0" i="1" smtClean="0">
                          <a:latin typeface="Cambria Math" panose="02040503050406030204" pitchFamily="18" charset="0"/>
                        </a:rPr>
                        <m:t>+</m:t>
                      </m:r>
                      <m:sSub>
                        <m:sSubPr>
                          <m:ctrlPr>
                            <a:rPr lang="en-US" sz="4000" b="0" i="1" smtClean="0">
                              <a:solidFill>
                                <a:srgbClr val="00B0F0"/>
                              </a:solidFill>
                              <a:latin typeface="Cambria Math" panose="02040503050406030204" pitchFamily="18" charset="0"/>
                            </a:rPr>
                          </m:ctrlPr>
                        </m:sSubPr>
                        <m:e>
                          <m:r>
                            <a:rPr lang="en-US" sz="4000" b="0" i="1" smtClean="0">
                              <a:solidFill>
                                <a:srgbClr val="00B0F0"/>
                              </a:solidFill>
                              <a:latin typeface="Cambria Math" panose="02040503050406030204" pitchFamily="18" charset="0"/>
                            </a:rPr>
                            <m:t>𝑥</m:t>
                          </m:r>
                        </m:e>
                        <m:sub>
                          <m:r>
                            <a:rPr lang="en-US" sz="4000" b="0" i="1" smtClean="0">
                              <a:solidFill>
                                <a:srgbClr val="00B0F0"/>
                              </a:solidFill>
                              <a:latin typeface="Cambria Math" panose="02040503050406030204" pitchFamily="18" charset="0"/>
                            </a:rPr>
                            <m:t>0</m:t>
                          </m:r>
                        </m:sub>
                      </m:sSub>
                    </m:oMath>
                  </m:oMathPara>
                </a14:m>
                <a:endParaRPr lang="en-CA" sz="4000" dirty="0"/>
              </a:p>
            </p:txBody>
          </p:sp>
        </mc:Choice>
        <mc:Fallback xmlns="">
          <p:sp>
            <p:nvSpPr>
              <p:cNvPr id="4" name="TextBox 3">
                <a:extLst>
                  <a:ext uri="{FF2B5EF4-FFF2-40B4-BE49-F238E27FC236}">
                    <a16:creationId xmlns:a16="http://schemas.microsoft.com/office/drawing/2014/main" id="{B0F04F62-7682-469B-9DC1-179B00DFEACB}"/>
                  </a:ext>
                </a:extLst>
              </p:cNvPr>
              <p:cNvSpPr txBox="1">
                <a:spLocks noRot="1" noChangeAspect="1" noMove="1" noResize="1" noEditPoints="1" noAdjustHandles="1" noChangeArrowheads="1" noChangeShapeType="1" noTextEdit="1"/>
              </p:cNvSpPr>
              <p:nvPr/>
            </p:nvSpPr>
            <p:spPr>
              <a:xfrm>
                <a:off x="9369369" y="0"/>
                <a:ext cx="2822631" cy="1938992"/>
              </a:xfrm>
              <a:prstGeom prst="rect">
                <a:avLst/>
              </a:prstGeom>
              <a:blipFill>
                <a:blip r:embed="rId3"/>
                <a:stretch>
                  <a:fillRect l="-5184" t="-5660" r="-4752"/>
                </a:stretch>
              </a:blipFill>
            </p:spPr>
            <p:txBody>
              <a:bodyPr/>
              <a:lstStyle/>
              <a:p>
                <a:r>
                  <a:rPr lang="en-CA">
                    <a:noFill/>
                  </a:rPr>
                  <a:t> </a:t>
                </a:r>
              </a:p>
            </p:txBody>
          </p:sp>
        </mc:Fallback>
      </mc:AlternateContent>
      <p:grpSp>
        <p:nvGrpSpPr>
          <p:cNvPr id="5" name="Group 4">
            <a:extLst>
              <a:ext uri="{FF2B5EF4-FFF2-40B4-BE49-F238E27FC236}">
                <a16:creationId xmlns:a16="http://schemas.microsoft.com/office/drawing/2014/main" id="{B5A625BE-2572-4717-82DC-C9645BBA6799}"/>
              </a:ext>
            </a:extLst>
          </p:cNvPr>
          <p:cNvGrpSpPr/>
          <p:nvPr/>
        </p:nvGrpSpPr>
        <p:grpSpPr>
          <a:xfrm>
            <a:off x="9910466" y="1847088"/>
            <a:ext cx="1893082" cy="1504368"/>
            <a:chOff x="9069218" y="-109728"/>
            <a:chExt cx="1893082" cy="1504368"/>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4E915A-0D60-448F-B501-067CF188F276}"/>
                    </a:ext>
                  </a:extLst>
                </p:cNvPr>
                <p:cNvSpPr txBox="1"/>
                <p:nvPr/>
              </p:nvSpPr>
              <p:spPr>
                <a:xfrm>
                  <a:off x="9069218" y="317422"/>
                  <a:ext cx="1893082" cy="1077218"/>
                </a:xfrm>
                <a:prstGeom prst="rect">
                  <a:avLst/>
                </a:prstGeom>
                <a:noFill/>
                <a:ln w="38100">
                  <a:solidFill>
                    <a:schemeClr val="tx1"/>
                  </a:solidFill>
                </a:ln>
              </p:spPr>
              <p:txBody>
                <a:bodyPr wrap="none" rtlCol="0">
                  <a:spAutoFit/>
                </a:bodyPr>
                <a:lstStyle/>
                <a:p>
                  <a:pPr algn="ctr"/>
                  <a:r>
                    <a:rPr lang="en-US" sz="3200" dirty="0"/>
                    <a:t>Initial</a:t>
                  </a:r>
                </a:p>
                <a:p>
                  <a:pPr algn="ctr"/>
                  <a14:m>
                    <m:oMath xmlns:m="http://schemas.openxmlformats.org/officeDocument/2006/math">
                      <m:r>
                        <a:rPr lang="en-US" sz="3200" i="1" dirty="0" smtClean="0">
                          <a:solidFill>
                            <a:srgbClr val="0070C0"/>
                          </a:solidFill>
                          <a:latin typeface="Cambria Math" panose="02040503050406030204" pitchFamily="18" charset="0"/>
                        </a:rPr>
                        <m:t>𝑥</m:t>
                      </m:r>
                    </m:oMath>
                  </a14:m>
                  <a:r>
                    <a:rPr lang="en-US" sz="3200" dirty="0"/>
                    <a:t>-position</a:t>
                  </a:r>
                  <a:endParaRPr lang="en-CA" sz="3200" dirty="0"/>
                </a:p>
              </p:txBody>
            </p:sp>
          </mc:Choice>
          <mc:Fallback xmlns="">
            <p:sp>
              <p:nvSpPr>
                <p:cNvPr id="6" name="TextBox 5">
                  <a:extLst>
                    <a:ext uri="{FF2B5EF4-FFF2-40B4-BE49-F238E27FC236}">
                      <a16:creationId xmlns:a16="http://schemas.microsoft.com/office/drawing/2014/main" id="{F34E915A-0D60-448F-B501-067CF188F276}"/>
                    </a:ext>
                  </a:extLst>
                </p:cNvPr>
                <p:cNvSpPr txBox="1">
                  <a:spLocks noRot="1" noChangeAspect="1" noMove="1" noResize="1" noEditPoints="1" noAdjustHandles="1" noChangeArrowheads="1" noChangeShapeType="1" noTextEdit="1"/>
                </p:cNvSpPr>
                <p:nvPr/>
              </p:nvSpPr>
              <p:spPr>
                <a:xfrm>
                  <a:off x="9069218" y="317422"/>
                  <a:ext cx="1893082" cy="1077218"/>
                </a:xfrm>
                <a:prstGeom prst="rect">
                  <a:avLst/>
                </a:prstGeom>
                <a:blipFill>
                  <a:blip r:embed="rId4"/>
                  <a:stretch>
                    <a:fillRect t="-5464" r="-6329" b="-15847"/>
                  </a:stretch>
                </a:blipFill>
                <a:ln w="38100">
                  <a:solidFill>
                    <a:schemeClr val="tx1"/>
                  </a:solidFill>
                </a:ln>
              </p:spPr>
              <p:txBody>
                <a:bodyPr/>
                <a:lstStyle/>
                <a:p>
                  <a:r>
                    <a:rPr lang="en-CA">
                      <a:noFill/>
                    </a:rPr>
                    <a:t> </a:t>
                  </a:r>
                </a:p>
              </p:txBody>
            </p:sp>
          </mc:Fallback>
        </mc:AlternateContent>
        <p:cxnSp>
          <p:nvCxnSpPr>
            <p:cNvPr id="7" name="Straight Arrow Connector 6">
              <a:extLst>
                <a:ext uri="{FF2B5EF4-FFF2-40B4-BE49-F238E27FC236}">
                  <a16:creationId xmlns:a16="http://schemas.microsoft.com/office/drawing/2014/main" id="{0837B934-9A55-41E3-B407-2261A6C0E430}"/>
                </a:ext>
              </a:extLst>
            </p:cNvPr>
            <p:cNvCxnSpPr>
              <a:cxnSpLocks/>
              <a:stCxn id="6" idx="0"/>
            </p:cNvCxnSpPr>
            <p:nvPr/>
          </p:nvCxnSpPr>
          <p:spPr>
            <a:xfrm flipV="1">
              <a:off x="10015759" y="-109728"/>
              <a:ext cx="701009" cy="4271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4F6890B-E772-4C2D-B363-ABEB48C55756}"/>
                  </a:ext>
                </a:extLst>
              </p:cNvPr>
              <p:cNvSpPr txBox="1"/>
              <p:nvPr/>
            </p:nvSpPr>
            <p:spPr>
              <a:xfrm>
                <a:off x="247467" y="259080"/>
                <a:ext cx="8295925" cy="4768613"/>
              </a:xfrm>
              <a:prstGeom prst="rect">
                <a:avLst/>
              </a:prstGeom>
              <a:noFill/>
            </p:spPr>
            <p:txBody>
              <a:bodyPr wrap="none" rtlCol="0">
                <a:spAutoFit/>
              </a:bodyPr>
              <a:lstStyle/>
              <a:p>
                <a:pPr>
                  <a:spcAft>
                    <a:spcPts val="1800"/>
                  </a:spcAft>
                </a:pPr>
                <a14:m>
                  <m:oMathPara xmlns:m="http://schemas.openxmlformats.org/officeDocument/2006/math">
                    <m:oMathParaPr>
                      <m:jc m:val="left"/>
                    </m:oMathParaPr>
                    <m:oMath xmlns:m="http://schemas.openxmlformats.org/officeDocument/2006/math">
                      <m:sSup>
                        <m:sSupPr>
                          <m:ctrlPr>
                            <a:rPr lang="en-US" sz="4400" b="0" i="1" smtClean="0">
                              <a:solidFill>
                                <a:schemeClr val="tx1"/>
                              </a:solidFill>
                              <a:latin typeface="Cambria Math" panose="02040503050406030204" pitchFamily="18" charset="0"/>
                            </a:rPr>
                          </m:ctrlPr>
                        </m:sSupPr>
                        <m:e>
                          <m:acc>
                            <m:accPr>
                              <m:chr m:val="̃"/>
                              <m:ctrlPr>
                                <a:rPr lang="en-US" sz="4400" b="0" i="1" smtClean="0">
                                  <a:solidFill>
                                    <a:srgbClr val="FF0000"/>
                                  </a:solidFill>
                                  <a:latin typeface="Cambria Math" panose="02040503050406030204" pitchFamily="18" charset="0"/>
                                </a:rPr>
                              </m:ctrlPr>
                            </m:accPr>
                            <m:e>
                              <m:r>
                                <a:rPr lang="en-US" sz="4400" b="0" i="1" smtClean="0">
                                  <a:solidFill>
                                    <a:srgbClr val="FF0000"/>
                                  </a:solidFill>
                                  <a:latin typeface="Cambria Math" panose="02040503050406030204" pitchFamily="18" charset="0"/>
                                </a:rPr>
                                <m:t>𝑥</m:t>
                              </m:r>
                            </m:e>
                          </m:acc>
                        </m:e>
                        <m:sup>
                          <m:r>
                            <a:rPr lang="en-US" sz="4400" b="0" i="1" smtClean="0">
                              <a:solidFill>
                                <a:schemeClr val="tx1"/>
                              </a:solidFill>
                              <a:latin typeface="Cambria Math" panose="02040503050406030204" pitchFamily="18" charset="0"/>
                            </a:rPr>
                            <m:t>2</m:t>
                          </m:r>
                        </m:sup>
                      </m:sSup>
                      <m:r>
                        <a:rPr lang="en-US" sz="4400" b="0" i="1" smtClean="0">
                          <a:latin typeface="Cambria Math" panose="02040503050406030204" pitchFamily="18" charset="0"/>
                        </a:rPr>
                        <m:t>=      </m:t>
                      </m:r>
                      <m:sSup>
                        <m:sSupPr>
                          <m:ctrlPr>
                            <a:rPr lang="en-US" sz="4400" b="0" i="1" smtClean="0">
                              <a:latin typeface="Cambria Math" panose="02040503050406030204" pitchFamily="18" charset="0"/>
                            </a:rPr>
                          </m:ctrlPr>
                        </m:sSupPr>
                        <m:e>
                          <m:r>
                            <a:rPr lang="en-US" sz="4400" i="1">
                              <a:solidFill>
                                <a:srgbClr val="0070C0"/>
                              </a:solidFill>
                              <a:latin typeface="Cambria Math" panose="02040503050406030204" pitchFamily="18" charset="0"/>
                            </a:rPr>
                            <m:t>𝑥</m:t>
                          </m:r>
                        </m:e>
                        <m:sup>
                          <m:r>
                            <a:rPr lang="en-US" sz="4400" b="0" i="1" smtClean="0">
                              <a:latin typeface="Cambria Math" panose="02040503050406030204" pitchFamily="18" charset="0"/>
                            </a:rPr>
                            <m:t>2</m:t>
                          </m:r>
                        </m:sup>
                      </m:sSup>
                      <m:r>
                        <a:rPr lang="en-US" sz="4400" b="0" i="1" smtClean="0">
                          <a:latin typeface="Cambria Math" panose="02040503050406030204" pitchFamily="18" charset="0"/>
                        </a:rPr>
                        <m:t>    −    </m:t>
                      </m:r>
                      <m:sSup>
                        <m:sSupPr>
                          <m:ctrlPr>
                            <a:rPr lang="en-US" sz="4400" b="0" i="1" smtClean="0">
                              <a:latin typeface="Cambria Math" panose="02040503050406030204" pitchFamily="18" charset="0"/>
                            </a:rPr>
                          </m:ctrlPr>
                        </m:sSupPr>
                        <m:e>
                          <m:d>
                            <m:dPr>
                              <m:ctrlPr>
                                <a:rPr lang="en-US" sz="4400" b="0" i="1" smtClean="0">
                                  <a:latin typeface="Cambria Math" panose="02040503050406030204" pitchFamily="18" charset="0"/>
                                </a:rPr>
                              </m:ctrlPr>
                            </m:dPr>
                            <m:e>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e>
                          </m:d>
                        </m:e>
                        <m:sup>
                          <m:r>
                            <a:rPr lang="en-US" sz="4400" b="0" i="1" smtClean="0">
                              <a:latin typeface="Cambria Math" panose="02040503050406030204" pitchFamily="18" charset="0"/>
                            </a:rPr>
                            <m:t>2</m:t>
                          </m:r>
                        </m:sup>
                      </m:sSup>
                    </m:oMath>
                  </m:oMathPara>
                </a14:m>
                <a:endParaRPr lang="en-CA" sz="4400" dirty="0"/>
              </a:p>
              <a:p>
                <a:pPr>
                  <a:spcAft>
                    <a:spcPts val="1800"/>
                  </a:spcAft>
                </a:pPr>
                <a14:m>
                  <m:oMathPara xmlns:m="http://schemas.openxmlformats.org/officeDocument/2006/math">
                    <m:oMathParaPr>
                      <m:jc m:val="left"/>
                    </m:oMathParaPr>
                    <m:oMath xmlns:m="http://schemas.openxmlformats.org/officeDocument/2006/math">
                      <m:sSup>
                        <m:sSupPr>
                          <m:ctrlPr>
                            <a:rPr lang="en-US" sz="4400" i="1">
                              <a:latin typeface="Cambria Math" panose="02040503050406030204" pitchFamily="18" charset="0"/>
                            </a:rPr>
                          </m:ctrlPr>
                        </m:sSupPr>
                        <m:e>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e>
                        <m:sup>
                          <m:r>
                            <a:rPr lang="en-US" sz="4400" i="1">
                              <a:latin typeface="Cambria Math" panose="02040503050406030204" pitchFamily="18" charset="0"/>
                            </a:rPr>
                            <m:t>2</m:t>
                          </m:r>
                        </m:sup>
                      </m:sSup>
                      <m:r>
                        <a:rPr lang="en-US" sz="4400" i="1">
                          <a:latin typeface="Cambria Math" panose="02040503050406030204" pitchFamily="18" charset="0"/>
                        </a:rPr>
                        <m:t>=</m:t>
                      </m:r>
                      <m:sSup>
                        <m:sSupPr>
                          <m:ctrlPr>
                            <a:rPr lang="en-US" sz="4400" i="1">
                              <a:latin typeface="Cambria Math" panose="02040503050406030204" pitchFamily="18" charset="0"/>
                            </a:rPr>
                          </m:ctrlPr>
                        </m:sSupPr>
                        <m:e>
                          <m:d>
                            <m:dPr>
                              <m:ctrlPr>
                                <a:rPr lang="en-US" sz="4400" i="1">
                                  <a:latin typeface="Cambria Math" panose="02040503050406030204" pitchFamily="18" charset="0"/>
                                </a:rPr>
                              </m:ctrlPr>
                            </m:dPr>
                            <m:e>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r>
                                <a:rPr lang="en-US" sz="4400" i="1">
                                  <a:latin typeface="Cambria Math" panose="02040503050406030204" pitchFamily="18" charset="0"/>
                                </a:rPr>
                                <m:t>+</m:t>
                              </m:r>
                              <m:sSub>
                                <m:sSubPr>
                                  <m:ctrlPr>
                                    <a:rPr lang="en-US" sz="4400" i="1">
                                      <a:solidFill>
                                        <a:srgbClr val="00B0F0"/>
                                      </a:solidFill>
                                      <a:latin typeface="Cambria Math" panose="02040503050406030204" pitchFamily="18" charset="0"/>
                                    </a:rPr>
                                  </m:ctrlPr>
                                </m:sSubPr>
                                <m:e>
                                  <m:r>
                                    <a:rPr lang="en-US" sz="4400" i="1">
                                      <a:solidFill>
                                        <a:srgbClr val="00B0F0"/>
                                      </a:solidFill>
                                      <a:latin typeface="Cambria Math" panose="02040503050406030204" pitchFamily="18" charset="0"/>
                                    </a:rPr>
                                    <m:t>𝑥</m:t>
                                  </m:r>
                                </m:e>
                                <m:sub>
                                  <m:r>
                                    <a:rPr lang="en-US" sz="4400" i="1">
                                      <a:solidFill>
                                        <a:srgbClr val="00B0F0"/>
                                      </a:solidFill>
                                      <a:latin typeface="Cambria Math" panose="02040503050406030204" pitchFamily="18" charset="0"/>
                                    </a:rPr>
                                    <m:t>0</m:t>
                                  </m:r>
                                </m:sub>
                              </m:sSub>
                            </m:e>
                          </m:d>
                        </m:e>
                        <m:sup>
                          <m:r>
                            <a:rPr lang="en-US" sz="4400" i="1">
                              <a:latin typeface="Cambria Math" panose="02040503050406030204" pitchFamily="18" charset="0"/>
                            </a:rPr>
                            <m:t>2</m:t>
                          </m:r>
                        </m:sup>
                      </m:sSup>
                      <m:r>
                        <a:rPr lang="en-US" sz="4400" i="1">
                          <a:latin typeface="Cambria Math" panose="02040503050406030204" pitchFamily="18" charset="0"/>
                        </a:rPr>
                        <m:t>−</m:t>
                      </m:r>
                      <m:sSup>
                        <m:sSupPr>
                          <m:ctrlPr>
                            <a:rPr lang="en-US" sz="4400" i="1">
                              <a:latin typeface="Cambria Math" panose="02040503050406030204" pitchFamily="18" charset="0"/>
                            </a:rPr>
                          </m:ctrlPr>
                        </m:sSupPr>
                        <m:e>
                          <m:d>
                            <m:dPr>
                              <m:ctrlPr>
                                <a:rPr lang="en-US" sz="4400" i="1">
                                  <a:latin typeface="Cambria Math" panose="02040503050406030204" pitchFamily="18" charset="0"/>
                                </a:rPr>
                              </m:ctrlPr>
                            </m:dPr>
                            <m:e>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e>
                          </m:d>
                        </m:e>
                        <m:sup>
                          <m:r>
                            <a:rPr lang="en-US" sz="4400" i="1">
                              <a:latin typeface="Cambria Math" panose="02040503050406030204" pitchFamily="18" charset="0"/>
                            </a:rPr>
                            <m:t>2</m:t>
                          </m:r>
                        </m:sup>
                      </m:sSup>
                    </m:oMath>
                  </m:oMathPara>
                </a14:m>
                <a:endParaRPr lang="en-CA" sz="4400" dirty="0"/>
              </a:p>
              <a:p>
                <a:pPr>
                  <a:spcAft>
                    <a:spcPts val="1800"/>
                  </a:spcAft>
                </a:pPr>
                <a14:m>
                  <m:oMathPara xmlns:m="http://schemas.openxmlformats.org/officeDocument/2006/math">
                    <m:oMathParaPr>
                      <m:jc m:val="left"/>
                    </m:oMathParaPr>
                    <m:oMath xmlns:m="http://schemas.openxmlformats.org/officeDocument/2006/math">
                      <m:sSup>
                        <m:sSupPr>
                          <m:ctrlPr>
                            <a:rPr lang="en-US" sz="4400" i="1">
                              <a:latin typeface="Cambria Math" panose="02040503050406030204" pitchFamily="18" charset="0"/>
                            </a:rPr>
                          </m:ctrlPr>
                        </m:sSupPr>
                        <m:e>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e>
                        <m:sup>
                          <m:r>
                            <a:rPr lang="en-US" sz="4400" i="1">
                              <a:latin typeface="Cambria Math" panose="02040503050406030204" pitchFamily="18" charset="0"/>
                            </a:rPr>
                            <m:t>2</m:t>
                          </m:r>
                        </m:sup>
                      </m:sSup>
                      <m:r>
                        <a:rPr lang="en-US" sz="4400" i="1">
                          <a:latin typeface="Cambria Math" panose="02040503050406030204" pitchFamily="18" charset="0"/>
                        </a:rPr>
                        <m:t>=</m:t>
                      </m:r>
                      <m:sSup>
                        <m:sSupPr>
                          <m:ctrlPr>
                            <a:rPr lang="en-US" sz="4400" b="0" i="1" smtClean="0">
                              <a:latin typeface="Cambria Math" panose="02040503050406030204" pitchFamily="18" charset="0"/>
                            </a:rPr>
                          </m:ctrlPr>
                        </m:sSupPr>
                        <m:e>
                          <m:d>
                            <m:dPr>
                              <m:ctrlPr>
                                <a:rPr lang="en-US" sz="4400" b="0" i="1" smtClean="0">
                                  <a:latin typeface="Cambria Math" panose="02040503050406030204" pitchFamily="18" charset="0"/>
                                </a:rPr>
                              </m:ctrlPr>
                            </m:dPr>
                            <m:e>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e>
                          </m:d>
                        </m:e>
                        <m:sup>
                          <m:r>
                            <a:rPr lang="en-US" sz="4400" b="0" i="1" smtClean="0">
                              <a:latin typeface="Cambria Math" panose="02040503050406030204" pitchFamily="18" charset="0"/>
                            </a:rPr>
                            <m:t>2</m:t>
                          </m:r>
                        </m:sup>
                      </m:sSup>
                      <m:r>
                        <a:rPr lang="en-US" sz="4400" b="0" i="1" smtClean="0">
                          <a:latin typeface="Cambria Math" panose="02040503050406030204" pitchFamily="18" charset="0"/>
                        </a:rPr>
                        <m:t>+2</m:t>
                      </m:r>
                      <m:sSub>
                        <m:sSubPr>
                          <m:ctrlPr>
                            <a:rPr lang="en-US" sz="4400" i="1">
                              <a:solidFill>
                                <a:srgbClr val="00B0F0"/>
                              </a:solidFill>
                              <a:latin typeface="Cambria Math" panose="02040503050406030204" pitchFamily="18" charset="0"/>
                            </a:rPr>
                          </m:ctrlPr>
                        </m:sSubPr>
                        <m:e>
                          <m:r>
                            <a:rPr lang="en-US" sz="4400" i="1">
                              <a:solidFill>
                                <a:srgbClr val="00B0F0"/>
                              </a:solidFill>
                              <a:latin typeface="Cambria Math" panose="02040503050406030204" pitchFamily="18" charset="0"/>
                            </a:rPr>
                            <m:t>𝑥</m:t>
                          </m:r>
                        </m:e>
                        <m:sub>
                          <m:r>
                            <a:rPr lang="en-US" sz="4400" i="1">
                              <a:solidFill>
                                <a:srgbClr val="00B0F0"/>
                              </a:solidFill>
                              <a:latin typeface="Cambria Math" panose="02040503050406030204" pitchFamily="18" charset="0"/>
                            </a:rPr>
                            <m:t>0</m:t>
                          </m:r>
                        </m:sub>
                      </m:sSub>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r>
                        <a:rPr lang="en-US" sz="4400" b="0" i="1" smtClean="0">
                          <a:latin typeface="Cambria Math" panose="02040503050406030204" pitchFamily="18" charset="0"/>
                        </a:rPr>
                        <m:t>+</m:t>
                      </m:r>
                      <m:sSup>
                        <m:sSupPr>
                          <m:ctrlPr>
                            <a:rPr lang="en-US" sz="4400" i="1">
                              <a:latin typeface="Cambria Math" panose="02040503050406030204" pitchFamily="18" charset="0"/>
                            </a:rPr>
                          </m:ctrlPr>
                        </m:sSupPr>
                        <m:e>
                          <m:sSub>
                            <m:sSubPr>
                              <m:ctrlPr>
                                <a:rPr lang="en-US" sz="4400" i="1">
                                  <a:solidFill>
                                    <a:srgbClr val="00B0F0"/>
                                  </a:solidFill>
                                  <a:latin typeface="Cambria Math" panose="02040503050406030204" pitchFamily="18" charset="0"/>
                                </a:rPr>
                              </m:ctrlPr>
                            </m:sSubPr>
                            <m:e>
                              <m:r>
                                <a:rPr lang="en-US" sz="4400" i="1">
                                  <a:solidFill>
                                    <a:srgbClr val="00B0F0"/>
                                  </a:solidFill>
                                  <a:latin typeface="Cambria Math" panose="02040503050406030204" pitchFamily="18" charset="0"/>
                                </a:rPr>
                                <m:t>𝑥</m:t>
                              </m:r>
                            </m:e>
                            <m:sub>
                              <m:r>
                                <a:rPr lang="en-US" sz="4400" i="1">
                                  <a:solidFill>
                                    <a:srgbClr val="00B0F0"/>
                                  </a:solidFill>
                                  <a:latin typeface="Cambria Math" panose="02040503050406030204" pitchFamily="18" charset="0"/>
                                </a:rPr>
                                <m:t>0</m:t>
                              </m:r>
                            </m:sub>
                          </m:sSub>
                        </m:e>
                        <m:sup>
                          <m:r>
                            <a:rPr lang="en-US" sz="4400" i="1">
                              <a:latin typeface="Cambria Math" panose="02040503050406030204" pitchFamily="18" charset="0"/>
                            </a:rPr>
                            <m:t>2</m:t>
                          </m:r>
                        </m:sup>
                      </m:sSup>
                      <m:r>
                        <a:rPr lang="en-US" sz="4400" i="1">
                          <a:latin typeface="Cambria Math" panose="02040503050406030204" pitchFamily="18" charset="0"/>
                        </a:rPr>
                        <m:t>−</m:t>
                      </m:r>
                      <m:sSup>
                        <m:sSupPr>
                          <m:ctrlPr>
                            <a:rPr lang="en-US" sz="4400" i="1">
                              <a:latin typeface="Cambria Math" panose="02040503050406030204" pitchFamily="18" charset="0"/>
                            </a:rPr>
                          </m:ctrlPr>
                        </m:sSupPr>
                        <m:e>
                          <m:d>
                            <m:dPr>
                              <m:ctrlPr>
                                <a:rPr lang="en-US" sz="4400" i="1">
                                  <a:latin typeface="Cambria Math" panose="02040503050406030204" pitchFamily="18" charset="0"/>
                                </a:rPr>
                              </m:ctrlPr>
                            </m:dPr>
                            <m:e>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e>
                          </m:d>
                        </m:e>
                        <m:sup>
                          <m:r>
                            <a:rPr lang="en-US" sz="4400" i="1">
                              <a:latin typeface="Cambria Math" panose="02040503050406030204" pitchFamily="18" charset="0"/>
                            </a:rPr>
                            <m:t>2</m:t>
                          </m:r>
                        </m:sup>
                      </m:sSup>
                    </m:oMath>
                  </m:oMathPara>
                </a14:m>
                <a:endParaRPr lang="en-CA" sz="4400" dirty="0"/>
              </a:p>
              <a:p>
                <a:pPr>
                  <a:spcAft>
                    <a:spcPts val="1800"/>
                  </a:spcAft>
                </a:pPr>
                <a14:m>
                  <m:oMathPara xmlns:m="http://schemas.openxmlformats.org/officeDocument/2006/math">
                    <m:oMathParaPr>
                      <m:jc m:val="left"/>
                    </m:oMathParaPr>
                    <m:oMath xmlns:m="http://schemas.openxmlformats.org/officeDocument/2006/math">
                      <m:sSup>
                        <m:sSupPr>
                          <m:ctrlPr>
                            <a:rPr lang="en-US" sz="4400" i="1">
                              <a:latin typeface="Cambria Math" panose="02040503050406030204" pitchFamily="18" charset="0"/>
                            </a:rPr>
                          </m:ctrlPr>
                        </m:sSupPr>
                        <m:e>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e>
                        <m:sup>
                          <m:r>
                            <a:rPr lang="en-US" sz="4400" i="1">
                              <a:latin typeface="Cambria Math" panose="02040503050406030204" pitchFamily="18" charset="0"/>
                            </a:rPr>
                            <m:t>2</m:t>
                          </m:r>
                        </m:sup>
                      </m:sSup>
                      <m:r>
                        <a:rPr lang="en-US" sz="4400" b="0" i="1" smtClean="0">
                          <a:latin typeface="Cambria Math" panose="02040503050406030204" pitchFamily="18" charset="0"/>
                        </a:rPr>
                        <m:t>−</m:t>
                      </m:r>
                      <m:r>
                        <a:rPr lang="en-US" sz="4400" i="1">
                          <a:latin typeface="Cambria Math" panose="02040503050406030204" pitchFamily="18" charset="0"/>
                        </a:rPr>
                        <m:t>2</m:t>
                      </m:r>
                      <m:sSub>
                        <m:sSubPr>
                          <m:ctrlPr>
                            <a:rPr lang="en-US" sz="4400" i="1">
                              <a:solidFill>
                                <a:srgbClr val="00B0F0"/>
                              </a:solidFill>
                              <a:latin typeface="Cambria Math" panose="02040503050406030204" pitchFamily="18" charset="0"/>
                            </a:rPr>
                          </m:ctrlPr>
                        </m:sSubPr>
                        <m:e>
                          <m:r>
                            <a:rPr lang="en-US" sz="4400" i="1">
                              <a:solidFill>
                                <a:srgbClr val="00B0F0"/>
                              </a:solidFill>
                              <a:latin typeface="Cambria Math" panose="02040503050406030204" pitchFamily="18" charset="0"/>
                            </a:rPr>
                            <m:t>𝑥</m:t>
                          </m:r>
                        </m:e>
                        <m:sub>
                          <m:r>
                            <a:rPr lang="en-US" sz="4400" i="1">
                              <a:solidFill>
                                <a:srgbClr val="00B0F0"/>
                              </a:solidFill>
                              <a:latin typeface="Cambria Math" panose="02040503050406030204" pitchFamily="18" charset="0"/>
                            </a:rPr>
                            <m:t>0</m:t>
                          </m:r>
                        </m:sub>
                      </m:sSub>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r>
                        <a:rPr lang="en-US" sz="4400" b="0" i="1" smtClean="0">
                          <a:latin typeface="Cambria Math" panose="02040503050406030204" pitchFamily="18" charset="0"/>
                        </a:rPr>
                        <m:t>−</m:t>
                      </m:r>
                      <m:sSup>
                        <m:sSupPr>
                          <m:ctrlPr>
                            <a:rPr lang="en-US" sz="4400" i="1">
                              <a:latin typeface="Cambria Math" panose="02040503050406030204" pitchFamily="18" charset="0"/>
                            </a:rPr>
                          </m:ctrlPr>
                        </m:sSupPr>
                        <m:e>
                          <m:sSub>
                            <m:sSubPr>
                              <m:ctrlPr>
                                <a:rPr lang="en-US" sz="4400" i="1">
                                  <a:solidFill>
                                    <a:srgbClr val="00B0F0"/>
                                  </a:solidFill>
                                  <a:latin typeface="Cambria Math" panose="02040503050406030204" pitchFamily="18" charset="0"/>
                                </a:rPr>
                              </m:ctrlPr>
                            </m:sSubPr>
                            <m:e>
                              <m:r>
                                <a:rPr lang="en-US" sz="4400" i="1">
                                  <a:solidFill>
                                    <a:srgbClr val="00B0F0"/>
                                  </a:solidFill>
                                  <a:latin typeface="Cambria Math" panose="02040503050406030204" pitchFamily="18" charset="0"/>
                                </a:rPr>
                                <m:t>𝑥</m:t>
                              </m:r>
                            </m:e>
                            <m:sub>
                              <m:r>
                                <a:rPr lang="en-US" sz="4400" i="1">
                                  <a:solidFill>
                                    <a:srgbClr val="00B0F0"/>
                                  </a:solidFill>
                                  <a:latin typeface="Cambria Math" panose="02040503050406030204" pitchFamily="18" charset="0"/>
                                </a:rPr>
                                <m:t>0</m:t>
                              </m:r>
                            </m:sub>
                          </m:sSub>
                        </m:e>
                        <m:sup>
                          <m:r>
                            <a:rPr lang="en-US" sz="4400" i="1">
                              <a:latin typeface="Cambria Math" panose="02040503050406030204" pitchFamily="18" charset="0"/>
                            </a:rPr>
                            <m:t>2</m:t>
                          </m:r>
                        </m:sup>
                      </m:sSup>
                      <m:r>
                        <a:rPr lang="en-US" sz="4400" b="0" i="1" smtClean="0">
                          <a:latin typeface="Cambria Math" panose="02040503050406030204" pitchFamily="18" charset="0"/>
                        </a:rPr>
                        <m:t>=0</m:t>
                      </m:r>
                    </m:oMath>
                  </m:oMathPara>
                </a14:m>
                <a:endParaRPr lang="en-CA" sz="4400" dirty="0"/>
              </a:p>
              <a:p>
                <a:pPr>
                  <a:spcAft>
                    <a:spcPts val="1200"/>
                  </a:spcAft>
                </a:pPr>
                <a14:m>
                  <m:oMath xmlns:m="http://schemas.openxmlformats.org/officeDocument/2006/math">
                    <m:sSup>
                      <m:sSupPr>
                        <m:ctrlPr>
                          <a:rPr lang="en-US" sz="4400" i="1">
                            <a:latin typeface="Cambria Math" panose="02040503050406030204" pitchFamily="18" charset="0"/>
                          </a:rPr>
                        </m:ctrlPr>
                      </m:sSupPr>
                      <m:e>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e>
                      <m:sup>
                        <m:r>
                          <a:rPr lang="en-US" sz="4400" i="1">
                            <a:latin typeface="Cambria Math" panose="02040503050406030204" pitchFamily="18" charset="0"/>
                          </a:rPr>
                          <m:t>2</m:t>
                        </m:r>
                      </m:sup>
                    </m:sSup>
                    <m:r>
                      <a:rPr lang="en-US" sz="4400" i="1">
                        <a:latin typeface="Cambria Math" panose="02040503050406030204" pitchFamily="18" charset="0"/>
                      </a:rPr>
                      <m:t>−2</m:t>
                    </m:r>
                    <m:sSub>
                      <m:sSubPr>
                        <m:ctrlPr>
                          <a:rPr lang="en-US" sz="4400" i="1">
                            <a:solidFill>
                              <a:srgbClr val="00B0F0"/>
                            </a:solidFill>
                            <a:latin typeface="Cambria Math" panose="02040503050406030204" pitchFamily="18" charset="0"/>
                          </a:rPr>
                        </m:ctrlPr>
                      </m:sSubPr>
                      <m:e>
                        <m:r>
                          <a:rPr lang="en-US" sz="4400" i="1">
                            <a:solidFill>
                              <a:srgbClr val="00B0F0"/>
                            </a:solidFill>
                            <a:latin typeface="Cambria Math" panose="02040503050406030204" pitchFamily="18" charset="0"/>
                          </a:rPr>
                          <m:t>𝑥</m:t>
                        </m:r>
                      </m:e>
                      <m:sub>
                        <m:r>
                          <a:rPr lang="en-US" sz="4400" i="1">
                            <a:solidFill>
                              <a:srgbClr val="00B0F0"/>
                            </a:solidFill>
                            <a:latin typeface="Cambria Math" panose="02040503050406030204" pitchFamily="18" charset="0"/>
                          </a:rPr>
                          <m:t>0</m:t>
                        </m:r>
                      </m:sub>
                    </m:sSub>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num>
                              <m:den>
                                <m:r>
                                  <a:rPr lang="en-US" sz="4400" b="0" i="1" smtClean="0">
                                    <a:latin typeface="Cambria Math" panose="02040503050406030204" pitchFamily="18" charset="0"/>
                                  </a:rPr>
                                  <m:t>𝐷</m:t>
                                </m:r>
                              </m:den>
                            </m:f>
                          </m:e>
                        </m:d>
                      </m:e>
                    </m:func>
                    <m:r>
                      <a:rPr lang="en-US" sz="4400" i="1">
                        <a:latin typeface="Cambria Math" panose="02040503050406030204" pitchFamily="18" charset="0"/>
                      </a:rPr>
                      <m:t>−</m:t>
                    </m:r>
                    <m:sSup>
                      <m:sSupPr>
                        <m:ctrlPr>
                          <a:rPr lang="en-US" sz="4400" i="1">
                            <a:latin typeface="Cambria Math" panose="02040503050406030204" pitchFamily="18" charset="0"/>
                          </a:rPr>
                        </m:ctrlPr>
                      </m:sSupPr>
                      <m:e>
                        <m:sSub>
                          <m:sSubPr>
                            <m:ctrlPr>
                              <a:rPr lang="en-US" sz="4400" i="1">
                                <a:solidFill>
                                  <a:srgbClr val="00B0F0"/>
                                </a:solidFill>
                                <a:latin typeface="Cambria Math" panose="02040503050406030204" pitchFamily="18" charset="0"/>
                              </a:rPr>
                            </m:ctrlPr>
                          </m:sSubPr>
                          <m:e>
                            <m:r>
                              <a:rPr lang="en-US" sz="4400" i="1">
                                <a:solidFill>
                                  <a:srgbClr val="00B0F0"/>
                                </a:solidFill>
                                <a:latin typeface="Cambria Math" panose="02040503050406030204" pitchFamily="18" charset="0"/>
                              </a:rPr>
                              <m:t>𝑥</m:t>
                            </m:r>
                          </m:e>
                          <m:sub>
                            <m:r>
                              <a:rPr lang="en-US" sz="4400" i="1">
                                <a:solidFill>
                                  <a:srgbClr val="00B0F0"/>
                                </a:solidFill>
                                <a:latin typeface="Cambria Math" panose="02040503050406030204" pitchFamily="18" charset="0"/>
                              </a:rPr>
                              <m:t>0</m:t>
                            </m:r>
                          </m:sub>
                        </m:sSub>
                      </m:e>
                      <m:sup>
                        <m:r>
                          <a:rPr lang="en-US" sz="4400" i="1">
                            <a:latin typeface="Cambria Math" panose="02040503050406030204" pitchFamily="18" charset="0"/>
                          </a:rPr>
                          <m:t>2</m:t>
                        </m:r>
                      </m:sup>
                    </m:sSup>
                    <m:r>
                      <a:rPr lang="en-US" sz="4400" i="1">
                        <a:latin typeface="Cambria Math" panose="02040503050406030204" pitchFamily="18" charset="0"/>
                      </a:rPr>
                      <m:t>=0</m:t>
                    </m:r>
                  </m:oMath>
                </a14:m>
                <a:r>
                  <a:rPr lang="en-CA" sz="4400" dirty="0"/>
                  <a:t> </a:t>
                </a:r>
              </a:p>
            </p:txBody>
          </p:sp>
        </mc:Choice>
        <mc:Fallback xmlns="">
          <p:sp>
            <p:nvSpPr>
              <p:cNvPr id="11" name="TextBox 10">
                <a:extLst>
                  <a:ext uri="{FF2B5EF4-FFF2-40B4-BE49-F238E27FC236}">
                    <a16:creationId xmlns:a16="http://schemas.microsoft.com/office/drawing/2014/main" id="{24F6890B-E772-4C2D-B363-ABEB48C55756}"/>
                  </a:ext>
                </a:extLst>
              </p:cNvPr>
              <p:cNvSpPr txBox="1">
                <a:spLocks noRot="1" noChangeAspect="1" noMove="1" noResize="1" noEditPoints="1" noAdjustHandles="1" noChangeArrowheads="1" noChangeShapeType="1" noTextEdit="1"/>
              </p:cNvSpPr>
              <p:nvPr/>
            </p:nvSpPr>
            <p:spPr>
              <a:xfrm>
                <a:off x="247467" y="259080"/>
                <a:ext cx="8295925" cy="4768613"/>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2ABB1D5-3F10-4CC8-8318-52245EB5FDAD}"/>
                  </a:ext>
                </a:extLst>
              </p:cNvPr>
              <p:cNvSpPr/>
              <p:nvPr/>
            </p:nvSpPr>
            <p:spPr>
              <a:xfrm>
                <a:off x="8315953" y="4331846"/>
                <a:ext cx="3666497" cy="1991571"/>
              </a:xfrm>
              <a:prstGeom prst="rect">
                <a:avLst/>
              </a:prstGeom>
              <a:solidFill>
                <a:schemeClr val="bg1"/>
              </a:solidFill>
              <a:ln w="57150">
                <a:solidFill>
                  <a:schemeClr val="tx1"/>
                </a:solidFill>
              </a:ln>
            </p:spPr>
            <p:txBody>
              <a:bodyPr wrap="square">
                <a:spAutoFit/>
              </a:bodyPr>
              <a:lstStyle/>
              <a:p>
                <a14:m>
                  <m:oMath xmlns:m="http://schemas.openxmlformats.org/officeDocument/2006/math">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r>
                      <a:rPr lang="x-IV_mathan" sz="4000">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oMath>
                </a14:m>
                <a:r>
                  <a:rPr lang="en-US" sz="4000" dirty="0">
                    <a:solidFill>
                      <a:srgbClr val="0070C0"/>
                    </a:solidFill>
                  </a:rPr>
                  <a:t> </a:t>
                </a:r>
              </a:p>
              <a:p>
                <a:r>
                  <a:rPr lang="en-US" sz="4000" dirty="0">
                    <a:solidFill>
                      <a:srgbClr val="0070C0"/>
                    </a:solidFill>
                  </a:rPr>
                  <a:t> </a:t>
                </a:r>
                <a14:m>
                  <m:oMath xmlns:m="http://schemas.openxmlformats.org/officeDocument/2006/math">
                    <m:r>
                      <a:rPr lang="en-US" sz="4000" i="1">
                        <a:solidFill>
                          <a:srgbClr val="0070C0"/>
                        </a:solidFill>
                        <a:latin typeface="Cambria Math" panose="02040503050406030204" pitchFamily="18" charset="0"/>
                      </a:rPr>
                      <m:t>𝑥</m:t>
                    </m:r>
                    <m:r>
                      <a:rPr lang="x-IV_mathan" sz="4000">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oMath>
                </a14:m>
                <a:endParaRPr lang="x-IV_mathan" sz="4000" dirty="0"/>
              </a:p>
            </p:txBody>
          </p:sp>
        </mc:Choice>
        <mc:Fallback xmlns="">
          <p:sp>
            <p:nvSpPr>
              <p:cNvPr id="13" name="Rectangle 12">
                <a:extLst>
                  <a:ext uri="{FF2B5EF4-FFF2-40B4-BE49-F238E27FC236}">
                    <a16:creationId xmlns:a16="http://schemas.microsoft.com/office/drawing/2014/main" id="{C2ABB1D5-3F10-4CC8-8318-52245EB5FDAD}"/>
                  </a:ext>
                </a:extLst>
              </p:cNvPr>
              <p:cNvSpPr>
                <a:spLocks noRot="1" noChangeAspect="1" noMove="1" noResize="1" noEditPoints="1" noAdjustHandles="1" noChangeArrowheads="1" noChangeShapeType="1" noTextEdit="1"/>
              </p:cNvSpPr>
              <p:nvPr/>
            </p:nvSpPr>
            <p:spPr>
              <a:xfrm>
                <a:off x="8315953" y="4331846"/>
                <a:ext cx="3666497" cy="1991571"/>
              </a:xfrm>
              <a:prstGeom prst="rect">
                <a:avLst/>
              </a:prstGeom>
              <a:blipFill>
                <a:blip r:embed="rId6"/>
                <a:stretch>
                  <a:fillRect/>
                </a:stretch>
              </a:blipFill>
              <a:ln w="57150">
                <a:solidFill>
                  <a:schemeClr val="tx1"/>
                </a:solid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7">
            <p14:nvContentPartPr>
              <p14:cNvPr id="15" name="Ink 14">
                <a:extLst>
                  <a:ext uri="{FF2B5EF4-FFF2-40B4-BE49-F238E27FC236}">
                    <a16:creationId xmlns:a16="http://schemas.microsoft.com/office/drawing/2014/main" id="{C4F3C0AF-44B3-4C0A-B05A-E044DC1B6916}"/>
                  </a:ext>
                </a:extLst>
              </p14:cNvPr>
              <p14:cNvContentPartPr/>
              <p14:nvPr>
                <p:extLst>
                  <p:ext uri="{42D2F446-02D8-4167-A562-619A0277C38B}">
                    <p15:isNarration xmlns:p15="http://schemas.microsoft.com/office/powerpoint/2012/main" val="1"/>
                  </p:ext>
                </p:extLst>
              </p14:nvPr>
            </p14:nvContentPartPr>
            <p14:xfrm>
              <a:off x="1545840" y="33120"/>
              <a:ext cx="7763040" cy="5229000"/>
            </p14:xfrm>
          </p:contentPart>
        </mc:Choice>
        <mc:Fallback xmlns="">
          <p:pic>
            <p:nvPicPr>
              <p:cNvPr id="15" name="Ink 14">
                <a:extLst>
                  <a:ext uri="{FF2B5EF4-FFF2-40B4-BE49-F238E27FC236}">
                    <a16:creationId xmlns:a16="http://schemas.microsoft.com/office/drawing/2014/main" id="{C4F3C0AF-44B3-4C0A-B05A-E044DC1B6916}"/>
                  </a:ext>
                </a:extLst>
              </p:cNvPr>
              <p:cNvPicPr>
                <a:picLocks noGrp="1" noRot="1" noChangeAspect="1" noMove="1" noResize="1" noEditPoints="1" noAdjustHandles="1" noChangeArrowheads="1" noChangeShapeType="1"/>
              </p:cNvPicPr>
              <p:nvPr/>
            </p:nvPicPr>
            <p:blipFill>
              <a:blip r:embed="rId8"/>
              <a:stretch>
                <a:fillRect/>
              </a:stretch>
            </p:blipFill>
            <p:spPr>
              <a:xfrm>
                <a:off x="1536480" y="23760"/>
                <a:ext cx="7781760" cy="5247720"/>
              </a:xfrm>
              <a:prstGeom prst="rect">
                <a:avLst/>
              </a:prstGeom>
            </p:spPr>
          </p:pic>
        </mc:Fallback>
      </mc:AlternateContent>
    </p:spTree>
    <p:custDataLst>
      <p:tags r:id="rId1"/>
    </p:custDataLst>
    <p:extLst>
      <p:ext uri="{BB962C8B-B14F-4D97-AF65-F5344CB8AC3E}">
        <p14:creationId xmlns:p14="http://schemas.microsoft.com/office/powerpoint/2010/main" val="3220663992"/>
      </p:ext>
    </p:extLst>
  </p:cSld>
  <p:clrMapOvr>
    <a:masterClrMapping/>
  </p:clrMapOvr>
  <mc:AlternateContent xmlns:mc="http://schemas.openxmlformats.org/markup-compatibility/2006" xmlns:p14="http://schemas.microsoft.com/office/powerpoint/2010/main">
    <mc:Choice Requires="p14">
      <p:transition spd="slow" p14:dur="2000" advTm="58498"/>
    </mc:Choice>
    <mc:Fallback xmlns="">
      <p:transition spd="slow" advTm="584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md type="call" cmd="playFrom(0.0)">
                                      <p:cBhvr>
                                        <p:cTn id="7" dur="1" fill="hold"/>
                                        <p:tgtEl>
                                          <p:spTgt spid="15"/>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uiExpand="1" build="p"/>
      <p:bldP spid="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4C2712C-2F42-488B-B84A-35089054A1C5}"/>
                  </a:ext>
                </a:extLst>
              </p:cNvPr>
              <p:cNvSpPr txBox="1"/>
              <p:nvPr/>
            </p:nvSpPr>
            <p:spPr>
              <a:xfrm>
                <a:off x="-76200" y="1402080"/>
                <a:ext cx="12584727" cy="547502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acc>
                        <m:accPr>
                          <m:chr m:val="̃"/>
                          <m:ctrlPr>
                            <a:rPr lang="en-US" sz="4000" i="1" smtClean="0">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m:t>
                          </m:r>
                        </m:num>
                        <m:den>
                          <m:r>
                            <a:rPr lang="en-US" sz="4000" i="1">
                              <a:latin typeface="Cambria Math" panose="02040503050406030204" pitchFamily="18" charset="0"/>
                            </a:rPr>
                            <m:t>2</m:t>
                          </m:r>
                          <m:r>
                            <a:rPr lang="en-US" sz="4000" i="1">
                              <a:latin typeface="Cambria Math" panose="02040503050406030204" pitchFamily="18" charset="0"/>
                            </a:rPr>
                            <m:t>𝔞</m:t>
                          </m:r>
                        </m:den>
                      </m:f>
                      <m:d>
                        <m:dPr>
                          <m:begChr m:val="["/>
                          <m:endChr m:val="]"/>
                          <m:ctrlPr>
                            <a:rPr lang="en-US" sz="4000" b="0" i="1" smtClean="0">
                              <a:latin typeface="Cambria Math" panose="02040503050406030204" pitchFamily="18" charset="0"/>
                            </a:rPr>
                          </m:ctrlPr>
                        </m:dPr>
                        <m:e>
                          <m:r>
                            <a:rPr lang="en-US" sz="4000" i="1">
                              <a:latin typeface="Cambria Math" panose="02040503050406030204" pitchFamily="18" charset="0"/>
                            </a:rPr>
                            <m:t>−</m:t>
                          </m:r>
                          <m:r>
                            <a:rPr lang="en-US" sz="4000" i="1">
                              <a:latin typeface="Cambria Math" panose="02040503050406030204" pitchFamily="18" charset="0"/>
                            </a:rPr>
                            <m:t>𝔟</m:t>
                          </m:r>
                          <m:r>
                            <a:rPr lang="en-US" sz="4000" i="1">
                              <a:latin typeface="Cambria Math" panose="02040503050406030204" pitchFamily="18" charset="0"/>
                            </a:rPr>
                            <m:t>±</m:t>
                          </m:r>
                          <m:rad>
                            <m:radPr>
                              <m:degHide m:val="on"/>
                              <m:ctrlPr>
                                <a:rPr lang="en-US" sz="4000" i="1">
                                  <a:latin typeface="Cambria Math" panose="02040503050406030204" pitchFamily="18" charset="0"/>
                                </a:rPr>
                              </m:ctrlPr>
                            </m:radPr>
                            <m:deg/>
                            <m:e>
                              <m:sSup>
                                <m:sSupPr>
                                  <m:ctrlPr>
                                    <a:rPr lang="en-US" sz="4000" i="1">
                                      <a:latin typeface="Cambria Math" panose="02040503050406030204" pitchFamily="18" charset="0"/>
                                    </a:rPr>
                                  </m:ctrlPr>
                                </m:sSupPr>
                                <m:e>
                                  <m:r>
                                    <a:rPr lang="en-US" sz="4000" i="1">
                                      <a:latin typeface="Cambria Math" panose="02040503050406030204" pitchFamily="18" charset="0"/>
                                    </a:rPr>
                                    <m:t>𝔟</m:t>
                                  </m:r>
                                </m:e>
                                <m:sup>
                                  <m:r>
                                    <a:rPr lang="en-US" sz="4000" i="1">
                                      <a:latin typeface="Cambria Math" panose="02040503050406030204" pitchFamily="18" charset="0"/>
                                    </a:rPr>
                                    <m:t>2</m:t>
                                  </m:r>
                                </m:sup>
                              </m:sSup>
                              <m:r>
                                <a:rPr lang="en-US" sz="4000" i="1">
                                  <a:latin typeface="Cambria Math" panose="02040503050406030204" pitchFamily="18" charset="0"/>
                                </a:rPr>
                                <m:t>−4</m:t>
                              </m:r>
                              <m:r>
                                <a:rPr lang="en-US" sz="4000" i="1">
                                  <a:latin typeface="Cambria Math" panose="02040503050406030204" pitchFamily="18" charset="0"/>
                                </a:rPr>
                                <m:t>𝔞𝔠</m:t>
                              </m:r>
                              <m:r>
                                <a:rPr lang="en-US" sz="4000" i="1">
                                  <a:latin typeface="Cambria Math" panose="02040503050406030204" pitchFamily="18" charset="0"/>
                                </a:rPr>
                                <m:t> </m:t>
                              </m:r>
                            </m:e>
                          </m:rad>
                        </m:e>
                      </m:d>
                    </m:oMath>
                  </m:oMathPara>
                </a14:m>
                <a:endParaRPr lang="en-CA" sz="4000" dirty="0"/>
              </a:p>
              <a:p>
                <a:pPr>
                  <a:spcAft>
                    <a:spcPts val="1200"/>
                  </a:spcAft>
                </a:pPr>
                <a14:m>
                  <m:oMath xmlns:m="http://schemas.openxmlformats.org/officeDocument/2006/math">
                    <m:acc>
                      <m:accPr>
                        <m:chr m:val="̃"/>
                        <m:ctrlPr>
                          <a:rPr lang="en-US" sz="3400" i="1">
                            <a:solidFill>
                              <a:srgbClr val="FF0000"/>
                            </a:solidFill>
                            <a:latin typeface="Cambria Math" panose="02040503050406030204" pitchFamily="18" charset="0"/>
                          </a:rPr>
                        </m:ctrlPr>
                      </m:accPr>
                      <m:e>
                        <m:r>
                          <a:rPr lang="en-US" sz="3400" i="1">
                            <a:solidFill>
                              <a:srgbClr val="FF0000"/>
                            </a:solidFill>
                            <a:latin typeface="Cambria Math" panose="02040503050406030204" pitchFamily="18" charset="0"/>
                          </a:rPr>
                          <m:t>𝑥</m:t>
                        </m:r>
                      </m:e>
                    </m:acc>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1</m:t>
                        </m:r>
                      </m:num>
                      <m:den>
                        <m:r>
                          <a:rPr lang="en-US" sz="3400" i="1">
                            <a:latin typeface="Cambria Math" panose="02040503050406030204" pitchFamily="18" charset="0"/>
                          </a:rPr>
                          <m:t>2(1)</m:t>
                        </m:r>
                      </m:den>
                    </m:f>
                    <m:d>
                      <m:dPr>
                        <m:begChr m:val="["/>
                        <m:endChr m:val="]"/>
                        <m:ctrlPr>
                          <a:rPr lang="en-US" sz="3400" b="0" i="1" smtClean="0">
                            <a:latin typeface="Cambria Math" panose="02040503050406030204" pitchFamily="18" charset="0"/>
                          </a:rPr>
                        </m:ctrlPr>
                      </m:dPr>
                      <m:e>
                        <m:r>
                          <a:rPr lang="en-US" sz="3400" i="1">
                            <a:latin typeface="Cambria Math" panose="02040503050406030204" pitchFamily="18" charset="0"/>
                          </a:rPr>
                          <m:t>−</m:t>
                        </m:r>
                        <m:d>
                          <m:dPr>
                            <m:ctrlPr>
                              <a:rPr lang="en-US" sz="3400" i="1">
                                <a:latin typeface="Cambria Math" panose="02040503050406030204" pitchFamily="18" charset="0"/>
                              </a:rPr>
                            </m:ctrlPr>
                          </m:dPr>
                          <m:e>
                            <m:r>
                              <a:rPr lang="en-US" sz="3400" i="1">
                                <a:latin typeface="Cambria Math" panose="02040503050406030204" pitchFamily="18" charset="0"/>
                              </a:rPr>
                              <m:t>−2</m:t>
                            </m:r>
                            <m:sSub>
                              <m:sSubPr>
                                <m:ctrlPr>
                                  <a:rPr lang="en-US" sz="3400" i="1">
                                    <a:solidFill>
                                      <a:srgbClr val="00B0F0"/>
                                    </a:solidFill>
                                    <a:latin typeface="Cambria Math" panose="02040503050406030204" pitchFamily="18" charset="0"/>
                                  </a:rPr>
                                </m:ctrlPr>
                              </m:sSubPr>
                              <m:e>
                                <m:r>
                                  <a:rPr lang="en-US" sz="3400" i="1">
                                    <a:solidFill>
                                      <a:srgbClr val="00B0F0"/>
                                    </a:solidFill>
                                    <a:latin typeface="Cambria Math" panose="02040503050406030204" pitchFamily="18" charset="0"/>
                                  </a:rPr>
                                  <m:t>𝑥</m:t>
                                </m:r>
                              </m:e>
                              <m:sub>
                                <m:r>
                                  <a:rPr lang="en-US" sz="3400" i="1">
                                    <a:solidFill>
                                      <a:srgbClr val="00B0F0"/>
                                    </a:solidFill>
                                    <a:latin typeface="Cambria Math" panose="02040503050406030204" pitchFamily="18" charset="0"/>
                                  </a:rPr>
                                  <m:t>0</m:t>
                                </m:r>
                              </m:sub>
                            </m:sSub>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sinh</m:t>
                                </m:r>
                              </m:fName>
                              <m:e>
                                <m:d>
                                  <m:dPr>
                                    <m:ctrlPr>
                                      <a:rPr lang="en-US" sz="3400" i="1">
                                        <a:latin typeface="Cambria Math" panose="02040503050406030204" pitchFamily="18" charset="0"/>
                                      </a:rPr>
                                    </m:ctrlPr>
                                  </m:dPr>
                                  <m:e>
                                    <m:f>
                                      <m:fPr>
                                        <m:ctrlPr>
                                          <a:rPr lang="en-US" sz="3400" i="1">
                                            <a:latin typeface="Cambria Math" panose="02040503050406030204" pitchFamily="18" charset="0"/>
                                          </a:rPr>
                                        </m:ctrlPr>
                                      </m:fPr>
                                      <m:num>
                                        <m:r>
                                          <a:rPr lang="en-US" sz="3400" i="1">
                                            <a:latin typeface="Cambria Math" panose="02040503050406030204" pitchFamily="18" charset="0"/>
                                          </a:rPr>
                                          <m:t>𝑐</m:t>
                                        </m:r>
                                        <m:acc>
                                          <m:accPr>
                                            <m:chr m:val="̃"/>
                                            <m:ctrlPr>
                                              <a:rPr lang="en-US" sz="3400" i="1">
                                                <a:solidFill>
                                                  <a:srgbClr val="FF0000"/>
                                                </a:solidFill>
                                                <a:latin typeface="Cambria Math" panose="02040503050406030204" pitchFamily="18" charset="0"/>
                                              </a:rPr>
                                            </m:ctrlPr>
                                          </m:accPr>
                                          <m:e>
                                            <m:r>
                                              <a:rPr lang="en-US" sz="3400" i="1">
                                                <a:solidFill>
                                                  <a:srgbClr val="FF0000"/>
                                                </a:solidFill>
                                                <a:latin typeface="Cambria Math" panose="02040503050406030204" pitchFamily="18" charset="0"/>
                                              </a:rPr>
                                              <m:t>𝑡</m:t>
                                            </m:r>
                                          </m:e>
                                        </m:acc>
                                      </m:num>
                                      <m:den>
                                        <m:r>
                                          <a:rPr lang="en-US" sz="3400" i="1">
                                            <a:latin typeface="Cambria Math" panose="02040503050406030204" pitchFamily="18" charset="0"/>
                                          </a:rPr>
                                          <m:t>𝐷</m:t>
                                        </m:r>
                                      </m:den>
                                    </m:f>
                                  </m:e>
                                </m:d>
                              </m:e>
                            </m:func>
                          </m:e>
                        </m:d>
                        <m:r>
                          <a:rPr lang="en-US" sz="3400" i="1">
                            <a:latin typeface="Cambria Math" panose="02040503050406030204" pitchFamily="18" charset="0"/>
                          </a:rPr>
                          <m:t>±</m:t>
                        </m:r>
                        <m:rad>
                          <m:radPr>
                            <m:degHide m:val="on"/>
                            <m:ctrlPr>
                              <a:rPr lang="en-US" sz="3400" i="1">
                                <a:latin typeface="Cambria Math" panose="02040503050406030204" pitchFamily="18" charset="0"/>
                              </a:rPr>
                            </m:ctrlPr>
                          </m:radPr>
                          <m:deg/>
                          <m:e>
                            <m:sSup>
                              <m:sSupPr>
                                <m:ctrlPr>
                                  <a:rPr lang="en-US" sz="3400" i="1">
                                    <a:latin typeface="Cambria Math" panose="02040503050406030204" pitchFamily="18" charset="0"/>
                                  </a:rPr>
                                </m:ctrlPr>
                              </m:sSupPr>
                              <m:e>
                                <m:d>
                                  <m:dPr>
                                    <m:ctrlPr>
                                      <a:rPr lang="en-US" sz="3400" i="1">
                                        <a:latin typeface="Cambria Math" panose="02040503050406030204" pitchFamily="18" charset="0"/>
                                      </a:rPr>
                                    </m:ctrlPr>
                                  </m:dPr>
                                  <m:e>
                                    <m:r>
                                      <a:rPr lang="en-US" sz="3400" i="1">
                                        <a:latin typeface="Cambria Math" panose="02040503050406030204" pitchFamily="18" charset="0"/>
                                      </a:rPr>
                                      <m:t>−2</m:t>
                                    </m:r>
                                    <m:sSub>
                                      <m:sSubPr>
                                        <m:ctrlPr>
                                          <a:rPr lang="en-US" sz="3400" i="1">
                                            <a:solidFill>
                                              <a:srgbClr val="00B0F0"/>
                                            </a:solidFill>
                                            <a:latin typeface="Cambria Math" panose="02040503050406030204" pitchFamily="18" charset="0"/>
                                          </a:rPr>
                                        </m:ctrlPr>
                                      </m:sSubPr>
                                      <m:e>
                                        <m:r>
                                          <a:rPr lang="en-US" sz="3400" i="1">
                                            <a:solidFill>
                                              <a:srgbClr val="00B0F0"/>
                                            </a:solidFill>
                                            <a:latin typeface="Cambria Math" panose="02040503050406030204" pitchFamily="18" charset="0"/>
                                          </a:rPr>
                                          <m:t>𝑥</m:t>
                                        </m:r>
                                      </m:e>
                                      <m:sub>
                                        <m:r>
                                          <a:rPr lang="en-US" sz="3400" i="1">
                                            <a:solidFill>
                                              <a:srgbClr val="00B0F0"/>
                                            </a:solidFill>
                                            <a:latin typeface="Cambria Math" panose="02040503050406030204" pitchFamily="18" charset="0"/>
                                          </a:rPr>
                                          <m:t>0</m:t>
                                        </m:r>
                                      </m:sub>
                                    </m:sSub>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sinh</m:t>
                                        </m:r>
                                      </m:fName>
                                      <m:e>
                                        <m:d>
                                          <m:dPr>
                                            <m:ctrlPr>
                                              <a:rPr lang="en-US" sz="3400" i="1">
                                                <a:latin typeface="Cambria Math" panose="02040503050406030204" pitchFamily="18" charset="0"/>
                                              </a:rPr>
                                            </m:ctrlPr>
                                          </m:dPr>
                                          <m:e>
                                            <m:f>
                                              <m:fPr>
                                                <m:ctrlPr>
                                                  <a:rPr lang="en-US" sz="3400" i="1">
                                                    <a:latin typeface="Cambria Math" panose="02040503050406030204" pitchFamily="18" charset="0"/>
                                                  </a:rPr>
                                                </m:ctrlPr>
                                              </m:fPr>
                                              <m:num>
                                                <m:r>
                                                  <a:rPr lang="en-US" sz="3400" i="1">
                                                    <a:latin typeface="Cambria Math" panose="02040503050406030204" pitchFamily="18" charset="0"/>
                                                  </a:rPr>
                                                  <m:t>𝑐</m:t>
                                                </m:r>
                                                <m:acc>
                                                  <m:accPr>
                                                    <m:chr m:val="̃"/>
                                                    <m:ctrlPr>
                                                      <a:rPr lang="en-US" sz="3400" i="1">
                                                        <a:solidFill>
                                                          <a:srgbClr val="FF0000"/>
                                                        </a:solidFill>
                                                        <a:latin typeface="Cambria Math" panose="02040503050406030204" pitchFamily="18" charset="0"/>
                                                      </a:rPr>
                                                    </m:ctrlPr>
                                                  </m:accPr>
                                                  <m:e>
                                                    <m:r>
                                                      <a:rPr lang="en-US" sz="3400" i="1">
                                                        <a:solidFill>
                                                          <a:srgbClr val="FF0000"/>
                                                        </a:solidFill>
                                                        <a:latin typeface="Cambria Math" panose="02040503050406030204" pitchFamily="18" charset="0"/>
                                                      </a:rPr>
                                                      <m:t>𝑡</m:t>
                                                    </m:r>
                                                  </m:e>
                                                </m:acc>
                                              </m:num>
                                              <m:den>
                                                <m:r>
                                                  <a:rPr lang="en-US" sz="3400" i="1">
                                                    <a:latin typeface="Cambria Math" panose="02040503050406030204" pitchFamily="18" charset="0"/>
                                                  </a:rPr>
                                                  <m:t>𝐷</m:t>
                                                </m:r>
                                              </m:den>
                                            </m:f>
                                          </m:e>
                                        </m:d>
                                      </m:e>
                                    </m:func>
                                  </m:e>
                                </m:d>
                              </m:e>
                              <m:sup>
                                <m:r>
                                  <a:rPr lang="en-US" sz="3400" i="1">
                                    <a:latin typeface="Cambria Math" panose="02040503050406030204" pitchFamily="18" charset="0"/>
                                  </a:rPr>
                                  <m:t>2</m:t>
                                </m:r>
                              </m:sup>
                            </m:sSup>
                            <m:r>
                              <a:rPr lang="en-US" sz="3400" i="1">
                                <a:latin typeface="Cambria Math" panose="02040503050406030204" pitchFamily="18" charset="0"/>
                              </a:rPr>
                              <m:t>−4(1)(−</m:t>
                            </m:r>
                            <m:sSup>
                              <m:sSupPr>
                                <m:ctrlPr>
                                  <a:rPr lang="en-US" sz="3400" i="1">
                                    <a:latin typeface="Cambria Math" panose="02040503050406030204" pitchFamily="18" charset="0"/>
                                  </a:rPr>
                                </m:ctrlPr>
                              </m:sSupPr>
                              <m:e>
                                <m:sSub>
                                  <m:sSubPr>
                                    <m:ctrlPr>
                                      <a:rPr lang="en-US" sz="3400" i="1">
                                        <a:solidFill>
                                          <a:srgbClr val="00B0F0"/>
                                        </a:solidFill>
                                        <a:latin typeface="Cambria Math" panose="02040503050406030204" pitchFamily="18" charset="0"/>
                                      </a:rPr>
                                    </m:ctrlPr>
                                  </m:sSubPr>
                                  <m:e>
                                    <m:r>
                                      <a:rPr lang="en-US" sz="3400" i="1">
                                        <a:solidFill>
                                          <a:srgbClr val="00B0F0"/>
                                        </a:solidFill>
                                        <a:latin typeface="Cambria Math" panose="02040503050406030204" pitchFamily="18" charset="0"/>
                                      </a:rPr>
                                      <m:t>𝑥</m:t>
                                    </m:r>
                                  </m:e>
                                  <m:sub>
                                    <m:r>
                                      <a:rPr lang="en-US" sz="3400" i="1">
                                        <a:solidFill>
                                          <a:srgbClr val="00B0F0"/>
                                        </a:solidFill>
                                        <a:latin typeface="Cambria Math" panose="02040503050406030204" pitchFamily="18" charset="0"/>
                                      </a:rPr>
                                      <m:t>0</m:t>
                                    </m:r>
                                  </m:sub>
                                </m:sSub>
                              </m:e>
                              <m:sup>
                                <m:r>
                                  <a:rPr lang="en-US" sz="3400" i="1">
                                    <a:latin typeface="Cambria Math" panose="02040503050406030204" pitchFamily="18" charset="0"/>
                                  </a:rPr>
                                  <m:t>2</m:t>
                                </m:r>
                              </m:sup>
                            </m:sSup>
                            <m:r>
                              <a:rPr lang="en-US" sz="3400" i="1">
                                <a:latin typeface="Cambria Math" panose="02040503050406030204" pitchFamily="18" charset="0"/>
                              </a:rPr>
                              <m:t>) </m:t>
                            </m:r>
                          </m:e>
                        </m:rad>
                      </m:e>
                    </m:d>
                  </m:oMath>
                </a14:m>
                <a:r>
                  <a:rPr lang="en-CA" sz="3400" dirty="0"/>
                  <a:t> </a:t>
                </a:r>
              </a:p>
              <a:p>
                <a:pPr>
                  <a:spcAft>
                    <a:spcPts val="1200"/>
                  </a:spcAft>
                </a:pPr>
                <a14:m>
                  <m:oMath xmlns:m="http://schemas.openxmlformats.org/officeDocument/2006/math">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r>
                      <a:rPr lang="en-US" sz="4000" i="1">
                        <a:latin typeface="Cambria Math" panose="02040503050406030204" pitchFamily="18" charset="0"/>
                      </a:rPr>
                      <m:t>=</m:t>
                    </m:r>
                  </m:oMath>
                </a14:m>
                <a:r>
                  <a:rPr lang="en-US" sz="4000" dirty="0">
                    <a:solidFill>
                      <a:srgbClr val="00B0F0"/>
                    </a:solidFill>
                  </a:rPr>
                  <a:t> </a:t>
                </a:r>
                <a14:m>
                  <m:oMath xmlns:m="http://schemas.openxmlformats.org/officeDocument/2006/math">
                    <m:sSub>
                      <m:sSubPr>
                        <m:ctrlPr>
                          <a:rPr lang="en-US" sz="4000" i="1">
                            <a:solidFill>
                              <a:srgbClr val="00B0F0"/>
                            </a:solidFill>
                            <a:latin typeface="Cambria Math" panose="02040503050406030204" pitchFamily="18" charset="0"/>
                          </a:rPr>
                        </m:ctrlPr>
                      </m:sSubPr>
                      <m:e>
                        <m:r>
                          <a:rPr lang="en-US" sz="4000" i="1">
                            <a:solidFill>
                              <a:srgbClr val="00B0F0"/>
                            </a:solidFill>
                            <a:latin typeface="Cambria Math" panose="02040503050406030204" pitchFamily="18" charset="0"/>
                          </a:rPr>
                          <m:t>𝑥</m:t>
                        </m:r>
                      </m:e>
                      <m:sub>
                        <m:r>
                          <a:rPr lang="en-US" sz="4000" i="1">
                            <a:solidFill>
                              <a:srgbClr val="00B0F0"/>
                            </a:solidFill>
                            <a:latin typeface="Cambria Math" panose="02040503050406030204" pitchFamily="18" charset="0"/>
                          </a:rPr>
                          <m:t>0</m:t>
                        </m:r>
                      </m:sub>
                    </m:sSub>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r>
                      <a:rPr lang="en-US" sz="4000" i="1">
                        <a:latin typeface="Cambria Math" panose="02040503050406030204" pitchFamily="18" charset="0"/>
                      </a:rPr>
                      <m:t>±</m:t>
                    </m:r>
                    <m:rad>
                      <m:radPr>
                        <m:degHide m:val="on"/>
                        <m:ctrlPr>
                          <a:rPr lang="en-US" sz="4000" i="1">
                            <a:latin typeface="Cambria Math" panose="02040503050406030204" pitchFamily="18" charset="0"/>
                          </a:rPr>
                        </m:ctrlPr>
                      </m:radPr>
                      <m:deg/>
                      <m:e>
                        <m:sSup>
                          <m:sSupPr>
                            <m:ctrlPr>
                              <a:rPr lang="en-US" sz="4000" i="1">
                                <a:latin typeface="Cambria Math" panose="02040503050406030204" pitchFamily="18" charset="0"/>
                              </a:rPr>
                            </m:ctrlPr>
                          </m:sSupPr>
                          <m:e>
                            <m:sSup>
                              <m:sSupPr>
                                <m:ctrlPr>
                                  <a:rPr lang="en-US" sz="4000" i="1">
                                    <a:latin typeface="Cambria Math" panose="02040503050406030204" pitchFamily="18" charset="0"/>
                                  </a:rPr>
                                </m:ctrlPr>
                              </m:sSupPr>
                              <m:e>
                                <m:sSub>
                                  <m:sSubPr>
                                    <m:ctrlPr>
                                      <a:rPr lang="en-US" sz="4000" i="1">
                                        <a:solidFill>
                                          <a:srgbClr val="00B0F0"/>
                                        </a:solidFill>
                                        <a:latin typeface="Cambria Math" panose="02040503050406030204" pitchFamily="18" charset="0"/>
                                      </a:rPr>
                                    </m:ctrlPr>
                                  </m:sSubPr>
                                  <m:e>
                                    <m:r>
                                      <a:rPr lang="en-US" sz="4000" i="1">
                                        <a:solidFill>
                                          <a:srgbClr val="00B0F0"/>
                                        </a:solidFill>
                                        <a:latin typeface="Cambria Math" panose="02040503050406030204" pitchFamily="18" charset="0"/>
                                      </a:rPr>
                                      <m:t>𝑥</m:t>
                                    </m:r>
                                  </m:e>
                                  <m:sub>
                                    <m:r>
                                      <a:rPr lang="en-US" sz="4000" i="1">
                                        <a:solidFill>
                                          <a:srgbClr val="00B0F0"/>
                                        </a:solidFill>
                                        <a:latin typeface="Cambria Math" panose="02040503050406030204" pitchFamily="18" charset="0"/>
                                      </a:rPr>
                                      <m:t>0</m:t>
                                    </m:r>
                                  </m:sub>
                                </m:sSub>
                              </m:e>
                              <m:sup>
                                <m:r>
                                  <a:rPr lang="en-US" sz="4000" i="1">
                                    <a:latin typeface="Cambria Math" panose="02040503050406030204" pitchFamily="18" charset="0"/>
                                  </a:rPr>
                                  <m:t>2</m:t>
                                </m:r>
                              </m:sup>
                            </m:sSup>
                            <m:d>
                              <m:dPr>
                                <m:ctrlPr>
                                  <a:rPr lang="en-US" sz="4000" i="1">
                                    <a:latin typeface="Cambria Math" panose="02040503050406030204" pitchFamily="18" charset="0"/>
                                  </a:rPr>
                                </m:ctrlPr>
                              </m:dPr>
                              <m:e>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e>
                            </m:d>
                          </m:e>
                          <m:sup>
                            <m:r>
                              <a:rPr lang="en-US" sz="4000" i="1">
                                <a:latin typeface="Cambria Math" panose="02040503050406030204" pitchFamily="18" charset="0"/>
                              </a:rPr>
                              <m:t>2</m:t>
                            </m:r>
                          </m:sup>
                        </m:sSup>
                        <m:r>
                          <a:rPr lang="en-US" sz="4000" i="1">
                            <a:latin typeface="Cambria Math" panose="02040503050406030204" pitchFamily="18" charset="0"/>
                          </a:rPr>
                          <m:t>+</m:t>
                        </m:r>
                        <m:sSup>
                          <m:sSupPr>
                            <m:ctrlPr>
                              <a:rPr lang="en-US" sz="4000" i="1">
                                <a:latin typeface="Cambria Math" panose="02040503050406030204" pitchFamily="18" charset="0"/>
                              </a:rPr>
                            </m:ctrlPr>
                          </m:sSupPr>
                          <m:e>
                            <m:sSub>
                              <m:sSubPr>
                                <m:ctrlPr>
                                  <a:rPr lang="en-US" sz="4000" i="1">
                                    <a:solidFill>
                                      <a:srgbClr val="00B0F0"/>
                                    </a:solidFill>
                                    <a:latin typeface="Cambria Math" panose="02040503050406030204" pitchFamily="18" charset="0"/>
                                  </a:rPr>
                                </m:ctrlPr>
                              </m:sSubPr>
                              <m:e>
                                <m:r>
                                  <a:rPr lang="en-US" sz="4000" i="1">
                                    <a:solidFill>
                                      <a:srgbClr val="00B0F0"/>
                                    </a:solidFill>
                                    <a:latin typeface="Cambria Math" panose="02040503050406030204" pitchFamily="18" charset="0"/>
                                  </a:rPr>
                                  <m:t>𝑥</m:t>
                                </m:r>
                              </m:e>
                              <m:sub>
                                <m:r>
                                  <a:rPr lang="en-US" sz="4000" i="1">
                                    <a:solidFill>
                                      <a:srgbClr val="00B0F0"/>
                                    </a:solidFill>
                                    <a:latin typeface="Cambria Math" panose="02040503050406030204" pitchFamily="18" charset="0"/>
                                  </a:rPr>
                                  <m:t>0</m:t>
                                </m:r>
                              </m:sub>
                            </m:sSub>
                          </m:e>
                          <m:sup>
                            <m:r>
                              <a:rPr lang="en-US" sz="4000" i="1">
                                <a:latin typeface="Cambria Math" panose="02040503050406030204" pitchFamily="18" charset="0"/>
                              </a:rPr>
                              <m:t>2</m:t>
                            </m:r>
                          </m:sup>
                        </m:sSup>
                      </m:e>
                    </m:rad>
                  </m:oMath>
                </a14:m>
                <a:r>
                  <a:rPr lang="en-CA" sz="4000" dirty="0"/>
                  <a:t> </a:t>
                </a:r>
              </a:p>
              <a:p>
                <a:pPr>
                  <a:spcAft>
                    <a:spcPts val="1200"/>
                  </a:spcAft>
                </a:pPr>
                <a14:m>
                  <m:oMath xmlns:m="http://schemas.openxmlformats.org/officeDocument/2006/math">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r>
                      <a:rPr lang="en-US" sz="4000" i="1">
                        <a:latin typeface="Cambria Math" panose="02040503050406030204" pitchFamily="18" charset="0"/>
                      </a:rPr>
                      <m:t>=</m:t>
                    </m:r>
                    <m:sSub>
                      <m:sSubPr>
                        <m:ctrlPr>
                          <a:rPr lang="en-US" sz="4000" i="1">
                            <a:solidFill>
                              <a:srgbClr val="00B0F0"/>
                            </a:solidFill>
                            <a:latin typeface="Cambria Math" panose="02040503050406030204" pitchFamily="18" charset="0"/>
                          </a:rPr>
                        </m:ctrlPr>
                      </m:sSubPr>
                      <m:e>
                        <m:r>
                          <a:rPr lang="en-US" sz="4000" i="1">
                            <a:solidFill>
                              <a:srgbClr val="00B0F0"/>
                            </a:solidFill>
                            <a:latin typeface="Cambria Math" panose="02040503050406030204" pitchFamily="18" charset="0"/>
                          </a:rPr>
                          <m:t>𝑥</m:t>
                        </m:r>
                      </m:e>
                      <m:sub>
                        <m:r>
                          <a:rPr lang="en-US" sz="4000" i="1">
                            <a:solidFill>
                              <a:srgbClr val="00B0F0"/>
                            </a:solidFill>
                            <a:latin typeface="Cambria Math" panose="02040503050406030204" pitchFamily="18" charset="0"/>
                          </a:rPr>
                          <m:t>0</m:t>
                        </m:r>
                      </m:sub>
                    </m:sSub>
                    <m:d>
                      <m:dPr>
                        <m:begChr m:val="["/>
                        <m:endChr m:val="]"/>
                        <m:ctrlPr>
                          <a:rPr lang="en-US" sz="4000" b="0" i="1" smtClean="0">
                            <a:latin typeface="Cambria Math" panose="02040503050406030204" pitchFamily="18" charset="0"/>
                          </a:rPr>
                        </m:ctrlPr>
                      </m:dPr>
                      <m:e>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r>
                          <a:rPr lang="en-US" sz="4000" i="1">
                            <a:latin typeface="Cambria Math" panose="02040503050406030204" pitchFamily="18" charset="0"/>
                          </a:rPr>
                          <m:t>±</m:t>
                        </m:r>
                        <m:rad>
                          <m:radPr>
                            <m:degHide m:val="on"/>
                            <m:ctrlPr>
                              <a:rPr lang="en-US" sz="4000" i="1">
                                <a:latin typeface="Cambria Math" panose="02040503050406030204" pitchFamily="18" charset="0"/>
                              </a:rPr>
                            </m:ctrlPr>
                          </m:radPr>
                          <m:deg/>
                          <m:e>
                            <m:sSup>
                              <m:sSupPr>
                                <m:ctrlPr>
                                  <a:rPr lang="en-US" sz="4000" i="1">
                                    <a:latin typeface="Cambria Math" panose="02040503050406030204" pitchFamily="18" charset="0"/>
                                  </a:rPr>
                                </m:ctrlPr>
                              </m:sSupPr>
                              <m:e>
                                <m:d>
                                  <m:dPr>
                                    <m:ctrlPr>
                                      <a:rPr lang="en-US" sz="4000" i="1">
                                        <a:latin typeface="Cambria Math" panose="02040503050406030204" pitchFamily="18" charset="0"/>
                                      </a:rPr>
                                    </m:ctrlPr>
                                  </m:dPr>
                                  <m:e>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e>
                                </m:d>
                              </m:e>
                              <m:sup>
                                <m:r>
                                  <a:rPr lang="en-US" sz="4000" i="1">
                                    <a:latin typeface="Cambria Math" panose="02040503050406030204" pitchFamily="18" charset="0"/>
                                  </a:rPr>
                                  <m:t>2</m:t>
                                </m:r>
                              </m:sup>
                            </m:sSup>
                            <m:r>
                              <a:rPr lang="en-US" sz="4000" i="1">
                                <a:latin typeface="Cambria Math" panose="02040503050406030204" pitchFamily="18" charset="0"/>
                              </a:rPr>
                              <m:t>+1</m:t>
                            </m:r>
                          </m:e>
                        </m:rad>
                      </m:e>
                    </m:d>
                  </m:oMath>
                </a14:m>
                <a:r>
                  <a:rPr lang="en-CA" sz="4000" dirty="0"/>
                  <a:t> </a:t>
                </a:r>
              </a:p>
            </p:txBody>
          </p:sp>
        </mc:Choice>
        <mc:Fallback xmlns="">
          <p:sp>
            <p:nvSpPr>
              <p:cNvPr id="4" name="TextBox 3">
                <a:extLst>
                  <a:ext uri="{FF2B5EF4-FFF2-40B4-BE49-F238E27FC236}">
                    <a16:creationId xmlns:a16="http://schemas.microsoft.com/office/drawing/2014/main" id="{64C2712C-2F42-488B-B84A-35089054A1C5}"/>
                  </a:ext>
                </a:extLst>
              </p:cNvPr>
              <p:cNvSpPr txBox="1">
                <a:spLocks noRot="1" noChangeAspect="1" noMove="1" noResize="1" noEditPoints="1" noAdjustHandles="1" noChangeArrowheads="1" noChangeShapeType="1" noTextEdit="1"/>
              </p:cNvSpPr>
              <p:nvPr/>
            </p:nvSpPr>
            <p:spPr>
              <a:xfrm>
                <a:off x="-76200" y="1402080"/>
                <a:ext cx="12584727" cy="5475025"/>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E443BBD-178F-4619-86C0-6927CC075D50}"/>
                  </a:ext>
                </a:extLst>
              </p:cNvPr>
              <p:cNvSpPr txBox="1"/>
              <p:nvPr/>
            </p:nvSpPr>
            <p:spPr>
              <a:xfrm>
                <a:off x="209367" y="106680"/>
                <a:ext cx="7482176" cy="1136850"/>
              </a:xfrm>
              <a:prstGeom prst="rect">
                <a:avLst/>
              </a:prstGeom>
              <a:noFill/>
            </p:spPr>
            <p:txBody>
              <a:bodyPr wrap="none" rtlCol="0">
                <a:spAutoFit/>
              </a:bodyPr>
              <a:lstStyle/>
              <a:p>
                <a:pPr>
                  <a:spcAft>
                    <a:spcPts val="1200"/>
                  </a:spcAft>
                </a:pPr>
                <a14:m>
                  <m:oMath xmlns:m="http://schemas.openxmlformats.org/officeDocument/2006/math">
                    <m:sSup>
                      <m:sSupPr>
                        <m:ctrlPr>
                          <a:rPr lang="en-US" sz="4400" i="1">
                            <a:latin typeface="Cambria Math" panose="02040503050406030204" pitchFamily="18" charset="0"/>
                          </a:rPr>
                        </m:ctrlPr>
                      </m:sSupPr>
                      <m:e>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e>
                      <m:sup>
                        <m:r>
                          <a:rPr lang="en-US" sz="4400" i="1">
                            <a:latin typeface="Cambria Math" panose="02040503050406030204" pitchFamily="18" charset="0"/>
                          </a:rPr>
                          <m:t>2</m:t>
                        </m:r>
                      </m:sup>
                    </m:sSup>
                    <m:r>
                      <a:rPr lang="en-US" sz="4400" i="1">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r>
                      <a:rPr lang="en-US" sz="4400" i="1">
                        <a:latin typeface="Cambria Math" panose="02040503050406030204" pitchFamily="18" charset="0"/>
                      </a:rPr>
                      <m:t>2</m:t>
                    </m:r>
                    <m:sSub>
                      <m:sSubPr>
                        <m:ctrlPr>
                          <a:rPr lang="en-US" sz="4400" i="1">
                            <a:solidFill>
                              <a:srgbClr val="00B0F0"/>
                            </a:solidFill>
                            <a:latin typeface="Cambria Math" panose="02040503050406030204" pitchFamily="18" charset="0"/>
                          </a:rPr>
                        </m:ctrlPr>
                      </m:sSubPr>
                      <m:e>
                        <m:r>
                          <a:rPr lang="en-US" sz="4400" i="1">
                            <a:solidFill>
                              <a:srgbClr val="00B0F0"/>
                            </a:solidFill>
                            <a:latin typeface="Cambria Math" panose="02040503050406030204" pitchFamily="18" charset="0"/>
                          </a:rPr>
                          <m:t>𝑥</m:t>
                        </m:r>
                      </m:e>
                      <m:sub>
                        <m:r>
                          <a:rPr lang="en-US" sz="4400" i="1">
                            <a:solidFill>
                              <a:srgbClr val="00B0F0"/>
                            </a:solidFill>
                            <a:latin typeface="Cambria Math" panose="02040503050406030204" pitchFamily="18" charset="0"/>
                          </a:rPr>
                          <m:t>0</m:t>
                        </m:r>
                      </m:sub>
                    </m:sSub>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num>
                              <m:den>
                                <m:r>
                                  <a:rPr lang="en-US" sz="4400" b="0" i="1" smtClean="0">
                                    <a:latin typeface="Cambria Math" panose="02040503050406030204" pitchFamily="18" charset="0"/>
                                  </a:rPr>
                                  <m:t>𝐷</m:t>
                                </m:r>
                              </m:den>
                            </m:f>
                          </m:e>
                        </m:d>
                      </m:e>
                    </m:func>
                    <m:r>
                      <a:rPr lang="en-US" sz="4400" i="1">
                        <a:latin typeface="Cambria Math" panose="02040503050406030204" pitchFamily="18" charset="0"/>
                      </a:rPr>
                      <m:t>−</m:t>
                    </m:r>
                    <m:sSup>
                      <m:sSupPr>
                        <m:ctrlPr>
                          <a:rPr lang="en-US" sz="4400" i="1">
                            <a:latin typeface="Cambria Math" panose="02040503050406030204" pitchFamily="18" charset="0"/>
                          </a:rPr>
                        </m:ctrlPr>
                      </m:sSupPr>
                      <m:e>
                        <m:sSub>
                          <m:sSubPr>
                            <m:ctrlPr>
                              <a:rPr lang="en-US" sz="4400" i="1">
                                <a:solidFill>
                                  <a:srgbClr val="00B0F0"/>
                                </a:solidFill>
                                <a:latin typeface="Cambria Math" panose="02040503050406030204" pitchFamily="18" charset="0"/>
                              </a:rPr>
                            </m:ctrlPr>
                          </m:sSubPr>
                          <m:e>
                            <m:r>
                              <a:rPr lang="en-US" sz="4400" i="1">
                                <a:solidFill>
                                  <a:srgbClr val="00B0F0"/>
                                </a:solidFill>
                                <a:latin typeface="Cambria Math" panose="02040503050406030204" pitchFamily="18" charset="0"/>
                              </a:rPr>
                              <m:t>𝑥</m:t>
                            </m:r>
                          </m:e>
                          <m:sub>
                            <m:r>
                              <a:rPr lang="en-US" sz="4400" i="1">
                                <a:solidFill>
                                  <a:srgbClr val="00B0F0"/>
                                </a:solidFill>
                                <a:latin typeface="Cambria Math" panose="02040503050406030204" pitchFamily="18" charset="0"/>
                              </a:rPr>
                              <m:t>0</m:t>
                            </m:r>
                          </m:sub>
                        </m:sSub>
                      </m:e>
                      <m:sup>
                        <m:r>
                          <a:rPr lang="en-US" sz="4400" i="1">
                            <a:latin typeface="Cambria Math" panose="02040503050406030204" pitchFamily="18" charset="0"/>
                          </a:rPr>
                          <m:t>2</m:t>
                        </m:r>
                      </m:sup>
                    </m:sSup>
                    <m:r>
                      <a:rPr lang="en-US" sz="4400" i="1">
                        <a:latin typeface="Cambria Math" panose="02040503050406030204" pitchFamily="18" charset="0"/>
                      </a:rPr>
                      <m:t>=0</m:t>
                    </m:r>
                  </m:oMath>
                </a14:m>
                <a:r>
                  <a:rPr lang="en-CA" sz="4400" dirty="0"/>
                  <a:t> </a:t>
                </a:r>
              </a:p>
            </p:txBody>
          </p:sp>
        </mc:Choice>
        <mc:Fallback xmlns="">
          <p:sp>
            <p:nvSpPr>
              <p:cNvPr id="5" name="TextBox 4">
                <a:extLst>
                  <a:ext uri="{FF2B5EF4-FFF2-40B4-BE49-F238E27FC236}">
                    <a16:creationId xmlns:a16="http://schemas.microsoft.com/office/drawing/2014/main" id="{2E443BBD-178F-4619-86C0-6927CC075D50}"/>
                  </a:ext>
                </a:extLst>
              </p:cNvPr>
              <p:cNvSpPr txBox="1">
                <a:spLocks noRot="1" noChangeAspect="1" noMove="1" noResize="1" noEditPoints="1" noAdjustHandles="1" noChangeArrowheads="1" noChangeShapeType="1" noTextEdit="1"/>
              </p:cNvSpPr>
              <p:nvPr/>
            </p:nvSpPr>
            <p:spPr>
              <a:xfrm>
                <a:off x="209367" y="106680"/>
                <a:ext cx="7482176" cy="1136850"/>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5">
            <p14:nvContentPartPr>
              <p14:cNvPr id="6" name="Ink 5">
                <a:extLst>
                  <a:ext uri="{FF2B5EF4-FFF2-40B4-BE49-F238E27FC236}">
                    <a16:creationId xmlns:a16="http://schemas.microsoft.com/office/drawing/2014/main" id="{11A04FFD-1903-467B-B205-E3EC5473376B}"/>
                  </a:ext>
                </a:extLst>
              </p14:cNvPr>
              <p14:cNvContentPartPr/>
              <p14:nvPr>
                <p:extLst>
                  <p:ext uri="{42D2F446-02D8-4167-A562-619A0277C38B}">
                    <p15:isNarration xmlns:p15="http://schemas.microsoft.com/office/powerpoint/2012/main" val="1"/>
                  </p:ext>
                </p:extLst>
              </p14:nvPr>
            </p14:nvContentPartPr>
            <p14:xfrm>
              <a:off x="813240" y="2961360"/>
              <a:ext cx="9264960" cy="3621240"/>
            </p14:xfrm>
          </p:contentPart>
        </mc:Choice>
        <mc:Fallback xmlns="">
          <p:pic>
            <p:nvPicPr>
              <p:cNvPr id="6" name="Ink 5">
                <a:extLst>
                  <a:ext uri="{FF2B5EF4-FFF2-40B4-BE49-F238E27FC236}">
                    <a16:creationId xmlns:a16="http://schemas.microsoft.com/office/drawing/2014/main" id="{11A04FFD-1903-467B-B205-E3EC5473376B}"/>
                  </a:ext>
                </a:extLst>
              </p:cNvPr>
              <p:cNvPicPr>
                <a:picLocks noGrp="1" noRot="1" noChangeAspect="1" noMove="1" noResize="1" noEditPoints="1" noAdjustHandles="1" noChangeArrowheads="1" noChangeShapeType="1"/>
              </p:cNvPicPr>
              <p:nvPr/>
            </p:nvPicPr>
            <p:blipFill>
              <a:blip r:embed="rId6"/>
              <a:stretch>
                <a:fillRect/>
              </a:stretch>
            </p:blipFill>
            <p:spPr>
              <a:xfrm>
                <a:off x="803880" y="2952000"/>
                <a:ext cx="9283680" cy="3639960"/>
              </a:xfrm>
              <a:prstGeom prst="rect">
                <a:avLst/>
              </a:prstGeom>
            </p:spPr>
          </p:pic>
        </mc:Fallback>
      </mc:AlternateContent>
    </p:spTree>
    <p:custDataLst>
      <p:tags r:id="rId1"/>
    </p:custDataLst>
    <p:extLst>
      <p:ext uri="{BB962C8B-B14F-4D97-AF65-F5344CB8AC3E}">
        <p14:creationId xmlns:p14="http://schemas.microsoft.com/office/powerpoint/2010/main" val="3037245672"/>
      </p:ext>
    </p:extLst>
  </p:cSld>
  <p:clrMapOvr>
    <a:masterClrMapping/>
  </p:clrMapOvr>
  <mc:AlternateContent xmlns:mc="http://schemas.openxmlformats.org/markup-compatibility/2006" xmlns:p14="http://schemas.microsoft.com/office/powerpoint/2010/main">
    <mc:Choice Requires="p14">
      <p:transition spd="med" p14:dur="700" advTm="37855">
        <p:fade/>
      </p:transition>
    </mc:Choice>
    <mc:Fallback xmlns="">
      <p:transition spd="med" advTm="3785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A1FB779-2FA5-4235-9FF6-D90BF72C60D3}"/>
                  </a:ext>
                </a:extLst>
              </p:cNvPr>
              <p:cNvSpPr txBox="1"/>
              <p:nvPr/>
            </p:nvSpPr>
            <p:spPr>
              <a:xfrm>
                <a:off x="114300" y="106680"/>
                <a:ext cx="6601487" cy="1754326"/>
              </a:xfrm>
              <a:prstGeom prst="rect">
                <a:avLst/>
              </a:prstGeom>
              <a:noFill/>
            </p:spPr>
            <p:txBody>
              <a:bodyPr wrap="none" rtlCol="0">
                <a:spAutoFit/>
              </a:bodyPr>
              <a:lstStyle/>
              <a:p>
                <a:pPr>
                  <a:spcAft>
                    <a:spcPts val="1200"/>
                  </a:spcAft>
                </a:pPr>
                <a14:m>
                  <m:oMathPara xmlns:m="http://schemas.openxmlformats.org/officeDocument/2006/math">
                    <m:oMathParaPr>
                      <m:jc m:val="left"/>
                    </m:oMathParaPr>
                    <m:oMath xmlns:m="http://schemas.openxmlformats.org/officeDocument/2006/math">
                      <m:sSup>
                        <m:sSupPr>
                          <m:ctrlPr>
                            <a:rPr lang="en-US" sz="4400" b="0" i="1" smtClean="0">
                              <a:latin typeface="Cambria Math" panose="02040503050406030204" pitchFamily="18" charset="0"/>
                            </a:rPr>
                          </m:ctrlPr>
                        </m:sSupPr>
                        <m:e>
                          <m:d>
                            <m:dPr>
                              <m:ctrlPr>
                                <a:rPr lang="en-US" sz="4400" b="0" i="1" smtClean="0">
                                  <a:latin typeface="Cambria Math" panose="02040503050406030204" pitchFamily="18" charset="0"/>
                                </a:rPr>
                              </m:ctrlPr>
                            </m:dPr>
                            <m:e>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cosh</m:t>
                                  </m:r>
                                </m:fName>
                                <m:e>
                                  <m:r>
                                    <a:rPr lang="en-US" sz="4400" i="1" smtClean="0">
                                      <a:solidFill>
                                        <a:srgbClr val="00B050"/>
                                      </a:solidFill>
                                      <a:latin typeface="Cambria Math" panose="02040503050406030204" pitchFamily="18" charset="0"/>
                                    </a:rPr>
                                    <m:t>𝜙</m:t>
                                  </m:r>
                                </m:e>
                              </m:func>
                            </m:e>
                          </m:d>
                        </m:e>
                        <m:sup>
                          <m:r>
                            <a:rPr lang="en-US" sz="4400" b="0" i="1" smtClean="0">
                              <a:latin typeface="Cambria Math" panose="02040503050406030204" pitchFamily="18" charset="0"/>
                            </a:rPr>
                            <m:t>2</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d>
                            <m:dPr>
                              <m:ctrlPr>
                                <a:rPr lang="en-US" sz="4400" b="0" i="1" smtClean="0">
                                  <a:latin typeface="Cambria Math" panose="02040503050406030204" pitchFamily="18" charset="0"/>
                                </a:rPr>
                              </m:ctrlPr>
                            </m:dPr>
                            <m:e>
                              <m:func>
                                <m:funcPr>
                                  <m:ctrlPr>
                                    <a:rPr lang="en-US" sz="4400" i="1">
                                      <a:latin typeface="Cambria Math" panose="02040503050406030204" pitchFamily="18" charset="0"/>
                                    </a:rPr>
                                  </m:ctrlPr>
                                </m:funcPr>
                                <m:fName>
                                  <m:r>
                                    <m:rPr>
                                      <m:sty m:val="p"/>
                                    </m:rPr>
                                    <a:rPr lang="en-US" sz="4400" b="0" i="0" smtClean="0">
                                      <a:latin typeface="Cambria Math" panose="02040503050406030204" pitchFamily="18" charset="0"/>
                                    </a:rPr>
                                    <m:t>sin</m:t>
                                  </m:r>
                                  <m:r>
                                    <m:rPr>
                                      <m:sty m:val="p"/>
                                    </m:rPr>
                                    <a:rPr lang="en-US" sz="4400">
                                      <a:latin typeface="Cambria Math" panose="02040503050406030204" pitchFamily="18" charset="0"/>
                                    </a:rPr>
                                    <m:t>h</m:t>
                                  </m:r>
                                </m:fName>
                                <m:e>
                                  <m:r>
                                    <a:rPr lang="en-US" sz="4400" i="1" smtClean="0">
                                      <a:solidFill>
                                        <a:srgbClr val="00B050"/>
                                      </a:solidFill>
                                      <a:latin typeface="Cambria Math" panose="02040503050406030204" pitchFamily="18" charset="0"/>
                                    </a:rPr>
                                    <m:t>𝜙</m:t>
                                  </m:r>
                                </m:e>
                              </m:func>
                            </m:e>
                          </m:d>
                        </m:e>
                        <m:sup>
                          <m:r>
                            <a:rPr lang="en-US" sz="4400" b="0" i="1" smtClean="0">
                              <a:latin typeface="Cambria Math" panose="02040503050406030204" pitchFamily="18" charset="0"/>
                            </a:rPr>
                            <m:t>2</m:t>
                          </m:r>
                        </m:sup>
                      </m:sSup>
                      <m:r>
                        <a:rPr lang="en-US" sz="4400" b="0" i="1" smtClean="0">
                          <a:latin typeface="Cambria Math" panose="02040503050406030204" pitchFamily="18" charset="0"/>
                        </a:rPr>
                        <m:t>=1</m:t>
                      </m:r>
                    </m:oMath>
                  </m:oMathPara>
                </a14:m>
                <a:endParaRPr lang="en-CA" sz="4400" dirty="0"/>
              </a:p>
              <a:p>
                <a:pPr>
                  <a:spcAft>
                    <a:spcPts val="1200"/>
                  </a:spcAft>
                </a:pPr>
                <a14:m>
                  <m:oMathPara xmlns:m="http://schemas.openxmlformats.org/officeDocument/2006/math">
                    <m:oMathParaPr>
                      <m:jc m:val="left"/>
                    </m:oMathParaPr>
                    <m:oMath xmlns:m="http://schemas.openxmlformats.org/officeDocument/2006/math">
                      <m:sSup>
                        <m:sSupPr>
                          <m:ctrlPr>
                            <a:rPr lang="en-US" sz="4400" b="0" i="1" smtClean="0">
                              <a:latin typeface="Cambria Math" panose="02040503050406030204" pitchFamily="18" charset="0"/>
                            </a:rPr>
                          </m:ctrlPr>
                        </m:sSupPr>
                        <m:e>
                          <m:d>
                            <m:dPr>
                              <m:ctrlPr>
                                <a:rPr lang="en-US" sz="4400" b="0" i="1" smtClean="0">
                                  <a:latin typeface="Cambria Math" panose="02040503050406030204" pitchFamily="18" charset="0"/>
                                </a:rPr>
                              </m:ctrlPr>
                            </m:dPr>
                            <m:e>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cosh</m:t>
                                  </m:r>
                                </m:fName>
                                <m:e>
                                  <m:r>
                                    <a:rPr lang="en-US" sz="4400" i="1" smtClean="0">
                                      <a:solidFill>
                                        <a:srgbClr val="00B050"/>
                                      </a:solidFill>
                                      <a:latin typeface="Cambria Math" panose="02040503050406030204" pitchFamily="18" charset="0"/>
                                    </a:rPr>
                                    <m:t>𝜙</m:t>
                                  </m:r>
                                </m:e>
                              </m:func>
                            </m:e>
                          </m:d>
                        </m:e>
                        <m:sup>
                          <m:r>
                            <a:rPr lang="en-US" sz="4400" b="0" i="1" smtClean="0">
                              <a:latin typeface="Cambria Math" panose="02040503050406030204" pitchFamily="18" charset="0"/>
                            </a:rPr>
                            <m:t>2</m:t>
                          </m:r>
                        </m:sup>
                      </m:sSup>
                      <m:r>
                        <a:rPr lang="en-US" sz="4400" b="0" i="1" smtClean="0">
                          <a:latin typeface="Cambria Math" panose="02040503050406030204" pitchFamily="18" charset="0"/>
                        </a:rPr>
                        <m:t>=1+</m:t>
                      </m:r>
                      <m:sSup>
                        <m:sSupPr>
                          <m:ctrlPr>
                            <a:rPr lang="en-US" sz="4400" i="1">
                              <a:latin typeface="Cambria Math" panose="02040503050406030204" pitchFamily="18" charset="0"/>
                            </a:rPr>
                          </m:ctrlPr>
                        </m:sSupPr>
                        <m:e>
                          <m:d>
                            <m:dPr>
                              <m:ctrlPr>
                                <a:rPr lang="en-US" sz="4400" i="1">
                                  <a:latin typeface="Cambria Math" panose="02040503050406030204" pitchFamily="18" charset="0"/>
                                </a:rPr>
                              </m:ctrlPr>
                            </m:dPr>
                            <m:e>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sinh</m:t>
                                  </m:r>
                                </m:fName>
                                <m:e>
                                  <m:r>
                                    <a:rPr lang="en-US" sz="4400" i="1">
                                      <a:solidFill>
                                        <a:srgbClr val="00B050"/>
                                      </a:solidFill>
                                      <a:latin typeface="Cambria Math" panose="02040503050406030204" pitchFamily="18" charset="0"/>
                                    </a:rPr>
                                    <m:t>𝜙</m:t>
                                  </m:r>
                                </m:e>
                              </m:func>
                            </m:e>
                          </m:d>
                        </m:e>
                        <m:sup>
                          <m:r>
                            <a:rPr lang="en-US" sz="4400" i="1">
                              <a:latin typeface="Cambria Math" panose="02040503050406030204" pitchFamily="18" charset="0"/>
                            </a:rPr>
                            <m:t>2</m:t>
                          </m:r>
                        </m:sup>
                      </m:sSup>
                    </m:oMath>
                  </m:oMathPara>
                </a14:m>
                <a:endParaRPr lang="en-CA" sz="4400" dirty="0"/>
              </a:p>
            </p:txBody>
          </p:sp>
        </mc:Choice>
        <mc:Fallback xmlns="">
          <p:sp>
            <p:nvSpPr>
              <p:cNvPr id="5" name="TextBox 4">
                <a:extLst>
                  <a:ext uri="{FF2B5EF4-FFF2-40B4-BE49-F238E27FC236}">
                    <a16:creationId xmlns:a16="http://schemas.microsoft.com/office/drawing/2014/main" id="{DA1FB779-2FA5-4235-9FF6-D90BF72C60D3}"/>
                  </a:ext>
                </a:extLst>
              </p:cNvPr>
              <p:cNvSpPr txBox="1">
                <a:spLocks noRot="1" noChangeAspect="1" noMove="1" noResize="1" noEditPoints="1" noAdjustHandles="1" noChangeArrowheads="1" noChangeShapeType="1" noTextEdit="1"/>
              </p:cNvSpPr>
              <p:nvPr/>
            </p:nvSpPr>
            <p:spPr>
              <a:xfrm>
                <a:off x="114300" y="106680"/>
                <a:ext cx="6601487" cy="1754326"/>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FBB4B98-E9AF-40BD-ACA7-CAE3D10DA0FD}"/>
                  </a:ext>
                </a:extLst>
              </p:cNvPr>
              <p:cNvSpPr txBox="1"/>
              <p:nvPr/>
            </p:nvSpPr>
            <p:spPr>
              <a:xfrm>
                <a:off x="209550" y="1993976"/>
                <a:ext cx="8670515" cy="4864024"/>
              </a:xfrm>
              <a:prstGeom prst="rect">
                <a:avLst/>
              </a:prstGeom>
              <a:noFill/>
            </p:spPr>
            <p:txBody>
              <a:bodyPr wrap="none" rtlCol="0">
                <a:spAutoFit/>
              </a:bodyPr>
              <a:lstStyle/>
              <a:p>
                <a14:m>
                  <m:oMath xmlns:m="http://schemas.openxmlformats.org/officeDocument/2006/math">
                    <m:acc>
                      <m:accPr>
                        <m:chr m:val="̃"/>
                        <m:ctrlPr>
                          <a:rPr lang="en-US" sz="4000" i="1" smtClean="0">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r>
                      <a:rPr lang="en-US" sz="4000" i="1">
                        <a:latin typeface="Cambria Math" panose="02040503050406030204" pitchFamily="18" charset="0"/>
                      </a:rPr>
                      <m:t>=</m:t>
                    </m:r>
                    <m:sSub>
                      <m:sSubPr>
                        <m:ctrlPr>
                          <a:rPr lang="en-US" sz="4000" i="1">
                            <a:solidFill>
                              <a:srgbClr val="00B0F0"/>
                            </a:solidFill>
                            <a:latin typeface="Cambria Math" panose="02040503050406030204" pitchFamily="18" charset="0"/>
                          </a:rPr>
                        </m:ctrlPr>
                      </m:sSubPr>
                      <m:e>
                        <m:r>
                          <a:rPr lang="en-US" sz="4000" i="1">
                            <a:solidFill>
                              <a:srgbClr val="00B0F0"/>
                            </a:solidFill>
                            <a:latin typeface="Cambria Math" panose="02040503050406030204" pitchFamily="18" charset="0"/>
                          </a:rPr>
                          <m:t>𝑥</m:t>
                        </m:r>
                      </m:e>
                      <m:sub>
                        <m:r>
                          <a:rPr lang="en-US" sz="4000" i="1">
                            <a:solidFill>
                              <a:srgbClr val="00B0F0"/>
                            </a:solidFill>
                            <a:latin typeface="Cambria Math" panose="02040503050406030204" pitchFamily="18" charset="0"/>
                          </a:rPr>
                          <m:t>0</m:t>
                        </m:r>
                      </m:sub>
                    </m:sSub>
                    <m:d>
                      <m:dPr>
                        <m:begChr m:val="["/>
                        <m:endChr m:val="]"/>
                        <m:ctrlPr>
                          <a:rPr lang="en-US" sz="4000" b="0" i="1" smtClean="0">
                            <a:latin typeface="Cambria Math" panose="02040503050406030204" pitchFamily="18" charset="0"/>
                          </a:rPr>
                        </m:ctrlPr>
                      </m:dPr>
                      <m:e>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r>
                          <a:rPr lang="en-US" sz="4000" i="1">
                            <a:latin typeface="Cambria Math" panose="02040503050406030204" pitchFamily="18" charset="0"/>
                          </a:rPr>
                          <m:t>±</m:t>
                        </m:r>
                        <m:rad>
                          <m:radPr>
                            <m:degHide m:val="on"/>
                            <m:ctrlPr>
                              <a:rPr lang="en-US" sz="4000" i="1">
                                <a:latin typeface="Cambria Math" panose="02040503050406030204" pitchFamily="18" charset="0"/>
                              </a:rPr>
                            </m:ctrlPr>
                          </m:radPr>
                          <m:deg/>
                          <m:e>
                            <m:sSup>
                              <m:sSupPr>
                                <m:ctrlPr>
                                  <a:rPr lang="en-US" sz="4000" i="1">
                                    <a:latin typeface="Cambria Math" panose="02040503050406030204" pitchFamily="18" charset="0"/>
                                  </a:rPr>
                                </m:ctrlPr>
                              </m:sSupPr>
                              <m:e>
                                <m:d>
                                  <m:dPr>
                                    <m:ctrlPr>
                                      <a:rPr lang="en-US" sz="4000" i="1">
                                        <a:latin typeface="Cambria Math" panose="02040503050406030204" pitchFamily="18" charset="0"/>
                                      </a:rPr>
                                    </m:ctrlPr>
                                  </m:dPr>
                                  <m:e>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e>
                                </m:d>
                              </m:e>
                              <m:sup>
                                <m:r>
                                  <a:rPr lang="en-US" sz="4000" i="1">
                                    <a:latin typeface="Cambria Math" panose="02040503050406030204" pitchFamily="18" charset="0"/>
                                  </a:rPr>
                                  <m:t>2</m:t>
                                </m:r>
                              </m:sup>
                            </m:sSup>
                            <m:r>
                              <a:rPr lang="en-US" sz="4000" i="1">
                                <a:latin typeface="Cambria Math" panose="02040503050406030204" pitchFamily="18" charset="0"/>
                              </a:rPr>
                              <m:t>+1</m:t>
                            </m:r>
                          </m:e>
                        </m:rad>
                      </m:e>
                    </m:d>
                  </m:oMath>
                </a14:m>
                <a:r>
                  <a:rPr lang="en-CA" sz="4000" dirty="0"/>
                  <a:t> </a:t>
                </a:r>
              </a:p>
              <a:p>
                <a14:m>
                  <m:oMath xmlns:m="http://schemas.openxmlformats.org/officeDocument/2006/math">
                    <m:acc>
                      <m:accPr>
                        <m:chr m:val="̃"/>
                        <m:ctrlPr>
                          <a:rPr lang="en-US" sz="4000" i="1" smtClean="0">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r>
                      <a:rPr lang="en-US" sz="4000" i="1">
                        <a:latin typeface="Cambria Math" panose="02040503050406030204" pitchFamily="18" charset="0"/>
                      </a:rPr>
                      <m:t>=</m:t>
                    </m:r>
                    <m:sSub>
                      <m:sSubPr>
                        <m:ctrlPr>
                          <a:rPr lang="en-US" sz="4000" i="1">
                            <a:solidFill>
                              <a:srgbClr val="00B0F0"/>
                            </a:solidFill>
                            <a:latin typeface="Cambria Math" panose="02040503050406030204" pitchFamily="18" charset="0"/>
                          </a:rPr>
                        </m:ctrlPr>
                      </m:sSubPr>
                      <m:e>
                        <m:r>
                          <a:rPr lang="en-US" sz="4000" i="1">
                            <a:solidFill>
                              <a:srgbClr val="00B0F0"/>
                            </a:solidFill>
                            <a:latin typeface="Cambria Math" panose="02040503050406030204" pitchFamily="18" charset="0"/>
                          </a:rPr>
                          <m:t>𝑥</m:t>
                        </m:r>
                      </m:e>
                      <m:sub>
                        <m:r>
                          <a:rPr lang="en-US" sz="4000" i="1">
                            <a:solidFill>
                              <a:srgbClr val="00B0F0"/>
                            </a:solidFill>
                            <a:latin typeface="Cambria Math" panose="02040503050406030204" pitchFamily="18" charset="0"/>
                          </a:rPr>
                          <m:t>0</m:t>
                        </m:r>
                      </m:sub>
                    </m:sSub>
                    <m:d>
                      <m:dPr>
                        <m:begChr m:val="["/>
                        <m:endChr m:val="]"/>
                        <m:ctrlPr>
                          <a:rPr lang="en-US" sz="4000" b="0" i="1" smtClean="0">
                            <a:latin typeface="Cambria Math" panose="02040503050406030204" pitchFamily="18" charset="0"/>
                          </a:rPr>
                        </m:ctrlPr>
                      </m:dPr>
                      <m:e>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r>
                          <a:rPr lang="en-US" sz="4000" i="1">
                            <a:latin typeface="Cambria Math" panose="02040503050406030204" pitchFamily="18" charset="0"/>
                          </a:rPr>
                          <m:t>±</m:t>
                        </m:r>
                        <m:rad>
                          <m:radPr>
                            <m:degHide m:val="on"/>
                            <m:ctrlPr>
                              <a:rPr lang="en-US" sz="4000" i="1">
                                <a:latin typeface="Cambria Math" panose="02040503050406030204" pitchFamily="18" charset="0"/>
                              </a:rPr>
                            </m:ctrlPr>
                          </m:radPr>
                          <m:deg/>
                          <m:e>
                            <m:sSup>
                              <m:sSupPr>
                                <m:ctrlPr>
                                  <a:rPr lang="en-US" sz="4000" i="1">
                                    <a:latin typeface="Cambria Math" panose="02040503050406030204" pitchFamily="18" charset="0"/>
                                  </a:rPr>
                                </m:ctrlPr>
                              </m:sSupPr>
                              <m:e>
                                <m:d>
                                  <m:dPr>
                                    <m:ctrlPr>
                                      <a:rPr lang="en-US" sz="4000" i="1">
                                        <a:latin typeface="Cambria Math" panose="02040503050406030204" pitchFamily="18" charset="0"/>
                                      </a:rPr>
                                    </m:ctrlPr>
                                  </m:dPr>
                                  <m:e>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e>
                                </m:d>
                              </m:e>
                              <m:sup>
                                <m:r>
                                  <a:rPr lang="en-US" sz="4000" i="1">
                                    <a:latin typeface="Cambria Math" panose="02040503050406030204" pitchFamily="18" charset="0"/>
                                  </a:rPr>
                                  <m:t>2</m:t>
                                </m:r>
                              </m:sup>
                            </m:sSup>
                          </m:e>
                        </m:rad>
                      </m:e>
                    </m:d>
                  </m:oMath>
                </a14:m>
                <a:r>
                  <a:rPr lang="en-CA" sz="4000" dirty="0"/>
                  <a:t> </a:t>
                </a:r>
              </a:p>
              <a:p>
                <a14:m>
                  <m:oMath xmlns:m="http://schemas.openxmlformats.org/officeDocument/2006/math">
                    <m:acc>
                      <m:accPr>
                        <m:chr m:val="̃"/>
                        <m:ctrlPr>
                          <a:rPr lang="en-US" sz="4000" i="1" smtClean="0">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r>
                      <a:rPr lang="en-US" sz="4000" i="1">
                        <a:latin typeface="Cambria Math" panose="02040503050406030204" pitchFamily="18" charset="0"/>
                      </a:rPr>
                      <m:t>=</m:t>
                    </m:r>
                    <m:sSub>
                      <m:sSubPr>
                        <m:ctrlPr>
                          <a:rPr lang="en-US" sz="4000" i="1">
                            <a:solidFill>
                              <a:srgbClr val="00B0F0"/>
                            </a:solidFill>
                            <a:latin typeface="Cambria Math" panose="02040503050406030204" pitchFamily="18" charset="0"/>
                          </a:rPr>
                        </m:ctrlPr>
                      </m:sSubPr>
                      <m:e>
                        <m:r>
                          <a:rPr lang="en-US" sz="4000" i="1">
                            <a:solidFill>
                              <a:srgbClr val="00B0F0"/>
                            </a:solidFill>
                            <a:latin typeface="Cambria Math" panose="02040503050406030204" pitchFamily="18" charset="0"/>
                          </a:rPr>
                          <m:t>𝑥</m:t>
                        </m:r>
                      </m:e>
                      <m:sub>
                        <m:r>
                          <a:rPr lang="en-US" sz="4000" i="1">
                            <a:solidFill>
                              <a:srgbClr val="00B0F0"/>
                            </a:solidFill>
                            <a:latin typeface="Cambria Math" panose="02040503050406030204" pitchFamily="18" charset="0"/>
                          </a:rPr>
                          <m:t>0</m:t>
                        </m:r>
                      </m:sub>
                    </m:sSub>
                    <m:d>
                      <m:dPr>
                        <m:begChr m:val="["/>
                        <m:endChr m:val="]"/>
                        <m:ctrlPr>
                          <a:rPr lang="en-US" sz="4000" b="0" i="1" smtClean="0">
                            <a:latin typeface="Cambria Math" panose="02040503050406030204" pitchFamily="18" charset="0"/>
                          </a:rPr>
                        </m:ctrlPr>
                      </m:dPr>
                      <m:e>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r>
                          <a:rPr lang="en-US" sz="4000" i="1">
                            <a:latin typeface="Cambria Math" panose="02040503050406030204" pitchFamily="18" charset="0"/>
                          </a:rPr>
                          <m:t>±</m:t>
                        </m:r>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e>
                    </m:d>
                  </m:oMath>
                </a14:m>
                <a:r>
                  <a:rPr lang="en-CA" sz="4000" dirty="0"/>
                  <a:t> </a:t>
                </a:r>
              </a:p>
              <a:p>
                <a14:m>
                  <m:oMath xmlns:m="http://schemas.openxmlformats.org/officeDocument/2006/math">
                    <m:acc>
                      <m:accPr>
                        <m:chr m:val="̃"/>
                        <m:ctrlPr>
                          <a:rPr lang="en-US" sz="4000" i="1" smtClean="0">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r>
                      <a:rPr lang="en-US" sz="4000" i="1">
                        <a:latin typeface="Cambria Math" panose="02040503050406030204" pitchFamily="18" charset="0"/>
                      </a:rPr>
                      <m:t>=</m:t>
                    </m:r>
                    <m:sSub>
                      <m:sSubPr>
                        <m:ctrlPr>
                          <a:rPr lang="en-US" sz="4000" i="1">
                            <a:solidFill>
                              <a:srgbClr val="00B0F0"/>
                            </a:solidFill>
                            <a:latin typeface="Cambria Math" panose="02040503050406030204" pitchFamily="18" charset="0"/>
                          </a:rPr>
                        </m:ctrlPr>
                      </m:sSubPr>
                      <m:e>
                        <m:r>
                          <a:rPr lang="en-US" sz="4000" i="1">
                            <a:solidFill>
                              <a:srgbClr val="00B0F0"/>
                            </a:solidFill>
                            <a:latin typeface="Cambria Math" panose="02040503050406030204" pitchFamily="18" charset="0"/>
                          </a:rPr>
                          <m:t>𝑥</m:t>
                        </m:r>
                      </m:e>
                      <m:sub>
                        <m:r>
                          <a:rPr lang="en-US" sz="4000" i="1">
                            <a:solidFill>
                              <a:srgbClr val="00B0F0"/>
                            </a:solidFill>
                            <a:latin typeface="Cambria Math" panose="02040503050406030204" pitchFamily="18" charset="0"/>
                          </a:rPr>
                          <m:t>0</m:t>
                        </m:r>
                      </m:sub>
                    </m:sSub>
                    <m:d>
                      <m:dPr>
                        <m:begChr m:val="["/>
                        <m:endChr m:val="]"/>
                        <m:ctrlPr>
                          <a:rPr lang="en-US" sz="4000" b="0" i="1" smtClean="0">
                            <a:latin typeface="Cambria Math" panose="02040503050406030204" pitchFamily="18" charset="0"/>
                          </a:rPr>
                        </m:ctrlPr>
                      </m:dPr>
                      <m:e>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r>
                          <a:rPr lang="en-US" sz="4000" b="0" i="1" smtClean="0">
                            <a:latin typeface="Cambria Math" panose="02040503050406030204" pitchFamily="18" charset="0"/>
                          </a:rPr>
                          <m:t>+</m:t>
                        </m:r>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e>
                    </m:d>
                  </m:oMath>
                </a14:m>
                <a:r>
                  <a:rPr lang="en-CA" sz="4000" dirty="0"/>
                  <a:t> </a:t>
                </a:r>
              </a:p>
            </p:txBody>
          </p:sp>
        </mc:Choice>
        <mc:Fallback xmlns="">
          <p:sp>
            <p:nvSpPr>
              <p:cNvPr id="7" name="TextBox 6">
                <a:extLst>
                  <a:ext uri="{FF2B5EF4-FFF2-40B4-BE49-F238E27FC236}">
                    <a16:creationId xmlns:a16="http://schemas.microsoft.com/office/drawing/2014/main" id="{3FBB4B98-E9AF-40BD-ACA7-CAE3D10DA0FD}"/>
                  </a:ext>
                </a:extLst>
              </p:cNvPr>
              <p:cNvSpPr txBox="1">
                <a:spLocks noRot="1" noChangeAspect="1" noMove="1" noResize="1" noEditPoints="1" noAdjustHandles="1" noChangeArrowheads="1" noChangeShapeType="1" noTextEdit="1"/>
              </p:cNvSpPr>
              <p:nvPr/>
            </p:nvSpPr>
            <p:spPr>
              <a:xfrm>
                <a:off x="209550" y="1993976"/>
                <a:ext cx="8670515" cy="4864024"/>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905FC5D-0F82-4090-BA0C-BAE508146C05}"/>
                  </a:ext>
                </a:extLst>
              </p:cNvPr>
              <p:cNvSpPr txBox="1"/>
              <p:nvPr/>
            </p:nvSpPr>
            <p:spPr>
              <a:xfrm>
                <a:off x="7086600" y="5135880"/>
                <a:ext cx="1761572" cy="1323439"/>
              </a:xfrm>
              <a:prstGeom prst="rect">
                <a:avLst/>
              </a:prstGeom>
              <a:noFill/>
              <a:ln w="38100">
                <a:solidFill>
                  <a:schemeClr val="tx1"/>
                </a:solidFill>
              </a:ln>
            </p:spPr>
            <p:txBody>
              <a:bodyPr wrap="none" rtlCol="0">
                <a:spAutoFit/>
              </a:bodyPr>
              <a:lstStyle/>
              <a:p>
                <a:pPr algn="ctr"/>
                <a:r>
                  <a:rPr lang="en-US" sz="4000" dirty="0">
                    <a:ea typeface="Cambria Math" panose="02040503050406030204" pitchFamily="18" charset="0"/>
                  </a:rPr>
                  <a:t>Enforce</a:t>
                </a:r>
              </a:p>
              <a:p>
                <a:pPr/>
                <a14:m>
                  <m:oMathPara xmlns:m="http://schemas.openxmlformats.org/officeDocument/2006/math">
                    <m:oMathParaPr>
                      <m:jc m:val="centerGroup"/>
                    </m:oMathParaPr>
                    <m:oMath xmlns:m="http://schemas.openxmlformats.org/officeDocument/2006/math">
                      <m:acc>
                        <m:accPr>
                          <m:chr m:val="̃"/>
                          <m:ctrlPr>
                            <a:rPr lang="en-US" sz="4000" i="1" smtClean="0">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r>
                        <a:rPr lang="en-US" sz="4000" b="0" i="1" smtClean="0">
                          <a:latin typeface="Cambria Math" panose="02040503050406030204" pitchFamily="18" charset="0"/>
                        </a:rPr>
                        <m:t>≥</m:t>
                      </m:r>
                      <m:r>
                        <a:rPr lang="en-US" sz="4000" i="1" smtClean="0">
                          <a:solidFill>
                            <a:schemeClr val="tx1"/>
                          </a:solidFill>
                          <a:latin typeface="Cambria Math" panose="02040503050406030204" pitchFamily="18" charset="0"/>
                        </a:rPr>
                        <m:t>0</m:t>
                      </m:r>
                    </m:oMath>
                  </m:oMathPara>
                </a14:m>
                <a:endParaRPr lang="en-CA" sz="4000" dirty="0"/>
              </a:p>
            </p:txBody>
          </p:sp>
        </mc:Choice>
        <mc:Fallback xmlns="">
          <p:sp>
            <p:nvSpPr>
              <p:cNvPr id="9" name="TextBox 8">
                <a:extLst>
                  <a:ext uri="{FF2B5EF4-FFF2-40B4-BE49-F238E27FC236}">
                    <a16:creationId xmlns:a16="http://schemas.microsoft.com/office/drawing/2014/main" id="{5905FC5D-0F82-4090-BA0C-BAE508146C05}"/>
                  </a:ext>
                </a:extLst>
              </p:cNvPr>
              <p:cNvSpPr txBox="1">
                <a:spLocks noRot="1" noChangeAspect="1" noMove="1" noResize="1" noEditPoints="1" noAdjustHandles="1" noChangeArrowheads="1" noChangeShapeType="1" noTextEdit="1"/>
              </p:cNvSpPr>
              <p:nvPr/>
            </p:nvSpPr>
            <p:spPr>
              <a:xfrm>
                <a:off x="7086600" y="5135880"/>
                <a:ext cx="1761572" cy="1323439"/>
              </a:xfrm>
              <a:prstGeom prst="rect">
                <a:avLst/>
              </a:prstGeom>
              <a:blipFill>
                <a:blip r:embed="rId5"/>
                <a:stretch>
                  <a:fillRect l="-10884" t="-6726" r="-10544"/>
                </a:stretch>
              </a:blipFill>
              <a:ln w="38100">
                <a:solidFill>
                  <a:schemeClr val="tx1"/>
                </a:solid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6">
            <p14:nvContentPartPr>
              <p14:cNvPr id="10" name="Ink 9">
                <a:extLst>
                  <a:ext uri="{FF2B5EF4-FFF2-40B4-BE49-F238E27FC236}">
                    <a16:creationId xmlns:a16="http://schemas.microsoft.com/office/drawing/2014/main" id="{96D3EA37-2891-4904-9782-C82C1C5A5196}"/>
                  </a:ext>
                </a:extLst>
              </p14:cNvPr>
              <p14:cNvContentPartPr/>
              <p14:nvPr>
                <p:extLst>
                  <p:ext uri="{42D2F446-02D8-4167-A562-619A0277C38B}">
                    <p15:isNarration xmlns:p15="http://schemas.microsoft.com/office/powerpoint/2012/main" val="1"/>
                  </p:ext>
                </p:extLst>
              </p14:nvPr>
            </p14:nvContentPartPr>
            <p14:xfrm>
              <a:off x="3143520" y="1458000"/>
              <a:ext cx="5382720" cy="5173920"/>
            </p14:xfrm>
          </p:contentPart>
        </mc:Choice>
        <mc:Fallback xmlns="">
          <p:pic>
            <p:nvPicPr>
              <p:cNvPr id="10" name="Ink 9">
                <a:extLst>
                  <a:ext uri="{FF2B5EF4-FFF2-40B4-BE49-F238E27FC236}">
                    <a16:creationId xmlns:a16="http://schemas.microsoft.com/office/drawing/2014/main" id="{96D3EA37-2891-4904-9782-C82C1C5A5196}"/>
                  </a:ext>
                </a:extLst>
              </p:cNvPr>
              <p:cNvPicPr>
                <a:picLocks noGrp="1" noRot="1" noChangeAspect="1" noMove="1" noResize="1" noEditPoints="1" noAdjustHandles="1" noChangeArrowheads="1" noChangeShapeType="1"/>
              </p:cNvPicPr>
              <p:nvPr/>
            </p:nvPicPr>
            <p:blipFill>
              <a:blip r:embed="rId7"/>
              <a:stretch>
                <a:fillRect/>
              </a:stretch>
            </p:blipFill>
            <p:spPr>
              <a:xfrm>
                <a:off x="3134160" y="1448640"/>
                <a:ext cx="5401440" cy="5192640"/>
              </a:xfrm>
              <a:prstGeom prst="rect">
                <a:avLst/>
              </a:prstGeom>
            </p:spPr>
          </p:pic>
        </mc:Fallback>
      </mc:AlternateContent>
    </p:spTree>
    <p:custDataLst>
      <p:tags r:id="rId1"/>
    </p:custDataLst>
    <p:extLst>
      <p:ext uri="{BB962C8B-B14F-4D97-AF65-F5344CB8AC3E}">
        <p14:creationId xmlns:p14="http://schemas.microsoft.com/office/powerpoint/2010/main" val="1651577371"/>
      </p:ext>
    </p:extLst>
  </p:cSld>
  <p:clrMapOvr>
    <a:masterClrMapping/>
  </p:clrMapOvr>
  <mc:AlternateContent xmlns:mc="http://schemas.openxmlformats.org/markup-compatibility/2006" xmlns:p14="http://schemas.microsoft.com/office/powerpoint/2010/main">
    <mc:Choice Requires="p14">
      <p:transition spd="med" p14:dur="700" advTm="51723">
        <p:fade/>
      </p:transition>
    </mc:Choice>
    <mc:Fallback xmlns="">
      <p:transition spd="med" advTm="5172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md type="call" cmd="playFrom(0.0)">
                                      <p:cBhvr>
                                        <p:cTn id="7" dur="1" fill="hold"/>
                                        <p:tgtEl>
                                          <p:spTgt spid="10"/>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uiExpand="1" build="p"/>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A29212F-1574-42C9-85A0-37960ADEBC9A}"/>
                  </a:ext>
                </a:extLst>
              </p:cNvPr>
              <p:cNvSpPr txBox="1"/>
              <p:nvPr/>
            </p:nvSpPr>
            <p:spPr>
              <a:xfrm>
                <a:off x="228600" y="106680"/>
                <a:ext cx="5766579" cy="2158411"/>
              </a:xfrm>
              <a:prstGeom prst="rect">
                <a:avLst/>
              </a:prstGeom>
              <a:noFill/>
            </p:spPr>
            <p:txBody>
              <a:bodyPr wrap="none" rtlCol="0">
                <a:spAutoFit/>
              </a:bodyPr>
              <a:lstStyle/>
              <a:p>
                <a:pPr>
                  <a:spcAft>
                    <a:spcPts val="1200"/>
                  </a:spcAft>
                </a:pPr>
                <a14:m>
                  <m:oMath xmlns:m="http://schemas.openxmlformats.org/officeDocument/2006/math">
                    <m:func>
                      <m:funcPr>
                        <m:ctrlPr>
                          <a:rPr lang="en-US" sz="4400" i="1" smtClean="0">
                            <a:latin typeface="Cambria Math" panose="02040503050406030204" pitchFamily="18" charset="0"/>
                          </a:rPr>
                        </m:ctrlPr>
                      </m:funcPr>
                      <m:fName>
                        <m:r>
                          <m:rPr>
                            <m:sty m:val="p"/>
                          </m:rPr>
                          <a:rPr lang="en-US" sz="4400">
                            <a:latin typeface="Cambria Math" panose="02040503050406030204" pitchFamily="18" charset="0"/>
                          </a:rPr>
                          <m:t>cosh</m:t>
                        </m:r>
                      </m:fName>
                      <m:e>
                        <m:r>
                          <a:rPr lang="en-US" sz="4400" i="1">
                            <a:solidFill>
                              <a:srgbClr val="00B050"/>
                            </a:solidFill>
                            <a:latin typeface="Cambria Math" panose="02040503050406030204" pitchFamily="18" charset="0"/>
                          </a:rPr>
                          <m:t>𝜙</m:t>
                        </m:r>
                      </m:e>
                    </m:func>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1</m:t>
                        </m:r>
                      </m:num>
                      <m:den>
                        <m:r>
                          <a:rPr lang="en-US" sz="4400" b="0" i="1" smtClean="0">
                            <a:latin typeface="Cambria Math" panose="02040503050406030204" pitchFamily="18" charset="0"/>
                          </a:rPr>
                          <m:t>2</m:t>
                        </m:r>
                      </m:den>
                    </m:f>
                    <m:d>
                      <m:dPr>
                        <m:ctrlPr>
                          <a:rPr lang="en-US" sz="4400" b="0" i="1" smtClean="0">
                            <a:latin typeface="Cambria Math" panose="02040503050406030204" pitchFamily="18" charset="0"/>
                          </a:rPr>
                        </m:ctrlPr>
                      </m:dPr>
                      <m:e>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𝑒</m:t>
                            </m:r>
                          </m:e>
                          <m:sup>
                            <m:r>
                              <a:rPr lang="en-US" sz="4400" b="0" i="1" smtClean="0">
                                <a:solidFill>
                                  <a:srgbClr val="00B050"/>
                                </a:solidFill>
                                <a:latin typeface="Cambria Math" panose="02040503050406030204" pitchFamily="18" charset="0"/>
                              </a:rPr>
                              <m:t>𝜙</m:t>
                            </m:r>
                          </m:sup>
                        </m:sSup>
                        <m:r>
                          <a:rPr lang="en-US" sz="4400" b="0" i="1" smtClean="0">
                            <a:latin typeface="Cambria Math" panose="02040503050406030204" pitchFamily="18" charset="0"/>
                          </a:rPr>
                          <m:t>+</m:t>
                        </m:r>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r>
                              <a:rPr lang="en-US" sz="4400" b="0" i="1" smtClean="0">
                                <a:latin typeface="Cambria Math" panose="02040503050406030204" pitchFamily="18" charset="0"/>
                              </a:rPr>
                              <m:t>−</m:t>
                            </m:r>
                            <m:r>
                              <a:rPr lang="en-US" sz="4400" i="1">
                                <a:solidFill>
                                  <a:srgbClr val="00B050"/>
                                </a:solidFill>
                                <a:latin typeface="Cambria Math" panose="02040503050406030204" pitchFamily="18" charset="0"/>
                              </a:rPr>
                              <m:t>𝜙</m:t>
                            </m:r>
                          </m:sup>
                        </m:sSup>
                      </m:e>
                    </m:d>
                  </m:oMath>
                </a14:m>
                <a:r>
                  <a:rPr lang="en-CA" sz="4400" dirty="0"/>
                  <a:t> </a:t>
                </a:r>
              </a:p>
              <a:p>
                <a:pPr>
                  <a:spcAft>
                    <a:spcPts val="1200"/>
                  </a:spcAft>
                </a:pPr>
                <a14:m>
                  <m:oMath xmlns:m="http://schemas.openxmlformats.org/officeDocument/2006/math">
                    <m:func>
                      <m:funcPr>
                        <m:ctrlPr>
                          <a:rPr lang="en-US" sz="4400" i="1">
                            <a:latin typeface="Cambria Math" panose="02040503050406030204" pitchFamily="18" charset="0"/>
                          </a:rPr>
                        </m:ctrlPr>
                      </m:funcPr>
                      <m:fName>
                        <m:r>
                          <m:rPr>
                            <m:sty m:val="p"/>
                          </m:rPr>
                          <a:rPr lang="en-US" sz="4400" b="0" i="0" smtClean="0">
                            <a:latin typeface="Cambria Math" panose="02040503050406030204" pitchFamily="18" charset="0"/>
                          </a:rPr>
                          <m:t>sinh</m:t>
                        </m:r>
                      </m:fName>
                      <m:e>
                        <m:r>
                          <a:rPr lang="en-US" sz="4400" i="1">
                            <a:solidFill>
                              <a:srgbClr val="00B050"/>
                            </a:solidFill>
                            <a:latin typeface="Cambria Math" panose="02040503050406030204" pitchFamily="18" charset="0"/>
                          </a:rPr>
                          <m:t>𝜙</m:t>
                        </m:r>
                      </m:e>
                    </m:func>
                    <m:r>
                      <a:rPr lang="en-US" sz="4400" b="0" i="1" smtClean="0">
                        <a:solidFill>
                          <a:srgbClr val="00B050"/>
                        </a:solidFill>
                        <a:latin typeface="Cambria Math" panose="02040503050406030204" pitchFamily="18" charset="0"/>
                      </a:rPr>
                      <m:t> </m:t>
                    </m:r>
                    <m:r>
                      <a:rPr lang="en-US" sz="4400" i="1">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1</m:t>
                        </m:r>
                      </m:num>
                      <m:den>
                        <m:r>
                          <a:rPr lang="en-US" sz="4400" i="1">
                            <a:latin typeface="Cambria Math" panose="02040503050406030204" pitchFamily="18" charset="0"/>
                          </a:rPr>
                          <m:t>2</m:t>
                        </m:r>
                      </m:den>
                    </m:f>
                    <m:d>
                      <m:dPr>
                        <m:ctrlPr>
                          <a:rPr lang="en-US" sz="4400" i="1">
                            <a:latin typeface="Cambria Math" panose="02040503050406030204" pitchFamily="18" charset="0"/>
                          </a:rPr>
                        </m:ctrlPr>
                      </m:dPr>
                      <m:e>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r>
                              <a:rPr lang="en-US" sz="4400" i="1">
                                <a:solidFill>
                                  <a:srgbClr val="00B050"/>
                                </a:solidFill>
                                <a:latin typeface="Cambria Math" panose="02040503050406030204" pitchFamily="18" charset="0"/>
                              </a:rPr>
                              <m:t>𝜙</m:t>
                            </m:r>
                          </m:sup>
                        </m:sSup>
                        <m:r>
                          <a:rPr lang="en-US" sz="4400" b="0" i="1" smtClean="0">
                            <a:latin typeface="Cambria Math" panose="02040503050406030204" pitchFamily="18" charset="0"/>
                          </a:rPr>
                          <m:t>−</m:t>
                        </m:r>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r>
                              <a:rPr lang="en-US" sz="4400" i="1">
                                <a:latin typeface="Cambria Math" panose="02040503050406030204" pitchFamily="18" charset="0"/>
                              </a:rPr>
                              <m:t>−</m:t>
                            </m:r>
                            <m:r>
                              <a:rPr lang="en-US" sz="4400" i="1">
                                <a:solidFill>
                                  <a:srgbClr val="00B050"/>
                                </a:solidFill>
                                <a:latin typeface="Cambria Math" panose="02040503050406030204" pitchFamily="18" charset="0"/>
                              </a:rPr>
                              <m:t>𝜙</m:t>
                            </m:r>
                          </m:sup>
                        </m:sSup>
                      </m:e>
                    </m:d>
                  </m:oMath>
                </a14:m>
                <a:r>
                  <a:rPr lang="en-CA" sz="4400" dirty="0"/>
                  <a:t> </a:t>
                </a:r>
              </a:p>
            </p:txBody>
          </p:sp>
        </mc:Choice>
        <mc:Fallback xmlns="">
          <p:sp>
            <p:nvSpPr>
              <p:cNvPr id="5" name="TextBox 4">
                <a:extLst>
                  <a:ext uri="{FF2B5EF4-FFF2-40B4-BE49-F238E27FC236}">
                    <a16:creationId xmlns:a16="http://schemas.microsoft.com/office/drawing/2014/main" id="{2A29212F-1574-42C9-85A0-37960ADEBC9A}"/>
                  </a:ext>
                </a:extLst>
              </p:cNvPr>
              <p:cNvSpPr txBox="1">
                <a:spLocks noRot="1" noChangeAspect="1" noMove="1" noResize="1" noEditPoints="1" noAdjustHandles="1" noChangeArrowheads="1" noChangeShapeType="1" noTextEdit="1"/>
              </p:cNvSpPr>
              <p:nvPr/>
            </p:nvSpPr>
            <p:spPr>
              <a:xfrm>
                <a:off x="228600" y="106680"/>
                <a:ext cx="5766579" cy="2158411"/>
              </a:xfrm>
              <a:prstGeom prst="rect">
                <a:avLst/>
              </a:prstGeom>
              <a:blipFill>
                <a:blip r:embed="rId3"/>
                <a:stretch>
                  <a:fillRect/>
                </a:stretch>
              </a:blipFill>
            </p:spPr>
            <p:txBody>
              <a:bodyPr/>
              <a:lstStyle/>
              <a:p>
                <a:r>
                  <a:rPr lang="en-CA">
                    <a:noFill/>
                  </a:rPr>
                  <a:t> </a:t>
                </a:r>
              </a:p>
            </p:txBody>
          </p:sp>
        </mc:Fallback>
      </mc:AlternateContent>
      <p:grpSp>
        <p:nvGrpSpPr>
          <p:cNvPr id="13" name="Group 12">
            <a:extLst>
              <a:ext uri="{FF2B5EF4-FFF2-40B4-BE49-F238E27FC236}">
                <a16:creationId xmlns:a16="http://schemas.microsoft.com/office/drawing/2014/main" id="{20F5C327-83B5-45BE-B572-3EE7E8EFF1D7}"/>
              </a:ext>
            </a:extLst>
          </p:cNvPr>
          <p:cNvGrpSpPr/>
          <p:nvPr/>
        </p:nvGrpSpPr>
        <p:grpSpPr>
          <a:xfrm>
            <a:off x="6057900" y="152400"/>
            <a:ext cx="6076950" cy="2076450"/>
            <a:chOff x="6057900" y="152400"/>
            <a:chExt cx="6076950" cy="207645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C4E607E-9C8E-49FA-95E2-83B3CC2FD438}"/>
                    </a:ext>
                  </a:extLst>
                </p:cNvPr>
                <p:cNvSpPr txBox="1"/>
                <p:nvPr/>
              </p:nvSpPr>
              <p:spPr>
                <a:xfrm>
                  <a:off x="6649887" y="716280"/>
                  <a:ext cx="5484963" cy="949491"/>
                </a:xfrm>
                <a:prstGeom prst="rect">
                  <a:avLst/>
                </a:prstGeom>
                <a:noFill/>
              </p:spPr>
              <p:txBody>
                <a:bodyPr wrap="none" rtlCol="0">
                  <a:spAutoFit/>
                </a:bodyPr>
                <a:lstStyle/>
                <a:p>
                  <a:pPr>
                    <a:spcAft>
                      <a:spcPts val="1200"/>
                    </a:spcAft>
                  </a:pPr>
                  <a14:m>
                    <m:oMathPara xmlns:m="http://schemas.openxmlformats.org/officeDocument/2006/math">
                      <m:oMathParaPr>
                        <m:jc m:val="centerGroup"/>
                      </m:oMathParaPr>
                      <m:oMath xmlns:m="http://schemas.openxmlformats.org/officeDocument/2006/math">
                        <m:func>
                          <m:funcPr>
                            <m:ctrlPr>
                              <a:rPr lang="en-US" sz="4400" i="1" smtClean="0">
                                <a:latin typeface="Cambria Math" panose="02040503050406030204" pitchFamily="18" charset="0"/>
                              </a:rPr>
                            </m:ctrlPr>
                          </m:funcPr>
                          <m:fName>
                            <m:r>
                              <m:rPr>
                                <m:sty m:val="p"/>
                              </m:rPr>
                              <a:rPr lang="en-US" sz="4400">
                                <a:latin typeface="Cambria Math" panose="02040503050406030204" pitchFamily="18" charset="0"/>
                              </a:rPr>
                              <m:t>cosh</m:t>
                            </m:r>
                          </m:fName>
                          <m:e>
                            <m:r>
                              <a:rPr lang="en-US" sz="4400" i="1">
                                <a:solidFill>
                                  <a:srgbClr val="00B050"/>
                                </a:solidFill>
                                <a:latin typeface="Cambria Math" panose="02040503050406030204" pitchFamily="18" charset="0"/>
                              </a:rPr>
                              <m:t>𝜙</m:t>
                            </m:r>
                          </m:e>
                        </m:func>
                        <m:r>
                          <a:rPr lang="en-US" sz="4400" b="0" i="1" smtClean="0">
                            <a:solidFill>
                              <a:schemeClr val="tx1"/>
                            </a:solidFill>
                            <a:latin typeface="Cambria Math" panose="02040503050406030204" pitchFamily="18" charset="0"/>
                          </a:rPr>
                          <m:t>+</m:t>
                        </m:r>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sinh</m:t>
                            </m:r>
                          </m:fName>
                          <m:e>
                            <m:r>
                              <a:rPr lang="en-US" sz="4400" i="1">
                                <a:solidFill>
                                  <a:srgbClr val="00B050"/>
                                </a:solidFill>
                                <a:latin typeface="Cambria Math" panose="02040503050406030204" pitchFamily="18" charset="0"/>
                              </a:rPr>
                              <m:t>𝜙</m:t>
                            </m:r>
                          </m:e>
                        </m:func>
                        <m:r>
                          <a:rPr lang="en-US" sz="4400" b="0" i="1" smtClean="0">
                            <a:latin typeface="Cambria Math" panose="02040503050406030204" pitchFamily="18" charset="0"/>
                          </a:rPr>
                          <m:t>=</m:t>
                        </m:r>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r>
                              <a:rPr lang="en-US" sz="4400" i="1">
                                <a:solidFill>
                                  <a:srgbClr val="00B050"/>
                                </a:solidFill>
                                <a:latin typeface="Cambria Math" panose="02040503050406030204" pitchFamily="18" charset="0"/>
                              </a:rPr>
                              <m:t>𝜙</m:t>
                            </m:r>
                          </m:sup>
                        </m:sSup>
                      </m:oMath>
                    </m:oMathPara>
                  </a14:m>
                  <a:endParaRPr lang="en-CA" sz="4400" dirty="0"/>
                </a:p>
              </p:txBody>
            </p:sp>
          </mc:Choice>
          <mc:Fallback xmlns="">
            <p:sp>
              <p:nvSpPr>
                <p:cNvPr id="7" name="TextBox 6">
                  <a:extLst>
                    <a:ext uri="{FF2B5EF4-FFF2-40B4-BE49-F238E27FC236}">
                      <a16:creationId xmlns:a16="http://schemas.microsoft.com/office/drawing/2014/main" id="{6C4E607E-9C8E-49FA-95E2-83B3CC2FD438}"/>
                    </a:ext>
                  </a:extLst>
                </p:cNvPr>
                <p:cNvSpPr txBox="1">
                  <a:spLocks noRot="1" noChangeAspect="1" noMove="1" noResize="1" noEditPoints="1" noAdjustHandles="1" noChangeArrowheads="1" noChangeShapeType="1" noTextEdit="1"/>
                </p:cNvSpPr>
                <p:nvPr/>
              </p:nvSpPr>
              <p:spPr>
                <a:xfrm>
                  <a:off x="6649887" y="716280"/>
                  <a:ext cx="5484963" cy="949491"/>
                </a:xfrm>
                <a:prstGeom prst="rect">
                  <a:avLst/>
                </a:prstGeom>
                <a:blipFill>
                  <a:blip r:embed="rId4"/>
                  <a:stretch>
                    <a:fillRect/>
                  </a:stretch>
                </a:blipFill>
              </p:spPr>
              <p:txBody>
                <a:bodyPr/>
                <a:lstStyle/>
                <a:p>
                  <a:r>
                    <a:rPr lang="en-CA">
                      <a:noFill/>
                    </a:rPr>
                    <a:t> </a:t>
                  </a:r>
                </a:p>
              </p:txBody>
            </p:sp>
          </mc:Fallback>
        </mc:AlternateContent>
        <p:sp>
          <p:nvSpPr>
            <p:cNvPr id="8" name="Right Brace 7">
              <a:extLst>
                <a:ext uri="{FF2B5EF4-FFF2-40B4-BE49-F238E27FC236}">
                  <a16:creationId xmlns:a16="http://schemas.microsoft.com/office/drawing/2014/main" id="{25470DEA-BF17-4DC4-8881-544D8C26D853}"/>
                </a:ext>
              </a:extLst>
            </p:cNvPr>
            <p:cNvSpPr/>
            <p:nvPr/>
          </p:nvSpPr>
          <p:spPr>
            <a:xfrm>
              <a:off x="6057900" y="152400"/>
              <a:ext cx="323850" cy="207645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2A727A1-4D0B-4737-A826-EF5DE67C22D9}"/>
                  </a:ext>
                </a:extLst>
              </p:cNvPr>
              <p:cNvSpPr txBox="1"/>
              <p:nvPr/>
            </p:nvSpPr>
            <p:spPr>
              <a:xfrm>
                <a:off x="342900" y="2964180"/>
                <a:ext cx="7347332" cy="3048207"/>
              </a:xfrm>
              <a:prstGeom prst="rect">
                <a:avLst/>
              </a:prstGeom>
              <a:noFill/>
            </p:spPr>
            <p:txBody>
              <a:bodyPr wrap="none" rtlCol="0">
                <a:spAutoFit/>
              </a:bodyPr>
              <a:lstStyle/>
              <a:p>
                <a14:m>
                  <m:oMath xmlns:m="http://schemas.openxmlformats.org/officeDocument/2006/math">
                    <m:acc>
                      <m:accPr>
                        <m:chr m:val="̃"/>
                        <m:ctrlPr>
                          <a:rPr lang="en-US" sz="4400" i="1" smtClean="0">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r>
                      <a:rPr lang="en-US" sz="4400" i="1">
                        <a:latin typeface="Cambria Math" panose="02040503050406030204" pitchFamily="18" charset="0"/>
                      </a:rPr>
                      <m:t>=</m:t>
                    </m:r>
                    <m:sSub>
                      <m:sSubPr>
                        <m:ctrlPr>
                          <a:rPr lang="en-US" sz="4400" i="1">
                            <a:solidFill>
                              <a:srgbClr val="00B0F0"/>
                            </a:solidFill>
                            <a:latin typeface="Cambria Math" panose="02040503050406030204" pitchFamily="18" charset="0"/>
                          </a:rPr>
                        </m:ctrlPr>
                      </m:sSubPr>
                      <m:e>
                        <m:r>
                          <a:rPr lang="en-US" sz="4400" i="1">
                            <a:solidFill>
                              <a:srgbClr val="00B0F0"/>
                            </a:solidFill>
                            <a:latin typeface="Cambria Math" panose="02040503050406030204" pitchFamily="18" charset="0"/>
                          </a:rPr>
                          <m:t>𝑥</m:t>
                        </m:r>
                      </m:e>
                      <m:sub>
                        <m:r>
                          <a:rPr lang="en-US" sz="4400" i="1">
                            <a:solidFill>
                              <a:srgbClr val="00B0F0"/>
                            </a:solidFill>
                            <a:latin typeface="Cambria Math" panose="02040503050406030204" pitchFamily="18" charset="0"/>
                          </a:rPr>
                          <m:t>0</m:t>
                        </m:r>
                      </m:sub>
                    </m:sSub>
                    <m:d>
                      <m:dPr>
                        <m:begChr m:val="["/>
                        <m:endChr m:val="]"/>
                        <m:ctrlPr>
                          <a:rPr lang="en-US" sz="4400" b="0" i="1" smtClean="0">
                            <a:latin typeface="Cambria Math" panose="02040503050406030204" pitchFamily="18" charset="0"/>
                          </a:rPr>
                        </m:ctrlPr>
                      </m:dPr>
                      <m:e>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num>
                                  <m:den>
                                    <m:r>
                                      <a:rPr lang="en-US" sz="4400" i="1">
                                        <a:latin typeface="Cambria Math" panose="02040503050406030204" pitchFamily="18" charset="0"/>
                                      </a:rPr>
                                      <m:t>𝐷</m:t>
                                    </m:r>
                                  </m:den>
                                </m:f>
                              </m:e>
                            </m:d>
                          </m:e>
                        </m:func>
                        <m:r>
                          <a:rPr lang="en-US" sz="4400" b="0" i="1" smtClean="0">
                            <a:latin typeface="Cambria Math" panose="02040503050406030204" pitchFamily="18" charset="0"/>
                          </a:rPr>
                          <m:t>+</m:t>
                        </m:r>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cosh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num>
                                  <m:den>
                                    <m:r>
                                      <a:rPr lang="en-US" sz="4400" i="1">
                                        <a:latin typeface="Cambria Math" panose="02040503050406030204" pitchFamily="18" charset="0"/>
                                      </a:rPr>
                                      <m:t>𝐷</m:t>
                                    </m:r>
                                  </m:den>
                                </m:f>
                              </m:e>
                            </m:d>
                          </m:e>
                        </m:func>
                      </m:e>
                    </m:d>
                  </m:oMath>
                </a14:m>
                <a:r>
                  <a:rPr lang="en-CA" sz="4400" dirty="0"/>
                  <a:t> </a:t>
                </a:r>
              </a:p>
              <a:p>
                <a:r>
                  <a:rPr lang="en-CA" dirty="0"/>
                  <a:t> </a:t>
                </a:r>
              </a:p>
              <a:p>
                <a14:m>
                  <m:oMath xmlns:m="http://schemas.openxmlformats.org/officeDocument/2006/math">
                    <m:acc>
                      <m:accPr>
                        <m:chr m:val="̃"/>
                        <m:ctrlPr>
                          <a:rPr lang="en-US" sz="7200" i="1" smtClean="0">
                            <a:solidFill>
                              <a:srgbClr val="FF0000"/>
                            </a:solidFill>
                            <a:latin typeface="Cambria Math" panose="02040503050406030204" pitchFamily="18" charset="0"/>
                          </a:rPr>
                        </m:ctrlPr>
                      </m:accPr>
                      <m:e>
                        <m:r>
                          <a:rPr lang="en-US" sz="7200" i="1">
                            <a:solidFill>
                              <a:srgbClr val="FF0000"/>
                            </a:solidFill>
                            <a:latin typeface="Cambria Math" panose="02040503050406030204" pitchFamily="18" charset="0"/>
                          </a:rPr>
                          <m:t>𝑥</m:t>
                        </m:r>
                      </m:e>
                    </m:acc>
                    <m:d>
                      <m:dPr>
                        <m:ctrlPr>
                          <a:rPr lang="en-US" sz="7200" b="0" i="1" smtClean="0">
                            <a:solidFill>
                              <a:schemeClr val="tx1"/>
                            </a:solidFill>
                            <a:latin typeface="Cambria Math" panose="02040503050406030204" pitchFamily="18" charset="0"/>
                          </a:rPr>
                        </m:ctrlPr>
                      </m:dPr>
                      <m:e>
                        <m:acc>
                          <m:accPr>
                            <m:chr m:val="̃"/>
                            <m:ctrlPr>
                              <a:rPr lang="en-US" sz="7200" i="1">
                                <a:solidFill>
                                  <a:srgbClr val="FF0000"/>
                                </a:solidFill>
                                <a:latin typeface="Cambria Math" panose="02040503050406030204" pitchFamily="18" charset="0"/>
                              </a:rPr>
                            </m:ctrlPr>
                          </m:accPr>
                          <m:e>
                            <m:r>
                              <a:rPr lang="en-US" sz="7200" i="1">
                                <a:solidFill>
                                  <a:srgbClr val="FF0000"/>
                                </a:solidFill>
                                <a:latin typeface="Cambria Math" panose="02040503050406030204" pitchFamily="18" charset="0"/>
                              </a:rPr>
                              <m:t>𝑡</m:t>
                            </m:r>
                          </m:e>
                        </m:acc>
                      </m:e>
                    </m:d>
                    <m:r>
                      <a:rPr lang="en-US" sz="7200" i="1">
                        <a:latin typeface="Cambria Math" panose="02040503050406030204" pitchFamily="18" charset="0"/>
                      </a:rPr>
                      <m:t>=</m:t>
                    </m:r>
                    <m:sSub>
                      <m:sSubPr>
                        <m:ctrlPr>
                          <a:rPr lang="en-US" sz="7200" i="1">
                            <a:solidFill>
                              <a:srgbClr val="00B0F0"/>
                            </a:solidFill>
                            <a:latin typeface="Cambria Math" panose="02040503050406030204" pitchFamily="18" charset="0"/>
                          </a:rPr>
                        </m:ctrlPr>
                      </m:sSubPr>
                      <m:e>
                        <m:r>
                          <a:rPr lang="en-US" sz="7200" i="1">
                            <a:solidFill>
                              <a:srgbClr val="00B0F0"/>
                            </a:solidFill>
                            <a:latin typeface="Cambria Math" panose="02040503050406030204" pitchFamily="18" charset="0"/>
                          </a:rPr>
                          <m:t>𝑥</m:t>
                        </m:r>
                      </m:e>
                      <m:sub>
                        <m:r>
                          <a:rPr lang="en-US" sz="7200" i="1">
                            <a:solidFill>
                              <a:srgbClr val="00B0F0"/>
                            </a:solidFill>
                            <a:latin typeface="Cambria Math" panose="02040503050406030204" pitchFamily="18" charset="0"/>
                          </a:rPr>
                          <m:t>0</m:t>
                        </m:r>
                      </m:sub>
                    </m:sSub>
                    <m:r>
                      <a:rPr lang="en-US" sz="7200" b="0" i="1" smtClean="0">
                        <a:solidFill>
                          <a:srgbClr val="00B0F0"/>
                        </a:solidFill>
                        <a:latin typeface="Cambria Math" panose="02040503050406030204" pitchFamily="18" charset="0"/>
                      </a:rPr>
                      <m:t> </m:t>
                    </m:r>
                    <m:sSup>
                      <m:sSupPr>
                        <m:ctrlPr>
                          <a:rPr lang="en-US" sz="7200" i="1">
                            <a:latin typeface="Cambria Math" panose="02040503050406030204" pitchFamily="18" charset="0"/>
                          </a:rPr>
                        </m:ctrlPr>
                      </m:sSupPr>
                      <m:e>
                        <m:r>
                          <a:rPr lang="en-US" sz="7200" i="1">
                            <a:latin typeface="Cambria Math" panose="02040503050406030204" pitchFamily="18" charset="0"/>
                          </a:rPr>
                          <m:t>𝑒</m:t>
                        </m:r>
                      </m:e>
                      <m:sup>
                        <m:f>
                          <m:fPr>
                            <m:ctrlPr>
                              <a:rPr lang="en-US" sz="7200" i="1">
                                <a:latin typeface="Cambria Math" panose="02040503050406030204" pitchFamily="18" charset="0"/>
                              </a:rPr>
                            </m:ctrlPr>
                          </m:fPr>
                          <m:num>
                            <m:r>
                              <a:rPr lang="en-US" sz="7200" i="1">
                                <a:latin typeface="Cambria Math" panose="02040503050406030204" pitchFamily="18" charset="0"/>
                              </a:rPr>
                              <m:t>𝑐</m:t>
                            </m:r>
                            <m:acc>
                              <m:accPr>
                                <m:chr m:val="̃"/>
                                <m:ctrlPr>
                                  <a:rPr lang="en-US" sz="7200" i="1">
                                    <a:solidFill>
                                      <a:srgbClr val="FF0000"/>
                                    </a:solidFill>
                                    <a:latin typeface="Cambria Math" panose="02040503050406030204" pitchFamily="18" charset="0"/>
                                  </a:rPr>
                                </m:ctrlPr>
                              </m:accPr>
                              <m:e>
                                <m:r>
                                  <a:rPr lang="en-US" sz="7200" i="1">
                                    <a:solidFill>
                                      <a:srgbClr val="FF0000"/>
                                    </a:solidFill>
                                    <a:latin typeface="Cambria Math" panose="02040503050406030204" pitchFamily="18" charset="0"/>
                                  </a:rPr>
                                  <m:t>𝑡</m:t>
                                </m:r>
                              </m:e>
                            </m:acc>
                          </m:num>
                          <m:den>
                            <m:r>
                              <a:rPr lang="en-US" sz="7200" i="1">
                                <a:latin typeface="Cambria Math" panose="02040503050406030204" pitchFamily="18" charset="0"/>
                              </a:rPr>
                              <m:t>𝐷</m:t>
                            </m:r>
                          </m:den>
                        </m:f>
                      </m:sup>
                    </m:sSup>
                  </m:oMath>
                </a14:m>
                <a:r>
                  <a:rPr lang="en-CA" sz="7200" dirty="0"/>
                  <a:t> </a:t>
                </a:r>
                <a:endParaRPr lang="en-CA" sz="8000" dirty="0"/>
              </a:p>
            </p:txBody>
          </p:sp>
        </mc:Choice>
        <mc:Fallback xmlns="">
          <p:sp>
            <p:nvSpPr>
              <p:cNvPr id="10" name="TextBox 9">
                <a:extLst>
                  <a:ext uri="{FF2B5EF4-FFF2-40B4-BE49-F238E27FC236}">
                    <a16:creationId xmlns:a16="http://schemas.microsoft.com/office/drawing/2014/main" id="{02A727A1-4D0B-4737-A826-EF5DE67C22D9}"/>
                  </a:ext>
                </a:extLst>
              </p:cNvPr>
              <p:cNvSpPr txBox="1">
                <a:spLocks noRot="1" noChangeAspect="1" noMove="1" noResize="1" noEditPoints="1" noAdjustHandles="1" noChangeArrowheads="1" noChangeShapeType="1" noTextEdit="1"/>
              </p:cNvSpPr>
              <p:nvPr/>
            </p:nvSpPr>
            <p:spPr>
              <a:xfrm>
                <a:off x="342900" y="2964180"/>
                <a:ext cx="7347332" cy="3048207"/>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223EDE6-FBE2-4959-99C3-9BD52541257A}"/>
                  </a:ext>
                </a:extLst>
              </p:cNvPr>
              <p:cNvSpPr txBox="1"/>
              <p:nvPr/>
            </p:nvSpPr>
            <p:spPr>
              <a:xfrm>
                <a:off x="6255160" y="4328509"/>
                <a:ext cx="5671369" cy="2203232"/>
              </a:xfrm>
              <a:prstGeom prst="rect">
                <a:avLst/>
              </a:prstGeom>
              <a:noFill/>
              <a:ln w="57150">
                <a:solidFill>
                  <a:schemeClr val="tx1"/>
                </a:solidFill>
              </a:ln>
            </p:spPr>
            <p:txBody>
              <a:bodyPr wrap="square" rtlCol="0">
                <a:spAutoFit/>
              </a:bodyPr>
              <a:lstStyle/>
              <a:p>
                <a14:m>
                  <m:oMath xmlns:m="http://schemas.openxmlformats.org/officeDocument/2006/math">
                    <m:f>
                      <m:fPr>
                        <m:ctrlPr>
                          <a:rPr lang="en-US" sz="8000" b="0" i="1" smtClean="0">
                            <a:solidFill>
                              <a:schemeClr val="tx1"/>
                            </a:solidFill>
                            <a:latin typeface="Cambria Math" panose="02040503050406030204" pitchFamily="18" charset="0"/>
                          </a:rPr>
                        </m:ctrlPr>
                      </m:fPr>
                      <m:num>
                        <m:r>
                          <a:rPr lang="en-US" sz="8000" b="0" i="1" smtClean="0">
                            <a:solidFill>
                              <a:schemeClr val="tx1"/>
                            </a:solidFill>
                            <a:latin typeface="Cambria Math" panose="02040503050406030204" pitchFamily="18" charset="0"/>
                          </a:rPr>
                          <m:t>𝑑</m:t>
                        </m:r>
                        <m:acc>
                          <m:accPr>
                            <m:chr m:val="̃"/>
                            <m:ctrlPr>
                              <a:rPr lang="en-US" sz="8000" i="1" smtClean="0">
                                <a:solidFill>
                                  <a:srgbClr val="FF0000"/>
                                </a:solidFill>
                                <a:latin typeface="Cambria Math" panose="02040503050406030204" pitchFamily="18" charset="0"/>
                              </a:rPr>
                            </m:ctrlPr>
                          </m:accPr>
                          <m:e>
                            <m:r>
                              <a:rPr lang="en-US" sz="8000" i="1">
                                <a:solidFill>
                                  <a:srgbClr val="FF0000"/>
                                </a:solidFill>
                                <a:latin typeface="Cambria Math" panose="02040503050406030204" pitchFamily="18" charset="0"/>
                              </a:rPr>
                              <m:t>𝑥</m:t>
                            </m:r>
                          </m:e>
                        </m:acc>
                      </m:num>
                      <m:den>
                        <m:r>
                          <a:rPr lang="en-US" sz="8000" i="1" smtClean="0">
                            <a:solidFill>
                              <a:schemeClr val="tx1"/>
                            </a:solidFill>
                            <a:latin typeface="Cambria Math" panose="02040503050406030204" pitchFamily="18" charset="0"/>
                          </a:rPr>
                          <m:t>𝑑</m:t>
                        </m:r>
                        <m:acc>
                          <m:accPr>
                            <m:chr m:val="̃"/>
                            <m:ctrlPr>
                              <a:rPr lang="en-US" sz="8000" i="1">
                                <a:solidFill>
                                  <a:srgbClr val="FF0000"/>
                                </a:solidFill>
                                <a:latin typeface="Cambria Math" panose="02040503050406030204" pitchFamily="18" charset="0"/>
                              </a:rPr>
                            </m:ctrlPr>
                          </m:accPr>
                          <m:e>
                            <m:r>
                              <a:rPr lang="en-US" sz="8000" i="1">
                                <a:solidFill>
                                  <a:srgbClr val="FF0000"/>
                                </a:solidFill>
                                <a:latin typeface="Cambria Math" panose="02040503050406030204" pitchFamily="18" charset="0"/>
                              </a:rPr>
                              <m:t>𝑡</m:t>
                            </m:r>
                          </m:e>
                        </m:acc>
                      </m:den>
                    </m:f>
                    <m:r>
                      <a:rPr lang="en-US" sz="8000" i="1">
                        <a:latin typeface="Cambria Math" panose="02040503050406030204" pitchFamily="18" charset="0"/>
                      </a:rPr>
                      <m:t>=</m:t>
                    </m:r>
                    <m:f>
                      <m:fPr>
                        <m:ctrlPr>
                          <a:rPr lang="en-US" sz="8000" i="1">
                            <a:latin typeface="Cambria Math" panose="02040503050406030204" pitchFamily="18" charset="0"/>
                          </a:rPr>
                        </m:ctrlPr>
                      </m:fPr>
                      <m:num>
                        <m:r>
                          <a:rPr lang="en-US" sz="8000" i="1">
                            <a:latin typeface="Cambria Math" panose="02040503050406030204" pitchFamily="18" charset="0"/>
                          </a:rPr>
                          <m:t>𝑐</m:t>
                        </m:r>
                      </m:num>
                      <m:den>
                        <m:r>
                          <a:rPr lang="en-US" sz="8000" i="1">
                            <a:latin typeface="Cambria Math" panose="02040503050406030204" pitchFamily="18" charset="0"/>
                          </a:rPr>
                          <m:t>𝐷</m:t>
                        </m:r>
                      </m:den>
                    </m:f>
                    <m:sSub>
                      <m:sSubPr>
                        <m:ctrlPr>
                          <a:rPr lang="en-US" sz="8000" i="1">
                            <a:solidFill>
                              <a:srgbClr val="00B0F0"/>
                            </a:solidFill>
                            <a:latin typeface="Cambria Math" panose="02040503050406030204" pitchFamily="18" charset="0"/>
                          </a:rPr>
                        </m:ctrlPr>
                      </m:sSubPr>
                      <m:e>
                        <m:r>
                          <a:rPr lang="en-US" sz="8000" i="1">
                            <a:solidFill>
                              <a:srgbClr val="00B0F0"/>
                            </a:solidFill>
                            <a:latin typeface="Cambria Math" panose="02040503050406030204" pitchFamily="18" charset="0"/>
                          </a:rPr>
                          <m:t>𝑥</m:t>
                        </m:r>
                      </m:e>
                      <m:sub>
                        <m:r>
                          <a:rPr lang="en-US" sz="8000" i="1">
                            <a:solidFill>
                              <a:srgbClr val="00B0F0"/>
                            </a:solidFill>
                            <a:latin typeface="Cambria Math" panose="02040503050406030204" pitchFamily="18" charset="0"/>
                          </a:rPr>
                          <m:t>0</m:t>
                        </m:r>
                      </m:sub>
                    </m:sSub>
                    <m:r>
                      <a:rPr lang="en-US" sz="8000" b="0" i="1" smtClean="0">
                        <a:solidFill>
                          <a:srgbClr val="00B0F0"/>
                        </a:solidFill>
                        <a:latin typeface="Cambria Math" panose="02040503050406030204" pitchFamily="18" charset="0"/>
                      </a:rPr>
                      <m:t> </m:t>
                    </m:r>
                    <m:sSup>
                      <m:sSupPr>
                        <m:ctrlPr>
                          <a:rPr lang="en-US" sz="8000" i="1">
                            <a:latin typeface="Cambria Math" panose="02040503050406030204" pitchFamily="18" charset="0"/>
                          </a:rPr>
                        </m:ctrlPr>
                      </m:sSupPr>
                      <m:e>
                        <m:r>
                          <a:rPr lang="en-US" sz="8000" i="1">
                            <a:latin typeface="Cambria Math" panose="02040503050406030204" pitchFamily="18" charset="0"/>
                          </a:rPr>
                          <m:t>𝑒</m:t>
                        </m:r>
                      </m:e>
                      <m:sup>
                        <m:f>
                          <m:fPr>
                            <m:ctrlPr>
                              <a:rPr lang="en-US" sz="8000" i="1">
                                <a:latin typeface="Cambria Math" panose="02040503050406030204" pitchFamily="18" charset="0"/>
                              </a:rPr>
                            </m:ctrlPr>
                          </m:fPr>
                          <m:num>
                            <m:r>
                              <a:rPr lang="en-US" sz="8000" i="1">
                                <a:latin typeface="Cambria Math" panose="02040503050406030204" pitchFamily="18" charset="0"/>
                              </a:rPr>
                              <m:t>𝑐</m:t>
                            </m:r>
                            <m:acc>
                              <m:accPr>
                                <m:chr m:val="̃"/>
                                <m:ctrlPr>
                                  <a:rPr lang="en-US" sz="8000" i="1">
                                    <a:solidFill>
                                      <a:srgbClr val="FF0000"/>
                                    </a:solidFill>
                                    <a:latin typeface="Cambria Math" panose="02040503050406030204" pitchFamily="18" charset="0"/>
                                  </a:rPr>
                                </m:ctrlPr>
                              </m:accPr>
                              <m:e>
                                <m:r>
                                  <a:rPr lang="en-US" sz="8000" i="1">
                                    <a:solidFill>
                                      <a:srgbClr val="FF0000"/>
                                    </a:solidFill>
                                    <a:latin typeface="Cambria Math" panose="02040503050406030204" pitchFamily="18" charset="0"/>
                                  </a:rPr>
                                  <m:t>𝑡</m:t>
                                </m:r>
                              </m:e>
                            </m:acc>
                          </m:num>
                          <m:den>
                            <m:r>
                              <a:rPr lang="en-US" sz="8000" i="1">
                                <a:latin typeface="Cambria Math" panose="02040503050406030204" pitchFamily="18" charset="0"/>
                              </a:rPr>
                              <m:t>𝐷</m:t>
                            </m:r>
                          </m:den>
                        </m:f>
                      </m:sup>
                    </m:sSup>
                  </m:oMath>
                </a14:m>
                <a:r>
                  <a:rPr lang="en-CA" sz="8000" dirty="0"/>
                  <a:t>   </a:t>
                </a:r>
              </a:p>
            </p:txBody>
          </p:sp>
        </mc:Choice>
        <mc:Fallback xmlns="">
          <p:sp>
            <p:nvSpPr>
              <p:cNvPr id="12" name="TextBox 11">
                <a:extLst>
                  <a:ext uri="{FF2B5EF4-FFF2-40B4-BE49-F238E27FC236}">
                    <a16:creationId xmlns:a16="http://schemas.microsoft.com/office/drawing/2014/main" id="{4223EDE6-FBE2-4959-99C3-9BD52541257A}"/>
                  </a:ext>
                </a:extLst>
              </p:cNvPr>
              <p:cNvSpPr txBox="1">
                <a:spLocks noRot="1" noChangeAspect="1" noMove="1" noResize="1" noEditPoints="1" noAdjustHandles="1" noChangeArrowheads="1" noChangeShapeType="1" noTextEdit="1"/>
              </p:cNvSpPr>
              <p:nvPr/>
            </p:nvSpPr>
            <p:spPr>
              <a:xfrm>
                <a:off x="6255160" y="4328509"/>
                <a:ext cx="5671369" cy="2203232"/>
              </a:xfrm>
              <a:prstGeom prst="rect">
                <a:avLst/>
              </a:prstGeom>
              <a:blipFill>
                <a:blip r:embed="rId6"/>
                <a:stretch>
                  <a:fillRect/>
                </a:stretch>
              </a:blipFill>
              <a:ln w="57150">
                <a:solidFill>
                  <a:schemeClr val="tx1"/>
                </a:solid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7">
            <p14:nvContentPartPr>
              <p14:cNvPr id="15" name="Ink 14">
                <a:extLst>
                  <a:ext uri="{FF2B5EF4-FFF2-40B4-BE49-F238E27FC236}">
                    <a16:creationId xmlns:a16="http://schemas.microsoft.com/office/drawing/2014/main" id="{F67B5F07-48B5-4266-A8E9-9DB6737BA0B9}"/>
                  </a:ext>
                </a:extLst>
              </p14:cNvPr>
              <p14:cNvContentPartPr/>
              <p14:nvPr>
                <p:extLst>
                  <p:ext uri="{42D2F446-02D8-4167-A562-619A0277C38B}">
                    <p15:isNarration xmlns:p15="http://schemas.microsoft.com/office/powerpoint/2012/main" val="1"/>
                  </p:ext>
                </p:extLst>
              </p14:nvPr>
            </p14:nvContentPartPr>
            <p14:xfrm>
              <a:off x="2299320" y="1428480"/>
              <a:ext cx="9771120" cy="5113440"/>
            </p14:xfrm>
          </p:contentPart>
        </mc:Choice>
        <mc:Fallback xmlns="">
          <p:pic>
            <p:nvPicPr>
              <p:cNvPr id="15" name="Ink 14">
                <a:extLst>
                  <a:ext uri="{FF2B5EF4-FFF2-40B4-BE49-F238E27FC236}">
                    <a16:creationId xmlns:a16="http://schemas.microsoft.com/office/drawing/2014/main" id="{F67B5F07-48B5-4266-A8E9-9DB6737BA0B9}"/>
                  </a:ext>
                </a:extLst>
              </p:cNvPr>
              <p:cNvPicPr>
                <a:picLocks noGrp="1" noRot="1" noChangeAspect="1" noMove="1" noResize="1" noEditPoints="1" noAdjustHandles="1" noChangeArrowheads="1" noChangeShapeType="1"/>
              </p:cNvPicPr>
              <p:nvPr/>
            </p:nvPicPr>
            <p:blipFill>
              <a:blip r:embed="rId8"/>
              <a:stretch>
                <a:fillRect/>
              </a:stretch>
            </p:blipFill>
            <p:spPr>
              <a:xfrm>
                <a:off x="2289960" y="1419120"/>
                <a:ext cx="9789840" cy="5132160"/>
              </a:xfrm>
              <a:prstGeom prst="rect">
                <a:avLst/>
              </a:prstGeom>
            </p:spPr>
          </p:pic>
        </mc:Fallback>
      </mc:AlternateContent>
    </p:spTree>
    <p:custDataLst>
      <p:tags r:id="rId1"/>
    </p:custDataLst>
    <p:extLst>
      <p:ext uri="{BB962C8B-B14F-4D97-AF65-F5344CB8AC3E}">
        <p14:creationId xmlns:p14="http://schemas.microsoft.com/office/powerpoint/2010/main" val="16285597"/>
      </p:ext>
    </p:extLst>
  </p:cSld>
  <p:clrMapOvr>
    <a:masterClrMapping/>
  </p:clrMapOvr>
  <mc:AlternateContent xmlns:mc="http://schemas.openxmlformats.org/markup-compatibility/2006" xmlns:p14="http://schemas.microsoft.com/office/powerpoint/2010/main">
    <mc:Choice Requires="p14">
      <p:transition spd="med" p14:dur="700" advTm="28831">
        <p:fade/>
      </p:transition>
    </mc:Choice>
    <mc:Fallback xmlns="">
      <p:transition spd="med" advTm="2883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md type="call" cmd="playFrom(0.0)">
                                      <p:cBhvr>
                                        <p:cTn id="7" dur="1" fill="hold"/>
                                        <p:tgtEl>
                                          <p:spTgt spid="15"/>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uiExpand="1" build="p"/>
      <p:bldP spid="1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4DD0FF8B-AD37-4D8F-81E4-F7F3556FB1B5}"/>
              </a:ext>
            </a:extLst>
          </p:cNvPr>
          <p:cNvGrpSpPr/>
          <p:nvPr/>
        </p:nvGrpSpPr>
        <p:grpSpPr>
          <a:xfrm>
            <a:off x="206477" y="1758840"/>
            <a:ext cx="1685622" cy="923330"/>
            <a:chOff x="886128" y="5267113"/>
            <a:chExt cx="1685622" cy="923330"/>
          </a:xfrm>
        </p:grpSpPr>
        <p:cxnSp>
          <p:nvCxnSpPr>
            <p:cNvPr id="48" name="Straight Arrow Connector 47">
              <a:extLst>
                <a:ext uri="{FF2B5EF4-FFF2-40B4-BE49-F238E27FC236}">
                  <a16:creationId xmlns:a16="http://schemas.microsoft.com/office/drawing/2014/main" id="{95D852BD-6D54-4A01-B351-D6A4B8219415}"/>
                </a:ext>
              </a:extLst>
            </p:cNvPr>
            <p:cNvCxnSpPr>
              <a:cxnSpLocks/>
            </p:cNvCxnSpPr>
            <p:nvPr/>
          </p:nvCxnSpPr>
          <p:spPr>
            <a:xfrm>
              <a:off x="886128" y="6159848"/>
              <a:ext cx="168562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D3BA851-12EA-48C2-98C6-D847E86BB8DD}"/>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49" name="TextBox 48">
                  <a:extLst>
                    <a:ext uri="{FF2B5EF4-FFF2-40B4-BE49-F238E27FC236}">
                      <a16:creationId xmlns:a16="http://schemas.microsoft.com/office/drawing/2014/main" id="{1D3BA851-12EA-48C2-98C6-D847E86BB8DD}"/>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3"/>
                  <a:stretch>
                    <a:fillRect/>
                  </a:stretch>
                </a:blipFill>
                <a:ln>
                  <a:noFill/>
                </a:ln>
              </p:spPr>
              <p:txBody>
                <a:bodyPr/>
                <a:lstStyle/>
                <a:p>
                  <a:r>
                    <a:rPr lang="en-CA">
                      <a:noFill/>
                    </a:rPr>
                    <a:t> </a:t>
                  </a:r>
                </a:p>
              </p:txBody>
            </p:sp>
          </mc:Fallback>
        </mc:AlternateContent>
      </p:grpSp>
      <p:pic>
        <p:nvPicPr>
          <p:cNvPr id="24" name="Picture 8" descr="Rocket, Star, Moon, Space Travel, Space, Research">
            <a:extLst>
              <a:ext uri="{FF2B5EF4-FFF2-40B4-BE49-F238E27FC236}">
                <a16:creationId xmlns:a16="http://schemas.microsoft.com/office/drawing/2014/main" id="{CE135189-41B8-4C95-A0F1-D6A098032AB8}"/>
              </a:ext>
            </a:extLst>
          </p:cNvPr>
          <p:cNvPicPr>
            <a:picLocks noChangeAspect="1" noChangeArrowheads="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950409" y="1987934"/>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52" name="Freeform: Shape 51">
            <a:extLst>
              <a:ext uri="{FF2B5EF4-FFF2-40B4-BE49-F238E27FC236}">
                <a16:creationId xmlns:a16="http://schemas.microsoft.com/office/drawing/2014/main" id="{272E20B5-E876-4B49-AD73-816C33278196}"/>
              </a:ext>
            </a:extLst>
          </p:cNvPr>
          <p:cNvSpPr/>
          <p:nvPr/>
        </p:nvSpPr>
        <p:spPr>
          <a:xfrm rot="10800000" flipH="1">
            <a:off x="2512279" y="-1894390"/>
            <a:ext cx="2457596" cy="4681719"/>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73" name="Straight Connector 72">
            <a:extLst>
              <a:ext uri="{FF2B5EF4-FFF2-40B4-BE49-F238E27FC236}">
                <a16:creationId xmlns:a16="http://schemas.microsoft.com/office/drawing/2014/main" id="{247DA195-DAAB-45B3-8C32-1E9E43C566D8}"/>
              </a:ext>
            </a:extLst>
          </p:cNvPr>
          <p:cNvCxnSpPr>
            <a:cxnSpLocks/>
          </p:cNvCxnSpPr>
          <p:nvPr/>
        </p:nvCxnSpPr>
        <p:spPr>
          <a:xfrm flipV="1">
            <a:off x="-9007" y="-4530213"/>
            <a:ext cx="7191616" cy="7191623"/>
          </a:xfrm>
          <a:prstGeom prst="line">
            <a:avLst/>
          </a:prstGeom>
          <a:ln w="38100">
            <a:solidFill>
              <a:schemeClr val="tx1"/>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B8ACFA9-E99F-439E-940D-A6172F7A4C49}"/>
              </a:ext>
            </a:extLst>
          </p:cNvPr>
          <p:cNvSpPr txBox="1"/>
          <p:nvPr/>
        </p:nvSpPr>
        <p:spPr>
          <a:xfrm rot="18900000">
            <a:off x="-417194" y="753634"/>
            <a:ext cx="2932166" cy="615553"/>
          </a:xfrm>
          <a:prstGeom prst="rect">
            <a:avLst/>
          </a:prstGeom>
          <a:noFill/>
          <a:ln>
            <a:noFill/>
          </a:ln>
          <a:effectLst>
            <a:softEdge rad="127000"/>
          </a:effectLst>
        </p:spPr>
        <p:txBody>
          <a:bodyPr wrap="square" rtlCol="0">
            <a:spAutoFit/>
          </a:bodyPr>
          <a:lstStyle/>
          <a:p>
            <a:r>
              <a:rPr lang="en-US" sz="3400" dirty="0" err="1"/>
              <a:t>Rindler</a:t>
            </a:r>
            <a:r>
              <a:rPr lang="en-US" sz="3400" dirty="0"/>
              <a:t> Horizon</a:t>
            </a:r>
            <a:endParaRPr lang="en-CA" sz="3400" dirty="0">
              <a:solidFill>
                <a:schemeClr val="tx1"/>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41926AA-317B-41A4-9C2A-C7FCF9329CA7}"/>
                  </a:ext>
                </a:extLst>
              </p:cNvPr>
              <p:cNvSpPr txBox="1"/>
              <p:nvPr/>
            </p:nvSpPr>
            <p:spPr>
              <a:xfrm>
                <a:off x="1462178" y="1619349"/>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6" name="TextBox 65">
                <a:extLst>
                  <a:ext uri="{FF2B5EF4-FFF2-40B4-BE49-F238E27FC236}">
                    <a16:creationId xmlns:a16="http://schemas.microsoft.com/office/drawing/2014/main" id="{E41926AA-317B-41A4-9C2A-C7FCF9329CA7}"/>
                  </a:ext>
                </a:extLst>
              </p:cNvPr>
              <p:cNvSpPr txBox="1">
                <a:spLocks noRot="1" noChangeAspect="1" noMove="1" noResize="1" noEditPoints="1" noAdjustHandles="1" noChangeArrowheads="1" noChangeShapeType="1" noTextEdit="1"/>
              </p:cNvSpPr>
              <p:nvPr/>
            </p:nvSpPr>
            <p:spPr>
              <a:xfrm>
                <a:off x="1462178" y="1619349"/>
                <a:ext cx="1073989" cy="956352"/>
              </a:xfrm>
              <a:prstGeom prst="rect">
                <a:avLst/>
              </a:prstGeom>
              <a:blipFill>
                <a:blip r:embed="rId5"/>
                <a:stretch>
                  <a:fillRect/>
                </a:stretch>
              </a:blipFill>
              <a:effectLst>
                <a:softEdge rad="63500"/>
              </a:effectLst>
            </p:spPr>
            <p:txBody>
              <a:bodyPr/>
              <a:lstStyle/>
              <a:p>
                <a:r>
                  <a:rPr lang="en-CA">
                    <a:noFill/>
                  </a:rPr>
                  <a:t> </a:t>
                </a:r>
              </a:p>
            </p:txBody>
          </p:sp>
        </mc:Fallback>
      </mc:AlternateContent>
      <p:grpSp>
        <p:nvGrpSpPr>
          <p:cNvPr id="12" name="Group 11">
            <a:extLst>
              <a:ext uri="{FF2B5EF4-FFF2-40B4-BE49-F238E27FC236}">
                <a16:creationId xmlns:a16="http://schemas.microsoft.com/office/drawing/2014/main" id="{6C0EC7F5-7213-4AEF-892E-BC5A1D403DC2}"/>
              </a:ext>
            </a:extLst>
          </p:cNvPr>
          <p:cNvGrpSpPr/>
          <p:nvPr/>
        </p:nvGrpSpPr>
        <p:grpSpPr>
          <a:xfrm>
            <a:off x="4914900" y="1657449"/>
            <a:ext cx="2152650" cy="1005671"/>
            <a:chOff x="2819400" y="5356222"/>
            <a:chExt cx="2152650" cy="1005671"/>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7AF0F16-88EF-4BF7-912C-F9EE30F0E8AD}"/>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53" name="TextBox 52">
                  <a:extLst>
                    <a:ext uri="{FF2B5EF4-FFF2-40B4-BE49-F238E27FC236}">
                      <a16:creationId xmlns:a16="http://schemas.microsoft.com/office/drawing/2014/main" id="{A7AF0F16-88EF-4BF7-912C-F9EE30F0E8AD}"/>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14"/>
                  <a:stretch>
                    <a:fillRect/>
                  </a:stretch>
                </a:blipFill>
                <a:effectLst>
                  <a:softEdge rad="63500"/>
                </a:effectLst>
              </p:spPr>
              <p:txBody>
                <a:bodyPr/>
                <a:lstStyle/>
                <a:p>
                  <a:r>
                    <a:rPr lang="en-CA">
                      <a:noFill/>
                    </a:rPr>
                    <a:t> </a:t>
                  </a:r>
                </a:p>
              </p:txBody>
            </p:sp>
          </mc:Fallback>
        </mc:AlternateContent>
        <p:grpSp>
          <p:nvGrpSpPr>
            <p:cNvPr id="54" name="Group 53">
              <a:extLst>
                <a:ext uri="{FF2B5EF4-FFF2-40B4-BE49-F238E27FC236}">
                  <a16:creationId xmlns:a16="http://schemas.microsoft.com/office/drawing/2014/main" id="{6657E1E5-365C-4774-87F0-0B771B6AA6E1}"/>
                </a:ext>
              </a:extLst>
            </p:cNvPr>
            <p:cNvGrpSpPr/>
            <p:nvPr/>
          </p:nvGrpSpPr>
          <p:grpSpPr>
            <a:xfrm>
              <a:off x="2819400" y="5438563"/>
              <a:ext cx="2152650" cy="923330"/>
              <a:chOff x="870151" y="5267113"/>
              <a:chExt cx="2152650" cy="923330"/>
            </a:xfrm>
          </p:grpSpPr>
          <p:cxnSp>
            <p:nvCxnSpPr>
              <p:cNvPr id="55" name="Straight Arrow Connector 54">
                <a:extLst>
                  <a:ext uri="{FF2B5EF4-FFF2-40B4-BE49-F238E27FC236}">
                    <a16:creationId xmlns:a16="http://schemas.microsoft.com/office/drawing/2014/main" id="{3200B619-141C-4682-BCCC-A6C1373BBB90}"/>
                  </a:ext>
                </a:extLst>
              </p:cNvPr>
              <p:cNvCxnSpPr>
                <a:cxnSpLocks/>
              </p:cNvCxnSpPr>
              <p:nvPr/>
            </p:nvCxnSpPr>
            <p:spPr>
              <a:xfrm>
                <a:off x="870151" y="6159848"/>
                <a:ext cx="2152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46ADB75-AC98-4577-992B-5F0F8D792F8E}"/>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56" name="TextBox 55">
                    <a:extLst>
                      <a:ext uri="{FF2B5EF4-FFF2-40B4-BE49-F238E27FC236}">
                        <a16:creationId xmlns:a16="http://schemas.microsoft.com/office/drawing/2014/main" id="{C46ADB75-AC98-4577-992B-5F0F8D792F8E}"/>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15"/>
                    <a:stretch>
                      <a:fillRect/>
                    </a:stretch>
                  </a:blipFill>
                  <a:ln>
                    <a:noFill/>
                  </a:ln>
                </p:spPr>
                <p:txBody>
                  <a:bodyPr/>
                  <a:lstStyle/>
                  <a:p>
                    <a:r>
                      <a:rPr lang="en-CA">
                        <a:noFill/>
                      </a:rPr>
                      <a:t> </a:t>
                    </a:r>
                  </a:p>
                </p:txBody>
              </p:sp>
            </mc:Fallback>
          </mc:AlternateContent>
        </p:grpSp>
      </p:grpSp>
      <p:grpSp>
        <p:nvGrpSpPr>
          <p:cNvPr id="57" name="Group 56">
            <a:extLst>
              <a:ext uri="{FF2B5EF4-FFF2-40B4-BE49-F238E27FC236}">
                <a16:creationId xmlns:a16="http://schemas.microsoft.com/office/drawing/2014/main" id="{EB63B21F-DC02-4D65-B79F-16F3A25B5B6E}"/>
              </a:ext>
            </a:extLst>
          </p:cNvPr>
          <p:cNvGrpSpPr/>
          <p:nvPr/>
        </p:nvGrpSpPr>
        <p:grpSpPr>
          <a:xfrm>
            <a:off x="7162800" y="1676499"/>
            <a:ext cx="2209800" cy="1005671"/>
            <a:chOff x="2743200" y="5356222"/>
            <a:chExt cx="2209800" cy="1005671"/>
          </a:xfrm>
        </p:grpSpPr>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FD2D1476-8341-4550-8898-25F7BEC22947}"/>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58" name="TextBox 57">
                  <a:extLst>
                    <a:ext uri="{FF2B5EF4-FFF2-40B4-BE49-F238E27FC236}">
                      <a16:creationId xmlns:a16="http://schemas.microsoft.com/office/drawing/2014/main" id="{FD2D1476-8341-4550-8898-25F7BEC22947}"/>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16"/>
                  <a:stretch>
                    <a:fillRect/>
                  </a:stretch>
                </a:blipFill>
                <a:effectLst>
                  <a:softEdge rad="63500"/>
                </a:effectLst>
              </p:spPr>
              <p:txBody>
                <a:bodyPr/>
                <a:lstStyle/>
                <a:p>
                  <a:r>
                    <a:rPr lang="en-CA">
                      <a:noFill/>
                    </a:rPr>
                    <a:t> </a:t>
                  </a:r>
                </a:p>
              </p:txBody>
            </p:sp>
          </mc:Fallback>
        </mc:AlternateContent>
        <p:grpSp>
          <p:nvGrpSpPr>
            <p:cNvPr id="59" name="Group 58">
              <a:extLst>
                <a:ext uri="{FF2B5EF4-FFF2-40B4-BE49-F238E27FC236}">
                  <a16:creationId xmlns:a16="http://schemas.microsoft.com/office/drawing/2014/main" id="{BFFCBF6B-B5A2-4B86-B377-EB2C9E302F43}"/>
                </a:ext>
              </a:extLst>
            </p:cNvPr>
            <p:cNvGrpSpPr/>
            <p:nvPr/>
          </p:nvGrpSpPr>
          <p:grpSpPr>
            <a:xfrm>
              <a:off x="2743200" y="5438563"/>
              <a:ext cx="2209800" cy="923330"/>
              <a:chOff x="793951" y="5267113"/>
              <a:chExt cx="2209800" cy="923330"/>
            </a:xfrm>
          </p:grpSpPr>
          <p:cxnSp>
            <p:nvCxnSpPr>
              <p:cNvPr id="60" name="Straight Arrow Connector 59">
                <a:extLst>
                  <a:ext uri="{FF2B5EF4-FFF2-40B4-BE49-F238E27FC236}">
                    <a16:creationId xmlns:a16="http://schemas.microsoft.com/office/drawing/2014/main" id="{610123DB-7A95-4879-9B11-F534DF36C53D}"/>
                  </a:ext>
                </a:extLst>
              </p:cNvPr>
              <p:cNvCxnSpPr>
                <a:cxnSpLocks/>
              </p:cNvCxnSpPr>
              <p:nvPr/>
            </p:nvCxnSpPr>
            <p:spPr>
              <a:xfrm>
                <a:off x="793951" y="6159848"/>
                <a:ext cx="220980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D465711-2201-417D-AD42-A6857B9D6E63}"/>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1" name="TextBox 60">
                    <a:extLst>
                      <a:ext uri="{FF2B5EF4-FFF2-40B4-BE49-F238E27FC236}">
                        <a16:creationId xmlns:a16="http://schemas.microsoft.com/office/drawing/2014/main" id="{ED465711-2201-417D-AD42-A6857B9D6E63}"/>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3"/>
                    <a:stretch>
                      <a:fillRect/>
                    </a:stretch>
                  </a:blipFill>
                  <a:ln>
                    <a:noFill/>
                  </a:ln>
                </p:spPr>
                <p:txBody>
                  <a:bodyPr/>
                  <a:lstStyle/>
                  <a:p>
                    <a:r>
                      <a:rPr lang="en-CA">
                        <a:noFill/>
                      </a:rPr>
                      <a:t> </a:t>
                    </a:r>
                  </a:p>
                </p:txBody>
              </p:sp>
            </mc:Fallback>
          </mc:AlternateContent>
        </p:grpSp>
      </p:grpSp>
      <p:grpSp>
        <p:nvGrpSpPr>
          <p:cNvPr id="62" name="Group 61">
            <a:extLst>
              <a:ext uri="{FF2B5EF4-FFF2-40B4-BE49-F238E27FC236}">
                <a16:creationId xmlns:a16="http://schemas.microsoft.com/office/drawing/2014/main" id="{B1431729-8116-496C-893F-BB26A2851D5F}"/>
              </a:ext>
            </a:extLst>
          </p:cNvPr>
          <p:cNvGrpSpPr/>
          <p:nvPr/>
        </p:nvGrpSpPr>
        <p:grpSpPr>
          <a:xfrm>
            <a:off x="9448800" y="1676499"/>
            <a:ext cx="2247900" cy="1005671"/>
            <a:chOff x="2762250" y="5356222"/>
            <a:chExt cx="2247900" cy="1005671"/>
          </a:xfrm>
        </p:grpSpPr>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C78AF4C9-B0C6-42C0-82D7-C1F16FEAC590}"/>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3" name="TextBox 62">
                  <a:extLst>
                    <a:ext uri="{FF2B5EF4-FFF2-40B4-BE49-F238E27FC236}">
                      <a16:creationId xmlns:a16="http://schemas.microsoft.com/office/drawing/2014/main" id="{C78AF4C9-B0C6-42C0-82D7-C1F16FEAC590}"/>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17"/>
                  <a:stretch>
                    <a:fillRect/>
                  </a:stretch>
                </a:blipFill>
                <a:effectLst>
                  <a:softEdge rad="63500"/>
                </a:effectLst>
              </p:spPr>
              <p:txBody>
                <a:bodyPr/>
                <a:lstStyle/>
                <a:p>
                  <a:r>
                    <a:rPr lang="en-CA">
                      <a:noFill/>
                    </a:rPr>
                    <a:t> </a:t>
                  </a:r>
                </a:p>
              </p:txBody>
            </p:sp>
          </mc:Fallback>
        </mc:AlternateContent>
        <p:grpSp>
          <p:nvGrpSpPr>
            <p:cNvPr id="64" name="Group 63">
              <a:extLst>
                <a:ext uri="{FF2B5EF4-FFF2-40B4-BE49-F238E27FC236}">
                  <a16:creationId xmlns:a16="http://schemas.microsoft.com/office/drawing/2014/main" id="{1A4F209F-D5E3-4E81-B829-62589624871D}"/>
                </a:ext>
              </a:extLst>
            </p:cNvPr>
            <p:cNvGrpSpPr/>
            <p:nvPr/>
          </p:nvGrpSpPr>
          <p:grpSpPr>
            <a:xfrm>
              <a:off x="2762250" y="5438563"/>
              <a:ext cx="2247900" cy="923330"/>
              <a:chOff x="813001" y="5267113"/>
              <a:chExt cx="2247900" cy="923330"/>
            </a:xfrm>
          </p:grpSpPr>
          <p:cxnSp>
            <p:nvCxnSpPr>
              <p:cNvPr id="65" name="Straight Arrow Connector 64">
                <a:extLst>
                  <a:ext uri="{FF2B5EF4-FFF2-40B4-BE49-F238E27FC236}">
                    <a16:creationId xmlns:a16="http://schemas.microsoft.com/office/drawing/2014/main" id="{3C3C6B2E-9EBE-4EC5-B17D-A00A43ED1C22}"/>
                  </a:ext>
                </a:extLst>
              </p:cNvPr>
              <p:cNvCxnSpPr>
                <a:cxnSpLocks/>
              </p:cNvCxnSpPr>
              <p:nvPr/>
            </p:nvCxnSpPr>
            <p:spPr>
              <a:xfrm>
                <a:off x="813001" y="6159848"/>
                <a:ext cx="224790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8D4285F2-2F96-4392-91F0-4D8B97B7CC04}"/>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7" name="TextBox 66">
                    <a:extLst>
                      <a:ext uri="{FF2B5EF4-FFF2-40B4-BE49-F238E27FC236}">
                        <a16:creationId xmlns:a16="http://schemas.microsoft.com/office/drawing/2014/main" id="{8D4285F2-2F96-4392-91F0-4D8B97B7CC04}"/>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18"/>
                    <a:stretch>
                      <a:fillRect/>
                    </a:stretch>
                  </a:blipFill>
                  <a:ln>
                    <a:noFill/>
                  </a:ln>
                </p:spPr>
                <p:txBody>
                  <a:bodyPr/>
                  <a:lstStyle/>
                  <a:p>
                    <a:r>
                      <a:rPr lang="en-CA">
                        <a:noFill/>
                      </a:rPr>
                      <a:t> </a:t>
                    </a:r>
                  </a:p>
                </p:txBody>
              </p:sp>
            </mc:Fallback>
          </mc:AlternateContent>
        </p:grpSp>
      </p:grpSp>
      <p:cxnSp>
        <p:nvCxnSpPr>
          <p:cNvPr id="68" name="Straight Connector 67">
            <a:extLst>
              <a:ext uri="{FF2B5EF4-FFF2-40B4-BE49-F238E27FC236}">
                <a16:creationId xmlns:a16="http://schemas.microsoft.com/office/drawing/2014/main" id="{A3100282-CCC8-4C42-80E9-FA7015C715A7}"/>
              </a:ext>
            </a:extLst>
          </p:cNvPr>
          <p:cNvCxnSpPr>
            <a:cxnSpLocks/>
          </p:cNvCxnSpPr>
          <p:nvPr/>
        </p:nvCxnSpPr>
        <p:spPr>
          <a:xfrm flipV="1">
            <a:off x="2486543" y="-1336573"/>
            <a:ext cx="4036079" cy="403608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31DCC43-2283-4914-A027-B20EB33FB12C}"/>
              </a:ext>
            </a:extLst>
          </p:cNvPr>
          <p:cNvCxnSpPr>
            <a:cxnSpLocks/>
          </p:cNvCxnSpPr>
          <p:nvPr/>
        </p:nvCxnSpPr>
        <p:spPr>
          <a:xfrm flipV="1">
            <a:off x="4810643" y="-1374673"/>
            <a:ext cx="4036079" cy="403608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2974086-A7EA-489F-A373-6C5B19E0D9C7}"/>
              </a:ext>
            </a:extLst>
          </p:cNvPr>
          <p:cNvCxnSpPr>
            <a:cxnSpLocks/>
          </p:cNvCxnSpPr>
          <p:nvPr/>
        </p:nvCxnSpPr>
        <p:spPr>
          <a:xfrm flipV="1">
            <a:off x="7058543" y="-1393723"/>
            <a:ext cx="4036079" cy="403608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031B095-7D7E-45AE-B240-58F3A5422FB5}"/>
              </a:ext>
            </a:extLst>
          </p:cNvPr>
          <p:cNvCxnSpPr>
            <a:cxnSpLocks/>
          </p:cNvCxnSpPr>
          <p:nvPr/>
        </p:nvCxnSpPr>
        <p:spPr>
          <a:xfrm flipV="1">
            <a:off x="9344543" y="-1355623"/>
            <a:ext cx="4036079" cy="403608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1F2EFCF-C1F4-40C0-850E-6396E2F50362}"/>
                  </a:ext>
                </a:extLst>
              </p:cNvPr>
              <p:cNvSpPr txBox="1"/>
              <p:nvPr/>
            </p:nvSpPr>
            <p:spPr>
              <a:xfrm>
                <a:off x="245193" y="5080063"/>
                <a:ext cx="4132621" cy="1516954"/>
              </a:xfrm>
              <a:prstGeom prst="rect">
                <a:avLst/>
              </a:prstGeom>
              <a:noFill/>
              <a:ln w="57150">
                <a:noFill/>
              </a:ln>
            </p:spPr>
            <p:txBody>
              <a:bodyPr wrap="square" rtlCol="0">
                <a:spAutoFit/>
              </a:bodyPr>
              <a:lstStyle/>
              <a:p>
                <a14:m>
                  <m:oMath xmlns:m="http://schemas.openxmlformats.org/officeDocument/2006/math">
                    <m:f>
                      <m:fPr>
                        <m:ctrlPr>
                          <a:rPr lang="en-US" sz="5400" b="0" i="1" smtClean="0">
                            <a:solidFill>
                              <a:schemeClr val="tx1"/>
                            </a:solidFill>
                            <a:latin typeface="Cambria Math" panose="02040503050406030204" pitchFamily="18" charset="0"/>
                          </a:rPr>
                        </m:ctrlPr>
                      </m:fPr>
                      <m:num>
                        <m:r>
                          <a:rPr lang="en-US" sz="5400" b="0" i="1" smtClean="0">
                            <a:solidFill>
                              <a:schemeClr val="tx1"/>
                            </a:solidFill>
                            <a:latin typeface="Cambria Math" panose="02040503050406030204" pitchFamily="18" charset="0"/>
                          </a:rPr>
                          <m:t>𝑑</m:t>
                        </m:r>
                        <m:acc>
                          <m:accPr>
                            <m:chr m:val="̃"/>
                            <m:ctrlPr>
                              <a:rPr lang="en-US" sz="5400" i="1" smtClean="0">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𝑥</m:t>
                            </m:r>
                          </m:e>
                        </m:acc>
                      </m:num>
                      <m:den>
                        <m:r>
                          <a:rPr lang="en-US" sz="5400" i="1" smtClean="0">
                            <a:solidFill>
                              <a:schemeClr val="tx1"/>
                            </a:solidFill>
                            <a:latin typeface="Cambria Math" panose="02040503050406030204" pitchFamily="18" charset="0"/>
                          </a:rPr>
                          <m:t>𝑑</m:t>
                        </m:r>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𝑡</m:t>
                            </m:r>
                          </m:e>
                        </m:acc>
                      </m:den>
                    </m:f>
                    <m:r>
                      <a:rPr lang="en-US" sz="5400" i="1">
                        <a:latin typeface="Cambria Math" panose="02040503050406030204" pitchFamily="18" charset="0"/>
                      </a:rPr>
                      <m:t>=</m:t>
                    </m:r>
                    <m:f>
                      <m:fPr>
                        <m:ctrlPr>
                          <a:rPr lang="en-US" sz="5400" i="1">
                            <a:latin typeface="Cambria Math" panose="02040503050406030204" pitchFamily="18" charset="0"/>
                          </a:rPr>
                        </m:ctrlPr>
                      </m:fPr>
                      <m:num>
                        <m:r>
                          <a:rPr lang="en-US" sz="5400" i="1">
                            <a:latin typeface="Cambria Math" panose="02040503050406030204" pitchFamily="18" charset="0"/>
                          </a:rPr>
                          <m:t>𝑐</m:t>
                        </m:r>
                      </m:num>
                      <m:den>
                        <m:r>
                          <a:rPr lang="en-US" sz="5400" i="1">
                            <a:latin typeface="Cambria Math" panose="02040503050406030204" pitchFamily="18" charset="0"/>
                          </a:rPr>
                          <m:t>𝐷</m:t>
                        </m:r>
                      </m:den>
                    </m:f>
                    <m:sSub>
                      <m:sSubPr>
                        <m:ctrlPr>
                          <a:rPr lang="en-US" sz="5400" i="1">
                            <a:solidFill>
                              <a:srgbClr val="00B0F0"/>
                            </a:solidFill>
                            <a:latin typeface="Cambria Math" panose="02040503050406030204" pitchFamily="18" charset="0"/>
                          </a:rPr>
                        </m:ctrlPr>
                      </m:sSubPr>
                      <m:e>
                        <m:r>
                          <a:rPr lang="en-US" sz="5400" i="1">
                            <a:solidFill>
                              <a:srgbClr val="00B0F0"/>
                            </a:solidFill>
                            <a:latin typeface="Cambria Math" panose="02040503050406030204" pitchFamily="18" charset="0"/>
                          </a:rPr>
                          <m:t>𝑥</m:t>
                        </m:r>
                      </m:e>
                      <m:sub>
                        <m:r>
                          <a:rPr lang="en-US" sz="5400" i="1">
                            <a:solidFill>
                              <a:srgbClr val="00B0F0"/>
                            </a:solidFill>
                            <a:latin typeface="Cambria Math" panose="02040503050406030204" pitchFamily="18" charset="0"/>
                          </a:rPr>
                          <m:t>0</m:t>
                        </m:r>
                      </m:sub>
                    </m:sSub>
                    <m:r>
                      <a:rPr lang="en-US" sz="5400" b="0" i="1" smtClean="0">
                        <a:solidFill>
                          <a:srgbClr val="00B0F0"/>
                        </a:solidFill>
                        <a:latin typeface="Cambria Math" panose="02040503050406030204" pitchFamily="18" charset="0"/>
                      </a:rPr>
                      <m:t> </m:t>
                    </m:r>
                    <m:sSup>
                      <m:sSupPr>
                        <m:ctrlPr>
                          <a:rPr lang="en-US" sz="5400" i="1">
                            <a:latin typeface="Cambria Math" panose="02040503050406030204" pitchFamily="18" charset="0"/>
                          </a:rPr>
                        </m:ctrlPr>
                      </m:sSupPr>
                      <m:e>
                        <m:r>
                          <a:rPr lang="en-US" sz="5400" i="1">
                            <a:latin typeface="Cambria Math" panose="02040503050406030204" pitchFamily="18" charset="0"/>
                          </a:rPr>
                          <m:t>𝑒</m:t>
                        </m:r>
                      </m:e>
                      <m:sup>
                        <m:f>
                          <m:fPr>
                            <m:ctrlPr>
                              <a:rPr lang="en-US" sz="5400" i="1">
                                <a:latin typeface="Cambria Math" panose="02040503050406030204" pitchFamily="18" charset="0"/>
                              </a:rPr>
                            </m:ctrlPr>
                          </m:fPr>
                          <m:num>
                            <m:r>
                              <a:rPr lang="en-US" sz="5400" i="1">
                                <a:latin typeface="Cambria Math" panose="02040503050406030204" pitchFamily="18" charset="0"/>
                              </a:rPr>
                              <m:t>𝑐</m:t>
                            </m:r>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𝑡</m:t>
                                </m:r>
                              </m:e>
                            </m:acc>
                          </m:num>
                          <m:den>
                            <m:r>
                              <a:rPr lang="en-US" sz="5400" i="1">
                                <a:latin typeface="Cambria Math" panose="02040503050406030204" pitchFamily="18" charset="0"/>
                              </a:rPr>
                              <m:t>𝐷</m:t>
                            </m:r>
                          </m:den>
                        </m:f>
                      </m:sup>
                    </m:sSup>
                  </m:oMath>
                </a14:m>
                <a:r>
                  <a:rPr lang="en-CA" sz="5400" dirty="0"/>
                  <a:t>   </a:t>
                </a:r>
              </a:p>
            </p:txBody>
          </p:sp>
        </mc:Choice>
        <mc:Fallback xmlns="">
          <p:sp>
            <p:nvSpPr>
              <p:cNvPr id="3" name="TextBox 2">
                <a:extLst>
                  <a:ext uri="{FF2B5EF4-FFF2-40B4-BE49-F238E27FC236}">
                    <a16:creationId xmlns:a16="http://schemas.microsoft.com/office/drawing/2014/main" id="{21F2EFCF-C1F4-40C0-850E-6396E2F50362}"/>
                  </a:ext>
                </a:extLst>
              </p:cNvPr>
              <p:cNvSpPr txBox="1">
                <a:spLocks noRot="1" noChangeAspect="1" noMove="1" noResize="1" noEditPoints="1" noAdjustHandles="1" noChangeArrowheads="1" noChangeShapeType="1" noTextEdit="1"/>
              </p:cNvSpPr>
              <p:nvPr/>
            </p:nvSpPr>
            <p:spPr>
              <a:xfrm>
                <a:off x="245193" y="5080063"/>
                <a:ext cx="4132621" cy="1516954"/>
              </a:xfrm>
              <a:prstGeom prst="rect">
                <a:avLst/>
              </a:prstGeom>
              <a:blipFill>
                <a:blip r:embed="rId19"/>
                <a:stretch>
                  <a:fillRect/>
                </a:stretch>
              </a:blipFill>
              <a:ln w="5715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A5C8ACA-3529-40FE-AD30-9DAC3BF89FD5}"/>
                  </a:ext>
                </a:extLst>
              </p:cNvPr>
              <p:cNvSpPr txBox="1"/>
              <p:nvPr/>
            </p:nvSpPr>
            <p:spPr>
              <a:xfrm>
                <a:off x="7651340" y="4916759"/>
                <a:ext cx="4393175" cy="1882247"/>
              </a:xfrm>
              <a:prstGeom prst="rect">
                <a:avLst/>
              </a:prstGeom>
              <a:noFill/>
              <a:ln w="57150">
                <a:solidFill>
                  <a:schemeClr val="tx1"/>
                </a:solidFill>
              </a:ln>
            </p:spPr>
            <p:txBody>
              <a:bodyPr wrap="square" rtlCol="0">
                <a:spAutoFit/>
              </a:bodyPr>
              <a:lstStyle/>
              <a:p>
                <a:pPr algn="ctr"/>
                <a14:m>
                  <m:oMath xmlns:m="http://schemas.openxmlformats.org/officeDocument/2006/math">
                    <m:f>
                      <m:fPr>
                        <m:ctrlPr>
                          <a:rPr lang="en-US" sz="8000" b="0" i="1" smtClean="0">
                            <a:solidFill>
                              <a:schemeClr val="tx1"/>
                            </a:solidFill>
                            <a:latin typeface="Cambria Math" panose="02040503050406030204" pitchFamily="18" charset="0"/>
                          </a:rPr>
                        </m:ctrlPr>
                      </m:fPr>
                      <m:num>
                        <m:r>
                          <a:rPr lang="en-US" sz="8000" b="0" i="1" smtClean="0">
                            <a:solidFill>
                              <a:schemeClr val="tx1"/>
                            </a:solidFill>
                            <a:latin typeface="Cambria Math" panose="02040503050406030204" pitchFamily="18" charset="0"/>
                          </a:rPr>
                          <m:t>𝑑</m:t>
                        </m:r>
                        <m:acc>
                          <m:accPr>
                            <m:chr m:val="̃"/>
                            <m:ctrlPr>
                              <a:rPr lang="en-US" sz="8000" i="1" smtClean="0">
                                <a:solidFill>
                                  <a:srgbClr val="FF0000"/>
                                </a:solidFill>
                                <a:latin typeface="Cambria Math" panose="02040503050406030204" pitchFamily="18" charset="0"/>
                              </a:rPr>
                            </m:ctrlPr>
                          </m:accPr>
                          <m:e>
                            <m:r>
                              <a:rPr lang="en-US" sz="8000" i="1">
                                <a:solidFill>
                                  <a:srgbClr val="FF0000"/>
                                </a:solidFill>
                                <a:latin typeface="Cambria Math" panose="02040503050406030204" pitchFamily="18" charset="0"/>
                              </a:rPr>
                              <m:t>𝑥</m:t>
                            </m:r>
                          </m:e>
                        </m:acc>
                      </m:num>
                      <m:den>
                        <m:r>
                          <a:rPr lang="en-US" sz="8000" i="1" smtClean="0">
                            <a:solidFill>
                              <a:schemeClr val="tx1"/>
                            </a:solidFill>
                            <a:latin typeface="Cambria Math" panose="02040503050406030204" pitchFamily="18" charset="0"/>
                          </a:rPr>
                          <m:t>𝑑</m:t>
                        </m:r>
                        <m:acc>
                          <m:accPr>
                            <m:chr m:val="̃"/>
                            <m:ctrlPr>
                              <a:rPr lang="en-US" sz="8000" i="1">
                                <a:solidFill>
                                  <a:srgbClr val="FF0000"/>
                                </a:solidFill>
                                <a:latin typeface="Cambria Math" panose="02040503050406030204" pitchFamily="18" charset="0"/>
                              </a:rPr>
                            </m:ctrlPr>
                          </m:accPr>
                          <m:e>
                            <m:r>
                              <a:rPr lang="en-US" sz="8000" i="1">
                                <a:solidFill>
                                  <a:srgbClr val="FF0000"/>
                                </a:solidFill>
                                <a:latin typeface="Cambria Math" panose="02040503050406030204" pitchFamily="18" charset="0"/>
                              </a:rPr>
                              <m:t>𝑡</m:t>
                            </m:r>
                          </m:e>
                        </m:acc>
                      </m:den>
                    </m:f>
                    <m:r>
                      <a:rPr lang="en-US" sz="8000" i="1">
                        <a:latin typeface="Cambria Math" panose="02040503050406030204" pitchFamily="18" charset="0"/>
                      </a:rPr>
                      <m:t>=</m:t>
                    </m:r>
                    <m:f>
                      <m:fPr>
                        <m:ctrlPr>
                          <a:rPr lang="en-US" sz="8000" i="1">
                            <a:latin typeface="Cambria Math" panose="02040503050406030204" pitchFamily="18" charset="0"/>
                          </a:rPr>
                        </m:ctrlPr>
                      </m:fPr>
                      <m:num>
                        <m:r>
                          <a:rPr lang="en-US" sz="8000" i="1">
                            <a:latin typeface="Cambria Math" panose="02040503050406030204" pitchFamily="18" charset="0"/>
                          </a:rPr>
                          <m:t>𝑐</m:t>
                        </m:r>
                      </m:num>
                      <m:den>
                        <m:r>
                          <a:rPr lang="en-US" sz="8000" i="1">
                            <a:latin typeface="Cambria Math" panose="02040503050406030204" pitchFamily="18" charset="0"/>
                          </a:rPr>
                          <m:t>𝐷</m:t>
                        </m:r>
                      </m:den>
                    </m:f>
                    <m:sSub>
                      <m:sSubPr>
                        <m:ctrlPr>
                          <a:rPr lang="en-US" sz="8000" i="1">
                            <a:solidFill>
                              <a:srgbClr val="00B0F0"/>
                            </a:solidFill>
                            <a:latin typeface="Cambria Math" panose="02040503050406030204" pitchFamily="18" charset="0"/>
                          </a:rPr>
                        </m:ctrlPr>
                      </m:sSubPr>
                      <m:e>
                        <m:r>
                          <a:rPr lang="en-US" sz="8000" i="1">
                            <a:solidFill>
                              <a:srgbClr val="00B0F0"/>
                            </a:solidFill>
                            <a:latin typeface="Cambria Math" panose="02040503050406030204" pitchFamily="18" charset="0"/>
                          </a:rPr>
                          <m:t>𝑥</m:t>
                        </m:r>
                      </m:e>
                      <m:sub>
                        <m:r>
                          <a:rPr lang="en-US" sz="8000" i="1">
                            <a:solidFill>
                              <a:srgbClr val="00B0F0"/>
                            </a:solidFill>
                            <a:latin typeface="Cambria Math" panose="02040503050406030204" pitchFamily="18" charset="0"/>
                          </a:rPr>
                          <m:t>0</m:t>
                        </m:r>
                      </m:sub>
                    </m:sSub>
                  </m:oMath>
                </a14:m>
                <a:r>
                  <a:rPr lang="en-CA" sz="8000" dirty="0"/>
                  <a:t> </a:t>
                </a:r>
              </a:p>
            </p:txBody>
          </p:sp>
        </mc:Choice>
        <mc:Fallback xmlns="">
          <p:sp>
            <p:nvSpPr>
              <p:cNvPr id="4" name="TextBox 3">
                <a:extLst>
                  <a:ext uri="{FF2B5EF4-FFF2-40B4-BE49-F238E27FC236}">
                    <a16:creationId xmlns:a16="http://schemas.microsoft.com/office/drawing/2014/main" id="{FA5C8ACA-3529-40FE-AD30-9DAC3BF89FD5}"/>
                  </a:ext>
                </a:extLst>
              </p:cNvPr>
              <p:cNvSpPr txBox="1">
                <a:spLocks noRot="1" noChangeAspect="1" noMove="1" noResize="1" noEditPoints="1" noAdjustHandles="1" noChangeArrowheads="1" noChangeShapeType="1" noTextEdit="1"/>
              </p:cNvSpPr>
              <p:nvPr/>
            </p:nvSpPr>
            <p:spPr>
              <a:xfrm>
                <a:off x="7651340" y="4916759"/>
                <a:ext cx="4393175" cy="1882247"/>
              </a:xfrm>
              <a:prstGeom prst="rect">
                <a:avLst/>
              </a:prstGeom>
              <a:blipFill>
                <a:blip r:embed="rId20"/>
                <a:stretch>
                  <a:fillRect/>
                </a:stretch>
              </a:blipFill>
              <a:ln w="57150">
                <a:solidFill>
                  <a:schemeClr val="tx1"/>
                </a:solidFill>
              </a:ln>
            </p:spPr>
            <p:txBody>
              <a:bodyPr/>
              <a:lstStyle/>
              <a:p>
                <a:r>
                  <a:rPr lang="en-CA">
                    <a:noFill/>
                  </a:rPr>
                  <a:t> </a:t>
                </a:r>
              </a:p>
            </p:txBody>
          </p:sp>
        </mc:Fallback>
      </mc:AlternateContent>
      <p:grpSp>
        <p:nvGrpSpPr>
          <p:cNvPr id="9" name="Group 8">
            <a:extLst>
              <a:ext uri="{FF2B5EF4-FFF2-40B4-BE49-F238E27FC236}">
                <a16:creationId xmlns:a16="http://schemas.microsoft.com/office/drawing/2014/main" id="{199E7808-EB3E-40C4-A1E3-6955169F2ED1}"/>
              </a:ext>
            </a:extLst>
          </p:cNvPr>
          <p:cNvGrpSpPr/>
          <p:nvPr/>
        </p:nvGrpSpPr>
        <p:grpSpPr>
          <a:xfrm>
            <a:off x="4449099" y="5020597"/>
            <a:ext cx="3077495" cy="1695450"/>
            <a:chOff x="4601499" y="4982497"/>
            <a:chExt cx="3077495" cy="1695450"/>
          </a:xfrm>
        </p:grpSpPr>
        <p:sp>
          <p:nvSpPr>
            <p:cNvPr id="7" name="Arrow: Right 6">
              <a:extLst>
                <a:ext uri="{FF2B5EF4-FFF2-40B4-BE49-F238E27FC236}">
                  <a16:creationId xmlns:a16="http://schemas.microsoft.com/office/drawing/2014/main" id="{56922CCF-3852-4B4D-BF7D-3077BF96124B}"/>
                </a:ext>
              </a:extLst>
            </p:cNvPr>
            <p:cNvSpPr/>
            <p:nvPr/>
          </p:nvSpPr>
          <p:spPr>
            <a:xfrm>
              <a:off x="4630994" y="4982497"/>
              <a:ext cx="3048000" cy="1695450"/>
            </a:xfrm>
            <a:prstGeom prst="rightArrow">
              <a:avLst>
                <a:gd name="adj1" fmla="val 85955"/>
                <a:gd name="adj2" fmla="val 50000"/>
              </a:avLst>
            </a:prstGeom>
            <a:solidFill>
              <a:schemeClr val="accent5">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F9C596-AC77-4C51-B08E-3FAEF707E633}"/>
                    </a:ext>
                  </a:extLst>
                </p:cNvPr>
                <p:cNvSpPr txBox="1"/>
                <p:nvPr/>
              </p:nvSpPr>
              <p:spPr>
                <a:xfrm>
                  <a:off x="4601499" y="5092154"/>
                  <a:ext cx="2658396" cy="1415772"/>
                </a:xfrm>
                <a:prstGeom prst="rect">
                  <a:avLst/>
                </a:prstGeom>
                <a:noFill/>
                <a:ln w="57150">
                  <a:noFill/>
                </a:ln>
              </p:spPr>
              <p:txBody>
                <a:bodyPr wrap="square" rtlCol="0">
                  <a:spAutoFit/>
                </a:bodyPr>
                <a:lstStyle/>
                <a:p>
                  <a:pPr/>
                  <a14:m>
                    <m:oMathPara xmlns:m="http://schemas.openxmlformats.org/officeDocument/2006/math">
                      <m:oMathParaPr>
                        <m:jc m:val="center"/>
                      </m:oMathParaPr>
                      <m:oMath xmlns:m="http://schemas.openxmlformats.org/officeDocument/2006/math">
                        <m:r>
                          <a:rPr lang="en-US" sz="5400" i="1" smtClean="0">
                            <a:latin typeface="Cambria Math" panose="02040503050406030204" pitchFamily="18" charset="0"/>
                          </a:rPr>
                          <m:t>𝑐</m:t>
                        </m:r>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𝑡</m:t>
                            </m:r>
                          </m:e>
                        </m:acc>
                        <m:r>
                          <a:rPr lang="en-US" sz="5400" b="0" i="1" smtClean="0">
                            <a:solidFill>
                              <a:schemeClr val="tx1"/>
                            </a:solidFill>
                            <a:latin typeface="Cambria Math" panose="02040503050406030204" pitchFamily="18" charset="0"/>
                          </a:rPr>
                          <m:t>=0</m:t>
                        </m:r>
                      </m:oMath>
                    </m:oMathPara>
                  </a14:m>
                  <a:endParaRPr lang="en-CA" sz="5400" dirty="0"/>
                </a:p>
                <a:p>
                  <a:pPr algn="ctr"/>
                  <a:r>
                    <a:rPr lang="en-CA" sz="3200" dirty="0"/>
                    <a:t>Horizontal axis</a:t>
                  </a:r>
                </a:p>
              </p:txBody>
            </p:sp>
          </mc:Choice>
          <mc:Fallback xmlns="">
            <p:sp>
              <p:nvSpPr>
                <p:cNvPr id="6" name="TextBox 5">
                  <a:extLst>
                    <a:ext uri="{FF2B5EF4-FFF2-40B4-BE49-F238E27FC236}">
                      <a16:creationId xmlns:a16="http://schemas.microsoft.com/office/drawing/2014/main" id="{AFF9C596-AC77-4C51-B08E-3FAEF707E633}"/>
                    </a:ext>
                  </a:extLst>
                </p:cNvPr>
                <p:cNvSpPr txBox="1">
                  <a:spLocks noRot="1" noChangeAspect="1" noMove="1" noResize="1" noEditPoints="1" noAdjustHandles="1" noChangeArrowheads="1" noChangeShapeType="1" noTextEdit="1"/>
                </p:cNvSpPr>
                <p:nvPr/>
              </p:nvSpPr>
              <p:spPr>
                <a:xfrm>
                  <a:off x="4601499" y="5092154"/>
                  <a:ext cx="2658396" cy="1415772"/>
                </a:xfrm>
                <a:prstGeom prst="rect">
                  <a:avLst/>
                </a:prstGeom>
                <a:blipFill>
                  <a:blip r:embed="rId21"/>
                  <a:stretch>
                    <a:fillRect l="-4817" r="-4358" b="-13362"/>
                  </a:stretch>
                </a:blipFill>
                <a:ln w="57150">
                  <a:noFill/>
                </a:ln>
              </p:spPr>
              <p:txBody>
                <a:bodyPr/>
                <a:lstStyle/>
                <a:p>
                  <a:r>
                    <a:rPr lang="en-CA">
                      <a:noFill/>
                    </a:rPr>
                    <a:t> </a:t>
                  </a:r>
                </a:p>
              </p:txBody>
            </p:sp>
          </mc:Fallback>
        </mc:AlternateContent>
      </p:grpSp>
      <p:grpSp>
        <p:nvGrpSpPr>
          <p:cNvPr id="111" name="Group 110">
            <a:extLst>
              <a:ext uri="{FF2B5EF4-FFF2-40B4-BE49-F238E27FC236}">
                <a16:creationId xmlns:a16="http://schemas.microsoft.com/office/drawing/2014/main" id="{158A7837-C6B8-460F-8417-711D7C717F68}"/>
              </a:ext>
            </a:extLst>
          </p:cNvPr>
          <p:cNvGrpSpPr/>
          <p:nvPr/>
        </p:nvGrpSpPr>
        <p:grpSpPr>
          <a:xfrm>
            <a:off x="2156397" y="2232274"/>
            <a:ext cx="2234344" cy="2553477"/>
            <a:chOff x="2156397" y="2232274"/>
            <a:chExt cx="2234344" cy="2553477"/>
          </a:xfrm>
        </p:grpSpPr>
        <p:sp>
          <p:nvSpPr>
            <p:cNvPr id="83" name="Oval 82">
              <a:extLst>
                <a:ext uri="{FF2B5EF4-FFF2-40B4-BE49-F238E27FC236}">
                  <a16:creationId xmlns:a16="http://schemas.microsoft.com/office/drawing/2014/main" id="{A162F52E-856E-42D0-BFCD-D7E0FA2CECA0}"/>
                </a:ext>
              </a:extLst>
            </p:cNvPr>
            <p:cNvSpPr/>
            <p:nvPr/>
          </p:nvSpPr>
          <p:spPr>
            <a:xfrm>
              <a:off x="2156397" y="2232274"/>
              <a:ext cx="796412" cy="7964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6" name="Group 105">
              <a:extLst>
                <a:ext uri="{FF2B5EF4-FFF2-40B4-BE49-F238E27FC236}">
                  <a16:creationId xmlns:a16="http://schemas.microsoft.com/office/drawing/2014/main" id="{323E7CAA-8A81-452E-B83B-F08EDA3F666A}"/>
                </a:ext>
              </a:extLst>
            </p:cNvPr>
            <p:cNvGrpSpPr/>
            <p:nvPr/>
          </p:nvGrpSpPr>
          <p:grpSpPr>
            <a:xfrm>
              <a:off x="2640257" y="2728686"/>
              <a:ext cx="1750484" cy="2057065"/>
              <a:chOff x="2640257" y="2728686"/>
              <a:chExt cx="1750484" cy="2057065"/>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038FC92-5E17-4C64-8078-F466087ED261}"/>
                      </a:ext>
                    </a:extLst>
                  </p:cNvPr>
                  <p:cNvSpPr txBox="1"/>
                  <p:nvPr/>
                </p:nvSpPr>
                <p:spPr>
                  <a:xfrm>
                    <a:off x="2674374" y="3333750"/>
                    <a:ext cx="1716367" cy="1452001"/>
                  </a:xfrm>
                  <a:prstGeom prst="rect">
                    <a:avLst/>
                  </a:prstGeom>
                  <a:noFill/>
                  <a:ln w="38100">
                    <a:solidFill>
                      <a:schemeClr val="tx1"/>
                    </a:solidFill>
                  </a:ln>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sz="3600" b="0" i="1" smtClean="0">
                                  <a:solidFill>
                                    <a:srgbClr val="00B0F0"/>
                                  </a:solidFill>
                                  <a:latin typeface="Cambria Math" panose="02040503050406030204" pitchFamily="18" charset="0"/>
                                </a:rPr>
                              </m:ctrlPr>
                            </m:sSubPr>
                            <m:e>
                              <m:r>
                                <a:rPr lang="en-US" sz="3600" b="0" i="1" smtClean="0">
                                  <a:solidFill>
                                    <a:srgbClr val="00B0F0"/>
                                  </a:solidFill>
                                  <a:latin typeface="Cambria Math" panose="02040503050406030204" pitchFamily="18" charset="0"/>
                                </a:rPr>
                                <m:t>𝑥</m:t>
                              </m:r>
                            </m:e>
                            <m:sub>
                              <m:r>
                                <a:rPr lang="en-US" sz="3600" b="0" i="1" smtClean="0">
                                  <a:solidFill>
                                    <a:srgbClr val="00B0F0"/>
                                  </a:solidFill>
                                  <a:latin typeface="Cambria Math" panose="02040503050406030204" pitchFamily="18" charset="0"/>
                                </a:rPr>
                                <m:t>0</m:t>
                              </m:r>
                            </m:sub>
                          </m:sSub>
                          <m:r>
                            <a:rPr lang="en-US" sz="3600" b="0" i="1" smtClean="0">
                              <a:latin typeface="Cambria Math" panose="02040503050406030204" pitchFamily="18" charset="0"/>
                            </a:rPr>
                            <m:t>=</m:t>
                          </m:r>
                          <m:r>
                            <a:rPr lang="en-US" sz="3600" b="0" i="1" smtClean="0">
                              <a:latin typeface="Cambria Math" panose="02040503050406030204" pitchFamily="18" charset="0"/>
                            </a:rPr>
                            <m:t>𝐷</m:t>
                          </m:r>
                        </m:oMath>
                      </m:oMathPara>
                    </a14:m>
                    <a:endParaRPr lang="en-US" sz="3600" dirty="0"/>
                  </a:p>
                  <a:p>
                    <a:pPr algn="ct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num>
                          <m:den>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den>
                        </m:f>
                        <m:r>
                          <a:rPr lang="en-US" sz="3600" i="1">
                            <a:solidFill>
                              <a:srgbClr val="FF0000"/>
                            </a:solidFill>
                            <a:latin typeface="Cambria Math" panose="02040503050406030204" pitchFamily="18" charset="0"/>
                          </a:rPr>
                          <m:t> </m:t>
                        </m:r>
                        <m:r>
                          <a:rPr lang="en-US" sz="3600" b="0" i="1" smtClean="0">
                            <a:latin typeface="Cambria Math" panose="02040503050406030204" pitchFamily="18" charset="0"/>
                          </a:rPr>
                          <m:t>=</m:t>
                        </m:r>
                        <m:r>
                          <a:rPr lang="en-US" sz="3600" b="0" i="1" smtClean="0">
                            <a:latin typeface="Cambria Math" panose="02040503050406030204" pitchFamily="18" charset="0"/>
                          </a:rPr>
                          <m:t>𝑐</m:t>
                        </m:r>
                      </m:oMath>
                    </a14:m>
                    <a:r>
                      <a:rPr lang="en-CA" sz="3600" dirty="0"/>
                      <a:t> </a:t>
                    </a:r>
                  </a:p>
                </p:txBody>
              </p:sp>
            </mc:Choice>
            <mc:Fallback xmlns="">
              <p:sp>
                <p:nvSpPr>
                  <p:cNvPr id="10" name="TextBox 9">
                    <a:extLst>
                      <a:ext uri="{FF2B5EF4-FFF2-40B4-BE49-F238E27FC236}">
                        <a16:creationId xmlns:a16="http://schemas.microsoft.com/office/drawing/2014/main" id="{A038FC92-5E17-4C64-8078-F466087ED261}"/>
                      </a:ext>
                    </a:extLst>
                  </p:cNvPr>
                  <p:cNvSpPr txBox="1">
                    <a:spLocks noRot="1" noChangeAspect="1" noMove="1" noResize="1" noEditPoints="1" noAdjustHandles="1" noChangeArrowheads="1" noChangeShapeType="1" noTextEdit="1"/>
                  </p:cNvSpPr>
                  <p:nvPr/>
                </p:nvSpPr>
                <p:spPr>
                  <a:xfrm>
                    <a:off x="2674374" y="3333750"/>
                    <a:ext cx="1716367" cy="1452001"/>
                  </a:xfrm>
                  <a:prstGeom prst="rect">
                    <a:avLst/>
                  </a:prstGeom>
                  <a:blipFill>
                    <a:blip r:embed="rId22"/>
                    <a:stretch>
                      <a:fillRect/>
                    </a:stretch>
                  </a:blipFill>
                  <a:ln w="38100">
                    <a:solidFill>
                      <a:schemeClr val="tx1"/>
                    </a:solidFill>
                  </a:ln>
                </p:spPr>
                <p:txBody>
                  <a:bodyPr/>
                  <a:lstStyle/>
                  <a:p>
                    <a:r>
                      <a:rPr lang="en-CA">
                        <a:noFill/>
                      </a:rPr>
                      <a:t> </a:t>
                    </a:r>
                  </a:p>
                </p:txBody>
              </p:sp>
            </mc:Fallback>
          </mc:AlternateContent>
          <p:cxnSp>
            <p:nvCxnSpPr>
              <p:cNvPr id="27" name="Straight Arrow Connector 26">
                <a:extLst>
                  <a:ext uri="{FF2B5EF4-FFF2-40B4-BE49-F238E27FC236}">
                    <a16:creationId xmlns:a16="http://schemas.microsoft.com/office/drawing/2014/main" id="{A715DD1C-57A4-4851-961C-33B6E1BDD675}"/>
                  </a:ext>
                </a:extLst>
              </p:cNvPr>
              <p:cNvCxnSpPr>
                <a:cxnSpLocks/>
              </p:cNvCxnSpPr>
              <p:nvPr/>
            </p:nvCxnSpPr>
            <p:spPr>
              <a:xfrm flipH="1" flipV="1">
                <a:off x="2640257" y="2728686"/>
                <a:ext cx="266228" cy="6050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13" name="Group 112">
            <a:extLst>
              <a:ext uri="{FF2B5EF4-FFF2-40B4-BE49-F238E27FC236}">
                <a16:creationId xmlns:a16="http://schemas.microsoft.com/office/drawing/2014/main" id="{35B42373-B526-43B6-8BB2-9C5D54737D3F}"/>
              </a:ext>
            </a:extLst>
          </p:cNvPr>
          <p:cNvGrpSpPr/>
          <p:nvPr/>
        </p:nvGrpSpPr>
        <p:grpSpPr>
          <a:xfrm>
            <a:off x="6695740" y="2239531"/>
            <a:ext cx="2150835" cy="2546220"/>
            <a:chOff x="6695740" y="2239531"/>
            <a:chExt cx="2150835" cy="2546220"/>
          </a:xfrm>
        </p:grpSpPr>
        <p:sp>
          <p:nvSpPr>
            <p:cNvPr id="85" name="Oval 84">
              <a:extLst>
                <a:ext uri="{FF2B5EF4-FFF2-40B4-BE49-F238E27FC236}">
                  <a16:creationId xmlns:a16="http://schemas.microsoft.com/office/drawing/2014/main" id="{13095B07-06F5-4AB0-9274-54B613A13C10}"/>
                </a:ext>
              </a:extLst>
            </p:cNvPr>
            <p:cNvSpPr/>
            <p:nvPr/>
          </p:nvSpPr>
          <p:spPr>
            <a:xfrm>
              <a:off x="6695740" y="2239531"/>
              <a:ext cx="796412" cy="7964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9" name="Group 108">
              <a:extLst>
                <a:ext uri="{FF2B5EF4-FFF2-40B4-BE49-F238E27FC236}">
                  <a16:creationId xmlns:a16="http://schemas.microsoft.com/office/drawing/2014/main" id="{E7963C13-20E3-43E3-9D86-C5E7945763A5}"/>
                </a:ext>
              </a:extLst>
            </p:cNvPr>
            <p:cNvGrpSpPr/>
            <p:nvPr/>
          </p:nvGrpSpPr>
          <p:grpSpPr>
            <a:xfrm>
              <a:off x="7017775" y="2728686"/>
              <a:ext cx="1828800" cy="2057065"/>
              <a:chOff x="7017775" y="2728686"/>
              <a:chExt cx="1828800" cy="2057065"/>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D36A31B-5E8C-40D6-821A-D84CFBB32EBB}"/>
                      </a:ext>
                    </a:extLst>
                  </p:cNvPr>
                  <p:cNvSpPr txBox="1"/>
                  <p:nvPr/>
                </p:nvSpPr>
                <p:spPr>
                  <a:xfrm>
                    <a:off x="7017775" y="3333750"/>
                    <a:ext cx="1828800" cy="1452001"/>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solidFill>
                                    <a:srgbClr val="00B0F0"/>
                                  </a:solidFill>
                                  <a:latin typeface="Cambria Math" panose="02040503050406030204" pitchFamily="18" charset="0"/>
                                </a:rPr>
                              </m:ctrlPr>
                            </m:sSubPr>
                            <m:e>
                              <m:r>
                                <a:rPr lang="en-US" sz="3600" b="0" i="1" smtClean="0">
                                  <a:solidFill>
                                    <a:srgbClr val="00B0F0"/>
                                  </a:solidFill>
                                  <a:latin typeface="Cambria Math" panose="02040503050406030204" pitchFamily="18" charset="0"/>
                                </a:rPr>
                                <m:t>𝑥</m:t>
                              </m:r>
                            </m:e>
                            <m:sub>
                              <m:r>
                                <a:rPr lang="en-US" sz="3600" b="0" i="1" smtClean="0">
                                  <a:solidFill>
                                    <a:srgbClr val="00B0F0"/>
                                  </a:solidFill>
                                  <a:latin typeface="Cambria Math" panose="02040503050406030204" pitchFamily="18" charset="0"/>
                                </a:rPr>
                                <m:t>0</m:t>
                              </m:r>
                            </m:sub>
                          </m:sSub>
                          <m:r>
                            <a:rPr lang="en-US" sz="3600" b="0" i="1" smtClean="0">
                              <a:latin typeface="Cambria Math" panose="02040503050406030204" pitchFamily="18" charset="0"/>
                            </a:rPr>
                            <m:t>=3</m:t>
                          </m:r>
                          <m:r>
                            <a:rPr lang="en-US" sz="3600" b="0" i="1" smtClean="0">
                              <a:latin typeface="Cambria Math" panose="02040503050406030204" pitchFamily="18" charset="0"/>
                            </a:rPr>
                            <m:t>𝐷</m:t>
                          </m:r>
                        </m:oMath>
                      </m:oMathPara>
                    </a14:m>
                    <a:endParaRPr lang="en-US" sz="3600" dirty="0"/>
                  </a:p>
                  <a:p>
                    <a:pPr algn="ct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num>
                          <m:den>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den>
                        </m:f>
                        <m:r>
                          <a:rPr lang="en-US" sz="3600" i="1">
                            <a:solidFill>
                              <a:srgbClr val="FF0000"/>
                            </a:solidFill>
                            <a:latin typeface="Cambria Math" panose="02040503050406030204" pitchFamily="18" charset="0"/>
                          </a:rPr>
                          <m:t> </m:t>
                        </m:r>
                        <m:r>
                          <a:rPr lang="en-US" sz="3600" b="0" i="1" smtClean="0">
                            <a:latin typeface="Cambria Math" panose="02040503050406030204" pitchFamily="18" charset="0"/>
                          </a:rPr>
                          <m:t>=3</m:t>
                        </m:r>
                        <m:r>
                          <a:rPr lang="en-US" sz="3600" b="0" i="1" smtClean="0">
                            <a:latin typeface="Cambria Math" panose="02040503050406030204" pitchFamily="18" charset="0"/>
                          </a:rPr>
                          <m:t>𝑐</m:t>
                        </m:r>
                      </m:oMath>
                    </a14:m>
                    <a:r>
                      <a:rPr lang="en-CA" sz="3600" dirty="0"/>
                      <a:t> </a:t>
                    </a:r>
                  </a:p>
                </p:txBody>
              </p:sp>
            </mc:Choice>
            <mc:Fallback xmlns="">
              <p:sp>
                <p:nvSpPr>
                  <p:cNvPr id="13" name="TextBox 12">
                    <a:extLst>
                      <a:ext uri="{FF2B5EF4-FFF2-40B4-BE49-F238E27FC236}">
                        <a16:creationId xmlns:a16="http://schemas.microsoft.com/office/drawing/2014/main" id="{BD36A31B-5E8C-40D6-821A-D84CFBB32EBB}"/>
                      </a:ext>
                    </a:extLst>
                  </p:cNvPr>
                  <p:cNvSpPr txBox="1">
                    <a:spLocks noRot="1" noChangeAspect="1" noMove="1" noResize="1" noEditPoints="1" noAdjustHandles="1" noChangeArrowheads="1" noChangeShapeType="1" noTextEdit="1"/>
                  </p:cNvSpPr>
                  <p:nvPr/>
                </p:nvSpPr>
                <p:spPr>
                  <a:xfrm>
                    <a:off x="7017775" y="3333750"/>
                    <a:ext cx="1828800" cy="1452001"/>
                  </a:xfrm>
                  <a:prstGeom prst="rect">
                    <a:avLst/>
                  </a:prstGeom>
                  <a:blipFill>
                    <a:blip r:embed="rId24"/>
                    <a:stretch>
                      <a:fillRect/>
                    </a:stretch>
                  </a:blipFill>
                  <a:ln w="38100">
                    <a:solidFill>
                      <a:schemeClr val="tx1"/>
                    </a:solidFill>
                  </a:ln>
                </p:spPr>
                <p:txBody>
                  <a:bodyPr/>
                  <a:lstStyle/>
                  <a:p>
                    <a:r>
                      <a:rPr lang="en-CA">
                        <a:noFill/>
                      </a:rPr>
                      <a:t> </a:t>
                    </a:r>
                  </a:p>
                </p:txBody>
              </p:sp>
            </mc:Fallback>
          </mc:AlternateContent>
          <p:cxnSp>
            <p:nvCxnSpPr>
              <p:cNvPr id="94" name="Straight Arrow Connector 93">
                <a:extLst>
                  <a:ext uri="{FF2B5EF4-FFF2-40B4-BE49-F238E27FC236}">
                    <a16:creationId xmlns:a16="http://schemas.microsoft.com/office/drawing/2014/main" id="{FBBBE660-7262-4A6B-A54B-1DBE93DDC21E}"/>
                  </a:ext>
                </a:extLst>
              </p:cNvPr>
              <p:cNvCxnSpPr>
                <a:cxnSpLocks/>
              </p:cNvCxnSpPr>
              <p:nvPr/>
            </p:nvCxnSpPr>
            <p:spPr>
              <a:xfrm flipH="1" flipV="1">
                <a:off x="7197743" y="2728686"/>
                <a:ext cx="266228" cy="6050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14" name="Group 113">
            <a:extLst>
              <a:ext uri="{FF2B5EF4-FFF2-40B4-BE49-F238E27FC236}">
                <a16:creationId xmlns:a16="http://schemas.microsoft.com/office/drawing/2014/main" id="{6EFC01F4-EE63-4B24-AAF9-89EF95CA8939}"/>
              </a:ext>
            </a:extLst>
          </p:cNvPr>
          <p:cNvGrpSpPr/>
          <p:nvPr/>
        </p:nvGrpSpPr>
        <p:grpSpPr>
          <a:xfrm>
            <a:off x="8982647" y="2232274"/>
            <a:ext cx="2188028" cy="2553477"/>
            <a:chOff x="8982647" y="2232274"/>
            <a:chExt cx="2188028" cy="2553477"/>
          </a:xfrm>
        </p:grpSpPr>
        <p:sp>
          <p:nvSpPr>
            <p:cNvPr id="87" name="Oval 86">
              <a:extLst>
                <a:ext uri="{FF2B5EF4-FFF2-40B4-BE49-F238E27FC236}">
                  <a16:creationId xmlns:a16="http://schemas.microsoft.com/office/drawing/2014/main" id="{311B056B-991C-4251-BDDD-97FBF32BA6AC}"/>
                </a:ext>
              </a:extLst>
            </p:cNvPr>
            <p:cNvSpPr/>
            <p:nvPr/>
          </p:nvSpPr>
          <p:spPr>
            <a:xfrm>
              <a:off x="8982647" y="2232274"/>
              <a:ext cx="796412" cy="7964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10" name="Group 109">
              <a:extLst>
                <a:ext uri="{FF2B5EF4-FFF2-40B4-BE49-F238E27FC236}">
                  <a16:creationId xmlns:a16="http://schemas.microsoft.com/office/drawing/2014/main" id="{563F22FA-B4CB-4D79-8434-853AC1B9BE4F}"/>
                </a:ext>
              </a:extLst>
            </p:cNvPr>
            <p:cNvGrpSpPr/>
            <p:nvPr/>
          </p:nvGrpSpPr>
          <p:grpSpPr>
            <a:xfrm>
              <a:off x="9246625" y="2747736"/>
              <a:ext cx="1924050" cy="2038015"/>
              <a:chOff x="9246625" y="2747736"/>
              <a:chExt cx="1924050" cy="2038015"/>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630C058-9E00-45A8-8E31-1815801EBFDE}"/>
                      </a:ext>
                    </a:extLst>
                  </p:cNvPr>
                  <p:cNvSpPr txBox="1"/>
                  <p:nvPr/>
                </p:nvSpPr>
                <p:spPr>
                  <a:xfrm>
                    <a:off x="9246625" y="3333750"/>
                    <a:ext cx="1924050" cy="1452001"/>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solidFill>
                                    <a:srgbClr val="00B0F0"/>
                                  </a:solidFill>
                                  <a:latin typeface="Cambria Math" panose="02040503050406030204" pitchFamily="18" charset="0"/>
                                </a:rPr>
                              </m:ctrlPr>
                            </m:sSubPr>
                            <m:e>
                              <m:r>
                                <a:rPr lang="en-US" sz="3600" b="0" i="1" smtClean="0">
                                  <a:solidFill>
                                    <a:srgbClr val="00B0F0"/>
                                  </a:solidFill>
                                  <a:latin typeface="Cambria Math" panose="02040503050406030204" pitchFamily="18" charset="0"/>
                                </a:rPr>
                                <m:t>𝑥</m:t>
                              </m:r>
                            </m:e>
                            <m:sub>
                              <m:r>
                                <a:rPr lang="en-US" sz="3600" b="0" i="1" smtClean="0">
                                  <a:solidFill>
                                    <a:srgbClr val="00B0F0"/>
                                  </a:solidFill>
                                  <a:latin typeface="Cambria Math" panose="02040503050406030204" pitchFamily="18" charset="0"/>
                                </a:rPr>
                                <m:t>0</m:t>
                              </m:r>
                            </m:sub>
                          </m:sSub>
                          <m:r>
                            <a:rPr lang="en-US" sz="3600" b="0" i="1" smtClean="0">
                              <a:latin typeface="Cambria Math" panose="02040503050406030204" pitchFamily="18" charset="0"/>
                            </a:rPr>
                            <m:t>=4</m:t>
                          </m:r>
                          <m:r>
                            <a:rPr lang="en-US" sz="3600" b="0" i="1" smtClean="0">
                              <a:latin typeface="Cambria Math" panose="02040503050406030204" pitchFamily="18" charset="0"/>
                            </a:rPr>
                            <m:t>𝐷</m:t>
                          </m:r>
                        </m:oMath>
                      </m:oMathPara>
                    </a14:m>
                    <a:endParaRPr lang="en-US" sz="3600" dirty="0"/>
                  </a:p>
                  <a:p>
                    <a:pPr algn="ct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num>
                          <m:den>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den>
                        </m:f>
                        <m:r>
                          <a:rPr lang="en-US" sz="3600" i="1">
                            <a:solidFill>
                              <a:srgbClr val="FF0000"/>
                            </a:solidFill>
                            <a:latin typeface="Cambria Math" panose="02040503050406030204" pitchFamily="18" charset="0"/>
                          </a:rPr>
                          <m:t> </m:t>
                        </m:r>
                        <m:r>
                          <a:rPr lang="en-US" sz="3600" b="0" i="1" smtClean="0">
                            <a:latin typeface="Cambria Math" panose="02040503050406030204" pitchFamily="18" charset="0"/>
                          </a:rPr>
                          <m:t>=4</m:t>
                        </m:r>
                        <m:r>
                          <a:rPr lang="en-US" sz="3600" b="0" i="1" smtClean="0">
                            <a:latin typeface="Cambria Math" panose="02040503050406030204" pitchFamily="18" charset="0"/>
                          </a:rPr>
                          <m:t>𝑐</m:t>
                        </m:r>
                      </m:oMath>
                    </a14:m>
                    <a:r>
                      <a:rPr lang="en-CA" sz="3600" dirty="0"/>
                      <a:t> </a:t>
                    </a:r>
                  </a:p>
                </p:txBody>
              </p:sp>
            </mc:Choice>
            <mc:Fallback xmlns="">
              <p:sp>
                <p:nvSpPr>
                  <p:cNvPr id="14" name="TextBox 13">
                    <a:extLst>
                      <a:ext uri="{FF2B5EF4-FFF2-40B4-BE49-F238E27FC236}">
                        <a16:creationId xmlns:a16="http://schemas.microsoft.com/office/drawing/2014/main" id="{E630C058-9E00-45A8-8E31-1815801EBFDE}"/>
                      </a:ext>
                    </a:extLst>
                  </p:cNvPr>
                  <p:cNvSpPr txBox="1">
                    <a:spLocks noRot="1" noChangeAspect="1" noMove="1" noResize="1" noEditPoints="1" noAdjustHandles="1" noChangeArrowheads="1" noChangeShapeType="1" noTextEdit="1"/>
                  </p:cNvSpPr>
                  <p:nvPr/>
                </p:nvSpPr>
                <p:spPr>
                  <a:xfrm>
                    <a:off x="9246625" y="3333750"/>
                    <a:ext cx="1924050" cy="1452001"/>
                  </a:xfrm>
                  <a:prstGeom prst="rect">
                    <a:avLst/>
                  </a:prstGeom>
                  <a:blipFill>
                    <a:blip r:embed="rId25"/>
                    <a:stretch>
                      <a:fillRect/>
                    </a:stretch>
                  </a:blipFill>
                  <a:ln w="38100">
                    <a:solidFill>
                      <a:schemeClr val="tx1"/>
                    </a:solidFill>
                  </a:ln>
                </p:spPr>
                <p:txBody>
                  <a:bodyPr/>
                  <a:lstStyle/>
                  <a:p>
                    <a:r>
                      <a:rPr lang="en-CA">
                        <a:noFill/>
                      </a:rPr>
                      <a:t> </a:t>
                    </a:r>
                  </a:p>
                </p:txBody>
              </p:sp>
            </mc:Fallback>
          </mc:AlternateContent>
          <p:cxnSp>
            <p:nvCxnSpPr>
              <p:cNvPr id="95" name="Straight Arrow Connector 94">
                <a:extLst>
                  <a:ext uri="{FF2B5EF4-FFF2-40B4-BE49-F238E27FC236}">
                    <a16:creationId xmlns:a16="http://schemas.microsoft.com/office/drawing/2014/main" id="{F3B59EF5-3C23-4C89-8CB0-D9B6CA4E6654}"/>
                  </a:ext>
                </a:extLst>
              </p:cNvPr>
              <p:cNvCxnSpPr>
                <a:cxnSpLocks/>
              </p:cNvCxnSpPr>
              <p:nvPr/>
            </p:nvCxnSpPr>
            <p:spPr>
              <a:xfrm flipH="1" flipV="1">
                <a:off x="9432943" y="2747736"/>
                <a:ext cx="266228" cy="6050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15" name="Straight Connector 114">
            <a:extLst>
              <a:ext uri="{FF2B5EF4-FFF2-40B4-BE49-F238E27FC236}">
                <a16:creationId xmlns:a16="http://schemas.microsoft.com/office/drawing/2014/main" id="{933C3485-A84A-4882-92EB-098B39A729BC}"/>
              </a:ext>
            </a:extLst>
          </p:cNvPr>
          <p:cNvCxnSpPr>
            <a:cxnSpLocks/>
          </p:cNvCxnSpPr>
          <p:nvPr/>
        </p:nvCxnSpPr>
        <p:spPr>
          <a:xfrm flipV="1">
            <a:off x="1038743" y="-1374673"/>
            <a:ext cx="4036079" cy="403608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1F149D49-1809-4C9E-95F7-3EE1853A9033}"/>
              </a:ext>
            </a:extLst>
          </p:cNvPr>
          <p:cNvGrpSpPr/>
          <p:nvPr/>
        </p:nvGrpSpPr>
        <p:grpSpPr>
          <a:xfrm>
            <a:off x="246878" y="2289424"/>
            <a:ext cx="1753364" cy="2513658"/>
            <a:chOff x="246878" y="2289424"/>
            <a:chExt cx="1753364" cy="2513658"/>
          </a:xfrm>
        </p:grpSpPr>
        <p:sp>
          <p:nvSpPr>
            <p:cNvPr id="117" name="Oval 116">
              <a:extLst>
                <a:ext uri="{FF2B5EF4-FFF2-40B4-BE49-F238E27FC236}">
                  <a16:creationId xmlns:a16="http://schemas.microsoft.com/office/drawing/2014/main" id="{AA0FE5FF-5963-424E-AB43-6D8899B5536B}"/>
                </a:ext>
              </a:extLst>
            </p:cNvPr>
            <p:cNvSpPr/>
            <p:nvPr/>
          </p:nvSpPr>
          <p:spPr>
            <a:xfrm>
              <a:off x="632397" y="2289424"/>
              <a:ext cx="796412" cy="7964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7" name="Group 106">
              <a:extLst>
                <a:ext uri="{FF2B5EF4-FFF2-40B4-BE49-F238E27FC236}">
                  <a16:creationId xmlns:a16="http://schemas.microsoft.com/office/drawing/2014/main" id="{F44F0D88-E227-47EA-84E5-6C0CEA9B010B}"/>
                </a:ext>
              </a:extLst>
            </p:cNvPr>
            <p:cNvGrpSpPr/>
            <p:nvPr/>
          </p:nvGrpSpPr>
          <p:grpSpPr>
            <a:xfrm>
              <a:off x="246878" y="2667000"/>
              <a:ext cx="1753364" cy="2136082"/>
              <a:chOff x="246878" y="2667000"/>
              <a:chExt cx="1753364" cy="2136082"/>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3F145EF-5EEA-4A95-91D4-2928AEFC4A28}"/>
                      </a:ext>
                    </a:extLst>
                  </p:cNvPr>
                  <p:cNvSpPr txBox="1"/>
                  <p:nvPr/>
                </p:nvSpPr>
                <p:spPr>
                  <a:xfrm>
                    <a:off x="246878" y="3299337"/>
                    <a:ext cx="1753364" cy="1503745"/>
                  </a:xfrm>
                  <a:prstGeom prst="rect">
                    <a:avLst/>
                  </a:prstGeom>
                  <a:noFill/>
                  <a:ln w="38100">
                    <a:solidFill>
                      <a:schemeClr val="tx1"/>
                    </a:solidFill>
                  </a:ln>
                </p:spPr>
                <p:txBody>
                  <a:bodyPr wrap="none" rtlCol="0">
                    <a:spAutoFit/>
                  </a:bodyPr>
                  <a:lstStyle/>
                  <a:p>
                    <a:pPr algn="ctr"/>
                    <a14:m>
                      <m:oMath xmlns:m="http://schemas.openxmlformats.org/officeDocument/2006/math">
                        <m:sSub>
                          <m:sSubPr>
                            <m:ctrlPr>
                              <a:rPr lang="en-US" sz="3200" b="0" i="1" smtClean="0">
                                <a:solidFill>
                                  <a:srgbClr val="00B0F0"/>
                                </a:solidFill>
                                <a:latin typeface="Cambria Math" panose="02040503050406030204" pitchFamily="18" charset="0"/>
                              </a:rPr>
                            </m:ctrlPr>
                          </m:sSubPr>
                          <m:e>
                            <m:r>
                              <a:rPr lang="en-US" sz="3200" b="0" i="1" smtClean="0">
                                <a:solidFill>
                                  <a:srgbClr val="00B0F0"/>
                                </a:solidFill>
                                <a:latin typeface="Cambria Math" panose="02040503050406030204" pitchFamily="18" charset="0"/>
                              </a:rPr>
                              <m:t>𝑥</m:t>
                            </m:r>
                          </m:e>
                          <m:sub>
                            <m:r>
                              <a:rPr lang="en-US" sz="3200" b="0" i="1" smtClean="0">
                                <a:solidFill>
                                  <a:srgbClr val="00B0F0"/>
                                </a:solidFill>
                                <a:latin typeface="Cambria Math" panose="02040503050406030204" pitchFamily="18" charset="0"/>
                              </a:rPr>
                              <m:t>0</m:t>
                            </m:r>
                          </m:sub>
                        </m:sSub>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2</m:t>
                            </m:r>
                          </m:den>
                        </m:f>
                        <m:r>
                          <a:rPr lang="en-US" sz="3200" b="0" i="1" smtClean="0">
                            <a:latin typeface="Cambria Math" panose="02040503050406030204" pitchFamily="18" charset="0"/>
                          </a:rPr>
                          <m:t>𝐷</m:t>
                        </m:r>
                      </m:oMath>
                    </a14:m>
                    <a:r>
                      <a:rPr lang="en-US" sz="3200" dirty="0"/>
                      <a:t> </a:t>
                    </a:r>
                  </a:p>
                  <a:p>
                    <a:pPr algn="ct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𝑑</m:t>
                            </m:r>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num>
                          <m:den>
                            <m:r>
                              <a:rPr lang="en-US" sz="3200" i="1">
                                <a:latin typeface="Cambria Math" panose="02040503050406030204" pitchFamily="18" charset="0"/>
                              </a:rPr>
                              <m:t>𝑑</m:t>
                            </m:r>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𝑡</m:t>
                                </m:r>
                              </m:e>
                            </m:acc>
                          </m:den>
                        </m:f>
                        <m:r>
                          <a:rPr lang="en-US" sz="3200" i="1">
                            <a:solidFill>
                              <a:srgbClr val="FF0000"/>
                            </a:solidFill>
                            <a:latin typeface="Cambria Math" panose="02040503050406030204" pitchFamily="18" charset="0"/>
                          </a:rPr>
                          <m:t> </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𝑐</m:t>
                        </m:r>
                      </m:oMath>
                    </a14:m>
                    <a:r>
                      <a:rPr lang="en-CA" sz="3200" dirty="0"/>
                      <a:t> </a:t>
                    </a:r>
                  </a:p>
                </p:txBody>
              </p:sp>
            </mc:Choice>
            <mc:Fallback xmlns="">
              <p:sp>
                <p:nvSpPr>
                  <p:cNvPr id="16" name="TextBox 15">
                    <a:extLst>
                      <a:ext uri="{FF2B5EF4-FFF2-40B4-BE49-F238E27FC236}">
                        <a16:creationId xmlns:a16="http://schemas.microsoft.com/office/drawing/2014/main" id="{D3F145EF-5EEA-4A95-91D4-2928AEFC4A28}"/>
                      </a:ext>
                    </a:extLst>
                  </p:cNvPr>
                  <p:cNvSpPr txBox="1">
                    <a:spLocks noRot="1" noChangeAspect="1" noMove="1" noResize="1" noEditPoints="1" noAdjustHandles="1" noChangeArrowheads="1" noChangeShapeType="1" noTextEdit="1"/>
                  </p:cNvSpPr>
                  <p:nvPr/>
                </p:nvSpPr>
                <p:spPr>
                  <a:xfrm>
                    <a:off x="246878" y="3299337"/>
                    <a:ext cx="1753364" cy="1503745"/>
                  </a:xfrm>
                  <a:prstGeom prst="rect">
                    <a:avLst/>
                  </a:prstGeom>
                  <a:blipFill>
                    <a:blip r:embed="rId26"/>
                    <a:stretch>
                      <a:fillRect/>
                    </a:stretch>
                  </a:blipFill>
                  <a:ln w="38100">
                    <a:solidFill>
                      <a:schemeClr val="tx1"/>
                    </a:solidFill>
                  </a:ln>
                </p:spPr>
                <p:txBody>
                  <a:bodyPr/>
                  <a:lstStyle/>
                  <a:p>
                    <a:r>
                      <a:rPr lang="en-CA">
                        <a:noFill/>
                      </a:rPr>
                      <a:t> </a:t>
                    </a:r>
                  </a:p>
                </p:txBody>
              </p:sp>
            </mc:Fallback>
          </mc:AlternateContent>
          <p:cxnSp>
            <p:nvCxnSpPr>
              <p:cNvPr id="96" name="Straight Arrow Connector 95">
                <a:extLst>
                  <a:ext uri="{FF2B5EF4-FFF2-40B4-BE49-F238E27FC236}">
                    <a16:creationId xmlns:a16="http://schemas.microsoft.com/office/drawing/2014/main" id="{B5BAA4FE-7FD7-466D-A5A6-3B6D742C2DF7}"/>
                  </a:ext>
                </a:extLst>
              </p:cNvPr>
              <p:cNvCxnSpPr>
                <a:cxnSpLocks/>
              </p:cNvCxnSpPr>
              <p:nvPr/>
            </p:nvCxnSpPr>
            <p:spPr>
              <a:xfrm flipV="1">
                <a:off x="1031421" y="2667000"/>
                <a:ext cx="0" cy="6477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21" name="Group 120">
            <a:extLst>
              <a:ext uri="{FF2B5EF4-FFF2-40B4-BE49-F238E27FC236}">
                <a16:creationId xmlns:a16="http://schemas.microsoft.com/office/drawing/2014/main" id="{243035B4-4BEA-410D-8E06-7F47C51F7E30}"/>
              </a:ext>
            </a:extLst>
          </p:cNvPr>
          <p:cNvGrpSpPr/>
          <p:nvPr/>
        </p:nvGrpSpPr>
        <p:grpSpPr>
          <a:xfrm>
            <a:off x="-283906" y="194187"/>
            <a:ext cx="2227006" cy="2834499"/>
            <a:chOff x="-283906" y="194187"/>
            <a:chExt cx="2227006" cy="2834499"/>
          </a:xfrm>
        </p:grpSpPr>
        <p:sp>
          <p:nvSpPr>
            <p:cNvPr id="120" name="Oval 119">
              <a:extLst>
                <a:ext uri="{FF2B5EF4-FFF2-40B4-BE49-F238E27FC236}">
                  <a16:creationId xmlns:a16="http://schemas.microsoft.com/office/drawing/2014/main" id="{6F7EF069-4EAD-4718-851B-DFC71FF4D592}"/>
                </a:ext>
              </a:extLst>
            </p:cNvPr>
            <p:cNvSpPr/>
            <p:nvPr/>
          </p:nvSpPr>
          <p:spPr>
            <a:xfrm>
              <a:off x="-283906" y="2232274"/>
              <a:ext cx="796412" cy="7964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8" name="Group 97">
              <a:extLst>
                <a:ext uri="{FF2B5EF4-FFF2-40B4-BE49-F238E27FC236}">
                  <a16:creationId xmlns:a16="http://schemas.microsoft.com/office/drawing/2014/main" id="{ADCC5B5D-9275-4A38-88B0-15BE56AF6BCB}"/>
                </a:ext>
              </a:extLst>
            </p:cNvPr>
            <p:cNvGrpSpPr/>
            <p:nvPr/>
          </p:nvGrpSpPr>
          <p:grpSpPr>
            <a:xfrm>
              <a:off x="171450" y="194187"/>
              <a:ext cx="1771650" cy="2339463"/>
              <a:chOff x="171450" y="194187"/>
              <a:chExt cx="1771650" cy="2339463"/>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9C805EF-DCF1-4D2C-8D86-D4D7632C378A}"/>
                      </a:ext>
                    </a:extLst>
                  </p:cNvPr>
                  <p:cNvSpPr txBox="1"/>
                  <p:nvPr/>
                </p:nvSpPr>
                <p:spPr>
                  <a:xfrm>
                    <a:off x="251227" y="194187"/>
                    <a:ext cx="1691873" cy="1452001"/>
                  </a:xfrm>
                  <a:prstGeom prst="rect">
                    <a:avLst/>
                  </a:prstGeom>
                  <a:solidFill>
                    <a:schemeClr val="bg1"/>
                  </a:solidFill>
                  <a:ln w="381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solidFill>
                                    <a:srgbClr val="00B0F0"/>
                                  </a:solidFill>
                                  <a:latin typeface="Cambria Math" panose="02040503050406030204" pitchFamily="18" charset="0"/>
                                </a:rPr>
                              </m:ctrlPr>
                            </m:sSubPr>
                            <m:e>
                              <m:r>
                                <a:rPr lang="en-US" sz="3600" b="0" i="1" smtClean="0">
                                  <a:solidFill>
                                    <a:srgbClr val="00B0F0"/>
                                  </a:solidFill>
                                  <a:latin typeface="Cambria Math" panose="02040503050406030204" pitchFamily="18" charset="0"/>
                                </a:rPr>
                                <m:t>𝑥</m:t>
                              </m:r>
                            </m:e>
                            <m:sub>
                              <m:r>
                                <a:rPr lang="en-US" sz="3600" b="0" i="1" smtClean="0">
                                  <a:solidFill>
                                    <a:srgbClr val="00B0F0"/>
                                  </a:solidFill>
                                  <a:latin typeface="Cambria Math" panose="02040503050406030204" pitchFamily="18" charset="0"/>
                                </a:rPr>
                                <m:t>0</m:t>
                              </m:r>
                            </m:sub>
                          </m:sSub>
                          <m:r>
                            <a:rPr lang="en-US" sz="3600" b="0" i="1" smtClean="0">
                              <a:latin typeface="Cambria Math" panose="02040503050406030204" pitchFamily="18" charset="0"/>
                            </a:rPr>
                            <m:t>=</m:t>
                          </m:r>
                          <m:r>
                            <a:rPr lang="en-US" sz="3600" i="1" smtClean="0">
                              <a:latin typeface="Cambria Math" panose="02040503050406030204" pitchFamily="18" charset="0"/>
                            </a:rPr>
                            <m:t>0</m:t>
                          </m:r>
                        </m:oMath>
                      </m:oMathPara>
                    </a14:m>
                    <a:endParaRPr lang="en-US" sz="3600" dirty="0"/>
                  </a:p>
                  <a:p>
                    <a:pPr algn="ct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num>
                          <m:den>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den>
                        </m:f>
                        <m:r>
                          <a:rPr lang="en-US" sz="3600" i="1">
                            <a:solidFill>
                              <a:srgbClr val="FF0000"/>
                            </a:solidFill>
                            <a:latin typeface="Cambria Math" panose="02040503050406030204" pitchFamily="18" charset="0"/>
                          </a:rPr>
                          <m:t> </m:t>
                        </m:r>
                        <m:r>
                          <a:rPr lang="en-US" sz="3600" b="0" i="1" smtClean="0">
                            <a:latin typeface="Cambria Math" panose="02040503050406030204" pitchFamily="18" charset="0"/>
                          </a:rPr>
                          <m:t>=0</m:t>
                        </m:r>
                      </m:oMath>
                    </a14:m>
                    <a:r>
                      <a:rPr lang="en-CA" sz="3600" dirty="0"/>
                      <a:t> </a:t>
                    </a:r>
                  </a:p>
                </p:txBody>
              </p:sp>
            </mc:Choice>
            <mc:Fallback xmlns="">
              <p:sp>
                <p:nvSpPr>
                  <p:cNvPr id="17" name="TextBox 16">
                    <a:extLst>
                      <a:ext uri="{FF2B5EF4-FFF2-40B4-BE49-F238E27FC236}">
                        <a16:creationId xmlns:a16="http://schemas.microsoft.com/office/drawing/2014/main" id="{79C805EF-DCF1-4D2C-8D86-D4D7632C378A}"/>
                      </a:ext>
                    </a:extLst>
                  </p:cNvPr>
                  <p:cNvSpPr txBox="1">
                    <a:spLocks noRot="1" noChangeAspect="1" noMove="1" noResize="1" noEditPoints="1" noAdjustHandles="1" noChangeArrowheads="1" noChangeShapeType="1" noTextEdit="1"/>
                  </p:cNvSpPr>
                  <p:nvPr/>
                </p:nvSpPr>
                <p:spPr>
                  <a:xfrm>
                    <a:off x="251227" y="194187"/>
                    <a:ext cx="1691873" cy="1452001"/>
                  </a:xfrm>
                  <a:prstGeom prst="rect">
                    <a:avLst/>
                  </a:prstGeom>
                  <a:blipFill>
                    <a:blip r:embed="rId27"/>
                    <a:stretch>
                      <a:fillRect/>
                    </a:stretch>
                  </a:blipFill>
                  <a:ln w="38100">
                    <a:solidFill>
                      <a:schemeClr val="tx1"/>
                    </a:solidFill>
                  </a:ln>
                </p:spPr>
                <p:txBody>
                  <a:bodyPr/>
                  <a:lstStyle/>
                  <a:p>
                    <a:r>
                      <a:rPr lang="en-CA">
                        <a:noFill/>
                      </a:rPr>
                      <a:t> </a:t>
                    </a:r>
                  </a:p>
                </p:txBody>
              </p:sp>
            </mc:Fallback>
          </mc:AlternateContent>
          <p:cxnSp>
            <p:nvCxnSpPr>
              <p:cNvPr id="97" name="Straight Arrow Connector 96">
                <a:extLst>
                  <a:ext uri="{FF2B5EF4-FFF2-40B4-BE49-F238E27FC236}">
                    <a16:creationId xmlns:a16="http://schemas.microsoft.com/office/drawing/2014/main" id="{1FB5AF41-473B-4F31-A5F3-11669ED34FAC}"/>
                  </a:ext>
                </a:extLst>
              </p:cNvPr>
              <p:cNvCxnSpPr>
                <a:cxnSpLocks/>
              </p:cNvCxnSpPr>
              <p:nvPr/>
            </p:nvCxnSpPr>
            <p:spPr>
              <a:xfrm flipH="1">
                <a:off x="171450" y="1638300"/>
                <a:ext cx="666751" cy="8953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p14="http://schemas.microsoft.com/office/powerpoint/2010/main" xmlns:iact="http://schemas.microsoft.com/office/powerpoint/2014/inkAction">
        <mc:Choice Requires="p14 iact">
          <p:contentPart p14:bwMode="auto" r:id="rId28">
            <p14:nvContentPartPr>
              <p14:cNvPr id="123" name="Ink 122">
                <a:extLst>
                  <a:ext uri="{FF2B5EF4-FFF2-40B4-BE49-F238E27FC236}">
                    <a16:creationId xmlns:a16="http://schemas.microsoft.com/office/drawing/2014/main" id="{D52D9E19-1402-4788-A170-3CFDF130E16E}"/>
                  </a:ext>
                </a:extLst>
              </p14:cNvPr>
              <p14:cNvContentPartPr/>
              <p14:nvPr>
                <p:extLst>
                  <p:ext uri="{42D2F446-02D8-4167-A562-619A0277C38B}">
                    <p15:isNarration xmlns:p15="http://schemas.microsoft.com/office/powerpoint/2012/main" val="1"/>
                  </p:ext>
                </p:extLst>
              </p14:nvPr>
            </p14:nvContentPartPr>
            <p14:xfrm>
              <a:off x="10062720" y="6739560"/>
              <a:ext cx="1769400" cy="180720"/>
            </p14:xfrm>
          </p:contentPart>
        </mc:Choice>
        <mc:Fallback xmlns="">
          <p:pic>
            <p:nvPicPr>
              <p:cNvPr id="123" name="Ink 122">
                <a:extLst>
                  <a:ext uri="{FF2B5EF4-FFF2-40B4-BE49-F238E27FC236}">
                    <a16:creationId xmlns:a16="http://schemas.microsoft.com/office/drawing/2014/main" id="{D52D9E19-1402-4788-A170-3CFDF130E16E}"/>
                  </a:ext>
                </a:extLst>
              </p:cNvPr>
              <p:cNvPicPr>
                <a:picLocks noGrp="1" noRot="1" noChangeAspect="1" noMove="1" noResize="1" noEditPoints="1" noAdjustHandles="1" noChangeArrowheads="1" noChangeShapeType="1"/>
              </p:cNvPicPr>
              <p:nvPr/>
            </p:nvPicPr>
            <p:blipFill>
              <a:blip r:embed="rId29"/>
              <a:stretch>
                <a:fillRect/>
              </a:stretch>
            </p:blipFill>
            <p:spPr>
              <a:xfrm>
                <a:off x="10053360" y="6730200"/>
                <a:ext cx="1788120" cy="199440"/>
              </a:xfrm>
              <a:prstGeom prst="rect">
                <a:avLst/>
              </a:prstGeom>
            </p:spPr>
          </p:pic>
        </mc:Fallback>
      </mc:AlternateContent>
      <p:grpSp>
        <p:nvGrpSpPr>
          <p:cNvPr id="19" name="Group 18">
            <a:extLst>
              <a:ext uri="{FF2B5EF4-FFF2-40B4-BE49-F238E27FC236}">
                <a16:creationId xmlns:a16="http://schemas.microsoft.com/office/drawing/2014/main" id="{3186BD73-3260-48DC-88CA-55B4ECC64C47}"/>
              </a:ext>
            </a:extLst>
          </p:cNvPr>
          <p:cNvGrpSpPr/>
          <p:nvPr/>
        </p:nvGrpSpPr>
        <p:grpSpPr>
          <a:xfrm>
            <a:off x="2977949" y="1758840"/>
            <a:ext cx="1803601" cy="923330"/>
            <a:chOff x="1181100" y="5267113"/>
            <a:chExt cx="1803601" cy="923330"/>
          </a:xfrm>
        </p:grpSpPr>
        <p:cxnSp>
          <p:nvCxnSpPr>
            <p:cNvPr id="20" name="Straight Arrow Connector 19">
              <a:extLst>
                <a:ext uri="{FF2B5EF4-FFF2-40B4-BE49-F238E27FC236}">
                  <a16:creationId xmlns:a16="http://schemas.microsoft.com/office/drawing/2014/main" id="{CD8119D5-33CA-43B9-98BF-D1F034279B89}"/>
                </a:ext>
              </a:extLst>
            </p:cNvPr>
            <p:cNvCxnSpPr>
              <a:cxnSpLocks/>
            </p:cNvCxnSpPr>
            <p:nvPr/>
          </p:nvCxnSpPr>
          <p:spPr>
            <a:xfrm>
              <a:off x="1181100" y="6159848"/>
              <a:ext cx="1803601"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1FB45B9-5157-42C3-8149-51DB491286FC}"/>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21" name="TextBox 20">
                  <a:extLst>
                    <a:ext uri="{FF2B5EF4-FFF2-40B4-BE49-F238E27FC236}">
                      <a16:creationId xmlns:a16="http://schemas.microsoft.com/office/drawing/2014/main" id="{E1FB45B9-5157-42C3-8149-51DB491286FC}"/>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10"/>
                  <a:stretch>
                    <a:fillRect/>
                  </a:stretch>
                </a:blipFill>
                <a:ln>
                  <a:noFill/>
                </a:ln>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067836B-4D0C-49D4-B17D-095660D020A3}"/>
                  </a:ext>
                </a:extLst>
              </p:cNvPr>
              <p:cNvSpPr txBox="1"/>
              <p:nvPr/>
            </p:nvSpPr>
            <p:spPr>
              <a:xfrm>
                <a:off x="3824378" y="1714599"/>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35" name="TextBox 34">
                <a:extLst>
                  <a:ext uri="{FF2B5EF4-FFF2-40B4-BE49-F238E27FC236}">
                    <a16:creationId xmlns:a16="http://schemas.microsoft.com/office/drawing/2014/main" id="{7067836B-4D0C-49D4-B17D-095660D020A3}"/>
                  </a:ext>
                </a:extLst>
              </p:cNvPr>
              <p:cNvSpPr txBox="1">
                <a:spLocks noRot="1" noChangeAspect="1" noMove="1" noResize="1" noEditPoints="1" noAdjustHandles="1" noChangeArrowheads="1" noChangeShapeType="1" noTextEdit="1"/>
              </p:cNvSpPr>
              <p:nvPr/>
            </p:nvSpPr>
            <p:spPr>
              <a:xfrm>
                <a:off x="3824378" y="1714599"/>
                <a:ext cx="1073989" cy="956352"/>
              </a:xfrm>
              <a:prstGeom prst="rect">
                <a:avLst/>
              </a:prstGeom>
              <a:blipFill>
                <a:blip r:embed="rId30"/>
                <a:stretch>
                  <a:fillRect/>
                </a:stretch>
              </a:blipFill>
              <a:effectLst>
                <a:softEdge rad="63500"/>
              </a:effectLst>
            </p:spPr>
            <p:txBody>
              <a:bodyPr/>
              <a:lstStyle/>
              <a:p>
                <a:r>
                  <a:rPr lang="en-CA">
                    <a:noFill/>
                  </a:rPr>
                  <a:t> </a:t>
                </a:r>
              </a:p>
            </p:txBody>
          </p:sp>
        </mc:Fallback>
      </mc:AlternateContent>
      <p:grpSp>
        <p:nvGrpSpPr>
          <p:cNvPr id="112" name="Group 111">
            <a:extLst>
              <a:ext uri="{FF2B5EF4-FFF2-40B4-BE49-F238E27FC236}">
                <a16:creationId xmlns:a16="http://schemas.microsoft.com/office/drawing/2014/main" id="{0E4A5E10-D078-4D34-884A-0E2D229117BD}"/>
              </a:ext>
            </a:extLst>
          </p:cNvPr>
          <p:cNvGrpSpPr/>
          <p:nvPr/>
        </p:nvGrpSpPr>
        <p:grpSpPr>
          <a:xfrm>
            <a:off x="4423347" y="2239531"/>
            <a:ext cx="2194378" cy="2546220"/>
            <a:chOff x="4423347" y="2239531"/>
            <a:chExt cx="2194378" cy="2546220"/>
          </a:xfrm>
        </p:grpSpPr>
        <p:sp>
          <p:nvSpPr>
            <p:cNvPr id="81" name="Oval 80">
              <a:extLst>
                <a:ext uri="{FF2B5EF4-FFF2-40B4-BE49-F238E27FC236}">
                  <a16:creationId xmlns:a16="http://schemas.microsoft.com/office/drawing/2014/main" id="{38A51F6B-910F-473D-8BDD-251BDC28077A}"/>
                </a:ext>
              </a:extLst>
            </p:cNvPr>
            <p:cNvSpPr/>
            <p:nvPr/>
          </p:nvSpPr>
          <p:spPr>
            <a:xfrm>
              <a:off x="4423347" y="2239531"/>
              <a:ext cx="796412" cy="7964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8" name="Group 107">
              <a:extLst>
                <a:ext uri="{FF2B5EF4-FFF2-40B4-BE49-F238E27FC236}">
                  <a16:creationId xmlns:a16="http://schemas.microsoft.com/office/drawing/2014/main" id="{50198694-370D-4EC4-8732-42D34CDB71A2}"/>
                </a:ext>
              </a:extLst>
            </p:cNvPr>
            <p:cNvGrpSpPr/>
            <p:nvPr/>
          </p:nvGrpSpPr>
          <p:grpSpPr>
            <a:xfrm>
              <a:off x="4769875" y="2721429"/>
              <a:ext cx="1847850" cy="2064322"/>
              <a:chOff x="4769875" y="2721429"/>
              <a:chExt cx="1847850" cy="2064322"/>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2E0AA0-EB4F-4113-B2E0-51B6A20F0DEC}"/>
                      </a:ext>
                    </a:extLst>
                  </p:cNvPr>
                  <p:cNvSpPr txBox="1"/>
                  <p:nvPr/>
                </p:nvSpPr>
                <p:spPr>
                  <a:xfrm>
                    <a:off x="4769875" y="3333750"/>
                    <a:ext cx="1847850" cy="1452001"/>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solidFill>
                                    <a:srgbClr val="00B0F0"/>
                                  </a:solidFill>
                                  <a:latin typeface="Cambria Math" panose="02040503050406030204" pitchFamily="18" charset="0"/>
                                </a:rPr>
                              </m:ctrlPr>
                            </m:sSubPr>
                            <m:e>
                              <m:r>
                                <a:rPr lang="en-US" sz="3600" b="0" i="1" smtClean="0">
                                  <a:solidFill>
                                    <a:srgbClr val="00B0F0"/>
                                  </a:solidFill>
                                  <a:latin typeface="Cambria Math" panose="02040503050406030204" pitchFamily="18" charset="0"/>
                                </a:rPr>
                                <m:t>𝑥</m:t>
                              </m:r>
                            </m:e>
                            <m:sub>
                              <m:r>
                                <a:rPr lang="en-US" sz="3600" b="0" i="1" smtClean="0">
                                  <a:solidFill>
                                    <a:srgbClr val="00B0F0"/>
                                  </a:solidFill>
                                  <a:latin typeface="Cambria Math" panose="02040503050406030204" pitchFamily="18" charset="0"/>
                                </a:rPr>
                                <m:t>0</m:t>
                              </m:r>
                            </m:sub>
                          </m:sSub>
                          <m:r>
                            <a:rPr lang="en-US" sz="3600" b="0" i="1" smtClean="0">
                              <a:latin typeface="Cambria Math" panose="02040503050406030204" pitchFamily="18" charset="0"/>
                            </a:rPr>
                            <m:t>=2</m:t>
                          </m:r>
                          <m:r>
                            <a:rPr lang="en-US" sz="3600" b="0" i="1" smtClean="0">
                              <a:latin typeface="Cambria Math" panose="02040503050406030204" pitchFamily="18" charset="0"/>
                            </a:rPr>
                            <m:t>𝐷</m:t>
                          </m:r>
                        </m:oMath>
                      </m:oMathPara>
                    </a14:m>
                    <a:endParaRPr lang="en-US" sz="3600" dirty="0"/>
                  </a:p>
                  <a:p>
                    <a:pPr algn="ct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num>
                          <m:den>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den>
                        </m:f>
                        <m:r>
                          <a:rPr lang="en-US" sz="3600" i="1">
                            <a:solidFill>
                              <a:srgbClr val="FF0000"/>
                            </a:solidFill>
                            <a:latin typeface="Cambria Math" panose="02040503050406030204" pitchFamily="18" charset="0"/>
                          </a:rPr>
                          <m:t> </m:t>
                        </m:r>
                        <m:r>
                          <a:rPr lang="en-US" sz="3600" b="0" i="1" smtClean="0">
                            <a:latin typeface="Cambria Math" panose="02040503050406030204" pitchFamily="18" charset="0"/>
                          </a:rPr>
                          <m:t>=2</m:t>
                        </m:r>
                        <m:r>
                          <a:rPr lang="en-US" sz="3600" b="0" i="1" smtClean="0">
                            <a:latin typeface="Cambria Math" panose="02040503050406030204" pitchFamily="18" charset="0"/>
                          </a:rPr>
                          <m:t>𝑐</m:t>
                        </m:r>
                      </m:oMath>
                    </a14:m>
                    <a:r>
                      <a:rPr lang="en-CA" sz="3600" dirty="0"/>
                      <a:t> </a:t>
                    </a:r>
                  </a:p>
                </p:txBody>
              </p:sp>
            </mc:Choice>
            <mc:Fallback xmlns="">
              <p:sp>
                <p:nvSpPr>
                  <p:cNvPr id="11" name="TextBox 10">
                    <a:extLst>
                      <a:ext uri="{FF2B5EF4-FFF2-40B4-BE49-F238E27FC236}">
                        <a16:creationId xmlns:a16="http://schemas.microsoft.com/office/drawing/2014/main" id="{BD2E0AA0-EB4F-4113-B2E0-51B6A20F0DEC}"/>
                      </a:ext>
                    </a:extLst>
                  </p:cNvPr>
                  <p:cNvSpPr txBox="1">
                    <a:spLocks noRot="1" noChangeAspect="1" noMove="1" noResize="1" noEditPoints="1" noAdjustHandles="1" noChangeArrowheads="1" noChangeShapeType="1" noTextEdit="1"/>
                  </p:cNvSpPr>
                  <p:nvPr/>
                </p:nvSpPr>
                <p:spPr>
                  <a:xfrm>
                    <a:off x="4769875" y="3333750"/>
                    <a:ext cx="1847850" cy="1452001"/>
                  </a:xfrm>
                  <a:prstGeom prst="rect">
                    <a:avLst/>
                  </a:prstGeom>
                  <a:blipFill>
                    <a:blip r:embed="rId23"/>
                    <a:stretch>
                      <a:fillRect/>
                    </a:stretch>
                  </a:blipFill>
                  <a:ln w="38100">
                    <a:solidFill>
                      <a:schemeClr val="tx1"/>
                    </a:solidFill>
                  </a:ln>
                </p:spPr>
                <p:txBody>
                  <a:bodyPr/>
                  <a:lstStyle/>
                  <a:p>
                    <a:r>
                      <a:rPr lang="en-CA">
                        <a:noFill/>
                      </a:rPr>
                      <a:t> </a:t>
                    </a:r>
                  </a:p>
                </p:txBody>
              </p:sp>
            </mc:Fallback>
          </mc:AlternateContent>
          <p:cxnSp>
            <p:nvCxnSpPr>
              <p:cNvPr id="93" name="Straight Arrow Connector 92">
                <a:extLst>
                  <a:ext uri="{FF2B5EF4-FFF2-40B4-BE49-F238E27FC236}">
                    <a16:creationId xmlns:a16="http://schemas.microsoft.com/office/drawing/2014/main" id="{12A74226-067B-4BA0-A677-E7424D6AC4B9}"/>
                  </a:ext>
                </a:extLst>
              </p:cNvPr>
              <p:cNvCxnSpPr>
                <a:cxnSpLocks/>
              </p:cNvCxnSpPr>
              <p:nvPr/>
            </p:nvCxnSpPr>
            <p:spPr>
              <a:xfrm flipH="1" flipV="1">
                <a:off x="4897229" y="2721429"/>
                <a:ext cx="266228" cy="6050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88101745"/>
      </p:ext>
    </p:extLst>
  </p:cSld>
  <p:clrMapOvr>
    <a:masterClrMapping/>
  </p:clrMapOvr>
  <mc:AlternateContent xmlns:mc="http://schemas.openxmlformats.org/markup-compatibility/2006" xmlns:p14="http://schemas.microsoft.com/office/powerpoint/2010/main">
    <mc:Choice Requires="p14">
      <p:transition spd="med" p14:dur="700" advTm="36243">
        <p:fade/>
      </p:transition>
    </mc:Choice>
    <mc:Fallback xmlns="">
      <p:transition spd="med" advTm="3624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23"/>
                                        </p:tgtEl>
                                        <p:attrNameLst>
                                          <p:attrName>style.visibility</p:attrName>
                                        </p:attrNameLst>
                                      </p:cBhvr>
                                      <p:to>
                                        <p:strVal val="visible"/>
                                      </p:to>
                                    </p:set>
                                    <p:cmd type="call" cmd="playFrom(0.0)">
                                      <p:cBhvr>
                                        <p:cTn id="7" dur="1" fill="hold"/>
                                        <p:tgtEl>
                                          <p:spTgt spid="123"/>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wipe(down)">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11"/>
                                        </p:tgtEl>
                                        <p:attrNameLst>
                                          <p:attrName>style.visibility</p:attrName>
                                        </p:attrNameLst>
                                      </p:cBhvr>
                                      <p:to>
                                        <p:strVal val="visible"/>
                                      </p:to>
                                    </p:set>
                                    <p:animEffect transition="in" filter="fade">
                                      <p:cBhvr>
                                        <p:cTn id="29" dur="1000"/>
                                        <p:tgtEl>
                                          <p:spTgt spid="111"/>
                                        </p:tgtEl>
                                      </p:cBhvr>
                                    </p:animEffect>
                                    <p:anim calcmode="lin" valueType="num">
                                      <p:cBhvr>
                                        <p:cTn id="30" dur="1000" fill="hold"/>
                                        <p:tgtEl>
                                          <p:spTgt spid="111"/>
                                        </p:tgtEl>
                                        <p:attrNameLst>
                                          <p:attrName>ppt_x</p:attrName>
                                        </p:attrNameLst>
                                      </p:cBhvr>
                                      <p:tavLst>
                                        <p:tav tm="0">
                                          <p:val>
                                            <p:strVal val="#ppt_x"/>
                                          </p:val>
                                        </p:tav>
                                        <p:tav tm="100000">
                                          <p:val>
                                            <p:strVal val="#ppt_x"/>
                                          </p:val>
                                        </p:tav>
                                      </p:tavLst>
                                    </p:anim>
                                    <p:anim calcmode="lin" valueType="num">
                                      <p:cBhvr>
                                        <p:cTn id="31"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wipe(down)">
                                      <p:cBhvr>
                                        <p:cTn id="36" dur="500"/>
                                        <p:tgtEl>
                                          <p:spTgt spid="6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12"/>
                                        </p:tgtEl>
                                        <p:attrNameLst>
                                          <p:attrName>style.visibility</p:attrName>
                                        </p:attrNameLst>
                                      </p:cBhvr>
                                      <p:to>
                                        <p:strVal val="visible"/>
                                      </p:to>
                                    </p:set>
                                    <p:animEffect transition="in" filter="fade">
                                      <p:cBhvr>
                                        <p:cTn id="41" dur="1000"/>
                                        <p:tgtEl>
                                          <p:spTgt spid="112"/>
                                        </p:tgtEl>
                                      </p:cBhvr>
                                    </p:animEffect>
                                    <p:anim calcmode="lin" valueType="num">
                                      <p:cBhvr>
                                        <p:cTn id="42" dur="1000" fill="hold"/>
                                        <p:tgtEl>
                                          <p:spTgt spid="112"/>
                                        </p:tgtEl>
                                        <p:attrNameLst>
                                          <p:attrName>ppt_x</p:attrName>
                                        </p:attrNameLst>
                                      </p:cBhvr>
                                      <p:tavLst>
                                        <p:tav tm="0">
                                          <p:val>
                                            <p:strVal val="#ppt_x"/>
                                          </p:val>
                                        </p:tav>
                                        <p:tav tm="100000">
                                          <p:val>
                                            <p:strVal val="#ppt_x"/>
                                          </p:val>
                                        </p:tav>
                                      </p:tavLst>
                                    </p:anim>
                                    <p:anim calcmode="lin" valueType="num">
                                      <p:cBhvr>
                                        <p:cTn id="43"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wipe(down)">
                                      <p:cBhvr>
                                        <p:cTn id="48" dur="500"/>
                                        <p:tgtEl>
                                          <p:spTgt spid="70"/>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13"/>
                                        </p:tgtEl>
                                        <p:attrNameLst>
                                          <p:attrName>style.visibility</p:attrName>
                                        </p:attrNameLst>
                                      </p:cBhvr>
                                      <p:to>
                                        <p:strVal val="visible"/>
                                      </p:to>
                                    </p:set>
                                    <p:animEffect transition="in" filter="fade">
                                      <p:cBhvr>
                                        <p:cTn id="53" dur="1000"/>
                                        <p:tgtEl>
                                          <p:spTgt spid="113"/>
                                        </p:tgtEl>
                                      </p:cBhvr>
                                    </p:animEffect>
                                    <p:anim calcmode="lin" valueType="num">
                                      <p:cBhvr>
                                        <p:cTn id="54" dur="1000" fill="hold"/>
                                        <p:tgtEl>
                                          <p:spTgt spid="113"/>
                                        </p:tgtEl>
                                        <p:attrNameLst>
                                          <p:attrName>ppt_x</p:attrName>
                                        </p:attrNameLst>
                                      </p:cBhvr>
                                      <p:tavLst>
                                        <p:tav tm="0">
                                          <p:val>
                                            <p:strVal val="#ppt_x"/>
                                          </p:val>
                                        </p:tav>
                                        <p:tav tm="100000">
                                          <p:val>
                                            <p:strVal val="#ppt_x"/>
                                          </p:val>
                                        </p:tav>
                                      </p:tavLst>
                                    </p:anim>
                                    <p:anim calcmode="lin" valueType="num">
                                      <p:cBhvr>
                                        <p:cTn id="55"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wipe(down)">
                                      <p:cBhvr>
                                        <p:cTn id="60" dur="500"/>
                                        <p:tgtEl>
                                          <p:spTgt spid="71"/>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114"/>
                                        </p:tgtEl>
                                        <p:attrNameLst>
                                          <p:attrName>style.visibility</p:attrName>
                                        </p:attrNameLst>
                                      </p:cBhvr>
                                      <p:to>
                                        <p:strVal val="visible"/>
                                      </p:to>
                                    </p:set>
                                    <p:animEffect transition="in" filter="fade">
                                      <p:cBhvr>
                                        <p:cTn id="65" dur="1000"/>
                                        <p:tgtEl>
                                          <p:spTgt spid="114"/>
                                        </p:tgtEl>
                                      </p:cBhvr>
                                    </p:animEffect>
                                    <p:anim calcmode="lin" valueType="num">
                                      <p:cBhvr>
                                        <p:cTn id="66" dur="1000" fill="hold"/>
                                        <p:tgtEl>
                                          <p:spTgt spid="114"/>
                                        </p:tgtEl>
                                        <p:attrNameLst>
                                          <p:attrName>ppt_x</p:attrName>
                                        </p:attrNameLst>
                                      </p:cBhvr>
                                      <p:tavLst>
                                        <p:tav tm="0">
                                          <p:val>
                                            <p:strVal val="#ppt_x"/>
                                          </p:val>
                                        </p:tav>
                                        <p:tav tm="100000">
                                          <p:val>
                                            <p:strVal val="#ppt_x"/>
                                          </p:val>
                                        </p:tav>
                                      </p:tavLst>
                                    </p:anim>
                                    <p:anim calcmode="lin" valueType="num">
                                      <p:cBhvr>
                                        <p:cTn id="67"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15"/>
                                        </p:tgtEl>
                                        <p:attrNameLst>
                                          <p:attrName>style.visibility</p:attrName>
                                        </p:attrNameLst>
                                      </p:cBhvr>
                                      <p:to>
                                        <p:strVal val="visible"/>
                                      </p:to>
                                    </p:set>
                                    <p:animEffect transition="in" filter="wipe(down)">
                                      <p:cBhvr>
                                        <p:cTn id="72" dur="500"/>
                                        <p:tgtEl>
                                          <p:spTgt spid="115"/>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18"/>
                                        </p:tgtEl>
                                        <p:attrNameLst>
                                          <p:attrName>style.visibility</p:attrName>
                                        </p:attrNameLst>
                                      </p:cBhvr>
                                      <p:to>
                                        <p:strVal val="visible"/>
                                      </p:to>
                                    </p:set>
                                    <p:animEffect transition="in" filter="fade">
                                      <p:cBhvr>
                                        <p:cTn id="77" dur="1000"/>
                                        <p:tgtEl>
                                          <p:spTgt spid="118"/>
                                        </p:tgtEl>
                                      </p:cBhvr>
                                    </p:animEffect>
                                    <p:anim calcmode="lin" valueType="num">
                                      <p:cBhvr>
                                        <p:cTn id="78" dur="1000" fill="hold"/>
                                        <p:tgtEl>
                                          <p:spTgt spid="118"/>
                                        </p:tgtEl>
                                        <p:attrNameLst>
                                          <p:attrName>ppt_x</p:attrName>
                                        </p:attrNameLst>
                                      </p:cBhvr>
                                      <p:tavLst>
                                        <p:tav tm="0">
                                          <p:val>
                                            <p:strVal val="#ppt_x"/>
                                          </p:val>
                                        </p:tav>
                                        <p:tav tm="100000">
                                          <p:val>
                                            <p:strVal val="#ppt_x"/>
                                          </p:val>
                                        </p:tav>
                                      </p:tavLst>
                                    </p:anim>
                                    <p:anim calcmode="lin" valueType="num">
                                      <p:cBhvr>
                                        <p:cTn id="79"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21"/>
                                        </p:tgtEl>
                                        <p:attrNameLst>
                                          <p:attrName>style.visibility</p:attrName>
                                        </p:attrNameLst>
                                      </p:cBhvr>
                                      <p:to>
                                        <p:strVal val="visible"/>
                                      </p:to>
                                    </p:set>
                                    <p:animEffect transition="in" filter="fade">
                                      <p:cBhvr>
                                        <p:cTn id="84" dur="1000"/>
                                        <p:tgtEl>
                                          <p:spTgt spid="121"/>
                                        </p:tgtEl>
                                      </p:cBhvr>
                                    </p:animEffect>
                                    <p:anim calcmode="lin" valueType="num">
                                      <p:cBhvr>
                                        <p:cTn id="85" dur="1000" fill="hold"/>
                                        <p:tgtEl>
                                          <p:spTgt spid="121"/>
                                        </p:tgtEl>
                                        <p:attrNameLst>
                                          <p:attrName>ppt_x</p:attrName>
                                        </p:attrNameLst>
                                      </p:cBhvr>
                                      <p:tavLst>
                                        <p:tav tm="0">
                                          <p:val>
                                            <p:strVal val="#ppt_x"/>
                                          </p:val>
                                        </p:tav>
                                        <p:tav tm="100000">
                                          <p:val>
                                            <p:strVal val="#ppt_x"/>
                                          </p:val>
                                        </p:tav>
                                      </p:tavLst>
                                    </p:anim>
                                    <p:anim calcmode="lin" valueType="num">
                                      <p:cBhvr>
                                        <p:cTn id="86"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4DD0FF8B-AD37-4D8F-81E4-F7F3556FB1B5}"/>
              </a:ext>
            </a:extLst>
          </p:cNvPr>
          <p:cNvGrpSpPr/>
          <p:nvPr/>
        </p:nvGrpSpPr>
        <p:grpSpPr>
          <a:xfrm>
            <a:off x="206477" y="1758840"/>
            <a:ext cx="1685622" cy="923330"/>
            <a:chOff x="886128" y="5267113"/>
            <a:chExt cx="1685622" cy="923330"/>
          </a:xfrm>
        </p:grpSpPr>
        <p:cxnSp>
          <p:nvCxnSpPr>
            <p:cNvPr id="48" name="Straight Arrow Connector 47">
              <a:extLst>
                <a:ext uri="{FF2B5EF4-FFF2-40B4-BE49-F238E27FC236}">
                  <a16:creationId xmlns:a16="http://schemas.microsoft.com/office/drawing/2014/main" id="{95D852BD-6D54-4A01-B351-D6A4B8219415}"/>
                </a:ext>
              </a:extLst>
            </p:cNvPr>
            <p:cNvCxnSpPr>
              <a:cxnSpLocks/>
            </p:cNvCxnSpPr>
            <p:nvPr/>
          </p:nvCxnSpPr>
          <p:spPr>
            <a:xfrm>
              <a:off x="886128" y="6159848"/>
              <a:ext cx="168562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D3BA851-12EA-48C2-98C6-D847E86BB8DD}"/>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49" name="TextBox 48">
                  <a:extLst>
                    <a:ext uri="{FF2B5EF4-FFF2-40B4-BE49-F238E27FC236}">
                      <a16:creationId xmlns:a16="http://schemas.microsoft.com/office/drawing/2014/main" id="{1D3BA851-12EA-48C2-98C6-D847E86BB8DD}"/>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3"/>
                  <a:stretch>
                    <a:fillRect/>
                  </a:stretch>
                </a:blipFill>
                <a:ln>
                  <a:noFill/>
                </a:ln>
              </p:spPr>
              <p:txBody>
                <a:bodyPr/>
                <a:lstStyle/>
                <a:p>
                  <a:r>
                    <a:rPr lang="en-CA">
                      <a:noFill/>
                    </a:rPr>
                    <a:t> </a:t>
                  </a:r>
                </a:p>
              </p:txBody>
            </p:sp>
          </mc:Fallback>
        </mc:AlternateContent>
      </p:grpSp>
      <p:pic>
        <p:nvPicPr>
          <p:cNvPr id="24" name="Picture 8" descr="Rocket, Star, Moon, Space Travel, Space, Research">
            <a:extLst>
              <a:ext uri="{FF2B5EF4-FFF2-40B4-BE49-F238E27FC236}">
                <a16:creationId xmlns:a16="http://schemas.microsoft.com/office/drawing/2014/main" id="{CE135189-41B8-4C95-A0F1-D6A098032AB8}"/>
              </a:ext>
            </a:extLst>
          </p:cNvPr>
          <p:cNvPicPr>
            <a:picLocks noChangeAspect="1" noChangeArrowheads="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950409" y="1987934"/>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52" name="Freeform: Shape 51">
            <a:extLst>
              <a:ext uri="{FF2B5EF4-FFF2-40B4-BE49-F238E27FC236}">
                <a16:creationId xmlns:a16="http://schemas.microsoft.com/office/drawing/2014/main" id="{272E20B5-E876-4B49-AD73-816C33278196}"/>
              </a:ext>
            </a:extLst>
          </p:cNvPr>
          <p:cNvSpPr/>
          <p:nvPr/>
        </p:nvSpPr>
        <p:spPr>
          <a:xfrm rot="10800000" flipH="1">
            <a:off x="2512279" y="-1894390"/>
            <a:ext cx="2457596" cy="4681719"/>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73" name="Straight Connector 72">
            <a:extLst>
              <a:ext uri="{FF2B5EF4-FFF2-40B4-BE49-F238E27FC236}">
                <a16:creationId xmlns:a16="http://schemas.microsoft.com/office/drawing/2014/main" id="{247DA195-DAAB-45B3-8C32-1E9E43C566D8}"/>
              </a:ext>
            </a:extLst>
          </p:cNvPr>
          <p:cNvCxnSpPr>
            <a:cxnSpLocks/>
          </p:cNvCxnSpPr>
          <p:nvPr/>
        </p:nvCxnSpPr>
        <p:spPr>
          <a:xfrm flipV="1">
            <a:off x="-9007" y="-4530213"/>
            <a:ext cx="7191616" cy="7191623"/>
          </a:xfrm>
          <a:prstGeom prst="line">
            <a:avLst/>
          </a:prstGeom>
          <a:ln w="38100">
            <a:solidFill>
              <a:schemeClr val="tx1"/>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B8ACFA9-E99F-439E-940D-A6172F7A4C49}"/>
              </a:ext>
            </a:extLst>
          </p:cNvPr>
          <p:cNvSpPr txBox="1"/>
          <p:nvPr/>
        </p:nvSpPr>
        <p:spPr>
          <a:xfrm rot="18900000">
            <a:off x="-417194" y="753634"/>
            <a:ext cx="2932166" cy="615553"/>
          </a:xfrm>
          <a:prstGeom prst="rect">
            <a:avLst/>
          </a:prstGeom>
          <a:noFill/>
          <a:ln>
            <a:noFill/>
          </a:ln>
          <a:effectLst>
            <a:softEdge rad="127000"/>
          </a:effectLst>
        </p:spPr>
        <p:txBody>
          <a:bodyPr wrap="square" rtlCol="0">
            <a:spAutoFit/>
          </a:bodyPr>
          <a:lstStyle/>
          <a:p>
            <a:r>
              <a:rPr lang="en-US" sz="3400" dirty="0" err="1"/>
              <a:t>Rindler</a:t>
            </a:r>
            <a:r>
              <a:rPr lang="en-US" sz="3400" dirty="0"/>
              <a:t> Horizon</a:t>
            </a:r>
            <a:endParaRPr lang="en-CA" sz="3400" dirty="0">
              <a:solidFill>
                <a:schemeClr val="tx1"/>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41926AA-317B-41A4-9C2A-C7FCF9329CA7}"/>
                  </a:ext>
                </a:extLst>
              </p:cNvPr>
              <p:cNvSpPr txBox="1"/>
              <p:nvPr/>
            </p:nvSpPr>
            <p:spPr>
              <a:xfrm>
                <a:off x="1462178" y="1619349"/>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6" name="TextBox 65">
                <a:extLst>
                  <a:ext uri="{FF2B5EF4-FFF2-40B4-BE49-F238E27FC236}">
                    <a16:creationId xmlns:a16="http://schemas.microsoft.com/office/drawing/2014/main" id="{E41926AA-317B-41A4-9C2A-C7FCF9329CA7}"/>
                  </a:ext>
                </a:extLst>
              </p:cNvPr>
              <p:cNvSpPr txBox="1">
                <a:spLocks noRot="1" noChangeAspect="1" noMove="1" noResize="1" noEditPoints="1" noAdjustHandles="1" noChangeArrowheads="1" noChangeShapeType="1" noTextEdit="1"/>
              </p:cNvSpPr>
              <p:nvPr/>
            </p:nvSpPr>
            <p:spPr>
              <a:xfrm>
                <a:off x="1462178" y="1619349"/>
                <a:ext cx="1073989" cy="956352"/>
              </a:xfrm>
              <a:prstGeom prst="rect">
                <a:avLst/>
              </a:prstGeom>
              <a:blipFill>
                <a:blip r:embed="rId5"/>
                <a:stretch>
                  <a:fillRect/>
                </a:stretch>
              </a:blipFill>
              <a:effectLst>
                <a:softEdge rad="63500"/>
              </a:effectLst>
            </p:spPr>
            <p:txBody>
              <a:bodyPr/>
              <a:lstStyle/>
              <a:p>
                <a:r>
                  <a:rPr lang="en-CA">
                    <a:noFill/>
                  </a:rPr>
                  <a:t> </a:t>
                </a:r>
              </a:p>
            </p:txBody>
          </p:sp>
        </mc:Fallback>
      </mc:AlternateContent>
      <p:grpSp>
        <p:nvGrpSpPr>
          <p:cNvPr id="19" name="Group 18">
            <a:extLst>
              <a:ext uri="{FF2B5EF4-FFF2-40B4-BE49-F238E27FC236}">
                <a16:creationId xmlns:a16="http://schemas.microsoft.com/office/drawing/2014/main" id="{3186BD73-3260-48DC-88CA-55B4ECC64C47}"/>
              </a:ext>
            </a:extLst>
          </p:cNvPr>
          <p:cNvGrpSpPr/>
          <p:nvPr/>
        </p:nvGrpSpPr>
        <p:grpSpPr>
          <a:xfrm>
            <a:off x="2977949" y="1758840"/>
            <a:ext cx="1803601" cy="923330"/>
            <a:chOff x="1181100" y="5267113"/>
            <a:chExt cx="1803601" cy="923330"/>
          </a:xfrm>
        </p:grpSpPr>
        <p:cxnSp>
          <p:nvCxnSpPr>
            <p:cNvPr id="20" name="Straight Arrow Connector 19">
              <a:extLst>
                <a:ext uri="{FF2B5EF4-FFF2-40B4-BE49-F238E27FC236}">
                  <a16:creationId xmlns:a16="http://schemas.microsoft.com/office/drawing/2014/main" id="{CD8119D5-33CA-43B9-98BF-D1F034279B89}"/>
                </a:ext>
              </a:extLst>
            </p:cNvPr>
            <p:cNvCxnSpPr>
              <a:cxnSpLocks/>
            </p:cNvCxnSpPr>
            <p:nvPr/>
          </p:nvCxnSpPr>
          <p:spPr>
            <a:xfrm>
              <a:off x="1181100" y="6159848"/>
              <a:ext cx="1803601"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1FB45B9-5157-42C3-8149-51DB491286FC}"/>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21" name="TextBox 20">
                  <a:extLst>
                    <a:ext uri="{FF2B5EF4-FFF2-40B4-BE49-F238E27FC236}">
                      <a16:creationId xmlns:a16="http://schemas.microsoft.com/office/drawing/2014/main" id="{E1FB45B9-5157-42C3-8149-51DB491286FC}"/>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6"/>
                  <a:stretch>
                    <a:fillRect/>
                  </a:stretch>
                </a:blipFill>
                <a:ln>
                  <a:noFill/>
                </a:ln>
              </p:spPr>
              <p:txBody>
                <a:bodyPr/>
                <a:lstStyle/>
                <a:p>
                  <a:r>
                    <a:rPr lang="en-CA">
                      <a:noFill/>
                    </a:rPr>
                    <a:t> </a:t>
                  </a:r>
                </a:p>
              </p:txBody>
            </p:sp>
          </mc:Fallback>
        </mc:AlternateContent>
      </p:grpSp>
      <p:grpSp>
        <p:nvGrpSpPr>
          <p:cNvPr id="12" name="Group 11">
            <a:extLst>
              <a:ext uri="{FF2B5EF4-FFF2-40B4-BE49-F238E27FC236}">
                <a16:creationId xmlns:a16="http://schemas.microsoft.com/office/drawing/2014/main" id="{6C0EC7F5-7213-4AEF-892E-BC5A1D403DC2}"/>
              </a:ext>
            </a:extLst>
          </p:cNvPr>
          <p:cNvGrpSpPr/>
          <p:nvPr/>
        </p:nvGrpSpPr>
        <p:grpSpPr>
          <a:xfrm>
            <a:off x="4914900" y="1657449"/>
            <a:ext cx="2152650" cy="1005671"/>
            <a:chOff x="2819400" y="5356222"/>
            <a:chExt cx="2152650" cy="1005671"/>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7AF0F16-88EF-4BF7-912C-F9EE30F0E8AD}"/>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53" name="TextBox 52">
                  <a:extLst>
                    <a:ext uri="{FF2B5EF4-FFF2-40B4-BE49-F238E27FC236}">
                      <a16:creationId xmlns:a16="http://schemas.microsoft.com/office/drawing/2014/main" id="{A7AF0F16-88EF-4BF7-912C-F9EE30F0E8AD}"/>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7"/>
                  <a:stretch>
                    <a:fillRect/>
                  </a:stretch>
                </a:blipFill>
                <a:effectLst>
                  <a:softEdge rad="63500"/>
                </a:effectLst>
              </p:spPr>
              <p:txBody>
                <a:bodyPr/>
                <a:lstStyle/>
                <a:p>
                  <a:r>
                    <a:rPr lang="en-CA">
                      <a:noFill/>
                    </a:rPr>
                    <a:t> </a:t>
                  </a:r>
                </a:p>
              </p:txBody>
            </p:sp>
          </mc:Fallback>
        </mc:AlternateContent>
        <p:grpSp>
          <p:nvGrpSpPr>
            <p:cNvPr id="54" name="Group 53">
              <a:extLst>
                <a:ext uri="{FF2B5EF4-FFF2-40B4-BE49-F238E27FC236}">
                  <a16:creationId xmlns:a16="http://schemas.microsoft.com/office/drawing/2014/main" id="{6657E1E5-365C-4774-87F0-0B771B6AA6E1}"/>
                </a:ext>
              </a:extLst>
            </p:cNvPr>
            <p:cNvGrpSpPr/>
            <p:nvPr/>
          </p:nvGrpSpPr>
          <p:grpSpPr>
            <a:xfrm>
              <a:off x="2819400" y="5438563"/>
              <a:ext cx="2152650" cy="923330"/>
              <a:chOff x="870151" y="5267113"/>
              <a:chExt cx="2152650" cy="923330"/>
            </a:xfrm>
          </p:grpSpPr>
          <p:cxnSp>
            <p:nvCxnSpPr>
              <p:cNvPr id="55" name="Straight Arrow Connector 54">
                <a:extLst>
                  <a:ext uri="{FF2B5EF4-FFF2-40B4-BE49-F238E27FC236}">
                    <a16:creationId xmlns:a16="http://schemas.microsoft.com/office/drawing/2014/main" id="{3200B619-141C-4682-BCCC-A6C1373BBB90}"/>
                  </a:ext>
                </a:extLst>
              </p:cNvPr>
              <p:cNvCxnSpPr>
                <a:cxnSpLocks/>
              </p:cNvCxnSpPr>
              <p:nvPr/>
            </p:nvCxnSpPr>
            <p:spPr>
              <a:xfrm>
                <a:off x="870151" y="6159848"/>
                <a:ext cx="2152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46ADB75-AC98-4577-992B-5F0F8D792F8E}"/>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56" name="TextBox 55">
                    <a:extLst>
                      <a:ext uri="{FF2B5EF4-FFF2-40B4-BE49-F238E27FC236}">
                        <a16:creationId xmlns:a16="http://schemas.microsoft.com/office/drawing/2014/main" id="{C46ADB75-AC98-4577-992B-5F0F8D792F8E}"/>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8"/>
                    <a:stretch>
                      <a:fillRect/>
                    </a:stretch>
                  </a:blipFill>
                  <a:ln>
                    <a:noFill/>
                  </a:ln>
                </p:spPr>
                <p:txBody>
                  <a:bodyPr/>
                  <a:lstStyle/>
                  <a:p>
                    <a:r>
                      <a:rPr lang="en-CA">
                        <a:noFill/>
                      </a:rPr>
                      <a:t> </a:t>
                    </a:r>
                  </a:p>
                </p:txBody>
              </p:sp>
            </mc:Fallback>
          </mc:AlternateContent>
        </p:grpSp>
      </p:grpSp>
      <p:grpSp>
        <p:nvGrpSpPr>
          <p:cNvPr id="57" name="Group 56">
            <a:extLst>
              <a:ext uri="{FF2B5EF4-FFF2-40B4-BE49-F238E27FC236}">
                <a16:creationId xmlns:a16="http://schemas.microsoft.com/office/drawing/2014/main" id="{EB63B21F-DC02-4D65-B79F-16F3A25B5B6E}"/>
              </a:ext>
            </a:extLst>
          </p:cNvPr>
          <p:cNvGrpSpPr/>
          <p:nvPr/>
        </p:nvGrpSpPr>
        <p:grpSpPr>
          <a:xfrm>
            <a:off x="7162800" y="1676499"/>
            <a:ext cx="2209800" cy="1005671"/>
            <a:chOff x="2743200" y="5356222"/>
            <a:chExt cx="2209800" cy="1005671"/>
          </a:xfrm>
        </p:grpSpPr>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FD2D1476-8341-4550-8898-25F7BEC22947}"/>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58" name="TextBox 57">
                  <a:extLst>
                    <a:ext uri="{FF2B5EF4-FFF2-40B4-BE49-F238E27FC236}">
                      <a16:creationId xmlns:a16="http://schemas.microsoft.com/office/drawing/2014/main" id="{FD2D1476-8341-4550-8898-25F7BEC22947}"/>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9"/>
                  <a:stretch>
                    <a:fillRect/>
                  </a:stretch>
                </a:blipFill>
                <a:effectLst>
                  <a:softEdge rad="63500"/>
                </a:effectLst>
              </p:spPr>
              <p:txBody>
                <a:bodyPr/>
                <a:lstStyle/>
                <a:p>
                  <a:r>
                    <a:rPr lang="en-CA">
                      <a:noFill/>
                    </a:rPr>
                    <a:t> </a:t>
                  </a:r>
                </a:p>
              </p:txBody>
            </p:sp>
          </mc:Fallback>
        </mc:AlternateContent>
        <p:grpSp>
          <p:nvGrpSpPr>
            <p:cNvPr id="59" name="Group 58">
              <a:extLst>
                <a:ext uri="{FF2B5EF4-FFF2-40B4-BE49-F238E27FC236}">
                  <a16:creationId xmlns:a16="http://schemas.microsoft.com/office/drawing/2014/main" id="{BFFCBF6B-B5A2-4B86-B377-EB2C9E302F43}"/>
                </a:ext>
              </a:extLst>
            </p:cNvPr>
            <p:cNvGrpSpPr/>
            <p:nvPr/>
          </p:nvGrpSpPr>
          <p:grpSpPr>
            <a:xfrm>
              <a:off x="2743200" y="5438563"/>
              <a:ext cx="2209800" cy="923330"/>
              <a:chOff x="793951" y="5267113"/>
              <a:chExt cx="2209800" cy="923330"/>
            </a:xfrm>
          </p:grpSpPr>
          <p:cxnSp>
            <p:nvCxnSpPr>
              <p:cNvPr id="60" name="Straight Arrow Connector 59">
                <a:extLst>
                  <a:ext uri="{FF2B5EF4-FFF2-40B4-BE49-F238E27FC236}">
                    <a16:creationId xmlns:a16="http://schemas.microsoft.com/office/drawing/2014/main" id="{610123DB-7A95-4879-9B11-F534DF36C53D}"/>
                  </a:ext>
                </a:extLst>
              </p:cNvPr>
              <p:cNvCxnSpPr>
                <a:cxnSpLocks/>
              </p:cNvCxnSpPr>
              <p:nvPr/>
            </p:nvCxnSpPr>
            <p:spPr>
              <a:xfrm>
                <a:off x="793951" y="6159848"/>
                <a:ext cx="220980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D465711-2201-417D-AD42-A6857B9D6E63}"/>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1" name="TextBox 60">
                    <a:extLst>
                      <a:ext uri="{FF2B5EF4-FFF2-40B4-BE49-F238E27FC236}">
                        <a16:creationId xmlns:a16="http://schemas.microsoft.com/office/drawing/2014/main" id="{ED465711-2201-417D-AD42-A6857B9D6E63}"/>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3"/>
                    <a:stretch>
                      <a:fillRect/>
                    </a:stretch>
                  </a:blipFill>
                  <a:ln>
                    <a:noFill/>
                  </a:ln>
                </p:spPr>
                <p:txBody>
                  <a:bodyPr/>
                  <a:lstStyle/>
                  <a:p>
                    <a:r>
                      <a:rPr lang="en-CA">
                        <a:noFill/>
                      </a:rPr>
                      <a:t> </a:t>
                    </a:r>
                  </a:p>
                </p:txBody>
              </p:sp>
            </mc:Fallback>
          </mc:AlternateContent>
        </p:grpSp>
      </p:grpSp>
      <p:grpSp>
        <p:nvGrpSpPr>
          <p:cNvPr id="62" name="Group 61">
            <a:extLst>
              <a:ext uri="{FF2B5EF4-FFF2-40B4-BE49-F238E27FC236}">
                <a16:creationId xmlns:a16="http://schemas.microsoft.com/office/drawing/2014/main" id="{B1431729-8116-496C-893F-BB26A2851D5F}"/>
              </a:ext>
            </a:extLst>
          </p:cNvPr>
          <p:cNvGrpSpPr/>
          <p:nvPr/>
        </p:nvGrpSpPr>
        <p:grpSpPr>
          <a:xfrm>
            <a:off x="9448800" y="1676499"/>
            <a:ext cx="2247900" cy="1005671"/>
            <a:chOff x="2762250" y="5356222"/>
            <a:chExt cx="2247900" cy="1005671"/>
          </a:xfrm>
        </p:grpSpPr>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C78AF4C9-B0C6-42C0-82D7-C1F16FEAC590}"/>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3" name="TextBox 62">
                  <a:extLst>
                    <a:ext uri="{FF2B5EF4-FFF2-40B4-BE49-F238E27FC236}">
                      <a16:creationId xmlns:a16="http://schemas.microsoft.com/office/drawing/2014/main" id="{C78AF4C9-B0C6-42C0-82D7-C1F16FEAC590}"/>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10"/>
                  <a:stretch>
                    <a:fillRect/>
                  </a:stretch>
                </a:blipFill>
                <a:effectLst>
                  <a:softEdge rad="63500"/>
                </a:effectLst>
              </p:spPr>
              <p:txBody>
                <a:bodyPr/>
                <a:lstStyle/>
                <a:p>
                  <a:r>
                    <a:rPr lang="en-CA">
                      <a:noFill/>
                    </a:rPr>
                    <a:t> </a:t>
                  </a:r>
                </a:p>
              </p:txBody>
            </p:sp>
          </mc:Fallback>
        </mc:AlternateContent>
        <p:grpSp>
          <p:nvGrpSpPr>
            <p:cNvPr id="64" name="Group 63">
              <a:extLst>
                <a:ext uri="{FF2B5EF4-FFF2-40B4-BE49-F238E27FC236}">
                  <a16:creationId xmlns:a16="http://schemas.microsoft.com/office/drawing/2014/main" id="{1A4F209F-D5E3-4E81-B829-62589624871D}"/>
                </a:ext>
              </a:extLst>
            </p:cNvPr>
            <p:cNvGrpSpPr/>
            <p:nvPr/>
          </p:nvGrpSpPr>
          <p:grpSpPr>
            <a:xfrm>
              <a:off x="2762250" y="5438563"/>
              <a:ext cx="2247900" cy="923330"/>
              <a:chOff x="813001" y="5267113"/>
              <a:chExt cx="2247900" cy="923330"/>
            </a:xfrm>
          </p:grpSpPr>
          <p:cxnSp>
            <p:nvCxnSpPr>
              <p:cNvPr id="65" name="Straight Arrow Connector 64">
                <a:extLst>
                  <a:ext uri="{FF2B5EF4-FFF2-40B4-BE49-F238E27FC236}">
                    <a16:creationId xmlns:a16="http://schemas.microsoft.com/office/drawing/2014/main" id="{3C3C6B2E-9EBE-4EC5-B17D-A00A43ED1C22}"/>
                  </a:ext>
                </a:extLst>
              </p:cNvPr>
              <p:cNvCxnSpPr>
                <a:cxnSpLocks/>
              </p:cNvCxnSpPr>
              <p:nvPr/>
            </p:nvCxnSpPr>
            <p:spPr>
              <a:xfrm>
                <a:off x="813001" y="6159848"/>
                <a:ext cx="224790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8D4285F2-2F96-4392-91F0-4D8B97B7CC04}"/>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7" name="TextBox 66">
                    <a:extLst>
                      <a:ext uri="{FF2B5EF4-FFF2-40B4-BE49-F238E27FC236}">
                        <a16:creationId xmlns:a16="http://schemas.microsoft.com/office/drawing/2014/main" id="{8D4285F2-2F96-4392-91F0-4D8B97B7CC04}"/>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11"/>
                    <a:stretch>
                      <a:fillRect/>
                    </a:stretch>
                  </a:blipFill>
                  <a:ln>
                    <a:noFill/>
                  </a:ln>
                </p:spPr>
                <p:txBody>
                  <a:bodyPr/>
                  <a:lstStyle/>
                  <a:p>
                    <a:r>
                      <a:rPr lang="en-CA">
                        <a:noFill/>
                      </a:rPr>
                      <a:t> </a:t>
                    </a:r>
                  </a:p>
                </p:txBody>
              </p:sp>
            </mc:Fallback>
          </mc:AlternateContent>
        </p:grpSp>
      </p:grpSp>
      <p:cxnSp>
        <p:nvCxnSpPr>
          <p:cNvPr id="68" name="Straight Connector 67">
            <a:extLst>
              <a:ext uri="{FF2B5EF4-FFF2-40B4-BE49-F238E27FC236}">
                <a16:creationId xmlns:a16="http://schemas.microsoft.com/office/drawing/2014/main" id="{A3100282-CCC8-4C42-80E9-FA7015C715A7}"/>
              </a:ext>
            </a:extLst>
          </p:cNvPr>
          <p:cNvCxnSpPr>
            <a:cxnSpLocks/>
          </p:cNvCxnSpPr>
          <p:nvPr/>
        </p:nvCxnSpPr>
        <p:spPr>
          <a:xfrm flipV="1">
            <a:off x="2486543" y="-1336573"/>
            <a:ext cx="4036079" cy="403608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31DCC43-2283-4914-A027-B20EB33FB12C}"/>
              </a:ext>
            </a:extLst>
          </p:cNvPr>
          <p:cNvCxnSpPr>
            <a:cxnSpLocks/>
          </p:cNvCxnSpPr>
          <p:nvPr/>
        </p:nvCxnSpPr>
        <p:spPr>
          <a:xfrm flipV="1">
            <a:off x="4810643" y="-1374673"/>
            <a:ext cx="4036079" cy="403608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2974086-A7EA-489F-A373-6C5B19E0D9C7}"/>
              </a:ext>
            </a:extLst>
          </p:cNvPr>
          <p:cNvCxnSpPr>
            <a:cxnSpLocks/>
          </p:cNvCxnSpPr>
          <p:nvPr/>
        </p:nvCxnSpPr>
        <p:spPr>
          <a:xfrm flipV="1">
            <a:off x="7058543" y="-1393723"/>
            <a:ext cx="4036079" cy="403608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031B095-7D7E-45AE-B240-58F3A5422FB5}"/>
              </a:ext>
            </a:extLst>
          </p:cNvPr>
          <p:cNvCxnSpPr>
            <a:cxnSpLocks/>
          </p:cNvCxnSpPr>
          <p:nvPr/>
        </p:nvCxnSpPr>
        <p:spPr>
          <a:xfrm flipV="1">
            <a:off x="9344543" y="-1355623"/>
            <a:ext cx="4036079" cy="403608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158A7837-C6B8-460F-8417-711D7C717F68}"/>
              </a:ext>
            </a:extLst>
          </p:cNvPr>
          <p:cNvGrpSpPr/>
          <p:nvPr/>
        </p:nvGrpSpPr>
        <p:grpSpPr>
          <a:xfrm>
            <a:off x="2156397" y="2232274"/>
            <a:ext cx="2234344" cy="2553477"/>
            <a:chOff x="2156397" y="2232274"/>
            <a:chExt cx="2234344" cy="2553477"/>
          </a:xfrm>
        </p:grpSpPr>
        <p:sp>
          <p:nvSpPr>
            <p:cNvPr id="83" name="Oval 82">
              <a:extLst>
                <a:ext uri="{FF2B5EF4-FFF2-40B4-BE49-F238E27FC236}">
                  <a16:creationId xmlns:a16="http://schemas.microsoft.com/office/drawing/2014/main" id="{A162F52E-856E-42D0-BFCD-D7E0FA2CECA0}"/>
                </a:ext>
              </a:extLst>
            </p:cNvPr>
            <p:cNvSpPr/>
            <p:nvPr/>
          </p:nvSpPr>
          <p:spPr>
            <a:xfrm>
              <a:off x="2156397" y="2232274"/>
              <a:ext cx="796412" cy="7964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6" name="Group 105">
              <a:extLst>
                <a:ext uri="{FF2B5EF4-FFF2-40B4-BE49-F238E27FC236}">
                  <a16:creationId xmlns:a16="http://schemas.microsoft.com/office/drawing/2014/main" id="{323E7CAA-8A81-452E-B83B-F08EDA3F666A}"/>
                </a:ext>
              </a:extLst>
            </p:cNvPr>
            <p:cNvGrpSpPr/>
            <p:nvPr/>
          </p:nvGrpSpPr>
          <p:grpSpPr>
            <a:xfrm>
              <a:off x="2640257" y="2728686"/>
              <a:ext cx="1750484" cy="2057065"/>
              <a:chOff x="2640257" y="2728686"/>
              <a:chExt cx="1750484" cy="2057065"/>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038FC92-5E17-4C64-8078-F466087ED261}"/>
                      </a:ext>
                    </a:extLst>
                  </p:cNvPr>
                  <p:cNvSpPr txBox="1"/>
                  <p:nvPr/>
                </p:nvSpPr>
                <p:spPr>
                  <a:xfrm>
                    <a:off x="2674374" y="3333750"/>
                    <a:ext cx="1716367" cy="1452001"/>
                  </a:xfrm>
                  <a:prstGeom prst="rect">
                    <a:avLst/>
                  </a:prstGeom>
                  <a:noFill/>
                  <a:ln w="38100">
                    <a:solidFill>
                      <a:schemeClr val="tx1"/>
                    </a:solidFill>
                  </a:ln>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sz="3600" b="0" i="1" smtClean="0">
                                  <a:solidFill>
                                    <a:srgbClr val="00B0F0"/>
                                  </a:solidFill>
                                  <a:latin typeface="Cambria Math" panose="02040503050406030204" pitchFamily="18" charset="0"/>
                                </a:rPr>
                              </m:ctrlPr>
                            </m:sSubPr>
                            <m:e>
                              <m:r>
                                <a:rPr lang="en-US" sz="3600" b="0" i="1" smtClean="0">
                                  <a:solidFill>
                                    <a:srgbClr val="00B0F0"/>
                                  </a:solidFill>
                                  <a:latin typeface="Cambria Math" panose="02040503050406030204" pitchFamily="18" charset="0"/>
                                </a:rPr>
                                <m:t>𝑥</m:t>
                              </m:r>
                            </m:e>
                            <m:sub>
                              <m:r>
                                <a:rPr lang="en-US" sz="3600" b="0" i="1" smtClean="0">
                                  <a:solidFill>
                                    <a:srgbClr val="00B0F0"/>
                                  </a:solidFill>
                                  <a:latin typeface="Cambria Math" panose="02040503050406030204" pitchFamily="18" charset="0"/>
                                </a:rPr>
                                <m:t>0</m:t>
                              </m:r>
                            </m:sub>
                          </m:sSub>
                          <m:r>
                            <a:rPr lang="en-US" sz="3600" b="0" i="1" smtClean="0">
                              <a:latin typeface="Cambria Math" panose="02040503050406030204" pitchFamily="18" charset="0"/>
                            </a:rPr>
                            <m:t>=</m:t>
                          </m:r>
                          <m:r>
                            <a:rPr lang="en-US" sz="3600" b="0" i="1" smtClean="0">
                              <a:latin typeface="Cambria Math" panose="02040503050406030204" pitchFamily="18" charset="0"/>
                            </a:rPr>
                            <m:t>𝐷</m:t>
                          </m:r>
                        </m:oMath>
                      </m:oMathPara>
                    </a14:m>
                    <a:endParaRPr lang="en-US" sz="3600" dirty="0"/>
                  </a:p>
                  <a:p>
                    <a:pPr algn="ct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num>
                          <m:den>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den>
                        </m:f>
                        <m:r>
                          <a:rPr lang="en-US" sz="3600" i="1">
                            <a:solidFill>
                              <a:srgbClr val="FF0000"/>
                            </a:solidFill>
                            <a:latin typeface="Cambria Math" panose="02040503050406030204" pitchFamily="18" charset="0"/>
                          </a:rPr>
                          <m:t> </m:t>
                        </m:r>
                        <m:r>
                          <a:rPr lang="en-US" sz="3600" b="0" i="1" smtClean="0">
                            <a:latin typeface="Cambria Math" panose="02040503050406030204" pitchFamily="18" charset="0"/>
                          </a:rPr>
                          <m:t>=</m:t>
                        </m:r>
                        <m:r>
                          <a:rPr lang="en-US" sz="3600" b="0" i="1" smtClean="0">
                            <a:latin typeface="Cambria Math" panose="02040503050406030204" pitchFamily="18" charset="0"/>
                          </a:rPr>
                          <m:t>𝑐</m:t>
                        </m:r>
                      </m:oMath>
                    </a14:m>
                    <a:r>
                      <a:rPr lang="en-CA" sz="3600" dirty="0"/>
                      <a:t> </a:t>
                    </a:r>
                  </a:p>
                </p:txBody>
              </p:sp>
            </mc:Choice>
            <mc:Fallback xmlns="">
              <p:sp>
                <p:nvSpPr>
                  <p:cNvPr id="10" name="TextBox 9">
                    <a:extLst>
                      <a:ext uri="{FF2B5EF4-FFF2-40B4-BE49-F238E27FC236}">
                        <a16:creationId xmlns:a16="http://schemas.microsoft.com/office/drawing/2014/main" id="{A038FC92-5E17-4C64-8078-F466087ED261}"/>
                      </a:ext>
                    </a:extLst>
                  </p:cNvPr>
                  <p:cNvSpPr txBox="1">
                    <a:spLocks noRot="1" noChangeAspect="1" noMove="1" noResize="1" noEditPoints="1" noAdjustHandles="1" noChangeArrowheads="1" noChangeShapeType="1" noTextEdit="1"/>
                  </p:cNvSpPr>
                  <p:nvPr/>
                </p:nvSpPr>
                <p:spPr>
                  <a:xfrm>
                    <a:off x="2674374" y="3333750"/>
                    <a:ext cx="1716367" cy="1452001"/>
                  </a:xfrm>
                  <a:prstGeom prst="rect">
                    <a:avLst/>
                  </a:prstGeom>
                  <a:blipFill>
                    <a:blip r:embed="rId12"/>
                    <a:stretch>
                      <a:fillRect/>
                    </a:stretch>
                  </a:blipFill>
                  <a:ln w="38100">
                    <a:solidFill>
                      <a:schemeClr val="tx1"/>
                    </a:solidFill>
                  </a:ln>
                </p:spPr>
                <p:txBody>
                  <a:bodyPr/>
                  <a:lstStyle/>
                  <a:p>
                    <a:r>
                      <a:rPr lang="en-CA">
                        <a:noFill/>
                      </a:rPr>
                      <a:t> </a:t>
                    </a:r>
                  </a:p>
                </p:txBody>
              </p:sp>
            </mc:Fallback>
          </mc:AlternateContent>
          <p:cxnSp>
            <p:nvCxnSpPr>
              <p:cNvPr id="27" name="Straight Arrow Connector 26">
                <a:extLst>
                  <a:ext uri="{FF2B5EF4-FFF2-40B4-BE49-F238E27FC236}">
                    <a16:creationId xmlns:a16="http://schemas.microsoft.com/office/drawing/2014/main" id="{A715DD1C-57A4-4851-961C-33B6E1BDD675}"/>
                  </a:ext>
                </a:extLst>
              </p:cNvPr>
              <p:cNvCxnSpPr>
                <a:cxnSpLocks/>
              </p:cNvCxnSpPr>
              <p:nvPr/>
            </p:nvCxnSpPr>
            <p:spPr>
              <a:xfrm flipH="1" flipV="1">
                <a:off x="2640257" y="2728686"/>
                <a:ext cx="266228" cy="6050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13" name="Group 112">
            <a:extLst>
              <a:ext uri="{FF2B5EF4-FFF2-40B4-BE49-F238E27FC236}">
                <a16:creationId xmlns:a16="http://schemas.microsoft.com/office/drawing/2014/main" id="{35B42373-B526-43B6-8BB2-9C5D54737D3F}"/>
              </a:ext>
            </a:extLst>
          </p:cNvPr>
          <p:cNvGrpSpPr/>
          <p:nvPr/>
        </p:nvGrpSpPr>
        <p:grpSpPr>
          <a:xfrm>
            <a:off x="6695740" y="2239531"/>
            <a:ext cx="2150835" cy="2546220"/>
            <a:chOff x="6695740" y="2239531"/>
            <a:chExt cx="2150835" cy="2546220"/>
          </a:xfrm>
        </p:grpSpPr>
        <p:sp>
          <p:nvSpPr>
            <p:cNvPr id="85" name="Oval 84">
              <a:extLst>
                <a:ext uri="{FF2B5EF4-FFF2-40B4-BE49-F238E27FC236}">
                  <a16:creationId xmlns:a16="http://schemas.microsoft.com/office/drawing/2014/main" id="{13095B07-06F5-4AB0-9274-54B613A13C10}"/>
                </a:ext>
              </a:extLst>
            </p:cNvPr>
            <p:cNvSpPr/>
            <p:nvPr/>
          </p:nvSpPr>
          <p:spPr>
            <a:xfrm>
              <a:off x="6695740" y="2239531"/>
              <a:ext cx="796412" cy="7964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9" name="Group 108">
              <a:extLst>
                <a:ext uri="{FF2B5EF4-FFF2-40B4-BE49-F238E27FC236}">
                  <a16:creationId xmlns:a16="http://schemas.microsoft.com/office/drawing/2014/main" id="{E7963C13-20E3-43E3-9D86-C5E7945763A5}"/>
                </a:ext>
              </a:extLst>
            </p:cNvPr>
            <p:cNvGrpSpPr/>
            <p:nvPr/>
          </p:nvGrpSpPr>
          <p:grpSpPr>
            <a:xfrm>
              <a:off x="7017775" y="2728686"/>
              <a:ext cx="1828800" cy="2057065"/>
              <a:chOff x="7017775" y="2728686"/>
              <a:chExt cx="1828800" cy="2057065"/>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D36A31B-5E8C-40D6-821A-D84CFBB32EBB}"/>
                      </a:ext>
                    </a:extLst>
                  </p:cNvPr>
                  <p:cNvSpPr txBox="1"/>
                  <p:nvPr/>
                </p:nvSpPr>
                <p:spPr>
                  <a:xfrm>
                    <a:off x="7017775" y="3333750"/>
                    <a:ext cx="1828800" cy="1452001"/>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solidFill>
                                    <a:srgbClr val="00B0F0"/>
                                  </a:solidFill>
                                  <a:latin typeface="Cambria Math" panose="02040503050406030204" pitchFamily="18" charset="0"/>
                                </a:rPr>
                              </m:ctrlPr>
                            </m:sSubPr>
                            <m:e>
                              <m:r>
                                <a:rPr lang="en-US" sz="3600" b="0" i="1" smtClean="0">
                                  <a:solidFill>
                                    <a:srgbClr val="00B0F0"/>
                                  </a:solidFill>
                                  <a:latin typeface="Cambria Math" panose="02040503050406030204" pitchFamily="18" charset="0"/>
                                </a:rPr>
                                <m:t>𝑥</m:t>
                              </m:r>
                            </m:e>
                            <m:sub>
                              <m:r>
                                <a:rPr lang="en-US" sz="3600" b="0" i="1" smtClean="0">
                                  <a:solidFill>
                                    <a:srgbClr val="00B0F0"/>
                                  </a:solidFill>
                                  <a:latin typeface="Cambria Math" panose="02040503050406030204" pitchFamily="18" charset="0"/>
                                </a:rPr>
                                <m:t>0</m:t>
                              </m:r>
                            </m:sub>
                          </m:sSub>
                          <m:r>
                            <a:rPr lang="en-US" sz="3600" b="0" i="1" smtClean="0">
                              <a:latin typeface="Cambria Math" panose="02040503050406030204" pitchFamily="18" charset="0"/>
                            </a:rPr>
                            <m:t>=3</m:t>
                          </m:r>
                          <m:r>
                            <a:rPr lang="en-US" sz="3600" b="0" i="1" smtClean="0">
                              <a:latin typeface="Cambria Math" panose="02040503050406030204" pitchFamily="18" charset="0"/>
                            </a:rPr>
                            <m:t>𝐷</m:t>
                          </m:r>
                        </m:oMath>
                      </m:oMathPara>
                    </a14:m>
                    <a:endParaRPr lang="en-US" sz="3600" dirty="0"/>
                  </a:p>
                  <a:p>
                    <a:pPr algn="ct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num>
                          <m:den>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den>
                        </m:f>
                        <m:r>
                          <a:rPr lang="en-US" sz="3600" i="1">
                            <a:solidFill>
                              <a:srgbClr val="FF0000"/>
                            </a:solidFill>
                            <a:latin typeface="Cambria Math" panose="02040503050406030204" pitchFamily="18" charset="0"/>
                          </a:rPr>
                          <m:t> </m:t>
                        </m:r>
                        <m:r>
                          <a:rPr lang="en-US" sz="3600" b="0" i="1" smtClean="0">
                            <a:latin typeface="Cambria Math" panose="02040503050406030204" pitchFamily="18" charset="0"/>
                          </a:rPr>
                          <m:t>=3</m:t>
                        </m:r>
                        <m:r>
                          <a:rPr lang="en-US" sz="3600" b="0" i="1" smtClean="0">
                            <a:latin typeface="Cambria Math" panose="02040503050406030204" pitchFamily="18" charset="0"/>
                          </a:rPr>
                          <m:t>𝑐</m:t>
                        </m:r>
                      </m:oMath>
                    </a14:m>
                    <a:r>
                      <a:rPr lang="en-CA" sz="3600" dirty="0"/>
                      <a:t> </a:t>
                    </a:r>
                  </a:p>
                </p:txBody>
              </p:sp>
            </mc:Choice>
            <mc:Fallback xmlns="">
              <p:sp>
                <p:nvSpPr>
                  <p:cNvPr id="13" name="TextBox 12">
                    <a:extLst>
                      <a:ext uri="{FF2B5EF4-FFF2-40B4-BE49-F238E27FC236}">
                        <a16:creationId xmlns:a16="http://schemas.microsoft.com/office/drawing/2014/main" id="{BD36A31B-5E8C-40D6-821A-D84CFBB32EBB}"/>
                      </a:ext>
                    </a:extLst>
                  </p:cNvPr>
                  <p:cNvSpPr txBox="1">
                    <a:spLocks noRot="1" noChangeAspect="1" noMove="1" noResize="1" noEditPoints="1" noAdjustHandles="1" noChangeArrowheads="1" noChangeShapeType="1" noTextEdit="1"/>
                  </p:cNvSpPr>
                  <p:nvPr/>
                </p:nvSpPr>
                <p:spPr>
                  <a:xfrm>
                    <a:off x="7017775" y="3333750"/>
                    <a:ext cx="1828800" cy="1452001"/>
                  </a:xfrm>
                  <a:prstGeom prst="rect">
                    <a:avLst/>
                  </a:prstGeom>
                  <a:blipFill>
                    <a:blip r:embed="rId13"/>
                    <a:stretch>
                      <a:fillRect/>
                    </a:stretch>
                  </a:blipFill>
                  <a:ln w="38100">
                    <a:solidFill>
                      <a:schemeClr val="tx1"/>
                    </a:solidFill>
                  </a:ln>
                </p:spPr>
                <p:txBody>
                  <a:bodyPr/>
                  <a:lstStyle/>
                  <a:p>
                    <a:r>
                      <a:rPr lang="en-CA">
                        <a:noFill/>
                      </a:rPr>
                      <a:t> </a:t>
                    </a:r>
                  </a:p>
                </p:txBody>
              </p:sp>
            </mc:Fallback>
          </mc:AlternateContent>
          <p:cxnSp>
            <p:nvCxnSpPr>
              <p:cNvPr id="94" name="Straight Arrow Connector 93">
                <a:extLst>
                  <a:ext uri="{FF2B5EF4-FFF2-40B4-BE49-F238E27FC236}">
                    <a16:creationId xmlns:a16="http://schemas.microsoft.com/office/drawing/2014/main" id="{FBBBE660-7262-4A6B-A54B-1DBE93DDC21E}"/>
                  </a:ext>
                </a:extLst>
              </p:cNvPr>
              <p:cNvCxnSpPr>
                <a:cxnSpLocks/>
              </p:cNvCxnSpPr>
              <p:nvPr/>
            </p:nvCxnSpPr>
            <p:spPr>
              <a:xfrm flipH="1" flipV="1">
                <a:off x="7197743" y="2728686"/>
                <a:ext cx="266228" cy="6050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14" name="Group 113">
            <a:extLst>
              <a:ext uri="{FF2B5EF4-FFF2-40B4-BE49-F238E27FC236}">
                <a16:creationId xmlns:a16="http://schemas.microsoft.com/office/drawing/2014/main" id="{6EFC01F4-EE63-4B24-AAF9-89EF95CA8939}"/>
              </a:ext>
            </a:extLst>
          </p:cNvPr>
          <p:cNvGrpSpPr/>
          <p:nvPr/>
        </p:nvGrpSpPr>
        <p:grpSpPr>
          <a:xfrm>
            <a:off x="8982647" y="2232274"/>
            <a:ext cx="2188028" cy="2553477"/>
            <a:chOff x="8982647" y="2232274"/>
            <a:chExt cx="2188028" cy="2553477"/>
          </a:xfrm>
        </p:grpSpPr>
        <p:sp>
          <p:nvSpPr>
            <p:cNvPr id="87" name="Oval 86">
              <a:extLst>
                <a:ext uri="{FF2B5EF4-FFF2-40B4-BE49-F238E27FC236}">
                  <a16:creationId xmlns:a16="http://schemas.microsoft.com/office/drawing/2014/main" id="{311B056B-991C-4251-BDDD-97FBF32BA6AC}"/>
                </a:ext>
              </a:extLst>
            </p:cNvPr>
            <p:cNvSpPr/>
            <p:nvPr/>
          </p:nvSpPr>
          <p:spPr>
            <a:xfrm>
              <a:off x="8982647" y="2232274"/>
              <a:ext cx="796412" cy="7964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10" name="Group 109">
              <a:extLst>
                <a:ext uri="{FF2B5EF4-FFF2-40B4-BE49-F238E27FC236}">
                  <a16:creationId xmlns:a16="http://schemas.microsoft.com/office/drawing/2014/main" id="{563F22FA-B4CB-4D79-8434-853AC1B9BE4F}"/>
                </a:ext>
              </a:extLst>
            </p:cNvPr>
            <p:cNvGrpSpPr/>
            <p:nvPr/>
          </p:nvGrpSpPr>
          <p:grpSpPr>
            <a:xfrm>
              <a:off x="9246625" y="2747736"/>
              <a:ext cx="1924050" cy="2038015"/>
              <a:chOff x="9246625" y="2747736"/>
              <a:chExt cx="1924050" cy="2038015"/>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630C058-9E00-45A8-8E31-1815801EBFDE}"/>
                      </a:ext>
                    </a:extLst>
                  </p:cNvPr>
                  <p:cNvSpPr txBox="1"/>
                  <p:nvPr/>
                </p:nvSpPr>
                <p:spPr>
                  <a:xfrm>
                    <a:off x="9246625" y="3333750"/>
                    <a:ext cx="1924050" cy="1452001"/>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solidFill>
                                    <a:srgbClr val="00B0F0"/>
                                  </a:solidFill>
                                  <a:latin typeface="Cambria Math" panose="02040503050406030204" pitchFamily="18" charset="0"/>
                                </a:rPr>
                              </m:ctrlPr>
                            </m:sSubPr>
                            <m:e>
                              <m:r>
                                <a:rPr lang="en-US" sz="3600" b="0" i="1" smtClean="0">
                                  <a:solidFill>
                                    <a:srgbClr val="00B0F0"/>
                                  </a:solidFill>
                                  <a:latin typeface="Cambria Math" panose="02040503050406030204" pitchFamily="18" charset="0"/>
                                </a:rPr>
                                <m:t>𝑥</m:t>
                              </m:r>
                            </m:e>
                            <m:sub>
                              <m:r>
                                <a:rPr lang="en-US" sz="3600" b="0" i="1" smtClean="0">
                                  <a:solidFill>
                                    <a:srgbClr val="00B0F0"/>
                                  </a:solidFill>
                                  <a:latin typeface="Cambria Math" panose="02040503050406030204" pitchFamily="18" charset="0"/>
                                </a:rPr>
                                <m:t>0</m:t>
                              </m:r>
                            </m:sub>
                          </m:sSub>
                          <m:r>
                            <a:rPr lang="en-US" sz="3600" b="0" i="1" smtClean="0">
                              <a:latin typeface="Cambria Math" panose="02040503050406030204" pitchFamily="18" charset="0"/>
                            </a:rPr>
                            <m:t>=4</m:t>
                          </m:r>
                          <m:r>
                            <a:rPr lang="en-US" sz="3600" b="0" i="1" smtClean="0">
                              <a:latin typeface="Cambria Math" panose="02040503050406030204" pitchFamily="18" charset="0"/>
                            </a:rPr>
                            <m:t>𝐷</m:t>
                          </m:r>
                        </m:oMath>
                      </m:oMathPara>
                    </a14:m>
                    <a:endParaRPr lang="en-US" sz="3600" dirty="0"/>
                  </a:p>
                  <a:p>
                    <a:pPr algn="ct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num>
                          <m:den>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den>
                        </m:f>
                        <m:r>
                          <a:rPr lang="en-US" sz="3600" i="1">
                            <a:solidFill>
                              <a:srgbClr val="FF0000"/>
                            </a:solidFill>
                            <a:latin typeface="Cambria Math" panose="02040503050406030204" pitchFamily="18" charset="0"/>
                          </a:rPr>
                          <m:t> </m:t>
                        </m:r>
                        <m:r>
                          <a:rPr lang="en-US" sz="3600" b="0" i="1" smtClean="0">
                            <a:latin typeface="Cambria Math" panose="02040503050406030204" pitchFamily="18" charset="0"/>
                          </a:rPr>
                          <m:t>=4</m:t>
                        </m:r>
                        <m:r>
                          <a:rPr lang="en-US" sz="3600" b="0" i="1" smtClean="0">
                            <a:latin typeface="Cambria Math" panose="02040503050406030204" pitchFamily="18" charset="0"/>
                          </a:rPr>
                          <m:t>𝑐</m:t>
                        </m:r>
                      </m:oMath>
                    </a14:m>
                    <a:r>
                      <a:rPr lang="en-CA" sz="3600" dirty="0"/>
                      <a:t> </a:t>
                    </a:r>
                  </a:p>
                </p:txBody>
              </p:sp>
            </mc:Choice>
            <mc:Fallback xmlns="">
              <p:sp>
                <p:nvSpPr>
                  <p:cNvPr id="14" name="TextBox 13">
                    <a:extLst>
                      <a:ext uri="{FF2B5EF4-FFF2-40B4-BE49-F238E27FC236}">
                        <a16:creationId xmlns:a16="http://schemas.microsoft.com/office/drawing/2014/main" id="{E630C058-9E00-45A8-8E31-1815801EBFDE}"/>
                      </a:ext>
                    </a:extLst>
                  </p:cNvPr>
                  <p:cNvSpPr txBox="1">
                    <a:spLocks noRot="1" noChangeAspect="1" noMove="1" noResize="1" noEditPoints="1" noAdjustHandles="1" noChangeArrowheads="1" noChangeShapeType="1" noTextEdit="1"/>
                  </p:cNvSpPr>
                  <p:nvPr/>
                </p:nvSpPr>
                <p:spPr>
                  <a:xfrm>
                    <a:off x="9246625" y="3333750"/>
                    <a:ext cx="1924050" cy="1452001"/>
                  </a:xfrm>
                  <a:prstGeom prst="rect">
                    <a:avLst/>
                  </a:prstGeom>
                  <a:blipFill>
                    <a:blip r:embed="rId14"/>
                    <a:stretch>
                      <a:fillRect/>
                    </a:stretch>
                  </a:blipFill>
                  <a:ln w="38100">
                    <a:solidFill>
                      <a:schemeClr val="tx1"/>
                    </a:solidFill>
                  </a:ln>
                </p:spPr>
                <p:txBody>
                  <a:bodyPr/>
                  <a:lstStyle/>
                  <a:p>
                    <a:r>
                      <a:rPr lang="en-CA">
                        <a:noFill/>
                      </a:rPr>
                      <a:t> </a:t>
                    </a:r>
                  </a:p>
                </p:txBody>
              </p:sp>
            </mc:Fallback>
          </mc:AlternateContent>
          <p:cxnSp>
            <p:nvCxnSpPr>
              <p:cNvPr id="95" name="Straight Arrow Connector 94">
                <a:extLst>
                  <a:ext uri="{FF2B5EF4-FFF2-40B4-BE49-F238E27FC236}">
                    <a16:creationId xmlns:a16="http://schemas.microsoft.com/office/drawing/2014/main" id="{F3B59EF5-3C23-4C89-8CB0-D9B6CA4E6654}"/>
                  </a:ext>
                </a:extLst>
              </p:cNvPr>
              <p:cNvCxnSpPr>
                <a:cxnSpLocks/>
              </p:cNvCxnSpPr>
              <p:nvPr/>
            </p:nvCxnSpPr>
            <p:spPr>
              <a:xfrm flipH="1" flipV="1">
                <a:off x="9432943" y="2747736"/>
                <a:ext cx="266228" cy="6050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15" name="Straight Connector 114">
            <a:extLst>
              <a:ext uri="{FF2B5EF4-FFF2-40B4-BE49-F238E27FC236}">
                <a16:creationId xmlns:a16="http://schemas.microsoft.com/office/drawing/2014/main" id="{933C3485-A84A-4882-92EB-098B39A729BC}"/>
              </a:ext>
            </a:extLst>
          </p:cNvPr>
          <p:cNvCxnSpPr>
            <a:cxnSpLocks/>
          </p:cNvCxnSpPr>
          <p:nvPr/>
        </p:nvCxnSpPr>
        <p:spPr>
          <a:xfrm flipV="1">
            <a:off x="1038743" y="-1374673"/>
            <a:ext cx="4036079" cy="403608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1F149D49-1809-4C9E-95F7-3EE1853A9033}"/>
              </a:ext>
            </a:extLst>
          </p:cNvPr>
          <p:cNvGrpSpPr/>
          <p:nvPr/>
        </p:nvGrpSpPr>
        <p:grpSpPr>
          <a:xfrm>
            <a:off x="246878" y="2289424"/>
            <a:ext cx="1753364" cy="2513658"/>
            <a:chOff x="246878" y="2289424"/>
            <a:chExt cx="1753364" cy="2513658"/>
          </a:xfrm>
        </p:grpSpPr>
        <p:sp>
          <p:nvSpPr>
            <p:cNvPr id="117" name="Oval 116">
              <a:extLst>
                <a:ext uri="{FF2B5EF4-FFF2-40B4-BE49-F238E27FC236}">
                  <a16:creationId xmlns:a16="http://schemas.microsoft.com/office/drawing/2014/main" id="{AA0FE5FF-5963-424E-AB43-6D8899B5536B}"/>
                </a:ext>
              </a:extLst>
            </p:cNvPr>
            <p:cNvSpPr/>
            <p:nvPr/>
          </p:nvSpPr>
          <p:spPr>
            <a:xfrm>
              <a:off x="632397" y="2289424"/>
              <a:ext cx="796412" cy="7964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7" name="Group 106">
              <a:extLst>
                <a:ext uri="{FF2B5EF4-FFF2-40B4-BE49-F238E27FC236}">
                  <a16:creationId xmlns:a16="http://schemas.microsoft.com/office/drawing/2014/main" id="{F44F0D88-E227-47EA-84E5-6C0CEA9B010B}"/>
                </a:ext>
              </a:extLst>
            </p:cNvPr>
            <p:cNvGrpSpPr/>
            <p:nvPr/>
          </p:nvGrpSpPr>
          <p:grpSpPr>
            <a:xfrm>
              <a:off x="246878" y="2667000"/>
              <a:ext cx="1753364" cy="2136082"/>
              <a:chOff x="246878" y="2667000"/>
              <a:chExt cx="1753364" cy="2136082"/>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3F145EF-5EEA-4A95-91D4-2928AEFC4A28}"/>
                      </a:ext>
                    </a:extLst>
                  </p:cNvPr>
                  <p:cNvSpPr txBox="1"/>
                  <p:nvPr/>
                </p:nvSpPr>
                <p:spPr>
                  <a:xfrm>
                    <a:off x="246878" y="3299337"/>
                    <a:ext cx="1753364" cy="1503745"/>
                  </a:xfrm>
                  <a:prstGeom prst="rect">
                    <a:avLst/>
                  </a:prstGeom>
                  <a:noFill/>
                  <a:ln w="38100">
                    <a:solidFill>
                      <a:schemeClr val="tx1"/>
                    </a:solidFill>
                  </a:ln>
                </p:spPr>
                <p:txBody>
                  <a:bodyPr wrap="none" rtlCol="0">
                    <a:spAutoFit/>
                  </a:bodyPr>
                  <a:lstStyle/>
                  <a:p>
                    <a:pPr algn="ctr"/>
                    <a14:m>
                      <m:oMath xmlns:m="http://schemas.openxmlformats.org/officeDocument/2006/math">
                        <m:sSub>
                          <m:sSubPr>
                            <m:ctrlPr>
                              <a:rPr lang="en-US" sz="3200" b="0" i="1" smtClean="0">
                                <a:solidFill>
                                  <a:srgbClr val="00B0F0"/>
                                </a:solidFill>
                                <a:latin typeface="Cambria Math" panose="02040503050406030204" pitchFamily="18" charset="0"/>
                              </a:rPr>
                            </m:ctrlPr>
                          </m:sSubPr>
                          <m:e>
                            <m:r>
                              <a:rPr lang="en-US" sz="3200" b="0" i="1" smtClean="0">
                                <a:solidFill>
                                  <a:srgbClr val="00B0F0"/>
                                </a:solidFill>
                                <a:latin typeface="Cambria Math" panose="02040503050406030204" pitchFamily="18" charset="0"/>
                              </a:rPr>
                              <m:t>𝑥</m:t>
                            </m:r>
                          </m:e>
                          <m:sub>
                            <m:r>
                              <a:rPr lang="en-US" sz="3200" b="0" i="1" smtClean="0">
                                <a:solidFill>
                                  <a:srgbClr val="00B0F0"/>
                                </a:solidFill>
                                <a:latin typeface="Cambria Math" panose="02040503050406030204" pitchFamily="18" charset="0"/>
                              </a:rPr>
                              <m:t>0</m:t>
                            </m:r>
                          </m:sub>
                        </m:sSub>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2</m:t>
                            </m:r>
                          </m:den>
                        </m:f>
                        <m:r>
                          <a:rPr lang="en-US" sz="3200" b="0" i="1" smtClean="0">
                            <a:latin typeface="Cambria Math" panose="02040503050406030204" pitchFamily="18" charset="0"/>
                          </a:rPr>
                          <m:t>𝐷</m:t>
                        </m:r>
                      </m:oMath>
                    </a14:m>
                    <a:r>
                      <a:rPr lang="en-US" sz="3200" dirty="0"/>
                      <a:t> </a:t>
                    </a:r>
                  </a:p>
                  <a:p>
                    <a:pPr algn="ct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𝑑</m:t>
                            </m:r>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num>
                          <m:den>
                            <m:r>
                              <a:rPr lang="en-US" sz="3200" i="1">
                                <a:latin typeface="Cambria Math" panose="02040503050406030204" pitchFamily="18" charset="0"/>
                              </a:rPr>
                              <m:t>𝑑</m:t>
                            </m:r>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𝑡</m:t>
                                </m:r>
                              </m:e>
                            </m:acc>
                          </m:den>
                        </m:f>
                        <m:r>
                          <a:rPr lang="en-US" sz="3200" i="1">
                            <a:solidFill>
                              <a:srgbClr val="FF0000"/>
                            </a:solidFill>
                            <a:latin typeface="Cambria Math" panose="02040503050406030204" pitchFamily="18" charset="0"/>
                          </a:rPr>
                          <m:t> </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𝑐</m:t>
                        </m:r>
                      </m:oMath>
                    </a14:m>
                    <a:r>
                      <a:rPr lang="en-CA" sz="3200" dirty="0"/>
                      <a:t> </a:t>
                    </a:r>
                  </a:p>
                </p:txBody>
              </p:sp>
            </mc:Choice>
            <mc:Fallback xmlns="">
              <p:sp>
                <p:nvSpPr>
                  <p:cNvPr id="16" name="TextBox 15">
                    <a:extLst>
                      <a:ext uri="{FF2B5EF4-FFF2-40B4-BE49-F238E27FC236}">
                        <a16:creationId xmlns:a16="http://schemas.microsoft.com/office/drawing/2014/main" id="{D3F145EF-5EEA-4A95-91D4-2928AEFC4A28}"/>
                      </a:ext>
                    </a:extLst>
                  </p:cNvPr>
                  <p:cNvSpPr txBox="1">
                    <a:spLocks noRot="1" noChangeAspect="1" noMove="1" noResize="1" noEditPoints="1" noAdjustHandles="1" noChangeArrowheads="1" noChangeShapeType="1" noTextEdit="1"/>
                  </p:cNvSpPr>
                  <p:nvPr/>
                </p:nvSpPr>
                <p:spPr>
                  <a:xfrm>
                    <a:off x="246878" y="3299337"/>
                    <a:ext cx="1753364" cy="1503745"/>
                  </a:xfrm>
                  <a:prstGeom prst="rect">
                    <a:avLst/>
                  </a:prstGeom>
                  <a:blipFill>
                    <a:blip r:embed="rId15"/>
                    <a:stretch>
                      <a:fillRect/>
                    </a:stretch>
                  </a:blipFill>
                  <a:ln w="38100">
                    <a:solidFill>
                      <a:schemeClr val="tx1"/>
                    </a:solidFill>
                  </a:ln>
                </p:spPr>
                <p:txBody>
                  <a:bodyPr/>
                  <a:lstStyle/>
                  <a:p>
                    <a:r>
                      <a:rPr lang="en-CA">
                        <a:noFill/>
                      </a:rPr>
                      <a:t> </a:t>
                    </a:r>
                  </a:p>
                </p:txBody>
              </p:sp>
            </mc:Fallback>
          </mc:AlternateContent>
          <p:cxnSp>
            <p:nvCxnSpPr>
              <p:cNvPr id="96" name="Straight Arrow Connector 95">
                <a:extLst>
                  <a:ext uri="{FF2B5EF4-FFF2-40B4-BE49-F238E27FC236}">
                    <a16:creationId xmlns:a16="http://schemas.microsoft.com/office/drawing/2014/main" id="{B5BAA4FE-7FD7-466D-A5A6-3B6D742C2DF7}"/>
                  </a:ext>
                </a:extLst>
              </p:cNvPr>
              <p:cNvCxnSpPr>
                <a:cxnSpLocks/>
              </p:cNvCxnSpPr>
              <p:nvPr/>
            </p:nvCxnSpPr>
            <p:spPr>
              <a:xfrm flipV="1">
                <a:off x="1031421" y="2667000"/>
                <a:ext cx="0" cy="6477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21" name="Group 120">
            <a:extLst>
              <a:ext uri="{FF2B5EF4-FFF2-40B4-BE49-F238E27FC236}">
                <a16:creationId xmlns:a16="http://schemas.microsoft.com/office/drawing/2014/main" id="{243035B4-4BEA-410D-8E06-7F47C51F7E30}"/>
              </a:ext>
            </a:extLst>
          </p:cNvPr>
          <p:cNvGrpSpPr/>
          <p:nvPr/>
        </p:nvGrpSpPr>
        <p:grpSpPr>
          <a:xfrm>
            <a:off x="-283906" y="194187"/>
            <a:ext cx="2227006" cy="2834499"/>
            <a:chOff x="-283906" y="194187"/>
            <a:chExt cx="2227006" cy="2834499"/>
          </a:xfrm>
        </p:grpSpPr>
        <p:sp>
          <p:nvSpPr>
            <p:cNvPr id="120" name="Oval 119">
              <a:extLst>
                <a:ext uri="{FF2B5EF4-FFF2-40B4-BE49-F238E27FC236}">
                  <a16:creationId xmlns:a16="http://schemas.microsoft.com/office/drawing/2014/main" id="{6F7EF069-4EAD-4718-851B-DFC71FF4D592}"/>
                </a:ext>
              </a:extLst>
            </p:cNvPr>
            <p:cNvSpPr/>
            <p:nvPr/>
          </p:nvSpPr>
          <p:spPr>
            <a:xfrm>
              <a:off x="-283906" y="2232274"/>
              <a:ext cx="796412" cy="7964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8" name="Group 97">
              <a:extLst>
                <a:ext uri="{FF2B5EF4-FFF2-40B4-BE49-F238E27FC236}">
                  <a16:creationId xmlns:a16="http://schemas.microsoft.com/office/drawing/2014/main" id="{ADCC5B5D-9275-4A38-88B0-15BE56AF6BCB}"/>
                </a:ext>
              </a:extLst>
            </p:cNvPr>
            <p:cNvGrpSpPr/>
            <p:nvPr/>
          </p:nvGrpSpPr>
          <p:grpSpPr>
            <a:xfrm>
              <a:off x="171450" y="194187"/>
              <a:ext cx="1771650" cy="2339463"/>
              <a:chOff x="171450" y="194187"/>
              <a:chExt cx="1771650" cy="2339463"/>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9C805EF-DCF1-4D2C-8D86-D4D7632C378A}"/>
                      </a:ext>
                    </a:extLst>
                  </p:cNvPr>
                  <p:cNvSpPr txBox="1"/>
                  <p:nvPr/>
                </p:nvSpPr>
                <p:spPr>
                  <a:xfrm>
                    <a:off x="251227" y="194187"/>
                    <a:ext cx="1691873" cy="1452001"/>
                  </a:xfrm>
                  <a:prstGeom prst="rect">
                    <a:avLst/>
                  </a:prstGeom>
                  <a:solidFill>
                    <a:schemeClr val="bg1"/>
                  </a:solidFill>
                  <a:ln w="381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solidFill>
                                    <a:srgbClr val="00B0F0"/>
                                  </a:solidFill>
                                  <a:latin typeface="Cambria Math" panose="02040503050406030204" pitchFamily="18" charset="0"/>
                                </a:rPr>
                              </m:ctrlPr>
                            </m:sSubPr>
                            <m:e>
                              <m:r>
                                <a:rPr lang="en-US" sz="3600" b="0" i="1" smtClean="0">
                                  <a:solidFill>
                                    <a:srgbClr val="00B0F0"/>
                                  </a:solidFill>
                                  <a:latin typeface="Cambria Math" panose="02040503050406030204" pitchFamily="18" charset="0"/>
                                </a:rPr>
                                <m:t>𝑥</m:t>
                              </m:r>
                            </m:e>
                            <m:sub>
                              <m:r>
                                <a:rPr lang="en-US" sz="3600" b="0" i="1" smtClean="0">
                                  <a:solidFill>
                                    <a:srgbClr val="00B0F0"/>
                                  </a:solidFill>
                                  <a:latin typeface="Cambria Math" panose="02040503050406030204" pitchFamily="18" charset="0"/>
                                </a:rPr>
                                <m:t>0</m:t>
                              </m:r>
                            </m:sub>
                          </m:sSub>
                          <m:r>
                            <a:rPr lang="en-US" sz="3600" b="0" i="1" smtClean="0">
                              <a:latin typeface="Cambria Math" panose="02040503050406030204" pitchFamily="18" charset="0"/>
                            </a:rPr>
                            <m:t>=</m:t>
                          </m:r>
                          <m:r>
                            <a:rPr lang="en-US" sz="3600" i="1" smtClean="0">
                              <a:latin typeface="Cambria Math" panose="02040503050406030204" pitchFamily="18" charset="0"/>
                            </a:rPr>
                            <m:t>0</m:t>
                          </m:r>
                        </m:oMath>
                      </m:oMathPara>
                    </a14:m>
                    <a:endParaRPr lang="en-US" sz="3600" dirty="0"/>
                  </a:p>
                  <a:p>
                    <a:pPr algn="ct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num>
                          <m:den>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den>
                        </m:f>
                        <m:r>
                          <a:rPr lang="en-US" sz="3600" i="1">
                            <a:solidFill>
                              <a:srgbClr val="FF0000"/>
                            </a:solidFill>
                            <a:latin typeface="Cambria Math" panose="02040503050406030204" pitchFamily="18" charset="0"/>
                          </a:rPr>
                          <m:t> </m:t>
                        </m:r>
                        <m:r>
                          <a:rPr lang="en-US" sz="3600" b="0" i="1" smtClean="0">
                            <a:latin typeface="Cambria Math" panose="02040503050406030204" pitchFamily="18" charset="0"/>
                          </a:rPr>
                          <m:t>=0</m:t>
                        </m:r>
                      </m:oMath>
                    </a14:m>
                    <a:r>
                      <a:rPr lang="en-CA" sz="3600" dirty="0"/>
                      <a:t> </a:t>
                    </a:r>
                  </a:p>
                </p:txBody>
              </p:sp>
            </mc:Choice>
            <mc:Fallback xmlns="">
              <p:sp>
                <p:nvSpPr>
                  <p:cNvPr id="17" name="TextBox 16">
                    <a:extLst>
                      <a:ext uri="{FF2B5EF4-FFF2-40B4-BE49-F238E27FC236}">
                        <a16:creationId xmlns:a16="http://schemas.microsoft.com/office/drawing/2014/main" id="{79C805EF-DCF1-4D2C-8D86-D4D7632C378A}"/>
                      </a:ext>
                    </a:extLst>
                  </p:cNvPr>
                  <p:cNvSpPr txBox="1">
                    <a:spLocks noRot="1" noChangeAspect="1" noMove="1" noResize="1" noEditPoints="1" noAdjustHandles="1" noChangeArrowheads="1" noChangeShapeType="1" noTextEdit="1"/>
                  </p:cNvSpPr>
                  <p:nvPr/>
                </p:nvSpPr>
                <p:spPr>
                  <a:xfrm>
                    <a:off x="251227" y="194187"/>
                    <a:ext cx="1691873" cy="1452001"/>
                  </a:xfrm>
                  <a:prstGeom prst="rect">
                    <a:avLst/>
                  </a:prstGeom>
                  <a:blipFill>
                    <a:blip r:embed="rId16"/>
                    <a:stretch>
                      <a:fillRect/>
                    </a:stretch>
                  </a:blipFill>
                  <a:ln w="38100">
                    <a:solidFill>
                      <a:schemeClr val="tx1"/>
                    </a:solidFill>
                  </a:ln>
                </p:spPr>
                <p:txBody>
                  <a:bodyPr/>
                  <a:lstStyle/>
                  <a:p>
                    <a:r>
                      <a:rPr lang="en-CA">
                        <a:noFill/>
                      </a:rPr>
                      <a:t> </a:t>
                    </a:r>
                  </a:p>
                </p:txBody>
              </p:sp>
            </mc:Fallback>
          </mc:AlternateContent>
          <p:cxnSp>
            <p:nvCxnSpPr>
              <p:cNvPr id="97" name="Straight Arrow Connector 96">
                <a:extLst>
                  <a:ext uri="{FF2B5EF4-FFF2-40B4-BE49-F238E27FC236}">
                    <a16:creationId xmlns:a16="http://schemas.microsoft.com/office/drawing/2014/main" id="{1FB5AF41-473B-4F31-A5F3-11669ED34FAC}"/>
                  </a:ext>
                </a:extLst>
              </p:cNvPr>
              <p:cNvCxnSpPr>
                <a:cxnSpLocks/>
              </p:cNvCxnSpPr>
              <p:nvPr/>
            </p:nvCxnSpPr>
            <p:spPr>
              <a:xfrm flipH="1">
                <a:off x="171450" y="1638300"/>
                <a:ext cx="666751" cy="8953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A575F56-10EF-4312-BC03-357FE37E6ABF}"/>
                  </a:ext>
                </a:extLst>
              </p:cNvPr>
              <p:cNvSpPr txBox="1"/>
              <p:nvPr/>
            </p:nvSpPr>
            <p:spPr>
              <a:xfrm>
                <a:off x="1895336" y="4951530"/>
                <a:ext cx="7775077" cy="1754070"/>
              </a:xfrm>
              <a:prstGeom prst="rect">
                <a:avLst/>
              </a:prstGeom>
              <a:noFill/>
            </p:spPr>
            <p:txBody>
              <a:bodyPr wrap="none" rtlCol="0">
                <a:spAutoFit/>
              </a:bodyPr>
              <a:lstStyle/>
              <a:p>
                <a:pPr algn="ctr"/>
                <a:r>
                  <a:rPr lang="en-US" sz="4400" dirty="0"/>
                  <a:t>Speed of light </a:t>
                </a:r>
                <a14:m>
                  <m:oMath xmlns:m="http://schemas.openxmlformats.org/officeDocument/2006/math">
                    <m:f>
                      <m:fPr>
                        <m:ctrlPr>
                          <a:rPr lang="en-US" sz="4400" i="1" smtClean="0">
                            <a:latin typeface="Cambria Math" panose="02040503050406030204" pitchFamily="18" charset="0"/>
                          </a:rPr>
                        </m:ctrlPr>
                      </m:fPr>
                      <m:num>
                        <m:r>
                          <a:rPr lang="en-US" sz="4400" i="1">
                            <a:latin typeface="Cambria Math" panose="02040503050406030204" pitchFamily="18" charset="0"/>
                          </a:rPr>
                          <m:t>𝑑</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num>
                      <m:den>
                        <m:r>
                          <a:rPr lang="en-US" sz="4400" i="1">
                            <a:latin typeface="Cambria Math" panose="02040503050406030204" pitchFamily="18" charset="0"/>
                          </a:rPr>
                          <m:t>𝑑</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den>
                    </m:f>
                    <m:r>
                      <a:rPr lang="en-US" sz="4400" i="1">
                        <a:solidFill>
                          <a:srgbClr val="FF0000"/>
                        </a:solidFill>
                        <a:latin typeface="Cambria Math" panose="02040503050406030204" pitchFamily="18" charset="0"/>
                      </a:rPr>
                      <m:t> </m:t>
                    </m:r>
                  </m:oMath>
                </a14:m>
                <a:r>
                  <a:rPr lang="en-US" sz="4400" dirty="0"/>
                  <a:t> depends on </a:t>
                </a:r>
              </a:p>
              <a:p>
                <a:pPr algn="ctr"/>
                <a:r>
                  <a:rPr lang="en-US" sz="4400" dirty="0"/>
                  <a:t>position in </a:t>
                </a:r>
                <a:r>
                  <a:rPr lang="en-US" sz="4400" dirty="0" err="1"/>
                  <a:t>Rindler</a:t>
                </a:r>
                <a:r>
                  <a:rPr lang="en-US" sz="4400" dirty="0"/>
                  <a:t> Coordinates??</a:t>
                </a:r>
                <a:endParaRPr lang="en-CA" sz="4400" dirty="0"/>
              </a:p>
            </p:txBody>
          </p:sp>
        </mc:Choice>
        <mc:Fallback xmlns="">
          <p:sp>
            <p:nvSpPr>
              <p:cNvPr id="2" name="TextBox 1">
                <a:extLst>
                  <a:ext uri="{FF2B5EF4-FFF2-40B4-BE49-F238E27FC236}">
                    <a16:creationId xmlns:a16="http://schemas.microsoft.com/office/drawing/2014/main" id="{BA575F56-10EF-4312-BC03-357FE37E6ABF}"/>
                  </a:ext>
                </a:extLst>
              </p:cNvPr>
              <p:cNvSpPr txBox="1">
                <a:spLocks noRot="1" noChangeAspect="1" noMove="1" noResize="1" noEditPoints="1" noAdjustHandles="1" noChangeArrowheads="1" noChangeShapeType="1" noTextEdit="1"/>
              </p:cNvSpPr>
              <p:nvPr/>
            </p:nvSpPr>
            <p:spPr>
              <a:xfrm>
                <a:off x="1895336" y="4951530"/>
                <a:ext cx="7775077" cy="1754070"/>
              </a:xfrm>
              <a:prstGeom prst="rect">
                <a:avLst/>
              </a:prstGeom>
              <a:blipFill>
                <a:blip r:embed="rId17"/>
                <a:stretch>
                  <a:fillRect l="-2902" r="-2745" b="-1562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067836B-4D0C-49D4-B17D-095660D020A3}"/>
                  </a:ext>
                </a:extLst>
              </p:cNvPr>
              <p:cNvSpPr txBox="1"/>
              <p:nvPr/>
            </p:nvSpPr>
            <p:spPr>
              <a:xfrm>
                <a:off x="3824378" y="1714599"/>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35" name="TextBox 34">
                <a:extLst>
                  <a:ext uri="{FF2B5EF4-FFF2-40B4-BE49-F238E27FC236}">
                    <a16:creationId xmlns:a16="http://schemas.microsoft.com/office/drawing/2014/main" id="{7067836B-4D0C-49D4-B17D-095660D020A3}"/>
                  </a:ext>
                </a:extLst>
              </p:cNvPr>
              <p:cNvSpPr txBox="1">
                <a:spLocks noRot="1" noChangeAspect="1" noMove="1" noResize="1" noEditPoints="1" noAdjustHandles="1" noChangeArrowheads="1" noChangeShapeType="1" noTextEdit="1"/>
              </p:cNvSpPr>
              <p:nvPr/>
            </p:nvSpPr>
            <p:spPr>
              <a:xfrm>
                <a:off x="3824378" y="1714599"/>
                <a:ext cx="1073989" cy="956352"/>
              </a:xfrm>
              <a:prstGeom prst="rect">
                <a:avLst/>
              </a:prstGeom>
              <a:blipFill>
                <a:blip r:embed="rId18"/>
                <a:stretch>
                  <a:fillRect/>
                </a:stretch>
              </a:blipFill>
              <a:effectLst>
                <a:softEdge rad="63500"/>
              </a:effectLst>
            </p:spPr>
            <p:txBody>
              <a:bodyPr/>
              <a:lstStyle/>
              <a:p>
                <a:r>
                  <a:rPr lang="en-CA">
                    <a:noFill/>
                  </a:rPr>
                  <a:t> </a:t>
                </a:r>
              </a:p>
            </p:txBody>
          </p:sp>
        </mc:Fallback>
      </mc:AlternateContent>
      <p:grpSp>
        <p:nvGrpSpPr>
          <p:cNvPr id="112" name="Group 111">
            <a:extLst>
              <a:ext uri="{FF2B5EF4-FFF2-40B4-BE49-F238E27FC236}">
                <a16:creationId xmlns:a16="http://schemas.microsoft.com/office/drawing/2014/main" id="{0E4A5E10-D078-4D34-884A-0E2D229117BD}"/>
              </a:ext>
            </a:extLst>
          </p:cNvPr>
          <p:cNvGrpSpPr/>
          <p:nvPr/>
        </p:nvGrpSpPr>
        <p:grpSpPr>
          <a:xfrm>
            <a:off x="4423347" y="2239531"/>
            <a:ext cx="2194378" cy="2546220"/>
            <a:chOff x="4423347" y="2239531"/>
            <a:chExt cx="2194378" cy="2546220"/>
          </a:xfrm>
        </p:grpSpPr>
        <p:sp>
          <p:nvSpPr>
            <p:cNvPr id="81" name="Oval 80">
              <a:extLst>
                <a:ext uri="{FF2B5EF4-FFF2-40B4-BE49-F238E27FC236}">
                  <a16:creationId xmlns:a16="http://schemas.microsoft.com/office/drawing/2014/main" id="{38A51F6B-910F-473D-8BDD-251BDC28077A}"/>
                </a:ext>
              </a:extLst>
            </p:cNvPr>
            <p:cNvSpPr/>
            <p:nvPr/>
          </p:nvSpPr>
          <p:spPr>
            <a:xfrm>
              <a:off x="4423347" y="2239531"/>
              <a:ext cx="796412" cy="7964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8" name="Group 107">
              <a:extLst>
                <a:ext uri="{FF2B5EF4-FFF2-40B4-BE49-F238E27FC236}">
                  <a16:creationId xmlns:a16="http://schemas.microsoft.com/office/drawing/2014/main" id="{50198694-370D-4EC4-8732-42D34CDB71A2}"/>
                </a:ext>
              </a:extLst>
            </p:cNvPr>
            <p:cNvGrpSpPr/>
            <p:nvPr/>
          </p:nvGrpSpPr>
          <p:grpSpPr>
            <a:xfrm>
              <a:off x="4769875" y="2721429"/>
              <a:ext cx="1847850" cy="2064322"/>
              <a:chOff x="4769875" y="2721429"/>
              <a:chExt cx="1847850" cy="2064322"/>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2E0AA0-EB4F-4113-B2E0-51B6A20F0DEC}"/>
                      </a:ext>
                    </a:extLst>
                  </p:cNvPr>
                  <p:cNvSpPr txBox="1"/>
                  <p:nvPr/>
                </p:nvSpPr>
                <p:spPr>
                  <a:xfrm>
                    <a:off x="4769875" y="3333750"/>
                    <a:ext cx="1847850" cy="1452001"/>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solidFill>
                                    <a:srgbClr val="00B0F0"/>
                                  </a:solidFill>
                                  <a:latin typeface="Cambria Math" panose="02040503050406030204" pitchFamily="18" charset="0"/>
                                </a:rPr>
                              </m:ctrlPr>
                            </m:sSubPr>
                            <m:e>
                              <m:r>
                                <a:rPr lang="en-US" sz="3600" b="0" i="1" smtClean="0">
                                  <a:solidFill>
                                    <a:srgbClr val="00B0F0"/>
                                  </a:solidFill>
                                  <a:latin typeface="Cambria Math" panose="02040503050406030204" pitchFamily="18" charset="0"/>
                                </a:rPr>
                                <m:t>𝑥</m:t>
                              </m:r>
                            </m:e>
                            <m:sub>
                              <m:r>
                                <a:rPr lang="en-US" sz="3600" b="0" i="1" smtClean="0">
                                  <a:solidFill>
                                    <a:srgbClr val="00B0F0"/>
                                  </a:solidFill>
                                  <a:latin typeface="Cambria Math" panose="02040503050406030204" pitchFamily="18" charset="0"/>
                                </a:rPr>
                                <m:t>0</m:t>
                              </m:r>
                            </m:sub>
                          </m:sSub>
                          <m:r>
                            <a:rPr lang="en-US" sz="3600" b="0" i="1" smtClean="0">
                              <a:latin typeface="Cambria Math" panose="02040503050406030204" pitchFamily="18" charset="0"/>
                            </a:rPr>
                            <m:t>=2</m:t>
                          </m:r>
                          <m:r>
                            <a:rPr lang="en-US" sz="3600" b="0" i="1" smtClean="0">
                              <a:latin typeface="Cambria Math" panose="02040503050406030204" pitchFamily="18" charset="0"/>
                            </a:rPr>
                            <m:t>𝐷</m:t>
                          </m:r>
                        </m:oMath>
                      </m:oMathPara>
                    </a14:m>
                    <a:endParaRPr lang="en-US" sz="3600" dirty="0"/>
                  </a:p>
                  <a:p>
                    <a:pPr algn="ct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num>
                          <m:den>
                            <m:r>
                              <a:rPr lang="en-US" sz="3600" i="1">
                                <a:latin typeface="Cambria Math" panose="02040503050406030204" pitchFamily="18" charset="0"/>
                              </a:rPr>
                              <m:t>𝑑</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den>
                        </m:f>
                        <m:r>
                          <a:rPr lang="en-US" sz="3600" i="1">
                            <a:solidFill>
                              <a:srgbClr val="FF0000"/>
                            </a:solidFill>
                            <a:latin typeface="Cambria Math" panose="02040503050406030204" pitchFamily="18" charset="0"/>
                          </a:rPr>
                          <m:t> </m:t>
                        </m:r>
                        <m:r>
                          <a:rPr lang="en-US" sz="3600" b="0" i="1" smtClean="0">
                            <a:latin typeface="Cambria Math" panose="02040503050406030204" pitchFamily="18" charset="0"/>
                          </a:rPr>
                          <m:t>=2</m:t>
                        </m:r>
                        <m:r>
                          <a:rPr lang="en-US" sz="3600" b="0" i="1" smtClean="0">
                            <a:latin typeface="Cambria Math" panose="02040503050406030204" pitchFamily="18" charset="0"/>
                          </a:rPr>
                          <m:t>𝑐</m:t>
                        </m:r>
                      </m:oMath>
                    </a14:m>
                    <a:r>
                      <a:rPr lang="en-CA" sz="3600" dirty="0"/>
                      <a:t> </a:t>
                    </a:r>
                  </a:p>
                </p:txBody>
              </p:sp>
            </mc:Choice>
            <mc:Fallback xmlns="">
              <p:sp>
                <p:nvSpPr>
                  <p:cNvPr id="11" name="TextBox 10">
                    <a:extLst>
                      <a:ext uri="{FF2B5EF4-FFF2-40B4-BE49-F238E27FC236}">
                        <a16:creationId xmlns:a16="http://schemas.microsoft.com/office/drawing/2014/main" id="{BD2E0AA0-EB4F-4113-B2E0-51B6A20F0DEC}"/>
                      </a:ext>
                    </a:extLst>
                  </p:cNvPr>
                  <p:cNvSpPr txBox="1">
                    <a:spLocks noRot="1" noChangeAspect="1" noMove="1" noResize="1" noEditPoints="1" noAdjustHandles="1" noChangeArrowheads="1" noChangeShapeType="1" noTextEdit="1"/>
                  </p:cNvSpPr>
                  <p:nvPr/>
                </p:nvSpPr>
                <p:spPr>
                  <a:xfrm>
                    <a:off x="4769875" y="3333750"/>
                    <a:ext cx="1847850" cy="1452001"/>
                  </a:xfrm>
                  <a:prstGeom prst="rect">
                    <a:avLst/>
                  </a:prstGeom>
                  <a:blipFill>
                    <a:blip r:embed="rId19"/>
                    <a:stretch>
                      <a:fillRect/>
                    </a:stretch>
                  </a:blipFill>
                  <a:ln w="38100">
                    <a:solidFill>
                      <a:schemeClr val="tx1"/>
                    </a:solidFill>
                  </a:ln>
                </p:spPr>
                <p:txBody>
                  <a:bodyPr/>
                  <a:lstStyle/>
                  <a:p>
                    <a:r>
                      <a:rPr lang="en-CA">
                        <a:noFill/>
                      </a:rPr>
                      <a:t> </a:t>
                    </a:r>
                  </a:p>
                </p:txBody>
              </p:sp>
            </mc:Fallback>
          </mc:AlternateContent>
          <p:cxnSp>
            <p:nvCxnSpPr>
              <p:cNvPr id="93" name="Straight Arrow Connector 92">
                <a:extLst>
                  <a:ext uri="{FF2B5EF4-FFF2-40B4-BE49-F238E27FC236}">
                    <a16:creationId xmlns:a16="http://schemas.microsoft.com/office/drawing/2014/main" id="{12A74226-067B-4BA0-A677-E7424D6AC4B9}"/>
                  </a:ext>
                </a:extLst>
              </p:cNvPr>
              <p:cNvCxnSpPr>
                <a:cxnSpLocks/>
              </p:cNvCxnSpPr>
              <p:nvPr/>
            </p:nvCxnSpPr>
            <p:spPr>
              <a:xfrm flipH="1" flipV="1">
                <a:off x="4897229" y="2721429"/>
                <a:ext cx="266228" cy="6050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751014096"/>
      </p:ext>
    </p:extLst>
  </p:cSld>
  <p:clrMapOvr>
    <a:masterClrMapping/>
  </p:clrMapOvr>
  <mc:AlternateContent xmlns:mc="http://schemas.openxmlformats.org/markup-compatibility/2006" xmlns:p14="http://schemas.microsoft.com/office/powerpoint/2010/main">
    <mc:Choice Requires="p14">
      <p:transition spd="med" p14:dur="700" advTm="8187">
        <p:fade/>
      </p:transition>
    </mc:Choice>
    <mc:Fallback xmlns="">
      <p:transition spd="med" advTm="818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E2E6F0-0623-4A50-995D-BBFCC2C628B4}"/>
              </a:ext>
            </a:extLst>
          </p:cNvPr>
          <p:cNvPicPr>
            <a:picLocks noChangeAspect="1"/>
          </p:cNvPicPr>
          <p:nvPr/>
        </p:nvPicPr>
        <p:blipFill rotWithShape="1">
          <a:blip r:embed="rId3"/>
          <a:srcRect l="2656" t="16141" r="60518" b="46796"/>
          <a:stretch/>
        </p:blipFill>
        <p:spPr>
          <a:xfrm>
            <a:off x="0" y="0"/>
            <a:ext cx="12169476" cy="6858001"/>
          </a:xfrm>
          <a:prstGeom prst="rect">
            <a:avLst/>
          </a:prstGeom>
        </p:spPr>
      </p:pic>
      <p:sp>
        <p:nvSpPr>
          <p:cNvPr id="6" name="Isosceles Triangle 5">
            <a:extLst>
              <a:ext uri="{FF2B5EF4-FFF2-40B4-BE49-F238E27FC236}">
                <a16:creationId xmlns:a16="http://schemas.microsoft.com/office/drawing/2014/main" id="{F2C5C0A5-CD55-4BF7-9D73-24AA48F8E8E1}"/>
              </a:ext>
            </a:extLst>
          </p:cNvPr>
          <p:cNvSpPr/>
          <p:nvPr/>
        </p:nvSpPr>
        <p:spPr>
          <a:xfrm rot="16200000">
            <a:off x="-4128287" y="1083097"/>
            <a:ext cx="19865160" cy="10178093"/>
          </a:xfrm>
          <a:prstGeom prst="triangle">
            <a:avLst/>
          </a:prstGeom>
          <a:solidFill>
            <a:srgbClr val="F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23" name="Straight Connector 22">
            <a:extLst>
              <a:ext uri="{FF2B5EF4-FFF2-40B4-BE49-F238E27FC236}">
                <a16:creationId xmlns:a16="http://schemas.microsoft.com/office/drawing/2014/main" id="{802689BE-4A65-42AF-8061-E5898320EF99}"/>
              </a:ext>
            </a:extLst>
          </p:cNvPr>
          <p:cNvCxnSpPr>
            <a:cxnSpLocks/>
          </p:cNvCxnSpPr>
          <p:nvPr/>
        </p:nvCxnSpPr>
        <p:spPr>
          <a:xfrm flipV="1">
            <a:off x="699969" y="-4350145"/>
            <a:ext cx="10584265" cy="1058427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A14AC8A-A250-41EF-B7B9-F7379B169FDF}"/>
              </a:ext>
            </a:extLst>
          </p:cNvPr>
          <p:cNvCxnSpPr>
            <a:cxnSpLocks/>
          </p:cNvCxnSpPr>
          <p:nvPr/>
        </p:nvCxnSpPr>
        <p:spPr>
          <a:xfrm>
            <a:off x="687402" y="6179795"/>
            <a:ext cx="10584265" cy="1058427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11E519C4-93D8-46BD-A5EC-543397FCE3AE}"/>
              </a:ext>
            </a:extLst>
          </p:cNvPr>
          <p:cNvGrpSpPr/>
          <p:nvPr/>
        </p:nvGrpSpPr>
        <p:grpSpPr>
          <a:xfrm>
            <a:off x="714103" y="-5286635"/>
            <a:ext cx="12773296" cy="23220424"/>
            <a:chOff x="714103" y="-5286635"/>
            <a:chExt cx="12773296" cy="23220424"/>
          </a:xfrm>
        </p:grpSpPr>
        <p:grpSp>
          <p:nvGrpSpPr>
            <p:cNvPr id="17" name="Group 16">
              <a:extLst>
                <a:ext uri="{FF2B5EF4-FFF2-40B4-BE49-F238E27FC236}">
                  <a16:creationId xmlns:a16="http://schemas.microsoft.com/office/drawing/2014/main" id="{6E3B5AE0-138B-4520-879F-4D8373F61C35}"/>
                </a:ext>
              </a:extLst>
            </p:cNvPr>
            <p:cNvGrpSpPr/>
            <p:nvPr/>
          </p:nvGrpSpPr>
          <p:grpSpPr>
            <a:xfrm>
              <a:off x="2186637" y="-2890802"/>
              <a:ext cx="8052672" cy="18379228"/>
              <a:chOff x="7048451" y="-44450"/>
              <a:chExt cx="3127020" cy="6965950"/>
            </a:xfrm>
          </p:grpSpPr>
          <p:grpSp>
            <p:nvGrpSpPr>
              <p:cNvPr id="46" name="Group 45">
                <a:extLst>
                  <a:ext uri="{FF2B5EF4-FFF2-40B4-BE49-F238E27FC236}">
                    <a16:creationId xmlns:a16="http://schemas.microsoft.com/office/drawing/2014/main" id="{F991DD29-B2D9-4AED-96A8-8017E24D18C4}"/>
                  </a:ext>
                </a:extLst>
              </p:cNvPr>
              <p:cNvGrpSpPr/>
              <p:nvPr/>
            </p:nvGrpSpPr>
            <p:grpSpPr>
              <a:xfrm>
                <a:off x="7048451" y="1918357"/>
                <a:ext cx="1111568" cy="3016991"/>
                <a:chOff x="4723570" y="360362"/>
                <a:chExt cx="2121730" cy="6141905"/>
              </a:xfrm>
            </p:grpSpPr>
            <p:sp>
              <p:nvSpPr>
                <p:cNvPr id="49" name="Freeform: Shape 48">
                  <a:extLst>
                    <a:ext uri="{FF2B5EF4-FFF2-40B4-BE49-F238E27FC236}">
                      <a16:creationId xmlns:a16="http://schemas.microsoft.com/office/drawing/2014/main" id="{392C288E-DB3C-4248-97D8-02DABAA3B9BF}"/>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0" name="Freeform: Shape 49">
                  <a:extLst>
                    <a:ext uri="{FF2B5EF4-FFF2-40B4-BE49-F238E27FC236}">
                      <a16:creationId xmlns:a16="http://schemas.microsoft.com/office/drawing/2014/main" id="{2DAFC722-A32C-4FCD-A35A-E3A493C8DD77}"/>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47" name="Straight Connector 46">
                <a:extLst>
                  <a:ext uri="{FF2B5EF4-FFF2-40B4-BE49-F238E27FC236}">
                    <a16:creationId xmlns:a16="http://schemas.microsoft.com/office/drawing/2014/main" id="{5071F85D-B9EE-400A-AF7E-E8CA8111BF26}"/>
                  </a:ext>
                </a:extLst>
              </p:cNvPr>
              <p:cNvCxnSpPr>
                <a:cxnSpLocks/>
              </p:cNvCxnSpPr>
              <p:nvPr/>
            </p:nvCxnSpPr>
            <p:spPr>
              <a:xfrm flipV="1">
                <a:off x="8032200" y="-44450"/>
                <a:ext cx="2121914" cy="2092005"/>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7933F97-9818-451E-93A2-4AD351104880}"/>
                  </a:ext>
                </a:extLst>
              </p:cNvPr>
              <p:cNvCxnSpPr>
                <a:cxnSpLocks/>
              </p:cNvCxnSpPr>
              <p:nvPr/>
            </p:nvCxnSpPr>
            <p:spPr>
              <a:xfrm>
                <a:off x="8116513" y="4891564"/>
                <a:ext cx="2058958" cy="2029936"/>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E0003581-D795-4446-B071-EBF6061C44EA}"/>
                </a:ext>
              </a:extLst>
            </p:cNvPr>
            <p:cNvGrpSpPr/>
            <p:nvPr/>
          </p:nvGrpSpPr>
          <p:grpSpPr>
            <a:xfrm>
              <a:off x="714103" y="-5286635"/>
              <a:ext cx="12773296" cy="23220424"/>
              <a:chOff x="714103" y="-5286635"/>
              <a:chExt cx="12773296" cy="23220424"/>
            </a:xfrm>
          </p:grpSpPr>
          <p:grpSp>
            <p:nvGrpSpPr>
              <p:cNvPr id="19" name="Group 18">
                <a:extLst>
                  <a:ext uri="{FF2B5EF4-FFF2-40B4-BE49-F238E27FC236}">
                    <a16:creationId xmlns:a16="http://schemas.microsoft.com/office/drawing/2014/main" id="{1F579422-4476-4CEE-BA6E-CFBC94464798}"/>
                  </a:ext>
                </a:extLst>
              </p:cNvPr>
              <p:cNvGrpSpPr/>
              <p:nvPr/>
            </p:nvGrpSpPr>
            <p:grpSpPr>
              <a:xfrm>
                <a:off x="4998827" y="-2597521"/>
                <a:ext cx="5598055" cy="17702390"/>
                <a:chOff x="4723570" y="360362"/>
                <a:chExt cx="2121730" cy="6141905"/>
              </a:xfrm>
            </p:grpSpPr>
            <p:sp>
              <p:nvSpPr>
                <p:cNvPr id="39" name="Freeform: Shape 38">
                  <a:extLst>
                    <a:ext uri="{FF2B5EF4-FFF2-40B4-BE49-F238E27FC236}">
                      <a16:creationId xmlns:a16="http://schemas.microsoft.com/office/drawing/2014/main" id="{A3534F0F-FDD1-4C72-9847-AB82EE4F6831}"/>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0" name="Freeform: Shape 39">
                  <a:extLst>
                    <a:ext uri="{FF2B5EF4-FFF2-40B4-BE49-F238E27FC236}">
                      <a16:creationId xmlns:a16="http://schemas.microsoft.com/office/drawing/2014/main" id="{AF1DA2D1-E575-42DF-9ECF-307CD00B3A24}"/>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7" name="Group 66">
                <a:extLst>
                  <a:ext uri="{FF2B5EF4-FFF2-40B4-BE49-F238E27FC236}">
                    <a16:creationId xmlns:a16="http://schemas.microsoft.com/office/drawing/2014/main" id="{96C3D5F9-B8CD-47D6-9F91-4AD4489614F0}"/>
                  </a:ext>
                </a:extLst>
              </p:cNvPr>
              <p:cNvGrpSpPr/>
              <p:nvPr/>
            </p:nvGrpSpPr>
            <p:grpSpPr>
              <a:xfrm>
                <a:off x="714103" y="-5286635"/>
                <a:ext cx="12773296" cy="23220424"/>
                <a:chOff x="714103" y="-5286635"/>
                <a:chExt cx="12773296" cy="23220424"/>
              </a:xfrm>
            </p:grpSpPr>
            <p:grpSp>
              <p:nvGrpSpPr>
                <p:cNvPr id="18" name="Group 17">
                  <a:extLst>
                    <a:ext uri="{FF2B5EF4-FFF2-40B4-BE49-F238E27FC236}">
                      <a16:creationId xmlns:a16="http://schemas.microsoft.com/office/drawing/2014/main" id="{78D46BE6-78CC-4BEA-9668-59ED02F1A0DD}"/>
                    </a:ext>
                  </a:extLst>
                </p:cNvPr>
                <p:cNvGrpSpPr/>
                <p:nvPr/>
              </p:nvGrpSpPr>
              <p:grpSpPr>
                <a:xfrm>
                  <a:off x="3526289" y="-2622736"/>
                  <a:ext cx="7397941" cy="18211687"/>
                  <a:chOff x="7575245" y="57150"/>
                  <a:chExt cx="2803909" cy="6902450"/>
                </a:xfrm>
              </p:grpSpPr>
              <p:grpSp>
                <p:nvGrpSpPr>
                  <p:cNvPr id="41" name="Group 40">
                    <a:extLst>
                      <a:ext uri="{FF2B5EF4-FFF2-40B4-BE49-F238E27FC236}">
                        <a16:creationId xmlns:a16="http://schemas.microsoft.com/office/drawing/2014/main" id="{DC8B9DA4-3EB5-4132-9080-91A93CA74E37}"/>
                      </a:ext>
                    </a:extLst>
                  </p:cNvPr>
                  <p:cNvGrpSpPr/>
                  <p:nvPr/>
                </p:nvGrpSpPr>
                <p:grpSpPr>
                  <a:xfrm>
                    <a:off x="7575245" y="529619"/>
                    <a:ext cx="2121730" cy="5758744"/>
                    <a:chOff x="4723570" y="360362"/>
                    <a:chExt cx="2121730" cy="6141905"/>
                  </a:xfrm>
                </p:grpSpPr>
                <p:sp>
                  <p:nvSpPr>
                    <p:cNvPr id="44" name="Freeform: Shape 43">
                      <a:extLst>
                        <a:ext uri="{FF2B5EF4-FFF2-40B4-BE49-F238E27FC236}">
                          <a16:creationId xmlns:a16="http://schemas.microsoft.com/office/drawing/2014/main" id="{73DA9800-B00B-4803-B18A-6C362F49D3E7}"/>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Freeform: Shape 44">
                      <a:extLst>
                        <a:ext uri="{FF2B5EF4-FFF2-40B4-BE49-F238E27FC236}">
                          <a16:creationId xmlns:a16="http://schemas.microsoft.com/office/drawing/2014/main" id="{5C075E64-A750-4BB8-89CD-9529D4F1D869}"/>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42" name="Straight Connector 41">
                    <a:extLst>
                      <a:ext uri="{FF2B5EF4-FFF2-40B4-BE49-F238E27FC236}">
                        <a16:creationId xmlns:a16="http://schemas.microsoft.com/office/drawing/2014/main" id="{E07D1ED6-9955-4E87-884A-F0610B44D87C}"/>
                      </a:ext>
                    </a:extLst>
                  </p:cNvPr>
                  <p:cNvCxnSpPr>
                    <a:cxnSpLocks/>
                  </p:cNvCxnSpPr>
                  <p:nvPr/>
                </p:nvCxnSpPr>
                <p:spPr>
                  <a:xfrm flipV="1">
                    <a:off x="9627628" y="57150"/>
                    <a:ext cx="547142" cy="53943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E8F221C-605D-489A-95B5-75DF3EDED8AF}"/>
                      </a:ext>
                    </a:extLst>
                  </p:cNvPr>
                  <p:cNvCxnSpPr>
                    <a:cxnSpLocks/>
                  </p:cNvCxnSpPr>
                  <p:nvPr/>
                </p:nvCxnSpPr>
                <p:spPr>
                  <a:xfrm>
                    <a:off x="9628422" y="6219449"/>
                    <a:ext cx="750732" cy="740151"/>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DEC8EE6B-A792-4F96-9322-9DB53AFD53C7}"/>
                    </a:ext>
                  </a:extLst>
                </p:cNvPr>
                <p:cNvGrpSpPr/>
                <p:nvPr/>
              </p:nvGrpSpPr>
              <p:grpSpPr>
                <a:xfrm>
                  <a:off x="6356272" y="-3846201"/>
                  <a:ext cx="5598055" cy="20199739"/>
                  <a:chOff x="4723570" y="360362"/>
                  <a:chExt cx="2121730" cy="6141905"/>
                </a:xfrm>
              </p:grpSpPr>
              <p:sp>
                <p:nvSpPr>
                  <p:cNvPr id="37" name="Freeform: Shape 36">
                    <a:extLst>
                      <a:ext uri="{FF2B5EF4-FFF2-40B4-BE49-F238E27FC236}">
                        <a16:creationId xmlns:a16="http://schemas.microsoft.com/office/drawing/2014/main" id="{14594794-B872-40BB-95C3-F880C39E16B6}"/>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8" name="Freeform: Shape 37">
                    <a:extLst>
                      <a:ext uri="{FF2B5EF4-FFF2-40B4-BE49-F238E27FC236}">
                        <a16:creationId xmlns:a16="http://schemas.microsoft.com/office/drawing/2014/main" id="{1C88128F-9BD7-4F40-9F2B-7B43A8A4F1D4}"/>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1" name="Group 20">
                  <a:extLst>
                    <a:ext uri="{FF2B5EF4-FFF2-40B4-BE49-F238E27FC236}">
                      <a16:creationId xmlns:a16="http://schemas.microsoft.com/office/drawing/2014/main" id="{61AB3FAD-E2D6-459B-92B2-662656042836}"/>
                    </a:ext>
                  </a:extLst>
                </p:cNvPr>
                <p:cNvGrpSpPr/>
                <p:nvPr/>
              </p:nvGrpSpPr>
              <p:grpSpPr>
                <a:xfrm>
                  <a:off x="7807321" y="-5286635"/>
                  <a:ext cx="5598055" cy="23047828"/>
                  <a:chOff x="4723570" y="360362"/>
                  <a:chExt cx="2121730" cy="6141905"/>
                </a:xfrm>
              </p:grpSpPr>
              <p:sp>
                <p:nvSpPr>
                  <p:cNvPr id="35" name="Freeform: Shape 34">
                    <a:extLst>
                      <a:ext uri="{FF2B5EF4-FFF2-40B4-BE49-F238E27FC236}">
                        <a16:creationId xmlns:a16="http://schemas.microsoft.com/office/drawing/2014/main" id="{C0BF580F-B330-4463-9B7C-EF3F72BF2A90}"/>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6" name="Freeform: Shape 35">
                    <a:extLst>
                      <a:ext uri="{FF2B5EF4-FFF2-40B4-BE49-F238E27FC236}">
                        <a16:creationId xmlns:a16="http://schemas.microsoft.com/office/drawing/2014/main" id="{0EB7DFAF-6CD3-494E-A47C-ED7C49B6E7E8}"/>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7" name="Group 56">
                  <a:extLst>
                    <a:ext uri="{FF2B5EF4-FFF2-40B4-BE49-F238E27FC236}">
                      <a16:creationId xmlns:a16="http://schemas.microsoft.com/office/drawing/2014/main" id="{82C255EB-4309-4E26-A09F-DD20930B1D68}"/>
                    </a:ext>
                  </a:extLst>
                </p:cNvPr>
                <p:cNvGrpSpPr/>
                <p:nvPr/>
              </p:nvGrpSpPr>
              <p:grpSpPr>
                <a:xfrm>
                  <a:off x="714103" y="-2931582"/>
                  <a:ext cx="10594985" cy="17046174"/>
                  <a:chOff x="714103" y="-2931582"/>
                  <a:chExt cx="10594985" cy="17046174"/>
                </a:xfrm>
              </p:grpSpPr>
              <p:grpSp>
                <p:nvGrpSpPr>
                  <p:cNvPr id="22" name="Group 21">
                    <a:extLst>
                      <a:ext uri="{FF2B5EF4-FFF2-40B4-BE49-F238E27FC236}">
                        <a16:creationId xmlns:a16="http://schemas.microsoft.com/office/drawing/2014/main" id="{ABC408E0-E227-4463-A0E6-0F9F8B912CE1}"/>
                      </a:ext>
                    </a:extLst>
                  </p:cNvPr>
                  <p:cNvGrpSpPr/>
                  <p:nvPr/>
                </p:nvGrpSpPr>
                <p:grpSpPr>
                  <a:xfrm>
                    <a:off x="714103" y="-1739556"/>
                    <a:ext cx="10594985" cy="15854148"/>
                    <a:chOff x="6490343" y="391886"/>
                    <a:chExt cx="4015627" cy="6008914"/>
                  </a:xfrm>
                </p:grpSpPr>
                <p:cxnSp>
                  <p:nvCxnSpPr>
                    <p:cNvPr id="26" name="Straight Connector 25">
                      <a:extLst>
                        <a:ext uri="{FF2B5EF4-FFF2-40B4-BE49-F238E27FC236}">
                          <a16:creationId xmlns:a16="http://schemas.microsoft.com/office/drawing/2014/main" id="{78401E0C-4B8A-45BF-AB3C-B5AC620E7AF7}"/>
                        </a:ext>
                      </a:extLst>
                    </p:cNvPr>
                    <p:cNvCxnSpPr>
                      <a:cxnSpLocks/>
                    </p:cNvCxnSpPr>
                    <p:nvPr/>
                  </p:nvCxnSpPr>
                  <p:spPr>
                    <a:xfrm>
                      <a:off x="6490343" y="3403418"/>
                      <a:ext cx="364425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F816345-A3B8-4FA2-A5A8-9EEE461AE703}"/>
                        </a:ext>
                      </a:extLst>
                    </p:cNvPr>
                    <p:cNvCxnSpPr>
                      <a:cxnSpLocks/>
                    </p:cNvCxnSpPr>
                    <p:nvPr/>
                  </p:nvCxnSpPr>
                  <p:spPr>
                    <a:xfrm flipV="1">
                      <a:off x="6509938" y="2397055"/>
                      <a:ext cx="3986612" cy="100976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EE66F77-DBE9-4474-9A2B-18F489084A71}"/>
                        </a:ext>
                      </a:extLst>
                    </p:cNvPr>
                    <p:cNvCxnSpPr>
                      <a:cxnSpLocks/>
                    </p:cNvCxnSpPr>
                    <p:nvPr/>
                  </p:nvCxnSpPr>
                  <p:spPr>
                    <a:xfrm flipV="1">
                      <a:off x="6517558" y="1619852"/>
                      <a:ext cx="3799765" cy="179411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E40AC7D-B3C7-471A-811D-C8D7F3DE2311}"/>
                        </a:ext>
                      </a:extLst>
                    </p:cNvPr>
                    <p:cNvCxnSpPr>
                      <a:cxnSpLocks/>
                    </p:cNvCxnSpPr>
                    <p:nvPr/>
                  </p:nvCxnSpPr>
                  <p:spPr>
                    <a:xfrm flipV="1">
                      <a:off x="6517558" y="850900"/>
                      <a:ext cx="3959007" cy="25630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E3BA40-3B57-4091-8B54-D99AA1E9281D}"/>
                        </a:ext>
                      </a:extLst>
                    </p:cNvPr>
                    <p:cNvCxnSpPr>
                      <a:cxnSpLocks/>
                    </p:cNvCxnSpPr>
                    <p:nvPr/>
                  </p:nvCxnSpPr>
                  <p:spPr>
                    <a:xfrm flipV="1">
                      <a:off x="6509938" y="391886"/>
                      <a:ext cx="3905244" cy="30149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B772542-2488-4082-AA81-6226729FA62F}"/>
                        </a:ext>
                      </a:extLst>
                    </p:cNvPr>
                    <p:cNvCxnSpPr>
                      <a:cxnSpLocks/>
                    </p:cNvCxnSpPr>
                    <p:nvPr/>
                  </p:nvCxnSpPr>
                  <p:spPr>
                    <a:xfrm>
                      <a:off x="6497238" y="3390150"/>
                      <a:ext cx="4008732" cy="101536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A7FA51-DD6B-44B4-9C43-C733CE77091C}"/>
                        </a:ext>
                      </a:extLst>
                    </p:cNvPr>
                    <p:cNvCxnSpPr>
                      <a:cxnSpLocks/>
                    </p:cNvCxnSpPr>
                    <p:nvPr/>
                  </p:nvCxnSpPr>
                  <p:spPr>
                    <a:xfrm>
                      <a:off x="6504858" y="3383005"/>
                      <a:ext cx="3809256" cy="179859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73C8FE-5747-46EE-B37E-79F2FBCDFF31}"/>
                        </a:ext>
                      </a:extLst>
                    </p:cNvPr>
                    <p:cNvCxnSpPr>
                      <a:cxnSpLocks/>
                    </p:cNvCxnSpPr>
                    <p:nvPr/>
                  </p:nvCxnSpPr>
                  <p:spPr>
                    <a:xfrm>
                      <a:off x="6504858" y="3383005"/>
                      <a:ext cx="3749213" cy="24272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5B71680-DAC7-4463-821C-9EC62750103A}"/>
                        </a:ext>
                      </a:extLst>
                    </p:cNvPr>
                    <p:cNvCxnSpPr>
                      <a:cxnSpLocks/>
                    </p:cNvCxnSpPr>
                    <p:nvPr/>
                  </p:nvCxnSpPr>
                  <p:spPr>
                    <a:xfrm>
                      <a:off x="6497238" y="3390150"/>
                      <a:ext cx="3899694" cy="30106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51" name="Straight Connector 50">
                    <a:extLst>
                      <a:ext uri="{FF2B5EF4-FFF2-40B4-BE49-F238E27FC236}">
                        <a16:creationId xmlns:a16="http://schemas.microsoft.com/office/drawing/2014/main" id="{596F4478-4CFB-4B0C-B270-F0DFD52C0563}"/>
                      </a:ext>
                    </a:extLst>
                  </p:cNvPr>
                  <p:cNvCxnSpPr>
                    <a:cxnSpLocks/>
                  </p:cNvCxnSpPr>
                  <p:nvPr/>
                </p:nvCxnSpPr>
                <p:spPr>
                  <a:xfrm flipV="1">
                    <a:off x="886790" y="-2931582"/>
                    <a:ext cx="10078440" cy="91149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7D72AE29-A741-4C97-B481-77A87C6BA860}"/>
                    </a:ext>
                  </a:extLst>
                </p:cNvPr>
                <p:cNvGrpSpPr/>
                <p:nvPr/>
              </p:nvGrpSpPr>
              <p:grpSpPr>
                <a:xfrm>
                  <a:off x="9245940" y="-5114039"/>
                  <a:ext cx="4241459" cy="23047828"/>
                  <a:chOff x="8746168" y="-2019752"/>
                  <a:chExt cx="5689241" cy="17793802"/>
                </a:xfrm>
              </p:grpSpPr>
              <p:sp>
                <p:nvSpPr>
                  <p:cNvPr id="56" name="Freeform: Shape 55">
                    <a:extLst>
                      <a:ext uri="{FF2B5EF4-FFF2-40B4-BE49-F238E27FC236}">
                        <a16:creationId xmlns:a16="http://schemas.microsoft.com/office/drawing/2014/main" id="{9B99078B-066A-449D-A89F-4D7CA36D5FAE}"/>
                      </a:ext>
                    </a:extLst>
                  </p:cNvPr>
                  <p:cNvSpPr/>
                  <p:nvPr/>
                </p:nvSpPr>
                <p:spPr>
                  <a:xfrm>
                    <a:off x="8747847" y="-2019752"/>
                    <a:ext cx="5687562" cy="8903992"/>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8" name="Freeform: Shape 57">
                    <a:extLst>
                      <a:ext uri="{FF2B5EF4-FFF2-40B4-BE49-F238E27FC236}">
                        <a16:creationId xmlns:a16="http://schemas.microsoft.com/office/drawing/2014/main" id="{F7B7631B-1B33-4302-90B5-F5A382152EB4}"/>
                      </a:ext>
                    </a:extLst>
                  </p:cNvPr>
                  <p:cNvSpPr/>
                  <p:nvPr/>
                </p:nvSpPr>
                <p:spPr>
                  <a:xfrm flipV="1">
                    <a:off x="8746168" y="6870058"/>
                    <a:ext cx="4320220" cy="8903992"/>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grpSp>
      <p:sp>
        <p:nvSpPr>
          <p:cNvPr id="25" name="Rectangle 24">
            <a:extLst>
              <a:ext uri="{FF2B5EF4-FFF2-40B4-BE49-F238E27FC236}">
                <a16:creationId xmlns:a16="http://schemas.microsoft.com/office/drawing/2014/main" id="{3941A2F7-E84C-441E-88F4-822D6F9B7280}"/>
              </a:ext>
            </a:extLst>
          </p:cNvPr>
          <p:cNvSpPr/>
          <p:nvPr/>
        </p:nvSpPr>
        <p:spPr>
          <a:xfrm>
            <a:off x="10380989" y="-5776439"/>
            <a:ext cx="2309100" cy="24125878"/>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 name="Group 7">
            <a:extLst>
              <a:ext uri="{FF2B5EF4-FFF2-40B4-BE49-F238E27FC236}">
                <a16:creationId xmlns:a16="http://schemas.microsoft.com/office/drawing/2014/main" id="{7CC2A589-5A3D-4FC7-84E5-D2075F329CDA}"/>
              </a:ext>
            </a:extLst>
          </p:cNvPr>
          <p:cNvGrpSpPr/>
          <p:nvPr/>
        </p:nvGrpSpPr>
        <p:grpSpPr>
          <a:xfrm>
            <a:off x="-325040" y="1"/>
            <a:ext cx="11690718" cy="14435317"/>
            <a:chOff x="1376406" y="-1407063"/>
            <a:chExt cx="4430923" cy="5471160"/>
          </a:xfrm>
        </p:grpSpPr>
        <p:cxnSp>
          <p:nvCxnSpPr>
            <p:cNvPr id="13" name="Straight Arrow Connector 12">
              <a:extLst>
                <a:ext uri="{FF2B5EF4-FFF2-40B4-BE49-F238E27FC236}">
                  <a16:creationId xmlns:a16="http://schemas.microsoft.com/office/drawing/2014/main" id="{D226F9D8-AC4E-4BC9-AF18-1523B4A89096}"/>
                </a:ext>
              </a:extLst>
            </p:cNvPr>
            <p:cNvCxnSpPr>
              <a:cxnSpLocks/>
            </p:cNvCxnSpPr>
            <p:nvPr/>
          </p:nvCxnSpPr>
          <p:spPr>
            <a:xfrm flipV="1">
              <a:off x="1781033" y="-1305981"/>
              <a:ext cx="0" cy="5370078"/>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0951F2C-E2B4-4B8C-BE24-D34FC222C415}"/>
                    </a:ext>
                  </a:extLst>
                </p:cNvPr>
                <p:cNvSpPr txBox="1"/>
                <p:nvPr/>
              </p:nvSpPr>
              <p:spPr>
                <a:xfrm>
                  <a:off x="5418795" y="437752"/>
                  <a:ext cx="388534" cy="4986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000" i="1">
                            <a:solidFill>
                              <a:srgbClr val="0070C0"/>
                            </a:solidFill>
                            <a:latin typeface="Cambria Math" panose="02040503050406030204" pitchFamily="18" charset="0"/>
                          </a:rPr>
                          <m:t>𝑥</m:t>
                        </m:r>
                      </m:oMath>
                    </m:oMathPara>
                  </a14:m>
                  <a:endParaRPr lang="en-CA" sz="6000" dirty="0">
                    <a:solidFill>
                      <a:srgbClr val="002060"/>
                    </a:solidFill>
                  </a:endParaRPr>
                </a:p>
              </p:txBody>
            </p:sp>
          </mc:Choice>
          <mc:Fallback xmlns="">
            <p:sp>
              <p:nvSpPr>
                <p:cNvPr id="14" name="TextBox 13">
                  <a:extLst>
                    <a:ext uri="{FF2B5EF4-FFF2-40B4-BE49-F238E27FC236}">
                      <a16:creationId xmlns:a16="http://schemas.microsoft.com/office/drawing/2014/main" id="{C0951F2C-E2B4-4B8C-BE24-D34FC222C415}"/>
                    </a:ext>
                  </a:extLst>
                </p:cNvPr>
                <p:cNvSpPr txBox="1">
                  <a:spLocks noRot="1" noChangeAspect="1" noMove="1" noResize="1" noEditPoints="1" noAdjustHandles="1" noChangeArrowheads="1" noChangeShapeType="1" noTextEdit="1"/>
                </p:cNvSpPr>
                <p:nvPr/>
              </p:nvSpPr>
              <p:spPr>
                <a:xfrm>
                  <a:off x="5418795" y="437752"/>
                  <a:ext cx="388534" cy="498613"/>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7971169-C067-44DA-AF8F-7F218A1FD3CE}"/>
                    </a:ext>
                  </a:extLst>
                </p:cNvPr>
                <p:cNvSpPr txBox="1"/>
                <p:nvPr/>
              </p:nvSpPr>
              <p:spPr>
                <a:xfrm>
                  <a:off x="1376406" y="-1407063"/>
                  <a:ext cx="508309" cy="3849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oMath>
                    </m:oMathPara>
                  </a14:m>
                  <a:endParaRPr lang="en-CA" sz="6000" dirty="0">
                    <a:solidFill>
                      <a:schemeClr val="accent6">
                        <a:lumMod val="50000"/>
                      </a:schemeClr>
                    </a:solidFill>
                  </a:endParaRPr>
                </a:p>
              </p:txBody>
            </p:sp>
          </mc:Choice>
          <mc:Fallback xmlns="">
            <p:sp>
              <p:nvSpPr>
                <p:cNvPr id="15" name="TextBox 14">
                  <a:extLst>
                    <a:ext uri="{FF2B5EF4-FFF2-40B4-BE49-F238E27FC236}">
                      <a16:creationId xmlns:a16="http://schemas.microsoft.com/office/drawing/2014/main" id="{47971169-C067-44DA-AF8F-7F218A1FD3CE}"/>
                    </a:ext>
                  </a:extLst>
                </p:cNvPr>
                <p:cNvSpPr txBox="1">
                  <a:spLocks noRot="1" noChangeAspect="1" noMove="1" noResize="1" noEditPoints="1" noAdjustHandles="1" noChangeArrowheads="1" noChangeShapeType="1" noTextEdit="1"/>
                </p:cNvSpPr>
                <p:nvPr/>
              </p:nvSpPr>
              <p:spPr>
                <a:xfrm>
                  <a:off x="1376406" y="-1407063"/>
                  <a:ext cx="508309" cy="384949"/>
                </a:xfrm>
                <a:prstGeom prst="rect">
                  <a:avLst/>
                </a:prstGeom>
                <a:blipFill>
                  <a:blip r:embed="rId5"/>
                  <a:stretch>
                    <a:fillRect/>
                  </a:stretch>
                </a:blipFill>
              </p:spPr>
              <p:txBody>
                <a:bodyPr/>
                <a:lstStyle/>
                <a:p>
                  <a:r>
                    <a:rPr lang="en-CA">
                      <a:noFill/>
                    </a:rPr>
                    <a:t> </a:t>
                  </a:r>
                </a:p>
              </p:txBody>
            </p:sp>
          </mc:Fallback>
        </mc:AlternateContent>
        <p:cxnSp>
          <p:nvCxnSpPr>
            <p:cNvPr id="16" name="Straight Arrow Connector 15">
              <a:extLst>
                <a:ext uri="{FF2B5EF4-FFF2-40B4-BE49-F238E27FC236}">
                  <a16:creationId xmlns:a16="http://schemas.microsoft.com/office/drawing/2014/main" id="{5EAC72DC-9C86-49AF-97CC-5FF60C83920D}"/>
                </a:ext>
              </a:extLst>
            </p:cNvPr>
            <p:cNvCxnSpPr>
              <a:cxnSpLocks/>
            </p:cNvCxnSpPr>
            <p:nvPr/>
          </p:nvCxnSpPr>
          <p:spPr>
            <a:xfrm>
              <a:off x="1608732" y="931483"/>
              <a:ext cx="4194972"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71" name="Group 70">
            <a:extLst>
              <a:ext uri="{FF2B5EF4-FFF2-40B4-BE49-F238E27FC236}">
                <a16:creationId xmlns:a16="http://schemas.microsoft.com/office/drawing/2014/main" id="{BB10E0A9-2A64-4941-843B-694EF68ACED5}"/>
              </a:ext>
            </a:extLst>
          </p:cNvPr>
          <p:cNvGrpSpPr/>
          <p:nvPr/>
        </p:nvGrpSpPr>
        <p:grpSpPr>
          <a:xfrm>
            <a:off x="9836004" y="353960"/>
            <a:ext cx="1982370" cy="2438961"/>
            <a:chOff x="9836004" y="353960"/>
            <a:chExt cx="1982370" cy="2438961"/>
          </a:xfrm>
        </p:grpSpPr>
        <p:cxnSp>
          <p:nvCxnSpPr>
            <p:cNvPr id="11" name="Straight Arrow Connector 10">
              <a:extLst>
                <a:ext uri="{FF2B5EF4-FFF2-40B4-BE49-F238E27FC236}">
                  <a16:creationId xmlns:a16="http://schemas.microsoft.com/office/drawing/2014/main" id="{984CC1FF-F64E-4B5E-BBF3-3A72099F69AE}"/>
                </a:ext>
              </a:extLst>
            </p:cNvPr>
            <p:cNvCxnSpPr>
              <a:cxnSpLocks/>
            </p:cNvCxnSpPr>
            <p:nvPr/>
          </p:nvCxnSpPr>
          <p:spPr>
            <a:xfrm flipV="1">
              <a:off x="9836004" y="353960"/>
              <a:ext cx="1156033" cy="2438961"/>
            </a:xfrm>
            <a:prstGeom prst="straightConnector1">
              <a:avLst/>
            </a:prstGeom>
            <a:ln w="76200">
              <a:solidFill>
                <a:srgbClr val="FF5353"/>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D0403C4-80D6-47C3-AFEB-AB21EF5F528D}"/>
                    </a:ext>
                  </a:extLst>
                </p:cNvPr>
                <p:cNvSpPr txBox="1"/>
                <p:nvPr/>
              </p:nvSpPr>
              <p:spPr>
                <a:xfrm>
                  <a:off x="10445589" y="725970"/>
                  <a:ext cx="1372785" cy="13155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chemeClr val="tx1"/>
                            </a:solidFill>
                            <a:latin typeface="Cambria Math" panose="02040503050406030204" pitchFamily="18" charset="0"/>
                          </a:rPr>
                          <m:t>𝑐</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𝑡</m:t>
                            </m:r>
                          </m:e>
                        </m:acc>
                      </m:oMath>
                    </m:oMathPara>
                  </a14:m>
                  <a:endParaRPr lang="en-CA" sz="6000" dirty="0">
                    <a:solidFill>
                      <a:srgbClr val="FF0000"/>
                    </a:solidFill>
                  </a:endParaRPr>
                </a:p>
              </p:txBody>
            </p:sp>
          </mc:Choice>
          <mc:Fallback xmlns="">
            <p:sp>
              <p:nvSpPr>
                <p:cNvPr id="12" name="TextBox 11">
                  <a:extLst>
                    <a:ext uri="{FF2B5EF4-FFF2-40B4-BE49-F238E27FC236}">
                      <a16:creationId xmlns:a16="http://schemas.microsoft.com/office/drawing/2014/main" id="{8D0403C4-80D6-47C3-AFEB-AB21EF5F528D}"/>
                    </a:ext>
                  </a:extLst>
                </p:cNvPr>
                <p:cNvSpPr txBox="1">
                  <a:spLocks noRot="1" noChangeAspect="1" noMove="1" noResize="1" noEditPoints="1" noAdjustHandles="1" noChangeArrowheads="1" noChangeShapeType="1" noTextEdit="1"/>
                </p:cNvSpPr>
                <p:nvPr/>
              </p:nvSpPr>
              <p:spPr>
                <a:xfrm>
                  <a:off x="10445589" y="725970"/>
                  <a:ext cx="1372785" cy="1315561"/>
                </a:xfrm>
                <a:prstGeom prst="rect">
                  <a:avLst/>
                </a:prstGeom>
                <a:blipFill>
                  <a:blip r:embed="rId6"/>
                  <a:stretch>
                    <a:fillRect/>
                  </a:stretch>
                </a:blipFill>
              </p:spPr>
              <p:txBody>
                <a:bodyPr/>
                <a:lstStyle/>
                <a:p>
                  <a:r>
                    <a:rPr lang="en-CA">
                      <a:noFill/>
                    </a:rPr>
                    <a:t> </a:t>
                  </a:r>
                </a:p>
              </p:txBody>
            </p:sp>
          </mc:Fallback>
        </mc:AlternateContent>
      </p:grpSp>
      <p:grpSp>
        <p:nvGrpSpPr>
          <p:cNvPr id="70" name="Group 69">
            <a:extLst>
              <a:ext uri="{FF2B5EF4-FFF2-40B4-BE49-F238E27FC236}">
                <a16:creationId xmlns:a16="http://schemas.microsoft.com/office/drawing/2014/main" id="{C659DB25-12D1-47CA-B821-6A8DDA592538}"/>
              </a:ext>
            </a:extLst>
          </p:cNvPr>
          <p:cNvGrpSpPr/>
          <p:nvPr/>
        </p:nvGrpSpPr>
        <p:grpSpPr>
          <a:xfrm>
            <a:off x="9349679" y="2858740"/>
            <a:ext cx="2406659" cy="1456721"/>
            <a:chOff x="9349679" y="2858740"/>
            <a:chExt cx="2406659" cy="1456721"/>
          </a:xfrm>
        </p:grpSpPr>
        <p:cxnSp>
          <p:nvCxnSpPr>
            <p:cNvPr id="9" name="Straight Arrow Connector 8">
              <a:extLst>
                <a:ext uri="{FF2B5EF4-FFF2-40B4-BE49-F238E27FC236}">
                  <a16:creationId xmlns:a16="http://schemas.microsoft.com/office/drawing/2014/main" id="{6DE1F308-2494-4756-948B-656DE24EF80C}"/>
                </a:ext>
              </a:extLst>
            </p:cNvPr>
            <p:cNvCxnSpPr>
              <a:cxnSpLocks/>
            </p:cNvCxnSpPr>
            <p:nvPr/>
          </p:nvCxnSpPr>
          <p:spPr>
            <a:xfrm flipV="1">
              <a:off x="9349679" y="2858740"/>
              <a:ext cx="2190731" cy="569145"/>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FCB8A31-21DF-4CBB-954B-0E62A564FE71}"/>
                    </a:ext>
                  </a:extLst>
                </p:cNvPr>
                <p:cNvSpPr txBox="1"/>
                <p:nvPr/>
              </p:nvSpPr>
              <p:spPr>
                <a:xfrm>
                  <a:off x="10731215" y="2999900"/>
                  <a:ext cx="1025123" cy="13155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6000" b="0" i="1" smtClean="0">
                                <a:solidFill>
                                  <a:srgbClr val="FF0000"/>
                                </a:solidFill>
                                <a:latin typeface="Cambria Math" panose="02040503050406030204" pitchFamily="18" charset="0"/>
                              </a:rPr>
                            </m:ctrlPr>
                          </m:accPr>
                          <m:e>
                            <m:r>
                              <a:rPr lang="en-US" sz="6000" i="1" smtClean="0">
                                <a:solidFill>
                                  <a:srgbClr val="FF0000"/>
                                </a:solidFill>
                                <a:latin typeface="Cambria Math" panose="02040503050406030204" pitchFamily="18" charset="0"/>
                              </a:rPr>
                              <m:t>𝑥</m:t>
                            </m:r>
                          </m:e>
                        </m:acc>
                      </m:oMath>
                    </m:oMathPara>
                  </a14:m>
                  <a:endParaRPr lang="en-CA" sz="6000" dirty="0">
                    <a:solidFill>
                      <a:srgbClr val="FF0000"/>
                    </a:solidFill>
                  </a:endParaRPr>
                </a:p>
              </p:txBody>
            </p:sp>
          </mc:Choice>
          <mc:Fallback xmlns="">
            <p:sp>
              <p:nvSpPr>
                <p:cNvPr id="10" name="TextBox 9">
                  <a:extLst>
                    <a:ext uri="{FF2B5EF4-FFF2-40B4-BE49-F238E27FC236}">
                      <a16:creationId xmlns:a16="http://schemas.microsoft.com/office/drawing/2014/main" id="{9FCB8A31-21DF-4CBB-954B-0E62A564FE71}"/>
                    </a:ext>
                  </a:extLst>
                </p:cNvPr>
                <p:cNvSpPr txBox="1">
                  <a:spLocks noRot="1" noChangeAspect="1" noMove="1" noResize="1" noEditPoints="1" noAdjustHandles="1" noChangeArrowheads="1" noChangeShapeType="1" noTextEdit="1"/>
                </p:cNvSpPr>
                <p:nvPr/>
              </p:nvSpPr>
              <p:spPr>
                <a:xfrm>
                  <a:off x="10731215" y="2999900"/>
                  <a:ext cx="1025123" cy="1315561"/>
                </a:xfrm>
                <a:prstGeom prst="rect">
                  <a:avLst/>
                </a:prstGeom>
                <a:blipFill>
                  <a:blip r:embed="rId7"/>
                  <a:stretch>
                    <a:fillRect/>
                  </a:stretch>
                </a:blipFill>
              </p:spPr>
              <p:txBody>
                <a:bodyPr/>
                <a:lstStyle/>
                <a:p>
                  <a:r>
                    <a:rPr lang="en-CA">
                      <a:noFill/>
                    </a:rPr>
                    <a:t> </a:t>
                  </a:r>
                </a:p>
              </p:txBody>
            </p:sp>
          </mc:Fallback>
        </mc:AlternateContent>
      </p:grpSp>
      <p:cxnSp>
        <p:nvCxnSpPr>
          <p:cNvPr id="53" name="Straight Connector 52">
            <a:extLst>
              <a:ext uri="{FF2B5EF4-FFF2-40B4-BE49-F238E27FC236}">
                <a16:creationId xmlns:a16="http://schemas.microsoft.com/office/drawing/2014/main" id="{42CA59E7-07DC-475F-83E3-AB3EE35F891D}"/>
              </a:ext>
            </a:extLst>
          </p:cNvPr>
          <p:cNvCxnSpPr>
            <a:cxnSpLocks/>
          </p:cNvCxnSpPr>
          <p:nvPr/>
        </p:nvCxnSpPr>
        <p:spPr>
          <a:xfrm flipV="1">
            <a:off x="5052005" y="818479"/>
            <a:ext cx="5395772" cy="5395779"/>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9F02A32-5009-4AC7-A221-F1FFE9A5018D}"/>
              </a:ext>
            </a:extLst>
          </p:cNvPr>
          <p:cNvCxnSpPr>
            <a:cxnSpLocks/>
          </p:cNvCxnSpPr>
          <p:nvPr/>
        </p:nvCxnSpPr>
        <p:spPr>
          <a:xfrm flipV="1">
            <a:off x="7798165" y="3257849"/>
            <a:ext cx="2880523" cy="2880526"/>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EEE0EC5-C480-4622-8A23-BCDDA71E2581}"/>
              </a:ext>
            </a:extLst>
          </p:cNvPr>
          <p:cNvCxnSpPr>
            <a:cxnSpLocks/>
          </p:cNvCxnSpPr>
          <p:nvPr/>
        </p:nvCxnSpPr>
        <p:spPr>
          <a:xfrm flipV="1">
            <a:off x="2226402" y="-2473106"/>
            <a:ext cx="8656045" cy="8656057"/>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CB23E407-CCF5-4C3C-A070-B9DD9163D1D1}"/>
              </a:ext>
            </a:extLst>
          </p:cNvPr>
          <p:cNvGrpSpPr/>
          <p:nvPr/>
        </p:nvGrpSpPr>
        <p:grpSpPr>
          <a:xfrm>
            <a:off x="1106743" y="117986"/>
            <a:ext cx="3701232" cy="2493926"/>
            <a:chOff x="221841" y="754334"/>
            <a:chExt cx="3701232" cy="2493926"/>
          </a:xfrm>
        </p:grpSpPr>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14E093B0-F937-4D63-BFC2-979E1C4F7367}"/>
                    </a:ext>
                  </a:extLst>
                </p:cNvPr>
                <p:cNvSpPr txBox="1"/>
                <p:nvPr/>
              </p:nvSpPr>
              <p:spPr>
                <a:xfrm>
                  <a:off x="221841" y="754334"/>
                  <a:ext cx="2727836" cy="830997"/>
                </a:xfrm>
                <a:prstGeom prst="rect">
                  <a:avLst/>
                </a:prstGeom>
                <a:solidFill>
                  <a:schemeClr val="bg1"/>
                </a:solidFill>
                <a:ln w="57150">
                  <a:solidFill>
                    <a:schemeClr val="tx1"/>
                  </a:solidFill>
                </a:ln>
              </p:spPr>
              <p:txBody>
                <a:bodyPr wrap="square" rtlCol="0">
                  <a:spAutoFit/>
                </a:bodyPr>
                <a:lstStyle/>
                <a:p>
                  <a:pPr algn="ctr"/>
                  <a:r>
                    <a:rPr lang="en-US" sz="4800" dirty="0"/>
                    <a:t>On </a:t>
                  </a:r>
                  <a14:m>
                    <m:oMath xmlns:m="http://schemas.openxmlformats.org/officeDocument/2006/math">
                      <m:r>
                        <a:rPr lang="en-US" sz="4800" i="1">
                          <a:solidFill>
                            <a:srgbClr val="0070C0"/>
                          </a:solidFill>
                          <a:latin typeface="Cambria Math" panose="02040503050406030204" pitchFamily="18" charset="0"/>
                        </a:rPr>
                        <m:t>𝑥</m:t>
                      </m:r>
                    </m:oMath>
                  </a14:m>
                  <a:r>
                    <a:rPr lang="en-US" sz="4800" dirty="0"/>
                    <a:t>-axis</a:t>
                  </a:r>
                  <a:endParaRPr lang="en-CA" sz="4800" dirty="0"/>
                </a:p>
              </p:txBody>
            </p:sp>
          </mc:Choice>
          <mc:Fallback xmlns="">
            <p:sp>
              <p:nvSpPr>
                <p:cNvPr id="75" name="TextBox 74">
                  <a:extLst>
                    <a:ext uri="{FF2B5EF4-FFF2-40B4-BE49-F238E27FC236}">
                      <a16:creationId xmlns:a16="http://schemas.microsoft.com/office/drawing/2014/main" id="{14E093B0-F937-4D63-BFC2-979E1C4F7367}"/>
                    </a:ext>
                  </a:extLst>
                </p:cNvPr>
                <p:cNvSpPr txBox="1">
                  <a:spLocks noRot="1" noChangeAspect="1" noMove="1" noResize="1" noEditPoints="1" noAdjustHandles="1" noChangeArrowheads="1" noChangeShapeType="1" noTextEdit="1"/>
                </p:cNvSpPr>
                <p:nvPr/>
              </p:nvSpPr>
              <p:spPr>
                <a:xfrm>
                  <a:off x="221841" y="754334"/>
                  <a:ext cx="2727836" cy="830997"/>
                </a:xfrm>
                <a:prstGeom prst="rect">
                  <a:avLst/>
                </a:prstGeom>
                <a:blipFill>
                  <a:blip r:embed="rId8"/>
                  <a:stretch>
                    <a:fillRect l="-5263" t="-12329" r="-4605" b="-32192"/>
                  </a:stretch>
                </a:blipFill>
                <a:ln w="5715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A3B9C358-435C-425E-AC5B-A4ED37D9722E}"/>
                    </a:ext>
                  </a:extLst>
                </p:cNvPr>
                <p:cNvSpPr txBox="1"/>
                <p:nvPr/>
              </p:nvSpPr>
              <p:spPr>
                <a:xfrm>
                  <a:off x="221841" y="1544909"/>
                  <a:ext cx="3701232" cy="1703351"/>
                </a:xfrm>
                <a:prstGeom prst="rect">
                  <a:avLst/>
                </a:prstGeom>
                <a:solidFill>
                  <a:schemeClr val="bg1"/>
                </a:solidFill>
                <a:ln w="57150">
                  <a:solidFill>
                    <a:schemeClr val="tx1"/>
                  </a:solidFill>
                </a:ln>
              </p:spPr>
              <p:txBody>
                <a:bodyPr wrap="square" rtlCol="0">
                  <a:spAutoFit/>
                </a:bodyPr>
                <a:lstStyle/>
                <a:p>
                  <a14:m>
                    <m:oMath xmlns:m="http://schemas.openxmlformats.org/officeDocument/2006/math">
                      <m:f>
                        <m:fPr>
                          <m:ctrlPr>
                            <a:rPr lang="en-US" sz="7200" b="0" i="1" smtClean="0">
                              <a:solidFill>
                                <a:schemeClr val="tx1"/>
                              </a:solidFill>
                              <a:latin typeface="Cambria Math" panose="02040503050406030204" pitchFamily="18" charset="0"/>
                            </a:rPr>
                          </m:ctrlPr>
                        </m:fPr>
                        <m:num>
                          <m:r>
                            <a:rPr lang="en-US" sz="7200" b="0" i="1" smtClean="0">
                              <a:solidFill>
                                <a:schemeClr val="tx1"/>
                              </a:solidFill>
                              <a:latin typeface="Cambria Math" panose="02040503050406030204" pitchFamily="18" charset="0"/>
                            </a:rPr>
                            <m:t>𝑑</m:t>
                          </m:r>
                          <m:acc>
                            <m:accPr>
                              <m:chr m:val="̃"/>
                              <m:ctrlPr>
                                <a:rPr lang="en-US" sz="7200" i="1" smtClean="0">
                                  <a:solidFill>
                                    <a:srgbClr val="FF0000"/>
                                  </a:solidFill>
                                  <a:latin typeface="Cambria Math" panose="02040503050406030204" pitchFamily="18" charset="0"/>
                                </a:rPr>
                              </m:ctrlPr>
                            </m:accPr>
                            <m:e>
                              <m:r>
                                <a:rPr lang="en-US" sz="7200" i="1">
                                  <a:solidFill>
                                    <a:srgbClr val="FF0000"/>
                                  </a:solidFill>
                                  <a:latin typeface="Cambria Math" panose="02040503050406030204" pitchFamily="18" charset="0"/>
                                </a:rPr>
                                <m:t>𝑥</m:t>
                              </m:r>
                            </m:e>
                          </m:acc>
                        </m:num>
                        <m:den>
                          <m:r>
                            <a:rPr lang="en-US" sz="7200" i="1" smtClean="0">
                              <a:solidFill>
                                <a:schemeClr val="tx1"/>
                              </a:solidFill>
                              <a:latin typeface="Cambria Math" panose="02040503050406030204" pitchFamily="18" charset="0"/>
                            </a:rPr>
                            <m:t>𝑑</m:t>
                          </m:r>
                          <m:acc>
                            <m:accPr>
                              <m:chr m:val="̃"/>
                              <m:ctrlPr>
                                <a:rPr lang="en-US" sz="7200" i="1">
                                  <a:solidFill>
                                    <a:srgbClr val="FF0000"/>
                                  </a:solidFill>
                                  <a:latin typeface="Cambria Math" panose="02040503050406030204" pitchFamily="18" charset="0"/>
                                </a:rPr>
                              </m:ctrlPr>
                            </m:accPr>
                            <m:e>
                              <m:r>
                                <a:rPr lang="en-US" sz="7200" i="1">
                                  <a:solidFill>
                                    <a:srgbClr val="FF0000"/>
                                  </a:solidFill>
                                  <a:latin typeface="Cambria Math" panose="02040503050406030204" pitchFamily="18" charset="0"/>
                                </a:rPr>
                                <m:t>𝑡</m:t>
                              </m:r>
                            </m:e>
                          </m:acc>
                        </m:den>
                      </m:f>
                      <m:r>
                        <a:rPr lang="en-US" sz="7200" i="1">
                          <a:latin typeface="Cambria Math" panose="02040503050406030204" pitchFamily="18" charset="0"/>
                        </a:rPr>
                        <m:t>=</m:t>
                      </m:r>
                      <m:f>
                        <m:fPr>
                          <m:ctrlPr>
                            <a:rPr lang="en-US" sz="7200" i="1">
                              <a:latin typeface="Cambria Math" panose="02040503050406030204" pitchFamily="18" charset="0"/>
                            </a:rPr>
                          </m:ctrlPr>
                        </m:fPr>
                        <m:num>
                          <m:sSub>
                            <m:sSubPr>
                              <m:ctrlPr>
                                <a:rPr lang="en-US" sz="7200" i="1">
                                  <a:solidFill>
                                    <a:srgbClr val="00B0F0"/>
                                  </a:solidFill>
                                  <a:latin typeface="Cambria Math" panose="02040503050406030204" pitchFamily="18" charset="0"/>
                                </a:rPr>
                              </m:ctrlPr>
                            </m:sSubPr>
                            <m:e>
                              <m:r>
                                <a:rPr lang="en-US" sz="7200" i="1">
                                  <a:solidFill>
                                    <a:srgbClr val="00B0F0"/>
                                  </a:solidFill>
                                  <a:latin typeface="Cambria Math" panose="02040503050406030204" pitchFamily="18" charset="0"/>
                                </a:rPr>
                                <m:t>𝑥</m:t>
                              </m:r>
                            </m:e>
                            <m:sub>
                              <m:r>
                                <a:rPr lang="en-US" sz="7200" i="1">
                                  <a:solidFill>
                                    <a:srgbClr val="00B0F0"/>
                                  </a:solidFill>
                                  <a:latin typeface="Cambria Math" panose="02040503050406030204" pitchFamily="18" charset="0"/>
                                </a:rPr>
                                <m:t>0</m:t>
                              </m:r>
                            </m:sub>
                          </m:sSub>
                        </m:num>
                        <m:den>
                          <m:r>
                            <a:rPr lang="en-US" sz="7200" i="1">
                              <a:latin typeface="Cambria Math" panose="02040503050406030204" pitchFamily="18" charset="0"/>
                            </a:rPr>
                            <m:t>𝐷</m:t>
                          </m:r>
                        </m:den>
                      </m:f>
                      <m:r>
                        <a:rPr lang="en-US" sz="7200" i="1">
                          <a:latin typeface="Cambria Math" panose="02040503050406030204" pitchFamily="18" charset="0"/>
                        </a:rPr>
                        <m:t>𝑐</m:t>
                      </m:r>
                    </m:oMath>
                  </a14:m>
                  <a:r>
                    <a:rPr lang="en-CA" sz="7200" dirty="0"/>
                    <a:t> </a:t>
                  </a:r>
                </a:p>
              </p:txBody>
            </p:sp>
          </mc:Choice>
          <mc:Fallback xmlns="">
            <p:sp>
              <p:nvSpPr>
                <p:cNvPr id="76" name="TextBox 75">
                  <a:extLst>
                    <a:ext uri="{FF2B5EF4-FFF2-40B4-BE49-F238E27FC236}">
                      <a16:creationId xmlns:a16="http://schemas.microsoft.com/office/drawing/2014/main" id="{A3B9C358-435C-425E-AC5B-A4ED37D9722E}"/>
                    </a:ext>
                  </a:extLst>
                </p:cNvPr>
                <p:cNvSpPr txBox="1">
                  <a:spLocks noRot="1" noChangeAspect="1" noMove="1" noResize="1" noEditPoints="1" noAdjustHandles="1" noChangeArrowheads="1" noChangeShapeType="1" noTextEdit="1"/>
                </p:cNvSpPr>
                <p:nvPr/>
              </p:nvSpPr>
              <p:spPr>
                <a:xfrm>
                  <a:off x="221841" y="1544909"/>
                  <a:ext cx="3701232" cy="1703351"/>
                </a:xfrm>
                <a:prstGeom prst="rect">
                  <a:avLst/>
                </a:prstGeom>
                <a:blipFill>
                  <a:blip r:embed="rId9"/>
                  <a:stretch>
                    <a:fillRect/>
                  </a:stretch>
                </a:blipFill>
                <a:ln w="57150">
                  <a:solidFill>
                    <a:schemeClr val="tx1"/>
                  </a:solidFill>
                </a:ln>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EFE6C82-4DE7-4E42-A3F4-CD19772D7049}"/>
                  </a:ext>
                </a:extLst>
              </p:cNvPr>
              <p:cNvSpPr txBox="1"/>
              <p:nvPr/>
            </p:nvSpPr>
            <p:spPr>
              <a:xfrm>
                <a:off x="4317126" y="6211669"/>
                <a:ext cx="1678023" cy="646331"/>
              </a:xfrm>
              <a:prstGeom prst="rect">
                <a:avLst/>
              </a:prstGeom>
              <a:solidFill>
                <a:schemeClr val="bg1"/>
              </a:solidFill>
              <a:ln w="381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i="1">
                              <a:solidFill>
                                <a:srgbClr val="00B0F0"/>
                              </a:solidFill>
                              <a:latin typeface="Cambria Math" panose="02040503050406030204" pitchFamily="18" charset="0"/>
                            </a:rPr>
                          </m:ctrlPr>
                        </m:sSubPr>
                        <m:e>
                          <m:r>
                            <a:rPr lang="en-US" sz="3600" i="1">
                              <a:solidFill>
                                <a:srgbClr val="00B0F0"/>
                              </a:solidFill>
                              <a:latin typeface="Cambria Math" panose="02040503050406030204" pitchFamily="18" charset="0"/>
                            </a:rPr>
                            <m:t>𝑥</m:t>
                          </m:r>
                        </m:e>
                        <m:sub>
                          <m:r>
                            <a:rPr lang="en-US" sz="3600" i="1">
                              <a:solidFill>
                                <a:srgbClr val="00B0F0"/>
                              </a:solidFill>
                              <a:latin typeface="Cambria Math" panose="02040503050406030204" pitchFamily="18" charset="0"/>
                            </a:rPr>
                            <m:t>0</m:t>
                          </m:r>
                        </m:sub>
                      </m:sSub>
                      <m:r>
                        <a:rPr lang="en-US" sz="3600" b="0" i="1" smtClean="0">
                          <a:latin typeface="Cambria Math" panose="02040503050406030204" pitchFamily="18" charset="0"/>
                        </a:rPr>
                        <m:t>=</m:t>
                      </m:r>
                      <m:r>
                        <a:rPr lang="en-US" sz="3600" b="0" i="1" smtClean="0">
                          <a:latin typeface="Cambria Math" panose="02040503050406030204" pitchFamily="18" charset="0"/>
                        </a:rPr>
                        <m:t>𝐷</m:t>
                      </m:r>
                    </m:oMath>
                  </m:oMathPara>
                </a14:m>
                <a:endParaRPr lang="en-CA" sz="3600" dirty="0">
                  <a:solidFill>
                    <a:schemeClr val="accent6">
                      <a:lumMod val="50000"/>
                    </a:schemeClr>
                  </a:solidFill>
                </a:endParaRPr>
              </a:p>
            </p:txBody>
          </p:sp>
        </mc:Choice>
        <mc:Fallback xmlns="">
          <p:sp>
            <p:nvSpPr>
              <p:cNvPr id="52" name="TextBox 51">
                <a:extLst>
                  <a:ext uri="{FF2B5EF4-FFF2-40B4-BE49-F238E27FC236}">
                    <a16:creationId xmlns:a16="http://schemas.microsoft.com/office/drawing/2014/main" id="{0EFE6C82-4DE7-4E42-A3F4-CD19772D7049}"/>
                  </a:ext>
                </a:extLst>
              </p:cNvPr>
              <p:cNvSpPr txBox="1">
                <a:spLocks noRot="1" noChangeAspect="1" noMove="1" noResize="1" noEditPoints="1" noAdjustHandles="1" noChangeArrowheads="1" noChangeShapeType="1" noTextEdit="1"/>
              </p:cNvSpPr>
              <p:nvPr/>
            </p:nvSpPr>
            <p:spPr>
              <a:xfrm>
                <a:off x="4317126" y="6211669"/>
                <a:ext cx="1678023" cy="646331"/>
              </a:xfrm>
              <a:prstGeom prst="rect">
                <a:avLst/>
              </a:prstGeom>
              <a:blipFill>
                <a:blip r:embed="rId10"/>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7570BB6F-951C-472D-A8B2-F2184AEC80A6}"/>
                  </a:ext>
                </a:extLst>
              </p:cNvPr>
              <p:cNvSpPr txBox="1"/>
              <p:nvPr/>
            </p:nvSpPr>
            <p:spPr>
              <a:xfrm>
                <a:off x="7009322" y="6211669"/>
                <a:ext cx="1679627" cy="646331"/>
              </a:xfrm>
              <a:prstGeom prst="rect">
                <a:avLst/>
              </a:prstGeom>
              <a:solidFill>
                <a:schemeClr val="bg1"/>
              </a:solidFill>
              <a:ln w="381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i="1">
                              <a:solidFill>
                                <a:srgbClr val="00B0F0"/>
                              </a:solidFill>
                              <a:latin typeface="Cambria Math" panose="02040503050406030204" pitchFamily="18" charset="0"/>
                            </a:rPr>
                          </m:ctrlPr>
                        </m:sSubPr>
                        <m:e>
                          <m:r>
                            <a:rPr lang="en-US" sz="3600" i="1">
                              <a:solidFill>
                                <a:srgbClr val="00B0F0"/>
                              </a:solidFill>
                              <a:latin typeface="Cambria Math" panose="02040503050406030204" pitchFamily="18" charset="0"/>
                            </a:rPr>
                            <m:t>𝑥</m:t>
                          </m:r>
                        </m:e>
                        <m:sub>
                          <m:r>
                            <a:rPr lang="en-US" sz="3600" i="1">
                              <a:solidFill>
                                <a:srgbClr val="00B0F0"/>
                              </a:solidFill>
                              <a:latin typeface="Cambria Math" panose="02040503050406030204" pitchFamily="18" charset="0"/>
                            </a:rPr>
                            <m:t>0</m:t>
                          </m:r>
                        </m:sub>
                      </m:sSub>
                      <m:r>
                        <a:rPr lang="en-US" sz="3600" b="0" i="1" smtClean="0">
                          <a:latin typeface="Cambria Math" panose="02040503050406030204" pitchFamily="18" charset="0"/>
                        </a:rPr>
                        <m:t>&gt;</m:t>
                      </m:r>
                      <m:r>
                        <a:rPr lang="en-US" sz="3600" b="0" i="1" smtClean="0">
                          <a:latin typeface="Cambria Math" panose="02040503050406030204" pitchFamily="18" charset="0"/>
                        </a:rPr>
                        <m:t>𝐷</m:t>
                      </m:r>
                    </m:oMath>
                  </m:oMathPara>
                </a14:m>
                <a:endParaRPr lang="en-CA" sz="3600" dirty="0">
                  <a:solidFill>
                    <a:schemeClr val="accent6">
                      <a:lumMod val="50000"/>
                    </a:schemeClr>
                  </a:solidFill>
                </a:endParaRPr>
              </a:p>
            </p:txBody>
          </p:sp>
        </mc:Choice>
        <mc:Fallback xmlns="">
          <p:sp>
            <p:nvSpPr>
              <p:cNvPr id="54" name="TextBox 53">
                <a:extLst>
                  <a:ext uri="{FF2B5EF4-FFF2-40B4-BE49-F238E27FC236}">
                    <a16:creationId xmlns:a16="http://schemas.microsoft.com/office/drawing/2014/main" id="{7570BB6F-951C-472D-A8B2-F2184AEC80A6}"/>
                  </a:ext>
                </a:extLst>
              </p:cNvPr>
              <p:cNvSpPr txBox="1">
                <a:spLocks noRot="1" noChangeAspect="1" noMove="1" noResize="1" noEditPoints="1" noAdjustHandles="1" noChangeArrowheads="1" noChangeShapeType="1" noTextEdit="1"/>
              </p:cNvSpPr>
              <p:nvPr/>
            </p:nvSpPr>
            <p:spPr>
              <a:xfrm>
                <a:off x="7009322" y="6211669"/>
                <a:ext cx="1679627" cy="646331"/>
              </a:xfrm>
              <a:prstGeom prst="rect">
                <a:avLst/>
              </a:prstGeom>
              <a:blipFill>
                <a:blip r:embed="rId11"/>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B4B1B68-D3B9-4628-99D4-57E68A9B6133}"/>
                  </a:ext>
                </a:extLst>
              </p:cNvPr>
              <p:cNvSpPr txBox="1"/>
              <p:nvPr/>
            </p:nvSpPr>
            <p:spPr>
              <a:xfrm>
                <a:off x="1366220" y="6211669"/>
                <a:ext cx="1679627" cy="646331"/>
              </a:xfrm>
              <a:prstGeom prst="rect">
                <a:avLst/>
              </a:prstGeom>
              <a:solidFill>
                <a:schemeClr val="bg1"/>
              </a:solidFill>
              <a:ln w="381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i="1">
                              <a:solidFill>
                                <a:srgbClr val="00B0F0"/>
                              </a:solidFill>
                              <a:latin typeface="Cambria Math" panose="02040503050406030204" pitchFamily="18" charset="0"/>
                            </a:rPr>
                          </m:ctrlPr>
                        </m:sSubPr>
                        <m:e>
                          <m:r>
                            <a:rPr lang="en-US" sz="3600" i="1">
                              <a:solidFill>
                                <a:srgbClr val="00B0F0"/>
                              </a:solidFill>
                              <a:latin typeface="Cambria Math" panose="02040503050406030204" pitchFamily="18" charset="0"/>
                            </a:rPr>
                            <m:t>𝑥</m:t>
                          </m:r>
                        </m:e>
                        <m:sub>
                          <m:r>
                            <a:rPr lang="en-US" sz="3600" i="1">
                              <a:solidFill>
                                <a:srgbClr val="00B0F0"/>
                              </a:solidFill>
                              <a:latin typeface="Cambria Math" panose="02040503050406030204" pitchFamily="18" charset="0"/>
                            </a:rPr>
                            <m:t>0</m:t>
                          </m:r>
                        </m:sub>
                      </m:sSub>
                      <m:r>
                        <a:rPr lang="en-US" sz="3600" b="0" i="1" smtClean="0">
                          <a:latin typeface="Cambria Math" panose="02040503050406030204" pitchFamily="18" charset="0"/>
                        </a:rPr>
                        <m:t>&lt;</m:t>
                      </m:r>
                      <m:r>
                        <a:rPr lang="en-US" sz="3600" b="0" i="1" smtClean="0">
                          <a:latin typeface="Cambria Math" panose="02040503050406030204" pitchFamily="18" charset="0"/>
                        </a:rPr>
                        <m:t>𝐷</m:t>
                      </m:r>
                    </m:oMath>
                  </m:oMathPara>
                </a14:m>
                <a:endParaRPr lang="en-CA" sz="3600" dirty="0">
                  <a:solidFill>
                    <a:schemeClr val="accent6">
                      <a:lumMod val="50000"/>
                    </a:schemeClr>
                  </a:solidFill>
                </a:endParaRPr>
              </a:p>
            </p:txBody>
          </p:sp>
        </mc:Choice>
        <mc:Fallback xmlns="">
          <p:sp>
            <p:nvSpPr>
              <p:cNvPr id="55" name="TextBox 54">
                <a:extLst>
                  <a:ext uri="{FF2B5EF4-FFF2-40B4-BE49-F238E27FC236}">
                    <a16:creationId xmlns:a16="http://schemas.microsoft.com/office/drawing/2014/main" id="{8B4B1B68-D3B9-4628-99D4-57E68A9B6133}"/>
                  </a:ext>
                </a:extLst>
              </p:cNvPr>
              <p:cNvSpPr txBox="1">
                <a:spLocks noRot="1" noChangeAspect="1" noMove="1" noResize="1" noEditPoints="1" noAdjustHandles="1" noChangeArrowheads="1" noChangeShapeType="1" noTextEdit="1"/>
              </p:cNvSpPr>
              <p:nvPr/>
            </p:nvSpPr>
            <p:spPr>
              <a:xfrm>
                <a:off x="1366220" y="6211669"/>
                <a:ext cx="1679627" cy="646331"/>
              </a:xfrm>
              <a:prstGeom prst="rect">
                <a:avLst/>
              </a:prstGeom>
              <a:blipFill>
                <a:blip r:embed="rId12"/>
                <a:stretch>
                  <a:fillRect/>
                </a:stretch>
              </a:blipFill>
              <a:ln w="38100">
                <a:solidFill>
                  <a:schemeClr val="tx1"/>
                </a:solidFill>
              </a:ln>
            </p:spPr>
            <p:txBody>
              <a:bodyPr/>
              <a:lstStyle/>
              <a:p>
                <a:r>
                  <a:rPr lang="en-CA">
                    <a:noFill/>
                  </a:rPr>
                  <a:t> </a:t>
                </a:r>
              </a:p>
            </p:txBody>
          </p:sp>
        </mc:Fallback>
      </mc:AlternateContent>
      <p:grpSp>
        <p:nvGrpSpPr>
          <p:cNvPr id="83" name="Group 82">
            <a:extLst>
              <a:ext uri="{FF2B5EF4-FFF2-40B4-BE49-F238E27FC236}">
                <a16:creationId xmlns:a16="http://schemas.microsoft.com/office/drawing/2014/main" id="{9A03F103-D253-49D3-89C8-CE6730841A8B}"/>
              </a:ext>
            </a:extLst>
          </p:cNvPr>
          <p:cNvGrpSpPr/>
          <p:nvPr/>
        </p:nvGrpSpPr>
        <p:grpSpPr>
          <a:xfrm>
            <a:off x="4011561" y="3658969"/>
            <a:ext cx="2008820" cy="2536799"/>
            <a:chOff x="5869858" y="4219408"/>
            <a:chExt cx="2008820" cy="2536799"/>
          </a:xfrm>
        </p:grpSpPr>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3F3EDF80-A7F4-4A4C-A29E-85D2F36DB824}"/>
                    </a:ext>
                  </a:extLst>
                </p:cNvPr>
                <p:cNvSpPr txBox="1"/>
                <p:nvPr/>
              </p:nvSpPr>
              <p:spPr>
                <a:xfrm>
                  <a:off x="5869858" y="4219408"/>
                  <a:ext cx="2008820" cy="1166538"/>
                </a:xfrm>
                <a:prstGeom prst="rect">
                  <a:avLst/>
                </a:prstGeom>
                <a:solidFill>
                  <a:schemeClr val="bg1"/>
                </a:solidFill>
                <a:ln w="38100">
                  <a:solidFill>
                    <a:schemeClr val="tx1"/>
                  </a:solidFill>
                </a:ln>
              </p:spPr>
              <p:txBody>
                <a:bodyPr wrap="none" rtlCol="0">
                  <a:spAutoFit/>
                </a:bodyPr>
                <a:lstStyle/>
                <a:p>
                  <a:r>
                    <a:rPr lang="en-US" sz="4800" dirty="0"/>
                    <a:t> </a:t>
                  </a:r>
                  <a14:m>
                    <m:oMath xmlns:m="http://schemas.openxmlformats.org/officeDocument/2006/math">
                      <m:f>
                        <m:fPr>
                          <m:ctrlPr>
                            <a:rPr lang="en-US" sz="4800" i="1" smtClean="0">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num>
                        <m:den>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den>
                      </m:f>
                      <m:r>
                        <a:rPr lang="en-US" sz="4800" b="0" i="1" smtClean="0">
                          <a:solidFill>
                            <a:schemeClr val="tx1"/>
                          </a:solidFill>
                          <a:latin typeface="Cambria Math" panose="02040503050406030204" pitchFamily="18" charset="0"/>
                        </a:rPr>
                        <m:t>=</m:t>
                      </m:r>
                      <m:r>
                        <a:rPr lang="en-US" sz="4800" b="0" i="1" smtClean="0">
                          <a:solidFill>
                            <a:schemeClr val="tx1"/>
                          </a:solidFill>
                          <a:latin typeface="Cambria Math" panose="02040503050406030204" pitchFamily="18" charset="0"/>
                        </a:rPr>
                        <m:t>𝑐</m:t>
                      </m:r>
                    </m:oMath>
                  </a14:m>
                  <a:endParaRPr lang="en-CA" sz="4800" dirty="0">
                    <a:solidFill>
                      <a:schemeClr val="accent6">
                        <a:lumMod val="50000"/>
                      </a:schemeClr>
                    </a:solidFill>
                  </a:endParaRPr>
                </a:p>
              </p:txBody>
            </p:sp>
          </mc:Choice>
          <mc:Fallback xmlns="">
            <p:sp>
              <p:nvSpPr>
                <p:cNvPr id="84" name="TextBox 83">
                  <a:extLst>
                    <a:ext uri="{FF2B5EF4-FFF2-40B4-BE49-F238E27FC236}">
                      <a16:creationId xmlns:a16="http://schemas.microsoft.com/office/drawing/2014/main" id="{3F3EDF80-A7F4-4A4C-A29E-85D2F36DB824}"/>
                    </a:ext>
                  </a:extLst>
                </p:cNvPr>
                <p:cNvSpPr txBox="1">
                  <a:spLocks noRot="1" noChangeAspect="1" noMove="1" noResize="1" noEditPoints="1" noAdjustHandles="1" noChangeArrowheads="1" noChangeShapeType="1" noTextEdit="1"/>
                </p:cNvSpPr>
                <p:nvPr/>
              </p:nvSpPr>
              <p:spPr>
                <a:xfrm>
                  <a:off x="5869858" y="4219408"/>
                  <a:ext cx="2008820" cy="1166538"/>
                </a:xfrm>
                <a:prstGeom prst="rect">
                  <a:avLst/>
                </a:prstGeom>
                <a:blipFill>
                  <a:blip r:embed="rId13"/>
                  <a:stretch>
                    <a:fillRect/>
                  </a:stretch>
                </a:blipFill>
                <a:ln w="38100">
                  <a:solidFill>
                    <a:schemeClr val="tx1"/>
                  </a:solidFill>
                </a:ln>
              </p:spPr>
              <p:txBody>
                <a:bodyPr/>
                <a:lstStyle/>
                <a:p>
                  <a:r>
                    <a:rPr lang="en-CA">
                      <a:noFill/>
                    </a:rPr>
                    <a:t> </a:t>
                  </a:r>
                </a:p>
              </p:txBody>
            </p:sp>
          </mc:Fallback>
        </mc:AlternateContent>
        <p:sp>
          <p:nvSpPr>
            <p:cNvPr id="85" name="Freeform: Shape 84">
              <a:extLst>
                <a:ext uri="{FF2B5EF4-FFF2-40B4-BE49-F238E27FC236}">
                  <a16:creationId xmlns:a16="http://schemas.microsoft.com/office/drawing/2014/main" id="{ADB42C5B-288C-4C6B-B8FF-A6836D3CE75D}"/>
                </a:ext>
              </a:extLst>
            </p:cNvPr>
            <p:cNvSpPr/>
            <p:nvPr/>
          </p:nvSpPr>
          <p:spPr>
            <a:xfrm rot="771839" flipH="1">
              <a:off x="6561127" y="5427800"/>
              <a:ext cx="496275" cy="1328407"/>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5715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solidFill>
                  <a:schemeClr val="accent1">
                    <a:lumMod val="60000"/>
                    <a:lumOff val="40000"/>
                  </a:schemeClr>
                </a:solidFill>
              </a:endParaRPr>
            </a:p>
          </p:txBody>
        </p:sp>
      </p:grpSp>
      <p:grpSp>
        <p:nvGrpSpPr>
          <p:cNvPr id="86" name="Group 85">
            <a:extLst>
              <a:ext uri="{FF2B5EF4-FFF2-40B4-BE49-F238E27FC236}">
                <a16:creationId xmlns:a16="http://schemas.microsoft.com/office/drawing/2014/main" id="{481DD2DA-C2AC-4363-8479-5A9F79CC49FA}"/>
              </a:ext>
            </a:extLst>
          </p:cNvPr>
          <p:cNvGrpSpPr/>
          <p:nvPr/>
        </p:nvGrpSpPr>
        <p:grpSpPr>
          <a:xfrm>
            <a:off x="6888111" y="2905572"/>
            <a:ext cx="2010422" cy="3229672"/>
            <a:chOff x="8746408" y="3466011"/>
            <a:chExt cx="2010422" cy="3229672"/>
          </a:xfrm>
        </p:grpSpPr>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F9FAF842-F111-4662-87AD-7FA8DA3A3551}"/>
                    </a:ext>
                  </a:extLst>
                </p:cNvPr>
                <p:cNvSpPr txBox="1"/>
                <p:nvPr/>
              </p:nvSpPr>
              <p:spPr>
                <a:xfrm>
                  <a:off x="8746408" y="3466011"/>
                  <a:ext cx="2010422" cy="1166538"/>
                </a:xfrm>
                <a:prstGeom prst="rect">
                  <a:avLst/>
                </a:prstGeom>
                <a:solidFill>
                  <a:schemeClr val="bg1"/>
                </a:solidFill>
                <a:ln w="38100">
                  <a:solidFill>
                    <a:schemeClr val="tx1"/>
                  </a:solidFill>
                </a:ln>
              </p:spPr>
              <p:txBody>
                <a:bodyPr wrap="none" rtlCol="0">
                  <a:spAutoFit/>
                </a:bodyPr>
                <a:lstStyle/>
                <a:p>
                  <a:r>
                    <a:rPr lang="en-US" sz="4800" dirty="0"/>
                    <a:t> </a:t>
                  </a:r>
                  <a14:m>
                    <m:oMath xmlns:m="http://schemas.openxmlformats.org/officeDocument/2006/math">
                      <m:f>
                        <m:fPr>
                          <m:ctrlPr>
                            <a:rPr lang="en-US" sz="4800" i="1" smtClean="0">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num>
                        <m:den>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den>
                      </m:f>
                      <m:r>
                        <a:rPr lang="en-US" sz="4800" b="0" i="1" smtClean="0">
                          <a:solidFill>
                            <a:schemeClr val="tx1"/>
                          </a:solidFill>
                          <a:latin typeface="Cambria Math" panose="02040503050406030204" pitchFamily="18" charset="0"/>
                        </a:rPr>
                        <m:t>&gt;</m:t>
                      </m:r>
                      <m:r>
                        <a:rPr lang="en-US" sz="4800" b="0" i="1" smtClean="0">
                          <a:solidFill>
                            <a:schemeClr val="tx1"/>
                          </a:solidFill>
                          <a:latin typeface="Cambria Math" panose="02040503050406030204" pitchFamily="18" charset="0"/>
                        </a:rPr>
                        <m:t>𝑐</m:t>
                      </m:r>
                    </m:oMath>
                  </a14:m>
                  <a:endParaRPr lang="en-CA" sz="4800" dirty="0">
                    <a:solidFill>
                      <a:schemeClr val="accent6">
                        <a:lumMod val="50000"/>
                      </a:schemeClr>
                    </a:solidFill>
                  </a:endParaRPr>
                </a:p>
              </p:txBody>
            </p:sp>
          </mc:Choice>
          <mc:Fallback xmlns="">
            <p:sp>
              <p:nvSpPr>
                <p:cNvPr id="87" name="TextBox 86">
                  <a:extLst>
                    <a:ext uri="{FF2B5EF4-FFF2-40B4-BE49-F238E27FC236}">
                      <a16:creationId xmlns:a16="http://schemas.microsoft.com/office/drawing/2014/main" id="{F9FAF842-F111-4662-87AD-7FA8DA3A3551}"/>
                    </a:ext>
                  </a:extLst>
                </p:cNvPr>
                <p:cNvSpPr txBox="1">
                  <a:spLocks noRot="1" noChangeAspect="1" noMove="1" noResize="1" noEditPoints="1" noAdjustHandles="1" noChangeArrowheads="1" noChangeShapeType="1" noTextEdit="1"/>
                </p:cNvSpPr>
                <p:nvPr/>
              </p:nvSpPr>
              <p:spPr>
                <a:xfrm>
                  <a:off x="8746408" y="3466011"/>
                  <a:ext cx="2010422" cy="1166538"/>
                </a:xfrm>
                <a:prstGeom prst="rect">
                  <a:avLst/>
                </a:prstGeom>
                <a:blipFill>
                  <a:blip r:embed="rId14"/>
                  <a:stretch>
                    <a:fillRect/>
                  </a:stretch>
                </a:blipFill>
                <a:ln w="38100">
                  <a:solidFill>
                    <a:schemeClr val="tx1"/>
                  </a:solidFill>
                </a:ln>
              </p:spPr>
              <p:txBody>
                <a:bodyPr/>
                <a:lstStyle/>
                <a:p>
                  <a:r>
                    <a:rPr lang="en-CA">
                      <a:noFill/>
                    </a:rPr>
                    <a:t> </a:t>
                  </a:r>
                </a:p>
              </p:txBody>
            </p:sp>
          </mc:Fallback>
        </mc:AlternateContent>
        <p:sp>
          <p:nvSpPr>
            <p:cNvPr id="88" name="Freeform: Shape 87">
              <a:extLst>
                <a:ext uri="{FF2B5EF4-FFF2-40B4-BE49-F238E27FC236}">
                  <a16:creationId xmlns:a16="http://schemas.microsoft.com/office/drawing/2014/main" id="{E04A7073-B072-4390-A415-2292653D7CFF}"/>
                </a:ext>
              </a:extLst>
            </p:cNvPr>
            <p:cNvSpPr/>
            <p:nvPr/>
          </p:nvSpPr>
          <p:spPr>
            <a:xfrm rot="636214" flipH="1">
              <a:off x="9093782" y="4676934"/>
              <a:ext cx="754177" cy="2018749"/>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5715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solidFill>
                  <a:schemeClr val="accent1">
                    <a:lumMod val="60000"/>
                    <a:lumOff val="40000"/>
                  </a:schemeClr>
                </a:solidFill>
              </a:endParaRPr>
            </a:p>
          </p:txBody>
        </p:sp>
      </p:grpSp>
      <p:grpSp>
        <p:nvGrpSpPr>
          <p:cNvPr id="90" name="Group 89">
            <a:extLst>
              <a:ext uri="{FF2B5EF4-FFF2-40B4-BE49-F238E27FC236}">
                <a16:creationId xmlns:a16="http://schemas.microsoft.com/office/drawing/2014/main" id="{CE180D5B-49A9-4C28-A019-9237BEB9A8D2}"/>
              </a:ext>
            </a:extLst>
          </p:cNvPr>
          <p:cNvGrpSpPr/>
          <p:nvPr/>
        </p:nvGrpSpPr>
        <p:grpSpPr>
          <a:xfrm>
            <a:off x="1095068" y="4000640"/>
            <a:ext cx="2010422" cy="2153644"/>
            <a:chOff x="3220065" y="4637279"/>
            <a:chExt cx="2010422" cy="2153644"/>
          </a:xfrm>
        </p:grpSpPr>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9500FBD1-B637-4475-AD8C-30C2CD0E67F2}"/>
                    </a:ext>
                  </a:extLst>
                </p:cNvPr>
                <p:cNvSpPr txBox="1"/>
                <p:nvPr/>
              </p:nvSpPr>
              <p:spPr>
                <a:xfrm>
                  <a:off x="3220065" y="4637279"/>
                  <a:ext cx="2010422" cy="1166538"/>
                </a:xfrm>
                <a:prstGeom prst="rect">
                  <a:avLst/>
                </a:prstGeom>
                <a:solidFill>
                  <a:schemeClr val="bg1"/>
                </a:solidFill>
                <a:ln w="38100">
                  <a:solidFill>
                    <a:schemeClr val="tx1"/>
                  </a:solidFill>
                </a:ln>
              </p:spPr>
              <p:txBody>
                <a:bodyPr wrap="none" rtlCol="0">
                  <a:spAutoFit/>
                </a:bodyPr>
                <a:lstStyle/>
                <a:p>
                  <a:r>
                    <a:rPr lang="en-US" sz="4800" dirty="0"/>
                    <a:t> </a:t>
                  </a:r>
                  <a14:m>
                    <m:oMath xmlns:m="http://schemas.openxmlformats.org/officeDocument/2006/math">
                      <m:f>
                        <m:fPr>
                          <m:ctrlPr>
                            <a:rPr lang="en-US" sz="4800" i="1" smtClean="0">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num>
                        <m:den>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den>
                      </m:f>
                      <m:r>
                        <a:rPr lang="en-US" sz="4800" b="0" i="1" smtClean="0">
                          <a:solidFill>
                            <a:schemeClr val="tx1"/>
                          </a:solidFill>
                          <a:latin typeface="Cambria Math" panose="02040503050406030204" pitchFamily="18" charset="0"/>
                        </a:rPr>
                        <m:t>&lt;</m:t>
                      </m:r>
                      <m:r>
                        <a:rPr lang="en-US" sz="4800" b="0" i="1" smtClean="0">
                          <a:solidFill>
                            <a:schemeClr val="tx1"/>
                          </a:solidFill>
                          <a:latin typeface="Cambria Math" panose="02040503050406030204" pitchFamily="18" charset="0"/>
                        </a:rPr>
                        <m:t>𝑐</m:t>
                      </m:r>
                    </m:oMath>
                  </a14:m>
                  <a:endParaRPr lang="en-CA" sz="4800" dirty="0">
                    <a:solidFill>
                      <a:schemeClr val="accent6">
                        <a:lumMod val="50000"/>
                      </a:schemeClr>
                    </a:solidFill>
                  </a:endParaRPr>
                </a:p>
              </p:txBody>
            </p:sp>
          </mc:Choice>
          <mc:Fallback xmlns="">
            <p:sp>
              <p:nvSpPr>
                <p:cNvPr id="92" name="TextBox 91">
                  <a:extLst>
                    <a:ext uri="{FF2B5EF4-FFF2-40B4-BE49-F238E27FC236}">
                      <a16:creationId xmlns:a16="http://schemas.microsoft.com/office/drawing/2014/main" id="{9500FBD1-B637-4475-AD8C-30C2CD0E67F2}"/>
                    </a:ext>
                  </a:extLst>
                </p:cNvPr>
                <p:cNvSpPr txBox="1">
                  <a:spLocks noRot="1" noChangeAspect="1" noMove="1" noResize="1" noEditPoints="1" noAdjustHandles="1" noChangeArrowheads="1" noChangeShapeType="1" noTextEdit="1"/>
                </p:cNvSpPr>
                <p:nvPr/>
              </p:nvSpPr>
              <p:spPr>
                <a:xfrm>
                  <a:off x="3220065" y="4637279"/>
                  <a:ext cx="2010422" cy="1166538"/>
                </a:xfrm>
                <a:prstGeom prst="rect">
                  <a:avLst/>
                </a:prstGeom>
                <a:blipFill>
                  <a:blip r:embed="rId15"/>
                  <a:stretch>
                    <a:fillRect/>
                  </a:stretch>
                </a:blipFill>
                <a:ln w="38100">
                  <a:solidFill>
                    <a:schemeClr val="tx1"/>
                  </a:solidFill>
                </a:ln>
              </p:spPr>
              <p:txBody>
                <a:bodyPr/>
                <a:lstStyle/>
                <a:p>
                  <a:r>
                    <a:rPr lang="en-CA">
                      <a:noFill/>
                    </a:rPr>
                    <a:t> </a:t>
                  </a:r>
                </a:p>
              </p:txBody>
            </p:sp>
          </mc:Fallback>
        </mc:AlternateContent>
        <p:sp>
          <p:nvSpPr>
            <p:cNvPr id="97" name="Freeform: Shape 96">
              <a:extLst>
                <a:ext uri="{FF2B5EF4-FFF2-40B4-BE49-F238E27FC236}">
                  <a16:creationId xmlns:a16="http://schemas.microsoft.com/office/drawing/2014/main" id="{C96CD10E-0CA6-4580-B3C2-066B54BB245C}"/>
                </a:ext>
              </a:extLst>
            </p:cNvPr>
            <p:cNvSpPr/>
            <p:nvPr/>
          </p:nvSpPr>
          <p:spPr>
            <a:xfrm rot="306154" flipH="1">
              <a:off x="4051852" y="5810220"/>
              <a:ext cx="366377" cy="980703"/>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5715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solidFill>
                  <a:schemeClr val="accent1">
                    <a:lumMod val="60000"/>
                    <a:lumOff val="40000"/>
                  </a:schemeClr>
                </a:solidFill>
              </a:endParaRPr>
            </a:p>
          </p:txBody>
        </p:sp>
      </p:grpSp>
      <mc:AlternateContent xmlns:mc="http://schemas.openxmlformats.org/markup-compatibility/2006" xmlns:p14="http://schemas.microsoft.com/office/powerpoint/2010/main" xmlns:iact="http://schemas.microsoft.com/office/powerpoint/2014/inkAction">
        <mc:Choice Requires="p14 iact">
          <p:contentPart p14:bwMode="auto" r:id="rId16">
            <p14:nvContentPartPr>
              <p14:cNvPr id="72" name="Ink 71">
                <a:extLst>
                  <a:ext uri="{FF2B5EF4-FFF2-40B4-BE49-F238E27FC236}">
                    <a16:creationId xmlns:a16="http://schemas.microsoft.com/office/drawing/2014/main" id="{CA0E5D76-1323-4C1B-A743-F60D494D3294}"/>
                  </a:ext>
                </a:extLst>
              </p14:cNvPr>
              <p14:cNvContentPartPr/>
              <p14:nvPr>
                <p:extLst>
                  <p:ext uri="{42D2F446-02D8-4167-A562-619A0277C38B}">
                    <p15:isNarration xmlns:p15="http://schemas.microsoft.com/office/powerpoint/2012/main" val="1"/>
                  </p:ext>
                </p:extLst>
              </p14:nvPr>
            </p14:nvContentPartPr>
            <p14:xfrm>
              <a:off x="2170080" y="3936600"/>
              <a:ext cx="8146440" cy="2366280"/>
            </p14:xfrm>
          </p:contentPart>
        </mc:Choice>
        <mc:Fallback xmlns="">
          <p:pic>
            <p:nvPicPr>
              <p:cNvPr id="72" name="Ink 71">
                <a:extLst>
                  <a:ext uri="{FF2B5EF4-FFF2-40B4-BE49-F238E27FC236}">
                    <a16:creationId xmlns:a16="http://schemas.microsoft.com/office/drawing/2014/main" id="{CA0E5D76-1323-4C1B-A743-F60D494D3294}"/>
                  </a:ext>
                </a:extLst>
              </p:cNvPr>
              <p:cNvPicPr>
                <a:picLocks noGrp="1" noRot="1" noChangeAspect="1" noMove="1" noResize="1" noEditPoints="1" noAdjustHandles="1" noChangeArrowheads="1" noChangeShapeType="1"/>
              </p:cNvPicPr>
              <p:nvPr/>
            </p:nvPicPr>
            <p:blipFill>
              <a:blip r:embed="rId17"/>
              <a:stretch>
                <a:fillRect/>
              </a:stretch>
            </p:blipFill>
            <p:spPr>
              <a:xfrm>
                <a:off x="2160720" y="3927240"/>
                <a:ext cx="8165160" cy="2385000"/>
              </a:xfrm>
              <a:prstGeom prst="rect">
                <a:avLst/>
              </a:prstGeom>
            </p:spPr>
          </p:pic>
        </mc:Fallback>
      </mc:AlternateContent>
    </p:spTree>
    <p:custDataLst>
      <p:tags r:id="rId1"/>
    </p:custDataLst>
    <p:extLst>
      <p:ext uri="{BB962C8B-B14F-4D97-AF65-F5344CB8AC3E}">
        <p14:creationId xmlns:p14="http://schemas.microsoft.com/office/powerpoint/2010/main" val="972044016"/>
      </p:ext>
    </p:extLst>
  </p:cSld>
  <p:clrMapOvr>
    <a:masterClrMapping/>
  </p:clrMapOvr>
  <mc:AlternateContent xmlns:mc="http://schemas.openxmlformats.org/markup-compatibility/2006" xmlns:p14="http://schemas.microsoft.com/office/powerpoint/2010/main">
    <mc:Choice Requires="p14">
      <p:transition spd="slow" p14:dur="2000" advTm="53899"/>
    </mc:Choice>
    <mc:Fallback xmlns="">
      <p:transition spd="slow" advTm="5389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72"/>
                                        </p:tgtEl>
                                        <p:attrNameLst>
                                          <p:attrName>style.visibility</p:attrName>
                                        </p:attrNameLst>
                                      </p:cBhvr>
                                      <p:to>
                                        <p:strVal val="visible"/>
                                      </p:to>
                                    </p:set>
                                    <p:cmd type="call" cmd="playFrom(0.0)">
                                      <p:cBhvr>
                                        <p:cTn id="7" dur="1" fill="hold"/>
                                        <p:tgtEl>
                                          <p:spTgt spid="72"/>
                                        </p:tgtEl>
                                      </p:cBhvr>
                                    </p:cmd>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left)">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1000"/>
                                        <p:tgtEl>
                                          <p:spTgt spid="52"/>
                                        </p:tgtEl>
                                      </p:cBhvr>
                                    </p:animEffect>
                                    <p:anim calcmode="lin" valueType="num">
                                      <p:cBhvr>
                                        <p:cTn id="35" dur="1000" fill="hold"/>
                                        <p:tgtEl>
                                          <p:spTgt spid="52"/>
                                        </p:tgtEl>
                                        <p:attrNameLst>
                                          <p:attrName>ppt_x</p:attrName>
                                        </p:attrNameLst>
                                      </p:cBhvr>
                                      <p:tavLst>
                                        <p:tav tm="0">
                                          <p:val>
                                            <p:strVal val="#ppt_x"/>
                                          </p:val>
                                        </p:tav>
                                        <p:tav tm="100000">
                                          <p:val>
                                            <p:strVal val="#ppt_x"/>
                                          </p:val>
                                        </p:tav>
                                      </p:tavLst>
                                    </p:anim>
                                    <p:anim calcmode="lin" valueType="num">
                                      <p:cBhvr>
                                        <p:cTn id="36"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wipe(down)">
                                      <p:cBhvr>
                                        <p:cTn id="41" dur="5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nodeType="click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fade">
                                      <p:cBhvr>
                                        <p:cTn id="46" dur="1000"/>
                                        <p:tgtEl>
                                          <p:spTgt spid="83"/>
                                        </p:tgtEl>
                                      </p:cBhvr>
                                    </p:animEffect>
                                    <p:anim calcmode="lin" valueType="num">
                                      <p:cBhvr>
                                        <p:cTn id="47" dur="1000" fill="hold"/>
                                        <p:tgtEl>
                                          <p:spTgt spid="83"/>
                                        </p:tgtEl>
                                        <p:attrNameLst>
                                          <p:attrName>ppt_x</p:attrName>
                                        </p:attrNameLst>
                                      </p:cBhvr>
                                      <p:tavLst>
                                        <p:tav tm="0">
                                          <p:val>
                                            <p:strVal val="#ppt_x"/>
                                          </p:val>
                                        </p:tav>
                                        <p:tav tm="100000">
                                          <p:val>
                                            <p:strVal val="#ppt_x"/>
                                          </p:val>
                                        </p:tav>
                                      </p:tavLst>
                                    </p:anim>
                                    <p:anim calcmode="lin" valueType="num">
                                      <p:cBhvr>
                                        <p:cTn id="48"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1000"/>
                                        <p:tgtEl>
                                          <p:spTgt spid="55"/>
                                        </p:tgtEl>
                                      </p:cBhvr>
                                    </p:animEffect>
                                    <p:anim calcmode="lin" valueType="num">
                                      <p:cBhvr>
                                        <p:cTn id="54" dur="1000" fill="hold"/>
                                        <p:tgtEl>
                                          <p:spTgt spid="55"/>
                                        </p:tgtEl>
                                        <p:attrNameLst>
                                          <p:attrName>ppt_x</p:attrName>
                                        </p:attrNameLst>
                                      </p:cBhvr>
                                      <p:tavLst>
                                        <p:tav tm="0">
                                          <p:val>
                                            <p:strVal val="#ppt_x"/>
                                          </p:val>
                                        </p:tav>
                                        <p:tav tm="100000">
                                          <p:val>
                                            <p:strVal val="#ppt_x"/>
                                          </p:val>
                                        </p:tav>
                                      </p:tavLst>
                                    </p:anim>
                                    <p:anim calcmode="lin" valueType="num">
                                      <p:cBhvr>
                                        <p:cTn id="55"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wipe(down)">
                                      <p:cBhvr>
                                        <p:cTn id="60" dur="500"/>
                                        <p:tgtEl>
                                          <p:spTgt spid="63"/>
                                        </p:tgtEl>
                                      </p:cBhvr>
                                    </p:animEffect>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nodeType="clickEffect">
                                  <p:stCondLst>
                                    <p:cond delay="0"/>
                                  </p:stCondLst>
                                  <p:childTnLst>
                                    <p:set>
                                      <p:cBhvr>
                                        <p:cTn id="64" dur="1" fill="hold">
                                          <p:stCondLst>
                                            <p:cond delay="0"/>
                                          </p:stCondLst>
                                        </p:cTn>
                                        <p:tgtEl>
                                          <p:spTgt spid="90"/>
                                        </p:tgtEl>
                                        <p:attrNameLst>
                                          <p:attrName>style.visibility</p:attrName>
                                        </p:attrNameLst>
                                      </p:cBhvr>
                                      <p:to>
                                        <p:strVal val="visible"/>
                                      </p:to>
                                    </p:set>
                                    <p:animEffect transition="in" filter="fade">
                                      <p:cBhvr>
                                        <p:cTn id="65" dur="1000"/>
                                        <p:tgtEl>
                                          <p:spTgt spid="90"/>
                                        </p:tgtEl>
                                      </p:cBhvr>
                                    </p:animEffect>
                                    <p:anim calcmode="lin" valueType="num">
                                      <p:cBhvr>
                                        <p:cTn id="66" dur="1000" fill="hold"/>
                                        <p:tgtEl>
                                          <p:spTgt spid="90"/>
                                        </p:tgtEl>
                                        <p:attrNameLst>
                                          <p:attrName>ppt_x</p:attrName>
                                        </p:attrNameLst>
                                      </p:cBhvr>
                                      <p:tavLst>
                                        <p:tav tm="0">
                                          <p:val>
                                            <p:strVal val="#ppt_x"/>
                                          </p:val>
                                        </p:tav>
                                        <p:tav tm="100000">
                                          <p:val>
                                            <p:strVal val="#ppt_x"/>
                                          </p:val>
                                        </p:tav>
                                      </p:tavLst>
                                    </p:anim>
                                    <p:anim calcmode="lin" valueType="num">
                                      <p:cBhvr>
                                        <p:cTn id="67"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fade">
                                      <p:cBhvr>
                                        <p:cTn id="72" dur="1000"/>
                                        <p:tgtEl>
                                          <p:spTgt spid="54"/>
                                        </p:tgtEl>
                                      </p:cBhvr>
                                    </p:animEffect>
                                    <p:anim calcmode="lin" valueType="num">
                                      <p:cBhvr>
                                        <p:cTn id="73" dur="1000" fill="hold"/>
                                        <p:tgtEl>
                                          <p:spTgt spid="54"/>
                                        </p:tgtEl>
                                        <p:attrNameLst>
                                          <p:attrName>ppt_x</p:attrName>
                                        </p:attrNameLst>
                                      </p:cBhvr>
                                      <p:tavLst>
                                        <p:tav tm="0">
                                          <p:val>
                                            <p:strVal val="#ppt_x"/>
                                          </p:val>
                                        </p:tav>
                                        <p:tav tm="100000">
                                          <p:val>
                                            <p:strVal val="#ppt_x"/>
                                          </p:val>
                                        </p:tav>
                                      </p:tavLst>
                                    </p:anim>
                                    <p:anim calcmode="lin" valueType="num">
                                      <p:cBhvr>
                                        <p:cTn id="7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down)">
                                      <p:cBhvr>
                                        <p:cTn id="79" dur="500"/>
                                        <p:tgtEl>
                                          <p:spTgt spid="62"/>
                                        </p:tgtEl>
                                      </p:cBhvr>
                                    </p:animEffect>
                                  </p:childTnLst>
                                </p:cTn>
                              </p:par>
                            </p:childTnLst>
                          </p:cTn>
                        </p:par>
                      </p:childTnLst>
                    </p:cTn>
                  </p:par>
                  <p:par>
                    <p:cTn id="80" fill="hold">
                      <p:stCondLst>
                        <p:cond delay="indefinite"/>
                      </p:stCondLst>
                      <p:childTnLst>
                        <p:par>
                          <p:cTn id="81" fill="hold">
                            <p:stCondLst>
                              <p:cond delay="0"/>
                            </p:stCondLst>
                            <p:childTnLst>
                              <p:par>
                                <p:cTn id="82" presetID="47" presetClass="entr" presetSubtype="0" fill="hold" nodeType="clickEffect">
                                  <p:stCondLst>
                                    <p:cond delay="0"/>
                                  </p:stCondLst>
                                  <p:childTnLst>
                                    <p:set>
                                      <p:cBhvr>
                                        <p:cTn id="83" dur="1" fill="hold">
                                          <p:stCondLst>
                                            <p:cond delay="0"/>
                                          </p:stCondLst>
                                        </p:cTn>
                                        <p:tgtEl>
                                          <p:spTgt spid="86"/>
                                        </p:tgtEl>
                                        <p:attrNameLst>
                                          <p:attrName>style.visibility</p:attrName>
                                        </p:attrNameLst>
                                      </p:cBhvr>
                                      <p:to>
                                        <p:strVal val="visible"/>
                                      </p:to>
                                    </p:set>
                                    <p:animEffect transition="in" filter="fade">
                                      <p:cBhvr>
                                        <p:cTn id="84" dur="1000"/>
                                        <p:tgtEl>
                                          <p:spTgt spid="86"/>
                                        </p:tgtEl>
                                      </p:cBhvr>
                                    </p:animEffect>
                                    <p:anim calcmode="lin" valueType="num">
                                      <p:cBhvr>
                                        <p:cTn id="85" dur="1000" fill="hold"/>
                                        <p:tgtEl>
                                          <p:spTgt spid="86"/>
                                        </p:tgtEl>
                                        <p:attrNameLst>
                                          <p:attrName>ppt_x</p:attrName>
                                        </p:attrNameLst>
                                      </p:cBhvr>
                                      <p:tavLst>
                                        <p:tav tm="0">
                                          <p:val>
                                            <p:strVal val="#ppt_x"/>
                                          </p:val>
                                        </p:tav>
                                        <p:tav tm="100000">
                                          <p:val>
                                            <p:strVal val="#ppt_x"/>
                                          </p:val>
                                        </p:tav>
                                      </p:tavLst>
                                    </p:anim>
                                    <p:anim calcmode="lin" valueType="num">
                                      <p:cBhvr>
                                        <p:cTn id="86"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2" grpId="0" animBg="1"/>
      <p:bldP spid="54" grpId="0" animBg="1"/>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untain, Water Jet, Gargoyle, Water Basin, Water">
            <a:extLst>
              <a:ext uri="{FF2B5EF4-FFF2-40B4-BE49-F238E27FC236}">
                <a16:creationId xmlns:a16="http://schemas.microsoft.com/office/drawing/2014/main" id="{60089100-5863-41CD-9BCD-3163FF1590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083" t="10000" r="33750" b="48750"/>
          <a:stretch/>
        </p:blipFill>
        <p:spPr bwMode="auto">
          <a:xfrm>
            <a:off x="781050" y="2782614"/>
            <a:ext cx="3581400" cy="4075386"/>
          </a:xfrm>
          <a:prstGeom prst="rect">
            <a:avLst/>
          </a:prstGeom>
          <a:noFill/>
          <a:extLst>
            <a:ext uri="{909E8E84-426E-40DD-AFC4-6F175D3DCCD1}">
              <a14:hiddenFill xmlns:a14="http://schemas.microsoft.com/office/drawing/2010/main">
                <a:solidFill>
                  <a:srgbClr val="FFFFFF"/>
                </a:solidFill>
              </a14:hiddenFill>
            </a:ext>
          </a:extLst>
        </p:spPr>
      </p:pic>
      <p:sp>
        <p:nvSpPr>
          <p:cNvPr id="20" name="Freeform: Shape 19">
            <a:extLst>
              <a:ext uri="{FF2B5EF4-FFF2-40B4-BE49-F238E27FC236}">
                <a16:creationId xmlns:a16="http://schemas.microsoft.com/office/drawing/2014/main" id="{152A90FA-8832-471B-B790-80A516C21E4C}"/>
              </a:ext>
            </a:extLst>
          </p:cNvPr>
          <p:cNvSpPr/>
          <p:nvPr/>
        </p:nvSpPr>
        <p:spPr>
          <a:xfrm>
            <a:off x="1588603" y="3156990"/>
            <a:ext cx="1152940" cy="3056092"/>
          </a:xfrm>
          <a:custGeom>
            <a:avLst/>
            <a:gdLst>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72125 w 7029450"/>
              <a:gd name="connsiteY11" fmla="*/ 1390712 h 4267262"/>
              <a:gd name="connsiteX12" fmla="*/ 5962650 w 7029450"/>
              <a:gd name="connsiteY12" fmla="*/ 2009837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62650 w 7029450"/>
              <a:gd name="connsiteY12" fmla="*/ 2009837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24600 w 7029450"/>
              <a:gd name="connsiteY13" fmla="*/ 268611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53075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723962 h 4267262"/>
              <a:gd name="connsiteX11" fmla="*/ 5553075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6581775"/>
              <a:gd name="connsiteY0" fmla="*/ 4267262 h 4267262"/>
              <a:gd name="connsiteX1" fmla="*/ 457200 w 6581775"/>
              <a:gd name="connsiteY1" fmla="*/ 3209987 h 4267262"/>
              <a:gd name="connsiteX2" fmla="*/ 895350 w 6581775"/>
              <a:gd name="connsiteY2" fmla="*/ 2352737 h 4267262"/>
              <a:gd name="connsiteX3" fmla="*/ 1333500 w 6581775"/>
              <a:gd name="connsiteY3" fmla="*/ 1619312 h 4267262"/>
              <a:gd name="connsiteX4" fmla="*/ 1885950 w 6581775"/>
              <a:gd name="connsiteY4" fmla="*/ 885887 h 4267262"/>
              <a:gd name="connsiteX5" fmla="*/ 2419350 w 6581775"/>
              <a:gd name="connsiteY5" fmla="*/ 400112 h 4267262"/>
              <a:gd name="connsiteX6" fmla="*/ 3009900 w 6581775"/>
              <a:gd name="connsiteY6" fmla="*/ 85787 h 4267262"/>
              <a:gd name="connsiteX7" fmla="*/ 3476625 w 6581775"/>
              <a:gd name="connsiteY7" fmla="*/ 62 h 4267262"/>
              <a:gd name="connsiteX8" fmla="*/ 4019550 w 6581775"/>
              <a:gd name="connsiteY8" fmla="*/ 76262 h 4267262"/>
              <a:gd name="connsiteX9" fmla="*/ 4467225 w 6581775"/>
              <a:gd name="connsiteY9" fmla="*/ 295337 h 4267262"/>
              <a:gd name="connsiteX10" fmla="*/ 4962525 w 6581775"/>
              <a:gd name="connsiteY10" fmla="*/ 723962 h 4267262"/>
              <a:gd name="connsiteX11" fmla="*/ 5553075 w 6581775"/>
              <a:gd name="connsiteY11" fmla="*/ 1419287 h 4267262"/>
              <a:gd name="connsiteX12" fmla="*/ 5953125 w 6581775"/>
              <a:gd name="connsiteY12" fmla="*/ 2038412 h 4267262"/>
              <a:gd name="connsiteX13" fmla="*/ 6305550 w 6581775"/>
              <a:gd name="connsiteY13" fmla="*/ 2705162 h 4267262"/>
              <a:gd name="connsiteX14" fmla="*/ 6581775 w 6581775"/>
              <a:gd name="connsiteY14" fmla="*/ 3257612 h 4267262"/>
              <a:gd name="connsiteX0" fmla="*/ 0 w 6305550"/>
              <a:gd name="connsiteY0" fmla="*/ 4267262 h 4267262"/>
              <a:gd name="connsiteX1" fmla="*/ 457200 w 6305550"/>
              <a:gd name="connsiteY1" fmla="*/ 3209987 h 4267262"/>
              <a:gd name="connsiteX2" fmla="*/ 895350 w 6305550"/>
              <a:gd name="connsiteY2" fmla="*/ 2352737 h 4267262"/>
              <a:gd name="connsiteX3" fmla="*/ 1333500 w 6305550"/>
              <a:gd name="connsiteY3" fmla="*/ 1619312 h 4267262"/>
              <a:gd name="connsiteX4" fmla="*/ 1885950 w 6305550"/>
              <a:gd name="connsiteY4" fmla="*/ 885887 h 4267262"/>
              <a:gd name="connsiteX5" fmla="*/ 2419350 w 6305550"/>
              <a:gd name="connsiteY5" fmla="*/ 400112 h 4267262"/>
              <a:gd name="connsiteX6" fmla="*/ 3009900 w 6305550"/>
              <a:gd name="connsiteY6" fmla="*/ 85787 h 4267262"/>
              <a:gd name="connsiteX7" fmla="*/ 3476625 w 6305550"/>
              <a:gd name="connsiteY7" fmla="*/ 62 h 4267262"/>
              <a:gd name="connsiteX8" fmla="*/ 4019550 w 6305550"/>
              <a:gd name="connsiteY8" fmla="*/ 76262 h 4267262"/>
              <a:gd name="connsiteX9" fmla="*/ 4467225 w 6305550"/>
              <a:gd name="connsiteY9" fmla="*/ 295337 h 4267262"/>
              <a:gd name="connsiteX10" fmla="*/ 4962525 w 6305550"/>
              <a:gd name="connsiteY10" fmla="*/ 723962 h 4267262"/>
              <a:gd name="connsiteX11" fmla="*/ 5553075 w 6305550"/>
              <a:gd name="connsiteY11" fmla="*/ 1419287 h 4267262"/>
              <a:gd name="connsiteX12" fmla="*/ 5953125 w 6305550"/>
              <a:gd name="connsiteY12" fmla="*/ 2038412 h 4267262"/>
              <a:gd name="connsiteX13" fmla="*/ 6305550 w 6305550"/>
              <a:gd name="connsiteY13" fmla="*/ 2705162 h 4267262"/>
              <a:gd name="connsiteX0" fmla="*/ 0 w 5953125"/>
              <a:gd name="connsiteY0" fmla="*/ 4267262 h 4267262"/>
              <a:gd name="connsiteX1" fmla="*/ 457200 w 5953125"/>
              <a:gd name="connsiteY1" fmla="*/ 3209987 h 4267262"/>
              <a:gd name="connsiteX2" fmla="*/ 895350 w 5953125"/>
              <a:gd name="connsiteY2" fmla="*/ 2352737 h 4267262"/>
              <a:gd name="connsiteX3" fmla="*/ 1333500 w 5953125"/>
              <a:gd name="connsiteY3" fmla="*/ 1619312 h 4267262"/>
              <a:gd name="connsiteX4" fmla="*/ 1885950 w 5953125"/>
              <a:gd name="connsiteY4" fmla="*/ 885887 h 4267262"/>
              <a:gd name="connsiteX5" fmla="*/ 2419350 w 5953125"/>
              <a:gd name="connsiteY5" fmla="*/ 400112 h 4267262"/>
              <a:gd name="connsiteX6" fmla="*/ 3009900 w 5953125"/>
              <a:gd name="connsiteY6" fmla="*/ 85787 h 4267262"/>
              <a:gd name="connsiteX7" fmla="*/ 3476625 w 5953125"/>
              <a:gd name="connsiteY7" fmla="*/ 62 h 4267262"/>
              <a:gd name="connsiteX8" fmla="*/ 4019550 w 5953125"/>
              <a:gd name="connsiteY8" fmla="*/ 76262 h 4267262"/>
              <a:gd name="connsiteX9" fmla="*/ 4467225 w 5953125"/>
              <a:gd name="connsiteY9" fmla="*/ 295337 h 4267262"/>
              <a:gd name="connsiteX10" fmla="*/ 4962525 w 5953125"/>
              <a:gd name="connsiteY10" fmla="*/ 723962 h 4267262"/>
              <a:gd name="connsiteX11" fmla="*/ 5553075 w 5953125"/>
              <a:gd name="connsiteY11" fmla="*/ 1419287 h 4267262"/>
              <a:gd name="connsiteX12" fmla="*/ 5953125 w 5953125"/>
              <a:gd name="connsiteY12" fmla="*/ 2038412 h 4267262"/>
              <a:gd name="connsiteX0" fmla="*/ 0 w 5553075"/>
              <a:gd name="connsiteY0" fmla="*/ 4267262 h 4267262"/>
              <a:gd name="connsiteX1" fmla="*/ 457200 w 5553075"/>
              <a:gd name="connsiteY1" fmla="*/ 3209987 h 4267262"/>
              <a:gd name="connsiteX2" fmla="*/ 895350 w 5553075"/>
              <a:gd name="connsiteY2" fmla="*/ 2352737 h 4267262"/>
              <a:gd name="connsiteX3" fmla="*/ 1333500 w 5553075"/>
              <a:gd name="connsiteY3" fmla="*/ 1619312 h 4267262"/>
              <a:gd name="connsiteX4" fmla="*/ 1885950 w 5553075"/>
              <a:gd name="connsiteY4" fmla="*/ 885887 h 4267262"/>
              <a:gd name="connsiteX5" fmla="*/ 2419350 w 5553075"/>
              <a:gd name="connsiteY5" fmla="*/ 400112 h 4267262"/>
              <a:gd name="connsiteX6" fmla="*/ 3009900 w 5553075"/>
              <a:gd name="connsiteY6" fmla="*/ 85787 h 4267262"/>
              <a:gd name="connsiteX7" fmla="*/ 3476625 w 5553075"/>
              <a:gd name="connsiteY7" fmla="*/ 62 h 4267262"/>
              <a:gd name="connsiteX8" fmla="*/ 4019550 w 5553075"/>
              <a:gd name="connsiteY8" fmla="*/ 76262 h 4267262"/>
              <a:gd name="connsiteX9" fmla="*/ 4467225 w 5553075"/>
              <a:gd name="connsiteY9" fmla="*/ 295337 h 4267262"/>
              <a:gd name="connsiteX10" fmla="*/ 4962525 w 5553075"/>
              <a:gd name="connsiteY10" fmla="*/ 723962 h 4267262"/>
              <a:gd name="connsiteX11" fmla="*/ 5553075 w 5553075"/>
              <a:gd name="connsiteY11" fmla="*/ 1419287 h 4267262"/>
              <a:gd name="connsiteX0" fmla="*/ 0 w 4962525"/>
              <a:gd name="connsiteY0" fmla="*/ 4267262 h 4267262"/>
              <a:gd name="connsiteX1" fmla="*/ 457200 w 4962525"/>
              <a:gd name="connsiteY1" fmla="*/ 3209987 h 4267262"/>
              <a:gd name="connsiteX2" fmla="*/ 895350 w 4962525"/>
              <a:gd name="connsiteY2" fmla="*/ 2352737 h 4267262"/>
              <a:gd name="connsiteX3" fmla="*/ 1333500 w 4962525"/>
              <a:gd name="connsiteY3" fmla="*/ 1619312 h 4267262"/>
              <a:gd name="connsiteX4" fmla="*/ 1885950 w 4962525"/>
              <a:gd name="connsiteY4" fmla="*/ 885887 h 4267262"/>
              <a:gd name="connsiteX5" fmla="*/ 2419350 w 4962525"/>
              <a:gd name="connsiteY5" fmla="*/ 400112 h 4267262"/>
              <a:gd name="connsiteX6" fmla="*/ 3009900 w 4962525"/>
              <a:gd name="connsiteY6" fmla="*/ 85787 h 4267262"/>
              <a:gd name="connsiteX7" fmla="*/ 3476625 w 4962525"/>
              <a:gd name="connsiteY7" fmla="*/ 62 h 4267262"/>
              <a:gd name="connsiteX8" fmla="*/ 4019550 w 4962525"/>
              <a:gd name="connsiteY8" fmla="*/ 76262 h 4267262"/>
              <a:gd name="connsiteX9" fmla="*/ 4467225 w 4962525"/>
              <a:gd name="connsiteY9" fmla="*/ 295337 h 4267262"/>
              <a:gd name="connsiteX10" fmla="*/ 4962525 w 4962525"/>
              <a:gd name="connsiteY10" fmla="*/ 723962 h 4267262"/>
              <a:gd name="connsiteX0" fmla="*/ 0 w 4467225"/>
              <a:gd name="connsiteY0" fmla="*/ 4267262 h 4267262"/>
              <a:gd name="connsiteX1" fmla="*/ 457200 w 4467225"/>
              <a:gd name="connsiteY1" fmla="*/ 3209987 h 4267262"/>
              <a:gd name="connsiteX2" fmla="*/ 895350 w 4467225"/>
              <a:gd name="connsiteY2" fmla="*/ 2352737 h 4267262"/>
              <a:gd name="connsiteX3" fmla="*/ 1333500 w 4467225"/>
              <a:gd name="connsiteY3" fmla="*/ 1619312 h 4267262"/>
              <a:gd name="connsiteX4" fmla="*/ 1885950 w 4467225"/>
              <a:gd name="connsiteY4" fmla="*/ 885887 h 4267262"/>
              <a:gd name="connsiteX5" fmla="*/ 2419350 w 4467225"/>
              <a:gd name="connsiteY5" fmla="*/ 400112 h 4267262"/>
              <a:gd name="connsiteX6" fmla="*/ 3009900 w 4467225"/>
              <a:gd name="connsiteY6" fmla="*/ 85787 h 4267262"/>
              <a:gd name="connsiteX7" fmla="*/ 3476625 w 4467225"/>
              <a:gd name="connsiteY7" fmla="*/ 62 h 4267262"/>
              <a:gd name="connsiteX8" fmla="*/ 4019550 w 4467225"/>
              <a:gd name="connsiteY8" fmla="*/ 76262 h 4267262"/>
              <a:gd name="connsiteX9" fmla="*/ 4467225 w 4467225"/>
              <a:gd name="connsiteY9" fmla="*/ 295337 h 4267262"/>
              <a:gd name="connsiteX0" fmla="*/ 0 w 4019550"/>
              <a:gd name="connsiteY0" fmla="*/ 4267262 h 4267262"/>
              <a:gd name="connsiteX1" fmla="*/ 457200 w 4019550"/>
              <a:gd name="connsiteY1" fmla="*/ 3209987 h 4267262"/>
              <a:gd name="connsiteX2" fmla="*/ 895350 w 4019550"/>
              <a:gd name="connsiteY2" fmla="*/ 2352737 h 4267262"/>
              <a:gd name="connsiteX3" fmla="*/ 1333500 w 4019550"/>
              <a:gd name="connsiteY3" fmla="*/ 1619312 h 4267262"/>
              <a:gd name="connsiteX4" fmla="*/ 1885950 w 4019550"/>
              <a:gd name="connsiteY4" fmla="*/ 885887 h 4267262"/>
              <a:gd name="connsiteX5" fmla="*/ 2419350 w 4019550"/>
              <a:gd name="connsiteY5" fmla="*/ 400112 h 4267262"/>
              <a:gd name="connsiteX6" fmla="*/ 3009900 w 4019550"/>
              <a:gd name="connsiteY6" fmla="*/ 85787 h 4267262"/>
              <a:gd name="connsiteX7" fmla="*/ 3476625 w 4019550"/>
              <a:gd name="connsiteY7" fmla="*/ 62 h 4267262"/>
              <a:gd name="connsiteX8" fmla="*/ 4019550 w 4019550"/>
              <a:gd name="connsiteY8" fmla="*/ 76262 h 4267262"/>
              <a:gd name="connsiteX0" fmla="*/ 0 w 3476625"/>
              <a:gd name="connsiteY0" fmla="*/ 4267200 h 4267200"/>
              <a:gd name="connsiteX1" fmla="*/ 457200 w 3476625"/>
              <a:gd name="connsiteY1" fmla="*/ 3209925 h 4267200"/>
              <a:gd name="connsiteX2" fmla="*/ 895350 w 3476625"/>
              <a:gd name="connsiteY2" fmla="*/ 2352675 h 4267200"/>
              <a:gd name="connsiteX3" fmla="*/ 1333500 w 3476625"/>
              <a:gd name="connsiteY3" fmla="*/ 1619250 h 4267200"/>
              <a:gd name="connsiteX4" fmla="*/ 1885950 w 3476625"/>
              <a:gd name="connsiteY4" fmla="*/ 885825 h 4267200"/>
              <a:gd name="connsiteX5" fmla="*/ 2419350 w 3476625"/>
              <a:gd name="connsiteY5" fmla="*/ 400050 h 4267200"/>
              <a:gd name="connsiteX6" fmla="*/ 3009900 w 3476625"/>
              <a:gd name="connsiteY6" fmla="*/ 85725 h 4267200"/>
              <a:gd name="connsiteX7" fmla="*/ 3476625 w 3476625"/>
              <a:gd name="connsiteY7"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6625" h="4267200">
                <a:moveTo>
                  <a:pt x="0" y="4267200"/>
                </a:moveTo>
                <a:cubicBezTo>
                  <a:pt x="153987" y="3898106"/>
                  <a:pt x="307975" y="3529012"/>
                  <a:pt x="457200" y="3209925"/>
                </a:cubicBezTo>
                <a:cubicBezTo>
                  <a:pt x="606425" y="2890838"/>
                  <a:pt x="749300" y="2617787"/>
                  <a:pt x="895350" y="2352675"/>
                </a:cubicBezTo>
                <a:cubicBezTo>
                  <a:pt x="1041400" y="2087563"/>
                  <a:pt x="1168400" y="1863725"/>
                  <a:pt x="1333500" y="1619250"/>
                </a:cubicBezTo>
                <a:cubicBezTo>
                  <a:pt x="1498600" y="1374775"/>
                  <a:pt x="1704975" y="1089025"/>
                  <a:pt x="1885950" y="885825"/>
                </a:cubicBezTo>
                <a:cubicBezTo>
                  <a:pt x="2066925" y="682625"/>
                  <a:pt x="2232025" y="533400"/>
                  <a:pt x="2419350" y="400050"/>
                </a:cubicBezTo>
                <a:cubicBezTo>
                  <a:pt x="2606675" y="266700"/>
                  <a:pt x="2833688" y="152400"/>
                  <a:pt x="3009900" y="85725"/>
                </a:cubicBezTo>
                <a:cubicBezTo>
                  <a:pt x="3186112" y="19050"/>
                  <a:pt x="3308350" y="1587"/>
                  <a:pt x="3476625" y="0"/>
                </a:cubicBezTo>
              </a:path>
            </a:pathLst>
          </a:cu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1" name="Freeform: Shape 20">
            <a:extLst>
              <a:ext uri="{FF2B5EF4-FFF2-40B4-BE49-F238E27FC236}">
                <a16:creationId xmlns:a16="http://schemas.microsoft.com/office/drawing/2014/main" id="{F3F656BB-4B9B-4FEA-8300-2D16511EFCA3}"/>
              </a:ext>
            </a:extLst>
          </p:cNvPr>
          <p:cNvSpPr/>
          <p:nvPr/>
        </p:nvSpPr>
        <p:spPr>
          <a:xfrm flipH="1">
            <a:off x="2741543" y="3156990"/>
            <a:ext cx="1152940" cy="3056092"/>
          </a:xfrm>
          <a:custGeom>
            <a:avLst/>
            <a:gdLst>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72125 w 7029450"/>
              <a:gd name="connsiteY11" fmla="*/ 1390712 h 4267262"/>
              <a:gd name="connsiteX12" fmla="*/ 5962650 w 7029450"/>
              <a:gd name="connsiteY12" fmla="*/ 2009837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62650 w 7029450"/>
              <a:gd name="connsiteY12" fmla="*/ 2009837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24600 w 7029450"/>
              <a:gd name="connsiteY13" fmla="*/ 268611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53075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723962 h 4267262"/>
              <a:gd name="connsiteX11" fmla="*/ 5553075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6581775"/>
              <a:gd name="connsiteY0" fmla="*/ 4267262 h 4267262"/>
              <a:gd name="connsiteX1" fmla="*/ 457200 w 6581775"/>
              <a:gd name="connsiteY1" fmla="*/ 3209987 h 4267262"/>
              <a:gd name="connsiteX2" fmla="*/ 895350 w 6581775"/>
              <a:gd name="connsiteY2" fmla="*/ 2352737 h 4267262"/>
              <a:gd name="connsiteX3" fmla="*/ 1333500 w 6581775"/>
              <a:gd name="connsiteY3" fmla="*/ 1619312 h 4267262"/>
              <a:gd name="connsiteX4" fmla="*/ 1885950 w 6581775"/>
              <a:gd name="connsiteY4" fmla="*/ 885887 h 4267262"/>
              <a:gd name="connsiteX5" fmla="*/ 2419350 w 6581775"/>
              <a:gd name="connsiteY5" fmla="*/ 400112 h 4267262"/>
              <a:gd name="connsiteX6" fmla="*/ 3009900 w 6581775"/>
              <a:gd name="connsiteY6" fmla="*/ 85787 h 4267262"/>
              <a:gd name="connsiteX7" fmla="*/ 3476625 w 6581775"/>
              <a:gd name="connsiteY7" fmla="*/ 62 h 4267262"/>
              <a:gd name="connsiteX8" fmla="*/ 4019550 w 6581775"/>
              <a:gd name="connsiteY8" fmla="*/ 76262 h 4267262"/>
              <a:gd name="connsiteX9" fmla="*/ 4467225 w 6581775"/>
              <a:gd name="connsiteY9" fmla="*/ 295337 h 4267262"/>
              <a:gd name="connsiteX10" fmla="*/ 4962525 w 6581775"/>
              <a:gd name="connsiteY10" fmla="*/ 723962 h 4267262"/>
              <a:gd name="connsiteX11" fmla="*/ 5553075 w 6581775"/>
              <a:gd name="connsiteY11" fmla="*/ 1419287 h 4267262"/>
              <a:gd name="connsiteX12" fmla="*/ 5953125 w 6581775"/>
              <a:gd name="connsiteY12" fmla="*/ 2038412 h 4267262"/>
              <a:gd name="connsiteX13" fmla="*/ 6305550 w 6581775"/>
              <a:gd name="connsiteY13" fmla="*/ 2705162 h 4267262"/>
              <a:gd name="connsiteX14" fmla="*/ 6581775 w 6581775"/>
              <a:gd name="connsiteY14" fmla="*/ 3257612 h 4267262"/>
              <a:gd name="connsiteX0" fmla="*/ 0 w 6305550"/>
              <a:gd name="connsiteY0" fmla="*/ 4267262 h 4267262"/>
              <a:gd name="connsiteX1" fmla="*/ 457200 w 6305550"/>
              <a:gd name="connsiteY1" fmla="*/ 3209987 h 4267262"/>
              <a:gd name="connsiteX2" fmla="*/ 895350 w 6305550"/>
              <a:gd name="connsiteY2" fmla="*/ 2352737 h 4267262"/>
              <a:gd name="connsiteX3" fmla="*/ 1333500 w 6305550"/>
              <a:gd name="connsiteY3" fmla="*/ 1619312 h 4267262"/>
              <a:gd name="connsiteX4" fmla="*/ 1885950 w 6305550"/>
              <a:gd name="connsiteY4" fmla="*/ 885887 h 4267262"/>
              <a:gd name="connsiteX5" fmla="*/ 2419350 w 6305550"/>
              <a:gd name="connsiteY5" fmla="*/ 400112 h 4267262"/>
              <a:gd name="connsiteX6" fmla="*/ 3009900 w 6305550"/>
              <a:gd name="connsiteY6" fmla="*/ 85787 h 4267262"/>
              <a:gd name="connsiteX7" fmla="*/ 3476625 w 6305550"/>
              <a:gd name="connsiteY7" fmla="*/ 62 h 4267262"/>
              <a:gd name="connsiteX8" fmla="*/ 4019550 w 6305550"/>
              <a:gd name="connsiteY8" fmla="*/ 76262 h 4267262"/>
              <a:gd name="connsiteX9" fmla="*/ 4467225 w 6305550"/>
              <a:gd name="connsiteY9" fmla="*/ 295337 h 4267262"/>
              <a:gd name="connsiteX10" fmla="*/ 4962525 w 6305550"/>
              <a:gd name="connsiteY10" fmla="*/ 723962 h 4267262"/>
              <a:gd name="connsiteX11" fmla="*/ 5553075 w 6305550"/>
              <a:gd name="connsiteY11" fmla="*/ 1419287 h 4267262"/>
              <a:gd name="connsiteX12" fmla="*/ 5953125 w 6305550"/>
              <a:gd name="connsiteY12" fmla="*/ 2038412 h 4267262"/>
              <a:gd name="connsiteX13" fmla="*/ 6305550 w 6305550"/>
              <a:gd name="connsiteY13" fmla="*/ 2705162 h 4267262"/>
              <a:gd name="connsiteX0" fmla="*/ 0 w 5953125"/>
              <a:gd name="connsiteY0" fmla="*/ 4267262 h 4267262"/>
              <a:gd name="connsiteX1" fmla="*/ 457200 w 5953125"/>
              <a:gd name="connsiteY1" fmla="*/ 3209987 h 4267262"/>
              <a:gd name="connsiteX2" fmla="*/ 895350 w 5953125"/>
              <a:gd name="connsiteY2" fmla="*/ 2352737 h 4267262"/>
              <a:gd name="connsiteX3" fmla="*/ 1333500 w 5953125"/>
              <a:gd name="connsiteY3" fmla="*/ 1619312 h 4267262"/>
              <a:gd name="connsiteX4" fmla="*/ 1885950 w 5953125"/>
              <a:gd name="connsiteY4" fmla="*/ 885887 h 4267262"/>
              <a:gd name="connsiteX5" fmla="*/ 2419350 w 5953125"/>
              <a:gd name="connsiteY5" fmla="*/ 400112 h 4267262"/>
              <a:gd name="connsiteX6" fmla="*/ 3009900 w 5953125"/>
              <a:gd name="connsiteY6" fmla="*/ 85787 h 4267262"/>
              <a:gd name="connsiteX7" fmla="*/ 3476625 w 5953125"/>
              <a:gd name="connsiteY7" fmla="*/ 62 h 4267262"/>
              <a:gd name="connsiteX8" fmla="*/ 4019550 w 5953125"/>
              <a:gd name="connsiteY8" fmla="*/ 76262 h 4267262"/>
              <a:gd name="connsiteX9" fmla="*/ 4467225 w 5953125"/>
              <a:gd name="connsiteY9" fmla="*/ 295337 h 4267262"/>
              <a:gd name="connsiteX10" fmla="*/ 4962525 w 5953125"/>
              <a:gd name="connsiteY10" fmla="*/ 723962 h 4267262"/>
              <a:gd name="connsiteX11" fmla="*/ 5553075 w 5953125"/>
              <a:gd name="connsiteY11" fmla="*/ 1419287 h 4267262"/>
              <a:gd name="connsiteX12" fmla="*/ 5953125 w 5953125"/>
              <a:gd name="connsiteY12" fmla="*/ 2038412 h 4267262"/>
              <a:gd name="connsiteX0" fmla="*/ 0 w 5553075"/>
              <a:gd name="connsiteY0" fmla="*/ 4267262 h 4267262"/>
              <a:gd name="connsiteX1" fmla="*/ 457200 w 5553075"/>
              <a:gd name="connsiteY1" fmla="*/ 3209987 h 4267262"/>
              <a:gd name="connsiteX2" fmla="*/ 895350 w 5553075"/>
              <a:gd name="connsiteY2" fmla="*/ 2352737 h 4267262"/>
              <a:gd name="connsiteX3" fmla="*/ 1333500 w 5553075"/>
              <a:gd name="connsiteY3" fmla="*/ 1619312 h 4267262"/>
              <a:gd name="connsiteX4" fmla="*/ 1885950 w 5553075"/>
              <a:gd name="connsiteY4" fmla="*/ 885887 h 4267262"/>
              <a:gd name="connsiteX5" fmla="*/ 2419350 w 5553075"/>
              <a:gd name="connsiteY5" fmla="*/ 400112 h 4267262"/>
              <a:gd name="connsiteX6" fmla="*/ 3009900 w 5553075"/>
              <a:gd name="connsiteY6" fmla="*/ 85787 h 4267262"/>
              <a:gd name="connsiteX7" fmla="*/ 3476625 w 5553075"/>
              <a:gd name="connsiteY7" fmla="*/ 62 h 4267262"/>
              <a:gd name="connsiteX8" fmla="*/ 4019550 w 5553075"/>
              <a:gd name="connsiteY8" fmla="*/ 76262 h 4267262"/>
              <a:gd name="connsiteX9" fmla="*/ 4467225 w 5553075"/>
              <a:gd name="connsiteY9" fmla="*/ 295337 h 4267262"/>
              <a:gd name="connsiteX10" fmla="*/ 4962525 w 5553075"/>
              <a:gd name="connsiteY10" fmla="*/ 723962 h 4267262"/>
              <a:gd name="connsiteX11" fmla="*/ 5553075 w 5553075"/>
              <a:gd name="connsiteY11" fmla="*/ 1419287 h 4267262"/>
              <a:gd name="connsiteX0" fmla="*/ 0 w 4962525"/>
              <a:gd name="connsiteY0" fmla="*/ 4267262 h 4267262"/>
              <a:gd name="connsiteX1" fmla="*/ 457200 w 4962525"/>
              <a:gd name="connsiteY1" fmla="*/ 3209987 h 4267262"/>
              <a:gd name="connsiteX2" fmla="*/ 895350 w 4962525"/>
              <a:gd name="connsiteY2" fmla="*/ 2352737 h 4267262"/>
              <a:gd name="connsiteX3" fmla="*/ 1333500 w 4962525"/>
              <a:gd name="connsiteY3" fmla="*/ 1619312 h 4267262"/>
              <a:gd name="connsiteX4" fmla="*/ 1885950 w 4962525"/>
              <a:gd name="connsiteY4" fmla="*/ 885887 h 4267262"/>
              <a:gd name="connsiteX5" fmla="*/ 2419350 w 4962525"/>
              <a:gd name="connsiteY5" fmla="*/ 400112 h 4267262"/>
              <a:gd name="connsiteX6" fmla="*/ 3009900 w 4962525"/>
              <a:gd name="connsiteY6" fmla="*/ 85787 h 4267262"/>
              <a:gd name="connsiteX7" fmla="*/ 3476625 w 4962525"/>
              <a:gd name="connsiteY7" fmla="*/ 62 h 4267262"/>
              <a:gd name="connsiteX8" fmla="*/ 4019550 w 4962525"/>
              <a:gd name="connsiteY8" fmla="*/ 76262 h 4267262"/>
              <a:gd name="connsiteX9" fmla="*/ 4467225 w 4962525"/>
              <a:gd name="connsiteY9" fmla="*/ 295337 h 4267262"/>
              <a:gd name="connsiteX10" fmla="*/ 4962525 w 4962525"/>
              <a:gd name="connsiteY10" fmla="*/ 723962 h 4267262"/>
              <a:gd name="connsiteX0" fmla="*/ 0 w 4467225"/>
              <a:gd name="connsiteY0" fmla="*/ 4267262 h 4267262"/>
              <a:gd name="connsiteX1" fmla="*/ 457200 w 4467225"/>
              <a:gd name="connsiteY1" fmla="*/ 3209987 h 4267262"/>
              <a:gd name="connsiteX2" fmla="*/ 895350 w 4467225"/>
              <a:gd name="connsiteY2" fmla="*/ 2352737 h 4267262"/>
              <a:gd name="connsiteX3" fmla="*/ 1333500 w 4467225"/>
              <a:gd name="connsiteY3" fmla="*/ 1619312 h 4267262"/>
              <a:gd name="connsiteX4" fmla="*/ 1885950 w 4467225"/>
              <a:gd name="connsiteY4" fmla="*/ 885887 h 4267262"/>
              <a:gd name="connsiteX5" fmla="*/ 2419350 w 4467225"/>
              <a:gd name="connsiteY5" fmla="*/ 400112 h 4267262"/>
              <a:gd name="connsiteX6" fmla="*/ 3009900 w 4467225"/>
              <a:gd name="connsiteY6" fmla="*/ 85787 h 4267262"/>
              <a:gd name="connsiteX7" fmla="*/ 3476625 w 4467225"/>
              <a:gd name="connsiteY7" fmla="*/ 62 h 4267262"/>
              <a:gd name="connsiteX8" fmla="*/ 4019550 w 4467225"/>
              <a:gd name="connsiteY8" fmla="*/ 76262 h 4267262"/>
              <a:gd name="connsiteX9" fmla="*/ 4467225 w 4467225"/>
              <a:gd name="connsiteY9" fmla="*/ 295337 h 4267262"/>
              <a:gd name="connsiteX0" fmla="*/ 0 w 4019550"/>
              <a:gd name="connsiteY0" fmla="*/ 4267262 h 4267262"/>
              <a:gd name="connsiteX1" fmla="*/ 457200 w 4019550"/>
              <a:gd name="connsiteY1" fmla="*/ 3209987 h 4267262"/>
              <a:gd name="connsiteX2" fmla="*/ 895350 w 4019550"/>
              <a:gd name="connsiteY2" fmla="*/ 2352737 h 4267262"/>
              <a:gd name="connsiteX3" fmla="*/ 1333500 w 4019550"/>
              <a:gd name="connsiteY3" fmla="*/ 1619312 h 4267262"/>
              <a:gd name="connsiteX4" fmla="*/ 1885950 w 4019550"/>
              <a:gd name="connsiteY4" fmla="*/ 885887 h 4267262"/>
              <a:gd name="connsiteX5" fmla="*/ 2419350 w 4019550"/>
              <a:gd name="connsiteY5" fmla="*/ 400112 h 4267262"/>
              <a:gd name="connsiteX6" fmla="*/ 3009900 w 4019550"/>
              <a:gd name="connsiteY6" fmla="*/ 85787 h 4267262"/>
              <a:gd name="connsiteX7" fmla="*/ 3476625 w 4019550"/>
              <a:gd name="connsiteY7" fmla="*/ 62 h 4267262"/>
              <a:gd name="connsiteX8" fmla="*/ 4019550 w 4019550"/>
              <a:gd name="connsiteY8" fmla="*/ 76262 h 4267262"/>
              <a:gd name="connsiteX0" fmla="*/ 0 w 3476625"/>
              <a:gd name="connsiteY0" fmla="*/ 4267200 h 4267200"/>
              <a:gd name="connsiteX1" fmla="*/ 457200 w 3476625"/>
              <a:gd name="connsiteY1" fmla="*/ 3209925 h 4267200"/>
              <a:gd name="connsiteX2" fmla="*/ 895350 w 3476625"/>
              <a:gd name="connsiteY2" fmla="*/ 2352675 h 4267200"/>
              <a:gd name="connsiteX3" fmla="*/ 1333500 w 3476625"/>
              <a:gd name="connsiteY3" fmla="*/ 1619250 h 4267200"/>
              <a:gd name="connsiteX4" fmla="*/ 1885950 w 3476625"/>
              <a:gd name="connsiteY4" fmla="*/ 885825 h 4267200"/>
              <a:gd name="connsiteX5" fmla="*/ 2419350 w 3476625"/>
              <a:gd name="connsiteY5" fmla="*/ 400050 h 4267200"/>
              <a:gd name="connsiteX6" fmla="*/ 3009900 w 3476625"/>
              <a:gd name="connsiteY6" fmla="*/ 85725 h 4267200"/>
              <a:gd name="connsiteX7" fmla="*/ 3476625 w 3476625"/>
              <a:gd name="connsiteY7"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6625" h="4267200">
                <a:moveTo>
                  <a:pt x="0" y="4267200"/>
                </a:moveTo>
                <a:cubicBezTo>
                  <a:pt x="153987" y="3898106"/>
                  <a:pt x="307975" y="3529012"/>
                  <a:pt x="457200" y="3209925"/>
                </a:cubicBezTo>
                <a:cubicBezTo>
                  <a:pt x="606425" y="2890838"/>
                  <a:pt x="749300" y="2617787"/>
                  <a:pt x="895350" y="2352675"/>
                </a:cubicBezTo>
                <a:cubicBezTo>
                  <a:pt x="1041400" y="2087563"/>
                  <a:pt x="1168400" y="1863725"/>
                  <a:pt x="1333500" y="1619250"/>
                </a:cubicBezTo>
                <a:cubicBezTo>
                  <a:pt x="1498600" y="1374775"/>
                  <a:pt x="1704975" y="1089025"/>
                  <a:pt x="1885950" y="885825"/>
                </a:cubicBezTo>
                <a:cubicBezTo>
                  <a:pt x="2066925" y="682625"/>
                  <a:pt x="2232025" y="533400"/>
                  <a:pt x="2419350" y="400050"/>
                </a:cubicBezTo>
                <a:cubicBezTo>
                  <a:pt x="2606675" y="266700"/>
                  <a:pt x="2833688" y="152400"/>
                  <a:pt x="3009900" y="85725"/>
                </a:cubicBezTo>
                <a:cubicBezTo>
                  <a:pt x="3186112" y="19050"/>
                  <a:pt x="3308350" y="1587"/>
                  <a:pt x="3476625" y="0"/>
                </a:cubicBezTo>
              </a:path>
            </a:pathLst>
          </a:cu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 name="Group 1">
            <a:extLst>
              <a:ext uri="{FF2B5EF4-FFF2-40B4-BE49-F238E27FC236}">
                <a16:creationId xmlns:a16="http://schemas.microsoft.com/office/drawing/2014/main" id="{37561E9B-8E79-4880-95FE-38C7B738E8AA}"/>
              </a:ext>
            </a:extLst>
          </p:cNvPr>
          <p:cNvGrpSpPr/>
          <p:nvPr/>
        </p:nvGrpSpPr>
        <p:grpSpPr>
          <a:xfrm>
            <a:off x="6076951" y="0"/>
            <a:ext cx="6267449" cy="6686557"/>
            <a:chOff x="6076951" y="0"/>
            <a:chExt cx="6267449" cy="6686557"/>
          </a:xfrm>
        </p:grpSpPr>
        <p:grpSp>
          <p:nvGrpSpPr>
            <p:cNvPr id="25" name="Group 24">
              <a:extLst>
                <a:ext uri="{FF2B5EF4-FFF2-40B4-BE49-F238E27FC236}">
                  <a16:creationId xmlns:a16="http://schemas.microsoft.com/office/drawing/2014/main" id="{D47112F5-F984-4E25-8902-CDEA72F1257C}"/>
                </a:ext>
              </a:extLst>
            </p:cNvPr>
            <p:cNvGrpSpPr/>
            <p:nvPr/>
          </p:nvGrpSpPr>
          <p:grpSpPr>
            <a:xfrm>
              <a:off x="6076951" y="190500"/>
              <a:ext cx="5581647" cy="6496057"/>
              <a:chOff x="1480222" y="4640938"/>
              <a:chExt cx="962941" cy="1120694"/>
            </a:xfrm>
          </p:grpSpPr>
          <p:cxnSp>
            <p:nvCxnSpPr>
              <p:cNvPr id="26" name="Straight Arrow Connector 25">
                <a:extLst>
                  <a:ext uri="{FF2B5EF4-FFF2-40B4-BE49-F238E27FC236}">
                    <a16:creationId xmlns:a16="http://schemas.microsoft.com/office/drawing/2014/main" id="{611FA624-49EA-4F7A-B672-F682C58059A1}"/>
                  </a:ext>
                </a:extLst>
              </p:cNvPr>
              <p:cNvCxnSpPr>
                <a:cxnSpLocks/>
              </p:cNvCxnSpPr>
              <p:nvPr/>
            </p:nvCxnSpPr>
            <p:spPr>
              <a:xfrm flipV="1">
                <a:off x="1524000" y="4640938"/>
                <a:ext cx="0" cy="1120694"/>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1C4389E-781F-4EA5-949F-C7EBF5BFFC4A}"/>
                  </a:ext>
                </a:extLst>
              </p:cNvPr>
              <p:cNvCxnSpPr>
                <a:cxnSpLocks/>
              </p:cNvCxnSpPr>
              <p:nvPr/>
            </p:nvCxnSpPr>
            <p:spPr>
              <a:xfrm>
                <a:off x="1480222" y="5264944"/>
                <a:ext cx="962941"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FF424A8-9D3B-4E29-9725-378FE2CDD035}"/>
                    </a:ext>
                  </a:extLst>
                </p:cNvPr>
                <p:cNvSpPr txBox="1"/>
                <p:nvPr/>
              </p:nvSpPr>
              <p:spPr>
                <a:xfrm>
                  <a:off x="11572876" y="3348899"/>
                  <a:ext cx="771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i="1">
                            <a:solidFill>
                              <a:srgbClr val="0070C0"/>
                            </a:solidFill>
                            <a:latin typeface="Cambria Math" panose="02040503050406030204" pitchFamily="18" charset="0"/>
                          </a:rPr>
                          <m:t>𝑥</m:t>
                        </m:r>
                      </m:oMath>
                    </m:oMathPara>
                  </a14:m>
                  <a:endParaRPr lang="en-US" sz="3600" b="0" dirty="0"/>
                </a:p>
              </p:txBody>
            </p:sp>
          </mc:Choice>
          <mc:Fallback xmlns="">
            <p:sp>
              <p:nvSpPr>
                <p:cNvPr id="30" name="TextBox 29">
                  <a:extLst>
                    <a:ext uri="{FF2B5EF4-FFF2-40B4-BE49-F238E27FC236}">
                      <a16:creationId xmlns:a16="http://schemas.microsoft.com/office/drawing/2014/main" id="{8FF424A8-9D3B-4E29-9725-378FE2CDD035}"/>
                    </a:ext>
                  </a:extLst>
                </p:cNvPr>
                <p:cNvSpPr txBox="1">
                  <a:spLocks noRot="1" noChangeAspect="1" noMove="1" noResize="1" noEditPoints="1" noAdjustHandles="1" noChangeArrowheads="1" noChangeShapeType="1" noTextEdit="1"/>
                </p:cNvSpPr>
                <p:nvPr/>
              </p:nvSpPr>
              <p:spPr>
                <a:xfrm>
                  <a:off x="11572876" y="3348899"/>
                  <a:ext cx="771524" cy="83099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DAFD3A-A0CC-4693-A527-CA42D535FC63}"/>
                    </a:ext>
                  </a:extLst>
                </p:cNvPr>
                <p:cNvSpPr txBox="1"/>
                <p:nvPr/>
              </p:nvSpPr>
              <p:spPr>
                <a:xfrm>
                  <a:off x="6467476" y="0"/>
                  <a:ext cx="771524" cy="8309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oMath>
                    </m:oMathPara>
                  </a14:m>
                  <a:endParaRPr lang="en-US" sz="3600" b="0" dirty="0"/>
                </a:p>
              </p:txBody>
            </p:sp>
          </mc:Choice>
          <mc:Fallback xmlns="">
            <p:sp>
              <p:nvSpPr>
                <p:cNvPr id="31" name="TextBox 30">
                  <a:extLst>
                    <a:ext uri="{FF2B5EF4-FFF2-40B4-BE49-F238E27FC236}">
                      <a16:creationId xmlns:a16="http://schemas.microsoft.com/office/drawing/2014/main" id="{84DAFD3A-A0CC-4693-A527-CA42D535FC63}"/>
                    </a:ext>
                  </a:extLst>
                </p:cNvPr>
                <p:cNvSpPr txBox="1">
                  <a:spLocks noRot="1" noChangeAspect="1" noMove="1" noResize="1" noEditPoints="1" noAdjustHandles="1" noChangeArrowheads="1" noChangeShapeType="1" noTextEdit="1"/>
                </p:cNvSpPr>
                <p:nvPr/>
              </p:nvSpPr>
              <p:spPr>
                <a:xfrm>
                  <a:off x="6467476" y="0"/>
                  <a:ext cx="771524" cy="830997"/>
                </a:xfrm>
                <a:prstGeom prst="rect">
                  <a:avLst/>
                </a:prstGeom>
                <a:blipFill>
                  <a:blip r:embed="rId5"/>
                  <a:stretch>
                    <a:fillRect/>
                  </a:stretch>
                </a:blipFill>
              </p:spPr>
              <p:txBody>
                <a:bodyPr/>
                <a:lstStyle/>
                <a:p>
                  <a:r>
                    <a:rPr lang="en-CA">
                      <a:noFill/>
                    </a:rPr>
                    <a:t> </a:t>
                  </a:r>
                </a:p>
              </p:txBody>
            </p:sp>
          </mc:Fallback>
        </mc:AlternateContent>
      </p:grpSp>
      <p:sp>
        <p:nvSpPr>
          <p:cNvPr id="38" name="Freeform: Shape 37">
            <a:extLst>
              <a:ext uri="{FF2B5EF4-FFF2-40B4-BE49-F238E27FC236}">
                <a16:creationId xmlns:a16="http://schemas.microsoft.com/office/drawing/2014/main" id="{0FC03E39-B4AC-41BF-AF3B-6E821CB6C4BB}"/>
              </a:ext>
            </a:extLst>
          </p:cNvPr>
          <p:cNvSpPr/>
          <p:nvPr/>
        </p:nvSpPr>
        <p:spPr>
          <a:xfrm rot="16200000">
            <a:off x="8111708" y="3673504"/>
            <a:ext cx="2883500" cy="3056092"/>
          </a:xfrm>
          <a:custGeom>
            <a:avLst/>
            <a:gdLst>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72125 w 7029450"/>
              <a:gd name="connsiteY11" fmla="*/ 1390712 h 4267262"/>
              <a:gd name="connsiteX12" fmla="*/ 5962650 w 7029450"/>
              <a:gd name="connsiteY12" fmla="*/ 2009837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62650 w 7029450"/>
              <a:gd name="connsiteY12" fmla="*/ 2009837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24600 w 7029450"/>
              <a:gd name="connsiteY13" fmla="*/ 268611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53075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723962 h 4267262"/>
              <a:gd name="connsiteX11" fmla="*/ 5553075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6581775"/>
              <a:gd name="connsiteY0" fmla="*/ 4267262 h 4267262"/>
              <a:gd name="connsiteX1" fmla="*/ 457200 w 6581775"/>
              <a:gd name="connsiteY1" fmla="*/ 3209987 h 4267262"/>
              <a:gd name="connsiteX2" fmla="*/ 895350 w 6581775"/>
              <a:gd name="connsiteY2" fmla="*/ 2352737 h 4267262"/>
              <a:gd name="connsiteX3" fmla="*/ 1333500 w 6581775"/>
              <a:gd name="connsiteY3" fmla="*/ 1619312 h 4267262"/>
              <a:gd name="connsiteX4" fmla="*/ 1885950 w 6581775"/>
              <a:gd name="connsiteY4" fmla="*/ 885887 h 4267262"/>
              <a:gd name="connsiteX5" fmla="*/ 2419350 w 6581775"/>
              <a:gd name="connsiteY5" fmla="*/ 400112 h 4267262"/>
              <a:gd name="connsiteX6" fmla="*/ 3009900 w 6581775"/>
              <a:gd name="connsiteY6" fmla="*/ 85787 h 4267262"/>
              <a:gd name="connsiteX7" fmla="*/ 3476625 w 6581775"/>
              <a:gd name="connsiteY7" fmla="*/ 62 h 4267262"/>
              <a:gd name="connsiteX8" fmla="*/ 4019550 w 6581775"/>
              <a:gd name="connsiteY8" fmla="*/ 76262 h 4267262"/>
              <a:gd name="connsiteX9" fmla="*/ 4467225 w 6581775"/>
              <a:gd name="connsiteY9" fmla="*/ 295337 h 4267262"/>
              <a:gd name="connsiteX10" fmla="*/ 4962525 w 6581775"/>
              <a:gd name="connsiteY10" fmla="*/ 723962 h 4267262"/>
              <a:gd name="connsiteX11" fmla="*/ 5553075 w 6581775"/>
              <a:gd name="connsiteY11" fmla="*/ 1419287 h 4267262"/>
              <a:gd name="connsiteX12" fmla="*/ 5953125 w 6581775"/>
              <a:gd name="connsiteY12" fmla="*/ 2038412 h 4267262"/>
              <a:gd name="connsiteX13" fmla="*/ 6305550 w 6581775"/>
              <a:gd name="connsiteY13" fmla="*/ 2705162 h 4267262"/>
              <a:gd name="connsiteX14" fmla="*/ 6581775 w 6581775"/>
              <a:gd name="connsiteY14" fmla="*/ 3257612 h 4267262"/>
              <a:gd name="connsiteX0" fmla="*/ 0 w 6305550"/>
              <a:gd name="connsiteY0" fmla="*/ 4267262 h 4267262"/>
              <a:gd name="connsiteX1" fmla="*/ 457200 w 6305550"/>
              <a:gd name="connsiteY1" fmla="*/ 3209987 h 4267262"/>
              <a:gd name="connsiteX2" fmla="*/ 895350 w 6305550"/>
              <a:gd name="connsiteY2" fmla="*/ 2352737 h 4267262"/>
              <a:gd name="connsiteX3" fmla="*/ 1333500 w 6305550"/>
              <a:gd name="connsiteY3" fmla="*/ 1619312 h 4267262"/>
              <a:gd name="connsiteX4" fmla="*/ 1885950 w 6305550"/>
              <a:gd name="connsiteY4" fmla="*/ 885887 h 4267262"/>
              <a:gd name="connsiteX5" fmla="*/ 2419350 w 6305550"/>
              <a:gd name="connsiteY5" fmla="*/ 400112 h 4267262"/>
              <a:gd name="connsiteX6" fmla="*/ 3009900 w 6305550"/>
              <a:gd name="connsiteY6" fmla="*/ 85787 h 4267262"/>
              <a:gd name="connsiteX7" fmla="*/ 3476625 w 6305550"/>
              <a:gd name="connsiteY7" fmla="*/ 62 h 4267262"/>
              <a:gd name="connsiteX8" fmla="*/ 4019550 w 6305550"/>
              <a:gd name="connsiteY8" fmla="*/ 76262 h 4267262"/>
              <a:gd name="connsiteX9" fmla="*/ 4467225 w 6305550"/>
              <a:gd name="connsiteY9" fmla="*/ 295337 h 4267262"/>
              <a:gd name="connsiteX10" fmla="*/ 4962525 w 6305550"/>
              <a:gd name="connsiteY10" fmla="*/ 723962 h 4267262"/>
              <a:gd name="connsiteX11" fmla="*/ 5553075 w 6305550"/>
              <a:gd name="connsiteY11" fmla="*/ 1419287 h 4267262"/>
              <a:gd name="connsiteX12" fmla="*/ 5953125 w 6305550"/>
              <a:gd name="connsiteY12" fmla="*/ 2038412 h 4267262"/>
              <a:gd name="connsiteX13" fmla="*/ 6305550 w 6305550"/>
              <a:gd name="connsiteY13" fmla="*/ 2705162 h 4267262"/>
              <a:gd name="connsiteX0" fmla="*/ 0 w 5953125"/>
              <a:gd name="connsiteY0" fmla="*/ 4267262 h 4267262"/>
              <a:gd name="connsiteX1" fmla="*/ 457200 w 5953125"/>
              <a:gd name="connsiteY1" fmla="*/ 3209987 h 4267262"/>
              <a:gd name="connsiteX2" fmla="*/ 895350 w 5953125"/>
              <a:gd name="connsiteY2" fmla="*/ 2352737 h 4267262"/>
              <a:gd name="connsiteX3" fmla="*/ 1333500 w 5953125"/>
              <a:gd name="connsiteY3" fmla="*/ 1619312 h 4267262"/>
              <a:gd name="connsiteX4" fmla="*/ 1885950 w 5953125"/>
              <a:gd name="connsiteY4" fmla="*/ 885887 h 4267262"/>
              <a:gd name="connsiteX5" fmla="*/ 2419350 w 5953125"/>
              <a:gd name="connsiteY5" fmla="*/ 400112 h 4267262"/>
              <a:gd name="connsiteX6" fmla="*/ 3009900 w 5953125"/>
              <a:gd name="connsiteY6" fmla="*/ 85787 h 4267262"/>
              <a:gd name="connsiteX7" fmla="*/ 3476625 w 5953125"/>
              <a:gd name="connsiteY7" fmla="*/ 62 h 4267262"/>
              <a:gd name="connsiteX8" fmla="*/ 4019550 w 5953125"/>
              <a:gd name="connsiteY8" fmla="*/ 76262 h 4267262"/>
              <a:gd name="connsiteX9" fmla="*/ 4467225 w 5953125"/>
              <a:gd name="connsiteY9" fmla="*/ 295337 h 4267262"/>
              <a:gd name="connsiteX10" fmla="*/ 4962525 w 5953125"/>
              <a:gd name="connsiteY10" fmla="*/ 723962 h 4267262"/>
              <a:gd name="connsiteX11" fmla="*/ 5553075 w 5953125"/>
              <a:gd name="connsiteY11" fmla="*/ 1419287 h 4267262"/>
              <a:gd name="connsiteX12" fmla="*/ 5953125 w 5953125"/>
              <a:gd name="connsiteY12" fmla="*/ 2038412 h 4267262"/>
              <a:gd name="connsiteX0" fmla="*/ 0 w 5553075"/>
              <a:gd name="connsiteY0" fmla="*/ 4267262 h 4267262"/>
              <a:gd name="connsiteX1" fmla="*/ 457200 w 5553075"/>
              <a:gd name="connsiteY1" fmla="*/ 3209987 h 4267262"/>
              <a:gd name="connsiteX2" fmla="*/ 895350 w 5553075"/>
              <a:gd name="connsiteY2" fmla="*/ 2352737 h 4267262"/>
              <a:gd name="connsiteX3" fmla="*/ 1333500 w 5553075"/>
              <a:gd name="connsiteY3" fmla="*/ 1619312 h 4267262"/>
              <a:gd name="connsiteX4" fmla="*/ 1885950 w 5553075"/>
              <a:gd name="connsiteY4" fmla="*/ 885887 h 4267262"/>
              <a:gd name="connsiteX5" fmla="*/ 2419350 w 5553075"/>
              <a:gd name="connsiteY5" fmla="*/ 400112 h 4267262"/>
              <a:gd name="connsiteX6" fmla="*/ 3009900 w 5553075"/>
              <a:gd name="connsiteY6" fmla="*/ 85787 h 4267262"/>
              <a:gd name="connsiteX7" fmla="*/ 3476625 w 5553075"/>
              <a:gd name="connsiteY7" fmla="*/ 62 h 4267262"/>
              <a:gd name="connsiteX8" fmla="*/ 4019550 w 5553075"/>
              <a:gd name="connsiteY8" fmla="*/ 76262 h 4267262"/>
              <a:gd name="connsiteX9" fmla="*/ 4467225 w 5553075"/>
              <a:gd name="connsiteY9" fmla="*/ 295337 h 4267262"/>
              <a:gd name="connsiteX10" fmla="*/ 4962525 w 5553075"/>
              <a:gd name="connsiteY10" fmla="*/ 723962 h 4267262"/>
              <a:gd name="connsiteX11" fmla="*/ 5553075 w 5553075"/>
              <a:gd name="connsiteY11" fmla="*/ 1419287 h 4267262"/>
              <a:gd name="connsiteX0" fmla="*/ 0 w 4962525"/>
              <a:gd name="connsiteY0" fmla="*/ 4267262 h 4267262"/>
              <a:gd name="connsiteX1" fmla="*/ 457200 w 4962525"/>
              <a:gd name="connsiteY1" fmla="*/ 3209987 h 4267262"/>
              <a:gd name="connsiteX2" fmla="*/ 895350 w 4962525"/>
              <a:gd name="connsiteY2" fmla="*/ 2352737 h 4267262"/>
              <a:gd name="connsiteX3" fmla="*/ 1333500 w 4962525"/>
              <a:gd name="connsiteY3" fmla="*/ 1619312 h 4267262"/>
              <a:gd name="connsiteX4" fmla="*/ 1885950 w 4962525"/>
              <a:gd name="connsiteY4" fmla="*/ 885887 h 4267262"/>
              <a:gd name="connsiteX5" fmla="*/ 2419350 w 4962525"/>
              <a:gd name="connsiteY5" fmla="*/ 400112 h 4267262"/>
              <a:gd name="connsiteX6" fmla="*/ 3009900 w 4962525"/>
              <a:gd name="connsiteY6" fmla="*/ 85787 h 4267262"/>
              <a:gd name="connsiteX7" fmla="*/ 3476625 w 4962525"/>
              <a:gd name="connsiteY7" fmla="*/ 62 h 4267262"/>
              <a:gd name="connsiteX8" fmla="*/ 4019550 w 4962525"/>
              <a:gd name="connsiteY8" fmla="*/ 76262 h 4267262"/>
              <a:gd name="connsiteX9" fmla="*/ 4467225 w 4962525"/>
              <a:gd name="connsiteY9" fmla="*/ 295337 h 4267262"/>
              <a:gd name="connsiteX10" fmla="*/ 4962525 w 4962525"/>
              <a:gd name="connsiteY10" fmla="*/ 723962 h 4267262"/>
              <a:gd name="connsiteX0" fmla="*/ 0 w 4467225"/>
              <a:gd name="connsiteY0" fmla="*/ 4267262 h 4267262"/>
              <a:gd name="connsiteX1" fmla="*/ 457200 w 4467225"/>
              <a:gd name="connsiteY1" fmla="*/ 3209987 h 4267262"/>
              <a:gd name="connsiteX2" fmla="*/ 895350 w 4467225"/>
              <a:gd name="connsiteY2" fmla="*/ 2352737 h 4267262"/>
              <a:gd name="connsiteX3" fmla="*/ 1333500 w 4467225"/>
              <a:gd name="connsiteY3" fmla="*/ 1619312 h 4267262"/>
              <a:gd name="connsiteX4" fmla="*/ 1885950 w 4467225"/>
              <a:gd name="connsiteY4" fmla="*/ 885887 h 4267262"/>
              <a:gd name="connsiteX5" fmla="*/ 2419350 w 4467225"/>
              <a:gd name="connsiteY5" fmla="*/ 400112 h 4267262"/>
              <a:gd name="connsiteX6" fmla="*/ 3009900 w 4467225"/>
              <a:gd name="connsiteY6" fmla="*/ 85787 h 4267262"/>
              <a:gd name="connsiteX7" fmla="*/ 3476625 w 4467225"/>
              <a:gd name="connsiteY7" fmla="*/ 62 h 4267262"/>
              <a:gd name="connsiteX8" fmla="*/ 4019550 w 4467225"/>
              <a:gd name="connsiteY8" fmla="*/ 76262 h 4267262"/>
              <a:gd name="connsiteX9" fmla="*/ 4467225 w 4467225"/>
              <a:gd name="connsiteY9" fmla="*/ 295337 h 4267262"/>
              <a:gd name="connsiteX0" fmla="*/ 0 w 4019550"/>
              <a:gd name="connsiteY0" fmla="*/ 4267262 h 4267262"/>
              <a:gd name="connsiteX1" fmla="*/ 457200 w 4019550"/>
              <a:gd name="connsiteY1" fmla="*/ 3209987 h 4267262"/>
              <a:gd name="connsiteX2" fmla="*/ 895350 w 4019550"/>
              <a:gd name="connsiteY2" fmla="*/ 2352737 h 4267262"/>
              <a:gd name="connsiteX3" fmla="*/ 1333500 w 4019550"/>
              <a:gd name="connsiteY3" fmla="*/ 1619312 h 4267262"/>
              <a:gd name="connsiteX4" fmla="*/ 1885950 w 4019550"/>
              <a:gd name="connsiteY4" fmla="*/ 885887 h 4267262"/>
              <a:gd name="connsiteX5" fmla="*/ 2419350 w 4019550"/>
              <a:gd name="connsiteY5" fmla="*/ 400112 h 4267262"/>
              <a:gd name="connsiteX6" fmla="*/ 3009900 w 4019550"/>
              <a:gd name="connsiteY6" fmla="*/ 85787 h 4267262"/>
              <a:gd name="connsiteX7" fmla="*/ 3476625 w 4019550"/>
              <a:gd name="connsiteY7" fmla="*/ 62 h 4267262"/>
              <a:gd name="connsiteX8" fmla="*/ 4019550 w 4019550"/>
              <a:gd name="connsiteY8" fmla="*/ 76262 h 4267262"/>
              <a:gd name="connsiteX0" fmla="*/ 0 w 3476625"/>
              <a:gd name="connsiteY0" fmla="*/ 4267200 h 4267200"/>
              <a:gd name="connsiteX1" fmla="*/ 457200 w 3476625"/>
              <a:gd name="connsiteY1" fmla="*/ 3209925 h 4267200"/>
              <a:gd name="connsiteX2" fmla="*/ 895350 w 3476625"/>
              <a:gd name="connsiteY2" fmla="*/ 2352675 h 4267200"/>
              <a:gd name="connsiteX3" fmla="*/ 1333500 w 3476625"/>
              <a:gd name="connsiteY3" fmla="*/ 1619250 h 4267200"/>
              <a:gd name="connsiteX4" fmla="*/ 1885950 w 3476625"/>
              <a:gd name="connsiteY4" fmla="*/ 885825 h 4267200"/>
              <a:gd name="connsiteX5" fmla="*/ 2419350 w 3476625"/>
              <a:gd name="connsiteY5" fmla="*/ 400050 h 4267200"/>
              <a:gd name="connsiteX6" fmla="*/ 3009900 w 3476625"/>
              <a:gd name="connsiteY6" fmla="*/ 85725 h 4267200"/>
              <a:gd name="connsiteX7" fmla="*/ 3476625 w 3476625"/>
              <a:gd name="connsiteY7"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6625" h="4267200">
                <a:moveTo>
                  <a:pt x="0" y="4267200"/>
                </a:moveTo>
                <a:cubicBezTo>
                  <a:pt x="153987" y="3898106"/>
                  <a:pt x="307975" y="3529012"/>
                  <a:pt x="457200" y="3209925"/>
                </a:cubicBezTo>
                <a:cubicBezTo>
                  <a:pt x="606425" y="2890838"/>
                  <a:pt x="749300" y="2617787"/>
                  <a:pt x="895350" y="2352675"/>
                </a:cubicBezTo>
                <a:cubicBezTo>
                  <a:pt x="1041400" y="2087563"/>
                  <a:pt x="1168400" y="1863725"/>
                  <a:pt x="1333500" y="1619250"/>
                </a:cubicBezTo>
                <a:cubicBezTo>
                  <a:pt x="1498600" y="1374775"/>
                  <a:pt x="1704975" y="1089025"/>
                  <a:pt x="1885950" y="885825"/>
                </a:cubicBezTo>
                <a:cubicBezTo>
                  <a:pt x="2066925" y="682625"/>
                  <a:pt x="2232025" y="533400"/>
                  <a:pt x="2419350" y="400050"/>
                </a:cubicBezTo>
                <a:cubicBezTo>
                  <a:pt x="2606675" y="266700"/>
                  <a:pt x="2833688" y="152400"/>
                  <a:pt x="3009900" y="85725"/>
                </a:cubicBezTo>
                <a:cubicBezTo>
                  <a:pt x="3186112" y="19050"/>
                  <a:pt x="3308350" y="1587"/>
                  <a:pt x="3476625" y="0"/>
                </a:cubicBezTo>
              </a:path>
            </a:pathLst>
          </a:cu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Freeform: Shape 38">
            <a:extLst>
              <a:ext uri="{FF2B5EF4-FFF2-40B4-BE49-F238E27FC236}">
                <a16:creationId xmlns:a16="http://schemas.microsoft.com/office/drawing/2014/main" id="{18FA6CA4-9DFB-4D5A-8E12-D8839BCCD789}"/>
              </a:ext>
            </a:extLst>
          </p:cNvPr>
          <p:cNvSpPr/>
          <p:nvPr/>
        </p:nvSpPr>
        <p:spPr>
          <a:xfrm rot="16200000" flipH="1">
            <a:off x="8111708" y="790004"/>
            <a:ext cx="2883500" cy="3056092"/>
          </a:xfrm>
          <a:custGeom>
            <a:avLst/>
            <a:gdLst>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72125 w 7029450"/>
              <a:gd name="connsiteY11" fmla="*/ 1390712 h 4267262"/>
              <a:gd name="connsiteX12" fmla="*/ 5962650 w 7029450"/>
              <a:gd name="connsiteY12" fmla="*/ 2009837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62650 w 7029450"/>
              <a:gd name="connsiteY12" fmla="*/ 2009837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24600 w 7029450"/>
              <a:gd name="connsiteY13" fmla="*/ 268611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53075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723962 h 4267262"/>
              <a:gd name="connsiteX11" fmla="*/ 5553075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6581775"/>
              <a:gd name="connsiteY0" fmla="*/ 4267262 h 4267262"/>
              <a:gd name="connsiteX1" fmla="*/ 457200 w 6581775"/>
              <a:gd name="connsiteY1" fmla="*/ 3209987 h 4267262"/>
              <a:gd name="connsiteX2" fmla="*/ 895350 w 6581775"/>
              <a:gd name="connsiteY2" fmla="*/ 2352737 h 4267262"/>
              <a:gd name="connsiteX3" fmla="*/ 1333500 w 6581775"/>
              <a:gd name="connsiteY3" fmla="*/ 1619312 h 4267262"/>
              <a:gd name="connsiteX4" fmla="*/ 1885950 w 6581775"/>
              <a:gd name="connsiteY4" fmla="*/ 885887 h 4267262"/>
              <a:gd name="connsiteX5" fmla="*/ 2419350 w 6581775"/>
              <a:gd name="connsiteY5" fmla="*/ 400112 h 4267262"/>
              <a:gd name="connsiteX6" fmla="*/ 3009900 w 6581775"/>
              <a:gd name="connsiteY6" fmla="*/ 85787 h 4267262"/>
              <a:gd name="connsiteX7" fmla="*/ 3476625 w 6581775"/>
              <a:gd name="connsiteY7" fmla="*/ 62 h 4267262"/>
              <a:gd name="connsiteX8" fmla="*/ 4019550 w 6581775"/>
              <a:gd name="connsiteY8" fmla="*/ 76262 h 4267262"/>
              <a:gd name="connsiteX9" fmla="*/ 4467225 w 6581775"/>
              <a:gd name="connsiteY9" fmla="*/ 295337 h 4267262"/>
              <a:gd name="connsiteX10" fmla="*/ 4962525 w 6581775"/>
              <a:gd name="connsiteY10" fmla="*/ 723962 h 4267262"/>
              <a:gd name="connsiteX11" fmla="*/ 5553075 w 6581775"/>
              <a:gd name="connsiteY11" fmla="*/ 1419287 h 4267262"/>
              <a:gd name="connsiteX12" fmla="*/ 5953125 w 6581775"/>
              <a:gd name="connsiteY12" fmla="*/ 2038412 h 4267262"/>
              <a:gd name="connsiteX13" fmla="*/ 6305550 w 6581775"/>
              <a:gd name="connsiteY13" fmla="*/ 2705162 h 4267262"/>
              <a:gd name="connsiteX14" fmla="*/ 6581775 w 6581775"/>
              <a:gd name="connsiteY14" fmla="*/ 3257612 h 4267262"/>
              <a:gd name="connsiteX0" fmla="*/ 0 w 6305550"/>
              <a:gd name="connsiteY0" fmla="*/ 4267262 h 4267262"/>
              <a:gd name="connsiteX1" fmla="*/ 457200 w 6305550"/>
              <a:gd name="connsiteY1" fmla="*/ 3209987 h 4267262"/>
              <a:gd name="connsiteX2" fmla="*/ 895350 w 6305550"/>
              <a:gd name="connsiteY2" fmla="*/ 2352737 h 4267262"/>
              <a:gd name="connsiteX3" fmla="*/ 1333500 w 6305550"/>
              <a:gd name="connsiteY3" fmla="*/ 1619312 h 4267262"/>
              <a:gd name="connsiteX4" fmla="*/ 1885950 w 6305550"/>
              <a:gd name="connsiteY4" fmla="*/ 885887 h 4267262"/>
              <a:gd name="connsiteX5" fmla="*/ 2419350 w 6305550"/>
              <a:gd name="connsiteY5" fmla="*/ 400112 h 4267262"/>
              <a:gd name="connsiteX6" fmla="*/ 3009900 w 6305550"/>
              <a:gd name="connsiteY6" fmla="*/ 85787 h 4267262"/>
              <a:gd name="connsiteX7" fmla="*/ 3476625 w 6305550"/>
              <a:gd name="connsiteY7" fmla="*/ 62 h 4267262"/>
              <a:gd name="connsiteX8" fmla="*/ 4019550 w 6305550"/>
              <a:gd name="connsiteY8" fmla="*/ 76262 h 4267262"/>
              <a:gd name="connsiteX9" fmla="*/ 4467225 w 6305550"/>
              <a:gd name="connsiteY9" fmla="*/ 295337 h 4267262"/>
              <a:gd name="connsiteX10" fmla="*/ 4962525 w 6305550"/>
              <a:gd name="connsiteY10" fmla="*/ 723962 h 4267262"/>
              <a:gd name="connsiteX11" fmla="*/ 5553075 w 6305550"/>
              <a:gd name="connsiteY11" fmla="*/ 1419287 h 4267262"/>
              <a:gd name="connsiteX12" fmla="*/ 5953125 w 6305550"/>
              <a:gd name="connsiteY12" fmla="*/ 2038412 h 4267262"/>
              <a:gd name="connsiteX13" fmla="*/ 6305550 w 6305550"/>
              <a:gd name="connsiteY13" fmla="*/ 2705162 h 4267262"/>
              <a:gd name="connsiteX0" fmla="*/ 0 w 5953125"/>
              <a:gd name="connsiteY0" fmla="*/ 4267262 h 4267262"/>
              <a:gd name="connsiteX1" fmla="*/ 457200 w 5953125"/>
              <a:gd name="connsiteY1" fmla="*/ 3209987 h 4267262"/>
              <a:gd name="connsiteX2" fmla="*/ 895350 w 5953125"/>
              <a:gd name="connsiteY2" fmla="*/ 2352737 h 4267262"/>
              <a:gd name="connsiteX3" fmla="*/ 1333500 w 5953125"/>
              <a:gd name="connsiteY3" fmla="*/ 1619312 h 4267262"/>
              <a:gd name="connsiteX4" fmla="*/ 1885950 w 5953125"/>
              <a:gd name="connsiteY4" fmla="*/ 885887 h 4267262"/>
              <a:gd name="connsiteX5" fmla="*/ 2419350 w 5953125"/>
              <a:gd name="connsiteY5" fmla="*/ 400112 h 4267262"/>
              <a:gd name="connsiteX6" fmla="*/ 3009900 w 5953125"/>
              <a:gd name="connsiteY6" fmla="*/ 85787 h 4267262"/>
              <a:gd name="connsiteX7" fmla="*/ 3476625 w 5953125"/>
              <a:gd name="connsiteY7" fmla="*/ 62 h 4267262"/>
              <a:gd name="connsiteX8" fmla="*/ 4019550 w 5953125"/>
              <a:gd name="connsiteY8" fmla="*/ 76262 h 4267262"/>
              <a:gd name="connsiteX9" fmla="*/ 4467225 w 5953125"/>
              <a:gd name="connsiteY9" fmla="*/ 295337 h 4267262"/>
              <a:gd name="connsiteX10" fmla="*/ 4962525 w 5953125"/>
              <a:gd name="connsiteY10" fmla="*/ 723962 h 4267262"/>
              <a:gd name="connsiteX11" fmla="*/ 5553075 w 5953125"/>
              <a:gd name="connsiteY11" fmla="*/ 1419287 h 4267262"/>
              <a:gd name="connsiteX12" fmla="*/ 5953125 w 5953125"/>
              <a:gd name="connsiteY12" fmla="*/ 2038412 h 4267262"/>
              <a:gd name="connsiteX0" fmla="*/ 0 w 5553075"/>
              <a:gd name="connsiteY0" fmla="*/ 4267262 h 4267262"/>
              <a:gd name="connsiteX1" fmla="*/ 457200 w 5553075"/>
              <a:gd name="connsiteY1" fmla="*/ 3209987 h 4267262"/>
              <a:gd name="connsiteX2" fmla="*/ 895350 w 5553075"/>
              <a:gd name="connsiteY2" fmla="*/ 2352737 h 4267262"/>
              <a:gd name="connsiteX3" fmla="*/ 1333500 w 5553075"/>
              <a:gd name="connsiteY3" fmla="*/ 1619312 h 4267262"/>
              <a:gd name="connsiteX4" fmla="*/ 1885950 w 5553075"/>
              <a:gd name="connsiteY4" fmla="*/ 885887 h 4267262"/>
              <a:gd name="connsiteX5" fmla="*/ 2419350 w 5553075"/>
              <a:gd name="connsiteY5" fmla="*/ 400112 h 4267262"/>
              <a:gd name="connsiteX6" fmla="*/ 3009900 w 5553075"/>
              <a:gd name="connsiteY6" fmla="*/ 85787 h 4267262"/>
              <a:gd name="connsiteX7" fmla="*/ 3476625 w 5553075"/>
              <a:gd name="connsiteY7" fmla="*/ 62 h 4267262"/>
              <a:gd name="connsiteX8" fmla="*/ 4019550 w 5553075"/>
              <a:gd name="connsiteY8" fmla="*/ 76262 h 4267262"/>
              <a:gd name="connsiteX9" fmla="*/ 4467225 w 5553075"/>
              <a:gd name="connsiteY9" fmla="*/ 295337 h 4267262"/>
              <a:gd name="connsiteX10" fmla="*/ 4962525 w 5553075"/>
              <a:gd name="connsiteY10" fmla="*/ 723962 h 4267262"/>
              <a:gd name="connsiteX11" fmla="*/ 5553075 w 5553075"/>
              <a:gd name="connsiteY11" fmla="*/ 1419287 h 4267262"/>
              <a:gd name="connsiteX0" fmla="*/ 0 w 4962525"/>
              <a:gd name="connsiteY0" fmla="*/ 4267262 h 4267262"/>
              <a:gd name="connsiteX1" fmla="*/ 457200 w 4962525"/>
              <a:gd name="connsiteY1" fmla="*/ 3209987 h 4267262"/>
              <a:gd name="connsiteX2" fmla="*/ 895350 w 4962525"/>
              <a:gd name="connsiteY2" fmla="*/ 2352737 h 4267262"/>
              <a:gd name="connsiteX3" fmla="*/ 1333500 w 4962525"/>
              <a:gd name="connsiteY3" fmla="*/ 1619312 h 4267262"/>
              <a:gd name="connsiteX4" fmla="*/ 1885950 w 4962525"/>
              <a:gd name="connsiteY4" fmla="*/ 885887 h 4267262"/>
              <a:gd name="connsiteX5" fmla="*/ 2419350 w 4962525"/>
              <a:gd name="connsiteY5" fmla="*/ 400112 h 4267262"/>
              <a:gd name="connsiteX6" fmla="*/ 3009900 w 4962525"/>
              <a:gd name="connsiteY6" fmla="*/ 85787 h 4267262"/>
              <a:gd name="connsiteX7" fmla="*/ 3476625 w 4962525"/>
              <a:gd name="connsiteY7" fmla="*/ 62 h 4267262"/>
              <a:gd name="connsiteX8" fmla="*/ 4019550 w 4962525"/>
              <a:gd name="connsiteY8" fmla="*/ 76262 h 4267262"/>
              <a:gd name="connsiteX9" fmla="*/ 4467225 w 4962525"/>
              <a:gd name="connsiteY9" fmla="*/ 295337 h 4267262"/>
              <a:gd name="connsiteX10" fmla="*/ 4962525 w 4962525"/>
              <a:gd name="connsiteY10" fmla="*/ 723962 h 4267262"/>
              <a:gd name="connsiteX0" fmla="*/ 0 w 4467225"/>
              <a:gd name="connsiteY0" fmla="*/ 4267262 h 4267262"/>
              <a:gd name="connsiteX1" fmla="*/ 457200 w 4467225"/>
              <a:gd name="connsiteY1" fmla="*/ 3209987 h 4267262"/>
              <a:gd name="connsiteX2" fmla="*/ 895350 w 4467225"/>
              <a:gd name="connsiteY2" fmla="*/ 2352737 h 4267262"/>
              <a:gd name="connsiteX3" fmla="*/ 1333500 w 4467225"/>
              <a:gd name="connsiteY3" fmla="*/ 1619312 h 4267262"/>
              <a:gd name="connsiteX4" fmla="*/ 1885950 w 4467225"/>
              <a:gd name="connsiteY4" fmla="*/ 885887 h 4267262"/>
              <a:gd name="connsiteX5" fmla="*/ 2419350 w 4467225"/>
              <a:gd name="connsiteY5" fmla="*/ 400112 h 4267262"/>
              <a:gd name="connsiteX6" fmla="*/ 3009900 w 4467225"/>
              <a:gd name="connsiteY6" fmla="*/ 85787 h 4267262"/>
              <a:gd name="connsiteX7" fmla="*/ 3476625 w 4467225"/>
              <a:gd name="connsiteY7" fmla="*/ 62 h 4267262"/>
              <a:gd name="connsiteX8" fmla="*/ 4019550 w 4467225"/>
              <a:gd name="connsiteY8" fmla="*/ 76262 h 4267262"/>
              <a:gd name="connsiteX9" fmla="*/ 4467225 w 4467225"/>
              <a:gd name="connsiteY9" fmla="*/ 295337 h 4267262"/>
              <a:gd name="connsiteX0" fmla="*/ 0 w 4019550"/>
              <a:gd name="connsiteY0" fmla="*/ 4267262 h 4267262"/>
              <a:gd name="connsiteX1" fmla="*/ 457200 w 4019550"/>
              <a:gd name="connsiteY1" fmla="*/ 3209987 h 4267262"/>
              <a:gd name="connsiteX2" fmla="*/ 895350 w 4019550"/>
              <a:gd name="connsiteY2" fmla="*/ 2352737 h 4267262"/>
              <a:gd name="connsiteX3" fmla="*/ 1333500 w 4019550"/>
              <a:gd name="connsiteY3" fmla="*/ 1619312 h 4267262"/>
              <a:gd name="connsiteX4" fmla="*/ 1885950 w 4019550"/>
              <a:gd name="connsiteY4" fmla="*/ 885887 h 4267262"/>
              <a:gd name="connsiteX5" fmla="*/ 2419350 w 4019550"/>
              <a:gd name="connsiteY5" fmla="*/ 400112 h 4267262"/>
              <a:gd name="connsiteX6" fmla="*/ 3009900 w 4019550"/>
              <a:gd name="connsiteY6" fmla="*/ 85787 h 4267262"/>
              <a:gd name="connsiteX7" fmla="*/ 3476625 w 4019550"/>
              <a:gd name="connsiteY7" fmla="*/ 62 h 4267262"/>
              <a:gd name="connsiteX8" fmla="*/ 4019550 w 4019550"/>
              <a:gd name="connsiteY8" fmla="*/ 76262 h 4267262"/>
              <a:gd name="connsiteX0" fmla="*/ 0 w 3476625"/>
              <a:gd name="connsiteY0" fmla="*/ 4267200 h 4267200"/>
              <a:gd name="connsiteX1" fmla="*/ 457200 w 3476625"/>
              <a:gd name="connsiteY1" fmla="*/ 3209925 h 4267200"/>
              <a:gd name="connsiteX2" fmla="*/ 895350 w 3476625"/>
              <a:gd name="connsiteY2" fmla="*/ 2352675 h 4267200"/>
              <a:gd name="connsiteX3" fmla="*/ 1333500 w 3476625"/>
              <a:gd name="connsiteY3" fmla="*/ 1619250 h 4267200"/>
              <a:gd name="connsiteX4" fmla="*/ 1885950 w 3476625"/>
              <a:gd name="connsiteY4" fmla="*/ 885825 h 4267200"/>
              <a:gd name="connsiteX5" fmla="*/ 2419350 w 3476625"/>
              <a:gd name="connsiteY5" fmla="*/ 400050 h 4267200"/>
              <a:gd name="connsiteX6" fmla="*/ 3009900 w 3476625"/>
              <a:gd name="connsiteY6" fmla="*/ 85725 h 4267200"/>
              <a:gd name="connsiteX7" fmla="*/ 3476625 w 3476625"/>
              <a:gd name="connsiteY7"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6625" h="4267200">
                <a:moveTo>
                  <a:pt x="0" y="4267200"/>
                </a:moveTo>
                <a:cubicBezTo>
                  <a:pt x="153987" y="3898106"/>
                  <a:pt x="307975" y="3529012"/>
                  <a:pt x="457200" y="3209925"/>
                </a:cubicBezTo>
                <a:cubicBezTo>
                  <a:pt x="606425" y="2890838"/>
                  <a:pt x="749300" y="2617787"/>
                  <a:pt x="895350" y="2352675"/>
                </a:cubicBezTo>
                <a:cubicBezTo>
                  <a:pt x="1041400" y="2087563"/>
                  <a:pt x="1168400" y="1863725"/>
                  <a:pt x="1333500" y="1619250"/>
                </a:cubicBezTo>
                <a:cubicBezTo>
                  <a:pt x="1498600" y="1374775"/>
                  <a:pt x="1704975" y="1089025"/>
                  <a:pt x="1885950" y="885825"/>
                </a:cubicBezTo>
                <a:cubicBezTo>
                  <a:pt x="2066925" y="682625"/>
                  <a:pt x="2232025" y="533400"/>
                  <a:pt x="2419350" y="400050"/>
                </a:cubicBezTo>
                <a:cubicBezTo>
                  <a:pt x="2606675" y="266700"/>
                  <a:pt x="2833688" y="152400"/>
                  <a:pt x="3009900" y="85725"/>
                </a:cubicBezTo>
                <a:cubicBezTo>
                  <a:pt x="3186112" y="19050"/>
                  <a:pt x="3308350" y="1587"/>
                  <a:pt x="3476625" y="0"/>
                </a:cubicBezTo>
              </a:path>
            </a:pathLst>
          </a:cu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2" name="TextBox 41">
            <a:extLst>
              <a:ext uri="{FF2B5EF4-FFF2-40B4-BE49-F238E27FC236}">
                <a16:creationId xmlns:a16="http://schemas.microsoft.com/office/drawing/2014/main" id="{76DE7F16-96C0-4A39-B2B2-1943E9252B22}"/>
              </a:ext>
            </a:extLst>
          </p:cNvPr>
          <p:cNvSpPr txBox="1"/>
          <p:nvPr/>
        </p:nvSpPr>
        <p:spPr>
          <a:xfrm>
            <a:off x="0" y="0"/>
            <a:ext cx="4991100" cy="1569660"/>
          </a:xfrm>
          <a:prstGeom prst="rect">
            <a:avLst/>
          </a:prstGeom>
          <a:noFill/>
          <a:ln>
            <a:noFill/>
          </a:ln>
        </p:spPr>
        <p:txBody>
          <a:bodyPr wrap="square" rtlCol="0">
            <a:spAutoFit/>
          </a:bodyPr>
          <a:lstStyle/>
          <a:p>
            <a:r>
              <a:rPr lang="en-US" sz="4800" dirty="0"/>
              <a:t>Acceleration in Newtonian Physics</a:t>
            </a:r>
            <a:endParaRPr lang="en-CA" sz="4800" dirty="0">
              <a:solidFill>
                <a:schemeClr val="tx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CBAC545-903C-4469-B831-9ED298760F14}"/>
                  </a:ext>
                </a:extLst>
              </p:cNvPr>
              <p:cNvSpPr txBox="1"/>
              <p:nvPr/>
            </p:nvSpPr>
            <p:spPr>
              <a:xfrm>
                <a:off x="76200" y="1581150"/>
                <a:ext cx="5981700" cy="1200329"/>
              </a:xfrm>
              <a:prstGeom prst="rect">
                <a:avLst/>
              </a:prstGeom>
              <a:noFill/>
              <a:ln>
                <a:noFill/>
              </a:ln>
            </p:spPr>
            <p:txBody>
              <a:bodyPr wrap="square" rtlCol="0">
                <a:spAutoFit/>
              </a:bodyPr>
              <a:lstStyle/>
              <a:p>
                <a:r>
                  <a:rPr lang="en-US" sz="3600" dirty="0"/>
                  <a:t>curve of constant acceleration          </a:t>
                </a:r>
              </a:p>
              <a:p>
                <a:r>
                  <a:rPr lang="en-US" sz="3600" i="1" dirty="0">
                    <a:latin typeface="Cambria Math" panose="02040503050406030204" pitchFamily="18" charset="0"/>
                  </a:rPr>
                  <a:t>      </a:t>
                </a:r>
                <a14:m>
                  <m:oMath xmlns:m="http://schemas.openxmlformats.org/officeDocument/2006/math">
                    <m:r>
                      <a:rPr lang="en-US" sz="3600" i="1" dirty="0" smtClean="0">
                        <a:latin typeface="Cambria Math" panose="02040503050406030204" pitchFamily="18" charset="0"/>
                      </a:rPr>
                      <m:t>→</m:t>
                    </m:r>
                  </m:oMath>
                </a14:m>
                <a:r>
                  <a:rPr lang="en-US" sz="3600" dirty="0"/>
                  <a:t> </a:t>
                </a:r>
                <a:r>
                  <a:rPr lang="en-US" sz="3600" dirty="0">
                    <a:solidFill>
                      <a:srgbClr val="0070C0"/>
                    </a:solidFill>
                  </a:rPr>
                  <a:t>parabola</a:t>
                </a:r>
                <a:endParaRPr lang="en-CA" sz="3600" dirty="0">
                  <a:solidFill>
                    <a:srgbClr val="0070C0"/>
                  </a:solidFill>
                </a:endParaRPr>
              </a:p>
            </p:txBody>
          </p:sp>
        </mc:Choice>
        <mc:Fallback xmlns="">
          <p:sp>
            <p:nvSpPr>
              <p:cNvPr id="44" name="TextBox 43">
                <a:extLst>
                  <a:ext uri="{FF2B5EF4-FFF2-40B4-BE49-F238E27FC236}">
                    <a16:creationId xmlns:a16="http://schemas.microsoft.com/office/drawing/2014/main" id="{9CBAC545-903C-4469-B831-9ED298760F14}"/>
                  </a:ext>
                </a:extLst>
              </p:cNvPr>
              <p:cNvSpPr txBox="1">
                <a:spLocks noRot="1" noChangeAspect="1" noMove="1" noResize="1" noEditPoints="1" noAdjustHandles="1" noChangeArrowheads="1" noChangeShapeType="1" noTextEdit="1"/>
              </p:cNvSpPr>
              <p:nvPr/>
            </p:nvSpPr>
            <p:spPr>
              <a:xfrm>
                <a:off x="76200" y="1581150"/>
                <a:ext cx="5981700" cy="1200329"/>
              </a:xfrm>
              <a:prstGeom prst="rect">
                <a:avLst/>
              </a:prstGeom>
              <a:blipFill>
                <a:blip r:embed="rId6"/>
                <a:stretch>
                  <a:fillRect l="-3160" t="-7614" r="-16718" b="-18782"/>
                </a:stretch>
              </a:blipFill>
              <a:ln>
                <a:no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7">
            <p14:nvContentPartPr>
              <p14:cNvPr id="3" name="Ink 2">
                <a:extLst>
                  <a:ext uri="{FF2B5EF4-FFF2-40B4-BE49-F238E27FC236}">
                    <a16:creationId xmlns:a16="http://schemas.microsoft.com/office/drawing/2014/main" id="{817822FE-F42E-4677-9997-46DD50F12F4C}"/>
                  </a:ext>
                </a:extLst>
              </p14:cNvPr>
              <p14:cNvContentPartPr/>
              <p14:nvPr>
                <p:extLst>
                  <p:ext uri="{42D2F446-02D8-4167-A562-619A0277C38B}">
                    <p15:isNarration xmlns:p15="http://schemas.microsoft.com/office/powerpoint/2012/main" val="1"/>
                  </p:ext>
                </p:extLst>
              </p14:nvPr>
            </p14:nvContentPartPr>
            <p14:xfrm>
              <a:off x="3019320" y="2241720"/>
              <a:ext cx="349200" cy="360360"/>
            </p14:xfrm>
          </p:contentPart>
        </mc:Choice>
        <mc:Fallback xmlns="">
          <p:pic>
            <p:nvPicPr>
              <p:cNvPr id="3" name="Ink 2">
                <a:extLst>
                  <a:ext uri="{FF2B5EF4-FFF2-40B4-BE49-F238E27FC236}">
                    <a16:creationId xmlns:a16="http://schemas.microsoft.com/office/drawing/2014/main" id="{817822FE-F42E-4677-9997-46DD50F12F4C}"/>
                  </a:ext>
                </a:extLst>
              </p:cNvPr>
              <p:cNvPicPr>
                <a:picLocks noGrp="1" noRot="1" noChangeAspect="1" noMove="1" noResize="1" noEditPoints="1" noAdjustHandles="1" noChangeArrowheads="1" noChangeShapeType="1"/>
              </p:cNvPicPr>
              <p:nvPr/>
            </p:nvPicPr>
            <p:blipFill>
              <a:blip r:embed="rId8"/>
              <a:stretch>
                <a:fillRect/>
              </a:stretch>
            </p:blipFill>
            <p:spPr>
              <a:xfrm>
                <a:off x="3009960" y="2232360"/>
                <a:ext cx="367920" cy="379080"/>
              </a:xfrm>
              <a:prstGeom prst="rect">
                <a:avLst/>
              </a:prstGeom>
            </p:spPr>
          </p:pic>
        </mc:Fallback>
      </mc:AlternateContent>
    </p:spTree>
    <p:custDataLst>
      <p:tags r:id="rId1"/>
    </p:custDataLst>
    <p:extLst>
      <p:ext uri="{BB962C8B-B14F-4D97-AF65-F5344CB8AC3E}">
        <p14:creationId xmlns:p14="http://schemas.microsoft.com/office/powerpoint/2010/main" val="3514921056"/>
      </p:ext>
    </p:extLst>
  </p:cSld>
  <p:clrMapOvr>
    <a:masterClrMapping/>
  </p:clrMapOvr>
  <mc:AlternateContent xmlns:mc="http://schemas.openxmlformats.org/markup-compatibility/2006" xmlns:p14="http://schemas.microsoft.com/office/powerpoint/2010/main">
    <mc:Choice Requires="p14">
      <p:transition spd="slow" p14:dur="2000" advTm="17717"/>
    </mc:Choice>
    <mc:Fallback xmlns="">
      <p:transition spd="slow" advTm="177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wipe(right)">
                                      <p:cBhvr>
                                        <p:cTn id="33" dur="500"/>
                                        <p:tgtEl>
                                          <p:spTgt spid="3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38" grpId="0" animBg="1"/>
      <p:bldP spid="39" grpId="0" animBg="1"/>
      <p:bldP spid="4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2B638C8-8781-45BE-98A5-DA094F6EDFCF}"/>
              </a:ext>
            </a:extLst>
          </p:cNvPr>
          <p:cNvGrpSpPr/>
          <p:nvPr/>
        </p:nvGrpSpPr>
        <p:grpSpPr>
          <a:xfrm>
            <a:off x="-417194" y="-3174152"/>
            <a:ext cx="14529764" cy="8258331"/>
            <a:chOff x="-417194" y="-4523629"/>
            <a:chExt cx="14529764" cy="8258331"/>
          </a:xfrm>
        </p:grpSpPr>
        <p:grpSp>
          <p:nvGrpSpPr>
            <p:cNvPr id="47" name="Group 46">
              <a:extLst>
                <a:ext uri="{FF2B5EF4-FFF2-40B4-BE49-F238E27FC236}">
                  <a16:creationId xmlns:a16="http://schemas.microsoft.com/office/drawing/2014/main" id="{4DD0FF8B-AD37-4D8F-81E4-F7F3556FB1B5}"/>
                </a:ext>
              </a:extLst>
            </p:cNvPr>
            <p:cNvGrpSpPr/>
            <p:nvPr/>
          </p:nvGrpSpPr>
          <p:grpSpPr>
            <a:xfrm>
              <a:off x="206477" y="2466763"/>
              <a:ext cx="1685622" cy="923330"/>
              <a:chOff x="886128" y="5267113"/>
              <a:chExt cx="1685622" cy="923330"/>
            </a:xfrm>
          </p:grpSpPr>
          <p:cxnSp>
            <p:nvCxnSpPr>
              <p:cNvPr id="48" name="Straight Arrow Connector 47">
                <a:extLst>
                  <a:ext uri="{FF2B5EF4-FFF2-40B4-BE49-F238E27FC236}">
                    <a16:creationId xmlns:a16="http://schemas.microsoft.com/office/drawing/2014/main" id="{95D852BD-6D54-4A01-B351-D6A4B8219415}"/>
                  </a:ext>
                </a:extLst>
              </p:cNvPr>
              <p:cNvCxnSpPr>
                <a:cxnSpLocks/>
              </p:cNvCxnSpPr>
              <p:nvPr/>
            </p:nvCxnSpPr>
            <p:spPr>
              <a:xfrm>
                <a:off x="886128" y="6159848"/>
                <a:ext cx="168562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D3BA851-12EA-48C2-98C6-D847E86BB8DD}"/>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49" name="TextBox 48">
                    <a:extLst>
                      <a:ext uri="{FF2B5EF4-FFF2-40B4-BE49-F238E27FC236}">
                        <a16:creationId xmlns:a16="http://schemas.microsoft.com/office/drawing/2014/main" id="{1D3BA851-12EA-48C2-98C6-D847E86BB8DD}"/>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3"/>
                    <a:stretch>
                      <a:fillRect/>
                    </a:stretch>
                  </a:blipFill>
                  <a:ln>
                    <a:noFill/>
                  </a:ln>
                </p:spPr>
                <p:txBody>
                  <a:bodyPr/>
                  <a:lstStyle/>
                  <a:p>
                    <a:r>
                      <a:rPr lang="en-CA">
                        <a:noFill/>
                      </a:rPr>
                      <a:t> </a:t>
                    </a:r>
                  </a:p>
                </p:txBody>
              </p:sp>
            </mc:Fallback>
          </mc:AlternateContent>
        </p:grpSp>
        <p:pic>
          <p:nvPicPr>
            <p:cNvPr id="24" name="Picture 8" descr="Rocket, Star, Moon, Space Travel, Space, Research">
              <a:extLst>
                <a:ext uri="{FF2B5EF4-FFF2-40B4-BE49-F238E27FC236}">
                  <a16:creationId xmlns:a16="http://schemas.microsoft.com/office/drawing/2014/main" id="{CE135189-41B8-4C95-A0F1-D6A098032AB8}"/>
                </a:ext>
              </a:extLst>
            </p:cNvPr>
            <p:cNvPicPr>
              <a:picLocks noChangeAspect="1" noChangeArrowheads="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950409" y="2695857"/>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52" name="Freeform: Shape 51">
              <a:extLst>
                <a:ext uri="{FF2B5EF4-FFF2-40B4-BE49-F238E27FC236}">
                  <a16:creationId xmlns:a16="http://schemas.microsoft.com/office/drawing/2014/main" id="{272E20B5-E876-4B49-AD73-816C33278196}"/>
                </a:ext>
              </a:extLst>
            </p:cNvPr>
            <p:cNvSpPr/>
            <p:nvPr/>
          </p:nvSpPr>
          <p:spPr>
            <a:xfrm rot="10800000" flipH="1">
              <a:off x="2512279" y="-1186467"/>
              <a:ext cx="2457596" cy="4681719"/>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73" name="Straight Connector 72">
              <a:extLst>
                <a:ext uri="{FF2B5EF4-FFF2-40B4-BE49-F238E27FC236}">
                  <a16:creationId xmlns:a16="http://schemas.microsoft.com/office/drawing/2014/main" id="{247DA195-DAAB-45B3-8C32-1E9E43C566D8}"/>
                </a:ext>
              </a:extLst>
            </p:cNvPr>
            <p:cNvCxnSpPr>
              <a:cxnSpLocks/>
            </p:cNvCxnSpPr>
            <p:nvPr/>
          </p:nvCxnSpPr>
          <p:spPr>
            <a:xfrm flipV="1">
              <a:off x="-9007" y="-3822290"/>
              <a:ext cx="7191616" cy="7191623"/>
            </a:xfrm>
            <a:prstGeom prst="line">
              <a:avLst/>
            </a:prstGeom>
            <a:ln w="38100">
              <a:solidFill>
                <a:schemeClr val="tx1"/>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B8ACFA9-E99F-439E-940D-A6172F7A4C49}"/>
                </a:ext>
              </a:extLst>
            </p:cNvPr>
            <p:cNvSpPr txBox="1"/>
            <p:nvPr/>
          </p:nvSpPr>
          <p:spPr>
            <a:xfrm rot="18900000">
              <a:off x="-417194" y="1461557"/>
              <a:ext cx="2932166" cy="615553"/>
            </a:xfrm>
            <a:prstGeom prst="rect">
              <a:avLst/>
            </a:prstGeom>
            <a:noFill/>
            <a:ln>
              <a:noFill/>
            </a:ln>
            <a:effectLst>
              <a:softEdge rad="127000"/>
            </a:effectLst>
          </p:spPr>
          <p:txBody>
            <a:bodyPr wrap="square" rtlCol="0">
              <a:spAutoFit/>
            </a:bodyPr>
            <a:lstStyle/>
            <a:p>
              <a:r>
                <a:rPr lang="en-US" sz="3400" dirty="0" err="1"/>
                <a:t>Rindler</a:t>
              </a:r>
              <a:r>
                <a:rPr lang="en-US" sz="3400" dirty="0"/>
                <a:t> Horizon</a:t>
              </a:r>
              <a:endParaRPr lang="en-CA" sz="3400" dirty="0">
                <a:solidFill>
                  <a:schemeClr val="tx1"/>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41926AA-317B-41A4-9C2A-C7FCF9329CA7}"/>
                    </a:ext>
                  </a:extLst>
                </p:cNvPr>
                <p:cNvSpPr txBox="1"/>
                <p:nvPr/>
              </p:nvSpPr>
              <p:spPr>
                <a:xfrm>
                  <a:off x="1462178" y="232727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6" name="TextBox 65">
                  <a:extLst>
                    <a:ext uri="{FF2B5EF4-FFF2-40B4-BE49-F238E27FC236}">
                      <a16:creationId xmlns:a16="http://schemas.microsoft.com/office/drawing/2014/main" id="{E41926AA-317B-41A4-9C2A-C7FCF9329CA7}"/>
                    </a:ext>
                  </a:extLst>
                </p:cNvPr>
                <p:cNvSpPr txBox="1">
                  <a:spLocks noRot="1" noChangeAspect="1" noMove="1" noResize="1" noEditPoints="1" noAdjustHandles="1" noChangeArrowheads="1" noChangeShapeType="1" noTextEdit="1"/>
                </p:cNvSpPr>
                <p:nvPr/>
              </p:nvSpPr>
              <p:spPr>
                <a:xfrm>
                  <a:off x="1462178" y="2327272"/>
                  <a:ext cx="1073989" cy="956352"/>
                </a:xfrm>
                <a:prstGeom prst="rect">
                  <a:avLst/>
                </a:prstGeom>
                <a:blipFill>
                  <a:blip r:embed="rId5"/>
                  <a:stretch>
                    <a:fillRect/>
                  </a:stretch>
                </a:blipFill>
                <a:effectLst>
                  <a:softEdge rad="63500"/>
                </a:effectLst>
              </p:spPr>
              <p:txBody>
                <a:bodyPr/>
                <a:lstStyle/>
                <a:p>
                  <a:r>
                    <a:rPr lang="en-CA">
                      <a:noFill/>
                    </a:rPr>
                    <a:t> </a:t>
                  </a:r>
                </a:p>
              </p:txBody>
            </p:sp>
          </mc:Fallback>
        </mc:AlternateContent>
        <p:pic>
          <p:nvPicPr>
            <p:cNvPr id="18" name="Picture 8" descr="Rocket, Star, Moon, Space Travel, Space, Research">
              <a:extLst>
                <a:ext uri="{FF2B5EF4-FFF2-40B4-BE49-F238E27FC236}">
                  <a16:creationId xmlns:a16="http://schemas.microsoft.com/office/drawing/2014/main" id="{1D312E3C-4E9F-49D6-9FC5-F9D77F6CDA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36409" y="2695857"/>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25" name="Freeform: Shape 24">
              <a:extLst>
                <a:ext uri="{FF2B5EF4-FFF2-40B4-BE49-F238E27FC236}">
                  <a16:creationId xmlns:a16="http://schemas.microsoft.com/office/drawing/2014/main" id="{E9C0A3EC-0ECF-44C3-A613-5E378D46844F}"/>
                </a:ext>
              </a:extLst>
            </p:cNvPr>
            <p:cNvSpPr/>
            <p:nvPr/>
          </p:nvSpPr>
          <p:spPr>
            <a:xfrm rot="10800000" flipH="1">
              <a:off x="4815075" y="-1845883"/>
              <a:ext cx="2457596" cy="539428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067836B-4D0C-49D4-B17D-095660D020A3}"/>
                    </a:ext>
                  </a:extLst>
                </p:cNvPr>
                <p:cNvSpPr txBox="1"/>
                <p:nvPr/>
              </p:nvSpPr>
              <p:spPr>
                <a:xfrm>
                  <a:off x="3824378" y="24225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35" name="TextBox 34">
                  <a:extLst>
                    <a:ext uri="{FF2B5EF4-FFF2-40B4-BE49-F238E27FC236}">
                      <a16:creationId xmlns:a16="http://schemas.microsoft.com/office/drawing/2014/main" id="{7067836B-4D0C-49D4-B17D-095660D020A3}"/>
                    </a:ext>
                  </a:extLst>
                </p:cNvPr>
                <p:cNvSpPr txBox="1">
                  <a:spLocks noRot="1" noChangeAspect="1" noMove="1" noResize="1" noEditPoints="1" noAdjustHandles="1" noChangeArrowheads="1" noChangeShapeType="1" noTextEdit="1"/>
                </p:cNvSpPr>
                <p:nvPr/>
              </p:nvSpPr>
              <p:spPr>
                <a:xfrm>
                  <a:off x="3824378" y="2422522"/>
                  <a:ext cx="1073989" cy="956352"/>
                </a:xfrm>
                <a:prstGeom prst="rect">
                  <a:avLst/>
                </a:prstGeom>
                <a:blipFill>
                  <a:blip r:embed="rId6"/>
                  <a:stretch>
                    <a:fillRect/>
                  </a:stretch>
                </a:blipFill>
                <a:effectLst>
                  <a:softEdge rad="63500"/>
                </a:effectLst>
              </p:spPr>
              <p:txBody>
                <a:bodyPr/>
                <a:lstStyle/>
                <a:p>
                  <a:r>
                    <a:rPr lang="en-CA">
                      <a:noFill/>
                    </a:rPr>
                    <a:t> </a:t>
                  </a:r>
                </a:p>
              </p:txBody>
            </p:sp>
          </mc:Fallback>
        </mc:AlternateContent>
        <p:grpSp>
          <p:nvGrpSpPr>
            <p:cNvPr id="19" name="Group 18">
              <a:extLst>
                <a:ext uri="{FF2B5EF4-FFF2-40B4-BE49-F238E27FC236}">
                  <a16:creationId xmlns:a16="http://schemas.microsoft.com/office/drawing/2014/main" id="{3186BD73-3260-48DC-88CA-55B4ECC64C47}"/>
                </a:ext>
              </a:extLst>
            </p:cNvPr>
            <p:cNvGrpSpPr/>
            <p:nvPr/>
          </p:nvGrpSpPr>
          <p:grpSpPr>
            <a:xfrm>
              <a:off x="2977949" y="2466763"/>
              <a:ext cx="1390650" cy="923330"/>
              <a:chOff x="1181100" y="5267113"/>
              <a:chExt cx="1390650" cy="923330"/>
            </a:xfrm>
          </p:grpSpPr>
          <p:cxnSp>
            <p:nvCxnSpPr>
              <p:cNvPr id="20" name="Straight Arrow Connector 19">
                <a:extLst>
                  <a:ext uri="{FF2B5EF4-FFF2-40B4-BE49-F238E27FC236}">
                    <a16:creationId xmlns:a16="http://schemas.microsoft.com/office/drawing/2014/main" id="{CD8119D5-33CA-43B9-98BF-D1F034279B89}"/>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1FB45B9-5157-42C3-8149-51DB491286FC}"/>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21" name="TextBox 20">
                    <a:extLst>
                      <a:ext uri="{FF2B5EF4-FFF2-40B4-BE49-F238E27FC236}">
                        <a16:creationId xmlns:a16="http://schemas.microsoft.com/office/drawing/2014/main" id="{E1FB45B9-5157-42C3-8149-51DB491286FC}"/>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7"/>
                    <a:stretch>
                      <a:fillRect/>
                    </a:stretch>
                  </a:blipFill>
                  <a:ln>
                    <a:noFill/>
                  </a:ln>
                </p:spPr>
                <p:txBody>
                  <a:bodyPr/>
                  <a:lstStyle/>
                  <a:p>
                    <a:r>
                      <a:rPr lang="en-CA">
                        <a:noFill/>
                      </a:rPr>
                      <a:t> </a:t>
                    </a:r>
                  </a:p>
                </p:txBody>
              </p:sp>
            </mc:Fallback>
          </mc:AlternateContent>
        </p:grpSp>
        <p:pic>
          <p:nvPicPr>
            <p:cNvPr id="34" name="Picture 8" descr="Rocket, Star, Moon, Space Travel, Space, Research">
              <a:extLst>
                <a:ext uri="{FF2B5EF4-FFF2-40B4-BE49-F238E27FC236}">
                  <a16:creationId xmlns:a16="http://schemas.microsoft.com/office/drawing/2014/main" id="{6F447563-9D35-4126-8426-CD9FF3E4AE77}"/>
                </a:ext>
              </a:extLst>
            </p:cNvPr>
            <p:cNvPicPr>
              <a:picLocks noChangeAspect="1" noChangeArrowheads="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6522409" y="2695857"/>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38" name="Freeform: Shape 37">
              <a:extLst>
                <a:ext uri="{FF2B5EF4-FFF2-40B4-BE49-F238E27FC236}">
                  <a16:creationId xmlns:a16="http://schemas.microsoft.com/office/drawing/2014/main" id="{075B83D5-439C-413C-AF12-69009484C5A2}"/>
                </a:ext>
              </a:extLst>
            </p:cNvPr>
            <p:cNvSpPr/>
            <p:nvPr/>
          </p:nvSpPr>
          <p:spPr>
            <a:xfrm rot="10800000" flipH="1">
              <a:off x="7076125" y="-2560302"/>
              <a:ext cx="2457596" cy="6068019"/>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9" name="Picture 8" descr="Rocket, Star, Moon, Space Travel, Space, Research">
              <a:extLst>
                <a:ext uri="{FF2B5EF4-FFF2-40B4-BE49-F238E27FC236}">
                  <a16:creationId xmlns:a16="http://schemas.microsoft.com/office/drawing/2014/main" id="{2F09F45E-8DE6-4A52-8AF0-16D83B075B14}"/>
                </a:ext>
              </a:extLst>
            </p:cNvPr>
            <p:cNvPicPr>
              <a:picLocks noChangeAspect="1" noChangeArrowheads="1"/>
            </p:cNvPicPr>
            <p:nvPr/>
          </p:nvPicPr>
          <p:blipFill>
            <a:blip r:embed="rId4">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8809953" y="2699461"/>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32" name="Freeform: Shape 31">
              <a:extLst>
                <a:ext uri="{FF2B5EF4-FFF2-40B4-BE49-F238E27FC236}">
                  <a16:creationId xmlns:a16="http://schemas.microsoft.com/office/drawing/2014/main" id="{8D834704-0DF1-4FF6-8B17-3B83B7C43047}"/>
                </a:ext>
              </a:extLst>
            </p:cNvPr>
            <p:cNvSpPr/>
            <p:nvPr/>
          </p:nvSpPr>
          <p:spPr>
            <a:xfrm rot="10800000" flipH="1">
              <a:off x="9388923" y="-3635457"/>
              <a:ext cx="2457596" cy="7152929"/>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40" name="Picture 8" descr="Rocket, Star, Moon, Space Travel, Space, Research">
              <a:extLst>
                <a:ext uri="{FF2B5EF4-FFF2-40B4-BE49-F238E27FC236}">
                  <a16:creationId xmlns:a16="http://schemas.microsoft.com/office/drawing/2014/main" id="{CCDCBC16-34DD-420F-A1E0-87930CF77D8A}"/>
                </a:ext>
              </a:extLst>
            </p:cNvPr>
            <p:cNvPicPr>
              <a:picLocks noChangeAspect="1" noChangeArrowheads="1"/>
            </p:cNvPicPr>
            <p:nvPr/>
          </p:nvPicPr>
          <p:blipFill>
            <a:blip r:embed="rId4">
              <a:duotone>
                <a:prstClr val="black"/>
                <a:srgbClr val="7030A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1094409" y="2695857"/>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43" name="Freeform: Shape 42">
              <a:extLst>
                <a:ext uri="{FF2B5EF4-FFF2-40B4-BE49-F238E27FC236}">
                  <a16:creationId xmlns:a16="http://schemas.microsoft.com/office/drawing/2014/main" id="{550AF945-9310-4E00-B20F-1222A1FF12CA}"/>
                </a:ext>
              </a:extLst>
            </p:cNvPr>
            <p:cNvSpPr/>
            <p:nvPr/>
          </p:nvSpPr>
          <p:spPr>
            <a:xfrm rot="10800000" flipH="1">
              <a:off x="11654974" y="-4523629"/>
              <a:ext cx="2457596" cy="8001989"/>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2" name="Group 11">
              <a:extLst>
                <a:ext uri="{FF2B5EF4-FFF2-40B4-BE49-F238E27FC236}">
                  <a16:creationId xmlns:a16="http://schemas.microsoft.com/office/drawing/2014/main" id="{6C0EC7F5-7213-4AEF-892E-BC5A1D403DC2}"/>
                </a:ext>
              </a:extLst>
            </p:cNvPr>
            <p:cNvGrpSpPr/>
            <p:nvPr/>
          </p:nvGrpSpPr>
          <p:grpSpPr>
            <a:xfrm>
              <a:off x="5225849" y="2365372"/>
              <a:ext cx="1729918" cy="1005671"/>
              <a:chOff x="3130349" y="5356222"/>
              <a:chExt cx="1729918" cy="1005671"/>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7AF0F16-88EF-4BF7-912C-F9EE30F0E8AD}"/>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53" name="TextBox 52">
                    <a:extLst>
                      <a:ext uri="{FF2B5EF4-FFF2-40B4-BE49-F238E27FC236}">
                        <a16:creationId xmlns:a16="http://schemas.microsoft.com/office/drawing/2014/main" id="{A7AF0F16-88EF-4BF7-912C-F9EE30F0E8AD}"/>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8"/>
                    <a:stretch>
                      <a:fillRect/>
                    </a:stretch>
                  </a:blipFill>
                  <a:effectLst>
                    <a:softEdge rad="63500"/>
                  </a:effectLst>
                </p:spPr>
                <p:txBody>
                  <a:bodyPr/>
                  <a:lstStyle/>
                  <a:p>
                    <a:r>
                      <a:rPr lang="en-CA">
                        <a:noFill/>
                      </a:rPr>
                      <a:t> </a:t>
                    </a:r>
                  </a:p>
                </p:txBody>
              </p:sp>
            </mc:Fallback>
          </mc:AlternateContent>
          <p:grpSp>
            <p:nvGrpSpPr>
              <p:cNvPr id="54" name="Group 53">
                <a:extLst>
                  <a:ext uri="{FF2B5EF4-FFF2-40B4-BE49-F238E27FC236}">
                    <a16:creationId xmlns:a16="http://schemas.microsoft.com/office/drawing/2014/main" id="{6657E1E5-365C-4774-87F0-0B771B6AA6E1}"/>
                  </a:ext>
                </a:extLst>
              </p:cNvPr>
              <p:cNvGrpSpPr/>
              <p:nvPr/>
            </p:nvGrpSpPr>
            <p:grpSpPr>
              <a:xfrm>
                <a:off x="3130349" y="5438563"/>
                <a:ext cx="1390650" cy="923330"/>
                <a:chOff x="1181100" y="5267113"/>
                <a:chExt cx="1390650" cy="923330"/>
              </a:xfrm>
            </p:grpSpPr>
            <p:cxnSp>
              <p:nvCxnSpPr>
                <p:cNvPr id="55" name="Straight Arrow Connector 54">
                  <a:extLst>
                    <a:ext uri="{FF2B5EF4-FFF2-40B4-BE49-F238E27FC236}">
                      <a16:creationId xmlns:a16="http://schemas.microsoft.com/office/drawing/2014/main" id="{3200B619-141C-4682-BCCC-A6C1373BBB90}"/>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46ADB75-AC98-4577-992B-5F0F8D792F8E}"/>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56" name="TextBox 55">
                      <a:extLst>
                        <a:ext uri="{FF2B5EF4-FFF2-40B4-BE49-F238E27FC236}">
                          <a16:creationId xmlns:a16="http://schemas.microsoft.com/office/drawing/2014/main" id="{C46ADB75-AC98-4577-992B-5F0F8D792F8E}"/>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9"/>
                      <a:stretch>
                        <a:fillRect/>
                      </a:stretch>
                    </a:blipFill>
                    <a:ln>
                      <a:noFill/>
                    </a:ln>
                  </p:spPr>
                  <p:txBody>
                    <a:bodyPr/>
                    <a:lstStyle/>
                    <a:p>
                      <a:r>
                        <a:rPr lang="en-CA">
                          <a:noFill/>
                        </a:rPr>
                        <a:t> </a:t>
                      </a:r>
                    </a:p>
                  </p:txBody>
                </p:sp>
              </mc:Fallback>
            </mc:AlternateContent>
          </p:grpSp>
        </p:grpSp>
        <p:grpSp>
          <p:nvGrpSpPr>
            <p:cNvPr id="57" name="Group 56">
              <a:extLst>
                <a:ext uri="{FF2B5EF4-FFF2-40B4-BE49-F238E27FC236}">
                  <a16:creationId xmlns:a16="http://schemas.microsoft.com/office/drawing/2014/main" id="{EB63B21F-DC02-4D65-B79F-16F3A25B5B6E}"/>
                </a:ext>
              </a:extLst>
            </p:cNvPr>
            <p:cNvGrpSpPr/>
            <p:nvPr/>
          </p:nvGrpSpPr>
          <p:grpSpPr>
            <a:xfrm>
              <a:off x="7549949" y="2384422"/>
              <a:ext cx="1729918" cy="1005671"/>
              <a:chOff x="3130349" y="5356222"/>
              <a:chExt cx="1729918" cy="1005671"/>
            </a:xfrm>
          </p:grpSpPr>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FD2D1476-8341-4550-8898-25F7BEC22947}"/>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58" name="TextBox 57">
                    <a:extLst>
                      <a:ext uri="{FF2B5EF4-FFF2-40B4-BE49-F238E27FC236}">
                        <a16:creationId xmlns:a16="http://schemas.microsoft.com/office/drawing/2014/main" id="{FD2D1476-8341-4550-8898-25F7BEC22947}"/>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10"/>
                    <a:stretch>
                      <a:fillRect/>
                    </a:stretch>
                  </a:blipFill>
                  <a:effectLst>
                    <a:softEdge rad="63500"/>
                  </a:effectLst>
                </p:spPr>
                <p:txBody>
                  <a:bodyPr/>
                  <a:lstStyle/>
                  <a:p>
                    <a:r>
                      <a:rPr lang="en-CA">
                        <a:noFill/>
                      </a:rPr>
                      <a:t> </a:t>
                    </a:r>
                  </a:p>
                </p:txBody>
              </p:sp>
            </mc:Fallback>
          </mc:AlternateContent>
          <p:grpSp>
            <p:nvGrpSpPr>
              <p:cNvPr id="59" name="Group 58">
                <a:extLst>
                  <a:ext uri="{FF2B5EF4-FFF2-40B4-BE49-F238E27FC236}">
                    <a16:creationId xmlns:a16="http://schemas.microsoft.com/office/drawing/2014/main" id="{BFFCBF6B-B5A2-4B86-B377-EB2C9E302F43}"/>
                  </a:ext>
                </a:extLst>
              </p:cNvPr>
              <p:cNvGrpSpPr/>
              <p:nvPr/>
            </p:nvGrpSpPr>
            <p:grpSpPr>
              <a:xfrm>
                <a:off x="3130349" y="5438563"/>
                <a:ext cx="1390650" cy="923330"/>
                <a:chOff x="1181100" y="5267113"/>
                <a:chExt cx="1390650" cy="923330"/>
              </a:xfrm>
            </p:grpSpPr>
            <p:cxnSp>
              <p:nvCxnSpPr>
                <p:cNvPr id="60" name="Straight Arrow Connector 59">
                  <a:extLst>
                    <a:ext uri="{FF2B5EF4-FFF2-40B4-BE49-F238E27FC236}">
                      <a16:creationId xmlns:a16="http://schemas.microsoft.com/office/drawing/2014/main" id="{610123DB-7A95-4879-9B11-F534DF36C53D}"/>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D465711-2201-417D-AD42-A6857B9D6E63}"/>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1" name="TextBox 60">
                      <a:extLst>
                        <a:ext uri="{FF2B5EF4-FFF2-40B4-BE49-F238E27FC236}">
                          <a16:creationId xmlns:a16="http://schemas.microsoft.com/office/drawing/2014/main" id="{ED465711-2201-417D-AD42-A6857B9D6E63}"/>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3"/>
                      <a:stretch>
                        <a:fillRect/>
                      </a:stretch>
                    </a:blipFill>
                    <a:ln>
                      <a:noFill/>
                    </a:ln>
                  </p:spPr>
                  <p:txBody>
                    <a:bodyPr/>
                    <a:lstStyle/>
                    <a:p>
                      <a:r>
                        <a:rPr lang="en-CA">
                          <a:noFill/>
                        </a:rPr>
                        <a:t> </a:t>
                      </a:r>
                    </a:p>
                  </p:txBody>
                </p:sp>
              </mc:Fallback>
            </mc:AlternateContent>
          </p:grpSp>
        </p:grpSp>
        <p:grpSp>
          <p:nvGrpSpPr>
            <p:cNvPr id="62" name="Group 61">
              <a:extLst>
                <a:ext uri="{FF2B5EF4-FFF2-40B4-BE49-F238E27FC236}">
                  <a16:creationId xmlns:a16="http://schemas.microsoft.com/office/drawing/2014/main" id="{B1431729-8116-496C-893F-BB26A2851D5F}"/>
                </a:ext>
              </a:extLst>
            </p:cNvPr>
            <p:cNvGrpSpPr/>
            <p:nvPr/>
          </p:nvGrpSpPr>
          <p:grpSpPr>
            <a:xfrm>
              <a:off x="9816899" y="2384422"/>
              <a:ext cx="1729918" cy="1005671"/>
              <a:chOff x="3130349" y="5356222"/>
              <a:chExt cx="1729918" cy="1005671"/>
            </a:xfrm>
          </p:grpSpPr>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C78AF4C9-B0C6-42C0-82D7-C1F16FEAC590}"/>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3" name="TextBox 62">
                    <a:extLst>
                      <a:ext uri="{FF2B5EF4-FFF2-40B4-BE49-F238E27FC236}">
                        <a16:creationId xmlns:a16="http://schemas.microsoft.com/office/drawing/2014/main" id="{C78AF4C9-B0C6-42C0-82D7-C1F16FEAC590}"/>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11"/>
                    <a:stretch>
                      <a:fillRect/>
                    </a:stretch>
                  </a:blipFill>
                  <a:effectLst>
                    <a:softEdge rad="63500"/>
                  </a:effectLst>
                </p:spPr>
                <p:txBody>
                  <a:bodyPr/>
                  <a:lstStyle/>
                  <a:p>
                    <a:r>
                      <a:rPr lang="en-CA">
                        <a:noFill/>
                      </a:rPr>
                      <a:t> </a:t>
                    </a:r>
                  </a:p>
                </p:txBody>
              </p:sp>
            </mc:Fallback>
          </mc:AlternateContent>
          <p:grpSp>
            <p:nvGrpSpPr>
              <p:cNvPr id="64" name="Group 63">
                <a:extLst>
                  <a:ext uri="{FF2B5EF4-FFF2-40B4-BE49-F238E27FC236}">
                    <a16:creationId xmlns:a16="http://schemas.microsoft.com/office/drawing/2014/main" id="{1A4F209F-D5E3-4E81-B829-62589624871D}"/>
                  </a:ext>
                </a:extLst>
              </p:cNvPr>
              <p:cNvGrpSpPr/>
              <p:nvPr/>
            </p:nvGrpSpPr>
            <p:grpSpPr>
              <a:xfrm>
                <a:off x="3130349" y="5438563"/>
                <a:ext cx="1390650" cy="923330"/>
                <a:chOff x="1181100" y="5267113"/>
                <a:chExt cx="1390650" cy="923330"/>
              </a:xfrm>
            </p:grpSpPr>
            <p:cxnSp>
              <p:nvCxnSpPr>
                <p:cNvPr id="65" name="Straight Arrow Connector 64">
                  <a:extLst>
                    <a:ext uri="{FF2B5EF4-FFF2-40B4-BE49-F238E27FC236}">
                      <a16:creationId xmlns:a16="http://schemas.microsoft.com/office/drawing/2014/main" id="{3C3C6B2E-9EBE-4EC5-B17D-A00A43ED1C22}"/>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8D4285F2-2F96-4392-91F0-4D8B97B7CC04}"/>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7" name="TextBox 66">
                      <a:extLst>
                        <a:ext uri="{FF2B5EF4-FFF2-40B4-BE49-F238E27FC236}">
                          <a16:creationId xmlns:a16="http://schemas.microsoft.com/office/drawing/2014/main" id="{8D4285F2-2F96-4392-91F0-4D8B97B7CC04}"/>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12"/>
                      <a:stretch>
                        <a:fillRect/>
                      </a:stretch>
                    </a:blipFill>
                    <a:ln>
                      <a:noFill/>
                    </a:ln>
                  </p:spPr>
                  <p:txBody>
                    <a:bodyPr/>
                    <a:lstStyle/>
                    <a:p>
                      <a:r>
                        <a:rPr lang="en-CA">
                          <a:noFill/>
                        </a:rPr>
                        <a:t> </a:t>
                      </a:r>
                    </a:p>
                  </p:txBody>
                </p:sp>
              </mc:Fallback>
            </mc:AlternateContent>
          </p:grpSp>
        </p:grpSp>
      </p:gr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3F0AAA94-29FC-4AD7-AE3F-7215868A0422}"/>
                  </a:ext>
                </a:extLst>
              </p:cNvPr>
              <p:cNvSpPr txBox="1"/>
              <p:nvPr/>
            </p:nvSpPr>
            <p:spPr>
              <a:xfrm>
                <a:off x="0" y="5180744"/>
                <a:ext cx="5668027" cy="769441"/>
              </a:xfrm>
              <a:prstGeom prst="rect">
                <a:avLst/>
              </a:prstGeom>
              <a:noFill/>
            </p:spPr>
            <p:txBody>
              <a:bodyPr wrap="none" rtlCol="0">
                <a:spAutoFit/>
              </a:bodyPr>
              <a:lstStyle/>
              <a:p>
                <a:pPr algn="ctr"/>
                <a:r>
                  <a:rPr lang="en-US" sz="4400" dirty="0"/>
                  <a:t>Remember that </a:t>
                </a:r>
                <a14:m>
                  <m:oMath xmlns:m="http://schemas.openxmlformats.org/officeDocument/2006/math">
                    <m:r>
                      <a:rPr lang="en-US" sz="4400" b="0" i="1" smtClean="0">
                        <a:solidFill>
                          <a:srgbClr val="FFC000"/>
                        </a:solidFill>
                        <a:latin typeface="Cambria Math" panose="02040503050406030204" pitchFamily="18" charset="0"/>
                      </a:rPr>
                      <m:t>𝜏</m:t>
                    </m:r>
                    <m:r>
                      <a:rPr lang="en-US" sz="4400" b="0" i="1" smtClean="0">
                        <a:latin typeface="Cambria Math" panose="02040503050406030204" pitchFamily="18" charset="0"/>
                      </a:rPr>
                      <m:t>≠</m:t>
                    </m:r>
                    <m:acc>
                      <m:accPr>
                        <m:chr m:val="̃"/>
                        <m:ctrlPr>
                          <a:rPr lang="en-US" sz="4400" b="0" i="1" smtClean="0">
                            <a:solidFill>
                              <a:srgbClr val="FF0000"/>
                            </a:solidFill>
                            <a:latin typeface="Cambria Math" panose="02040503050406030204" pitchFamily="18" charset="0"/>
                          </a:rPr>
                        </m:ctrlPr>
                      </m:accPr>
                      <m:e>
                        <m:r>
                          <a:rPr lang="en-US" sz="4400" b="0" i="1" smtClean="0">
                            <a:solidFill>
                              <a:srgbClr val="FF0000"/>
                            </a:solidFill>
                            <a:latin typeface="Cambria Math" panose="02040503050406030204" pitchFamily="18" charset="0"/>
                          </a:rPr>
                          <m:t>𝑡</m:t>
                        </m:r>
                      </m:e>
                    </m:acc>
                  </m:oMath>
                </a14:m>
                <a:r>
                  <a:rPr lang="en-CA" sz="4400" dirty="0"/>
                  <a:t> !!</a:t>
                </a:r>
              </a:p>
            </p:txBody>
          </p:sp>
        </mc:Choice>
        <mc:Fallback xmlns="">
          <p:sp>
            <p:nvSpPr>
              <p:cNvPr id="74" name="TextBox 73">
                <a:extLst>
                  <a:ext uri="{FF2B5EF4-FFF2-40B4-BE49-F238E27FC236}">
                    <a16:creationId xmlns:a16="http://schemas.microsoft.com/office/drawing/2014/main" id="{3F0AAA94-29FC-4AD7-AE3F-7215868A0422}"/>
                  </a:ext>
                </a:extLst>
              </p:cNvPr>
              <p:cNvSpPr txBox="1">
                <a:spLocks noRot="1" noChangeAspect="1" noMove="1" noResize="1" noEditPoints="1" noAdjustHandles="1" noChangeArrowheads="1" noChangeShapeType="1" noTextEdit="1"/>
              </p:cNvSpPr>
              <p:nvPr/>
            </p:nvSpPr>
            <p:spPr>
              <a:xfrm>
                <a:off x="0" y="5180744"/>
                <a:ext cx="5668027" cy="769441"/>
              </a:xfrm>
              <a:prstGeom prst="rect">
                <a:avLst/>
              </a:prstGeom>
              <a:blipFill>
                <a:blip r:embed="rId13"/>
                <a:stretch>
                  <a:fillRect l="-3763" t="-16667" r="-3763" b="-37302"/>
                </a:stretch>
              </a:blipFill>
            </p:spPr>
            <p:txBody>
              <a:bodyPr/>
              <a:lstStyle/>
              <a:p>
                <a:r>
                  <a:rPr lang="en-CA">
                    <a:noFill/>
                  </a:rPr>
                  <a:t> </a:t>
                </a:r>
              </a:p>
            </p:txBody>
          </p:sp>
        </mc:Fallback>
      </mc:AlternateContent>
      <p:grpSp>
        <p:nvGrpSpPr>
          <p:cNvPr id="26" name="Group 25">
            <a:extLst>
              <a:ext uri="{FF2B5EF4-FFF2-40B4-BE49-F238E27FC236}">
                <a16:creationId xmlns:a16="http://schemas.microsoft.com/office/drawing/2014/main" id="{3739669F-2A64-4B59-9556-EADA07C12E27}"/>
              </a:ext>
            </a:extLst>
          </p:cNvPr>
          <p:cNvGrpSpPr/>
          <p:nvPr/>
        </p:nvGrpSpPr>
        <p:grpSpPr>
          <a:xfrm>
            <a:off x="38100" y="1275701"/>
            <a:ext cx="12153900" cy="3443111"/>
            <a:chOff x="38100" y="1618601"/>
            <a:chExt cx="12153900" cy="3443111"/>
          </a:xfrm>
        </p:grpSpPr>
        <p:cxnSp>
          <p:nvCxnSpPr>
            <p:cNvPr id="75" name="Straight Connector 74">
              <a:extLst>
                <a:ext uri="{FF2B5EF4-FFF2-40B4-BE49-F238E27FC236}">
                  <a16:creationId xmlns:a16="http://schemas.microsoft.com/office/drawing/2014/main" id="{9E17A03D-CBCF-498B-A15F-E1BA357DDA03}"/>
                </a:ext>
              </a:extLst>
            </p:cNvPr>
            <p:cNvCxnSpPr>
              <a:cxnSpLocks/>
            </p:cNvCxnSpPr>
            <p:nvPr/>
          </p:nvCxnSpPr>
          <p:spPr>
            <a:xfrm flipV="1">
              <a:off x="38100" y="1752600"/>
              <a:ext cx="12153900" cy="3309112"/>
            </a:xfrm>
            <a:prstGeom prst="line">
              <a:avLst/>
            </a:prstGeom>
            <a:ln w="76200">
              <a:solidFill>
                <a:srgbClr val="C00000"/>
              </a:solidFill>
            </a:ln>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218FE078-58CD-4615-8121-4B0D3BB5539C}"/>
                    </a:ext>
                  </a:extLst>
                </p:cNvPr>
                <p:cNvSpPr txBox="1"/>
                <p:nvPr/>
              </p:nvSpPr>
              <p:spPr>
                <a:xfrm rot="20711283">
                  <a:off x="3541180" y="1618601"/>
                  <a:ext cx="4725525" cy="1446550"/>
                </a:xfrm>
                <a:prstGeom prst="rect">
                  <a:avLst/>
                </a:prstGeom>
                <a:solidFill>
                  <a:schemeClr val="bg1"/>
                </a:solidFill>
                <a:effectLst>
                  <a:softEdge rad="127000"/>
                </a:effectLst>
              </p:spPr>
              <p:txBody>
                <a:bodyPr wrap="none" rtlCol="0">
                  <a:spAutoFit/>
                </a:bodyPr>
                <a:lstStyle/>
                <a:p>
                  <a:pPr algn="ctr"/>
                  <a:r>
                    <a:rPr lang="en-US" sz="4400" b="0" dirty="0"/>
                    <a:t>Line of Simultaneity</a:t>
                  </a:r>
                </a:p>
                <a:p>
                  <a:pPr algn="ctr"/>
                  <a14:m>
                    <m:oMath xmlns:m="http://schemas.openxmlformats.org/officeDocument/2006/math">
                      <m:acc>
                        <m:accPr>
                          <m:chr m:val="̃"/>
                          <m:ctrlPr>
                            <a:rPr lang="en-US" sz="4400" b="0" i="1" smtClean="0">
                              <a:solidFill>
                                <a:srgbClr val="FF0000"/>
                              </a:solidFill>
                              <a:latin typeface="Cambria Math" panose="02040503050406030204" pitchFamily="18" charset="0"/>
                            </a:rPr>
                          </m:ctrlPr>
                        </m:accPr>
                        <m:e>
                          <m:r>
                            <a:rPr lang="en-US" sz="4400" b="0" i="1" smtClean="0">
                              <a:solidFill>
                                <a:srgbClr val="FF0000"/>
                              </a:solidFill>
                              <a:latin typeface="Cambria Math" panose="02040503050406030204" pitchFamily="18" charset="0"/>
                            </a:rPr>
                            <m:t>𝑡</m:t>
                          </m:r>
                        </m:e>
                      </m:acc>
                      <m:r>
                        <a:rPr lang="en-US" sz="4400" b="0" i="1" smtClean="0">
                          <a:solidFill>
                            <a:schemeClr val="tx1"/>
                          </a:solidFill>
                          <a:latin typeface="Cambria Math" panose="02040503050406030204" pitchFamily="18" charset="0"/>
                        </a:rPr>
                        <m:t>=1</m:t>
                      </m:r>
                    </m:oMath>
                  </a14:m>
                  <a:r>
                    <a:rPr lang="en-CA" sz="4400" dirty="0"/>
                    <a:t> second</a:t>
                  </a:r>
                </a:p>
              </p:txBody>
            </p:sp>
          </mc:Choice>
          <mc:Fallback xmlns="">
            <p:sp>
              <p:nvSpPr>
                <p:cNvPr id="76" name="TextBox 75">
                  <a:extLst>
                    <a:ext uri="{FF2B5EF4-FFF2-40B4-BE49-F238E27FC236}">
                      <a16:creationId xmlns:a16="http://schemas.microsoft.com/office/drawing/2014/main" id="{218FE078-58CD-4615-8121-4B0D3BB5539C}"/>
                    </a:ext>
                  </a:extLst>
                </p:cNvPr>
                <p:cNvSpPr txBox="1">
                  <a:spLocks noRot="1" noChangeAspect="1" noMove="1" noResize="1" noEditPoints="1" noAdjustHandles="1" noChangeArrowheads="1" noChangeShapeType="1" noTextEdit="1"/>
                </p:cNvSpPr>
                <p:nvPr/>
              </p:nvSpPr>
              <p:spPr>
                <a:xfrm rot="20711283">
                  <a:off x="3541180" y="1618601"/>
                  <a:ext cx="4725525" cy="1446550"/>
                </a:xfrm>
                <a:prstGeom prst="rect">
                  <a:avLst/>
                </a:prstGeom>
                <a:blipFill>
                  <a:blip r:embed="rId14"/>
                  <a:stretch>
                    <a:fillRect l="-5055" t="-6776" r="-2343"/>
                  </a:stretch>
                </a:blipFill>
                <a:effectLst>
                  <a:softEdge rad="127000"/>
                </a:effectLst>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123D4C44-3FA0-4B77-ACC1-15B63E5515A0}"/>
                  </a:ext>
                </a:extLst>
              </p:cNvPr>
              <p:cNvSpPr txBox="1"/>
              <p:nvPr/>
            </p:nvSpPr>
            <p:spPr>
              <a:xfrm>
                <a:off x="0" y="5781102"/>
                <a:ext cx="10752944" cy="1076898"/>
              </a:xfrm>
              <a:prstGeom prst="rect">
                <a:avLst/>
              </a:prstGeom>
              <a:noFill/>
            </p:spPr>
            <p:txBody>
              <a:bodyPr wrap="none" rtlCol="0">
                <a:spAutoFit/>
              </a:bodyPr>
              <a:lstStyle/>
              <a:p>
                <a:pPr algn="ctr"/>
                <a:r>
                  <a:rPr lang="en-US" sz="4400" dirty="0"/>
                  <a:t>On a hyperbola of constant </a:t>
                </a:r>
                <a14:m>
                  <m:oMath xmlns:m="http://schemas.openxmlformats.org/officeDocument/2006/math">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r>
                      <a:rPr lang="en-US" sz="4400" i="1">
                        <a:solidFill>
                          <a:srgbClr val="FF0000"/>
                        </a:solidFill>
                        <a:latin typeface="Cambria Math" panose="02040503050406030204" pitchFamily="18" charset="0"/>
                      </a:rPr>
                      <m:t> </m:t>
                    </m:r>
                  </m:oMath>
                </a14:m>
                <a:r>
                  <a:rPr lang="en-US" sz="4400" dirty="0"/>
                  <a:t>: </a:t>
                </a:r>
                <a14:m>
                  <m:oMath xmlns:m="http://schemas.openxmlformats.org/officeDocument/2006/math">
                    <m:r>
                      <a:rPr lang="en-US" sz="4400" b="0" i="1" smtClean="0">
                        <a:solidFill>
                          <a:srgbClr val="FFC000"/>
                        </a:solidFill>
                        <a:latin typeface="Cambria Math" panose="02040503050406030204" pitchFamily="18" charset="0"/>
                      </a:rPr>
                      <m:t>𝜏</m:t>
                    </m:r>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𝛼</m:t>
                        </m:r>
                      </m:num>
                      <m:den>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𝑐</m:t>
                            </m:r>
                          </m:e>
                          <m:sup>
                            <m:r>
                              <a:rPr lang="en-US" sz="4400" b="0" i="1" smtClean="0">
                                <a:latin typeface="Cambria Math" panose="02040503050406030204" pitchFamily="18" charset="0"/>
                              </a:rPr>
                              <m:t>2</m:t>
                            </m:r>
                          </m:sup>
                        </m:sSup>
                      </m:den>
                    </m:f>
                    <m:acc>
                      <m:accPr>
                        <m:chr m:val="̃"/>
                        <m:ctrlPr>
                          <a:rPr lang="en-US" sz="4400" b="0" i="1" smtClean="0">
                            <a:solidFill>
                              <a:srgbClr val="FF0000"/>
                            </a:solidFill>
                            <a:latin typeface="Cambria Math" panose="02040503050406030204" pitchFamily="18" charset="0"/>
                          </a:rPr>
                        </m:ctrlPr>
                      </m:accPr>
                      <m:e>
                        <m:r>
                          <a:rPr lang="en-US" sz="4400" b="0" i="1" smtClean="0">
                            <a:solidFill>
                              <a:srgbClr val="FF0000"/>
                            </a:solidFill>
                            <a:latin typeface="Cambria Math" panose="02040503050406030204" pitchFamily="18" charset="0"/>
                          </a:rPr>
                          <m:t>𝑥</m:t>
                        </m:r>
                      </m:e>
                    </m:acc>
                    <m:acc>
                      <m:accPr>
                        <m:chr m:val="̃"/>
                        <m:ctrlPr>
                          <a:rPr lang="en-US" sz="4400" b="0" i="1" smtClean="0">
                            <a:solidFill>
                              <a:srgbClr val="FF0000"/>
                            </a:solidFill>
                            <a:latin typeface="Cambria Math" panose="02040503050406030204" pitchFamily="18" charset="0"/>
                          </a:rPr>
                        </m:ctrlPr>
                      </m:accPr>
                      <m:e>
                        <m:r>
                          <a:rPr lang="en-US" sz="4400" b="0" i="1" smtClean="0">
                            <a:solidFill>
                              <a:srgbClr val="FF0000"/>
                            </a:solidFill>
                            <a:latin typeface="Cambria Math" panose="02040503050406030204" pitchFamily="18" charset="0"/>
                          </a:rPr>
                          <m:t>𝑡</m:t>
                        </m:r>
                      </m:e>
                    </m:acc>
                    <m:r>
                      <a:rPr lang="en-US" sz="4400" i="1">
                        <a:latin typeface="Cambria Math" panose="02040503050406030204" pitchFamily="18" charset="0"/>
                      </a:rPr>
                      <m:t>=</m:t>
                    </m:r>
                    <m:f>
                      <m:fPr>
                        <m:ctrlPr>
                          <a:rPr lang="en-US" sz="4400" i="1">
                            <a:latin typeface="Cambria Math" panose="02040503050406030204" pitchFamily="18" charset="0"/>
                          </a:rPr>
                        </m:ctrlPr>
                      </m:fPr>
                      <m:num>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num>
                      <m:den>
                        <m:r>
                          <a:rPr lang="en-US" sz="4400" b="0" i="1" smtClean="0">
                            <a:latin typeface="Cambria Math" panose="02040503050406030204" pitchFamily="18" charset="0"/>
                          </a:rPr>
                          <m:t>𝐷</m:t>
                        </m:r>
                      </m:den>
                    </m:f>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oMath>
                </a14:m>
                <a:endParaRPr lang="en-CA" sz="4400" dirty="0"/>
              </a:p>
            </p:txBody>
          </p:sp>
        </mc:Choice>
        <mc:Fallback xmlns="">
          <p:sp>
            <p:nvSpPr>
              <p:cNvPr id="77" name="TextBox 76">
                <a:extLst>
                  <a:ext uri="{FF2B5EF4-FFF2-40B4-BE49-F238E27FC236}">
                    <a16:creationId xmlns:a16="http://schemas.microsoft.com/office/drawing/2014/main" id="{123D4C44-3FA0-4B77-ACC1-15B63E5515A0}"/>
                  </a:ext>
                </a:extLst>
              </p:cNvPr>
              <p:cNvSpPr txBox="1">
                <a:spLocks noRot="1" noChangeAspect="1" noMove="1" noResize="1" noEditPoints="1" noAdjustHandles="1" noChangeArrowheads="1" noChangeShapeType="1" noTextEdit="1"/>
              </p:cNvSpPr>
              <p:nvPr/>
            </p:nvSpPr>
            <p:spPr>
              <a:xfrm>
                <a:off x="0" y="5781102"/>
                <a:ext cx="10752944" cy="1076898"/>
              </a:xfrm>
              <a:prstGeom prst="rect">
                <a:avLst/>
              </a:prstGeom>
              <a:blipFill>
                <a:blip r:embed="rId15"/>
                <a:stretch>
                  <a:fillRect l="-1644" b="-1299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C1F1040D-7D25-4E0E-B3FD-FBB620DE1955}"/>
                  </a:ext>
                </a:extLst>
              </p:cNvPr>
              <p:cNvSpPr txBox="1"/>
              <p:nvPr/>
            </p:nvSpPr>
            <p:spPr>
              <a:xfrm>
                <a:off x="1615386" y="3599594"/>
                <a:ext cx="1713354" cy="707886"/>
              </a:xfrm>
              <a:prstGeom prst="rect">
                <a:avLst/>
              </a:prstGeom>
              <a:solidFill>
                <a:srgbClr val="FFDDDD"/>
              </a:solidFill>
              <a:ln w="57150">
                <a:solidFill>
                  <a:schemeClr val="tx1"/>
                </a:solidFill>
              </a:ln>
            </p:spPr>
            <p:txBody>
              <a:bodyPr wrap="none" rtlCol="0">
                <a:spAutoFit/>
              </a:bodyPr>
              <a:lstStyle/>
              <a:p>
                <a:pPr algn="ctr"/>
                <a:r>
                  <a:rPr lang="en-US" sz="4000" b="0" dirty="0">
                    <a:solidFill>
                      <a:srgbClr val="FF0000"/>
                    </a:solidFill>
                  </a:rPr>
                  <a:t> </a:t>
                </a:r>
                <a14:m>
                  <m:oMath xmlns:m="http://schemas.openxmlformats.org/officeDocument/2006/math">
                    <m:sSub>
                      <m:sSubPr>
                        <m:ctrlPr>
                          <a:rPr lang="en-US" sz="4000" b="0" i="1" smtClean="0">
                            <a:solidFill>
                              <a:srgbClr val="FF0000"/>
                            </a:solidFill>
                            <a:latin typeface="Cambria Math" panose="02040503050406030204" pitchFamily="18" charset="0"/>
                          </a:rPr>
                        </m:ctrlPr>
                      </m:sSubPr>
                      <m:e>
                        <m:r>
                          <a:rPr lang="en-US" sz="4000" b="0" i="1" smtClean="0">
                            <a:solidFill>
                              <a:srgbClr val="FF0000"/>
                            </a:solidFill>
                            <a:latin typeface="Cambria Math" panose="02040503050406030204" pitchFamily="18" charset="0"/>
                          </a:rPr>
                          <m:t>𝜏</m:t>
                        </m:r>
                      </m:e>
                      <m:sub>
                        <m:r>
                          <a:rPr lang="en-US" sz="4000" b="0" i="1" smtClean="0">
                            <a:solidFill>
                              <a:srgbClr val="FF0000"/>
                            </a:solidFill>
                            <a:latin typeface="Cambria Math" panose="02040503050406030204" pitchFamily="18" charset="0"/>
                          </a:rPr>
                          <m:t>1</m:t>
                        </m:r>
                      </m:sub>
                    </m:sSub>
                    <m:r>
                      <a:rPr lang="en-US" sz="4000" b="0" i="1" smtClean="0">
                        <a:latin typeface="Cambria Math" panose="02040503050406030204" pitchFamily="18" charset="0"/>
                      </a:rPr>
                      <m:t>=1</m:t>
                    </m:r>
                  </m:oMath>
                </a14:m>
                <a:endParaRPr lang="en-CA" sz="4000" dirty="0"/>
              </a:p>
            </p:txBody>
          </p:sp>
        </mc:Choice>
        <mc:Fallback xmlns="">
          <p:sp>
            <p:nvSpPr>
              <p:cNvPr id="78" name="TextBox 77">
                <a:extLst>
                  <a:ext uri="{FF2B5EF4-FFF2-40B4-BE49-F238E27FC236}">
                    <a16:creationId xmlns:a16="http://schemas.microsoft.com/office/drawing/2014/main" id="{C1F1040D-7D25-4E0E-B3FD-FBB620DE1955}"/>
                  </a:ext>
                </a:extLst>
              </p:cNvPr>
              <p:cNvSpPr txBox="1">
                <a:spLocks noRot="1" noChangeAspect="1" noMove="1" noResize="1" noEditPoints="1" noAdjustHandles="1" noChangeArrowheads="1" noChangeShapeType="1" noTextEdit="1"/>
              </p:cNvSpPr>
              <p:nvPr/>
            </p:nvSpPr>
            <p:spPr>
              <a:xfrm>
                <a:off x="1615386" y="3599594"/>
                <a:ext cx="1713354" cy="707886"/>
              </a:xfrm>
              <a:prstGeom prst="rect">
                <a:avLst/>
              </a:prstGeom>
              <a:blipFill>
                <a:blip r:embed="rId16"/>
                <a:stretch>
                  <a:fillRect/>
                </a:stretch>
              </a:blipFill>
              <a:ln w="5715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D52F847-7C63-4550-BBB6-16E6DEDF32D2}"/>
                  </a:ext>
                </a:extLst>
              </p:cNvPr>
              <p:cNvSpPr txBox="1"/>
              <p:nvPr/>
            </p:nvSpPr>
            <p:spPr>
              <a:xfrm>
                <a:off x="4053786" y="3047144"/>
                <a:ext cx="1713354" cy="707886"/>
              </a:xfrm>
              <a:prstGeom prst="rect">
                <a:avLst/>
              </a:prstGeom>
              <a:solidFill>
                <a:schemeClr val="accent4">
                  <a:lumMod val="20000"/>
                  <a:lumOff val="80000"/>
                </a:schemeClr>
              </a:solidFill>
              <a:ln w="57150">
                <a:solidFill>
                  <a:schemeClr val="tx1"/>
                </a:solidFill>
              </a:ln>
            </p:spPr>
            <p:txBody>
              <a:bodyPr wrap="none" rtlCol="0">
                <a:spAutoFit/>
              </a:bodyPr>
              <a:lstStyle/>
              <a:p>
                <a:pPr algn="ctr"/>
                <a:r>
                  <a:rPr lang="en-US" sz="4000" b="0" dirty="0">
                    <a:solidFill>
                      <a:srgbClr val="FFC000"/>
                    </a:solidFill>
                  </a:rPr>
                  <a:t> </a:t>
                </a:r>
                <a14:m>
                  <m:oMath xmlns:m="http://schemas.openxmlformats.org/officeDocument/2006/math">
                    <m:sSub>
                      <m:sSubPr>
                        <m:ctrlPr>
                          <a:rPr lang="en-US" sz="4000" b="0" i="1" smtClean="0">
                            <a:solidFill>
                              <a:srgbClr val="FFC000"/>
                            </a:solidFill>
                            <a:latin typeface="Cambria Math" panose="02040503050406030204" pitchFamily="18" charset="0"/>
                          </a:rPr>
                        </m:ctrlPr>
                      </m:sSubPr>
                      <m:e>
                        <m:r>
                          <a:rPr lang="en-US" sz="4000" b="0" i="1" smtClean="0">
                            <a:solidFill>
                              <a:srgbClr val="FFC000"/>
                            </a:solidFill>
                            <a:latin typeface="Cambria Math" panose="02040503050406030204" pitchFamily="18" charset="0"/>
                          </a:rPr>
                          <m:t>𝜏</m:t>
                        </m:r>
                      </m:e>
                      <m:sub>
                        <m:r>
                          <a:rPr lang="en-US" sz="4000" b="0" i="1" smtClean="0">
                            <a:solidFill>
                              <a:srgbClr val="FFC000"/>
                            </a:solidFill>
                            <a:latin typeface="Cambria Math" panose="02040503050406030204" pitchFamily="18" charset="0"/>
                          </a:rPr>
                          <m:t>2</m:t>
                        </m:r>
                      </m:sub>
                    </m:sSub>
                    <m:r>
                      <a:rPr lang="en-US" sz="4000" b="0" i="1" smtClean="0">
                        <a:latin typeface="Cambria Math" panose="02040503050406030204" pitchFamily="18" charset="0"/>
                      </a:rPr>
                      <m:t>=2</m:t>
                    </m:r>
                  </m:oMath>
                </a14:m>
                <a:endParaRPr lang="en-CA" sz="4000" dirty="0"/>
              </a:p>
            </p:txBody>
          </p:sp>
        </mc:Choice>
        <mc:Fallback xmlns="">
          <p:sp>
            <p:nvSpPr>
              <p:cNvPr id="79" name="TextBox 78">
                <a:extLst>
                  <a:ext uri="{FF2B5EF4-FFF2-40B4-BE49-F238E27FC236}">
                    <a16:creationId xmlns:a16="http://schemas.microsoft.com/office/drawing/2014/main" id="{9D52F847-7C63-4550-BBB6-16E6DEDF32D2}"/>
                  </a:ext>
                </a:extLst>
              </p:cNvPr>
              <p:cNvSpPr txBox="1">
                <a:spLocks noRot="1" noChangeAspect="1" noMove="1" noResize="1" noEditPoints="1" noAdjustHandles="1" noChangeArrowheads="1" noChangeShapeType="1" noTextEdit="1"/>
              </p:cNvSpPr>
              <p:nvPr/>
            </p:nvSpPr>
            <p:spPr>
              <a:xfrm>
                <a:off x="4053786" y="3047144"/>
                <a:ext cx="1713354" cy="707886"/>
              </a:xfrm>
              <a:prstGeom prst="rect">
                <a:avLst/>
              </a:prstGeom>
              <a:blipFill>
                <a:blip r:embed="rId17"/>
                <a:stretch>
                  <a:fillRect/>
                </a:stretch>
              </a:blipFill>
              <a:ln w="5715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6860440C-2B2D-48B2-BDEF-955F42682CD8}"/>
                  </a:ext>
                </a:extLst>
              </p:cNvPr>
              <p:cNvSpPr txBox="1"/>
              <p:nvPr/>
            </p:nvSpPr>
            <p:spPr>
              <a:xfrm>
                <a:off x="6454086" y="2418494"/>
                <a:ext cx="1713354" cy="707886"/>
              </a:xfrm>
              <a:prstGeom prst="rect">
                <a:avLst/>
              </a:prstGeom>
              <a:solidFill>
                <a:schemeClr val="accent6">
                  <a:lumMod val="20000"/>
                  <a:lumOff val="80000"/>
                </a:schemeClr>
              </a:solidFill>
              <a:ln w="57150">
                <a:solidFill>
                  <a:schemeClr val="tx1"/>
                </a:solidFill>
              </a:ln>
            </p:spPr>
            <p:txBody>
              <a:bodyPr wrap="none" rtlCol="0">
                <a:spAutoFit/>
              </a:bodyPr>
              <a:lstStyle/>
              <a:p>
                <a:pPr algn="ctr"/>
                <a:r>
                  <a:rPr lang="en-US" sz="4000" b="0" dirty="0">
                    <a:solidFill>
                      <a:srgbClr val="00B050"/>
                    </a:solidFill>
                  </a:rPr>
                  <a:t> </a:t>
                </a:r>
                <a14:m>
                  <m:oMath xmlns:m="http://schemas.openxmlformats.org/officeDocument/2006/math">
                    <m:sSub>
                      <m:sSubPr>
                        <m:ctrlPr>
                          <a:rPr lang="en-US" sz="4000" b="0" i="1" smtClean="0">
                            <a:solidFill>
                              <a:srgbClr val="00B050"/>
                            </a:solidFill>
                            <a:latin typeface="Cambria Math" panose="02040503050406030204" pitchFamily="18" charset="0"/>
                          </a:rPr>
                        </m:ctrlPr>
                      </m:sSubPr>
                      <m:e>
                        <m:r>
                          <a:rPr lang="en-US" sz="4000" b="0" i="1" smtClean="0">
                            <a:solidFill>
                              <a:srgbClr val="00B050"/>
                            </a:solidFill>
                            <a:latin typeface="Cambria Math" panose="02040503050406030204" pitchFamily="18" charset="0"/>
                          </a:rPr>
                          <m:t>𝜏</m:t>
                        </m:r>
                      </m:e>
                      <m:sub>
                        <m:r>
                          <a:rPr lang="en-US" sz="4000" b="0" i="1" smtClean="0">
                            <a:solidFill>
                              <a:srgbClr val="00B050"/>
                            </a:solidFill>
                            <a:latin typeface="Cambria Math" panose="02040503050406030204" pitchFamily="18" charset="0"/>
                          </a:rPr>
                          <m:t>3</m:t>
                        </m:r>
                      </m:sub>
                    </m:sSub>
                    <m:r>
                      <a:rPr lang="en-US" sz="4000" b="0" i="1" smtClean="0">
                        <a:latin typeface="Cambria Math" panose="02040503050406030204" pitchFamily="18" charset="0"/>
                      </a:rPr>
                      <m:t>=3</m:t>
                    </m:r>
                  </m:oMath>
                </a14:m>
                <a:endParaRPr lang="en-CA" sz="4000" dirty="0"/>
              </a:p>
            </p:txBody>
          </p:sp>
        </mc:Choice>
        <mc:Fallback xmlns="">
          <p:sp>
            <p:nvSpPr>
              <p:cNvPr id="80" name="TextBox 79">
                <a:extLst>
                  <a:ext uri="{FF2B5EF4-FFF2-40B4-BE49-F238E27FC236}">
                    <a16:creationId xmlns:a16="http://schemas.microsoft.com/office/drawing/2014/main" id="{6860440C-2B2D-48B2-BDEF-955F42682CD8}"/>
                  </a:ext>
                </a:extLst>
              </p:cNvPr>
              <p:cNvSpPr txBox="1">
                <a:spLocks noRot="1" noChangeAspect="1" noMove="1" noResize="1" noEditPoints="1" noAdjustHandles="1" noChangeArrowheads="1" noChangeShapeType="1" noTextEdit="1"/>
              </p:cNvSpPr>
              <p:nvPr/>
            </p:nvSpPr>
            <p:spPr>
              <a:xfrm>
                <a:off x="6454086" y="2418494"/>
                <a:ext cx="1713354" cy="707886"/>
              </a:xfrm>
              <a:prstGeom prst="rect">
                <a:avLst/>
              </a:prstGeom>
              <a:blipFill>
                <a:blip r:embed="rId18"/>
                <a:stretch>
                  <a:fillRect/>
                </a:stretch>
              </a:blipFill>
              <a:ln w="5715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FBCCCDC3-8120-4D3E-BE48-5FD0AF8634A9}"/>
                  </a:ext>
                </a:extLst>
              </p:cNvPr>
              <p:cNvSpPr txBox="1"/>
              <p:nvPr/>
            </p:nvSpPr>
            <p:spPr>
              <a:xfrm>
                <a:off x="8511486" y="1713644"/>
                <a:ext cx="1713354" cy="707886"/>
              </a:xfrm>
              <a:prstGeom prst="rect">
                <a:avLst/>
              </a:prstGeom>
              <a:solidFill>
                <a:schemeClr val="accent5">
                  <a:lumMod val="20000"/>
                  <a:lumOff val="80000"/>
                </a:schemeClr>
              </a:solidFill>
              <a:ln w="57150">
                <a:solidFill>
                  <a:schemeClr val="tx1"/>
                </a:solidFill>
              </a:ln>
            </p:spPr>
            <p:txBody>
              <a:bodyPr wrap="none" rtlCol="0">
                <a:spAutoFit/>
              </a:bodyPr>
              <a:lstStyle/>
              <a:p>
                <a:pPr algn="ctr"/>
                <a:r>
                  <a:rPr lang="en-US" sz="4000" b="0" dirty="0">
                    <a:solidFill>
                      <a:srgbClr val="0070C0"/>
                    </a:solidFill>
                  </a:rPr>
                  <a:t> </a:t>
                </a:r>
                <a14:m>
                  <m:oMath xmlns:m="http://schemas.openxmlformats.org/officeDocument/2006/math">
                    <m:sSub>
                      <m:sSubPr>
                        <m:ctrlPr>
                          <a:rPr lang="en-US" sz="4000" b="0" i="1" smtClean="0">
                            <a:solidFill>
                              <a:srgbClr val="0070C0"/>
                            </a:solidFill>
                            <a:latin typeface="Cambria Math" panose="02040503050406030204" pitchFamily="18" charset="0"/>
                          </a:rPr>
                        </m:ctrlPr>
                      </m:sSubPr>
                      <m:e>
                        <m:r>
                          <a:rPr lang="en-US" sz="4000" b="0" i="1" smtClean="0">
                            <a:solidFill>
                              <a:srgbClr val="0070C0"/>
                            </a:solidFill>
                            <a:latin typeface="Cambria Math" panose="02040503050406030204" pitchFamily="18" charset="0"/>
                          </a:rPr>
                          <m:t>𝜏</m:t>
                        </m:r>
                      </m:e>
                      <m:sub>
                        <m:r>
                          <a:rPr lang="en-US" sz="4000" b="0" i="1" smtClean="0">
                            <a:solidFill>
                              <a:srgbClr val="0070C0"/>
                            </a:solidFill>
                            <a:latin typeface="Cambria Math" panose="02040503050406030204" pitchFamily="18" charset="0"/>
                          </a:rPr>
                          <m:t>4</m:t>
                        </m:r>
                      </m:sub>
                    </m:sSub>
                    <m:r>
                      <a:rPr lang="en-US" sz="4000" b="0" i="1" smtClean="0">
                        <a:latin typeface="Cambria Math" panose="02040503050406030204" pitchFamily="18" charset="0"/>
                      </a:rPr>
                      <m:t>=4</m:t>
                    </m:r>
                  </m:oMath>
                </a14:m>
                <a:endParaRPr lang="en-CA" sz="4000" dirty="0"/>
              </a:p>
            </p:txBody>
          </p:sp>
        </mc:Choice>
        <mc:Fallback xmlns="">
          <p:sp>
            <p:nvSpPr>
              <p:cNvPr id="82" name="TextBox 81">
                <a:extLst>
                  <a:ext uri="{FF2B5EF4-FFF2-40B4-BE49-F238E27FC236}">
                    <a16:creationId xmlns:a16="http://schemas.microsoft.com/office/drawing/2014/main" id="{FBCCCDC3-8120-4D3E-BE48-5FD0AF8634A9}"/>
                  </a:ext>
                </a:extLst>
              </p:cNvPr>
              <p:cNvSpPr txBox="1">
                <a:spLocks noRot="1" noChangeAspect="1" noMove="1" noResize="1" noEditPoints="1" noAdjustHandles="1" noChangeArrowheads="1" noChangeShapeType="1" noTextEdit="1"/>
              </p:cNvSpPr>
              <p:nvPr/>
            </p:nvSpPr>
            <p:spPr>
              <a:xfrm>
                <a:off x="8511486" y="1713644"/>
                <a:ext cx="1713354" cy="707886"/>
              </a:xfrm>
              <a:prstGeom prst="rect">
                <a:avLst/>
              </a:prstGeom>
              <a:blipFill>
                <a:blip r:embed="rId19"/>
                <a:stretch>
                  <a:fillRect/>
                </a:stretch>
              </a:blipFill>
              <a:ln w="5715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5B6347AD-D7F4-4D2D-979E-E0359CD7684D}"/>
                  </a:ext>
                </a:extLst>
              </p:cNvPr>
              <p:cNvSpPr txBox="1"/>
              <p:nvPr/>
            </p:nvSpPr>
            <p:spPr>
              <a:xfrm>
                <a:off x="10478646" y="1065944"/>
                <a:ext cx="1713354" cy="707886"/>
              </a:xfrm>
              <a:prstGeom prst="rect">
                <a:avLst/>
              </a:prstGeom>
              <a:solidFill>
                <a:srgbClr val="EDE2F6"/>
              </a:solidFill>
              <a:ln w="57150">
                <a:solidFill>
                  <a:schemeClr val="tx1"/>
                </a:solidFill>
              </a:ln>
            </p:spPr>
            <p:txBody>
              <a:bodyPr wrap="none" rtlCol="0">
                <a:spAutoFit/>
              </a:bodyPr>
              <a:lstStyle/>
              <a:p>
                <a:pPr algn="ctr"/>
                <a:r>
                  <a:rPr lang="en-US" sz="4000" b="0" dirty="0">
                    <a:solidFill>
                      <a:srgbClr val="7030A0"/>
                    </a:solidFill>
                  </a:rPr>
                  <a:t> </a:t>
                </a:r>
                <a14:m>
                  <m:oMath xmlns:m="http://schemas.openxmlformats.org/officeDocument/2006/math">
                    <m:sSub>
                      <m:sSubPr>
                        <m:ctrlPr>
                          <a:rPr lang="en-US" sz="4000" b="0" i="1" smtClean="0">
                            <a:solidFill>
                              <a:srgbClr val="7030A0"/>
                            </a:solidFill>
                            <a:latin typeface="Cambria Math" panose="02040503050406030204" pitchFamily="18" charset="0"/>
                          </a:rPr>
                        </m:ctrlPr>
                      </m:sSubPr>
                      <m:e>
                        <m:r>
                          <a:rPr lang="en-US" sz="4000" b="0" i="1" smtClean="0">
                            <a:solidFill>
                              <a:srgbClr val="7030A0"/>
                            </a:solidFill>
                            <a:latin typeface="Cambria Math" panose="02040503050406030204" pitchFamily="18" charset="0"/>
                          </a:rPr>
                          <m:t>𝜏</m:t>
                        </m:r>
                      </m:e>
                      <m:sub>
                        <m:r>
                          <a:rPr lang="en-US" sz="4000" b="0" i="1" smtClean="0">
                            <a:solidFill>
                              <a:srgbClr val="7030A0"/>
                            </a:solidFill>
                            <a:latin typeface="Cambria Math" panose="02040503050406030204" pitchFamily="18" charset="0"/>
                          </a:rPr>
                          <m:t>5</m:t>
                        </m:r>
                      </m:sub>
                    </m:sSub>
                    <m:r>
                      <a:rPr lang="en-US" sz="4000" b="0" i="1" smtClean="0">
                        <a:latin typeface="Cambria Math" panose="02040503050406030204" pitchFamily="18" charset="0"/>
                      </a:rPr>
                      <m:t>=5</m:t>
                    </m:r>
                  </m:oMath>
                </a14:m>
                <a:endParaRPr lang="en-CA" sz="4000" dirty="0"/>
              </a:p>
            </p:txBody>
          </p:sp>
        </mc:Choice>
        <mc:Fallback xmlns="">
          <p:sp>
            <p:nvSpPr>
              <p:cNvPr id="84" name="TextBox 83">
                <a:extLst>
                  <a:ext uri="{FF2B5EF4-FFF2-40B4-BE49-F238E27FC236}">
                    <a16:creationId xmlns:a16="http://schemas.microsoft.com/office/drawing/2014/main" id="{5B6347AD-D7F4-4D2D-979E-E0359CD7684D}"/>
                  </a:ext>
                </a:extLst>
              </p:cNvPr>
              <p:cNvSpPr txBox="1">
                <a:spLocks noRot="1" noChangeAspect="1" noMove="1" noResize="1" noEditPoints="1" noAdjustHandles="1" noChangeArrowheads="1" noChangeShapeType="1" noTextEdit="1"/>
              </p:cNvSpPr>
              <p:nvPr/>
            </p:nvSpPr>
            <p:spPr>
              <a:xfrm>
                <a:off x="10478646" y="1065944"/>
                <a:ext cx="1713354" cy="707886"/>
              </a:xfrm>
              <a:prstGeom prst="rect">
                <a:avLst/>
              </a:prstGeom>
              <a:blipFill>
                <a:blip r:embed="rId20"/>
                <a:stretch>
                  <a:fillRect/>
                </a:stretch>
              </a:blipFill>
              <a:ln w="57150">
                <a:solidFill>
                  <a:schemeClr val="tx1"/>
                </a:solid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21">
            <p14:nvContentPartPr>
              <p14:cNvPr id="33" name="Ink 32">
                <a:extLst>
                  <a:ext uri="{FF2B5EF4-FFF2-40B4-BE49-F238E27FC236}">
                    <a16:creationId xmlns:a16="http://schemas.microsoft.com/office/drawing/2014/main" id="{86B68FBF-6DC4-4303-B4E7-F4982E6B9084}"/>
                  </a:ext>
                </a:extLst>
              </p14:cNvPr>
              <p14:cNvContentPartPr/>
              <p14:nvPr>
                <p:extLst>
                  <p:ext uri="{42D2F446-02D8-4167-A562-619A0277C38B}">
                    <p15:isNarration xmlns:p15="http://schemas.microsoft.com/office/powerpoint/2012/main" val="1"/>
                  </p:ext>
                </p:extLst>
              </p14:nvPr>
            </p14:nvContentPartPr>
            <p14:xfrm>
              <a:off x="4536360" y="2581560"/>
              <a:ext cx="6040080" cy="4296240"/>
            </p14:xfrm>
          </p:contentPart>
        </mc:Choice>
        <mc:Fallback xmlns="">
          <p:pic>
            <p:nvPicPr>
              <p:cNvPr id="33" name="Ink 32">
                <a:extLst>
                  <a:ext uri="{FF2B5EF4-FFF2-40B4-BE49-F238E27FC236}">
                    <a16:creationId xmlns:a16="http://schemas.microsoft.com/office/drawing/2014/main" id="{86B68FBF-6DC4-4303-B4E7-F4982E6B9084}"/>
                  </a:ext>
                </a:extLst>
              </p:cNvPr>
              <p:cNvPicPr>
                <a:picLocks noGrp="1" noRot="1" noChangeAspect="1" noMove="1" noResize="1" noEditPoints="1" noAdjustHandles="1" noChangeArrowheads="1" noChangeShapeType="1"/>
              </p:cNvPicPr>
              <p:nvPr/>
            </p:nvPicPr>
            <p:blipFill>
              <a:blip r:embed="rId22"/>
              <a:stretch>
                <a:fillRect/>
              </a:stretch>
            </p:blipFill>
            <p:spPr>
              <a:xfrm>
                <a:off x="4527000" y="2572200"/>
                <a:ext cx="6058800" cy="4314960"/>
              </a:xfrm>
              <a:prstGeom prst="rect">
                <a:avLst/>
              </a:prstGeom>
            </p:spPr>
          </p:pic>
        </mc:Fallback>
      </mc:AlternateContent>
    </p:spTree>
    <p:custDataLst>
      <p:tags r:id="rId1"/>
    </p:custDataLst>
    <p:extLst>
      <p:ext uri="{BB962C8B-B14F-4D97-AF65-F5344CB8AC3E}">
        <p14:creationId xmlns:p14="http://schemas.microsoft.com/office/powerpoint/2010/main" val="122404620"/>
      </p:ext>
    </p:extLst>
  </p:cSld>
  <p:clrMapOvr>
    <a:masterClrMapping/>
  </p:clrMapOvr>
  <mc:AlternateContent xmlns:mc="http://schemas.openxmlformats.org/markup-compatibility/2006" xmlns:p14="http://schemas.microsoft.com/office/powerpoint/2010/main">
    <mc:Choice Requires="p14">
      <p:transition spd="med" p14:dur="700" advTm="74359">
        <p:fade/>
      </p:transition>
    </mc:Choice>
    <mc:Fallback xmlns="">
      <p:transition spd="med" advTm="7435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md type="call" cmd="playFrom(0.0)">
                                      <p:cBhvr>
                                        <p:cTn id="7" dur="1" fill="hold"/>
                                        <p:tgtEl>
                                          <p:spTgt spid="33"/>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1000"/>
                                        <p:tgtEl>
                                          <p:spTgt spid="78"/>
                                        </p:tgtEl>
                                      </p:cBhvr>
                                    </p:animEffect>
                                    <p:anim calcmode="lin" valueType="num">
                                      <p:cBhvr>
                                        <p:cTn id="31" dur="1000" fill="hold"/>
                                        <p:tgtEl>
                                          <p:spTgt spid="78"/>
                                        </p:tgtEl>
                                        <p:attrNameLst>
                                          <p:attrName>ppt_x</p:attrName>
                                        </p:attrNameLst>
                                      </p:cBhvr>
                                      <p:tavLst>
                                        <p:tav tm="0">
                                          <p:val>
                                            <p:strVal val="#ppt_x"/>
                                          </p:val>
                                        </p:tav>
                                        <p:tav tm="100000">
                                          <p:val>
                                            <p:strVal val="#ppt_x"/>
                                          </p:val>
                                        </p:tav>
                                      </p:tavLst>
                                    </p:anim>
                                    <p:anim calcmode="lin" valueType="num">
                                      <p:cBhvr>
                                        <p:cTn id="32"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anim calcmode="lin" valueType="num">
                                      <p:cBhvr>
                                        <p:cTn id="38" dur="1000" fill="hold"/>
                                        <p:tgtEl>
                                          <p:spTgt spid="79"/>
                                        </p:tgtEl>
                                        <p:attrNameLst>
                                          <p:attrName>ppt_x</p:attrName>
                                        </p:attrNameLst>
                                      </p:cBhvr>
                                      <p:tavLst>
                                        <p:tav tm="0">
                                          <p:val>
                                            <p:strVal val="#ppt_x"/>
                                          </p:val>
                                        </p:tav>
                                        <p:tav tm="100000">
                                          <p:val>
                                            <p:strVal val="#ppt_x"/>
                                          </p:val>
                                        </p:tav>
                                      </p:tavLst>
                                    </p:anim>
                                    <p:anim calcmode="lin" valueType="num">
                                      <p:cBhvr>
                                        <p:cTn id="39"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fade">
                                      <p:cBhvr>
                                        <p:cTn id="44" dur="1000"/>
                                        <p:tgtEl>
                                          <p:spTgt spid="80"/>
                                        </p:tgtEl>
                                      </p:cBhvr>
                                    </p:animEffect>
                                    <p:anim calcmode="lin" valueType="num">
                                      <p:cBhvr>
                                        <p:cTn id="45" dur="1000" fill="hold"/>
                                        <p:tgtEl>
                                          <p:spTgt spid="80"/>
                                        </p:tgtEl>
                                        <p:attrNameLst>
                                          <p:attrName>ppt_x</p:attrName>
                                        </p:attrNameLst>
                                      </p:cBhvr>
                                      <p:tavLst>
                                        <p:tav tm="0">
                                          <p:val>
                                            <p:strVal val="#ppt_x"/>
                                          </p:val>
                                        </p:tav>
                                        <p:tav tm="100000">
                                          <p:val>
                                            <p:strVal val="#ppt_x"/>
                                          </p:val>
                                        </p:tav>
                                      </p:tavLst>
                                    </p:anim>
                                    <p:anim calcmode="lin" valueType="num">
                                      <p:cBhvr>
                                        <p:cTn id="46"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1000"/>
                                        <p:tgtEl>
                                          <p:spTgt spid="82"/>
                                        </p:tgtEl>
                                      </p:cBhvr>
                                    </p:animEffect>
                                    <p:anim calcmode="lin" valueType="num">
                                      <p:cBhvr>
                                        <p:cTn id="52" dur="1000" fill="hold"/>
                                        <p:tgtEl>
                                          <p:spTgt spid="82"/>
                                        </p:tgtEl>
                                        <p:attrNameLst>
                                          <p:attrName>ppt_x</p:attrName>
                                        </p:attrNameLst>
                                      </p:cBhvr>
                                      <p:tavLst>
                                        <p:tav tm="0">
                                          <p:val>
                                            <p:strVal val="#ppt_x"/>
                                          </p:val>
                                        </p:tav>
                                        <p:tav tm="100000">
                                          <p:val>
                                            <p:strVal val="#ppt_x"/>
                                          </p:val>
                                        </p:tav>
                                      </p:tavLst>
                                    </p:anim>
                                    <p:anim calcmode="lin" valueType="num">
                                      <p:cBhvr>
                                        <p:cTn id="53"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84"/>
                                        </p:tgtEl>
                                        <p:attrNameLst>
                                          <p:attrName>style.visibility</p:attrName>
                                        </p:attrNameLst>
                                      </p:cBhvr>
                                      <p:to>
                                        <p:strVal val="visible"/>
                                      </p:to>
                                    </p:set>
                                    <p:animEffect transition="in" filter="fade">
                                      <p:cBhvr>
                                        <p:cTn id="58" dur="1000"/>
                                        <p:tgtEl>
                                          <p:spTgt spid="84"/>
                                        </p:tgtEl>
                                      </p:cBhvr>
                                    </p:animEffect>
                                    <p:anim calcmode="lin" valueType="num">
                                      <p:cBhvr>
                                        <p:cTn id="59" dur="1000" fill="hold"/>
                                        <p:tgtEl>
                                          <p:spTgt spid="84"/>
                                        </p:tgtEl>
                                        <p:attrNameLst>
                                          <p:attrName>ppt_x</p:attrName>
                                        </p:attrNameLst>
                                      </p:cBhvr>
                                      <p:tavLst>
                                        <p:tav tm="0">
                                          <p:val>
                                            <p:strVal val="#ppt_x"/>
                                          </p:val>
                                        </p:tav>
                                        <p:tav tm="100000">
                                          <p:val>
                                            <p:strVal val="#ppt_x"/>
                                          </p:val>
                                        </p:tav>
                                      </p:tavLst>
                                    </p:anim>
                                    <p:anim calcmode="lin" valueType="num">
                                      <p:cBhvr>
                                        <p:cTn id="60"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7" grpId="0"/>
      <p:bldP spid="78" grpId="0" animBg="1"/>
      <p:bldP spid="79" grpId="0" animBg="1"/>
      <p:bldP spid="80" grpId="0" animBg="1"/>
      <p:bldP spid="82" grpId="0" animBg="1"/>
      <p:bldP spid="8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2B638C8-8781-45BE-98A5-DA094F6EDFCF}"/>
              </a:ext>
            </a:extLst>
          </p:cNvPr>
          <p:cNvGrpSpPr/>
          <p:nvPr/>
        </p:nvGrpSpPr>
        <p:grpSpPr>
          <a:xfrm>
            <a:off x="-417194" y="-3174152"/>
            <a:ext cx="14529764" cy="8258331"/>
            <a:chOff x="-417194" y="-4523629"/>
            <a:chExt cx="14529764" cy="8258331"/>
          </a:xfrm>
        </p:grpSpPr>
        <p:grpSp>
          <p:nvGrpSpPr>
            <p:cNvPr id="47" name="Group 46">
              <a:extLst>
                <a:ext uri="{FF2B5EF4-FFF2-40B4-BE49-F238E27FC236}">
                  <a16:creationId xmlns:a16="http://schemas.microsoft.com/office/drawing/2014/main" id="{4DD0FF8B-AD37-4D8F-81E4-F7F3556FB1B5}"/>
                </a:ext>
              </a:extLst>
            </p:cNvPr>
            <p:cNvGrpSpPr/>
            <p:nvPr/>
          </p:nvGrpSpPr>
          <p:grpSpPr>
            <a:xfrm>
              <a:off x="206477" y="2466763"/>
              <a:ext cx="1685622" cy="923330"/>
              <a:chOff x="886128" y="5267113"/>
              <a:chExt cx="1685622" cy="923330"/>
            </a:xfrm>
          </p:grpSpPr>
          <p:cxnSp>
            <p:nvCxnSpPr>
              <p:cNvPr id="48" name="Straight Arrow Connector 47">
                <a:extLst>
                  <a:ext uri="{FF2B5EF4-FFF2-40B4-BE49-F238E27FC236}">
                    <a16:creationId xmlns:a16="http://schemas.microsoft.com/office/drawing/2014/main" id="{95D852BD-6D54-4A01-B351-D6A4B8219415}"/>
                  </a:ext>
                </a:extLst>
              </p:cNvPr>
              <p:cNvCxnSpPr>
                <a:cxnSpLocks/>
              </p:cNvCxnSpPr>
              <p:nvPr/>
            </p:nvCxnSpPr>
            <p:spPr>
              <a:xfrm>
                <a:off x="886128" y="6159848"/>
                <a:ext cx="168562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D3BA851-12EA-48C2-98C6-D847E86BB8DD}"/>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49" name="TextBox 48">
                    <a:extLst>
                      <a:ext uri="{FF2B5EF4-FFF2-40B4-BE49-F238E27FC236}">
                        <a16:creationId xmlns:a16="http://schemas.microsoft.com/office/drawing/2014/main" id="{1D3BA851-12EA-48C2-98C6-D847E86BB8DD}"/>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3"/>
                    <a:stretch>
                      <a:fillRect/>
                    </a:stretch>
                  </a:blipFill>
                  <a:ln>
                    <a:noFill/>
                  </a:ln>
                </p:spPr>
                <p:txBody>
                  <a:bodyPr/>
                  <a:lstStyle/>
                  <a:p>
                    <a:r>
                      <a:rPr lang="en-CA">
                        <a:noFill/>
                      </a:rPr>
                      <a:t> </a:t>
                    </a:r>
                  </a:p>
                </p:txBody>
              </p:sp>
            </mc:Fallback>
          </mc:AlternateContent>
        </p:grpSp>
        <p:pic>
          <p:nvPicPr>
            <p:cNvPr id="24" name="Picture 8" descr="Rocket, Star, Moon, Space Travel, Space, Research">
              <a:extLst>
                <a:ext uri="{FF2B5EF4-FFF2-40B4-BE49-F238E27FC236}">
                  <a16:creationId xmlns:a16="http://schemas.microsoft.com/office/drawing/2014/main" id="{CE135189-41B8-4C95-A0F1-D6A098032AB8}"/>
                </a:ext>
              </a:extLst>
            </p:cNvPr>
            <p:cNvPicPr>
              <a:picLocks noChangeAspect="1" noChangeArrowheads="1"/>
            </p:cNvPicPr>
            <p:nvPr/>
          </p:nvPicPr>
          <p:blipFill>
            <a:blip r:embed="rId4">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950409" y="2695857"/>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52" name="Freeform: Shape 51">
              <a:extLst>
                <a:ext uri="{FF2B5EF4-FFF2-40B4-BE49-F238E27FC236}">
                  <a16:creationId xmlns:a16="http://schemas.microsoft.com/office/drawing/2014/main" id="{272E20B5-E876-4B49-AD73-816C33278196}"/>
                </a:ext>
              </a:extLst>
            </p:cNvPr>
            <p:cNvSpPr/>
            <p:nvPr/>
          </p:nvSpPr>
          <p:spPr>
            <a:xfrm rot="10800000" flipH="1">
              <a:off x="2512279" y="-1186467"/>
              <a:ext cx="2457596" cy="4681719"/>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73" name="Straight Connector 72">
              <a:extLst>
                <a:ext uri="{FF2B5EF4-FFF2-40B4-BE49-F238E27FC236}">
                  <a16:creationId xmlns:a16="http://schemas.microsoft.com/office/drawing/2014/main" id="{247DA195-DAAB-45B3-8C32-1E9E43C566D8}"/>
                </a:ext>
              </a:extLst>
            </p:cNvPr>
            <p:cNvCxnSpPr>
              <a:cxnSpLocks/>
            </p:cNvCxnSpPr>
            <p:nvPr/>
          </p:nvCxnSpPr>
          <p:spPr>
            <a:xfrm flipV="1">
              <a:off x="-9007" y="-3822290"/>
              <a:ext cx="7191616" cy="7191623"/>
            </a:xfrm>
            <a:prstGeom prst="line">
              <a:avLst/>
            </a:prstGeom>
            <a:ln w="38100">
              <a:solidFill>
                <a:schemeClr val="tx1"/>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B8ACFA9-E99F-439E-940D-A6172F7A4C49}"/>
                </a:ext>
              </a:extLst>
            </p:cNvPr>
            <p:cNvSpPr txBox="1"/>
            <p:nvPr/>
          </p:nvSpPr>
          <p:spPr>
            <a:xfrm rot="18900000">
              <a:off x="-417194" y="1461557"/>
              <a:ext cx="2932166" cy="615553"/>
            </a:xfrm>
            <a:prstGeom prst="rect">
              <a:avLst/>
            </a:prstGeom>
            <a:noFill/>
            <a:ln>
              <a:noFill/>
            </a:ln>
            <a:effectLst>
              <a:softEdge rad="127000"/>
            </a:effectLst>
          </p:spPr>
          <p:txBody>
            <a:bodyPr wrap="square" rtlCol="0">
              <a:spAutoFit/>
            </a:bodyPr>
            <a:lstStyle/>
            <a:p>
              <a:r>
                <a:rPr lang="en-US" sz="3400" dirty="0" err="1"/>
                <a:t>Rindler</a:t>
              </a:r>
              <a:r>
                <a:rPr lang="en-US" sz="3400" dirty="0"/>
                <a:t> Horizon</a:t>
              </a:r>
              <a:endParaRPr lang="en-CA" sz="3400" dirty="0">
                <a:solidFill>
                  <a:schemeClr val="tx1"/>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41926AA-317B-41A4-9C2A-C7FCF9329CA7}"/>
                    </a:ext>
                  </a:extLst>
                </p:cNvPr>
                <p:cNvSpPr txBox="1"/>
                <p:nvPr/>
              </p:nvSpPr>
              <p:spPr>
                <a:xfrm>
                  <a:off x="1462178" y="232727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6" name="TextBox 65">
                  <a:extLst>
                    <a:ext uri="{FF2B5EF4-FFF2-40B4-BE49-F238E27FC236}">
                      <a16:creationId xmlns:a16="http://schemas.microsoft.com/office/drawing/2014/main" id="{E41926AA-317B-41A4-9C2A-C7FCF9329CA7}"/>
                    </a:ext>
                  </a:extLst>
                </p:cNvPr>
                <p:cNvSpPr txBox="1">
                  <a:spLocks noRot="1" noChangeAspect="1" noMove="1" noResize="1" noEditPoints="1" noAdjustHandles="1" noChangeArrowheads="1" noChangeShapeType="1" noTextEdit="1"/>
                </p:cNvSpPr>
                <p:nvPr/>
              </p:nvSpPr>
              <p:spPr>
                <a:xfrm>
                  <a:off x="1462178" y="2327272"/>
                  <a:ext cx="1073989" cy="956352"/>
                </a:xfrm>
                <a:prstGeom prst="rect">
                  <a:avLst/>
                </a:prstGeom>
                <a:blipFill>
                  <a:blip r:embed="rId5"/>
                  <a:stretch>
                    <a:fillRect/>
                  </a:stretch>
                </a:blipFill>
                <a:effectLst>
                  <a:softEdge rad="63500"/>
                </a:effectLst>
              </p:spPr>
              <p:txBody>
                <a:bodyPr/>
                <a:lstStyle/>
                <a:p>
                  <a:r>
                    <a:rPr lang="en-CA">
                      <a:noFill/>
                    </a:rPr>
                    <a:t> </a:t>
                  </a:r>
                </a:p>
              </p:txBody>
            </p:sp>
          </mc:Fallback>
        </mc:AlternateContent>
        <p:pic>
          <p:nvPicPr>
            <p:cNvPr id="18" name="Picture 8" descr="Rocket, Star, Moon, Space Travel, Space, Research">
              <a:extLst>
                <a:ext uri="{FF2B5EF4-FFF2-40B4-BE49-F238E27FC236}">
                  <a16:creationId xmlns:a16="http://schemas.microsoft.com/office/drawing/2014/main" id="{1D312E3C-4E9F-49D6-9FC5-F9D77F6CDA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236409" y="2695857"/>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25" name="Freeform: Shape 24">
              <a:extLst>
                <a:ext uri="{FF2B5EF4-FFF2-40B4-BE49-F238E27FC236}">
                  <a16:creationId xmlns:a16="http://schemas.microsoft.com/office/drawing/2014/main" id="{E9C0A3EC-0ECF-44C3-A613-5E378D46844F}"/>
                </a:ext>
              </a:extLst>
            </p:cNvPr>
            <p:cNvSpPr/>
            <p:nvPr/>
          </p:nvSpPr>
          <p:spPr>
            <a:xfrm rot="10800000" flipH="1">
              <a:off x="4815075" y="-1845883"/>
              <a:ext cx="2457596" cy="5394288"/>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C000"/>
                </a:solidFill>
              </a:endParaRP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067836B-4D0C-49D4-B17D-095660D020A3}"/>
                    </a:ext>
                  </a:extLst>
                </p:cNvPr>
                <p:cNvSpPr txBox="1"/>
                <p:nvPr/>
              </p:nvSpPr>
              <p:spPr>
                <a:xfrm>
                  <a:off x="3824378" y="24225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35" name="TextBox 34">
                  <a:extLst>
                    <a:ext uri="{FF2B5EF4-FFF2-40B4-BE49-F238E27FC236}">
                      <a16:creationId xmlns:a16="http://schemas.microsoft.com/office/drawing/2014/main" id="{7067836B-4D0C-49D4-B17D-095660D020A3}"/>
                    </a:ext>
                  </a:extLst>
                </p:cNvPr>
                <p:cNvSpPr txBox="1">
                  <a:spLocks noRot="1" noChangeAspect="1" noMove="1" noResize="1" noEditPoints="1" noAdjustHandles="1" noChangeArrowheads="1" noChangeShapeType="1" noTextEdit="1"/>
                </p:cNvSpPr>
                <p:nvPr/>
              </p:nvSpPr>
              <p:spPr>
                <a:xfrm>
                  <a:off x="3824378" y="2422522"/>
                  <a:ext cx="1073989" cy="956352"/>
                </a:xfrm>
                <a:prstGeom prst="rect">
                  <a:avLst/>
                </a:prstGeom>
                <a:blipFill>
                  <a:blip r:embed="rId6"/>
                  <a:stretch>
                    <a:fillRect/>
                  </a:stretch>
                </a:blipFill>
                <a:effectLst>
                  <a:softEdge rad="63500"/>
                </a:effectLst>
              </p:spPr>
              <p:txBody>
                <a:bodyPr/>
                <a:lstStyle/>
                <a:p>
                  <a:r>
                    <a:rPr lang="en-CA">
                      <a:noFill/>
                    </a:rPr>
                    <a:t> </a:t>
                  </a:r>
                </a:p>
              </p:txBody>
            </p:sp>
          </mc:Fallback>
        </mc:AlternateContent>
        <p:grpSp>
          <p:nvGrpSpPr>
            <p:cNvPr id="19" name="Group 18">
              <a:extLst>
                <a:ext uri="{FF2B5EF4-FFF2-40B4-BE49-F238E27FC236}">
                  <a16:creationId xmlns:a16="http://schemas.microsoft.com/office/drawing/2014/main" id="{3186BD73-3260-48DC-88CA-55B4ECC64C47}"/>
                </a:ext>
              </a:extLst>
            </p:cNvPr>
            <p:cNvGrpSpPr/>
            <p:nvPr/>
          </p:nvGrpSpPr>
          <p:grpSpPr>
            <a:xfrm>
              <a:off x="2977949" y="2466763"/>
              <a:ext cx="1390650" cy="923330"/>
              <a:chOff x="1181100" y="5267113"/>
              <a:chExt cx="1390650" cy="923330"/>
            </a:xfrm>
          </p:grpSpPr>
          <p:cxnSp>
            <p:nvCxnSpPr>
              <p:cNvPr id="20" name="Straight Arrow Connector 19">
                <a:extLst>
                  <a:ext uri="{FF2B5EF4-FFF2-40B4-BE49-F238E27FC236}">
                    <a16:creationId xmlns:a16="http://schemas.microsoft.com/office/drawing/2014/main" id="{CD8119D5-33CA-43B9-98BF-D1F034279B89}"/>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1FB45B9-5157-42C3-8149-51DB491286FC}"/>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21" name="TextBox 20">
                    <a:extLst>
                      <a:ext uri="{FF2B5EF4-FFF2-40B4-BE49-F238E27FC236}">
                        <a16:creationId xmlns:a16="http://schemas.microsoft.com/office/drawing/2014/main" id="{E1FB45B9-5157-42C3-8149-51DB491286FC}"/>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7"/>
                    <a:stretch>
                      <a:fillRect/>
                    </a:stretch>
                  </a:blipFill>
                  <a:ln>
                    <a:noFill/>
                  </a:ln>
                </p:spPr>
                <p:txBody>
                  <a:bodyPr/>
                  <a:lstStyle/>
                  <a:p>
                    <a:r>
                      <a:rPr lang="en-CA">
                        <a:noFill/>
                      </a:rPr>
                      <a:t> </a:t>
                    </a:r>
                  </a:p>
                </p:txBody>
              </p:sp>
            </mc:Fallback>
          </mc:AlternateContent>
        </p:grpSp>
        <p:pic>
          <p:nvPicPr>
            <p:cNvPr id="34" name="Picture 8" descr="Rocket, Star, Moon, Space Travel, Space, Research">
              <a:extLst>
                <a:ext uri="{FF2B5EF4-FFF2-40B4-BE49-F238E27FC236}">
                  <a16:creationId xmlns:a16="http://schemas.microsoft.com/office/drawing/2014/main" id="{6F447563-9D35-4126-8426-CD9FF3E4AE77}"/>
                </a:ext>
              </a:extLst>
            </p:cNvPr>
            <p:cNvPicPr>
              <a:picLocks noChangeAspect="1" noChangeArrowheads="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6522409" y="2695857"/>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38" name="Freeform: Shape 37">
              <a:extLst>
                <a:ext uri="{FF2B5EF4-FFF2-40B4-BE49-F238E27FC236}">
                  <a16:creationId xmlns:a16="http://schemas.microsoft.com/office/drawing/2014/main" id="{075B83D5-439C-413C-AF12-69009484C5A2}"/>
                </a:ext>
              </a:extLst>
            </p:cNvPr>
            <p:cNvSpPr/>
            <p:nvPr/>
          </p:nvSpPr>
          <p:spPr>
            <a:xfrm rot="10800000" flipH="1">
              <a:off x="7076125" y="-2560302"/>
              <a:ext cx="2457596" cy="6068019"/>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9" name="Picture 8" descr="Rocket, Star, Moon, Space Travel, Space, Research">
              <a:extLst>
                <a:ext uri="{FF2B5EF4-FFF2-40B4-BE49-F238E27FC236}">
                  <a16:creationId xmlns:a16="http://schemas.microsoft.com/office/drawing/2014/main" id="{2F09F45E-8DE6-4A52-8AF0-16D83B075B14}"/>
                </a:ext>
              </a:extLst>
            </p:cNvPr>
            <p:cNvPicPr>
              <a:picLocks noChangeAspect="1" noChangeArrowheads="1"/>
            </p:cNvPicPr>
            <p:nvPr/>
          </p:nvPicPr>
          <p:blipFill>
            <a:blip r:embed="rId4">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8809953" y="2699461"/>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32" name="Freeform: Shape 31">
              <a:extLst>
                <a:ext uri="{FF2B5EF4-FFF2-40B4-BE49-F238E27FC236}">
                  <a16:creationId xmlns:a16="http://schemas.microsoft.com/office/drawing/2014/main" id="{8D834704-0DF1-4FF6-8B17-3B83B7C43047}"/>
                </a:ext>
              </a:extLst>
            </p:cNvPr>
            <p:cNvSpPr/>
            <p:nvPr/>
          </p:nvSpPr>
          <p:spPr>
            <a:xfrm rot="10800000" flipH="1">
              <a:off x="9388923" y="-3635457"/>
              <a:ext cx="2457596" cy="7152929"/>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40" name="Picture 8" descr="Rocket, Star, Moon, Space Travel, Space, Research">
              <a:extLst>
                <a:ext uri="{FF2B5EF4-FFF2-40B4-BE49-F238E27FC236}">
                  <a16:creationId xmlns:a16="http://schemas.microsoft.com/office/drawing/2014/main" id="{CCDCBC16-34DD-420F-A1E0-87930CF77D8A}"/>
                </a:ext>
              </a:extLst>
            </p:cNvPr>
            <p:cNvPicPr>
              <a:picLocks noChangeAspect="1" noChangeArrowheads="1"/>
            </p:cNvPicPr>
            <p:nvPr/>
          </p:nvPicPr>
          <p:blipFill>
            <a:blip r:embed="rId4">
              <a:duotone>
                <a:prstClr val="black"/>
                <a:srgbClr val="7030A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1094409" y="2695857"/>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43" name="Freeform: Shape 42">
              <a:extLst>
                <a:ext uri="{FF2B5EF4-FFF2-40B4-BE49-F238E27FC236}">
                  <a16:creationId xmlns:a16="http://schemas.microsoft.com/office/drawing/2014/main" id="{550AF945-9310-4E00-B20F-1222A1FF12CA}"/>
                </a:ext>
              </a:extLst>
            </p:cNvPr>
            <p:cNvSpPr/>
            <p:nvPr/>
          </p:nvSpPr>
          <p:spPr>
            <a:xfrm rot="10800000" flipH="1">
              <a:off x="11654974" y="-4523629"/>
              <a:ext cx="2457596" cy="8001989"/>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2" name="Group 11">
              <a:extLst>
                <a:ext uri="{FF2B5EF4-FFF2-40B4-BE49-F238E27FC236}">
                  <a16:creationId xmlns:a16="http://schemas.microsoft.com/office/drawing/2014/main" id="{6C0EC7F5-7213-4AEF-892E-BC5A1D403DC2}"/>
                </a:ext>
              </a:extLst>
            </p:cNvPr>
            <p:cNvGrpSpPr/>
            <p:nvPr/>
          </p:nvGrpSpPr>
          <p:grpSpPr>
            <a:xfrm>
              <a:off x="5225849" y="2365372"/>
              <a:ext cx="1729918" cy="1005671"/>
              <a:chOff x="3130349" y="5356222"/>
              <a:chExt cx="1729918" cy="1005671"/>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7AF0F16-88EF-4BF7-912C-F9EE30F0E8AD}"/>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53" name="TextBox 52">
                    <a:extLst>
                      <a:ext uri="{FF2B5EF4-FFF2-40B4-BE49-F238E27FC236}">
                        <a16:creationId xmlns:a16="http://schemas.microsoft.com/office/drawing/2014/main" id="{A7AF0F16-88EF-4BF7-912C-F9EE30F0E8AD}"/>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8"/>
                    <a:stretch>
                      <a:fillRect/>
                    </a:stretch>
                  </a:blipFill>
                  <a:effectLst>
                    <a:softEdge rad="63500"/>
                  </a:effectLst>
                </p:spPr>
                <p:txBody>
                  <a:bodyPr/>
                  <a:lstStyle/>
                  <a:p>
                    <a:r>
                      <a:rPr lang="en-CA">
                        <a:noFill/>
                      </a:rPr>
                      <a:t> </a:t>
                    </a:r>
                  </a:p>
                </p:txBody>
              </p:sp>
            </mc:Fallback>
          </mc:AlternateContent>
          <p:grpSp>
            <p:nvGrpSpPr>
              <p:cNvPr id="54" name="Group 53">
                <a:extLst>
                  <a:ext uri="{FF2B5EF4-FFF2-40B4-BE49-F238E27FC236}">
                    <a16:creationId xmlns:a16="http://schemas.microsoft.com/office/drawing/2014/main" id="{6657E1E5-365C-4774-87F0-0B771B6AA6E1}"/>
                  </a:ext>
                </a:extLst>
              </p:cNvPr>
              <p:cNvGrpSpPr/>
              <p:nvPr/>
            </p:nvGrpSpPr>
            <p:grpSpPr>
              <a:xfrm>
                <a:off x="3130349" y="5438563"/>
                <a:ext cx="1390650" cy="923330"/>
                <a:chOff x="1181100" y="5267113"/>
                <a:chExt cx="1390650" cy="923330"/>
              </a:xfrm>
            </p:grpSpPr>
            <p:cxnSp>
              <p:nvCxnSpPr>
                <p:cNvPr id="55" name="Straight Arrow Connector 54">
                  <a:extLst>
                    <a:ext uri="{FF2B5EF4-FFF2-40B4-BE49-F238E27FC236}">
                      <a16:creationId xmlns:a16="http://schemas.microsoft.com/office/drawing/2014/main" id="{3200B619-141C-4682-BCCC-A6C1373BBB90}"/>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46ADB75-AC98-4577-992B-5F0F8D792F8E}"/>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56" name="TextBox 55">
                      <a:extLst>
                        <a:ext uri="{FF2B5EF4-FFF2-40B4-BE49-F238E27FC236}">
                          <a16:creationId xmlns:a16="http://schemas.microsoft.com/office/drawing/2014/main" id="{C46ADB75-AC98-4577-992B-5F0F8D792F8E}"/>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9"/>
                      <a:stretch>
                        <a:fillRect/>
                      </a:stretch>
                    </a:blipFill>
                    <a:ln>
                      <a:noFill/>
                    </a:ln>
                  </p:spPr>
                  <p:txBody>
                    <a:bodyPr/>
                    <a:lstStyle/>
                    <a:p>
                      <a:r>
                        <a:rPr lang="en-CA">
                          <a:noFill/>
                        </a:rPr>
                        <a:t> </a:t>
                      </a:r>
                    </a:p>
                  </p:txBody>
                </p:sp>
              </mc:Fallback>
            </mc:AlternateContent>
          </p:grpSp>
        </p:grpSp>
        <p:grpSp>
          <p:nvGrpSpPr>
            <p:cNvPr id="57" name="Group 56">
              <a:extLst>
                <a:ext uri="{FF2B5EF4-FFF2-40B4-BE49-F238E27FC236}">
                  <a16:creationId xmlns:a16="http://schemas.microsoft.com/office/drawing/2014/main" id="{EB63B21F-DC02-4D65-B79F-16F3A25B5B6E}"/>
                </a:ext>
              </a:extLst>
            </p:cNvPr>
            <p:cNvGrpSpPr/>
            <p:nvPr/>
          </p:nvGrpSpPr>
          <p:grpSpPr>
            <a:xfrm>
              <a:off x="7549949" y="2384422"/>
              <a:ext cx="1729918" cy="1005671"/>
              <a:chOff x="3130349" y="5356222"/>
              <a:chExt cx="1729918" cy="1005671"/>
            </a:xfrm>
          </p:grpSpPr>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FD2D1476-8341-4550-8898-25F7BEC22947}"/>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58" name="TextBox 57">
                    <a:extLst>
                      <a:ext uri="{FF2B5EF4-FFF2-40B4-BE49-F238E27FC236}">
                        <a16:creationId xmlns:a16="http://schemas.microsoft.com/office/drawing/2014/main" id="{FD2D1476-8341-4550-8898-25F7BEC22947}"/>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10"/>
                    <a:stretch>
                      <a:fillRect/>
                    </a:stretch>
                  </a:blipFill>
                  <a:effectLst>
                    <a:softEdge rad="63500"/>
                  </a:effectLst>
                </p:spPr>
                <p:txBody>
                  <a:bodyPr/>
                  <a:lstStyle/>
                  <a:p>
                    <a:r>
                      <a:rPr lang="en-CA">
                        <a:noFill/>
                      </a:rPr>
                      <a:t> </a:t>
                    </a:r>
                  </a:p>
                </p:txBody>
              </p:sp>
            </mc:Fallback>
          </mc:AlternateContent>
          <p:grpSp>
            <p:nvGrpSpPr>
              <p:cNvPr id="59" name="Group 58">
                <a:extLst>
                  <a:ext uri="{FF2B5EF4-FFF2-40B4-BE49-F238E27FC236}">
                    <a16:creationId xmlns:a16="http://schemas.microsoft.com/office/drawing/2014/main" id="{BFFCBF6B-B5A2-4B86-B377-EB2C9E302F43}"/>
                  </a:ext>
                </a:extLst>
              </p:cNvPr>
              <p:cNvGrpSpPr/>
              <p:nvPr/>
            </p:nvGrpSpPr>
            <p:grpSpPr>
              <a:xfrm>
                <a:off x="3130349" y="5438563"/>
                <a:ext cx="1390650" cy="923330"/>
                <a:chOff x="1181100" y="5267113"/>
                <a:chExt cx="1390650" cy="923330"/>
              </a:xfrm>
            </p:grpSpPr>
            <p:cxnSp>
              <p:nvCxnSpPr>
                <p:cNvPr id="60" name="Straight Arrow Connector 59">
                  <a:extLst>
                    <a:ext uri="{FF2B5EF4-FFF2-40B4-BE49-F238E27FC236}">
                      <a16:creationId xmlns:a16="http://schemas.microsoft.com/office/drawing/2014/main" id="{610123DB-7A95-4879-9B11-F534DF36C53D}"/>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D465711-2201-417D-AD42-A6857B9D6E63}"/>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1" name="TextBox 60">
                      <a:extLst>
                        <a:ext uri="{FF2B5EF4-FFF2-40B4-BE49-F238E27FC236}">
                          <a16:creationId xmlns:a16="http://schemas.microsoft.com/office/drawing/2014/main" id="{ED465711-2201-417D-AD42-A6857B9D6E63}"/>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3"/>
                      <a:stretch>
                        <a:fillRect/>
                      </a:stretch>
                    </a:blipFill>
                    <a:ln>
                      <a:noFill/>
                    </a:ln>
                  </p:spPr>
                  <p:txBody>
                    <a:bodyPr/>
                    <a:lstStyle/>
                    <a:p>
                      <a:r>
                        <a:rPr lang="en-CA">
                          <a:noFill/>
                        </a:rPr>
                        <a:t> </a:t>
                      </a:r>
                    </a:p>
                  </p:txBody>
                </p:sp>
              </mc:Fallback>
            </mc:AlternateContent>
          </p:grpSp>
        </p:grpSp>
        <p:grpSp>
          <p:nvGrpSpPr>
            <p:cNvPr id="62" name="Group 61">
              <a:extLst>
                <a:ext uri="{FF2B5EF4-FFF2-40B4-BE49-F238E27FC236}">
                  <a16:creationId xmlns:a16="http://schemas.microsoft.com/office/drawing/2014/main" id="{B1431729-8116-496C-893F-BB26A2851D5F}"/>
                </a:ext>
              </a:extLst>
            </p:cNvPr>
            <p:cNvGrpSpPr/>
            <p:nvPr/>
          </p:nvGrpSpPr>
          <p:grpSpPr>
            <a:xfrm>
              <a:off x="9816899" y="2384422"/>
              <a:ext cx="1729918" cy="1005671"/>
              <a:chOff x="3130349" y="5356222"/>
              <a:chExt cx="1729918" cy="1005671"/>
            </a:xfrm>
          </p:grpSpPr>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C78AF4C9-B0C6-42C0-82D7-C1F16FEAC590}"/>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3" name="TextBox 62">
                    <a:extLst>
                      <a:ext uri="{FF2B5EF4-FFF2-40B4-BE49-F238E27FC236}">
                        <a16:creationId xmlns:a16="http://schemas.microsoft.com/office/drawing/2014/main" id="{C78AF4C9-B0C6-42C0-82D7-C1F16FEAC590}"/>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11"/>
                    <a:stretch>
                      <a:fillRect/>
                    </a:stretch>
                  </a:blipFill>
                  <a:effectLst>
                    <a:softEdge rad="63500"/>
                  </a:effectLst>
                </p:spPr>
                <p:txBody>
                  <a:bodyPr/>
                  <a:lstStyle/>
                  <a:p>
                    <a:r>
                      <a:rPr lang="en-CA">
                        <a:noFill/>
                      </a:rPr>
                      <a:t> </a:t>
                    </a:r>
                  </a:p>
                </p:txBody>
              </p:sp>
            </mc:Fallback>
          </mc:AlternateContent>
          <p:grpSp>
            <p:nvGrpSpPr>
              <p:cNvPr id="64" name="Group 63">
                <a:extLst>
                  <a:ext uri="{FF2B5EF4-FFF2-40B4-BE49-F238E27FC236}">
                    <a16:creationId xmlns:a16="http://schemas.microsoft.com/office/drawing/2014/main" id="{1A4F209F-D5E3-4E81-B829-62589624871D}"/>
                  </a:ext>
                </a:extLst>
              </p:cNvPr>
              <p:cNvGrpSpPr/>
              <p:nvPr/>
            </p:nvGrpSpPr>
            <p:grpSpPr>
              <a:xfrm>
                <a:off x="3130349" y="5438563"/>
                <a:ext cx="1390650" cy="923330"/>
                <a:chOff x="1181100" y="5267113"/>
                <a:chExt cx="1390650" cy="923330"/>
              </a:xfrm>
            </p:grpSpPr>
            <p:cxnSp>
              <p:nvCxnSpPr>
                <p:cNvPr id="65" name="Straight Arrow Connector 64">
                  <a:extLst>
                    <a:ext uri="{FF2B5EF4-FFF2-40B4-BE49-F238E27FC236}">
                      <a16:creationId xmlns:a16="http://schemas.microsoft.com/office/drawing/2014/main" id="{3C3C6B2E-9EBE-4EC5-B17D-A00A43ED1C22}"/>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8D4285F2-2F96-4392-91F0-4D8B97B7CC04}"/>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7" name="TextBox 66">
                      <a:extLst>
                        <a:ext uri="{FF2B5EF4-FFF2-40B4-BE49-F238E27FC236}">
                          <a16:creationId xmlns:a16="http://schemas.microsoft.com/office/drawing/2014/main" id="{8D4285F2-2F96-4392-91F0-4D8B97B7CC04}"/>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12"/>
                      <a:stretch>
                        <a:fillRect/>
                      </a:stretch>
                    </a:blipFill>
                    <a:ln>
                      <a:noFill/>
                    </a:ln>
                  </p:spPr>
                  <p:txBody>
                    <a:bodyPr/>
                    <a:lstStyle/>
                    <a:p>
                      <a:r>
                        <a:rPr lang="en-CA">
                          <a:noFill/>
                        </a:rPr>
                        <a:t> </a:t>
                      </a:r>
                    </a:p>
                  </p:txBody>
                </p:sp>
              </mc:Fallback>
            </mc:AlternateContent>
          </p:grpSp>
        </p:grpSp>
      </p:gr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3F0AAA94-29FC-4AD7-AE3F-7215868A0422}"/>
                  </a:ext>
                </a:extLst>
              </p:cNvPr>
              <p:cNvSpPr txBox="1"/>
              <p:nvPr/>
            </p:nvSpPr>
            <p:spPr>
              <a:xfrm>
                <a:off x="0" y="5180744"/>
                <a:ext cx="5668027" cy="769441"/>
              </a:xfrm>
              <a:prstGeom prst="rect">
                <a:avLst/>
              </a:prstGeom>
              <a:noFill/>
            </p:spPr>
            <p:txBody>
              <a:bodyPr wrap="none" rtlCol="0">
                <a:spAutoFit/>
              </a:bodyPr>
              <a:lstStyle/>
              <a:p>
                <a:pPr algn="ctr"/>
                <a:r>
                  <a:rPr lang="en-US" sz="4400" dirty="0"/>
                  <a:t>Remember that </a:t>
                </a:r>
                <a14:m>
                  <m:oMath xmlns:m="http://schemas.openxmlformats.org/officeDocument/2006/math">
                    <m:r>
                      <a:rPr lang="en-US" sz="4400" b="0" i="1" smtClean="0">
                        <a:solidFill>
                          <a:srgbClr val="FFC000"/>
                        </a:solidFill>
                        <a:latin typeface="Cambria Math" panose="02040503050406030204" pitchFamily="18" charset="0"/>
                      </a:rPr>
                      <m:t>𝜏</m:t>
                    </m:r>
                    <m:r>
                      <a:rPr lang="en-US" sz="4400" b="0" i="1" smtClean="0">
                        <a:latin typeface="Cambria Math" panose="02040503050406030204" pitchFamily="18" charset="0"/>
                      </a:rPr>
                      <m:t>≠</m:t>
                    </m:r>
                    <m:acc>
                      <m:accPr>
                        <m:chr m:val="̃"/>
                        <m:ctrlPr>
                          <a:rPr lang="en-US" sz="4400" b="0" i="1" smtClean="0">
                            <a:solidFill>
                              <a:srgbClr val="FF0000"/>
                            </a:solidFill>
                            <a:latin typeface="Cambria Math" panose="02040503050406030204" pitchFamily="18" charset="0"/>
                          </a:rPr>
                        </m:ctrlPr>
                      </m:accPr>
                      <m:e>
                        <m:r>
                          <a:rPr lang="en-US" sz="4400" b="0" i="1" smtClean="0">
                            <a:solidFill>
                              <a:srgbClr val="FF0000"/>
                            </a:solidFill>
                            <a:latin typeface="Cambria Math" panose="02040503050406030204" pitchFamily="18" charset="0"/>
                          </a:rPr>
                          <m:t>𝑡</m:t>
                        </m:r>
                      </m:e>
                    </m:acc>
                  </m:oMath>
                </a14:m>
                <a:r>
                  <a:rPr lang="en-CA" sz="4400" dirty="0"/>
                  <a:t> !!</a:t>
                </a:r>
              </a:p>
            </p:txBody>
          </p:sp>
        </mc:Choice>
        <mc:Fallback xmlns="">
          <p:sp>
            <p:nvSpPr>
              <p:cNvPr id="74" name="TextBox 73">
                <a:extLst>
                  <a:ext uri="{FF2B5EF4-FFF2-40B4-BE49-F238E27FC236}">
                    <a16:creationId xmlns:a16="http://schemas.microsoft.com/office/drawing/2014/main" id="{3F0AAA94-29FC-4AD7-AE3F-7215868A0422}"/>
                  </a:ext>
                </a:extLst>
              </p:cNvPr>
              <p:cNvSpPr txBox="1">
                <a:spLocks noRot="1" noChangeAspect="1" noMove="1" noResize="1" noEditPoints="1" noAdjustHandles="1" noChangeArrowheads="1" noChangeShapeType="1" noTextEdit="1"/>
              </p:cNvSpPr>
              <p:nvPr/>
            </p:nvSpPr>
            <p:spPr>
              <a:xfrm>
                <a:off x="0" y="5180744"/>
                <a:ext cx="5668027" cy="769441"/>
              </a:xfrm>
              <a:prstGeom prst="rect">
                <a:avLst/>
              </a:prstGeom>
              <a:blipFill>
                <a:blip r:embed="rId13"/>
                <a:stretch>
                  <a:fillRect l="-3763" t="-16667" r="-3763" b="-37302"/>
                </a:stretch>
              </a:blipFill>
            </p:spPr>
            <p:txBody>
              <a:bodyPr/>
              <a:lstStyle/>
              <a:p>
                <a:r>
                  <a:rPr lang="en-CA">
                    <a:noFill/>
                  </a:rPr>
                  <a:t> </a:t>
                </a:r>
              </a:p>
            </p:txBody>
          </p:sp>
        </mc:Fallback>
      </mc:AlternateContent>
      <p:grpSp>
        <p:nvGrpSpPr>
          <p:cNvPr id="26" name="Group 25">
            <a:extLst>
              <a:ext uri="{FF2B5EF4-FFF2-40B4-BE49-F238E27FC236}">
                <a16:creationId xmlns:a16="http://schemas.microsoft.com/office/drawing/2014/main" id="{3739669F-2A64-4B59-9556-EADA07C12E27}"/>
              </a:ext>
            </a:extLst>
          </p:cNvPr>
          <p:cNvGrpSpPr/>
          <p:nvPr/>
        </p:nvGrpSpPr>
        <p:grpSpPr>
          <a:xfrm>
            <a:off x="38100" y="1275701"/>
            <a:ext cx="12153900" cy="3443111"/>
            <a:chOff x="38100" y="1618601"/>
            <a:chExt cx="12153900" cy="3443111"/>
          </a:xfrm>
        </p:grpSpPr>
        <p:cxnSp>
          <p:nvCxnSpPr>
            <p:cNvPr id="75" name="Straight Connector 74">
              <a:extLst>
                <a:ext uri="{FF2B5EF4-FFF2-40B4-BE49-F238E27FC236}">
                  <a16:creationId xmlns:a16="http://schemas.microsoft.com/office/drawing/2014/main" id="{9E17A03D-CBCF-498B-A15F-E1BA357DDA03}"/>
                </a:ext>
              </a:extLst>
            </p:cNvPr>
            <p:cNvCxnSpPr>
              <a:cxnSpLocks/>
            </p:cNvCxnSpPr>
            <p:nvPr/>
          </p:nvCxnSpPr>
          <p:spPr>
            <a:xfrm flipV="1">
              <a:off x="38100" y="1752600"/>
              <a:ext cx="12153900" cy="3309112"/>
            </a:xfrm>
            <a:prstGeom prst="line">
              <a:avLst/>
            </a:prstGeom>
            <a:ln w="76200">
              <a:solidFill>
                <a:srgbClr val="C00000"/>
              </a:solidFill>
            </a:ln>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218FE078-58CD-4615-8121-4B0D3BB5539C}"/>
                    </a:ext>
                  </a:extLst>
                </p:cNvPr>
                <p:cNvSpPr txBox="1"/>
                <p:nvPr/>
              </p:nvSpPr>
              <p:spPr>
                <a:xfrm rot="20711283">
                  <a:off x="3541180" y="1618601"/>
                  <a:ext cx="4725525" cy="1446550"/>
                </a:xfrm>
                <a:prstGeom prst="rect">
                  <a:avLst/>
                </a:prstGeom>
                <a:solidFill>
                  <a:schemeClr val="bg1"/>
                </a:solidFill>
                <a:effectLst>
                  <a:softEdge rad="127000"/>
                </a:effectLst>
              </p:spPr>
              <p:txBody>
                <a:bodyPr wrap="none" rtlCol="0">
                  <a:spAutoFit/>
                </a:bodyPr>
                <a:lstStyle/>
                <a:p>
                  <a:pPr algn="ctr"/>
                  <a:r>
                    <a:rPr lang="en-US" sz="4400" b="0" dirty="0"/>
                    <a:t>Line of Simultaneity</a:t>
                  </a:r>
                </a:p>
                <a:p>
                  <a:pPr algn="ctr"/>
                  <a14:m>
                    <m:oMath xmlns:m="http://schemas.openxmlformats.org/officeDocument/2006/math">
                      <m:acc>
                        <m:accPr>
                          <m:chr m:val="̃"/>
                          <m:ctrlPr>
                            <a:rPr lang="en-US" sz="4400" b="0" i="1" smtClean="0">
                              <a:solidFill>
                                <a:srgbClr val="FF0000"/>
                              </a:solidFill>
                              <a:latin typeface="Cambria Math" panose="02040503050406030204" pitchFamily="18" charset="0"/>
                            </a:rPr>
                          </m:ctrlPr>
                        </m:accPr>
                        <m:e>
                          <m:r>
                            <a:rPr lang="en-US" sz="4400" b="0" i="1" smtClean="0">
                              <a:solidFill>
                                <a:srgbClr val="FF0000"/>
                              </a:solidFill>
                              <a:latin typeface="Cambria Math" panose="02040503050406030204" pitchFamily="18" charset="0"/>
                            </a:rPr>
                            <m:t>𝑡</m:t>
                          </m:r>
                        </m:e>
                      </m:acc>
                      <m:r>
                        <a:rPr lang="en-US" sz="4400" b="0" i="1" smtClean="0">
                          <a:solidFill>
                            <a:schemeClr val="tx1"/>
                          </a:solidFill>
                          <a:latin typeface="Cambria Math" panose="02040503050406030204" pitchFamily="18" charset="0"/>
                        </a:rPr>
                        <m:t>=1</m:t>
                      </m:r>
                    </m:oMath>
                  </a14:m>
                  <a:r>
                    <a:rPr lang="en-CA" sz="4400" dirty="0"/>
                    <a:t> second</a:t>
                  </a:r>
                </a:p>
              </p:txBody>
            </p:sp>
          </mc:Choice>
          <mc:Fallback xmlns="">
            <p:sp>
              <p:nvSpPr>
                <p:cNvPr id="76" name="TextBox 75">
                  <a:extLst>
                    <a:ext uri="{FF2B5EF4-FFF2-40B4-BE49-F238E27FC236}">
                      <a16:creationId xmlns:a16="http://schemas.microsoft.com/office/drawing/2014/main" id="{218FE078-58CD-4615-8121-4B0D3BB5539C}"/>
                    </a:ext>
                  </a:extLst>
                </p:cNvPr>
                <p:cNvSpPr txBox="1">
                  <a:spLocks noRot="1" noChangeAspect="1" noMove="1" noResize="1" noEditPoints="1" noAdjustHandles="1" noChangeArrowheads="1" noChangeShapeType="1" noTextEdit="1"/>
                </p:cNvSpPr>
                <p:nvPr/>
              </p:nvSpPr>
              <p:spPr>
                <a:xfrm rot="20711283">
                  <a:off x="3541180" y="1618601"/>
                  <a:ext cx="4725525" cy="1446550"/>
                </a:xfrm>
                <a:prstGeom prst="rect">
                  <a:avLst/>
                </a:prstGeom>
                <a:blipFill>
                  <a:blip r:embed="rId14"/>
                  <a:stretch>
                    <a:fillRect l="-5055" t="-6776" r="-2343"/>
                  </a:stretch>
                </a:blipFill>
                <a:effectLst>
                  <a:softEdge rad="127000"/>
                </a:effectLst>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123D4C44-3FA0-4B77-ACC1-15B63E5515A0}"/>
                  </a:ext>
                </a:extLst>
              </p:cNvPr>
              <p:cNvSpPr txBox="1"/>
              <p:nvPr/>
            </p:nvSpPr>
            <p:spPr>
              <a:xfrm>
                <a:off x="0" y="5781102"/>
                <a:ext cx="10752944" cy="1076898"/>
              </a:xfrm>
              <a:prstGeom prst="rect">
                <a:avLst/>
              </a:prstGeom>
              <a:noFill/>
            </p:spPr>
            <p:txBody>
              <a:bodyPr wrap="none" rtlCol="0">
                <a:spAutoFit/>
              </a:bodyPr>
              <a:lstStyle/>
              <a:p>
                <a:pPr algn="ctr"/>
                <a:r>
                  <a:rPr lang="en-US" sz="4400" dirty="0"/>
                  <a:t>On a hyperbola of constant </a:t>
                </a:r>
                <a14:m>
                  <m:oMath xmlns:m="http://schemas.openxmlformats.org/officeDocument/2006/math">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r>
                      <a:rPr lang="en-US" sz="4400" i="1">
                        <a:solidFill>
                          <a:srgbClr val="FF0000"/>
                        </a:solidFill>
                        <a:latin typeface="Cambria Math" panose="02040503050406030204" pitchFamily="18" charset="0"/>
                      </a:rPr>
                      <m:t> </m:t>
                    </m:r>
                  </m:oMath>
                </a14:m>
                <a:r>
                  <a:rPr lang="en-US" sz="4400" dirty="0"/>
                  <a:t>: </a:t>
                </a:r>
                <a14:m>
                  <m:oMath xmlns:m="http://schemas.openxmlformats.org/officeDocument/2006/math">
                    <m:r>
                      <a:rPr lang="en-US" sz="4400" b="0" i="1" smtClean="0">
                        <a:solidFill>
                          <a:srgbClr val="FFC000"/>
                        </a:solidFill>
                        <a:latin typeface="Cambria Math" panose="02040503050406030204" pitchFamily="18" charset="0"/>
                      </a:rPr>
                      <m:t>𝜏</m:t>
                    </m:r>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𝛼</m:t>
                        </m:r>
                      </m:num>
                      <m:den>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𝑐</m:t>
                            </m:r>
                          </m:e>
                          <m:sup>
                            <m:r>
                              <a:rPr lang="en-US" sz="4400" b="0" i="1" smtClean="0">
                                <a:latin typeface="Cambria Math" panose="02040503050406030204" pitchFamily="18" charset="0"/>
                              </a:rPr>
                              <m:t>2</m:t>
                            </m:r>
                          </m:sup>
                        </m:sSup>
                      </m:den>
                    </m:f>
                    <m:acc>
                      <m:accPr>
                        <m:chr m:val="̃"/>
                        <m:ctrlPr>
                          <a:rPr lang="en-US" sz="4400" b="0" i="1" smtClean="0">
                            <a:solidFill>
                              <a:srgbClr val="FF0000"/>
                            </a:solidFill>
                            <a:latin typeface="Cambria Math" panose="02040503050406030204" pitchFamily="18" charset="0"/>
                          </a:rPr>
                        </m:ctrlPr>
                      </m:accPr>
                      <m:e>
                        <m:r>
                          <a:rPr lang="en-US" sz="4400" b="0" i="1" smtClean="0">
                            <a:solidFill>
                              <a:srgbClr val="FF0000"/>
                            </a:solidFill>
                            <a:latin typeface="Cambria Math" panose="02040503050406030204" pitchFamily="18" charset="0"/>
                          </a:rPr>
                          <m:t>𝑥</m:t>
                        </m:r>
                      </m:e>
                    </m:acc>
                    <m:acc>
                      <m:accPr>
                        <m:chr m:val="̃"/>
                        <m:ctrlPr>
                          <a:rPr lang="en-US" sz="4400" b="0" i="1" smtClean="0">
                            <a:solidFill>
                              <a:srgbClr val="FF0000"/>
                            </a:solidFill>
                            <a:latin typeface="Cambria Math" panose="02040503050406030204" pitchFamily="18" charset="0"/>
                          </a:rPr>
                        </m:ctrlPr>
                      </m:accPr>
                      <m:e>
                        <m:r>
                          <a:rPr lang="en-US" sz="4400" b="0" i="1" smtClean="0">
                            <a:solidFill>
                              <a:srgbClr val="FF0000"/>
                            </a:solidFill>
                            <a:latin typeface="Cambria Math" panose="02040503050406030204" pitchFamily="18" charset="0"/>
                          </a:rPr>
                          <m:t>𝑡</m:t>
                        </m:r>
                      </m:e>
                    </m:acc>
                    <m:r>
                      <a:rPr lang="en-US" sz="4400" i="1">
                        <a:latin typeface="Cambria Math" panose="02040503050406030204" pitchFamily="18" charset="0"/>
                      </a:rPr>
                      <m:t>=</m:t>
                    </m:r>
                    <m:f>
                      <m:fPr>
                        <m:ctrlPr>
                          <a:rPr lang="en-US" sz="4400" i="1">
                            <a:latin typeface="Cambria Math" panose="02040503050406030204" pitchFamily="18" charset="0"/>
                          </a:rPr>
                        </m:ctrlPr>
                      </m:fPr>
                      <m:num>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num>
                      <m:den>
                        <m:r>
                          <a:rPr lang="en-US" sz="4400" b="0" i="1" smtClean="0">
                            <a:latin typeface="Cambria Math" panose="02040503050406030204" pitchFamily="18" charset="0"/>
                          </a:rPr>
                          <m:t>𝐷</m:t>
                        </m:r>
                      </m:den>
                    </m:f>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oMath>
                </a14:m>
                <a:endParaRPr lang="en-CA" sz="4400" dirty="0"/>
              </a:p>
            </p:txBody>
          </p:sp>
        </mc:Choice>
        <mc:Fallback xmlns="">
          <p:sp>
            <p:nvSpPr>
              <p:cNvPr id="77" name="TextBox 76">
                <a:extLst>
                  <a:ext uri="{FF2B5EF4-FFF2-40B4-BE49-F238E27FC236}">
                    <a16:creationId xmlns:a16="http://schemas.microsoft.com/office/drawing/2014/main" id="{123D4C44-3FA0-4B77-ACC1-15B63E5515A0}"/>
                  </a:ext>
                </a:extLst>
              </p:cNvPr>
              <p:cNvSpPr txBox="1">
                <a:spLocks noRot="1" noChangeAspect="1" noMove="1" noResize="1" noEditPoints="1" noAdjustHandles="1" noChangeArrowheads="1" noChangeShapeType="1" noTextEdit="1"/>
              </p:cNvSpPr>
              <p:nvPr/>
            </p:nvSpPr>
            <p:spPr>
              <a:xfrm>
                <a:off x="0" y="5781102"/>
                <a:ext cx="10752944" cy="1076898"/>
              </a:xfrm>
              <a:prstGeom prst="rect">
                <a:avLst/>
              </a:prstGeom>
              <a:blipFill>
                <a:blip r:embed="rId15"/>
                <a:stretch>
                  <a:fillRect l="-1644" b="-1299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C1F1040D-7D25-4E0E-B3FD-FBB620DE1955}"/>
                  </a:ext>
                </a:extLst>
              </p:cNvPr>
              <p:cNvSpPr txBox="1"/>
              <p:nvPr/>
            </p:nvSpPr>
            <p:spPr>
              <a:xfrm>
                <a:off x="1615386" y="3599594"/>
                <a:ext cx="1713354" cy="707886"/>
              </a:xfrm>
              <a:prstGeom prst="rect">
                <a:avLst/>
              </a:prstGeom>
              <a:solidFill>
                <a:srgbClr val="FFDDDD"/>
              </a:solidFill>
              <a:ln w="57150">
                <a:solidFill>
                  <a:schemeClr val="tx1"/>
                </a:solidFill>
              </a:ln>
            </p:spPr>
            <p:txBody>
              <a:bodyPr wrap="none" rtlCol="0">
                <a:spAutoFit/>
              </a:bodyPr>
              <a:lstStyle/>
              <a:p>
                <a:pPr algn="ctr"/>
                <a:r>
                  <a:rPr lang="en-US" sz="4000" b="0" dirty="0">
                    <a:solidFill>
                      <a:srgbClr val="FF0000"/>
                    </a:solidFill>
                  </a:rPr>
                  <a:t> </a:t>
                </a:r>
                <a14:m>
                  <m:oMath xmlns:m="http://schemas.openxmlformats.org/officeDocument/2006/math">
                    <m:sSub>
                      <m:sSubPr>
                        <m:ctrlPr>
                          <a:rPr lang="en-US" sz="4000" b="0" i="1" smtClean="0">
                            <a:solidFill>
                              <a:srgbClr val="FF0000"/>
                            </a:solidFill>
                            <a:latin typeface="Cambria Math" panose="02040503050406030204" pitchFamily="18" charset="0"/>
                          </a:rPr>
                        </m:ctrlPr>
                      </m:sSubPr>
                      <m:e>
                        <m:r>
                          <a:rPr lang="en-US" sz="4000" b="0" i="1" smtClean="0">
                            <a:solidFill>
                              <a:srgbClr val="FF0000"/>
                            </a:solidFill>
                            <a:latin typeface="Cambria Math" panose="02040503050406030204" pitchFamily="18" charset="0"/>
                          </a:rPr>
                          <m:t>𝜏</m:t>
                        </m:r>
                      </m:e>
                      <m:sub>
                        <m:r>
                          <a:rPr lang="en-US" sz="4000" b="0" i="1" smtClean="0">
                            <a:solidFill>
                              <a:srgbClr val="FF0000"/>
                            </a:solidFill>
                            <a:latin typeface="Cambria Math" panose="02040503050406030204" pitchFamily="18" charset="0"/>
                          </a:rPr>
                          <m:t>1</m:t>
                        </m:r>
                      </m:sub>
                    </m:sSub>
                    <m:r>
                      <a:rPr lang="en-US" sz="4000" b="0" i="1" smtClean="0">
                        <a:latin typeface="Cambria Math" panose="02040503050406030204" pitchFamily="18" charset="0"/>
                      </a:rPr>
                      <m:t>=1</m:t>
                    </m:r>
                  </m:oMath>
                </a14:m>
                <a:endParaRPr lang="en-CA" sz="4000" dirty="0"/>
              </a:p>
            </p:txBody>
          </p:sp>
        </mc:Choice>
        <mc:Fallback xmlns="">
          <p:sp>
            <p:nvSpPr>
              <p:cNvPr id="78" name="TextBox 77">
                <a:extLst>
                  <a:ext uri="{FF2B5EF4-FFF2-40B4-BE49-F238E27FC236}">
                    <a16:creationId xmlns:a16="http://schemas.microsoft.com/office/drawing/2014/main" id="{C1F1040D-7D25-4E0E-B3FD-FBB620DE1955}"/>
                  </a:ext>
                </a:extLst>
              </p:cNvPr>
              <p:cNvSpPr txBox="1">
                <a:spLocks noRot="1" noChangeAspect="1" noMove="1" noResize="1" noEditPoints="1" noAdjustHandles="1" noChangeArrowheads="1" noChangeShapeType="1" noTextEdit="1"/>
              </p:cNvSpPr>
              <p:nvPr/>
            </p:nvSpPr>
            <p:spPr>
              <a:xfrm>
                <a:off x="1615386" y="3599594"/>
                <a:ext cx="1713354" cy="707886"/>
              </a:xfrm>
              <a:prstGeom prst="rect">
                <a:avLst/>
              </a:prstGeom>
              <a:blipFill>
                <a:blip r:embed="rId16"/>
                <a:stretch>
                  <a:fillRect/>
                </a:stretch>
              </a:blipFill>
              <a:ln w="5715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D52F847-7C63-4550-BBB6-16E6DEDF32D2}"/>
                  </a:ext>
                </a:extLst>
              </p:cNvPr>
              <p:cNvSpPr txBox="1"/>
              <p:nvPr/>
            </p:nvSpPr>
            <p:spPr>
              <a:xfrm>
                <a:off x="4053786" y="3047144"/>
                <a:ext cx="1713354" cy="707886"/>
              </a:xfrm>
              <a:prstGeom prst="rect">
                <a:avLst/>
              </a:prstGeom>
              <a:solidFill>
                <a:schemeClr val="accent4">
                  <a:lumMod val="20000"/>
                  <a:lumOff val="80000"/>
                </a:schemeClr>
              </a:solidFill>
              <a:ln w="57150">
                <a:solidFill>
                  <a:schemeClr val="tx1"/>
                </a:solidFill>
              </a:ln>
            </p:spPr>
            <p:txBody>
              <a:bodyPr wrap="none" rtlCol="0">
                <a:spAutoFit/>
              </a:bodyPr>
              <a:lstStyle/>
              <a:p>
                <a:pPr algn="ctr"/>
                <a:r>
                  <a:rPr lang="en-US" sz="4000" b="0" dirty="0">
                    <a:solidFill>
                      <a:srgbClr val="FFC000"/>
                    </a:solidFill>
                  </a:rPr>
                  <a:t> </a:t>
                </a:r>
                <a14:m>
                  <m:oMath xmlns:m="http://schemas.openxmlformats.org/officeDocument/2006/math">
                    <m:sSub>
                      <m:sSubPr>
                        <m:ctrlPr>
                          <a:rPr lang="en-US" sz="4000" b="0" i="1" smtClean="0">
                            <a:solidFill>
                              <a:srgbClr val="FFC000"/>
                            </a:solidFill>
                            <a:latin typeface="Cambria Math" panose="02040503050406030204" pitchFamily="18" charset="0"/>
                          </a:rPr>
                        </m:ctrlPr>
                      </m:sSubPr>
                      <m:e>
                        <m:r>
                          <a:rPr lang="en-US" sz="4000" b="0" i="1" smtClean="0">
                            <a:solidFill>
                              <a:srgbClr val="FFC000"/>
                            </a:solidFill>
                            <a:latin typeface="Cambria Math" panose="02040503050406030204" pitchFamily="18" charset="0"/>
                          </a:rPr>
                          <m:t>𝜏</m:t>
                        </m:r>
                      </m:e>
                      <m:sub>
                        <m:r>
                          <a:rPr lang="en-US" sz="4000" b="0" i="1" smtClean="0">
                            <a:solidFill>
                              <a:srgbClr val="FFC000"/>
                            </a:solidFill>
                            <a:latin typeface="Cambria Math" panose="02040503050406030204" pitchFamily="18" charset="0"/>
                          </a:rPr>
                          <m:t>2</m:t>
                        </m:r>
                      </m:sub>
                    </m:sSub>
                    <m:r>
                      <a:rPr lang="en-US" sz="4000" b="0" i="1" smtClean="0">
                        <a:latin typeface="Cambria Math" panose="02040503050406030204" pitchFamily="18" charset="0"/>
                      </a:rPr>
                      <m:t>=2</m:t>
                    </m:r>
                  </m:oMath>
                </a14:m>
                <a:endParaRPr lang="en-CA" sz="4000" dirty="0"/>
              </a:p>
            </p:txBody>
          </p:sp>
        </mc:Choice>
        <mc:Fallback xmlns="">
          <p:sp>
            <p:nvSpPr>
              <p:cNvPr id="79" name="TextBox 78">
                <a:extLst>
                  <a:ext uri="{FF2B5EF4-FFF2-40B4-BE49-F238E27FC236}">
                    <a16:creationId xmlns:a16="http://schemas.microsoft.com/office/drawing/2014/main" id="{9D52F847-7C63-4550-BBB6-16E6DEDF32D2}"/>
                  </a:ext>
                </a:extLst>
              </p:cNvPr>
              <p:cNvSpPr txBox="1">
                <a:spLocks noRot="1" noChangeAspect="1" noMove="1" noResize="1" noEditPoints="1" noAdjustHandles="1" noChangeArrowheads="1" noChangeShapeType="1" noTextEdit="1"/>
              </p:cNvSpPr>
              <p:nvPr/>
            </p:nvSpPr>
            <p:spPr>
              <a:xfrm>
                <a:off x="4053786" y="3047144"/>
                <a:ext cx="1713354" cy="707886"/>
              </a:xfrm>
              <a:prstGeom prst="rect">
                <a:avLst/>
              </a:prstGeom>
              <a:blipFill>
                <a:blip r:embed="rId17"/>
                <a:stretch>
                  <a:fillRect/>
                </a:stretch>
              </a:blipFill>
              <a:ln w="5715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6860440C-2B2D-48B2-BDEF-955F42682CD8}"/>
                  </a:ext>
                </a:extLst>
              </p:cNvPr>
              <p:cNvSpPr txBox="1"/>
              <p:nvPr/>
            </p:nvSpPr>
            <p:spPr>
              <a:xfrm>
                <a:off x="6454086" y="2418494"/>
                <a:ext cx="1713354" cy="707886"/>
              </a:xfrm>
              <a:prstGeom prst="rect">
                <a:avLst/>
              </a:prstGeom>
              <a:solidFill>
                <a:schemeClr val="accent6">
                  <a:lumMod val="20000"/>
                  <a:lumOff val="80000"/>
                </a:schemeClr>
              </a:solidFill>
              <a:ln w="57150">
                <a:solidFill>
                  <a:schemeClr val="tx1"/>
                </a:solidFill>
              </a:ln>
            </p:spPr>
            <p:txBody>
              <a:bodyPr wrap="none" rtlCol="0">
                <a:spAutoFit/>
              </a:bodyPr>
              <a:lstStyle/>
              <a:p>
                <a:pPr algn="ctr"/>
                <a:r>
                  <a:rPr lang="en-US" sz="4000" b="0" dirty="0">
                    <a:solidFill>
                      <a:srgbClr val="00B050"/>
                    </a:solidFill>
                  </a:rPr>
                  <a:t> </a:t>
                </a:r>
                <a14:m>
                  <m:oMath xmlns:m="http://schemas.openxmlformats.org/officeDocument/2006/math">
                    <m:sSub>
                      <m:sSubPr>
                        <m:ctrlPr>
                          <a:rPr lang="en-US" sz="4000" b="0" i="1" smtClean="0">
                            <a:solidFill>
                              <a:srgbClr val="00B050"/>
                            </a:solidFill>
                            <a:latin typeface="Cambria Math" panose="02040503050406030204" pitchFamily="18" charset="0"/>
                          </a:rPr>
                        </m:ctrlPr>
                      </m:sSubPr>
                      <m:e>
                        <m:r>
                          <a:rPr lang="en-US" sz="4000" b="0" i="1" smtClean="0">
                            <a:solidFill>
                              <a:srgbClr val="00B050"/>
                            </a:solidFill>
                            <a:latin typeface="Cambria Math" panose="02040503050406030204" pitchFamily="18" charset="0"/>
                          </a:rPr>
                          <m:t>𝜏</m:t>
                        </m:r>
                      </m:e>
                      <m:sub>
                        <m:r>
                          <a:rPr lang="en-US" sz="4000" b="0" i="1" smtClean="0">
                            <a:solidFill>
                              <a:srgbClr val="00B050"/>
                            </a:solidFill>
                            <a:latin typeface="Cambria Math" panose="02040503050406030204" pitchFamily="18" charset="0"/>
                          </a:rPr>
                          <m:t>3</m:t>
                        </m:r>
                      </m:sub>
                    </m:sSub>
                    <m:r>
                      <a:rPr lang="en-US" sz="4000" b="0" i="1" smtClean="0">
                        <a:latin typeface="Cambria Math" panose="02040503050406030204" pitchFamily="18" charset="0"/>
                      </a:rPr>
                      <m:t>=3</m:t>
                    </m:r>
                  </m:oMath>
                </a14:m>
                <a:endParaRPr lang="en-CA" sz="4000" dirty="0"/>
              </a:p>
            </p:txBody>
          </p:sp>
        </mc:Choice>
        <mc:Fallback xmlns="">
          <p:sp>
            <p:nvSpPr>
              <p:cNvPr id="80" name="TextBox 79">
                <a:extLst>
                  <a:ext uri="{FF2B5EF4-FFF2-40B4-BE49-F238E27FC236}">
                    <a16:creationId xmlns:a16="http://schemas.microsoft.com/office/drawing/2014/main" id="{6860440C-2B2D-48B2-BDEF-955F42682CD8}"/>
                  </a:ext>
                </a:extLst>
              </p:cNvPr>
              <p:cNvSpPr txBox="1">
                <a:spLocks noRot="1" noChangeAspect="1" noMove="1" noResize="1" noEditPoints="1" noAdjustHandles="1" noChangeArrowheads="1" noChangeShapeType="1" noTextEdit="1"/>
              </p:cNvSpPr>
              <p:nvPr/>
            </p:nvSpPr>
            <p:spPr>
              <a:xfrm>
                <a:off x="6454086" y="2418494"/>
                <a:ext cx="1713354" cy="707886"/>
              </a:xfrm>
              <a:prstGeom prst="rect">
                <a:avLst/>
              </a:prstGeom>
              <a:blipFill>
                <a:blip r:embed="rId18"/>
                <a:stretch>
                  <a:fillRect/>
                </a:stretch>
              </a:blipFill>
              <a:ln w="5715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FBCCCDC3-8120-4D3E-BE48-5FD0AF8634A9}"/>
                  </a:ext>
                </a:extLst>
              </p:cNvPr>
              <p:cNvSpPr txBox="1"/>
              <p:nvPr/>
            </p:nvSpPr>
            <p:spPr>
              <a:xfrm>
                <a:off x="8511486" y="1713644"/>
                <a:ext cx="1713354" cy="707886"/>
              </a:xfrm>
              <a:prstGeom prst="rect">
                <a:avLst/>
              </a:prstGeom>
              <a:solidFill>
                <a:schemeClr val="accent5">
                  <a:lumMod val="20000"/>
                  <a:lumOff val="80000"/>
                </a:schemeClr>
              </a:solidFill>
              <a:ln w="57150">
                <a:solidFill>
                  <a:schemeClr val="tx1"/>
                </a:solidFill>
              </a:ln>
            </p:spPr>
            <p:txBody>
              <a:bodyPr wrap="none" rtlCol="0">
                <a:spAutoFit/>
              </a:bodyPr>
              <a:lstStyle/>
              <a:p>
                <a:pPr algn="ctr"/>
                <a:r>
                  <a:rPr lang="en-US" sz="4000" b="0" dirty="0">
                    <a:solidFill>
                      <a:srgbClr val="0070C0"/>
                    </a:solidFill>
                  </a:rPr>
                  <a:t> </a:t>
                </a:r>
                <a14:m>
                  <m:oMath xmlns:m="http://schemas.openxmlformats.org/officeDocument/2006/math">
                    <m:sSub>
                      <m:sSubPr>
                        <m:ctrlPr>
                          <a:rPr lang="en-US" sz="4000" b="0" i="1" smtClean="0">
                            <a:solidFill>
                              <a:srgbClr val="0070C0"/>
                            </a:solidFill>
                            <a:latin typeface="Cambria Math" panose="02040503050406030204" pitchFamily="18" charset="0"/>
                          </a:rPr>
                        </m:ctrlPr>
                      </m:sSubPr>
                      <m:e>
                        <m:r>
                          <a:rPr lang="en-US" sz="4000" b="0" i="1" smtClean="0">
                            <a:solidFill>
                              <a:srgbClr val="0070C0"/>
                            </a:solidFill>
                            <a:latin typeface="Cambria Math" panose="02040503050406030204" pitchFamily="18" charset="0"/>
                          </a:rPr>
                          <m:t>𝜏</m:t>
                        </m:r>
                      </m:e>
                      <m:sub>
                        <m:r>
                          <a:rPr lang="en-US" sz="4000" b="0" i="1" smtClean="0">
                            <a:solidFill>
                              <a:srgbClr val="0070C0"/>
                            </a:solidFill>
                            <a:latin typeface="Cambria Math" panose="02040503050406030204" pitchFamily="18" charset="0"/>
                          </a:rPr>
                          <m:t>4</m:t>
                        </m:r>
                      </m:sub>
                    </m:sSub>
                    <m:r>
                      <a:rPr lang="en-US" sz="4000" b="0" i="1" smtClean="0">
                        <a:latin typeface="Cambria Math" panose="02040503050406030204" pitchFamily="18" charset="0"/>
                      </a:rPr>
                      <m:t>=4</m:t>
                    </m:r>
                  </m:oMath>
                </a14:m>
                <a:endParaRPr lang="en-CA" sz="4000" dirty="0"/>
              </a:p>
            </p:txBody>
          </p:sp>
        </mc:Choice>
        <mc:Fallback xmlns="">
          <p:sp>
            <p:nvSpPr>
              <p:cNvPr id="82" name="TextBox 81">
                <a:extLst>
                  <a:ext uri="{FF2B5EF4-FFF2-40B4-BE49-F238E27FC236}">
                    <a16:creationId xmlns:a16="http://schemas.microsoft.com/office/drawing/2014/main" id="{FBCCCDC3-8120-4D3E-BE48-5FD0AF8634A9}"/>
                  </a:ext>
                </a:extLst>
              </p:cNvPr>
              <p:cNvSpPr txBox="1">
                <a:spLocks noRot="1" noChangeAspect="1" noMove="1" noResize="1" noEditPoints="1" noAdjustHandles="1" noChangeArrowheads="1" noChangeShapeType="1" noTextEdit="1"/>
              </p:cNvSpPr>
              <p:nvPr/>
            </p:nvSpPr>
            <p:spPr>
              <a:xfrm>
                <a:off x="8511486" y="1713644"/>
                <a:ext cx="1713354" cy="707886"/>
              </a:xfrm>
              <a:prstGeom prst="rect">
                <a:avLst/>
              </a:prstGeom>
              <a:blipFill>
                <a:blip r:embed="rId19"/>
                <a:stretch>
                  <a:fillRect/>
                </a:stretch>
              </a:blipFill>
              <a:ln w="5715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5B6347AD-D7F4-4D2D-979E-E0359CD7684D}"/>
                  </a:ext>
                </a:extLst>
              </p:cNvPr>
              <p:cNvSpPr txBox="1"/>
              <p:nvPr/>
            </p:nvSpPr>
            <p:spPr>
              <a:xfrm>
                <a:off x="10478646" y="1065944"/>
                <a:ext cx="1713354" cy="707886"/>
              </a:xfrm>
              <a:prstGeom prst="rect">
                <a:avLst/>
              </a:prstGeom>
              <a:solidFill>
                <a:srgbClr val="EDE2F6"/>
              </a:solidFill>
              <a:ln w="57150">
                <a:solidFill>
                  <a:schemeClr val="tx1"/>
                </a:solidFill>
              </a:ln>
            </p:spPr>
            <p:txBody>
              <a:bodyPr wrap="none" rtlCol="0">
                <a:spAutoFit/>
              </a:bodyPr>
              <a:lstStyle/>
              <a:p>
                <a:pPr algn="ctr"/>
                <a:r>
                  <a:rPr lang="en-US" sz="4000" b="0" dirty="0">
                    <a:solidFill>
                      <a:srgbClr val="7030A0"/>
                    </a:solidFill>
                  </a:rPr>
                  <a:t> </a:t>
                </a:r>
                <a14:m>
                  <m:oMath xmlns:m="http://schemas.openxmlformats.org/officeDocument/2006/math">
                    <m:sSub>
                      <m:sSubPr>
                        <m:ctrlPr>
                          <a:rPr lang="en-US" sz="4000" b="0" i="1" smtClean="0">
                            <a:solidFill>
                              <a:srgbClr val="7030A0"/>
                            </a:solidFill>
                            <a:latin typeface="Cambria Math" panose="02040503050406030204" pitchFamily="18" charset="0"/>
                          </a:rPr>
                        </m:ctrlPr>
                      </m:sSubPr>
                      <m:e>
                        <m:r>
                          <a:rPr lang="en-US" sz="4000" b="0" i="1" smtClean="0">
                            <a:solidFill>
                              <a:srgbClr val="7030A0"/>
                            </a:solidFill>
                            <a:latin typeface="Cambria Math" panose="02040503050406030204" pitchFamily="18" charset="0"/>
                          </a:rPr>
                          <m:t>𝜏</m:t>
                        </m:r>
                      </m:e>
                      <m:sub>
                        <m:r>
                          <a:rPr lang="en-US" sz="4000" b="0" i="1" smtClean="0">
                            <a:solidFill>
                              <a:srgbClr val="7030A0"/>
                            </a:solidFill>
                            <a:latin typeface="Cambria Math" panose="02040503050406030204" pitchFamily="18" charset="0"/>
                          </a:rPr>
                          <m:t>5</m:t>
                        </m:r>
                      </m:sub>
                    </m:sSub>
                    <m:r>
                      <a:rPr lang="en-US" sz="4000" b="0" i="1" smtClean="0">
                        <a:latin typeface="Cambria Math" panose="02040503050406030204" pitchFamily="18" charset="0"/>
                      </a:rPr>
                      <m:t>=5</m:t>
                    </m:r>
                  </m:oMath>
                </a14:m>
                <a:endParaRPr lang="en-CA" sz="4000" dirty="0"/>
              </a:p>
            </p:txBody>
          </p:sp>
        </mc:Choice>
        <mc:Fallback xmlns="">
          <p:sp>
            <p:nvSpPr>
              <p:cNvPr id="84" name="TextBox 83">
                <a:extLst>
                  <a:ext uri="{FF2B5EF4-FFF2-40B4-BE49-F238E27FC236}">
                    <a16:creationId xmlns:a16="http://schemas.microsoft.com/office/drawing/2014/main" id="{5B6347AD-D7F4-4D2D-979E-E0359CD7684D}"/>
                  </a:ext>
                </a:extLst>
              </p:cNvPr>
              <p:cNvSpPr txBox="1">
                <a:spLocks noRot="1" noChangeAspect="1" noMove="1" noResize="1" noEditPoints="1" noAdjustHandles="1" noChangeArrowheads="1" noChangeShapeType="1" noTextEdit="1"/>
              </p:cNvSpPr>
              <p:nvPr/>
            </p:nvSpPr>
            <p:spPr>
              <a:xfrm>
                <a:off x="10478646" y="1065944"/>
                <a:ext cx="1713354" cy="707886"/>
              </a:xfrm>
              <a:prstGeom prst="rect">
                <a:avLst/>
              </a:prstGeom>
              <a:blipFill>
                <a:blip r:embed="rId20"/>
                <a:stretch>
                  <a:fillRect/>
                </a:stretch>
              </a:blipFill>
              <a:ln w="57150">
                <a:solidFill>
                  <a:schemeClr val="tx1"/>
                </a:solid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21">
            <p14:nvContentPartPr>
              <p14:cNvPr id="33" name="Ink 32">
                <a:extLst>
                  <a:ext uri="{FF2B5EF4-FFF2-40B4-BE49-F238E27FC236}">
                    <a16:creationId xmlns:a16="http://schemas.microsoft.com/office/drawing/2014/main" id="{86B68FBF-6DC4-4303-B4E7-F4982E6B9084}"/>
                  </a:ext>
                </a:extLst>
              </p14:cNvPr>
              <p14:cNvContentPartPr/>
              <p14:nvPr>
                <p:extLst>
                  <p:ext uri="{42D2F446-02D8-4167-A562-619A0277C38B}">
                    <p15:isNarration xmlns:p15="http://schemas.microsoft.com/office/powerpoint/2012/main" val="1"/>
                  </p:ext>
                </p:extLst>
              </p14:nvPr>
            </p14:nvContentPartPr>
            <p14:xfrm>
              <a:off x="4536360" y="2581560"/>
              <a:ext cx="6040080" cy="4296240"/>
            </p14:xfrm>
          </p:contentPart>
        </mc:Choice>
        <mc:Fallback xmlns="">
          <p:pic>
            <p:nvPicPr>
              <p:cNvPr id="33" name="Ink 32">
                <a:extLst>
                  <a:ext uri="{FF2B5EF4-FFF2-40B4-BE49-F238E27FC236}">
                    <a16:creationId xmlns:a16="http://schemas.microsoft.com/office/drawing/2014/main" id="{86B68FBF-6DC4-4303-B4E7-F4982E6B9084}"/>
                  </a:ext>
                </a:extLst>
              </p:cNvPr>
              <p:cNvPicPr>
                <a:picLocks noGrp="1" noRot="1" noChangeAspect="1" noMove="1" noResize="1" noEditPoints="1" noAdjustHandles="1" noChangeArrowheads="1" noChangeShapeType="1"/>
              </p:cNvPicPr>
              <p:nvPr/>
            </p:nvPicPr>
            <p:blipFill>
              <a:blip r:embed="rId22"/>
              <a:stretch>
                <a:fillRect/>
              </a:stretch>
            </p:blipFill>
            <p:spPr>
              <a:xfrm>
                <a:off x="4527000" y="2572200"/>
                <a:ext cx="6058800" cy="4314960"/>
              </a:xfrm>
              <a:prstGeom prst="rect">
                <a:avLst/>
              </a:prstGeom>
            </p:spPr>
          </p:pic>
        </mc:Fallback>
      </mc:AlternateContent>
    </p:spTree>
    <p:custDataLst>
      <p:tags r:id="rId1"/>
    </p:custDataLst>
    <p:extLst>
      <p:ext uri="{BB962C8B-B14F-4D97-AF65-F5344CB8AC3E}">
        <p14:creationId xmlns:p14="http://schemas.microsoft.com/office/powerpoint/2010/main" val="1595767393"/>
      </p:ext>
    </p:extLst>
  </p:cSld>
  <p:clrMapOvr>
    <a:masterClrMapping/>
  </p:clrMapOvr>
  <mc:AlternateContent xmlns:mc="http://schemas.openxmlformats.org/markup-compatibility/2006" xmlns:p14="http://schemas.microsoft.com/office/powerpoint/2010/main">
    <mc:Choice Requires="p14">
      <p:transition spd="med" p14:dur="700" advTm="74359">
        <p:fade/>
      </p:transition>
    </mc:Choice>
    <mc:Fallback xmlns="">
      <p:transition spd="med" advTm="7435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md type="call" cmd="playFrom(0.0)">
                                      <p:cBhvr>
                                        <p:cTn id="7" dur="1" fill="hold"/>
                                        <p:tgtEl>
                                          <p:spTgt spid="33"/>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1000"/>
                                        <p:tgtEl>
                                          <p:spTgt spid="78"/>
                                        </p:tgtEl>
                                      </p:cBhvr>
                                    </p:animEffect>
                                    <p:anim calcmode="lin" valueType="num">
                                      <p:cBhvr>
                                        <p:cTn id="31" dur="1000" fill="hold"/>
                                        <p:tgtEl>
                                          <p:spTgt spid="78"/>
                                        </p:tgtEl>
                                        <p:attrNameLst>
                                          <p:attrName>ppt_x</p:attrName>
                                        </p:attrNameLst>
                                      </p:cBhvr>
                                      <p:tavLst>
                                        <p:tav tm="0">
                                          <p:val>
                                            <p:strVal val="#ppt_x"/>
                                          </p:val>
                                        </p:tav>
                                        <p:tav tm="100000">
                                          <p:val>
                                            <p:strVal val="#ppt_x"/>
                                          </p:val>
                                        </p:tav>
                                      </p:tavLst>
                                    </p:anim>
                                    <p:anim calcmode="lin" valueType="num">
                                      <p:cBhvr>
                                        <p:cTn id="32"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anim calcmode="lin" valueType="num">
                                      <p:cBhvr>
                                        <p:cTn id="38" dur="1000" fill="hold"/>
                                        <p:tgtEl>
                                          <p:spTgt spid="79"/>
                                        </p:tgtEl>
                                        <p:attrNameLst>
                                          <p:attrName>ppt_x</p:attrName>
                                        </p:attrNameLst>
                                      </p:cBhvr>
                                      <p:tavLst>
                                        <p:tav tm="0">
                                          <p:val>
                                            <p:strVal val="#ppt_x"/>
                                          </p:val>
                                        </p:tav>
                                        <p:tav tm="100000">
                                          <p:val>
                                            <p:strVal val="#ppt_x"/>
                                          </p:val>
                                        </p:tav>
                                      </p:tavLst>
                                    </p:anim>
                                    <p:anim calcmode="lin" valueType="num">
                                      <p:cBhvr>
                                        <p:cTn id="39"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fade">
                                      <p:cBhvr>
                                        <p:cTn id="44" dur="1000"/>
                                        <p:tgtEl>
                                          <p:spTgt spid="80"/>
                                        </p:tgtEl>
                                      </p:cBhvr>
                                    </p:animEffect>
                                    <p:anim calcmode="lin" valueType="num">
                                      <p:cBhvr>
                                        <p:cTn id="45" dur="1000" fill="hold"/>
                                        <p:tgtEl>
                                          <p:spTgt spid="80"/>
                                        </p:tgtEl>
                                        <p:attrNameLst>
                                          <p:attrName>ppt_x</p:attrName>
                                        </p:attrNameLst>
                                      </p:cBhvr>
                                      <p:tavLst>
                                        <p:tav tm="0">
                                          <p:val>
                                            <p:strVal val="#ppt_x"/>
                                          </p:val>
                                        </p:tav>
                                        <p:tav tm="100000">
                                          <p:val>
                                            <p:strVal val="#ppt_x"/>
                                          </p:val>
                                        </p:tav>
                                      </p:tavLst>
                                    </p:anim>
                                    <p:anim calcmode="lin" valueType="num">
                                      <p:cBhvr>
                                        <p:cTn id="46"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1000"/>
                                        <p:tgtEl>
                                          <p:spTgt spid="82"/>
                                        </p:tgtEl>
                                      </p:cBhvr>
                                    </p:animEffect>
                                    <p:anim calcmode="lin" valueType="num">
                                      <p:cBhvr>
                                        <p:cTn id="52" dur="1000" fill="hold"/>
                                        <p:tgtEl>
                                          <p:spTgt spid="82"/>
                                        </p:tgtEl>
                                        <p:attrNameLst>
                                          <p:attrName>ppt_x</p:attrName>
                                        </p:attrNameLst>
                                      </p:cBhvr>
                                      <p:tavLst>
                                        <p:tav tm="0">
                                          <p:val>
                                            <p:strVal val="#ppt_x"/>
                                          </p:val>
                                        </p:tav>
                                        <p:tav tm="100000">
                                          <p:val>
                                            <p:strVal val="#ppt_x"/>
                                          </p:val>
                                        </p:tav>
                                      </p:tavLst>
                                    </p:anim>
                                    <p:anim calcmode="lin" valueType="num">
                                      <p:cBhvr>
                                        <p:cTn id="53"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84"/>
                                        </p:tgtEl>
                                        <p:attrNameLst>
                                          <p:attrName>style.visibility</p:attrName>
                                        </p:attrNameLst>
                                      </p:cBhvr>
                                      <p:to>
                                        <p:strVal val="visible"/>
                                      </p:to>
                                    </p:set>
                                    <p:animEffect transition="in" filter="fade">
                                      <p:cBhvr>
                                        <p:cTn id="58" dur="1000"/>
                                        <p:tgtEl>
                                          <p:spTgt spid="84"/>
                                        </p:tgtEl>
                                      </p:cBhvr>
                                    </p:animEffect>
                                    <p:anim calcmode="lin" valueType="num">
                                      <p:cBhvr>
                                        <p:cTn id="59" dur="1000" fill="hold"/>
                                        <p:tgtEl>
                                          <p:spTgt spid="84"/>
                                        </p:tgtEl>
                                        <p:attrNameLst>
                                          <p:attrName>ppt_x</p:attrName>
                                        </p:attrNameLst>
                                      </p:cBhvr>
                                      <p:tavLst>
                                        <p:tav tm="0">
                                          <p:val>
                                            <p:strVal val="#ppt_x"/>
                                          </p:val>
                                        </p:tav>
                                        <p:tav tm="100000">
                                          <p:val>
                                            <p:strVal val="#ppt_x"/>
                                          </p:val>
                                        </p:tav>
                                      </p:tavLst>
                                    </p:anim>
                                    <p:anim calcmode="lin" valueType="num">
                                      <p:cBhvr>
                                        <p:cTn id="60"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7" grpId="0"/>
      <p:bldP spid="78" grpId="0" animBg="1"/>
      <p:bldP spid="79" grpId="0" animBg="1"/>
      <p:bldP spid="80" grpId="0" animBg="1"/>
      <p:bldP spid="82" grpId="0" animBg="1"/>
      <p:bldP spid="8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2B638C8-8781-45BE-98A5-DA094F6EDFCF}"/>
              </a:ext>
            </a:extLst>
          </p:cNvPr>
          <p:cNvGrpSpPr/>
          <p:nvPr/>
        </p:nvGrpSpPr>
        <p:grpSpPr>
          <a:xfrm>
            <a:off x="-417194" y="-2472813"/>
            <a:ext cx="12546844" cy="7556992"/>
            <a:chOff x="-417194" y="-3822290"/>
            <a:chExt cx="12546844" cy="7556992"/>
          </a:xfrm>
        </p:grpSpPr>
        <p:grpSp>
          <p:nvGrpSpPr>
            <p:cNvPr id="47" name="Group 46">
              <a:extLst>
                <a:ext uri="{FF2B5EF4-FFF2-40B4-BE49-F238E27FC236}">
                  <a16:creationId xmlns:a16="http://schemas.microsoft.com/office/drawing/2014/main" id="{4DD0FF8B-AD37-4D8F-81E4-F7F3556FB1B5}"/>
                </a:ext>
              </a:extLst>
            </p:cNvPr>
            <p:cNvGrpSpPr/>
            <p:nvPr/>
          </p:nvGrpSpPr>
          <p:grpSpPr>
            <a:xfrm>
              <a:off x="206477" y="2466763"/>
              <a:ext cx="1685622" cy="923330"/>
              <a:chOff x="886128" y="5267113"/>
              <a:chExt cx="1685622" cy="923330"/>
            </a:xfrm>
          </p:grpSpPr>
          <p:cxnSp>
            <p:nvCxnSpPr>
              <p:cNvPr id="48" name="Straight Arrow Connector 47">
                <a:extLst>
                  <a:ext uri="{FF2B5EF4-FFF2-40B4-BE49-F238E27FC236}">
                    <a16:creationId xmlns:a16="http://schemas.microsoft.com/office/drawing/2014/main" id="{95D852BD-6D54-4A01-B351-D6A4B8219415}"/>
                  </a:ext>
                </a:extLst>
              </p:cNvPr>
              <p:cNvCxnSpPr>
                <a:cxnSpLocks/>
              </p:cNvCxnSpPr>
              <p:nvPr/>
            </p:nvCxnSpPr>
            <p:spPr>
              <a:xfrm>
                <a:off x="886128" y="6159848"/>
                <a:ext cx="168562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D3BA851-12EA-48C2-98C6-D847E86BB8DD}"/>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49" name="TextBox 48">
                    <a:extLst>
                      <a:ext uri="{FF2B5EF4-FFF2-40B4-BE49-F238E27FC236}">
                        <a16:creationId xmlns:a16="http://schemas.microsoft.com/office/drawing/2014/main" id="{1D3BA851-12EA-48C2-98C6-D847E86BB8DD}"/>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4"/>
                    <a:stretch>
                      <a:fillRect/>
                    </a:stretch>
                  </a:blipFill>
                  <a:ln>
                    <a:noFill/>
                  </a:ln>
                </p:spPr>
                <p:txBody>
                  <a:bodyPr/>
                  <a:lstStyle/>
                  <a:p>
                    <a:r>
                      <a:rPr lang="en-CA">
                        <a:noFill/>
                      </a:rPr>
                      <a:t> </a:t>
                    </a:r>
                  </a:p>
                </p:txBody>
              </p:sp>
            </mc:Fallback>
          </mc:AlternateContent>
        </p:grpSp>
        <p:pic>
          <p:nvPicPr>
            <p:cNvPr id="24" name="Picture 8" descr="Rocket, Star, Moon, Space Travel, Space, Research">
              <a:extLst>
                <a:ext uri="{FF2B5EF4-FFF2-40B4-BE49-F238E27FC236}">
                  <a16:creationId xmlns:a16="http://schemas.microsoft.com/office/drawing/2014/main" id="{CE135189-41B8-4C95-A0F1-D6A098032AB8}"/>
                </a:ext>
              </a:extLst>
            </p:cNvPr>
            <p:cNvPicPr>
              <a:picLocks noChangeAspect="1" noChangeArrowheads="1"/>
            </p:cNvPicPr>
            <p:nvPr/>
          </p:nvPicPr>
          <p:blipFill>
            <a:blip r:embed="rId5">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950409" y="2695857"/>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52" name="Freeform: Shape 51">
              <a:extLst>
                <a:ext uri="{FF2B5EF4-FFF2-40B4-BE49-F238E27FC236}">
                  <a16:creationId xmlns:a16="http://schemas.microsoft.com/office/drawing/2014/main" id="{272E20B5-E876-4B49-AD73-816C33278196}"/>
                </a:ext>
              </a:extLst>
            </p:cNvPr>
            <p:cNvSpPr/>
            <p:nvPr/>
          </p:nvSpPr>
          <p:spPr>
            <a:xfrm rot="10800000" flipH="1">
              <a:off x="2512279" y="-1186467"/>
              <a:ext cx="2457596" cy="4681719"/>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73" name="Straight Connector 72">
              <a:extLst>
                <a:ext uri="{FF2B5EF4-FFF2-40B4-BE49-F238E27FC236}">
                  <a16:creationId xmlns:a16="http://schemas.microsoft.com/office/drawing/2014/main" id="{247DA195-DAAB-45B3-8C32-1E9E43C566D8}"/>
                </a:ext>
              </a:extLst>
            </p:cNvPr>
            <p:cNvCxnSpPr>
              <a:cxnSpLocks/>
            </p:cNvCxnSpPr>
            <p:nvPr/>
          </p:nvCxnSpPr>
          <p:spPr>
            <a:xfrm flipV="1">
              <a:off x="-9007" y="-3822290"/>
              <a:ext cx="7191616" cy="7191623"/>
            </a:xfrm>
            <a:prstGeom prst="line">
              <a:avLst/>
            </a:prstGeom>
            <a:ln w="38100">
              <a:solidFill>
                <a:schemeClr val="tx1"/>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B8ACFA9-E99F-439E-940D-A6172F7A4C49}"/>
                </a:ext>
              </a:extLst>
            </p:cNvPr>
            <p:cNvSpPr txBox="1"/>
            <p:nvPr/>
          </p:nvSpPr>
          <p:spPr>
            <a:xfrm rot="18900000">
              <a:off x="-417194" y="1461557"/>
              <a:ext cx="2932166" cy="615553"/>
            </a:xfrm>
            <a:prstGeom prst="rect">
              <a:avLst/>
            </a:prstGeom>
            <a:noFill/>
            <a:ln>
              <a:noFill/>
            </a:ln>
            <a:effectLst>
              <a:softEdge rad="127000"/>
            </a:effectLst>
          </p:spPr>
          <p:txBody>
            <a:bodyPr wrap="square" rtlCol="0">
              <a:spAutoFit/>
            </a:bodyPr>
            <a:lstStyle/>
            <a:p>
              <a:r>
                <a:rPr lang="en-US" sz="3400" dirty="0" err="1"/>
                <a:t>Rindler</a:t>
              </a:r>
              <a:r>
                <a:rPr lang="en-US" sz="3400" dirty="0"/>
                <a:t> Horizon</a:t>
              </a:r>
              <a:endParaRPr lang="en-CA" sz="3400" dirty="0">
                <a:solidFill>
                  <a:schemeClr val="tx1"/>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41926AA-317B-41A4-9C2A-C7FCF9329CA7}"/>
                    </a:ext>
                  </a:extLst>
                </p:cNvPr>
                <p:cNvSpPr txBox="1"/>
                <p:nvPr/>
              </p:nvSpPr>
              <p:spPr>
                <a:xfrm>
                  <a:off x="1462178" y="232727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6" name="TextBox 65">
                  <a:extLst>
                    <a:ext uri="{FF2B5EF4-FFF2-40B4-BE49-F238E27FC236}">
                      <a16:creationId xmlns:a16="http://schemas.microsoft.com/office/drawing/2014/main" id="{E41926AA-317B-41A4-9C2A-C7FCF9329CA7}"/>
                    </a:ext>
                  </a:extLst>
                </p:cNvPr>
                <p:cNvSpPr txBox="1">
                  <a:spLocks noRot="1" noChangeAspect="1" noMove="1" noResize="1" noEditPoints="1" noAdjustHandles="1" noChangeArrowheads="1" noChangeShapeType="1" noTextEdit="1"/>
                </p:cNvSpPr>
                <p:nvPr/>
              </p:nvSpPr>
              <p:spPr>
                <a:xfrm>
                  <a:off x="1462178" y="2327272"/>
                  <a:ext cx="1073989" cy="956352"/>
                </a:xfrm>
                <a:prstGeom prst="rect">
                  <a:avLst/>
                </a:prstGeom>
                <a:blipFill>
                  <a:blip r:embed="rId6"/>
                  <a:stretch>
                    <a:fillRect/>
                  </a:stretch>
                </a:blipFill>
                <a:effectLst>
                  <a:softEdge rad="63500"/>
                </a:effectLst>
              </p:spPr>
              <p:txBody>
                <a:bodyPr/>
                <a:lstStyle/>
                <a:p>
                  <a:r>
                    <a:rPr lang="en-CA">
                      <a:noFill/>
                    </a:rPr>
                    <a:t> </a:t>
                  </a:r>
                </a:p>
              </p:txBody>
            </p:sp>
          </mc:Fallback>
        </mc:AlternateContent>
        <p:pic>
          <p:nvPicPr>
            <p:cNvPr id="18" name="Picture 8" descr="Rocket, Star, Moon, Space Travel, Space, Research">
              <a:extLst>
                <a:ext uri="{FF2B5EF4-FFF2-40B4-BE49-F238E27FC236}">
                  <a16:creationId xmlns:a16="http://schemas.microsoft.com/office/drawing/2014/main" id="{1D312E3C-4E9F-49D6-9FC5-F9D77F6CDA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4236409" y="2695857"/>
              <a:ext cx="767381" cy="13031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067836B-4D0C-49D4-B17D-095660D020A3}"/>
                    </a:ext>
                  </a:extLst>
                </p:cNvPr>
                <p:cNvSpPr txBox="1"/>
                <p:nvPr/>
              </p:nvSpPr>
              <p:spPr>
                <a:xfrm>
                  <a:off x="3824378" y="24225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35" name="TextBox 34">
                  <a:extLst>
                    <a:ext uri="{FF2B5EF4-FFF2-40B4-BE49-F238E27FC236}">
                      <a16:creationId xmlns:a16="http://schemas.microsoft.com/office/drawing/2014/main" id="{7067836B-4D0C-49D4-B17D-095660D020A3}"/>
                    </a:ext>
                  </a:extLst>
                </p:cNvPr>
                <p:cNvSpPr txBox="1">
                  <a:spLocks noRot="1" noChangeAspect="1" noMove="1" noResize="1" noEditPoints="1" noAdjustHandles="1" noChangeArrowheads="1" noChangeShapeType="1" noTextEdit="1"/>
                </p:cNvSpPr>
                <p:nvPr/>
              </p:nvSpPr>
              <p:spPr>
                <a:xfrm>
                  <a:off x="3824378" y="2422522"/>
                  <a:ext cx="1073989" cy="956352"/>
                </a:xfrm>
                <a:prstGeom prst="rect">
                  <a:avLst/>
                </a:prstGeom>
                <a:blipFill>
                  <a:blip r:embed="rId7"/>
                  <a:stretch>
                    <a:fillRect/>
                  </a:stretch>
                </a:blipFill>
                <a:effectLst>
                  <a:softEdge rad="63500"/>
                </a:effectLst>
              </p:spPr>
              <p:txBody>
                <a:bodyPr/>
                <a:lstStyle/>
                <a:p>
                  <a:r>
                    <a:rPr lang="en-CA">
                      <a:noFill/>
                    </a:rPr>
                    <a:t> </a:t>
                  </a:r>
                </a:p>
              </p:txBody>
            </p:sp>
          </mc:Fallback>
        </mc:AlternateContent>
        <p:grpSp>
          <p:nvGrpSpPr>
            <p:cNvPr id="19" name="Group 18">
              <a:extLst>
                <a:ext uri="{FF2B5EF4-FFF2-40B4-BE49-F238E27FC236}">
                  <a16:creationId xmlns:a16="http://schemas.microsoft.com/office/drawing/2014/main" id="{3186BD73-3260-48DC-88CA-55B4ECC64C47}"/>
                </a:ext>
              </a:extLst>
            </p:cNvPr>
            <p:cNvGrpSpPr/>
            <p:nvPr/>
          </p:nvGrpSpPr>
          <p:grpSpPr>
            <a:xfrm>
              <a:off x="2977949" y="2466763"/>
              <a:ext cx="1390650" cy="923330"/>
              <a:chOff x="1181100" y="5267113"/>
              <a:chExt cx="1390650" cy="923330"/>
            </a:xfrm>
          </p:grpSpPr>
          <p:cxnSp>
            <p:nvCxnSpPr>
              <p:cNvPr id="20" name="Straight Arrow Connector 19">
                <a:extLst>
                  <a:ext uri="{FF2B5EF4-FFF2-40B4-BE49-F238E27FC236}">
                    <a16:creationId xmlns:a16="http://schemas.microsoft.com/office/drawing/2014/main" id="{CD8119D5-33CA-43B9-98BF-D1F034279B89}"/>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1FB45B9-5157-42C3-8149-51DB491286FC}"/>
                      </a:ext>
                    </a:extLst>
                  </p:cNvPr>
                  <p:cNvSpPr txBox="1"/>
                  <p:nvPr/>
                </p:nvSpPr>
                <p:spPr>
                  <a:xfrm>
                    <a:off x="13737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21" name="TextBox 20">
                    <a:extLst>
                      <a:ext uri="{FF2B5EF4-FFF2-40B4-BE49-F238E27FC236}">
                        <a16:creationId xmlns:a16="http://schemas.microsoft.com/office/drawing/2014/main" id="{E1FB45B9-5157-42C3-8149-51DB491286FC}"/>
                      </a:ext>
                    </a:extLst>
                  </p:cNvPr>
                  <p:cNvSpPr txBox="1">
                    <a:spLocks noRot="1" noChangeAspect="1" noMove="1" noResize="1" noEditPoints="1" noAdjustHandles="1" noChangeArrowheads="1" noChangeShapeType="1" noTextEdit="1"/>
                  </p:cNvSpPr>
                  <p:nvPr/>
                </p:nvSpPr>
                <p:spPr>
                  <a:xfrm>
                    <a:off x="1373773" y="5267113"/>
                    <a:ext cx="973017" cy="923330"/>
                  </a:xfrm>
                  <a:prstGeom prst="rect">
                    <a:avLst/>
                  </a:prstGeom>
                  <a:blipFill>
                    <a:blip r:embed="rId8"/>
                    <a:stretch>
                      <a:fillRect/>
                    </a:stretch>
                  </a:blipFill>
                  <a:ln>
                    <a:noFill/>
                  </a:ln>
                </p:spPr>
                <p:txBody>
                  <a:bodyPr/>
                  <a:lstStyle/>
                  <a:p>
                    <a:r>
                      <a:rPr lang="en-CA">
                        <a:noFill/>
                      </a:rPr>
                      <a:t> </a:t>
                    </a:r>
                  </a:p>
                </p:txBody>
              </p:sp>
            </mc:Fallback>
          </mc:AlternateContent>
        </p:grpSp>
        <p:pic>
          <p:nvPicPr>
            <p:cNvPr id="34" name="Picture 8" descr="Rocket, Star, Moon, Space Travel, Space, Research">
              <a:extLst>
                <a:ext uri="{FF2B5EF4-FFF2-40B4-BE49-F238E27FC236}">
                  <a16:creationId xmlns:a16="http://schemas.microsoft.com/office/drawing/2014/main" id="{6F447563-9D35-4126-8426-CD9FF3E4AE77}"/>
                </a:ext>
              </a:extLst>
            </p:cNvPr>
            <p:cNvPicPr>
              <a:picLocks noChangeAspect="1" noChangeArrowheads="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6522409" y="26958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ocket, Star, Moon, Space Travel, Space, Research">
              <a:extLst>
                <a:ext uri="{FF2B5EF4-FFF2-40B4-BE49-F238E27FC236}">
                  <a16:creationId xmlns:a16="http://schemas.microsoft.com/office/drawing/2014/main" id="{2F09F45E-8DE6-4A52-8AF0-16D83B075B14}"/>
                </a:ext>
              </a:extLst>
            </p:cNvPr>
            <p:cNvPicPr>
              <a:picLocks noChangeAspect="1" noChangeArrowheads="1"/>
            </p:cNvPicPr>
            <p:nvPr/>
          </p:nvPicPr>
          <p:blipFill>
            <a:blip r:embed="rId5">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8809953" y="2699461"/>
              <a:ext cx="767381" cy="1303101"/>
            </a:xfrm>
            <a:prstGeom prst="rect">
              <a:avLst/>
            </a:prstGeom>
            <a:noFill/>
            <a:extLst>
              <a:ext uri="{909E8E84-426E-40DD-AFC4-6F175D3DCCD1}">
                <a14:hiddenFill xmlns:a14="http://schemas.microsoft.com/office/drawing/2010/main">
                  <a:solidFill>
                    <a:srgbClr val="FFFFFF"/>
                  </a:solidFill>
                </a14:hiddenFill>
              </a:ext>
            </a:extLst>
          </p:spPr>
        </p:pic>
        <p:sp>
          <p:nvSpPr>
            <p:cNvPr id="32" name="Freeform: Shape 31">
              <a:extLst>
                <a:ext uri="{FF2B5EF4-FFF2-40B4-BE49-F238E27FC236}">
                  <a16:creationId xmlns:a16="http://schemas.microsoft.com/office/drawing/2014/main" id="{8D834704-0DF1-4FF6-8B17-3B83B7C43047}"/>
                </a:ext>
              </a:extLst>
            </p:cNvPr>
            <p:cNvSpPr/>
            <p:nvPr/>
          </p:nvSpPr>
          <p:spPr>
            <a:xfrm rot="10800000" flipH="1">
              <a:off x="9388923" y="-3635457"/>
              <a:ext cx="2457596" cy="7152929"/>
            </a:xfrm>
            <a:custGeom>
              <a:avLst/>
              <a:gdLst>
                <a:gd name="connsiteX0" fmla="*/ 686369 w 686369"/>
                <a:gd name="connsiteY0" fmla="*/ 3181350 h 3181350"/>
                <a:gd name="connsiteX1" fmla="*/ 375219 w 686369"/>
                <a:gd name="connsiteY1" fmla="*/ 2736850 h 3181350"/>
                <a:gd name="connsiteX2" fmla="*/ 89469 w 686369"/>
                <a:gd name="connsiteY2" fmla="*/ 2120900 h 3181350"/>
                <a:gd name="connsiteX3" fmla="*/ 569 w 686369"/>
                <a:gd name="connsiteY3" fmla="*/ 1574800 h 3181350"/>
                <a:gd name="connsiteX4" fmla="*/ 121219 w 686369"/>
                <a:gd name="connsiteY4" fmla="*/ 977900 h 3181350"/>
                <a:gd name="connsiteX5" fmla="*/ 318069 w 686369"/>
                <a:gd name="connsiteY5" fmla="*/ 520700 h 3181350"/>
                <a:gd name="connsiteX6" fmla="*/ 680019 w 686369"/>
                <a:gd name="connsiteY6" fmla="*/ 0 h 3181350"/>
                <a:gd name="connsiteX0" fmla="*/ 686369 w 686369"/>
                <a:gd name="connsiteY0" fmla="*/ 2660650 h 2660650"/>
                <a:gd name="connsiteX1" fmla="*/ 375219 w 686369"/>
                <a:gd name="connsiteY1" fmla="*/ 2216150 h 2660650"/>
                <a:gd name="connsiteX2" fmla="*/ 89469 w 686369"/>
                <a:gd name="connsiteY2" fmla="*/ 1600200 h 2660650"/>
                <a:gd name="connsiteX3" fmla="*/ 569 w 686369"/>
                <a:gd name="connsiteY3" fmla="*/ 1054100 h 2660650"/>
                <a:gd name="connsiteX4" fmla="*/ 121219 w 686369"/>
                <a:gd name="connsiteY4" fmla="*/ 457200 h 2660650"/>
                <a:gd name="connsiteX5" fmla="*/ 318069 w 686369"/>
                <a:gd name="connsiteY5" fmla="*/ 0 h 2660650"/>
                <a:gd name="connsiteX0" fmla="*/ 686369 w 686369"/>
                <a:gd name="connsiteY0" fmla="*/ 2203450 h 2203450"/>
                <a:gd name="connsiteX1" fmla="*/ 375219 w 686369"/>
                <a:gd name="connsiteY1" fmla="*/ 1758950 h 2203450"/>
                <a:gd name="connsiteX2" fmla="*/ 89469 w 686369"/>
                <a:gd name="connsiteY2" fmla="*/ 1143000 h 2203450"/>
                <a:gd name="connsiteX3" fmla="*/ 569 w 686369"/>
                <a:gd name="connsiteY3" fmla="*/ 596900 h 2203450"/>
                <a:gd name="connsiteX4" fmla="*/ 121219 w 686369"/>
                <a:gd name="connsiteY4" fmla="*/ 0 h 2203450"/>
                <a:gd name="connsiteX0" fmla="*/ 686369 w 686369"/>
                <a:gd name="connsiteY0" fmla="*/ 1606550 h 1606550"/>
                <a:gd name="connsiteX1" fmla="*/ 375219 w 686369"/>
                <a:gd name="connsiteY1" fmla="*/ 1162050 h 1606550"/>
                <a:gd name="connsiteX2" fmla="*/ 89469 w 686369"/>
                <a:gd name="connsiteY2" fmla="*/ 546100 h 1606550"/>
                <a:gd name="connsiteX3" fmla="*/ 569 w 686369"/>
                <a:gd name="connsiteY3" fmla="*/ 0 h 1606550"/>
              </a:gdLst>
              <a:ahLst/>
              <a:cxnLst>
                <a:cxn ang="0">
                  <a:pos x="connsiteX0" y="connsiteY0"/>
                </a:cxn>
                <a:cxn ang="0">
                  <a:pos x="connsiteX1" y="connsiteY1"/>
                </a:cxn>
                <a:cxn ang="0">
                  <a:pos x="connsiteX2" y="connsiteY2"/>
                </a:cxn>
                <a:cxn ang="0">
                  <a:pos x="connsiteX3" y="connsiteY3"/>
                </a:cxn>
              </a:cxnLst>
              <a:rect l="l" t="t" r="r" b="b"/>
              <a:pathLst>
                <a:path w="686369" h="1606550">
                  <a:moveTo>
                    <a:pt x="686369" y="1606550"/>
                  </a:moveTo>
                  <a:cubicBezTo>
                    <a:pt x="580535" y="1472671"/>
                    <a:pt x="474702" y="1338792"/>
                    <a:pt x="375219" y="1162050"/>
                  </a:cubicBezTo>
                  <a:cubicBezTo>
                    <a:pt x="275736" y="985308"/>
                    <a:pt x="151911" y="739775"/>
                    <a:pt x="89469" y="546100"/>
                  </a:cubicBezTo>
                  <a:cubicBezTo>
                    <a:pt x="27027" y="352425"/>
                    <a:pt x="-4723" y="190500"/>
                    <a:pt x="569" y="0"/>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40" name="Picture 8" descr="Rocket, Star, Moon, Space Travel, Space, Research">
              <a:extLst>
                <a:ext uri="{FF2B5EF4-FFF2-40B4-BE49-F238E27FC236}">
                  <a16:creationId xmlns:a16="http://schemas.microsoft.com/office/drawing/2014/main" id="{CCDCBC16-34DD-420F-A1E0-87930CF77D8A}"/>
                </a:ext>
              </a:extLst>
            </p:cNvPr>
            <p:cNvPicPr>
              <a:picLocks noChangeAspect="1" noChangeArrowheads="1"/>
            </p:cNvPicPr>
            <p:nvPr/>
          </p:nvPicPr>
          <p:blipFill>
            <a:blip r:embed="rId5">
              <a:duotone>
                <a:prstClr val="black"/>
                <a:srgbClr val="7030A0">
                  <a:tint val="45000"/>
                  <a:satMod val="400000"/>
                </a:srgbClr>
              </a:duotone>
              <a:extLst>
                <a:ext uri="{28A0092B-C50C-407E-A947-70E740481C1C}">
                  <a14:useLocalDpi xmlns:a14="http://schemas.microsoft.com/office/drawing/2010/main" val="0"/>
                </a:ext>
              </a:extLst>
            </a:blip>
            <a:srcRect/>
            <a:stretch>
              <a:fillRect/>
            </a:stretch>
          </p:blipFill>
          <p:spPr bwMode="auto">
            <a:xfrm rot="5400000">
              <a:off x="11094409" y="2695857"/>
              <a:ext cx="767381" cy="1303101"/>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6C0EC7F5-7213-4AEF-892E-BC5A1D403DC2}"/>
                </a:ext>
              </a:extLst>
            </p:cNvPr>
            <p:cNvGrpSpPr/>
            <p:nvPr/>
          </p:nvGrpSpPr>
          <p:grpSpPr>
            <a:xfrm>
              <a:off x="5225849" y="2365372"/>
              <a:ext cx="1729918" cy="1005671"/>
              <a:chOff x="3130349" y="5356222"/>
              <a:chExt cx="1729918" cy="1005671"/>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7AF0F16-88EF-4BF7-912C-F9EE30F0E8AD}"/>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53" name="TextBox 52">
                    <a:extLst>
                      <a:ext uri="{FF2B5EF4-FFF2-40B4-BE49-F238E27FC236}">
                        <a16:creationId xmlns:a16="http://schemas.microsoft.com/office/drawing/2014/main" id="{A7AF0F16-88EF-4BF7-912C-F9EE30F0E8AD}"/>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9"/>
                    <a:stretch>
                      <a:fillRect/>
                    </a:stretch>
                  </a:blipFill>
                  <a:effectLst>
                    <a:softEdge rad="63500"/>
                  </a:effectLst>
                </p:spPr>
                <p:txBody>
                  <a:bodyPr/>
                  <a:lstStyle/>
                  <a:p>
                    <a:r>
                      <a:rPr lang="en-CA">
                        <a:noFill/>
                      </a:rPr>
                      <a:t> </a:t>
                    </a:r>
                  </a:p>
                </p:txBody>
              </p:sp>
            </mc:Fallback>
          </mc:AlternateContent>
          <p:grpSp>
            <p:nvGrpSpPr>
              <p:cNvPr id="54" name="Group 53">
                <a:extLst>
                  <a:ext uri="{FF2B5EF4-FFF2-40B4-BE49-F238E27FC236}">
                    <a16:creationId xmlns:a16="http://schemas.microsoft.com/office/drawing/2014/main" id="{6657E1E5-365C-4774-87F0-0B771B6AA6E1}"/>
                  </a:ext>
                </a:extLst>
              </p:cNvPr>
              <p:cNvGrpSpPr/>
              <p:nvPr/>
            </p:nvGrpSpPr>
            <p:grpSpPr>
              <a:xfrm>
                <a:off x="3130349" y="5438563"/>
                <a:ext cx="1390650" cy="923330"/>
                <a:chOff x="1181100" y="5267113"/>
                <a:chExt cx="1390650" cy="923330"/>
              </a:xfrm>
            </p:grpSpPr>
            <p:cxnSp>
              <p:nvCxnSpPr>
                <p:cNvPr id="55" name="Straight Arrow Connector 54">
                  <a:extLst>
                    <a:ext uri="{FF2B5EF4-FFF2-40B4-BE49-F238E27FC236}">
                      <a16:creationId xmlns:a16="http://schemas.microsoft.com/office/drawing/2014/main" id="{3200B619-141C-4682-BCCC-A6C1373BBB90}"/>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46ADB75-AC98-4577-992B-5F0F8D792F8E}"/>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56" name="TextBox 55">
                      <a:extLst>
                        <a:ext uri="{FF2B5EF4-FFF2-40B4-BE49-F238E27FC236}">
                          <a16:creationId xmlns:a16="http://schemas.microsoft.com/office/drawing/2014/main" id="{C46ADB75-AC98-4577-992B-5F0F8D792F8E}"/>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10"/>
                      <a:stretch>
                        <a:fillRect/>
                      </a:stretch>
                    </a:blipFill>
                    <a:ln>
                      <a:noFill/>
                    </a:ln>
                  </p:spPr>
                  <p:txBody>
                    <a:bodyPr/>
                    <a:lstStyle/>
                    <a:p>
                      <a:r>
                        <a:rPr lang="en-CA">
                          <a:noFill/>
                        </a:rPr>
                        <a:t> </a:t>
                      </a:r>
                    </a:p>
                  </p:txBody>
                </p:sp>
              </mc:Fallback>
            </mc:AlternateContent>
          </p:grpSp>
        </p:grpSp>
        <p:grpSp>
          <p:nvGrpSpPr>
            <p:cNvPr id="57" name="Group 56">
              <a:extLst>
                <a:ext uri="{FF2B5EF4-FFF2-40B4-BE49-F238E27FC236}">
                  <a16:creationId xmlns:a16="http://schemas.microsoft.com/office/drawing/2014/main" id="{EB63B21F-DC02-4D65-B79F-16F3A25B5B6E}"/>
                </a:ext>
              </a:extLst>
            </p:cNvPr>
            <p:cNvGrpSpPr/>
            <p:nvPr/>
          </p:nvGrpSpPr>
          <p:grpSpPr>
            <a:xfrm>
              <a:off x="7549949" y="2384422"/>
              <a:ext cx="1729918" cy="1005671"/>
              <a:chOff x="3130349" y="5356222"/>
              <a:chExt cx="1729918" cy="1005671"/>
            </a:xfrm>
          </p:grpSpPr>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FD2D1476-8341-4550-8898-25F7BEC22947}"/>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58" name="TextBox 57">
                    <a:extLst>
                      <a:ext uri="{FF2B5EF4-FFF2-40B4-BE49-F238E27FC236}">
                        <a16:creationId xmlns:a16="http://schemas.microsoft.com/office/drawing/2014/main" id="{FD2D1476-8341-4550-8898-25F7BEC22947}"/>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11"/>
                    <a:stretch>
                      <a:fillRect/>
                    </a:stretch>
                  </a:blipFill>
                  <a:effectLst>
                    <a:softEdge rad="63500"/>
                  </a:effectLst>
                </p:spPr>
                <p:txBody>
                  <a:bodyPr/>
                  <a:lstStyle/>
                  <a:p>
                    <a:r>
                      <a:rPr lang="en-CA">
                        <a:noFill/>
                      </a:rPr>
                      <a:t> </a:t>
                    </a:r>
                  </a:p>
                </p:txBody>
              </p:sp>
            </mc:Fallback>
          </mc:AlternateContent>
          <p:grpSp>
            <p:nvGrpSpPr>
              <p:cNvPr id="59" name="Group 58">
                <a:extLst>
                  <a:ext uri="{FF2B5EF4-FFF2-40B4-BE49-F238E27FC236}">
                    <a16:creationId xmlns:a16="http://schemas.microsoft.com/office/drawing/2014/main" id="{BFFCBF6B-B5A2-4B86-B377-EB2C9E302F43}"/>
                  </a:ext>
                </a:extLst>
              </p:cNvPr>
              <p:cNvGrpSpPr/>
              <p:nvPr/>
            </p:nvGrpSpPr>
            <p:grpSpPr>
              <a:xfrm>
                <a:off x="3130349" y="5438563"/>
                <a:ext cx="1390650" cy="923330"/>
                <a:chOff x="1181100" y="5267113"/>
                <a:chExt cx="1390650" cy="923330"/>
              </a:xfrm>
            </p:grpSpPr>
            <p:cxnSp>
              <p:nvCxnSpPr>
                <p:cNvPr id="60" name="Straight Arrow Connector 59">
                  <a:extLst>
                    <a:ext uri="{FF2B5EF4-FFF2-40B4-BE49-F238E27FC236}">
                      <a16:creationId xmlns:a16="http://schemas.microsoft.com/office/drawing/2014/main" id="{610123DB-7A95-4879-9B11-F534DF36C53D}"/>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D465711-2201-417D-AD42-A6857B9D6E63}"/>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1" name="TextBox 60">
                      <a:extLst>
                        <a:ext uri="{FF2B5EF4-FFF2-40B4-BE49-F238E27FC236}">
                          <a16:creationId xmlns:a16="http://schemas.microsoft.com/office/drawing/2014/main" id="{ED465711-2201-417D-AD42-A6857B9D6E63}"/>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4"/>
                      <a:stretch>
                        <a:fillRect/>
                      </a:stretch>
                    </a:blipFill>
                    <a:ln>
                      <a:noFill/>
                    </a:ln>
                  </p:spPr>
                  <p:txBody>
                    <a:bodyPr/>
                    <a:lstStyle/>
                    <a:p>
                      <a:r>
                        <a:rPr lang="en-CA">
                          <a:noFill/>
                        </a:rPr>
                        <a:t> </a:t>
                      </a:r>
                    </a:p>
                  </p:txBody>
                </p:sp>
              </mc:Fallback>
            </mc:AlternateContent>
          </p:grpSp>
        </p:grpSp>
        <p:grpSp>
          <p:nvGrpSpPr>
            <p:cNvPr id="62" name="Group 61">
              <a:extLst>
                <a:ext uri="{FF2B5EF4-FFF2-40B4-BE49-F238E27FC236}">
                  <a16:creationId xmlns:a16="http://schemas.microsoft.com/office/drawing/2014/main" id="{B1431729-8116-496C-893F-BB26A2851D5F}"/>
                </a:ext>
              </a:extLst>
            </p:cNvPr>
            <p:cNvGrpSpPr/>
            <p:nvPr/>
          </p:nvGrpSpPr>
          <p:grpSpPr>
            <a:xfrm>
              <a:off x="9816899" y="2384422"/>
              <a:ext cx="1729918" cy="1005671"/>
              <a:chOff x="3130349" y="5356222"/>
              <a:chExt cx="1729918" cy="1005671"/>
            </a:xfrm>
          </p:grpSpPr>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C78AF4C9-B0C6-42C0-82D7-C1F16FEAC590}"/>
                      </a:ext>
                    </a:extLst>
                  </p:cNvPr>
                  <p:cNvSpPr txBox="1"/>
                  <p:nvPr/>
                </p:nvSpPr>
                <p:spPr>
                  <a:xfrm>
                    <a:off x="3786278" y="5356222"/>
                    <a:ext cx="1073989" cy="956352"/>
                  </a:xfrm>
                  <a:prstGeom prst="rect">
                    <a:avLst/>
                  </a:prstGeom>
                  <a:solidFill>
                    <a:schemeClr val="bg1"/>
                  </a:solidFill>
                  <a:effectLst>
                    <a:softEdge rad="63500"/>
                  </a:effectLst>
                </p:spPr>
                <p:txBody>
                  <a:bodyPr wrap="square">
                    <a:spAutoFit/>
                  </a:bodyPr>
                  <a:lstStyle/>
                  <a:p>
                    <a14:m>
                      <m:oMath xmlns:m="http://schemas.openxmlformats.org/officeDocument/2006/math">
                        <m:r>
                          <a:rPr lang="en-US" sz="3600" b="0" i="1" smtClean="0">
                            <a:solidFill>
                              <a:schemeClr val="tx1"/>
                            </a:solidFill>
                            <a:latin typeface="Cambria Math" panose="02040503050406030204" pitchFamily="18" charset="0"/>
                          </a:rPr>
                          <m:t>=</m:t>
                        </m:r>
                        <m:f>
                          <m:fPr>
                            <m:ctrlPr>
                              <a:rPr lang="en-US" sz="3600" b="0" i="1" smtClean="0">
                                <a:solidFill>
                                  <a:schemeClr val="tx1"/>
                                </a:solidFill>
                                <a:latin typeface="Cambria Math" panose="02040503050406030204" pitchFamily="18" charset="0"/>
                              </a:rPr>
                            </m:ctrlPr>
                          </m:fPr>
                          <m:num>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𝑐</m:t>
                                </m:r>
                              </m:e>
                              <m:sup>
                                <m:r>
                                  <a:rPr lang="en-US" sz="3600" b="0" i="1" smtClean="0">
                                    <a:solidFill>
                                      <a:schemeClr val="tx1"/>
                                    </a:solidFill>
                                    <a:latin typeface="Cambria Math" panose="02040503050406030204" pitchFamily="18" charset="0"/>
                                  </a:rPr>
                                  <m:t>2</m:t>
                                </m:r>
                              </m:sup>
                            </m:sSup>
                          </m:num>
                          <m:den>
                            <m:r>
                              <a:rPr lang="en-US" sz="3600" b="0" i="1" smtClean="0">
                                <a:solidFill>
                                  <a:schemeClr val="tx1"/>
                                </a:solidFill>
                                <a:latin typeface="Cambria Math" panose="02040503050406030204" pitchFamily="18" charset="0"/>
                              </a:rPr>
                              <m:t>𝛼</m:t>
                            </m:r>
                          </m:den>
                        </m:f>
                      </m:oMath>
                    </a14:m>
                    <a:r>
                      <a:rPr lang="en-CA" sz="3600" dirty="0">
                        <a:solidFill>
                          <a:schemeClr val="tx1"/>
                        </a:solidFill>
                      </a:rPr>
                      <a:t> </a:t>
                    </a:r>
                    <a:endParaRPr lang="en-CA" sz="3600" dirty="0"/>
                  </a:p>
                </p:txBody>
              </p:sp>
            </mc:Choice>
            <mc:Fallback xmlns="">
              <p:sp>
                <p:nvSpPr>
                  <p:cNvPr id="63" name="TextBox 62">
                    <a:extLst>
                      <a:ext uri="{FF2B5EF4-FFF2-40B4-BE49-F238E27FC236}">
                        <a16:creationId xmlns:a16="http://schemas.microsoft.com/office/drawing/2014/main" id="{C78AF4C9-B0C6-42C0-82D7-C1F16FEAC590}"/>
                      </a:ext>
                    </a:extLst>
                  </p:cNvPr>
                  <p:cNvSpPr txBox="1">
                    <a:spLocks noRot="1" noChangeAspect="1" noMove="1" noResize="1" noEditPoints="1" noAdjustHandles="1" noChangeArrowheads="1" noChangeShapeType="1" noTextEdit="1"/>
                  </p:cNvSpPr>
                  <p:nvPr/>
                </p:nvSpPr>
                <p:spPr>
                  <a:xfrm>
                    <a:off x="3786278" y="5356222"/>
                    <a:ext cx="1073989" cy="956352"/>
                  </a:xfrm>
                  <a:prstGeom prst="rect">
                    <a:avLst/>
                  </a:prstGeom>
                  <a:blipFill>
                    <a:blip r:embed="rId12"/>
                    <a:stretch>
                      <a:fillRect/>
                    </a:stretch>
                  </a:blipFill>
                  <a:effectLst>
                    <a:softEdge rad="63500"/>
                  </a:effectLst>
                </p:spPr>
                <p:txBody>
                  <a:bodyPr/>
                  <a:lstStyle/>
                  <a:p>
                    <a:r>
                      <a:rPr lang="en-CA">
                        <a:noFill/>
                      </a:rPr>
                      <a:t> </a:t>
                    </a:r>
                  </a:p>
                </p:txBody>
              </p:sp>
            </mc:Fallback>
          </mc:AlternateContent>
          <p:grpSp>
            <p:nvGrpSpPr>
              <p:cNvPr id="64" name="Group 63">
                <a:extLst>
                  <a:ext uri="{FF2B5EF4-FFF2-40B4-BE49-F238E27FC236}">
                    <a16:creationId xmlns:a16="http://schemas.microsoft.com/office/drawing/2014/main" id="{1A4F209F-D5E3-4E81-B829-62589624871D}"/>
                  </a:ext>
                </a:extLst>
              </p:cNvPr>
              <p:cNvGrpSpPr/>
              <p:nvPr/>
            </p:nvGrpSpPr>
            <p:grpSpPr>
              <a:xfrm>
                <a:off x="3130349" y="5438563"/>
                <a:ext cx="1390650" cy="923330"/>
                <a:chOff x="1181100" y="5267113"/>
                <a:chExt cx="1390650" cy="923330"/>
              </a:xfrm>
            </p:grpSpPr>
            <p:cxnSp>
              <p:nvCxnSpPr>
                <p:cNvPr id="65" name="Straight Arrow Connector 64">
                  <a:extLst>
                    <a:ext uri="{FF2B5EF4-FFF2-40B4-BE49-F238E27FC236}">
                      <a16:creationId xmlns:a16="http://schemas.microsoft.com/office/drawing/2014/main" id="{3C3C6B2E-9EBE-4EC5-B17D-A00A43ED1C22}"/>
                    </a:ext>
                  </a:extLst>
                </p:cNvPr>
                <p:cNvCxnSpPr>
                  <a:cxnSpLocks/>
                </p:cNvCxnSpPr>
                <p:nvPr/>
              </p:nvCxnSpPr>
              <p:spPr>
                <a:xfrm>
                  <a:off x="1181100" y="6159848"/>
                  <a:ext cx="1390650"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8D4285F2-2F96-4392-91F0-4D8B97B7CC04}"/>
                        </a:ext>
                      </a:extLst>
                    </p:cNvPr>
                    <p:cNvSpPr txBox="1"/>
                    <p:nvPr/>
                  </p:nvSpPr>
                  <p:spPr>
                    <a:xfrm>
                      <a:off x="1183273" y="5267113"/>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67" name="TextBox 66">
                      <a:extLst>
                        <a:ext uri="{FF2B5EF4-FFF2-40B4-BE49-F238E27FC236}">
                          <a16:creationId xmlns:a16="http://schemas.microsoft.com/office/drawing/2014/main" id="{8D4285F2-2F96-4392-91F0-4D8B97B7CC04}"/>
                        </a:ext>
                      </a:extLst>
                    </p:cNvPr>
                    <p:cNvSpPr txBox="1">
                      <a:spLocks noRot="1" noChangeAspect="1" noMove="1" noResize="1" noEditPoints="1" noAdjustHandles="1" noChangeArrowheads="1" noChangeShapeType="1" noTextEdit="1"/>
                    </p:cNvSpPr>
                    <p:nvPr/>
                  </p:nvSpPr>
                  <p:spPr>
                    <a:xfrm>
                      <a:off x="1183273" y="5267113"/>
                      <a:ext cx="973017" cy="923330"/>
                    </a:xfrm>
                    <a:prstGeom prst="rect">
                      <a:avLst/>
                    </a:prstGeom>
                    <a:blipFill>
                      <a:blip r:embed="rId13"/>
                      <a:stretch>
                        <a:fillRect/>
                      </a:stretch>
                    </a:blipFill>
                    <a:ln>
                      <a:noFill/>
                    </a:ln>
                  </p:spPr>
                  <p:txBody>
                    <a:bodyPr/>
                    <a:lstStyle/>
                    <a:p>
                      <a:r>
                        <a:rPr lang="en-CA">
                          <a:noFill/>
                        </a:rPr>
                        <a:t> </a:t>
                      </a:r>
                    </a:p>
                  </p:txBody>
                </p:sp>
              </mc:Fallback>
            </mc:AlternateContent>
          </p:grpSp>
        </p:grpSp>
      </p:grpSp>
      <p:grpSp>
        <p:nvGrpSpPr>
          <p:cNvPr id="26" name="Group 25">
            <a:extLst>
              <a:ext uri="{FF2B5EF4-FFF2-40B4-BE49-F238E27FC236}">
                <a16:creationId xmlns:a16="http://schemas.microsoft.com/office/drawing/2014/main" id="{3739669F-2A64-4B59-9556-EADA07C12E27}"/>
              </a:ext>
            </a:extLst>
          </p:cNvPr>
          <p:cNvGrpSpPr/>
          <p:nvPr/>
        </p:nvGrpSpPr>
        <p:grpSpPr>
          <a:xfrm>
            <a:off x="38100" y="1409700"/>
            <a:ext cx="12153900" cy="3309112"/>
            <a:chOff x="38100" y="1752600"/>
            <a:chExt cx="12153900" cy="3309112"/>
          </a:xfrm>
        </p:grpSpPr>
        <p:cxnSp>
          <p:nvCxnSpPr>
            <p:cNvPr id="75" name="Straight Connector 74">
              <a:extLst>
                <a:ext uri="{FF2B5EF4-FFF2-40B4-BE49-F238E27FC236}">
                  <a16:creationId xmlns:a16="http://schemas.microsoft.com/office/drawing/2014/main" id="{9E17A03D-CBCF-498B-A15F-E1BA357DDA03}"/>
                </a:ext>
              </a:extLst>
            </p:cNvPr>
            <p:cNvCxnSpPr>
              <a:cxnSpLocks/>
            </p:cNvCxnSpPr>
            <p:nvPr/>
          </p:nvCxnSpPr>
          <p:spPr>
            <a:xfrm flipV="1">
              <a:off x="38100" y="1752600"/>
              <a:ext cx="12153900" cy="3309112"/>
            </a:xfrm>
            <a:prstGeom prst="line">
              <a:avLst/>
            </a:prstGeom>
            <a:ln w="76200">
              <a:solidFill>
                <a:srgbClr val="C00000"/>
              </a:solidFill>
            </a:ln>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218FE078-58CD-4615-8121-4B0D3BB5539C}"/>
                    </a:ext>
                  </a:extLst>
                </p:cNvPr>
                <p:cNvSpPr txBox="1"/>
                <p:nvPr/>
              </p:nvSpPr>
              <p:spPr>
                <a:xfrm rot="20711283">
                  <a:off x="6693557" y="3088123"/>
                  <a:ext cx="1597104" cy="769441"/>
                </a:xfrm>
                <a:prstGeom prst="rect">
                  <a:avLst/>
                </a:prstGeom>
                <a:solidFill>
                  <a:schemeClr val="bg1"/>
                </a:solidFill>
                <a:effectLst>
                  <a:softEdge rad="127000"/>
                </a:effectLst>
              </p:spPr>
              <p:txBody>
                <a:bodyPr wrap="none" rtlCol="0">
                  <a:spAutoFit/>
                </a:bodyPr>
                <a:lstStyle/>
                <a:p>
                  <a:pPr algn="ctr"/>
                  <a14:m>
                    <m:oMath xmlns:m="http://schemas.openxmlformats.org/officeDocument/2006/math">
                      <m:acc>
                        <m:accPr>
                          <m:chr m:val="̃"/>
                          <m:ctrlPr>
                            <a:rPr lang="en-US" sz="4400" b="0" i="1" smtClean="0">
                              <a:solidFill>
                                <a:srgbClr val="FF0000"/>
                              </a:solidFill>
                              <a:latin typeface="Cambria Math" panose="02040503050406030204" pitchFamily="18" charset="0"/>
                            </a:rPr>
                          </m:ctrlPr>
                        </m:accPr>
                        <m:e>
                          <m:r>
                            <a:rPr lang="en-US" sz="4400" b="0" i="1" smtClean="0">
                              <a:solidFill>
                                <a:srgbClr val="FF0000"/>
                              </a:solidFill>
                              <a:latin typeface="Cambria Math" panose="02040503050406030204" pitchFamily="18" charset="0"/>
                            </a:rPr>
                            <m:t>𝑡</m:t>
                          </m:r>
                        </m:e>
                      </m:acc>
                      <m:r>
                        <a:rPr lang="en-US" sz="4400" b="0" i="1" smtClean="0">
                          <a:solidFill>
                            <a:schemeClr val="tx1"/>
                          </a:solidFill>
                          <a:latin typeface="Cambria Math" panose="02040503050406030204" pitchFamily="18" charset="0"/>
                        </a:rPr>
                        <m:t>=1</m:t>
                      </m:r>
                    </m:oMath>
                  </a14:m>
                  <a:r>
                    <a:rPr lang="en-CA" sz="4400" dirty="0"/>
                    <a:t> </a:t>
                  </a:r>
                </a:p>
              </p:txBody>
            </p:sp>
          </mc:Choice>
          <mc:Fallback xmlns="">
            <p:sp>
              <p:nvSpPr>
                <p:cNvPr id="76" name="TextBox 75">
                  <a:extLst>
                    <a:ext uri="{FF2B5EF4-FFF2-40B4-BE49-F238E27FC236}">
                      <a16:creationId xmlns:a16="http://schemas.microsoft.com/office/drawing/2014/main" id="{218FE078-58CD-4615-8121-4B0D3BB5539C}"/>
                    </a:ext>
                  </a:extLst>
                </p:cNvPr>
                <p:cNvSpPr txBox="1">
                  <a:spLocks noRot="1" noChangeAspect="1" noMove="1" noResize="1" noEditPoints="1" noAdjustHandles="1" noChangeArrowheads="1" noChangeShapeType="1" noTextEdit="1"/>
                </p:cNvSpPr>
                <p:nvPr/>
              </p:nvSpPr>
              <p:spPr>
                <a:xfrm rot="20711283">
                  <a:off x="6693557" y="3088123"/>
                  <a:ext cx="1597104" cy="769441"/>
                </a:xfrm>
                <a:prstGeom prst="rect">
                  <a:avLst/>
                </a:prstGeom>
                <a:blipFill>
                  <a:blip r:embed="rId14"/>
                  <a:stretch>
                    <a:fillRect/>
                  </a:stretch>
                </a:blipFill>
                <a:effectLst>
                  <a:softEdge rad="127000"/>
                </a:effectLst>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C1F1040D-7D25-4E0E-B3FD-FBB620DE1955}"/>
                  </a:ext>
                </a:extLst>
              </p:cNvPr>
              <p:cNvSpPr txBox="1"/>
              <p:nvPr/>
            </p:nvSpPr>
            <p:spPr>
              <a:xfrm>
                <a:off x="1615386" y="3599594"/>
                <a:ext cx="1713354" cy="707886"/>
              </a:xfrm>
              <a:prstGeom prst="rect">
                <a:avLst/>
              </a:prstGeom>
              <a:solidFill>
                <a:srgbClr val="FFDDDD"/>
              </a:solidFill>
              <a:ln w="57150">
                <a:solidFill>
                  <a:schemeClr val="tx1"/>
                </a:solidFill>
              </a:ln>
            </p:spPr>
            <p:txBody>
              <a:bodyPr wrap="none" rtlCol="0">
                <a:spAutoFit/>
              </a:bodyPr>
              <a:lstStyle/>
              <a:p>
                <a:pPr algn="ctr"/>
                <a:r>
                  <a:rPr lang="en-US" sz="4000" b="0" dirty="0">
                    <a:solidFill>
                      <a:srgbClr val="FF0000"/>
                    </a:solidFill>
                  </a:rPr>
                  <a:t> </a:t>
                </a:r>
                <a14:m>
                  <m:oMath xmlns:m="http://schemas.openxmlformats.org/officeDocument/2006/math">
                    <m:sSub>
                      <m:sSubPr>
                        <m:ctrlPr>
                          <a:rPr lang="en-US" sz="4000" b="0" i="1" smtClean="0">
                            <a:solidFill>
                              <a:srgbClr val="FF0000"/>
                            </a:solidFill>
                            <a:latin typeface="Cambria Math" panose="02040503050406030204" pitchFamily="18" charset="0"/>
                          </a:rPr>
                        </m:ctrlPr>
                      </m:sSubPr>
                      <m:e>
                        <m:r>
                          <a:rPr lang="en-US" sz="4000" b="0" i="1" smtClean="0">
                            <a:solidFill>
                              <a:srgbClr val="FF0000"/>
                            </a:solidFill>
                            <a:latin typeface="Cambria Math" panose="02040503050406030204" pitchFamily="18" charset="0"/>
                          </a:rPr>
                          <m:t>𝜏</m:t>
                        </m:r>
                      </m:e>
                      <m:sub>
                        <m:r>
                          <a:rPr lang="en-US" sz="4000" b="0" i="1" smtClean="0">
                            <a:solidFill>
                              <a:srgbClr val="FF0000"/>
                            </a:solidFill>
                            <a:latin typeface="Cambria Math" panose="02040503050406030204" pitchFamily="18" charset="0"/>
                          </a:rPr>
                          <m:t>1</m:t>
                        </m:r>
                      </m:sub>
                    </m:sSub>
                    <m:r>
                      <a:rPr lang="en-US" sz="4000" b="0" i="1" smtClean="0">
                        <a:latin typeface="Cambria Math" panose="02040503050406030204" pitchFamily="18" charset="0"/>
                      </a:rPr>
                      <m:t>=1</m:t>
                    </m:r>
                  </m:oMath>
                </a14:m>
                <a:endParaRPr lang="en-CA" sz="4000" dirty="0"/>
              </a:p>
            </p:txBody>
          </p:sp>
        </mc:Choice>
        <mc:Fallback xmlns="">
          <p:sp>
            <p:nvSpPr>
              <p:cNvPr id="78" name="TextBox 77">
                <a:extLst>
                  <a:ext uri="{FF2B5EF4-FFF2-40B4-BE49-F238E27FC236}">
                    <a16:creationId xmlns:a16="http://schemas.microsoft.com/office/drawing/2014/main" id="{C1F1040D-7D25-4E0E-B3FD-FBB620DE1955}"/>
                  </a:ext>
                </a:extLst>
              </p:cNvPr>
              <p:cNvSpPr txBox="1">
                <a:spLocks noRot="1" noChangeAspect="1" noMove="1" noResize="1" noEditPoints="1" noAdjustHandles="1" noChangeArrowheads="1" noChangeShapeType="1" noTextEdit="1"/>
              </p:cNvSpPr>
              <p:nvPr/>
            </p:nvSpPr>
            <p:spPr>
              <a:xfrm>
                <a:off x="1615386" y="3599594"/>
                <a:ext cx="1713354" cy="707886"/>
              </a:xfrm>
              <a:prstGeom prst="rect">
                <a:avLst/>
              </a:prstGeom>
              <a:blipFill>
                <a:blip r:embed="rId16"/>
                <a:stretch>
                  <a:fillRect/>
                </a:stretch>
              </a:blipFill>
              <a:ln w="5715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FBCCCDC3-8120-4D3E-BE48-5FD0AF8634A9}"/>
                  </a:ext>
                </a:extLst>
              </p:cNvPr>
              <p:cNvSpPr txBox="1"/>
              <p:nvPr/>
            </p:nvSpPr>
            <p:spPr>
              <a:xfrm>
                <a:off x="8511486" y="1713644"/>
                <a:ext cx="1713354" cy="707886"/>
              </a:xfrm>
              <a:prstGeom prst="rect">
                <a:avLst/>
              </a:prstGeom>
              <a:solidFill>
                <a:schemeClr val="accent5">
                  <a:lumMod val="20000"/>
                  <a:lumOff val="80000"/>
                </a:schemeClr>
              </a:solidFill>
              <a:ln w="57150">
                <a:solidFill>
                  <a:schemeClr val="tx1"/>
                </a:solidFill>
              </a:ln>
            </p:spPr>
            <p:txBody>
              <a:bodyPr wrap="none" rtlCol="0">
                <a:spAutoFit/>
              </a:bodyPr>
              <a:lstStyle/>
              <a:p>
                <a:pPr algn="ctr"/>
                <a:r>
                  <a:rPr lang="en-US" sz="4000" b="0" dirty="0">
                    <a:solidFill>
                      <a:srgbClr val="0070C0"/>
                    </a:solidFill>
                  </a:rPr>
                  <a:t> </a:t>
                </a:r>
                <a14:m>
                  <m:oMath xmlns:m="http://schemas.openxmlformats.org/officeDocument/2006/math">
                    <m:sSub>
                      <m:sSubPr>
                        <m:ctrlPr>
                          <a:rPr lang="en-US" sz="4000" b="0" i="1" smtClean="0">
                            <a:solidFill>
                              <a:srgbClr val="0070C0"/>
                            </a:solidFill>
                            <a:latin typeface="Cambria Math" panose="02040503050406030204" pitchFamily="18" charset="0"/>
                          </a:rPr>
                        </m:ctrlPr>
                      </m:sSubPr>
                      <m:e>
                        <m:r>
                          <a:rPr lang="en-US" sz="4000" b="0" i="1" smtClean="0">
                            <a:solidFill>
                              <a:srgbClr val="0070C0"/>
                            </a:solidFill>
                            <a:latin typeface="Cambria Math" panose="02040503050406030204" pitchFamily="18" charset="0"/>
                          </a:rPr>
                          <m:t>𝜏</m:t>
                        </m:r>
                      </m:e>
                      <m:sub>
                        <m:r>
                          <a:rPr lang="en-US" sz="4000" b="0" i="1" smtClean="0">
                            <a:solidFill>
                              <a:srgbClr val="0070C0"/>
                            </a:solidFill>
                            <a:latin typeface="Cambria Math" panose="02040503050406030204" pitchFamily="18" charset="0"/>
                          </a:rPr>
                          <m:t>4</m:t>
                        </m:r>
                      </m:sub>
                    </m:sSub>
                    <m:r>
                      <a:rPr lang="en-US" sz="4000" b="0" i="1" smtClean="0">
                        <a:latin typeface="Cambria Math" panose="02040503050406030204" pitchFamily="18" charset="0"/>
                      </a:rPr>
                      <m:t>=4</m:t>
                    </m:r>
                  </m:oMath>
                </a14:m>
                <a:endParaRPr lang="en-CA" sz="4000" dirty="0"/>
              </a:p>
            </p:txBody>
          </p:sp>
        </mc:Choice>
        <mc:Fallback xmlns="">
          <p:sp>
            <p:nvSpPr>
              <p:cNvPr id="82" name="TextBox 81">
                <a:extLst>
                  <a:ext uri="{FF2B5EF4-FFF2-40B4-BE49-F238E27FC236}">
                    <a16:creationId xmlns:a16="http://schemas.microsoft.com/office/drawing/2014/main" id="{FBCCCDC3-8120-4D3E-BE48-5FD0AF8634A9}"/>
                  </a:ext>
                </a:extLst>
              </p:cNvPr>
              <p:cNvSpPr txBox="1">
                <a:spLocks noRot="1" noChangeAspect="1" noMove="1" noResize="1" noEditPoints="1" noAdjustHandles="1" noChangeArrowheads="1" noChangeShapeType="1" noTextEdit="1"/>
              </p:cNvSpPr>
              <p:nvPr/>
            </p:nvSpPr>
            <p:spPr>
              <a:xfrm>
                <a:off x="8511486" y="1713644"/>
                <a:ext cx="1713354" cy="707886"/>
              </a:xfrm>
              <a:prstGeom prst="rect">
                <a:avLst/>
              </a:prstGeom>
              <a:blipFill>
                <a:blip r:embed="rId19"/>
                <a:stretch>
                  <a:fillRect/>
                </a:stretch>
              </a:blipFill>
              <a:ln w="57150">
                <a:solidFill>
                  <a:schemeClr val="tx1"/>
                </a:solidFill>
              </a:ln>
            </p:spPr>
            <p:txBody>
              <a:bodyPr/>
              <a:lstStyle/>
              <a:p>
                <a:r>
                  <a:rPr lang="en-CA">
                    <a:noFill/>
                  </a:rPr>
                  <a:t> </a:t>
                </a:r>
              </a:p>
            </p:txBody>
          </p:sp>
        </mc:Fallback>
      </mc:AlternateContent>
      <p:sp>
        <p:nvSpPr>
          <p:cNvPr id="30" name="Rectangle 29">
            <a:extLst>
              <a:ext uri="{FF2B5EF4-FFF2-40B4-BE49-F238E27FC236}">
                <a16:creationId xmlns:a16="http://schemas.microsoft.com/office/drawing/2014/main" id="{F287F997-680A-42AD-8C6F-2E3BD6761627}"/>
              </a:ext>
            </a:extLst>
          </p:cNvPr>
          <p:cNvSpPr/>
          <p:nvPr/>
        </p:nvSpPr>
        <p:spPr>
          <a:xfrm>
            <a:off x="919315" y="7108724"/>
            <a:ext cx="2212258" cy="13863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37EBB40-91DA-4FAE-8662-A4CC52105AE4}"/>
                  </a:ext>
                </a:extLst>
              </p:cNvPr>
              <p:cNvSpPr txBox="1"/>
              <p:nvPr/>
            </p:nvSpPr>
            <p:spPr>
              <a:xfrm>
                <a:off x="3624411" y="1950440"/>
                <a:ext cx="3990260" cy="830997"/>
              </a:xfrm>
              <a:prstGeom prst="rect">
                <a:avLst/>
              </a:prstGeom>
              <a:solidFill>
                <a:schemeClr val="bg1"/>
              </a:solidFill>
              <a:ln w="57150">
                <a:solidFill>
                  <a:schemeClr val="tx1"/>
                </a:solidFill>
              </a:ln>
            </p:spPr>
            <p:txBody>
              <a:bodyPr wrap="none" rtlCol="0">
                <a:spAutoFit/>
              </a:bodyPr>
              <a:lstStyle/>
              <a:p>
                <a:pPr algn="ctr"/>
                <a14:m>
                  <m:oMathPara xmlns:m="http://schemas.openxmlformats.org/officeDocument/2006/math">
                    <m:oMathParaPr>
                      <m:jc m:val="center"/>
                    </m:oMathParaPr>
                    <m:oMath xmlns:m="http://schemas.openxmlformats.org/officeDocument/2006/math">
                      <m:r>
                        <a:rPr lang="en-US" sz="4800" i="1">
                          <a:latin typeface="Cambria Math" panose="02040503050406030204" pitchFamily="18" charset="0"/>
                        </a:rPr>
                        <m:t>4</m:t>
                      </m:r>
                      <m:sSub>
                        <m:sSubPr>
                          <m:ctrlPr>
                            <a:rPr lang="en-US" sz="4800" i="1">
                              <a:solidFill>
                                <a:srgbClr val="FF0000"/>
                              </a:solidFill>
                              <a:latin typeface="Cambria Math" panose="02040503050406030204" pitchFamily="18" charset="0"/>
                            </a:rPr>
                          </m:ctrlPr>
                        </m:sSubPr>
                        <m:e>
                          <m:r>
                            <a:rPr lang="en-US" sz="4800" i="1">
                              <a:solidFill>
                                <a:srgbClr val="FF0000"/>
                              </a:solidFill>
                              <a:latin typeface="Cambria Math" panose="02040503050406030204" pitchFamily="18" charset="0"/>
                            </a:rPr>
                            <m:t>𝜏</m:t>
                          </m:r>
                        </m:e>
                        <m:sub>
                          <m:r>
                            <a:rPr lang="en-US" sz="4800" i="1">
                              <a:solidFill>
                                <a:srgbClr val="FF0000"/>
                              </a:solidFill>
                              <a:latin typeface="Cambria Math" panose="02040503050406030204" pitchFamily="18" charset="0"/>
                            </a:rPr>
                            <m:t>1</m:t>
                          </m:r>
                        </m:sub>
                      </m:sSub>
                      <m:r>
                        <a:rPr lang="en-US" sz="4800" i="1">
                          <a:latin typeface="Cambria Math" panose="02040503050406030204" pitchFamily="18" charset="0"/>
                        </a:rPr>
                        <m:t>=4</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r>
                        <a:rPr lang="en-US" sz="4800" i="1">
                          <a:latin typeface="Cambria Math" panose="02040503050406030204" pitchFamily="18" charset="0"/>
                        </a:rPr>
                        <m:t>=</m:t>
                      </m:r>
                      <m:sSub>
                        <m:sSubPr>
                          <m:ctrlPr>
                            <a:rPr lang="en-US" sz="4800" i="1">
                              <a:solidFill>
                                <a:srgbClr val="0070C0"/>
                              </a:solidFill>
                              <a:latin typeface="Cambria Math" panose="02040503050406030204" pitchFamily="18" charset="0"/>
                            </a:rPr>
                          </m:ctrlPr>
                        </m:sSubPr>
                        <m:e>
                          <m:r>
                            <a:rPr lang="en-US" sz="4800" i="1">
                              <a:solidFill>
                                <a:srgbClr val="0070C0"/>
                              </a:solidFill>
                              <a:latin typeface="Cambria Math" panose="02040503050406030204" pitchFamily="18" charset="0"/>
                            </a:rPr>
                            <m:t>𝜏</m:t>
                          </m:r>
                        </m:e>
                        <m:sub>
                          <m:r>
                            <a:rPr lang="en-US" sz="4800" i="1">
                              <a:solidFill>
                                <a:srgbClr val="0070C0"/>
                              </a:solidFill>
                              <a:latin typeface="Cambria Math" panose="02040503050406030204" pitchFamily="18" charset="0"/>
                            </a:rPr>
                            <m:t>4</m:t>
                          </m:r>
                        </m:sub>
                      </m:sSub>
                    </m:oMath>
                  </m:oMathPara>
                </a14:m>
                <a:endParaRPr lang="en-CA" sz="4800" dirty="0"/>
              </a:p>
            </p:txBody>
          </p:sp>
        </mc:Choice>
        <mc:Fallback xmlns="">
          <p:sp>
            <p:nvSpPr>
              <p:cNvPr id="51" name="TextBox 50">
                <a:extLst>
                  <a:ext uri="{FF2B5EF4-FFF2-40B4-BE49-F238E27FC236}">
                    <a16:creationId xmlns:a16="http://schemas.microsoft.com/office/drawing/2014/main" id="{437EBB40-91DA-4FAE-8662-A4CC52105AE4}"/>
                  </a:ext>
                </a:extLst>
              </p:cNvPr>
              <p:cNvSpPr txBox="1">
                <a:spLocks noRot="1" noChangeAspect="1" noMove="1" noResize="1" noEditPoints="1" noAdjustHandles="1" noChangeArrowheads="1" noChangeShapeType="1" noTextEdit="1"/>
              </p:cNvSpPr>
              <p:nvPr/>
            </p:nvSpPr>
            <p:spPr>
              <a:xfrm>
                <a:off x="3624411" y="1950440"/>
                <a:ext cx="3990260" cy="830997"/>
              </a:xfrm>
              <a:prstGeom prst="rect">
                <a:avLst/>
              </a:prstGeom>
              <a:blipFill>
                <a:blip r:embed="rId20"/>
                <a:stretch>
                  <a:fillRect/>
                </a:stretch>
              </a:blipFill>
              <a:ln w="5715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CE3CADC-3CEE-4364-95E1-DC0E856BB3DA}"/>
                  </a:ext>
                </a:extLst>
              </p:cNvPr>
              <p:cNvSpPr txBox="1"/>
              <p:nvPr/>
            </p:nvSpPr>
            <p:spPr>
              <a:xfrm>
                <a:off x="0" y="5245244"/>
                <a:ext cx="3884397" cy="1615570"/>
              </a:xfrm>
              <a:prstGeom prst="rect">
                <a:avLst/>
              </a:prstGeom>
              <a:noFill/>
              <a:ln w="381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𝑑</m:t>
                          </m:r>
                          <m:acc>
                            <m:accPr>
                              <m:chr m:val="̃"/>
                              <m:ctrlPr>
                                <a:rPr lang="en-US" sz="4800" b="0" i="1" smtClean="0">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𝑥</m:t>
                              </m:r>
                            </m:e>
                          </m:acc>
                        </m:num>
                        <m:den>
                          <m:r>
                            <a:rPr lang="en-US" sz="4800" b="0" i="1" smtClean="0">
                              <a:latin typeface="Cambria Math" panose="02040503050406030204" pitchFamily="18" charset="0"/>
                            </a:rPr>
                            <m:t>𝑑</m:t>
                          </m:r>
                          <m:acc>
                            <m:accPr>
                              <m:chr m:val="̃"/>
                              <m:ctrlPr>
                                <a:rPr lang="en-US" sz="4800" b="0" i="1" smtClean="0">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𝑡</m:t>
                              </m:r>
                            </m:e>
                          </m:acc>
                        </m:den>
                      </m:f>
                      <m:r>
                        <a:rPr lang="en-US" sz="4800" b="0" i="1" smtClean="0">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smtClean="0">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num>
                        <m:den>
                          <m:r>
                            <a:rPr lang="en-US" sz="4800" i="1">
                              <a:latin typeface="Cambria Math" panose="02040503050406030204" pitchFamily="18" charset="0"/>
                            </a:rPr>
                            <m:t>𝑑</m:t>
                          </m:r>
                          <m:sSub>
                            <m:sSubPr>
                              <m:ctrlPr>
                                <a:rPr lang="en-US" sz="4800" i="1">
                                  <a:solidFill>
                                    <a:srgbClr val="FF0000"/>
                                  </a:solidFill>
                                  <a:latin typeface="Cambria Math" panose="02040503050406030204" pitchFamily="18" charset="0"/>
                                </a:rPr>
                              </m:ctrlPr>
                            </m:sSubPr>
                            <m:e>
                              <m:r>
                                <a:rPr lang="en-US" sz="4800" i="1">
                                  <a:solidFill>
                                    <a:srgbClr val="FF0000"/>
                                  </a:solidFill>
                                  <a:latin typeface="Cambria Math" panose="02040503050406030204" pitchFamily="18" charset="0"/>
                                </a:rPr>
                                <m:t>𝜏</m:t>
                              </m:r>
                            </m:e>
                            <m:sub>
                              <m:r>
                                <a:rPr lang="en-US" sz="4800" i="1">
                                  <a:solidFill>
                                    <a:srgbClr val="FF0000"/>
                                  </a:solidFill>
                                  <a:latin typeface="Cambria Math" panose="02040503050406030204" pitchFamily="18" charset="0"/>
                                </a:rPr>
                                <m:t>1</m:t>
                              </m:r>
                            </m:sub>
                          </m:sSub>
                        </m:den>
                      </m:f>
                      <m:r>
                        <a:rPr lang="en-US" sz="4800" b="0" i="1" smtClean="0">
                          <a:latin typeface="Cambria Math" panose="02040503050406030204" pitchFamily="18" charset="0"/>
                        </a:rPr>
                        <m:t>=</m:t>
                      </m:r>
                      <m:r>
                        <a:rPr lang="en-US" sz="4800" b="0" i="1" smtClean="0">
                          <a:latin typeface="Cambria Math" panose="02040503050406030204" pitchFamily="18" charset="0"/>
                        </a:rPr>
                        <m:t>𝑐</m:t>
                      </m:r>
                    </m:oMath>
                  </m:oMathPara>
                </a14:m>
                <a:endParaRPr lang="en-CA" sz="4800" dirty="0"/>
              </a:p>
            </p:txBody>
          </p:sp>
        </mc:Choice>
        <mc:Fallback xmlns="">
          <p:sp>
            <p:nvSpPr>
              <p:cNvPr id="3" name="TextBox 2">
                <a:extLst>
                  <a:ext uri="{FF2B5EF4-FFF2-40B4-BE49-F238E27FC236}">
                    <a16:creationId xmlns:a16="http://schemas.microsoft.com/office/drawing/2014/main" id="{6CE3CADC-3CEE-4364-95E1-DC0E856BB3DA}"/>
                  </a:ext>
                </a:extLst>
              </p:cNvPr>
              <p:cNvSpPr txBox="1">
                <a:spLocks noRot="1" noChangeAspect="1" noMove="1" noResize="1" noEditPoints="1" noAdjustHandles="1" noChangeArrowheads="1" noChangeShapeType="1" noTextEdit="1"/>
              </p:cNvSpPr>
              <p:nvPr/>
            </p:nvSpPr>
            <p:spPr>
              <a:xfrm>
                <a:off x="0" y="5245244"/>
                <a:ext cx="3884397" cy="1615570"/>
              </a:xfrm>
              <a:prstGeom prst="rect">
                <a:avLst/>
              </a:prstGeom>
              <a:blipFill>
                <a:blip r:embed="rId21"/>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44398E6-96C0-4B0B-8856-20B79FAFBCBB}"/>
                  </a:ext>
                </a:extLst>
              </p:cNvPr>
              <p:cNvSpPr txBox="1"/>
              <p:nvPr/>
            </p:nvSpPr>
            <p:spPr>
              <a:xfrm>
                <a:off x="4517917" y="5318987"/>
                <a:ext cx="4855304" cy="1305742"/>
              </a:xfrm>
              <a:prstGeom prst="rect">
                <a:avLst/>
              </a:prstGeom>
              <a:noFill/>
              <a:ln w="38100">
                <a:solidFill>
                  <a:schemeClr val="tx1"/>
                </a:solidFill>
              </a:ln>
            </p:spPr>
            <p:txBody>
              <a:bodyPr wrap="none" rtlCol="0">
                <a:spAutoFit/>
              </a:bodyPr>
              <a:lstStyle/>
              <a:p>
                <a14:m>
                  <m:oMath xmlns:m="http://schemas.openxmlformats.org/officeDocument/2006/math">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𝑑</m:t>
                        </m:r>
                        <m:acc>
                          <m:accPr>
                            <m:chr m:val="̃"/>
                            <m:ctrlPr>
                              <a:rPr lang="en-US" sz="4800" b="0" i="1" smtClean="0">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𝑥</m:t>
                            </m:r>
                          </m:e>
                        </m:acc>
                      </m:num>
                      <m:den>
                        <m:r>
                          <a:rPr lang="en-US" sz="4800" b="0" i="1" smtClean="0">
                            <a:latin typeface="Cambria Math" panose="02040503050406030204" pitchFamily="18" charset="0"/>
                          </a:rPr>
                          <m:t>𝑑</m:t>
                        </m:r>
                        <m:acc>
                          <m:accPr>
                            <m:chr m:val="̃"/>
                            <m:ctrlPr>
                              <a:rPr lang="en-US" sz="4800" b="0" i="1" smtClean="0">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𝑡</m:t>
                            </m:r>
                          </m:e>
                        </m:acc>
                      </m:den>
                    </m:f>
                    <m:r>
                      <a:rPr lang="en-US" sz="4800" b="0" i="1" smtClean="0">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smtClean="0">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num>
                      <m:den>
                        <m:r>
                          <a:rPr lang="en-US" sz="4800" i="1">
                            <a:latin typeface="Cambria Math" panose="02040503050406030204" pitchFamily="18" charset="0"/>
                          </a:rPr>
                          <m:t>𝑑</m:t>
                        </m:r>
                        <m:d>
                          <m:dPr>
                            <m:ctrlPr>
                              <a:rPr lang="en-US" sz="4800" b="0" i="1" smtClean="0">
                                <a:latin typeface="Cambria Math" panose="02040503050406030204" pitchFamily="18" charset="0"/>
                              </a:rPr>
                            </m:ctrlPr>
                          </m:dPr>
                          <m:e>
                            <m:r>
                              <m:rPr>
                                <m:nor/>
                              </m:rPr>
                              <a:rPr lang="en-US" sz="4800" dirty="0">
                                <a:latin typeface="Cambria Math" panose="02040503050406030204" pitchFamily="18" charset="0"/>
                                <a:ea typeface="Cambria Math" panose="02040503050406030204" pitchFamily="18" charset="0"/>
                              </a:rPr>
                              <m:t>¼</m:t>
                            </m:r>
                            <m:sSub>
                              <m:sSubPr>
                                <m:ctrlPr>
                                  <a:rPr lang="en-US" sz="4800" i="1">
                                    <a:solidFill>
                                      <a:srgbClr val="0070C0"/>
                                    </a:solidFill>
                                    <a:latin typeface="Cambria Math" panose="02040503050406030204" pitchFamily="18" charset="0"/>
                                  </a:rPr>
                                </m:ctrlPr>
                              </m:sSubPr>
                              <m:e>
                                <m:r>
                                  <a:rPr lang="en-US" sz="4800" i="1">
                                    <a:solidFill>
                                      <a:srgbClr val="0070C0"/>
                                    </a:solidFill>
                                    <a:latin typeface="Cambria Math" panose="02040503050406030204" pitchFamily="18" charset="0"/>
                                  </a:rPr>
                                  <m:t>𝜏</m:t>
                                </m:r>
                              </m:e>
                              <m:sub>
                                <m:r>
                                  <a:rPr lang="en-US" sz="4800" i="1">
                                    <a:solidFill>
                                      <a:srgbClr val="0070C0"/>
                                    </a:solidFill>
                                    <a:latin typeface="Cambria Math" panose="02040503050406030204" pitchFamily="18" charset="0"/>
                                  </a:rPr>
                                  <m:t>4</m:t>
                                </m:r>
                              </m:sub>
                            </m:sSub>
                          </m:e>
                        </m:d>
                      </m:den>
                    </m:f>
                    <m:r>
                      <a:rPr lang="en-US" sz="4800" b="0" i="1" smtClean="0">
                        <a:latin typeface="Cambria Math" panose="02040503050406030204" pitchFamily="18" charset="0"/>
                      </a:rPr>
                      <m:t>=4</m:t>
                    </m:r>
                    <m:r>
                      <a:rPr lang="en-US" sz="4800" b="0" i="1" smtClean="0">
                        <a:latin typeface="Cambria Math" panose="02040503050406030204" pitchFamily="18" charset="0"/>
                      </a:rPr>
                      <m:t>𝑐</m:t>
                    </m:r>
                  </m:oMath>
                </a14:m>
                <a:r>
                  <a:rPr lang="en-CA" sz="4800" dirty="0"/>
                  <a:t> </a:t>
                </a:r>
              </a:p>
            </p:txBody>
          </p:sp>
        </mc:Choice>
        <mc:Fallback xmlns="">
          <p:sp>
            <p:nvSpPr>
              <p:cNvPr id="4" name="TextBox 3">
                <a:extLst>
                  <a:ext uri="{FF2B5EF4-FFF2-40B4-BE49-F238E27FC236}">
                    <a16:creationId xmlns:a16="http://schemas.microsoft.com/office/drawing/2014/main" id="{044398E6-96C0-4B0B-8856-20B79FAFBCBB}"/>
                  </a:ext>
                </a:extLst>
              </p:cNvPr>
              <p:cNvSpPr txBox="1">
                <a:spLocks noRot="1" noChangeAspect="1" noMove="1" noResize="1" noEditPoints="1" noAdjustHandles="1" noChangeArrowheads="1" noChangeShapeType="1" noTextEdit="1"/>
              </p:cNvSpPr>
              <p:nvPr/>
            </p:nvSpPr>
            <p:spPr>
              <a:xfrm>
                <a:off x="4517917" y="5318987"/>
                <a:ext cx="4855304" cy="1305742"/>
              </a:xfrm>
              <a:prstGeom prst="rect">
                <a:avLst/>
              </a:prstGeom>
              <a:blipFill>
                <a:blip r:embed="rId22"/>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74E6B9A-0F32-4719-8903-CFC079F48C42}"/>
                  </a:ext>
                </a:extLst>
              </p:cNvPr>
              <p:cNvSpPr txBox="1"/>
              <p:nvPr/>
            </p:nvSpPr>
            <p:spPr>
              <a:xfrm>
                <a:off x="5091018" y="8061188"/>
                <a:ext cx="3839577" cy="830997"/>
              </a:xfrm>
              <a:prstGeom prst="rect">
                <a:avLst/>
              </a:prstGeom>
              <a:solidFill>
                <a:schemeClr val="bg1"/>
              </a:solidFill>
              <a:ln w="57150">
                <a:solidFill>
                  <a:schemeClr val="tx1"/>
                </a:solidFill>
              </a:ln>
            </p:spPr>
            <p:txBody>
              <a:bodyPr wrap="square" rtlCol="0">
                <a:spAutoFit/>
              </a:bodyPr>
              <a:lstStyle/>
              <a:p>
                <a:pPr algn="ctr"/>
                <a14:m>
                  <m:oMathPara xmlns:m="http://schemas.openxmlformats.org/officeDocument/2006/math">
                    <m:oMathParaPr>
                      <m:jc m:val="center"/>
                    </m:oMathParaPr>
                    <m:oMath xmlns:m="http://schemas.openxmlformats.org/officeDocument/2006/math">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r>
                        <a:rPr lang="en-US" sz="4800" i="1">
                          <a:latin typeface="Cambria Math" panose="02040503050406030204" pitchFamily="18" charset="0"/>
                        </a:rPr>
                        <m:t>=</m:t>
                      </m:r>
                      <m:sSub>
                        <m:sSubPr>
                          <m:ctrlPr>
                            <a:rPr lang="en-US" sz="4800" i="1">
                              <a:solidFill>
                                <a:srgbClr val="FF0000"/>
                              </a:solidFill>
                              <a:latin typeface="Cambria Math" panose="02040503050406030204" pitchFamily="18" charset="0"/>
                            </a:rPr>
                          </m:ctrlPr>
                        </m:sSubPr>
                        <m:e>
                          <m:r>
                            <a:rPr lang="en-US" sz="4800" i="1">
                              <a:solidFill>
                                <a:srgbClr val="FF0000"/>
                              </a:solidFill>
                              <a:latin typeface="Cambria Math" panose="02040503050406030204" pitchFamily="18" charset="0"/>
                            </a:rPr>
                            <m:t>𝜏</m:t>
                          </m:r>
                        </m:e>
                        <m:sub>
                          <m:r>
                            <a:rPr lang="en-US" sz="4800" i="1">
                              <a:solidFill>
                                <a:srgbClr val="FF0000"/>
                              </a:solidFill>
                              <a:latin typeface="Cambria Math" panose="02040503050406030204" pitchFamily="18" charset="0"/>
                            </a:rPr>
                            <m:t>1</m:t>
                          </m:r>
                        </m:sub>
                      </m:sSub>
                      <m:r>
                        <a:rPr lang="en-US" sz="4800" i="1">
                          <a:latin typeface="Cambria Math" panose="02040503050406030204" pitchFamily="18" charset="0"/>
                        </a:rPr>
                        <m:t>=</m:t>
                      </m:r>
                      <m:r>
                        <m:rPr>
                          <m:nor/>
                        </m:rPr>
                        <a:rPr lang="en-US" sz="4800" dirty="0">
                          <a:latin typeface="Cambria Math" panose="02040503050406030204" pitchFamily="18" charset="0"/>
                          <a:ea typeface="Cambria Math" panose="02040503050406030204" pitchFamily="18" charset="0"/>
                        </a:rPr>
                        <m:t>¼</m:t>
                      </m:r>
                      <m:sSub>
                        <m:sSubPr>
                          <m:ctrlPr>
                            <a:rPr lang="en-US" sz="4800" i="1">
                              <a:solidFill>
                                <a:srgbClr val="0070C0"/>
                              </a:solidFill>
                              <a:latin typeface="Cambria Math" panose="02040503050406030204" pitchFamily="18" charset="0"/>
                            </a:rPr>
                          </m:ctrlPr>
                        </m:sSubPr>
                        <m:e>
                          <m:r>
                            <a:rPr lang="en-US" sz="4800" i="1">
                              <a:solidFill>
                                <a:srgbClr val="0070C0"/>
                              </a:solidFill>
                              <a:latin typeface="Cambria Math" panose="02040503050406030204" pitchFamily="18" charset="0"/>
                            </a:rPr>
                            <m:t>𝜏</m:t>
                          </m:r>
                        </m:e>
                        <m:sub>
                          <m:r>
                            <a:rPr lang="en-US" sz="4800" i="1">
                              <a:solidFill>
                                <a:srgbClr val="0070C0"/>
                              </a:solidFill>
                              <a:latin typeface="Cambria Math" panose="02040503050406030204" pitchFamily="18" charset="0"/>
                            </a:rPr>
                            <m:t>4</m:t>
                          </m:r>
                        </m:sub>
                      </m:sSub>
                    </m:oMath>
                  </m:oMathPara>
                </a14:m>
                <a:endParaRPr lang="en-CA" sz="4800" dirty="0"/>
              </a:p>
            </p:txBody>
          </p:sp>
        </mc:Choice>
        <mc:Fallback xmlns="">
          <p:sp>
            <p:nvSpPr>
              <p:cNvPr id="69" name="TextBox 68">
                <a:extLst>
                  <a:ext uri="{FF2B5EF4-FFF2-40B4-BE49-F238E27FC236}">
                    <a16:creationId xmlns:a16="http://schemas.microsoft.com/office/drawing/2014/main" id="{374E6B9A-0F32-4719-8903-CFC079F48C42}"/>
                  </a:ext>
                </a:extLst>
              </p:cNvPr>
              <p:cNvSpPr txBox="1">
                <a:spLocks noRot="1" noChangeAspect="1" noMove="1" noResize="1" noEditPoints="1" noAdjustHandles="1" noChangeArrowheads="1" noChangeShapeType="1" noTextEdit="1"/>
              </p:cNvSpPr>
              <p:nvPr/>
            </p:nvSpPr>
            <p:spPr>
              <a:xfrm>
                <a:off x="5091018" y="8061188"/>
                <a:ext cx="3839577" cy="830997"/>
              </a:xfrm>
              <a:prstGeom prst="rect">
                <a:avLst/>
              </a:prstGeom>
              <a:blipFill>
                <a:blip r:embed="rId23"/>
                <a:stretch>
                  <a:fillRect/>
                </a:stretch>
              </a:blipFill>
              <a:ln w="5715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27BE6-4E2C-4468-96E5-622B08875C76}"/>
                  </a:ext>
                </a:extLst>
              </p:cNvPr>
              <p:cNvSpPr txBox="1"/>
              <p:nvPr/>
            </p:nvSpPr>
            <p:spPr>
              <a:xfrm>
                <a:off x="9818455" y="5441890"/>
                <a:ext cx="2196563" cy="1254189"/>
              </a:xfrm>
              <a:prstGeom prst="rect">
                <a:avLst/>
              </a:prstGeom>
              <a:noFill/>
              <a:ln w="38100">
                <a:solidFill>
                  <a:schemeClr val="tx1"/>
                </a:solidFill>
              </a:ln>
            </p:spPr>
            <p:txBody>
              <a:bodyPr wrap="none" rtlCol="0">
                <a:spAutoFit/>
              </a:bodyPr>
              <a:lstStyle/>
              <a:p>
                <a14:m>
                  <m:oMath xmlns:m="http://schemas.openxmlformats.org/officeDocument/2006/math">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smtClean="0">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num>
                      <m:den>
                        <m:r>
                          <a:rPr lang="en-US" sz="4800" i="1" smtClean="0">
                            <a:latin typeface="Cambria Math" panose="02040503050406030204" pitchFamily="18" charset="0"/>
                          </a:rPr>
                          <m:t>𝑑</m:t>
                        </m:r>
                        <m:sSub>
                          <m:sSubPr>
                            <m:ctrlPr>
                              <a:rPr lang="en-US" sz="4800" i="1">
                                <a:solidFill>
                                  <a:srgbClr val="0070C0"/>
                                </a:solidFill>
                                <a:latin typeface="Cambria Math" panose="02040503050406030204" pitchFamily="18" charset="0"/>
                              </a:rPr>
                            </m:ctrlPr>
                          </m:sSubPr>
                          <m:e>
                            <m:r>
                              <a:rPr lang="en-US" sz="4800" i="1">
                                <a:solidFill>
                                  <a:srgbClr val="0070C0"/>
                                </a:solidFill>
                                <a:latin typeface="Cambria Math" panose="02040503050406030204" pitchFamily="18" charset="0"/>
                              </a:rPr>
                              <m:t>𝜏</m:t>
                            </m:r>
                          </m:e>
                          <m:sub>
                            <m:r>
                              <a:rPr lang="en-US" sz="4800" i="1">
                                <a:solidFill>
                                  <a:srgbClr val="0070C0"/>
                                </a:solidFill>
                                <a:latin typeface="Cambria Math" panose="02040503050406030204" pitchFamily="18" charset="0"/>
                              </a:rPr>
                              <m:t>4</m:t>
                            </m:r>
                          </m:sub>
                        </m:sSub>
                      </m:den>
                    </m:f>
                    <m:r>
                      <a:rPr lang="en-US" sz="4800" b="0" i="1" smtClean="0">
                        <a:latin typeface="Cambria Math" panose="02040503050406030204" pitchFamily="18" charset="0"/>
                      </a:rPr>
                      <m:t>=</m:t>
                    </m:r>
                    <m:r>
                      <a:rPr lang="en-US" sz="4800" b="0" i="1" smtClean="0">
                        <a:latin typeface="Cambria Math" panose="02040503050406030204" pitchFamily="18" charset="0"/>
                      </a:rPr>
                      <m:t>𝑐</m:t>
                    </m:r>
                  </m:oMath>
                </a14:m>
                <a:r>
                  <a:rPr lang="en-CA" sz="4800" dirty="0"/>
                  <a:t> </a:t>
                </a:r>
              </a:p>
            </p:txBody>
          </p:sp>
        </mc:Choice>
        <mc:Fallback xmlns="">
          <p:sp>
            <p:nvSpPr>
              <p:cNvPr id="5" name="TextBox 4">
                <a:extLst>
                  <a:ext uri="{FF2B5EF4-FFF2-40B4-BE49-F238E27FC236}">
                    <a16:creationId xmlns:a16="http://schemas.microsoft.com/office/drawing/2014/main" id="{08827BE6-4E2C-4468-96E5-622B08875C76}"/>
                  </a:ext>
                </a:extLst>
              </p:cNvPr>
              <p:cNvSpPr txBox="1">
                <a:spLocks noRot="1" noChangeAspect="1" noMove="1" noResize="1" noEditPoints="1" noAdjustHandles="1" noChangeArrowheads="1" noChangeShapeType="1" noTextEdit="1"/>
              </p:cNvSpPr>
              <p:nvPr/>
            </p:nvSpPr>
            <p:spPr>
              <a:xfrm>
                <a:off x="9818455" y="5441890"/>
                <a:ext cx="2196563" cy="1254189"/>
              </a:xfrm>
              <a:prstGeom prst="rect">
                <a:avLst/>
              </a:prstGeom>
              <a:blipFill>
                <a:blip r:embed="rId24"/>
                <a:stretch>
                  <a:fillRect/>
                </a:stretch>
              </a:blipFill>
              <a:ln w="38100">
                <a:solidFill>
                  <a:schemeClr val="tx1"/>
                </a:solidFill>
              </a:ln>
            </p:spPr>
            <p:txBody>
              <a:bodyPr/>
              <a:lstStyle/>
              <a:p>
                <a:r>
                  <a:rPr lang="en-CA">
                    <a:noFill/>
                  </a:rPr>
                  <a:t> </a:t>
                </a:r>
              </a:p>
            </p:txBody>
          </p:sp>
        </mc:Fallback>
      </mc:AlternateContent>
      <p:cxnSp>
        <p:nvCxnSpPr>
          <p:cNvPr id="7" name="Straight Arrow Connector 6">
            <a:extLst>
              <a:ext uri="{FF2B5EF4-FFF2-40B4-BE49-F238E27FC236}">
                <a16:creationId xmlns:a16="http://schemas.microsoft.com/office/drawing/2014/main" id="{7B0DD5D5-9835-4209-8A36-2E4C3999FF54}"/>
              </a:ext>
            </a:extLst>
          </p:cNvPr>
          <p:cNvCxnSpPr>
            <a:cxnSpLocks/>
            <a:stCxn id="3" idx="0"/>
          </p:cNvCxnSpPr>
          <p:nvPr/>
        </p:nvCxnSpPr>
        <p:spPr>
          <a:xfrm flipV="1">
            <a:off x="1942199" y="4667250"/>
            <a:ext cx="591451" cy="57799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CD8B83E-8E6C-4C8F-8382-532675F5FCEC}"/>
              </a:ext>
            </a:extLst>
          </p:cNvPr>
          <p:cNvCxnSpPr>
            <a:cxnSpLocks/>
          </p:cNvCxnSpPr>
          <p:nvPr/>
        </p:nvCxnSpPr>
        <p:spPr>
          <a:xfrm flipV="1">
            <a:off x="7752449" y="4686300"/>
            <a:ext cx="1391551" cy="63514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72D9EEB-3488-4DAC-9739-FD5BFF769BB6}"/>
              </a:ext>
            </a:extLst>
          </p:cNvPr>
          <p:cNvCxnSpPr>
            <a:cxnSpLocks/>
            <a:stCxn id="5" idx="0"/>
          </p:cNvCxnSpPr>
          <p:nvPr/>
        </p:nvCxnSpPr>
        <p:spPr>
          <a:xfrm flipH="1" flipV="1">
            <a:off x="9334500" y="4686300"/>
            <a:ext cx="1582237" cy="75559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57ADC66C-4FC9-40A1-A521-4BF357FAC421}"/>
                  </a:ext>
                </a:extLst>
              </p:cNvPr>
              <p:cNvSpPr txBox="1"/>
              <p:nvPr/>
            </p:nvSpPr>
            <p:spPr>
              <a:xfrm>
                <a:off x="5070789" y="7034982"/>
                <a:ext cx="3990259" cy="830997"/>
              </a:xfrm>
              <a:prstGeom prst="rect">
                <a:avLst/>
              </a:prstGeom>
              <a:solidFill>
                <a:schemeClr val="bg1"/>
              </a:solidFill>
              <a:ln w="57150">
                <a:solidFill>
                  <a:schemeClr val="tx1"/>
                </a:solidFill>
              </a:ln>
            </p:spPr>
            <p:txBody>
              <a:bodyPr wrap="none" rtlCol="0">
                <a:spAutoFit/>
              </a:bodyPr>
              <a:lstStyle/>
              <a:p>
                <a:pPr algn="ctr"/>
                <a14:m>
                  <m:oMathPara xmlns:m="http://schemas.openxmlformats.org/officeDocument/2006/math">
                    <m:oMathParaPr>
                      <m:jc m:val="center"/>
                    </m:oMathParaPr>
                    <m:oMath xmlns:m="http://schemas.openxmlformats.org/officeDocument/2006/math">
                      <m:r>
                        <a:rPr lang="en-US" sz="4800" b="0" i="1" smtClean="0">
                          <a:latin typeface="Cambria Math" panose="02040503050406030204" pitchFamily="18" charset="0"/>
                        </a:rPr>
                        <m:t>4</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r>
                        <a:rPr lang="en-US" sz="4800" i="1">
                          <a:latin typeface="Cambria Math" panose="02040503050406030204" pitchFamily="18" charset="0"/>
                        </a:rPr>
                        <m:t>=4</m:t>
                      </m:r>
                      <m:sSub>
                        <m:sSubPr>
                          <m:ctrlPr>
                            <a:rPr lang="en-US" sz="4800" i="1">
                              <a:solidFill>
                                <a:srgbClr val="FF0000"/>
                              </a:solidFill>
                              <a:latin typeface="Cambria Math" panose="02040503050406030204" pitchFamily="18" charset="0"/>
                            </a:rPr>
                          </m:ctrlPr>
                        </m:sSubPr>
                        <m:e>
                          <m:r>
                            <a:rPr lang="en-US" sz="4800" i="1">
                              <a:solidFill>
                                <a:srgbClr val="FF0000"/>
                              </a:solidFill>
                              <a:latin typeface="Cambria Math" panose="02040503050406030204" pitchFamily="18" charset="0"/>
                            </a:rPr>
                            <m:t>𝜏</m:t>
                          </m:r>
                        </m:e>
                        <m:sub>
                          <m:r>
                            <a:rPr lang="en-US" sz="4800" i="1">
                              <a:solidFill>
                                <a:srgbClr val="FF0000"/>
                              </a:solidFill>
                              <a:latin typeface="Cambria Math" panose="02040503050406030204" pitchFamily="18" charset="0"/>
                            </a:rPr>
                            <m:t>1</m:t>
                          </m:r>
                        </m:sub>
                      </m:sSub>
                      <m:r>
                        <a:rPr lang="en-US" sz="4800" i="1">
                          <a:latin typeface="Cambria Math" panose="02040503050406030204" pitchFamily="18" charset="0"/>
                        </a:rPr>
                        <m:t>=</m:t>
                      </m:r>
                      <m:sSub>
                        <m:sSubPr>
                          <m:ctrlPr>
                            <a:rPr lang="en-US" sz="4800" i="1">
                              <a:solidFill>
                                <a:srgbClr val="0070C0"/>
                              </a:solidFill>
                              <a:latin typeface="Cambria Math" panose="02040503050406030204" pitchFamily="18" charset="0"/>
                            </a:rPr>
                          </m:ctrlPr>
                        </m:sSubPr>
                        <m:e>
                          <m:r>
                            <a:rPr lang="en-US" sz="4800" i="1">
                              <a:solidFill>
                                <a:srgbClr val="0070C0"/>
                              </a:solidFill>
                              <a:latin typeface="Cambria Math" panose="02040503050406030204" pitchFamily="18" charset="0"/>
                            </a:rPr>
                            <m:t>𝜏</m:t>
                          </m:r>
                        </m:e>
                        <m:sub>
                          <m:r>
                            <a:rPr lang="en-US" sz="4800" i="1">
                              <a:solidFill>
                                <a:srgbClr val="0070C0"/>
                              </a:solidFill>
                              <a:latin typeface="Cambria Math" panose="02040503050406030204" pitchFamily="18" charset="0"/>
                            </a:rPr>
                            <m:t>4</m:t>
                          </m:r>
                        </m:sub>
                      </m:sSub>
                    </m:oMath>
                  </m:oMathPara>
                </a14:m>
                <a:endParaRPr lang="en-CA" sz="4800" dirty="0"/>
              </a:p>
            </p:txBody>
          </p:sp>
        </mc:Choice>
        <mc:Fallback xmlns="">
          <p:sp>
            <p:nvSpPr>
              <p:cNvPr id="81" name="TextBox 80">
                <a:extLst>
                  <a:ext uri="{FF2B5EF4-FFF2-40B4-BE49-F238E27FC236}">
                    <a16:creationId xmlns:a16="http://schemas.microsoft.com/office/drawing/2014/main" id="{57ADC66C-4FC9-40A1-A521-4BF357FAC421}"/>
                  </a:ext>
                </a:extLst>
              </p:cNvPr>
              <p:cNvSpPr txBox="1">
                <a:spLocks noRot="1" noChangeAspect="1" noMove="1" noResize="1" noEditPoints="1" noAdjustHandles="1" noChangeArrowheads="1" noChangeShapeType="1" noTextEdit="1"/>
              </p:cNvSpPr>
              <p:nvPr/>
            </p:nvSpPr>
            <p:spPr>
              <a:xfrm>
                <a:off x="5070789" y="7034982"/>
                <a:ext cx="3990259" cy="830997"/>
              </a:xfrm>
              <a:prstGeom prst="rect">
                <a:avLst/>
              </a:prstGeom>
              <a:blipFill>
                <a:blip r:embed="rId25"/>
                <a:stretch>
                  <a:fillRect/>
                </a:stretch>
              </a:blipFill>
              <a:ln w="5715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82BDEE6-C829-4838-B9BA-8A2CA4B1DF25}"/>
                  </a:ext>
                </a:extLst>
              </p:cNvPr>
              <p:cNvSpPr txBox="1"/>
              <p:nvPr/>
            </p:nvSpPr>
            <p:spPr>
              <a:xfrm>
                <a:off x="10531293" y="7364097"/>
                <a:ext cx="2878480" cy="3537443"/>
              </a:xfrm>
              <a:prstGeom prst="rect">
                <a:avLst/>
              </a:prstGeom>
              <a:noFill/>
              <a:ln w="38100">
                <a:solidFill>
                  <a:schemeClr val="tx1"/>
                </a:solidFill>
              </a:ln>
            </p:spPr>
            <p:txBody>
              <a:bodyPr wrap="none" rtlCol="0">
                <a:spAutoFit/>
              </a:bodyPr>
              <a:lstStyle/>
              <a:p>
                <a14:m>
                  <m:oMath xmlns:m="http://schemas.openxmlformats.org/officeDocument/2006/math">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smtClean="0">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num>
                      <m:den>
                        <m:r>
                          <a:rPr lang="en-US" sz="4800" i="1" smtClean="0">
                            <a:latin typeface="Cambria Math" panose="02040503050406030204" pitchFamily="18" charset="0"/>
                          </a:rPr>
                          <m:t>𝑑</m:t>
                        </m:r>
                        <m:sSub>
                          <m:sSubPr>
                            <m:ctrlPr>
                              <a:rPr lang="en-US" sz="4800" i="1">
                                <a:solidFill>
                                  <a:srgbClr val="0070C0"/>
                                </a:solidFill>
                                <a:latin typeface="Cambria Math" panose="02040503050406030204" pitchFamily="18" charset="0"/>
                              </a:rPr>
                            </m:ctrlPr>
                          </m:sSubPr>
                          <m:e>
                            <m:r>
                              <a:rPr lang="en-US" sz="4800" i="1">
                                <a:solidFill>
                                  <a:srgbClr val="0070C0"/>
                                </a:solidFill>
                                <a:latin typeface="Cambria Math" panose="02040503050406030204" pitchFamily="18" charset="0"/>
                              </a:rPr>
                              <m:t>𝜏</m:t>
                            </m:r>
                          </m:e>
                          <m:sub>
                            <m:r>
                              <a:rPr lang="en-US" sz="4800" i="1">
                                <a:solidFill>
                                  <a:srgbClr val="0070C0"/>
                                </a:solidFill>
                                <a:latin typeface="Cambria Math" panose="02040503050406030204" pitchFamily="18" charset="0"/>
                              </a:rPr>
                              <m:t>4</m:t>
                            </m:r>
                          </m:sub>
                        </m:sSub>
                      </m:den>
                    </m:f>
                    <m:r>
                      <a:rPr lang="en-US" sz="4800" b="0" i="1" smtClean="0">
                        <a:latin typeface="Cambria Math" panose="02040503050406030204" pitchFamily="18" charset="0"/>
                      </a:rPr>
                      <m:t>=</m:t>
                    </m:r>
                    <m:r>
                      <a:rPr lang="en-US" sz="4800" b="0" i="1" smtClean="0">
                        <a:latin typeface="Cambria Math" panose="02040503050406030204" pitchFamily="18" charset="0"/>
                      </a:rPr>
                      <m:t>𝑐</m:t>
                    </m:r>
                  </m:oMath>
                </a14:m>
                <a:r>
                  <a:rPr lang="en-CA" sz="4800" dirty="0"/>
                  <a:t> </a:t>
                </a:r>
              </a:p>
              <a:p>
                <a14:m>
                  <m:oMath xmlns:m="http://schemas.openxmlformats.org/officeDocument/2006/math">
                    <m:f>
                      <m:fPr>
                        <m:ctrlPr>
                          <a:rPr lang="en-US" sz="4800" i="1" smtClean="0">
                            <a:latin typeface="Cambria Math" panose="02040503050406030204" pitchFamily="18" charset="0"/>
                          </a:rPr>
                        </m:ctrlPr>
                      </m:fPr>
                      <m:num>
                        <m:r>
                          <a:rPr lang="en-US" sz="4800" i="1">
                            <a:latin typeface="Cambria Math" panose="02040503050406030204" pitchFamily="18" charset="0"/>
                          </a:rPr>
                          <m:t>𝑑</m:t>
                        </m:r>
                        <m:acc>
                          <m:accPr>
                            <m:chr m:val="̃"/>
                            <m:ctrlPr>
                              <a:rPr lang="en-US" sz="4800" i="1" smtClean="0">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num>
                      <m:den>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den>
                    </m:f>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num>
                      <m:den>
                        <m:r>
                          <a:rPr lang="en-US" sz="4800" i="1">
                            <a:latin typeface="Cambria Math" panose="02040503050406030204" pitchFamily="18" charset="0"/>
                          </a:rPr>
                          <m:t>𝑑</m:t>
                        </m:r>
                        <m:sSub>
                          <m:sSubPr>
                            <m:ctrlPr>
                              <a:rPr lang="en-US" sz="4800" i="1">
                                <a:solidFill>
                                  <a:srgbClr val="0070C0"/>
                                </a:solidFill>
                                <a:latin typeface="Cambria Math" panose="02040503050406030204" pitchFamily="18" charset="0"/>
                              </a:rPr>
                            </m:ctrlPr>
                          </m:sSubPr>
                          <m:e>
                            <m:r>
                              <a:rPr lang="en-US" sz="4800" i="1">
                                <a:solidFill>
                                  <a:srgbClr val="0070C0"/>
                                </a:solidFill>
                                <a:latin typeface="Cambria Math" panose="02040503050406030204" pitchFamily="18" charset="0"/>
                              </a:rPr>
                              <m:t>𝜏</m:t>
                            </m:r>
                          </m:e>
                          <m:sub>
                            <m:r>
                              <a:rPr lang="en-US" sz="4800" i="1">
                                <a:solidFill>
                                  <a:srgbClr val="0070C0"/>
                                </a:solidFill>
                                <a:latin typeface="Cambria Math" panose="02040503050406030204" pitchFamily="18" charset="0"/>
                              </a:rPr>
                              <m:t>4</m:t>
                            </m:r>
                          </m:sub>
                        </m:sSub>
                      </m:den>
                    </m:f>
                    <m:r>
                      <a:rPr lang="en-US" sz="4800" b="0" i="1" smtClean="0">
                        <a:latin typeface="Cambria Math" panose="02040503050406030204" pitchFamily="18" charset="0"/>
                      </a:rPr>
                      <m:t>=</m:t>
                    </m:r>
                    <m:r>
                      <a:rPr lang="en-US" sz="4800" b="0" i="1" smtClean="0">
                        <a:latin typeface="Cambria Math" panose="02040503050406030204" pitchFamily="18" charset="0"/>
                      </a:rPr>
                      <m:t>𝑐</m:t>
                    </m:r>
                  </m:oMath>
                </a14:m>
                <a:r>
                  <a:rPr lang="en-CA" sz="4800" dirty="0"/>
                  <a:t> </a:t>
                </a:r>
              </a:p>
              <a:p>
                <a14:m>
                  <m:oMath xmlns:m="http://schemas.openxmlformats.org/officeDocument/2006/math">
                    <m:f>
                      <m:fPr>
                        <m:ctrlPr>
                          <a:rPr lang="en-US" sz="4800" i="1" smtClean="0">
                            <a:latin typeface="Cambria Math" panose="02040503050406030204" pitchFamily="18" charset="0"/>
                          </a:rPr>
                        </m:ctrlPr>
                      </m:fPr>
                      <m:num>
                        <m:r>
                          <a:rPr lang="en-US" sz="4800" i="1">
                            <a:latin typeface="Cambria Math" panose="02040503050406030204" pitchFamily="18" charset="0"/>
                          </a:rPr>
                          <m:t>𝑑</m:t>
                        </m:r>
                        <m:acc>
                          <m:accPr>
                            <m:chr m:val="̃"/>
                            <m:ctrlPr>
                              <a:rPr lang="en-US" sz="4800" i="1" smtClean="0">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num>
                      <m:den>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den>
                    </m:f>
                    <m:r>
                      <a:rPr lang="en-US" sz="4800" b="0" i="1" smtClean="0">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𝑑</m:t>
                        </m:r>
                        <m:sSub>
                          <m:sSubPr>
                            <m:ctrlPr>
                              <a:rPr lang="en-US" sz="4800" i="1">
                                <a:solidFill>
                                  <a:srgbClr val="0070C0"/>
                                </a:solidFill>
                                <a:latin typeface="Cambria Math" panose="02040503050406030204" pitchFamily="18" charset="0"/>
                              </a:rPr>
                            </m:ctrlPr>
                          </m:sSubPr>
                          <m:e>
                            <m:r>
                              <a:rPr lang="en-US" sz="4800" i="1">
                                <a:solidFill>
                                  <a:srgbClr val="0070C0"/>
                                </a:solidFill>
                                <a:latin typeface="Cambria Math" panose="02040503050406030204" pitchFamily="18" charset="0"/>
                              </a:rPr>
                              <m:t>𝜏</m:t>
                            </m:r>
                          </m:e>
                          <m:sub>
                            <m:r>
                              <a:rPr lang="en-US" sz="4800" i="1">
                                <a:solidFill>
                                  <a:srgbClr val="0070C0"/>
                                </a:solidFill>
                                <a:latin typeface="Cambria Math" panose="02040503050406030204" pitchFamily="18" charset="0"/>
                              </a:rPr>
                              <m:t>4</m:t>
                            </m:r>
                          </m:sub>
                        </m:sSub>
                      </m:num>
                      <m:den>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den>
                    </m:f>
                    <m:r>
                      <a:rPr lang="en-US" sz="4800" b="0" i="1" smtClean="0">
                        <a:latin typeface="Cambria Math" panose="02040503050406030204" pitchFamily="18" charset="0"/>
                      </a:rPr>
                      <m:t>𝑐</m:t>
                    </m:r>
                  </m:oMath>
                </a14:m>
                <a:r>
                  <a:rPr lang="en-CA" sz="4800" dirty="0"/>
                  <a:t> </a:t>
                </a:r>
              </a:p>
            </p:txBody>
          </p:sp>
        </mc:Choice>
        <mc:Fallback xmlns="">
          <p:sp>
            <p:nvSpPr>
              <p:cNvPr id="14" name="TextBox 13">
                <a:extLst>
                  <a:ext uri="{FF2B5EF4-FFF2-40B4-BE49-F238E27FC236}">
                    <a16:creationId xmlns:a16="http://schemas.microsoft.com/office/drawing/2014/main" id="{382BDEE6-C829-4838-B9BA-8A2CA4B1DF25}"/>
                  </a:ext>
                </a:extLst>
              </p:cNvPr>
              <p:cNvSpPr txBox="1">
                <a:spLocks noRot="1" noChangeAspect="1" noMove="1" noResize="1" noEditPoints="1" noAdjustHandles="1" noChangeArrowheads="1" noChangeShapeType="1" noTextEdit="1"/>
              </p:cNvSpPr>
              <p:nvPr/>
            </p:nvSpPr>
            <p:spPr>
              <a:xfrm>
                <a:off x="10531293" y="7364097"/>
                <a:ext cx="2878480" cy="3537443"/>
              </a:xfrm>
              <a:prstGeom prst="rect">
                <a:avLst/>
              </a:prstGeom>
              <a:blipFill>
                <a:blip r:embed="rId26"/>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F1772EB-FEFA-4739-B216-6D1B542AF38A}"/>
                  </a:ext>
                </a:extLst>
              </p:cNvPr>
              <p:cNvSpPr txBox="1"/>
              <p:nvPr/>
            </p:nvSpPr>
            <p:spPr>
              <a:xfrm>
                <a:off x="6229680" y="9345297"/>
                <a:ext cx="2664191" cy="2283895"/>
              </a:xfrm>
              <a:prstGeom prst="rect">
                <a:avLst/>
              </a:prstGeom>
              <a:noFill/>
              <a:ln w="38100">
                <a:solidFill>
                  <a:schemeClr val="tx1"/>
                </a:solidFill>
              </a:ln>
            </p:spPr>
            <p:txBody>
              <a:bodyPr wrap="none" rtlCol="0">
                <a:spAutoFit/>
              </a:bodyPr>
              <a:lstStyle/>
              <a:p>
                <a14:m>
                  <m:oMath xmlns:m="http://schemas.openxmlformats.org/officeDocument/2006/math">
                    <m:r>
                      <a:rPr lang="en-US" sz="4800" b="0" i="1" smtClean="0">
                        <a:latin typeface="Cambria Math" panose="02040503050406030204" pitchFamily="18" charset="0"/>
                      </a:rPr>
                      <m:t>  </m:t>
                    </m:r>
                    <m:r>
                      <a:rPr lang="en-US" sz="4800" b="0" i="1" smtClean="0">
                        <a:latin typeface="Cambria Math" panose="02040503050406030204" pitchFamily="18" charset="0"/>
                      </a:rPr>
                      <m:t>𝜏</m:t>
                    </m:r>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acc>
                          <m:accPr>
                            <m:chr m:val="̃"/>
                            <m:ctrlPr>
                              <a:rPr lang="en-US" sz="4800" i="1">
                                <a:latin typeface="Cambria Math" panose="02040503050406030204" pitchFamily="18" charset="0"/>
                              </a:rPr>
                            </m:ctrlPr>
                          </m:accPr>
                          <m:e>
                            <m:r>
                              <a:rPr lang="en-US" sz="4800" i="1">
                                <a:latin typeface="Cambria Math" panose="02040503050406030204" pitchFamily="18" charset="0"/>
                              </a:rPr>
                              <m:t>𝑥</m:t>
                            </m:r>
                          </m:e>
                        </m:acc>
                      </m:num>
                      <m:den>
                        <m:r>
                          <a:rPr lang="en-US" sz="4800" b="0" i="1" smtClean="0">
                            <a:latin typeface="Cambria Math" panose="02040503050406030204" pitchFamily="18" charset="0"/>
                          </a:rPr>
                          <m:t>𝐷</m:t>
                        </m:r>
                      </m:den>
                    </m:f>
                    <m:r>
                      <a:rPr lang="en-US" sz="4800" b="0" i="1" smtClean="0">
                        <a:latin typeface="Cambria Math" panose="02040503050406030204" pitchFamily="18" charset="0"/>
                      </a:rPr>
                      <m:t> </m:t>
                    </m:r>
                    <m:acc>
                      <m:accPr>
                        <m:chr m:val="̃"/>
                        <m:ctrlPr>
                          <a:rPr lang="en-US" sz="4800" b="0" i="1" smtClean="0">
                            <a:latin typeface="Cambria Math" panose="02040503050406030204" pitchFamily="18" charset="0"/>
                          </a:rPr>
                        </m:ctrlPr>
                      </m:accPr>
                      <m:e>
                        <m:r>
                          <a:rPr lang="en-US" sz="4800" b="0" i="1" smtClean="0">
                            <a:latin typeface="Cambria Math" panose="02040503050406030204" pitchFamily="18" charset="0"/>
                          </a:rPr>
                          <m:t>𝑡</m:t>
                        </m:r>
                      </m:e>
                    </m:acc>
                  </m:oMath>
                </a14:m>
                <a:r>
                  <a:rPr lang="en-CA" sz="4800" dirty="0"/>
                  <a:t>  </a:t>
                </a:r>
              </a:p>
              <a:p>
                <a14:m>
                  <m:oMath xmlns:m="http://schemas.openxmlformats.org/officeDocument/2006/math">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𝑑</m:t>
                        </m:r>
                        <m:acc>
                          <m:accPr>
                            <m:chr m:val="̃"/>
                            <m:ctrlPr>
                              <a:rPr lang="en-US" sz="4800" b="0" i="1" smtClean="0">
                                <a:latin typeface="Cambria Math" panose="02040503050406030204" pitchFamily="18" charset="0"/>
                              </a:rPr>
                            </m:ctrlPr>
                          </m:accPr>
                          <m:e>
                            <m:r>
                              <a:rPr lang="en-US" sz="4800" b="0" i="1" smtClean="0">
                                <a:latin typeface="Cambria Math" panose="02040503050406030204" pitchFamily="18" charset="0"/>
                              </a:rPr>
                              <m:t>𝑡</m:t>
                            </m:r>
                          </m:e>
                        </m:acc>
                      </m:num>
                      <m:den>
                        <m:r>
                          <a:rPr lang="en-US" sz="4800" b="0" i="1" smtClean="0">
                            <a:latin typeface="Cambria Math" panose="02040503050406030204" pitchFamily="18" charset="0"/>
                          </a:rPr>
                          <m:t>𝑑</m:t>
                        </m:r>
                        <m:r>
                          <a:rPr lang="en-US" sz="4800" b="0" i="1" smtClean="0">
                            <a:latin typeface="Cambria Math" panose="02040503050406030204" pitchFamily="18" charset="0"/>
                          </a:rPr>
                          <m:t>𝜏</m:t>
                        </m:r>
                      </m:den>
                    </m:f>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r>
                          <a:rPr lang="en-US" sz="4800" i="1">
                            <a:latin typeface="Cambria Math" panose="02040503050406030204" pitchFamily="18" charset="0"/>
                          </a:rPr>
                          <m:t>𝐷</m:t>
                        </m:r>
                      </m:num>
                      <m:den>
                        <m:acc>
                          <m:accPr>
                            <m:chr m:val="̃"/>
                            <m:ctrlPr>
                              <a:rPr lang="en-US" sz="4800" i="1">
                                <a:latin typeface="Cambria Math" panose="02040503050406030204" pitchFamily="18" charset="0"/>
                              </a:rPr>
                            </m:ctrlPr>
                          </m:accPr>
                          <m:e>
                            <m:r>
                              <a:rPr lang="en-US" sz="4800" i="1">
                                <a:latin typeface="Cambria Math" panose="02040503050406030204" pitchFamily="18" charset="0"/>
                              </a:rPr>
                              <m:t>𝑥</m:t>
                            </m:r>
                          </m:e>
                        </m:acc>
                      </m:den>
                    </m:f>
                  </m:oMath>
                </a14:m>
                <a:r>
                  <a:rPr lang="en-CA" sz="4800" dirty="0"/>
                  <a:t> </a:t>
                </a:r>
              </a:p>
            </p:txBody>
          </p:sp>
        </mc:Choice>
        <mc:Fallback xmlns="">
          <p:sp>
            <p:nvSpPr>
              <p:cNvPr id="15" name="TextBox 14">
                <a:extLst>
                  <a:ext uri="{FF2B5EF4-FFF2-40B4-BE49-F238E27FC236}">
                    <a16:creationId xmlns:a16="http://schemas.microsoft.com/office/drawing/2014/main" id="{3F1772EB-FEFA-4739-B216-6D1B542AF38A}"/>
                  </a:ext>
                </a:extLst>
              </p:cNvPr>
              <p:cNvSpPr txBox="1">
                <a:spLocks noRot="1" noChangeAspect="1" noMove="1" noResize="1" noEditPoints="1" noAdjustHandles="1" noChangeArrowheads="1" noChangeShapeType="1" noTextEdit="1"/>
              </p:cNvSpPr>
              <p:nvPr/>
            </p:nvSpPr>
            <p:spPr>
              <a:xfrm>
                <a:off x="6229680" y="9345297"/>
                <a:ext cx="2664191" cy="2283895"/>
              </a:xfrm>
              <a:prstGeom prst="rect">
                <a:avLst/>
              </a:prstGeom>
              <a:blipFill>
                <a:blip r:embed="rId27"/>
                <a:stretch>
                  <a:fillRect/>
                </a:stretch>
              </a:blipFill>
              <a:ln w="38100">
                <a:solidFill>
                  <a:schemeClr val="tx1"/>
                </a:solidFill>
              </a:ln>
            </p:spPr>
            <p:txBody>
              <a:bodyPr/>
              <a:lstStyle/>
              <a:p>
                <a:r>
                  <a:rPr lang="en-CA">
                    <a:noFill/>
                  </a:rPr>
                  <a:t> </a:t>
                </a:r>
              </a:p>
            </p:txBody>
          </p:sp>
        </mc:Fallback>
      </mc:AlternateContent>
      <p:cxnSp>
        <p:nvCxnSpPr>
          <p:cNvPr id="86" name="Straight Connector 85">
            <a:extLst>
              <a:ext uri="{FF2B5EF4-FFF2-40B4-BE49-F238E27FC236}">
                <a16:creationId xmlns:a16="http://schemas.microsoft.com/office/drawing/2014/main" id="{69C1CA32-3203-40ED-8E6A-B0E592974AF0}"/>
              </a:ext>
            </a:extLst>
          </p:cNvPr>
          <p:cNvCxnSpPr>
            <a:cxnSpLocks/>
          </p:cNvCxnSpPr>
          <p:nvPr/>
        </p:nvCxnSpPr>
        <p:spPr>
          <a:xfrm flipV="1">
            <a:off x="9348699" y="2941489"/>
            <a:ext cx="1776501" cy="1776503"/>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F8B7AA7-FD33-485C-AA4F-AE9B74DC4C82}"/>
              </a:ext>
            </a:extLst>
          </p:cNvPr>
          <p:cNvCxnSpPr>
            <a:cxnSpLocks/>
          </p:cNvCxnSpPr>
          <p:nvPr/>
        </p:nvCxnSpPr>
        <p:spPr>
          <a:xfrm flipV="1">
            <a:off x="2566899" y="2971800"/>
            <a:ext cx="1746190" cy="1746192"/>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03006160"/>
      </p:ext>
    </p:extLst>
  </p:cSld>
  <p:clrMapOvr>
    <a:masterClrMapping/>
  </p:clrMapOvr>
  <mc:AlternateContent xmlns:mc="http://schemas.openxmlformats.org/markup-compatibility/2006" xmlns:p14="http://schemas.microsoft.com/office/powerpoint/2010/main">
    <mc:Choice Requires="p14">
      <p:transition spd="med" p14:dur="700" advTm="74359">
        <p:fade/>
      </p:transition>
    </mc:Choice>
    <mc:Fallback xmlns="">
      <p:transition spd="med" advTm="7435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1000"/>
                                        <p:tgtEl>
                                          <p:spTgt spid="78"/>
                                        </p:tgtEl>
                                      </p:cBhvr>
                                    </p:animEffect>
                                    <p:anim calcmode="lin" valueType="num">
                                      <p:cBhvr>
                                        <p:cTn id="22" dur="1000" fill="hold"/>
                                        <p:tgtEl>
                                          <p:spTgt spid="78"/>
                                        </p:tgtEl>
                                        <p:attrNameLst>
                                          <p:attrName>ppt_x</p:attrName>
                                        </p:attrNameLst>
                                      </p:cBhvr>
                                      <p:tavLst>
                                        <p:tav tm="0">
                                          <p:val>
                                            <p:strVal val="#ppt_x"/>
                                          </p:val>
                                        </p:tav>
                                        <p:tav tm="100000">
                                          <p:val>
                                            <p:strVal val="#ppt_x"/>
                                          </p:val>
                                        </p:tav>
                                      </p:tavLst>
                                    </p:anim>
                                    <p:anim calcmode="lin" valueType="num">
                                      <p:cBhvr>
                                        <p:cTn id="23"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1000"/>
                                        <p:tgtEl>
                                          <p:spTgt spid="82"/>
                                        </p:tgtEl>
                                      </p:cBhvr>
                                    </p:animEffect>
                                    <p:anim calcmode="lin" valueType="num">
                                      <p:cBhvr>
                                        <p:cTn id="29" dur="1000" fill="hold"/>
                                        <p:tgtEl>
                                          <p:spTgt spid="82"/>
                                        </p:tgtEl>
                                        <p:attrNameLst>
                                          <p:attrName>ppt_x</p:attrName>
                                        </p:attrNameLst>
                                      </p:cBhvr>
                                      <p:tavLst>
                                        <p:tav tm="0">
                                          <p:val>
                                            <p:strVal val="#ppt_x"/>
                                          </p:val>
                                        </p:tav>
                                        <p:tav tm="100000">
                                          <p:val>
                                            <p:strVal val="#ppt_x"/>
                                          </p:val>
                                        </p:tav>
                                      </p:tavLst>
                                    </p:anim>
                                    <p:anim calcmode="lin" valueType="num">
                                      <p:cBhvr>
                                        <p:cTn id="3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1000"/>
                                        <p:tgtEl>
                                          <p:spTgt spid="51"/>
                                        </p:tgtEl>
                                      </p:cBhvr>
                                    </p:animEffect>
                                    <p:anim calcmode="lin" valueType="num">
                                      <p:cBhvr>
                                        <p:cTn id="36" dur="1000" fill="hold"/>
                                        <p:tgtEl>
                                          <p:spTgt spid="51"/>
                                        </p:tgtEl>
                                        <p:attrNameLst>
                                          <p:attrName>ppt_x</p:attrName>
                                        </p:attrNameLst>
                                      </p:cBhvr>
                                      <p:tavLst>
                                        <p:tav tm="0">
                                          <p:val>
                                            <p:strVal val="#ppt_x"/>
                                          </p:val>
                                        </p:tav>
                                        <p:tav tm="100000">
                                          <p:val>
                                            <p:strVal val="#ppt_x"/>
                                          </p:val>
                                        </p:tav>
                                      </p:tavLst>
                                    </p:anim>
                                    <p:anim calcmode="lin" valueType="num">
                                      <p:cBhvr>
                                        <p:cTn id="37"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1000"/>
                                        <p:tgtEl>
                                          <p:spTgt spid="69"/>
                                        </p:tgtEl>
                                      </p:cBhvr>
                                    </p:animEffect>
                                    <p:anim calcmode="lin" valueType="num">
                                      <p:cBhvr>
                                        <p:cTn id="43" dur="1000" fill="hold"/>
                                        <p:tgtEl>
                                          <p:spTgt spid="69"/>
                                        </p:tgtEl>
                                        <p:attrNameLst>
                                          <p:attrName>ppt_x</p:attrName>
                                        </p:attrNameLst>
                                      </p:cBhvr>
                                      <p:tavLst>
                                        <p:tav tm="0">
                                          <p:val>
                                            <p:strVal val="#ppt_x"/>
                                          </p:val>
                                        </p:tav>
                                        <p:tav tm="100000">
                                          <p:val>
                                            <p:strVal val="#ppt_x"/>
                                          </p:val>
                                        </p:tav>
                                      </p:tavLst>
                                    </p:anim>
                                    <p:anim calcmode="lin" valueType="num">
                                      <p:cBhvr>
                                        <p:cTn id="44"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fade">
                                      <p:cBhvr>
                                        <p:cTn id="49" dur="1000"/>
                                        <p:tgtEl>
                                          <p:spTgt spid="81"/>
                                        </p:tgtEl>
                                      </p:cBhvr>
                                    </p:animEffect>
                                    <p:anim calcmode="lin" valueType="num">
                                      <p:cBhvr>
                                        <p:cTn id="50" dur="1000" fill="hold"/>
                                        <p:tgtEl>
                                          <p:spTgt spid="81"/>
                                        </p:tgtEl>
                                        <p:attrNameLst>
                                          <p:attrName>ppt_x</p:attrName>
                                        </p:attrNameLst>
                                      </p:cBhvr>
                                      <p:tavLst>
                                        <p:tav tm="0">
                                          <p:val>
                                            <p:strVal val="#ppt_x"/>
                                          </p:val>
                                        </p:tav>
                                        <p:tav tm="100000">
                                          <p:val>
                                            <p:strVal val="#ppt_x"/>
                                          </p:val>
                                        </p:tav>
                                      </p:tavLst>
                                    </p:anim>
                                    <p:anim calcmode="lin" valueType="num">
                                      <p:cBhvr>
                                        <p:cTn id="51"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2" grpId="0" animBg="1"/>
      <p:bldP spid="30" grpId="0" animBg="1"/>
      <p:bldP spid="51" grpId="0" animBg="1"/>
      <p:bldP spid="69" grpId="0" animBg="1"/>
      <p:bldP spid="8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a:extLst>
              <a:ext uri="{FF2B5EF4-FFF2-40B4-BE49-F238E27FC236}">
                <a16:creationId xmlns:a16="http://schemas.microsoft.com/office/drawing/2014/main" id="{F2C5C0A5-CD55-4BF7-9D73-24AA48F8E8E1}"/>
              </a:ext>
            </a:extLst>
          </p:cNvPr>
          <p:cNvSpPr/>
          <p:nvPr/>
        </p:nvSpPr>
        <p:spPr>
          <a:xfrm rot="16200000">
            <a:off x="-4128287" y="-3285703"/>
            <a:ext cx="19865160" cy="10178093"/>
          </a:xfrm>
          <a:prstGeom prst="triangle">
            <a:avLst/>
          </a:prstGeom>
          <a:solidFill>
            <a:srgbClr val="F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23" name="Straight Connector 22">
            <a:extLst>
              <a:ext uri="{FF2B5EF4-FFF2-40B4-BE49-F238E27FC236}">
                <a16:creationId xmlns:a16="http://schemas.microsoft.com/office/drawing/2014/main" id="{802689BE-4A65-42AF-8061-E5898320EF99}"/>
              </a:ext>
            </a:extLst>
          </p:cNvPr>
          <p:cNvCxnSpPr>
            <a:cxnSpLocks/>
          </p:cNvCxnSpPr>
          <p:nvPr/>
        </p:nvCxnSpPr>
        <p:spPr>
          <a:xfrm flipV="1">
            <a:off x="699969" y="-8718945"/>
            <a:ext cx="10584265" cy="10584274"/>
          </a:xfrm>
          <a:prstGeom prst="line">
            <a:avLst/>
          </a:prstGeom>
          <a:ln w="38100">
            <a:solidFill>
              <a:schemeClr val="tx1"/>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A14AC8A-A250-41EF-B7B9-F7379B169FDF}"/>
              </a:ext>
            </a:extLst>
          </p:cNvPr>
          <p:cNvCxnSpPr>
            <a:cxnSpLocks/>
          </p:cNvCxnSpPr>
          <p:nvPr/>
        </p:nvCxnSpPr>
        <p:spPr>
          <a:xfrm>
            <a:off x="687402" y="1810995"/>
            <a:ext cx="10584265" cy="10584274"/>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11E519C4-93D8-46BD-A5EC-543397FCE3AE}"/>
              </a:ext>
            </a:extLst>
          </p:cNvPr>
          <p:cNvGrpSpPr/>
          <p:nvPr/>
        </p:nvGrpSpPr>
        <p:grpSpPr>
          <a:xfrm>
            <a:off x="714103" y="-9655435"/>
            <a:ext cx="12773296" cy="23220424"/>
            <a:chOff x="714103" y="-5286635"/>
            <a:chExt cx="12773296" cy="23220424"/>
          </a:xfrm>
        </p:grpSpPr>
        <p:grpSp>
          <p:nvGrpSpPr>
            <p:cNvPr id="17" name="Group 16">
              <a:extLst>
                <a:ext uri="{FF2B5EF4-FFF2-40B4-BE49-F238E27FC236}">
                  <a16:creationId xmlns:a16="http://schemas.microsoft.com/office/drawing/2014/main" id="{6E3B5AE0-138B-4520-879F-4D8373F61C35}"/>
                </a:ext>
              </a:extLst>
            </p:cNvPr>
            <p:cNvGrpSpPr/>
            <p:nvPr/>
          </p:nvGrpSpPr>
          <p:grpSpPr>
            <a:xfrm>
              <a:off x="2186637" y="-2890802"/>
              <a:ext cx="8052672" cy="18379228"/>
              <a:chOff x="7048451" y="-44450"/>
              <a:chExt cx="3127020" cy="6965950"/>
            </a:xfrm>
          </p:grpSpPr>
          <p:grpSp>
            <p:nvGrpSpPr>
              <p:cNvPr id="46" name="Group 45">
                <a:extLst>
                  <a:ext uri="{FF2B5EF4-FFF2-40B4-BE49-F238E27FC236}">
                    <a16:creationId xmlns:a16="http://schemas.microsoft.com/office/drawing/2014/main" id="{F991DD29-B2D9-4AED-96A8-8017E24D18C4}"/>
                  </a:ext>
                </a:extLst>
              </p:cNvPr>
              <p:cNvGrpSpPr/>
              <p:nvPr/>
            </p:nvGrpSpPr>
            <p:grpSpPr>
              <a:xfrm>
                <a:off x="7048451" y="1918357"/>
                <a:ext cx="1111568" cy="3016991"/>
                <a:chOff x="4723570" y="360362"/>
                <a:chExt cx="2121730" cy="6141905"/>
              </a:xfrm>
            </p:grpSpPr>
            <p:sp>
              <p:nvSpPr>
                <p:cNvPr id="49" name="Freeform: Shape 48">
                  <a:extLst>
                    <a:ext uri="{FF2B5EF4-FFF2-40B4-BE49-F238E27FC236}">
                      <a16:creationId xmlns:a16="http://schemas.microsoft.com/office/drawing/2014/main" id="{392C288E-DB3C-4248-97D8-02DABAA3B9BF}"/>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0" name="Freeform: Shape 49">
                  <a:extLst>
                    <a:ext uri="{FF2B5EF4-FFF2-40B4-BE49-F238E27FC236}">
                      <a16:creationId xmlns:a16="http://schemas.microsoft.com/office/drawing/2014/main" id="{2DAFC722-A32C-4FCD-A35A-E3A493C8DD77}"/>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47" name="Straight Connector 46">
                <a:extLst>
                  <a:ext uri="{FF2B5EF4-FFF2-40B4-BE49-F238E27FC236}">
                    <a16:creationId xmlns:a16="http://schemas.microsoft.com/office/drawing/2014/main" id="{5071F85D-B9EE-400A-AF7E-E8CA8111BF26}"/>
                  </a:ext>
                </a:extLst>
              </p:cNvPr>
              <p:cNvCxnSpPr>
                <a:cxnSpLocks/>
              </p:cNvCxnSpPr>
              <p:nvPr/>
            </p:nvCxnSpPr>
            <p:spPr>
              <a:xfrm flipV="1">
                <a:off x="8032200" y="-44450"/>
                <a:ext cx="2121914" cy="2092005"/>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7933F97-9818-451E-93A2-4AD351104880}"/>
                  </a:ext>
                </a:extLst>
              </p:cNvPr>
              <p:cNvCxnSpPr>
                <a:cxnSpLocks/>
              </p:cNvCxnSpPr>
              <p:nvPr/>
            </p:nvCxnSpPr>
            <p:spPr>
              <a:xfrm>
                <a:off x="8116513" y="4891564"/>
                <a:ext cx="2058958" cy="2029936"/>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E0003581-D795-4446-B071-EBF6061C44EA}"/>
                </a:ext>
              </a:extLst>
            </p:cNvPr>
            <p:cNvGrpSpPr/>
            <p:nvPr/>
          </p:nvGrpSpPr>
          <p:grpSpPr>
            <a:xfrm>
              <a:off x="714103" y="-5286635"/>
              <a:ext cx="12773296" cy="23220424"/>
              <a:chOff x="714103" y="-5286635"/>
              <a:chExt cx="12773296" cy="23220424"/>
            </a:xfrm>
          </p:grpSpPr>
          <p:grpSp>
            <p:nvGrpSpPr>
              <p:cNvPr id="19" name="Group 18">
                <a:extLst>
                  <a:ext uri="{FF2B5EF4-FFF2-40B4-BE49-F238E27FC236}">
                    <a16:creationId xmlns:a16="http://schemas.microsoft.com/office/drawing/2014/main" id="{1F579422-4476-4CEE-BA6E-CFBC94464798}"/>
                  </a:ext>
                </a:extLst>
              </p:cNvPr>
              <p:cNvGrpSpPr/>
              <p:nvPr/>
            </p:nvGrpSpPr>
            <p:grpSpPr>
              <a:xfrm>
                <a:off x="4998827" y="-2597521"/>
                <a:ext cx="5598055" cy="17702390"/>
                <a:chOff x="4723570" y="360362"/>
                <a:chExt cx="2121730" cy="6141905"/>
              </a:xfrm>
            </p:grpSpPr>
            <p:sp>
              <p:nvSpPr>
                <p:cNvPr id="39" name="Freeform: Shape 38">
                  <a:extLst>
                    <a:ext uri="{FF2B5EF4-FFF2-40B4-BE49-F238E27FC236}">
                      <a16:creationId xmlns:a16="http://schemas.microsoft.com/office/drawing/2014/main" id="{A3534F0F-FDD1-4C72-9847-AB82EE4F6831}"/>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0" name="Freeform: Shape 39">
                  <a:extLst>
                    <a:ext uri="{FF2B5EF4-FFF2-40B4-BE49-F238E27FC236}">
                      <a16:creationId xmlns:a16="http://schemas.microsoft.com/office/drawing/2014/main" id="{AF1DA2D1-E575-42DF-9ECF-307CD00B3A24}"/>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7" name="Group 66">
                <a:extLst>
                  <a:ext uri="{FF2B5EF4-FFF2-40B4-BE49-F238E27FC236}">
                    <a16:creationId xmlns:a16="http://schemas.microsoft.com/office/drawing/2014/main" id="{96C3D5F9-B8CD-47D6-9F91-4AD4489614F0}"/>
                  </a:ext>
                </a:extLst>
              </p:cNvPr>
              <p:cNvGrpSpPr/>
              <p:nvPr/>
            </p:nvGrpSpPr>
            <p:grpSpPr>
              <a:xfrm>
                <a:off x="714103" y="-5286635"/>
                <a:ext cx="12773296" cy="23220424"/>
                <a:chOff x="714103" y="-5286635"/>
                <a:chExt cx="12773296" cy="23220424"/>
              </a:xfrm>
            </p:grpSpPr>
            <p:grpSp>
              <p:nvGrpSpPr>
                <p:cNvPr id="18" name="Group 17">
                  <a:extLst>
                    <a:ext uri="{FF2B5EF4-FFF2-40B4-BE49-F238E27FC236}">
                      <a16:creationId xmlns:a16="http://schemas.microsoft.com/office/drawing/2014/main" id="{78D46BE6-78CC-4BEA-9668-59ED02F1A0DD}"/>
                    </a:ext>
                  </a:extLst>
                </p:cNvPr>
                <p:cNvGrpSpPr/>
                <p:nvPr/>
              </p:nvGrpSpPr>
              <p:grpSpPr>
                <a:xfrm>
                  <a:off x="3526289" y="-2622736"/>
                  <a:ext cx="7397941" cy="18211687"/>
                  <a:chOff x="7575245" y="57150"/>
                  <a:chExt cx="2803909" cy="6902450"/>
                </a:xfrm>
              </p:grpSpPr>
              <p:grpSp>
                <p:nvGrpSpPr>
                  <p:cNvPr id="41" name="Group 40">
                    <a:extLst>
                      <a:ext uri="{FF2B5EF4-FFF2-40B4-BE49-F238E27FC236}">
                        <a16:creationId xmlns:a16="http://schemas.microsoft.com/office/drawing/2014/main" id="{DC8B9DA4-3EB5-4132-9080-91A93CA74E37}"/>
                      </a:ext>
                    </a:extLst>
                  </p:cNvPr>
                  <p:cNvGrpSpPr/>
                  <p:nvPr/>
                </p:nvGrpSpPr>
                <p:grpSpPr>
                  <a:xfrm>
                    <a:off x="7575245" y="529619"/>
                    <a:ext cx="2121730" cy="5758744"/>
                    <a:chOff x="4723570" y="360362"/>
                    <a:chExt cx="2121730" cy="6141905"/>
                  </a:xfrm>
                </p:grpSpPr>
                <p:sp>
                  <p:nvSpPr>
                    <p:cNvPr id="44" name="Freeform: Shape 43">
                      <a:extLst>
                        <a:ext uri="{FF2B5EF4-FFF2-40B4-BE49-F238E27FC236}">
                          <a16:creationId xmlns:a16="http://schemas.microsoft.com/office/drawing/2014/main" id="{73DA9800-B00B-4803-B18A-6C362F49D3E7}"/>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Freeform: Shape 44">
                      <a:extLst>
                        <a:ext uri="{FF2B5EF4-FFF2-40B4-BE49-F238E27FC236}">
                          <a16:creationId xmlns:a16="http://schemas.microsoft.com/office/drawing/2014/main" id="{5C075E64-A750-4BB8-89CD-9529D4F1D869}"/>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42" name="Straight Connector 41">
                    <a:extLst>
                      <a:ext uri="{FF2B5EF4-FFF2-40B4-BE49-F238E27FC236}">
                        <a16:creationId xmlns:a16="http://schemas.microsoft.com/office/drawing/2014/main" id="{E07D1ED6-9955-4E87-884A-F0610B44D87C}"/>
                      </a:ext>
                    </a:extLst>
                  </p:cNvPr>
                  <p:cNvCxnSpPr>
                    <a:cxnSpLocks/>
                  </p:cNvCxnSpPr>
                  <p:nvPr/>
                </p:nvCxnSpPr>
                <p:spPr>
                  <a:xfrm flipV="1">
                    <a:off x="9627628" y="57150"/>
                    <a:ext cx="547142" cy="53943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E8F221C-605D-489A-95B5-75DF3EDED8AF}"/>
                      </a:ext>
                    </a:extLst>
                  </p:cNvPr>
                  <p:cNvCxnSpPr>
                    <a:cxnSpLocks/>
                  </p:cNvCxnSpPr>
                  <p:nvPr/>
                </p:nvCxnSpPr>
                <p:spPr>
                  <a:xfrm>
                    <a:off x="9628422" y="6219449"/>
                    <a:ext cx="750732" cy="740151"/>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DEC8EE6B-A792-4F96-9322-9DB53AFD53C7}"/>
                    </a:ext>
                  </a:extLst>
                </p:cNvPr>
                <p:cNvGrpSpPr/>
                <p:nvPr/>
              </p:nvGrpSpPr>
              <p:grpSpPr>
                <a:xfrm>
                  <a:off x="6356272" y="-3846201"/>
                  <a:ext cx="5598055" cy="20199739"/>
                  <a:chOff x="4723570" y="360362"/>
                  <a:chExt cx="2121730" cy="6141905"/>
                </a:xfrm>
              </p:grpSpPr>
              <p:sp>
                <p:nvSpPr>
                  <p:cNvPr id="37" name="Freeform: Shape 36">
                    <a:extLst>
                      <a:ext uri="{FF2B5EF4-FFF2-40B4-BE49-F238E27FC236}">
                        <a16:creationId xmlns:a16="http://schemas.microsoft.com/office/drawing/2014/main" id="{14594794-B872-40BB-95C3-F880C39E16B6}"/>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8" name="Freeform: Shape 37">
                    <a:extLst>
                      <a:ext uri="{FF2B5EF4-FFF2-40B4-BE49-F238E27FC236}">
                        <a16:creationId xmlns:a16="http://schemas.microsoft.com/office/drawing/2014/main" id="{1C88128F-9BD7-4F40-9F2B-7B43A8A4F1D4}"/>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1" name="Group 20">
                  <a:extLst>
                    <a:ext uri="{FF2B5EF4-FFF2-40B4-BE49-F238E27FC236}">
                      <a16:creationId xmlns:a16="http://schemas.microsoft.com/office/drawing/2014/main" id="{61AB3FAD-E2D6-459B-92B2-662656042836}"/>
                    </a:ext>
                  </a:extLst>
                </p:cNvPr>
                <p:cNvGrpSpPr/>
                <p:nvPr/>
              </p:nvGrpSpPr>
              <p:grpSpPr>
                <a:xfrm>
                  <a:off x="7807321" y="-5286635"/>
                  <a:ext cx="5598055" cy="23047828"/>
                  <a:chOff x="4723570" y="360362"/>
                  <a:chExt cx="2121730" cy="6141905"/>
                </a:xfrm>
              </p:grpSpPr>
              <p:sp>
                <p:nvSpPr>
                  <p:cNvPr id="35" name="Freeform: Shape 34">
                    <a:extLst>
                      <a:ext uri="{FF2B5EF4-FFF2-40B4-BE49-F238E27FC236}">
                        <a16:creationId xmlns:a16="http://schemas.microsoft.com/office/drawing/2014/main" id="{C0BF580F-B330-4463-9B7C-EF3F72BF2A90}"/>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6" name="Freeform: Shape 35">
                    <a:extLst>
                      <a:ext uri="{FF2B5EF4-FFF2-40B4-BE49-F238E27FC236}">
                        <a16:creationId xmlns:a16="http://schemas.microsoft.com/office/drawing/2014/main" id="{0EB7DFAF-6CD3-494E-A47C-ED7C49B6E7E8}"/>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7" name="Group 56">
                  <a:extLst>
                    <a:ext uri="{FF2B5EF4-FFF2-40B4-BE49-F238E27FC236}">
                      <a16:creationId xmlns:a16="http://schemas.microsoft.com/office/drawing/2014/main" id="{82C255EB-4309-4E26-A09F-DD20930B1D68}"/>
                    </a:ext>
                  </a:extLst>
                </p:cNvPr>
                <p:cNvGrpSpPr/>
                <p:nvPr/>
              </p:nvGrpSpPr>
              <p:grpSpPr>
                <a:xfrm>
                  <a:off x="714103" y="-2931582"/>
                  <a:ext cx="10594985" cy="17046174"/>
                  <a:chOff x="714103" y="-2931582"/>
                  <a:chExt cx="10594985" cy="17046174"/>
                </a:xfrm>
              </p:grpSpPr>
              <p:grpSp>
                <p:nvGrpSpPr>
                  <p:cNvPr id="22" name="Group 21">
                    <a:extLst>
                      <a:ext uri="{FF2B5EF4-FFF2-40B4-BE49-F238E27FC236}">
                        <a16:creationId xmlns:a16="http://schemas.microsoft.com/office/drawing/2014/main" id="{ABC408E0-E227-4463-A0E6-0F9F8B912CE1}"/>
                      </a:ext>
                    </a:extLst>
                  </p:cNvPr>
                  <p:cNvGrpSpPr/>
                  <p:nvPr/>
                </p:nvGrpSpPr>
                <p:grpSpPr>
                  <a:xfrm>
                    <a:off x="714103" y="-1739556"/>
                    <a:ext cx="10594985" cy="15854148"/>
                    <a:chOff x="6490343" y="391886"/>
                    <a:chExt cx="4015627" cy="6008914"/>
                  </a:xfrm>
                </p:grpSpPr>
                <p:cxnSp>
                  <p:nvCxnSpPr>
                    <p:cNvPr id="26" name="Straight Connector 25">
                      <a:extLst>
                        <a:ext uri="{FF2B5EF4-FFF2-40B4-BE49-F238E27FC236}">
                          <a16:creationId xmlns:a16="http://schemas.microsoft.com/office/drawing/2014/main" id="{78401E0C-4B8A-45BF-AB3C-B5AC620E7AF7}"/>
                        </a:ext>
                      </a:extLst>
                    </p:cNvPr>
                    <p:cNvCxnSpPr>
                      <a:cxnSpLocks/>
                    </p:cNvCxnSpPr>
                    <p:nvPr/>
                  </p:nvCxnSpPr>
                  <p:spPr>
                    <a:xfrm>
                      <a:off x="6490343" y="3403418"/>
                      <a:ext cx="364425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F816345-A3B8-4FA2-A5A8-9EEE461AE703}"/>
                        </a:ext>
                      </a:extLst>
                    </p:cNvPr>
                    <p:cNvCxnSpPr>
                      <a:cxnSpLocks/>
                    </p:cNvCxnSpPr>
                    <p:nvPr/>
                  </p:nvCxnSpPr>
                  <p:spPr>
                    <a:xfrm flipV="1">
                      <a:off x="6509938" y="2397055"/>
                      <a:ext cx="3986612" cy="100976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EE66F77-DBE9-4474-9A2B-18F489084A71}"/>
                        </a:ext>
                      </a:extLst>
                    </p:cNvPr>
                    <p:cNvCxnSpPr>
                      <a:cxnSpLocks/>
                    </p:cNvCxnSpPr>
                    <p:nvPr/>
                  </p:nvCxnSpPr>
                  <p:spPr>
                    <a:xfrm flipV="1">
                      <a:off x="6517558" y="1619852"/>
                      <a:ext cx="3799765" cy="179411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E40AC7D-B3C7-471A-811D-C8D7F3DE2311}"/>
                        </a:ext>
                      </a:extLst>
                    </p:cNvPr>
                    <p:cNvCxnSpPr>
                      <a:cxnSpLocks/>
                    </p:cNvCxnSpPr>
                    <p:nvPr/>
                  </p:nvCxnSpPr>
                  <p:spPr>
                    <a:xfrm flipV="1">
                      <a:off x="6517558" y="850900"/>
                      <a:ext cx="3959007" cy="25630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E3BA40-3B57-4091-8B54-D99AA1E9281D}"/>
                        </a:ext>
                      </a:extLst>
                    </p:cNvPr>
                    <p:cNvCxnSpPr>
                      <a:cxnSpLocks/>
                    </p:cNvCxnSpPr>
                    <p:nvPr/>
                  </p:nvCxnSpPr>
                  <p:spPr>
                    <a:xfrm flipV="1">
                      <a:off x="6509938" y="391886"/>
                      <a:ext cx="3905244" cy="30149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B772542-2488-4082-AA81-6226729FA62F}"/>
                        </a:ext>
                      </a:extLst>
                    </p:cNvPr>
                    <p:cNvCxnSpPr>
                      <a:cxnSpLocks/>
                    </p:cNvCxnSpPr>
                    <p:nvPr/>
                  </p:nvCxnSpPr>
                  <p:spPr>
                    <a:xfrm>
                      <a:off x="6497238" y="3390150"/>
                      <a:ext cx="4008732" cy="101536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A7FA51-DD6B-44B4-9C43-C733CE77091C}"/>
                        </a:ext>
                      </a:extLst>
                    </p:cNvPr>
                    <p:cNvCxnSpPr>
                      <a:cxnSpLocks/>
                    </p:cNvCxnSpPr>
                    <p:nvPr/>
                  </p:nvCxnSpPr>
                  <p:spPr>
                    <a:xfrm>
                      <a:off x="6504858" y="3383005"/>
                      <a:ext cx="3809256" cy="179859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73C8FE-5747-46EE-B37E-79F2FBCDFF31}"/>
                        </a:ext>
                      </a:extLst>
                    </p:cNvPr>
                    <p:cNvCxnSpPr>
                      <a:cxnSpLocks/>
                    </p:cNvCxnSpPr>
                    <p:nvPr/>
                  </p:nvCxnSpPr>
                  <p:spPr>
                    <a:xfrm>
                      <a:off x="6504858" y="3383005"/>
                      <a:ext cx="3749213" cy="24272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5B71680-DAC7-4463-821C-9EC62750103A}"/>
                        </a:ext>
                      </a:extLst>
                    </p:cNvPr>
                    <p:cNvCxnSpPr>
                      <a:cxnSpLocks/>
                    </p:cNvCxnSpPr>
                    <p:nvPr/>
                  </p:nvCxnSpPr>
                  <p:spPr>
                    <a:xfrm>
                      <a:off x="6497238" y="3390150"/>
                      <a:ext cx="3899694" cy="30106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51" name="Straight Connector 50">
                    <a:extLst>
                      <a:ext uri="{FF2B5EF4-FFF2-40B4-BE49-F238E27FC236}">
                        <a16:creationId xmlns:a16="http://schemas.microsoft.com/office/drawing/2014/main" id="{596F4478-4CFB-4B0C-B270-F0DFD52C0563}"/>
                      </a:ext>
                    </a:extLst>
                  </p:cNvPr>
                  <p:cNvCxnSpPr>
                    <a:cxnSpLocks/>
                  </p:cNvCxnSpPr>
                  <p:nvPr/>
                </p:nvCxnSpPr>
                <p:spPr>
                  <a:xfrm flipV="1">
                    <a:off x="886790" y="-2931582"/>
                    <a:ext cx="10078440" cy="91149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7D72AE29-A741-4C97-B481-77A87C6BA860}"/>
                    </a:ext>
                  </a:extLst>
                </p:cNvPr>
                <p:cNvGrpSpPr/>
                <p:nvPr/>
              </p:nvGrpSpPr>
              <p:grpSpPr>
                <a:xfrm>
                  <a:off x="9245940" y="-5114039"/>
                  <a:ext cx="4241459" cy="23047828"/>
                  <a:chOff x="8746168" y="-2019752"/>
                  <a:chExt cx="5689241" cy="17793802"/>
                </a:xfrm>
              </p:grpSpPr>
              <p:sp>
                <p:nvSpPr>
                  <p:cNvPr id="56" name="Freeform: Shape 55">
                    <a:extLst>
                      <a:ext uri="{FF2B5EF4-FFF2-40B4-BE49-F238E27FC236}">
                        <a16:creationId xmlns:a16="http://schemas.microsoft.com/office/drawing/2014/main" id="{9B99078B-066A-449D-A89F-4D7CA36D5FAE}"/>
                      </a:ext>
                    </a:extLst>
                  </p:cNvPr>
                  <p:cNvSpPr/>
                  <p:nvPr/>
                </p:nvSpPr>
                <p:spPr>
                  <a:xfrm>
                    <a:off x="8747847" y="-2019752"/>
                    <a:ext cx="5687562" cy="8903992"/>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8" name="Freeform: Shape 57">
                    <a:extLst>
                      <a:ext uri="{FF2B5EF4-FFF2-40B4-BE49-F238E27FC236}">
                        <a16:creationId xmlns:a16="http://schemas.microsoft.com/office/drawing/2014/main" id="{F7B7631B-1B33-4302-90B5-F5A382152EB4}"/>
                      </a:ext>
                    </a:extLst>
                  </p:cNvPr>
                  <p:cNvSpPr/>
                  <p:nvPr/>
                </p:nvSpPr>
                <p:spPr>
                  <a:xfrm flipV="1">
                    <a:off x="8746168" y="6870058"/>
                    <a:ext cx="4320220" cy="8903992"/>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grpSp>
      <p:sp>
        <p:nvSpPr>
          <p:cNvPr id="25" name="Rectangle 24">
            <a:extLst>
              <a:ext uri="{FF2B5EF4-FFF2-40B4-BE49-F238E27FC236}">
                <a16:creationId xmlns:a16="http://schemas.microsoft.com/office/drawing/2014/main" id="{3941A2F7-E84C-441E-88F4-822D6F9B7280}"/>
              </a:ext>
            </a:extLst>
          </p:cNvPr>
          <p:cNvSpPr/>
          <p:nvPr/>
        </p:nvSpPr>
        <p:spPr>
          <a:xfrm>
            <a:off x="10380989" y="-10145239"/>
            <a:ext cx="2309100" cy="24125878"/>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 name="Group 7">
            <a:extLst>
              <a:ext uri="{FF2B5EF4-FFF2-40B4-BE49-F238E27FC236}">
                <a16:creationId xmlns:a16="http://schemas.microsoft.com/office/drawing/2014/main" id="{7CC2A589-5A3D-4FC7-84E5-D2075F329CDA}"/>
              </a:ext>
            </a:extLst>
          </p:cNvPr>
          <p:cNvGrpSpPr/>
          <p:nvPr/>
        </p:nvGrpSpPr>
        <p:grpSpPr>
          <a:xfrm>
            <a:off x="-325040" y="-190497"/>
            <a:ext cx="11707971" cy="3314696"/>
            <a:chOff x="1376406" y="176564"/>
            <a:chExt cx="4437462" cy="1256310"/>
          </a:xfrm>
        </p:grpSpPr>
        <p:cxnSp>
          <p:nvCxnSpPr>
            <p:cNvPr id="13" name="Straight Arrow Connector 12">
              <a:extLst>
                <a:ext uri="{FF2B5EF4-FFF2-40B4-BE49-F238E27FC236}">
                  <a16:creationId xmlns:a16="http://schemas.microsoft.com/office/drawing/2014/main" id="{D226F9D8-AC4E-4BC9-AF18-1523B4A89096}"/>
                </a:ext>
              </a:extLst>
            </p:cNvPr>
            <p:cNvCxnSpPr>
              <a:cxnSpLocks/>
            </p:cNvCxnSpPr>
            <p:nvPr/>
          </p:nvCxnSpPr>
          <p:spPr>
            <a:xfrm flipV="1">
              <a:off x="1781033" y="248765"/>
              <a:ext cx="0" cy="1184109"/>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0951F2C-E2B4-4B8C-BE24-D34FC222C415}"/>
                    </a:ext>
                  </a:extLst>
                </p:cNvPr>
                <p:cNvSpPr txBox="1"/>
                <p:nvPr/>
              </p:nvSpPr>
              <p:spPr>
                <a:xfrm>
                  <a:off x="5425334" y="568533"/>
                  <a:ext cx="388534" cy="4986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000" i="1">
                            <a:solidFill>
                              <a:srgbClr val="0070C0"/>
                            </a:solidFill>
                            <a:latin typeface="Cambria Math" panose="02040503050406030204" pitchFamily="18" charset="0"/>
                          </a:rPr>
                          <m:t>𝑥</m:t>
                        </m:r>
                      </m:oMath>
                    </m:oMathPara>
                  </a14:m>
                  <a:endParaRPr lang="en-CA" sz="6000" dirty="0">
                    <a:solidFill>
                      <a:srgbClr val="002060"/>
                    </a:solidFill>
                  </a:endParaRPr>
                </a:p>
              </p:txBody>
            </p:sp>
          </mc:Choice>
          <mc:Fallback xmlns="">
            <p:sp>
              <p:nvSpPr>
                <p:cNvPr id="14" name="TextBox 13">
                  <a:extLst>
                    <a:ext uri="{FF2B5EF4-FFF2-40B4-BE49-F238E27FC236}">
                      <a16:creationId xmlns:a16="http://schemas.microsoft.com/office/drawing/2014/main" id="{C0951F2C-E2B4-4B8C-BE24-D34FC222C415}"/>
                    </a:ext>
                  </a:extLst>
                </p:cNvPr>
                <p:cNvSpPr txBox="1">
                  <a:spLocks noRot="1" noChangeAspect="1" noMove="1" noResize="1" noEditPoints="1" noAdjustHandles="1" noChangeArrowheads="1" noChangeShapeType="1" noTextEdit="1"/>
                </p:cNvSpPr>
                <p:nvPr/>
              </p:nvSpPr>
              <p:spPr>
                <a:xfrm>
                  <a:off x="5425334" y="568533"/>
                  <a:ext cx="388534" cy="49861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7971169-C067-44DA-AF8F-7F218A1FD3CE}"/>
                    </a:ext>
                  </a:extLst>
                </p:cNvPr>
                <p:cNvSpPr txBox="1"/>
                <p:nvPr/>
              </p:nvSpPr>
              <p:spPr>
                <a:xfrm>
                  <a:off x="1376406" y="176564"/>
                  <a:ext cx="508309" cy="3849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oMath>
                    </m:oMathPara>
                  </a14:m>
                  <a:endParaRPr lang="en-CA" sz="6000" dirty="0">
                    <a:solidFill>
                      <a:schemeClr val="accent6">
                        <a:lumMod val="50000"/>
                      </a:schemeClr>
                    </a:solidFill>
                  </a:endParaRPr>
                </a:p>
              </p:txBody>
            </p:sp>
          </mc:Choice>
          <mc:Fallback xmlns="">
            <p:sp>
              <p:nvSpPr>
                <p:cNvPr id="15" name="TextBox 14">
                  <a:extLst>
                    <a:ext uri="{FF2B5EF4-FFF2-40B4-BE49-F238E27FC236}">
                      <a16:creationId xmlns:a16="http://schemas.microsoft.com/office/drawing/2014/main" id="{47971169-C067-44DA-AF8F-7F218A1FD3CE}"/>
                    </a:ext>
                  </a:extLst>
                </p:cNvPr>
                <p:cNvSpPr txBox="1">
                  <a:spLocks noRot="1" noChangeAspect="1" noMove="1" noResize="1" noEditPoints="1" noAdjustHandles="1" noChangeArrowheads="1" noChangeShapeType="1" noTextEdit="1"/>
                </p:cNvSpPr>
                <p:nvPr/>
              </p:nvSpPr>
              <p:spPr>
                <a:xfrm>
                  <a:off x="1376406" y="176564"/>
                  <a:ext cx="508309" cy="384949"/>
                </a:xfrm>
                <a:prstGeom prst="rect">
                  <a:avLst/>
                </a:prstGeom>
                <a:blipFill>
                  <a:blip r:embed="rId4"/>
                  <a:stretch>
                    <a:fillRect/>
                  </a:stretch>
                </a:blipFill>
              </p:spPr>
              <p:txBody>
                <a:bodyPr/>
                <a:lstStyle/>
                <a:p>
                  <a:r>
                    <a:rPr lang="en-CA">
                      <a:noFill/>
                    </a:rPr>
                    <a:t> </a:t>
                  </a:r>
                </a:p>
              </p:txBody>
            </p:sp>
          </mc:Fallback>
        </mc:AlternateContent>
        <p:cxnSp>
          <p:nvCxnSpPr>
            <p:cNvPr id="16" name="Straight Arrow Connector 15">
              <a:extLst>
                <a:ext uri="{FF2B5EF4-FFF2-40B4-BE49-F238E27FC236}">
                  <a16:creationId xmlns:a16="http://schemas.microsoft.com/office/drawing/2014/main" id="{5EAC72DC-9C86-49AF-97CC-5FF60C83920D}"/>
                </a:ext>
              </a:extLst>
            </p:cNvPr>
            <p:cNvCxnSpPr>
              <a:cxnSpLocks/>
            </p:cNvCxnSpPr>
            <p:nvPr/>
          </p:nvCxnSpPr>
          <p:spPr>
            <a:xfrm>
              <a:off x="1608732" y="931483"/>
              <a:ext cx="4194972"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71" name="Group 70">
            <a:extLst>
              <a:ext uri="{FF2B5EF4-FFF2-40B4-BE49-F238E27FC236}">
                <a16:creationId xmlns:a16="http://schemas.microsoft.com/office/drawing/2014/main" id="{BB10E0A9-2A64-4941-843B-694EF68ACED5}"/>
              </a:ext>
            </a:extLst>
          </p:cNvPr>
          <p:cNvGrpSpPr/>
          <p:nvPr/>
        </p:nvGrpSpPr>
        <p:grpSpPr>
          <a:xfrm>
            <a:off x="6530635" y="335713"/>
            <a:ext cx="1237161" cy="1148030"/>
            <a:chOff x="9807235" y="1580313"/>
            <a:chExt cx="1237161" cy="1148030"/>
          </a:xfrm>
        </p:grpSpPr>
        <p:cxnSp>
          <p:nvCxnSpPr>
            <p:cNvPr id="11" name="Straight Arrow Connector 10">
              <a:extLst>
                <a:ext uri="{FF2B5EF4-FFF2-40B4-BE49-F238E27FC236}">
                  <a16:creationId xmlns:a16="http://schemas.microsoft.com/office/drawing/2014/main" id="{984CC1FF-F64E-4B5E-BBF3-3A72099F69AE}"/>
                </a:ext>
              </a:extLst>
            </p:cNvPr>
            <p:cNvCxnSpPr>
              <a:cxnSpLocks/>
            </p:cNvCxnSpPr>
            <p:nvPr/>
          </p:nvCxnSpPr>
          <p:spPr>
            <a:xfrm flipV="1">
              <a:off x="10867845" y="1625600"/>
              <a:ext cx="176551" cy="1102743"/>
            </a:xfrm>
            <a:prstGeom prst="straightConnector1">
              <a:avLst/>
            </a:prstGeom>
            <a:ln w="76200">
              <a:solidFill>
                <a:srgbClr val="FF5353"/>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D0403C4-80D6-47C3-AFEB-AB21EF5F528D}"/>
                    </a:ext>
                  </a:extLst>
                </p:cNvPr>
                <p:cNvSpPr txBox="1"/>
                <p:nvPr/>
              </p:nvSpPr>
              <p:spPr>
                <a:xfrm>
                  <a:off x="9807235" y="1580313"/>
                  <a:ext cx="1136811"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chemeClr val="tx1"/>
                            </a:solidFill>
                            <a:latin typeface="Cambria Math" panose="02040503050406030204" pitchFamily="18" charset="0"/>
                          </a:rPr>
                          <m:t>𝑐</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𝑡</m:t>
                            </m:r>
                          </m:e>
                        </m:acc>
                      </m:oMath>
                    </m:oMathPara>
                  </a14:m>
                  <a:endParaRPr lang="en-CA" sz="6000" dirty="0">
                    <a:solidFill>
                      <a:srgbClr val="FF0000"/>
                    </a:solidFill>
                  </a:endParaRPr>
                </a:p>
              </p:txBody>
            </p:sp>
          </mc:Choice>
          <mc:Fallback xmlns="">
            <p:sp>
              <p:nvSpPr>
                <p:cNvPr id="12" name="TextBox 11">
                  <a:extLst>
                    <a:ext uri="{FF2B5EF4-FFF2-40B4-BE49-F238E27FC236}">
                      <a16:creationId xmlns:a16="http://schemas.microsoft.com/office/drawing/2014/main" id="{8D0403C4-80D6-47C3-AFEB-AB21EF5F528D}"/>
                    </a:ext>
                  </a:extLst>
                </p:cNvPr>
                <p:cNvSpPr txBox="1">
                  <a:spLocks noRot="1" noChangeAspect="1" noMove="1" noResize="1" noEditPoints="1" noAdjustHandles="1" noChangeArrowheads="1" noChangeShapeType="1" noTextEdit="1"/>
                </p:cNvSpPr>
                <p:nvPr/>
              </p:nvSpPr>
              <p:spPr>
                <a:xfrm>
                  <a:off x="9807235" y="1580313"/>
                  <a:ext cx="1136811" cy="1015663"/>
                </a:xfrm>
                <a:prstGeom prst="rect">
                  <a:avLst/>
                </a:prstGeom>
                <a:blipFill>
                  <a:blip r:embed="rId5"/>
                  <a:stretch>
                    <a:fillRect/>
                  </a:stretch>
                </a:blipFill>
              </p:spPr>
              <p:txBody>
                <a:bodyPr/>
                <a:lstStyle/>
                <a:p>
                  <a:r>
                    <a:rPr lang="en-CA">
                      <a:noFill/>
                    </a:rPr>
                    <a:t> </a:t>
                  </a:r>
                </a:p>
              </p:txBody>
            </p:sp>
          </mc:Fallback>
        </mc:AlternateContent>
      </p:grpSp>
      <p:cxnSp>
        <p:nvCxnSpPr>
          <p:cNvPr id="53" name="Straight Connector 52">
            <a:extLst>
              <a:ext uri="{FF2B5EF4-FFF2-40B4-BE49-F238E27FC236}">
                <a16:creationId xmlns:a16="http://schemas.microsoft.com/office/drawing/2014/main" id="{42CA59E7-07DC-475F-83E3-AB3EE35F891D}"/>
              </a:ext>
            </a:extLst>
          </p:cNvPr>
          <p:cNvCxnSpPr>
            <a:cxnSpLocks/>
          </p:cNvCxnSpPr>
          <p:nvPr/>
        </p:nvCxnSpPr>
        <p:spPr>
          <a:xfrm flipV="1">
            <a:off x="5052005" y="-3550321"/>
            <a:ext cx="5395772" cy="5395779"/>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9F02A32-5009-4AC7-A221-F1FFE9A5018D}"/>
              </a:ext>
            </a:extLst>
          </p:cNvPr>
          <p:cNvCxnSpPr>
            <a:cxnSpLocks/>
          </p:cNvCxnSpPr>
          <p:nvPr/>
        </p:nvCxnSpPr>
        <p:spPr>
          <a:xfrm flipV="1">
            <a:off x="7798165" y="-1110951"/>
            <a:ext cx="2880523" cy="2880526"/>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EEE0EC5-C480-4622-8A23-BCDDA71E2581}"/>
              </a:ext>
            </a:extLst>
          </p:cNvPr>
          <p:cNvCxnSpPr>
            <a:cxnSpLocks/>
          </p:cNvCxnSpPr>
          <p:nvPr/>
        </p:nvCxnSpPr>
        <p:spPr>
          <a:xfrm flipV="1">
            <a:off x="2226402" y="-6841906"/>
            <a:ext cx="8656045" cy="8656057"/>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3A31D67-870A-45CB-99CC-DB04DDBE499E}"/>
              </a:ext>
            </a:extLst>
          </p:cNvPr>
          <p:cNvSpPr/>
          <p:nvPr/>
        </p:nvSpPr>
        <p:spPr>
          <a:xfrm rot="16200000">
            <a:off x="3938395" y="-1395607"/>
            <a:ext cx="4315212" cy="12192001"/>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3" name="Group 82">
            <a:extLst>
              <a:ext uri="{FF2B5EF4-FFF2-40B4-BE49-F238E27FC236}">
                <a16:creationId xmlns:a16="http://schemas.microsoft.com/office/drawing/2014/main" id="{9A03F103-D253-49D3-89C8-CE6730841A8B}"/>
              </a:ext>
            </a:extLst>
          </p:cNvPr>
          <p:cNvGrpSpPr/>
          <p:nvPr/>
        </p:nvGrpSpPr>
        <p:grpSpPr>
          <a:xfrm>
            <a:off x="4041058" y="1914407"/>
            <a:ext cx="2008820" cy="2524365"/>
            <a:chOff x="5869858" y="2861581"/>
            <a:chExt cx="2008820" cy="2524365"/>
          </a:xfrm>
        </p:grpSpPr>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3F3EDF80-A7F4-4A4C-A29E-85D2F36DB824}"/>
                    </a:ext>
                  </a:extLst>
                </p:cNvPr>
                <p:cNvSpPr txBox="1"/>
                <p:nvPr/>
              </p:nvSpPr>
              <p:spPr>
                <a:xfrm>
                  <a:off x="5869858" y="4219408"/>
                  <a:ext cx="2008820" cy="1166538"/>
                </a:xfrm>
                <a:prstGeom prst="rect">
                  <a:avLst/>
                </a:prstGeom>
                <a:solidFill>
                  <a:schemeClr val="bg1"/>
                </a:solidFill>
                <a:ln w="38100">
                  <a:solidFill>
                    <a:schemeClr val="tx1"/>
                  </a:solidFill>
                </a:ln>
              </p:spPr>
              <p:txBody>
                <a:bodyPr wrap="none" rtlCol="0">
                  <a:spAutoFit/>
                </a:bodyPr>
                <a:lstStyle/>
                <a:p>
                  <a:r>
                    <a:rPr lang="en-US" sz="4800" dirty="0"/>
                    <a:t> </a:t>
                  </a:r>
                  <a14:m>
                    <m:oMath xmlns:m="http://schemas.openxmlformats.org/officeDocument/2006/math">
                      <m:f>
                        <m:fPr>
                          <m:ctrlPr>
                            <a:rPr lang="en-US" sz="4800" i="1" smtClean="0">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num>
                        <m:den>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den>
                      </m:f>
                      <m:r>
                        <a:rPr lang="en-US" sz="4800" b="0" i="1" smtClean="0">
                          <a:solidFill>
                            <a:schemeClr val="tx1"/>
                          </a:solidFill>
                          <a:latin typeface="Cambria Math" panose="02040503050406030204" pitchFamily="18" charset="0"/>
                        </a:rPr>
                        <m:t>=</m:t>
                      </m:r>
                      <m:r>
                        <a:rPr lang="en-US" sz="4800" b="0" i="1" smtClean="0">
                          <a:solidFill>
                            <a:schemeClr val="tx1"/>
                          </a:solidFill>
                          <a:latin typeface="Cambria Math" panose="02040503050406030204" pitchFamily="18" charset="0"/>
                        </a:rPr>
                        <m:t>𝑐</m:t>
                      </m:r>
                    </m:oMath>
                  </a14:m>
                  <a:endParaRPr lang="en-CA" sz="4800" dirty="0">
                    <a:solidFill>
                      <a:schemeClr val="accent6">
                        <a:lumMod val="50000"/>
                      </a:schemeClr>
                    </a:solidFill>
                  </a:endParaRPr>
                </a:p>
              </p:txBody>
            </p:sp>
          </mc:Choice>
          <mc:Fallback xmlns="">
            <p:sp>
              <p:nvSpPr>
                <p:cNvPr id="84" name="TextBox 83">
                  <a:extLst>
                    <a:ext uri="{FF2B5EF4-FFF2-40B4-BE49-F238E27FC236}">
                      <a16:creationId xmlns:a16="http://schemas.microsoft.com/office/drawing/2014/main" id="{3F3EDF80-A7F4-4A4C-A29E-85D2F36DB824}"/>
                    </a:ext>
                  </a:extLst>
                </p:cNvPr>
                <p:cNvSpPr txBox="1">
                  <a:spLocks noRot="1" noChangeAspect="1" noMove="1" noResize="1" noEditPoints="1" noAdjustHandles="1" noChangeArrowheads="1" noChangeShapeType="1" noTextEdit="1"/>
                </p:cNvSpPr>
                <p:nvPr/>
              </p:nvSpPr>
              <p:spPr>
                <a:xfrm>
                  <a:off x="5869858" y="4219408"/>
                  <a:ext cx="2008820" cy="1166538"/>
                </a:xfrm>
                <a:prstGeom prst="rect">
                  <a:avLst/>
                </a:prstGeom>
                <a:blipFill>
                  <a:blip r:embed="rId13"/>
                  <a:stretch>
                    <a:fillRect/>
                  </a:stretch>
                </a:blipFill>
                <a:ln w="38100">
                  <a:solidFill>
                    <a:schemeClr val="tx1"/>
                  </a:solidFill>
                </a:ln>
              </p:spPr>
              <p:txBody>
                <a:bodyPr/>
                <a:lstStyle/>
                <a:p>
                  <a:r>
                    <a:rPr lang="en-CA">
                      <a:noFill/>
                    </a:rPr>
                    <a:t> </a:t>
                  </a:r>
                </a:p>
              </p:txBody>
            </p:sp>
          </mc:Fallback>
        </mc:AlternateContent>
        <p:sp>
          <p:nvSpPr>
            <p:cNvPr id="85" name="Freeform: Shape 84">
              <a:extLst>
                <a:ext uri="{FF2B5EF4-FFF2-40B4-BE49-F238E27FC236}">
                  <a16:creationId xmlns:a16="http://schemas.microsoft.com/office/drawing/2014/main" id="{ADB42C5B-288C-4C6B-B8FF-A6836D3CE75D}"/>
                </a:ext>
              </a:extLst>
            </p:cNvPr>
            <p:cNvSpPr/>
            <p:nvPr/>
          </p:nvSpPr>
          <p:spPr>
            <a:xfrm rot="11700000" flipH="1">
              <a:off x="6649617" y="2861581"/>
              <a:ext cx="496275" cy="1328407"/>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5715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solidFill>
                  <a:schemeClr val="accent1">
                    <a:lumMod val="60000"/>
                    <a:lumOff val="40000"/>
                  </a:schemeClr>
                </a:solidFill>
              </a:endParaRPr>
            </a:p>
          </p:txBody>
        </p:sp>
      </p:grpSp>
      <p:grpSp>
        <p:nvGrpSpPr>
          <p:cNvPr id="86" name="Group 85">
            <a:extLst>
              <a:ext uri="{FF2B5EF4-FFF2-40B4-BE49-F238E27FC236}">
                <a16:creationId xmlns:a16="http://schemas.microsoft.com/office/drawing/2014/main" id="{481DD2DA-C2AC-4363-8479-5A9F79CC49FA}"/>
              </a:ext>
            </a:extLst>
          </p:cNvPr>
          <p:cNvGrpSpPr/>
          <p:nvPr/>
        </p:nvGrpSpPr>
        <p:grpSpPr>
          <a:xfrm>
            <a:off x="7006098" y="1910809"/>
            <a:ext cx="2010422" cy="3219908"/>
            <a:chOff x="8746408" y="1412641"/>
            <a:chExt cx="2010422" cy="3219908"/>
          </a:xfrm>
        </p:grpSpPr>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F9FAF842-F111-4662-87AD-7FA8DA3A3551}"/>
                    </a:ext>
                  </a:extLst>
                </p:cNvPr>
                <p:cNvSpPr txBox="1"/>
                <p:nvPr/>
              </p:nvSpPr>
              <p:spPr>
                <a:xfrm>
                  <a:off x="8746408" y="3466011"/>
                  <a:ext cx="2010422" cy="1166538"/>
                </a:xfrm>
                <a:prstGeom prst="rect">
                  <a:avLst/>
                </a:prstGeom>
                <a:solidFill>
                  <a:schemeClr val="bg1"/>
                </a:solidFill>
                <a:ln w="38100">
                  <a:solidFill>
                    <a:schemeClr val="tx1"/>
                  </a:solidFill>
                </a:ln>
              </p:spPr>
              <p:txBody>
                <a:bodyPr wrap="none" rtlCol="0">
                  <a:spAutoFit/>
                </a:bodyPr>
                <a:lstStyle/>
                <a:p>
                  <a:r>
                    <a:rPr lang="en-US" sz="4800" dirty="0"/>
                    <a:t> </a:t>
                  </a:r>
                  <a14:m>
                    <m:oMath xmlns:m="http://schemas.openxmlformats.org/officeDocument/2006/math">
                      <m:f>
                        <m:fPr>
                          <m:ctrlPr>
                            <a:rPr lang="en-US" sz="4800" i="1" smtClean="0">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num>
                        <m:den>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den>
                      </m:f>
                      <m:r>
                        <a:rPr lang="en-US" sz="4800" b="0" i="1" smtClean="0">
                          <a:solidFill>
                            <a:schemeClr val="tx1"/>
                          </a:solidFill>
                          <a:latin typeface="Cambria Math" panose="02040503050406030204" pitchFamily="18" charset="0"/>
                        </a:rPr>
                        <m:t>&gt;</m:t>
                      </m:r>
                      <m:r>
                        <a:rPr lang="en-US" sz="4800" b="0" i="1" smtClean="0">
                          <a:solidFill>
                            <a:schemeClr val="tx1"/>
                          </a:solidFill>
                          <a:latin typeface="Cambria Math" panose="02040503050406030204" pitchFamily="18" charset="0"/>
                        </a:rPr>
                        <m:t>𝑐</m:t>
                      </m:r>
                    </m:oMath>
                  </a14:m>
                  <a:endParaRPr lang="en-CA" sz="4800" dirty="0">
                    <a:solidFill>
                      <a:schemeClr val="accent6">
                        <a:lumMod val="50000"/>
                      </a:schemeClr>
                    </a:solidFill>
                  </a:endParaRPr>
                </a:p>
              </p:txBody>
            </p:sp>
          </mc:Choice>
          <mc:Fallback xmlns="">
            <p:sp>
              <p:nvSpPr>
                <p:cNvPr id="87" name="TextBox 86">
                  <a:extLst>
                    <a:ext uri="{FF2B5EF4-FFF2-40B4-BE49-F238E27FC236}">
                      <a16:creationId xmlns:a16="http://schemas.microsoft.com/office/drawing/2014/main" id="{F9FAF842-F111-4662-87AD-7FA8DA3A3551}"/>
                    </a:ext>
                  </a:extLst>
                </p:cNvPr>
                <p:cNvSpPr txBox="1">
                  <a:spLocks noRot="1" noChangeAspect="1" noMove="1" noResize="1" noEditPoints="1" noAdjustHandles="1" noChangeArrowheads="1" noChangeShapeType="1" noTextEdit="1"/>
                </p:cNvSpPr>
                <p:nvPr/>
              </p:nvSpPr>
              <p:spPr>
                <a:xfrm>
                  <a:off x="8746408" y="3466011"/>
                  <a:ext cx="2010422" cy="1166538"/>
                </a:xfrm>
                <a:prstGeom prst="rect">
                  <a:avLst/>
                </a:prstGeom>
                <a:blipFill>
                  <a:blip r:embed="rId14"/>
                  <a:stretch>
                    <a:fillRect/>
                  </a:stretch>
                </a:blipFill>
                <a:ln w="38100">
                  <a:solidFill>
                    <a:schemeClr val="tx1"/>
                  </a:solidFill>
                </a:ln>
              </p:spPr>
              <p:txBody>
                <a:bodyPr/>
                <a:lstStyle/>
                <a:p>
                  <a:r>
                    <a:rPr lang="en-CA">
                      <a:noFill/>
                    </a:rPr>
                    <a:t> </a:t>
                  </a:r>
                </a:p>
              </p:txBody>
            </p:sp>
          </mc:Fallback>
        </mc:AlternateContent>
        <p:sp>
          <p:nvSpPr>
            <p:cNvPr id="88" name="Freeform: Shape 87">
              <a:extLst>
                <a:ext uri="{FF2B5EF4-FFF2-40B4-BE49-F238E27FC236}">
                  <a16:creationId xmlns:a16="http://schemas.microsoft.com/office/drawing/2014/main" id="{E04A7073-B072-4390-A415-2292653D7CFF}"/>
                </a:ext>
              </a:extLst>
            </p:cNvPr>
            <p:cNvSpPr/>
            <p:nvPr/>
          </p:nvSpPr>
          <p:spPr>
            <a:xfrm rot="11700000" flipH="1">
              <a:off x="9329757" y="1412641"/>
              <a:ext cx="754177" cy="2018749"/>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5715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dirty="0">
                <a:solidFill>
                  <a:schemeClr val="accent1">
                    <a:lumMod val="60000"/>
                    <a:lumOff val="40000"/>
                  </a:schemeClr>
                </a:solidFill>
              </a:endParaRPr>
            </a:p>
          </p:txBody>
        </p:sp>
      </p:grpSp>
      <p:grpSp>
        <p:nvGrpSpPr>
          <p:cNvPr id="90" name="Group 89">
            <a:extLst>
              <a:ext uri="{FF2B5EF4-FFF2-40B4-BE49-F238E27FC236}">
                <a16:creationId xmlns:a16="http://schemas.microsoft.com/office/drawing/2014/main" id="{CE180D5B-49A9-4C28-A019-9237BEB9A8D2}"/>
              </a:ext>
            </a:extLst>
          </p:cNvPr>
          <p:cNvGrpSpPr/>
          <p:nvPr/>
        </p:nvGrpSpPr>
        <p:grpSpPr>
          <a:xfrm>
            <a:off x="1272049" y="1866666"/>
            <a:ext cx="2010422" cy="2146861"/>
            <a:chOff x="3220065" y="3656956"/>
            <a:chExt cx="2010422" cy="2146861"/>
          </a:xfrm>
        </p:grpSpPr>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9500FBD1-B637-4475-AD8C-30C2CD0E67F2}"/>
                    </a:ext>
                  </a:extLst>
                </p:cNvPr>
                <p:cNvSpPr txBox="1"/>
                <p:nvPr/>
              </p:nvSpPr>
              <p:spPr>
                <a:xfrm>
                  <a:off x="3220065" y="4637279"/>
                  <a:ext cx="2010422" cy="1166538"/>
                </a:xfrm>
                <a:prstGeom prst="rect">
                  <a:avLst/>
                </a:prstGeom>
                <a:solidFill>
                  <a:schemeClr val="bg1"/>
                </a:solidFill>
                <a:ln w="38100">
                  <a:solidFill>
                    <a:schemeClr val="tx1"/>
                  </a:solidFill>
                </a:ln>
              </p:spPr>
              <p:txBody>
                <a:bodyPr wrap="none" rtlCol="0">
                  <a:spAutoFit/>
                </a:bodyPr>
                <a:lstStyle/>
                <a:p>
                  <a:r>
                    <a:rPr lang="en-US" sz="4800" dirty="0"/>
                    <a:t> </a:t>
                  </a:r>
                  <a14:m>
                    <m:oMath xmlns:m="http://schemas.openxmlformats.org/officeDocument/2006/math">
                      <m:f>
                        <m:fPr>
                          <m:ctrlPr>
                            <a:rPr lang="en-US" sz="4800" i="1" smtClean="0">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num>
                        <m:den>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den>
                      </m:f>
                      <m:r>
                        <a:rPr lang="en-US" sz="4800" b="0" i="1" smtClean="0">
                          <a:solidFill>
                            <a:schemeClr val="tx1"/>
                          </a:solidFill>
                          <a:latin typeface="Cambria Math" panose="02040503050406030204" pitchFamily="18" charset="0"/>
                        </a:rPr>
                        <m:t>&lt;</m:t>
                      </m:r>
                      <m:r>
                        <a:rPr lang="en-US" sz="4800" b="0" i="1" smtClean="0">
                          <a:solidFill>
                            <a:schemeClr val="tx1"/>
                          </a:solidFill>
                          <a:latin typeface="Cambria Math" panose="02040503050406030204" pitchFamily="18" charset="0"/>
                        </a:rPr>
                        <m:t>𝑐</m:t>
                      </m:r>
                    </m:oMath>
                  </a14:m>
                  <a:endParaRPr lang="en-CA" sz="4800" dirty="0">
                    <a:solidFill>
                      <a:schemeClr val="accent6">
                        <a:lumMod val="50000"/>
                      </a:schemeClr>
                    </a:solidFill>
                  </a:endParaRPr>
                </a:p>
              </p:txBody>
            </p:sp>
          </mc:Choice>
          <mc:Fallback xmlns="">
            <p:sp>
              <p:nvSpPr>
                <p:cNvPr id="92" name="TextBox 91">
                  <a:extLst>
                    <a:ext uri="{FF2B5EF4-FFF2-40B4-BE49-F238E27FC236}">
                      <a16:creationId xmlns:a16="http://schemas.microsoft.com/office/drawing/2014/main" id="{9500FBD1-B637-4475-AD8C-30C2CD0E67F2}"/>
                    </a:ext>
                  </a:extLst>
                </p:cNvPr>
                <p:cNvSpPr txBox="1">
                  <a:spLocks noRot="1" noChangeAspect="1" noMove="1" noResize="1" noEditPoints="1" noAdjustHandles="1" noChangeArrowheads="1" noChangeShapeType="1" noTextEdit="1"/>
                </p:cNvSpPr>
                <p:nvPr/>
              </p:nvSpPr>
              <p:spPr>
                <a:xfrm>
                  <a:off x="3220065" y="4637279"/>
                  <a:ext cx="2010422" cy="1166538"/>
                </a:xfrm>
                <a:prstGeom prst="rect">
                  <a:avLst/>
                </a:prstGeom>
                <a:blipFill>
                  <a:blip r:embed="rId15"/>
                  <a:stretch>
                    <a:fillRect/>
                  </a:stretch>
                </a:blipFill>
                <a:ln w="38100">
                  <a:solidFill>
                    <a:schemeClr val="tx1"/>
                  </a:solidFill>
                </a:ln>
              </p:spPr>
              <p:txBody>
                <a:bodyPr/>
                <a:lstStyle/>
                <a:p>
                  <a:r>
                    <a:rPr lang="en-CA">
                      <a:noFill/>
                    </a:rPr>
                    <a:t> </a:t>
                  </a:r>
                </a:p>
              </p:txBody>
            </p:sp>
          </mc:Fallback>
        </mc:AlternateContent>
        <p:sp>
          <p:nvSpPr>
            <p:cNvPr id="97" name="Freeform: Shape 96">
              <a:extLst>
                <a:ext uri="{FF2B5EF4-FFF2-40B4-BE49-F238E27FC236}">
                  <a16:creationId xmlns:a16="http://schemas.microsoft.com/office/drawing/2014/main" id="{C96CD10E-0CA6-4580-B3C2-066B54BB245C}"/>
                </a:ext>
              </a:extLst>
            </p:cNvPr>
            <p:cNvSpPr/>
            <p:nvPr/>
          </p:nvSpPr>
          <p:spPr>
            <a:xfrm rot="11700000" flipH="1">
              <a:off x="4051853" y="3656956"/>
              <a:ext cx="366377" cy="980703"/>
            </a:xfrm>
            <a:custGeom>
              <a:avLst/>
              <a:gdLst>
                <a:gd name="connsiteX0" fmla="*/ 0 w 376644"/>
                <a:gd name="connsiteY0" fmla="*/ 1008185 h 1008185"/>
                <a:gd name="connsiteX1" fmla="*/ 375138 w 376644"/>
                <a:gd name="connsiteY1" fmla="*/ 515815 h 1008185"/>
                <a:gd name="connsiteX2" fmla="*/ 140677 w 376644"/>
                <a:gd name="connsiteY2" fmla="*/ 445477 h 1008185"/>
                <a:gd name="connsiteX3" fmla="*/ 375138 w 376644"/>
                <a:gd name="connsiteY3" fmla="*/ 0 h 1008185"/>
              </a:gdLst>
              <a:ahLst/>
              <a:cxnLst>
                <a:cxn ang="0">
                  <a:pos x="connsiteX0" y="connsiteY0"/>
                </a:cxn>
                <a:cxn ang="0">
                  <a:pos x="connsiteX1" y="connsiteY1"/>
                </a:cxn>
                <a:cxn ang="0">
                  <a:pos x="connsiteX2" y="connsiteY2"/>
                </a:cxn>
                <a:cxn ang="0">
                  <a:pos x="connsiteX3" y="connsiteY3"/>
                </a:cxn>
              </a:cxnLst>
              <a:rect l="l" t="t" r="r" b="b"/>
              <a:pathLst>
                <a:path w="376644" h="1008185">
                  <a:moveTo>
                    <a:pt x="0" y="1008185"/>
                  </a:moveTo>
                  <a:cubicBezTo>
                    <a:pt x="175846" y="808892"/>
                    <a:pt x="351692" y="609600"/>
                    <a:pt x="375138" y="515815"/>
                  </a:cubicBezTo>
                  <a:cubicBezTo>
                    <a:pt x="398584" y="422030"/>
                    <a:pt x="140677" y="531446"/>
                    <a:pt x="140677" y="445477"/>
                  </a:cubicBezTo>
                  <a:cubicBezTo>
                    <a:pt x="140677" y="359508"/>
                    <a:pt x="257907" y="179754"/>
                    <a:pt x="375138" y="0"/>
                  </a:cubicBezTo>
                </a:path>
              </a:pathLst>
            </a:custGeom>
            <a:noFill/>
            <a:ln w="5715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solidFill>
                  <a:schemeClr val="accent1">
                    <a:lumMod val="60000"/>
                    <a:lumOff val="40000"/>
                  </a:schemeClr>
                </a:solidFill>
              </a:endParaRPr>
            </a:p>
          </p:txBody>
        </p:sp>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EB3AC2B-C6F8-43BF-9D0A-CEC6194A510E}"/>
                  </a:ext>
                </a:extLst>
              </p:cNvPr>
              <p:cNvSpPr txBox="1"/>
              <p:nvPr/>
            </p:nvSpPr>
            <p:spPr>
              <a:xfrm>
                <a:off x="7004256" y="5128541"/>
                <a:ext cx="2009116" cy="1015663"/>
              </a:xfrm>
              <a:prstGeom prst="rect">
                <a:avLst/>
              </a:prstGeom>
              <a:solidFill>
                <a:schemeClr val="bg1"/>
              </a:solidFill>
              <a:ln w="38100">
                <a:solidFill>
                  <a:schemeClr val="tx1"/>
                </a:solidFill>
              </a:ln>
            </p:spPr>
            <p:txBody>
              <a:bodyPr wrap="square" rtlCol="0">
                <a:spAutoFit/>
              </a:bodyPr>
              <a:lstStyle/>
              <a:p>
                <a:pPr/>
                <a14:m>
                  <m:oMathPara xmlns:m="http://schemas.openxmlformats.org/officeDocument/2006/math">
                    <m:oMathParaPr>
                      <m:jc m:val="center"/>
                    </m:oMathParaPr>
                    <m:oMath xmlns:m="http://schemas.openxmlformats.org/officeDocument/2006/math">
                      <m:acc>
                        <m:accPr>
                          <m:chr m:val="̃"/>
                          <m:ctrlPr>
                            <a:rPr lang="en-US" sz="6000" i="1" smtClean="0">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r>
                        <a:rPr lang="en-US" sz="6000" b="0" i="1" smtClean="0">
                          <a:solidFill>
                            <a:schemeClr val="tx1"/>
                          </a:solidFill>
                          <a:latin typeface="Cambria Math" panose="02040503050406030204" pitchFamily="18" charset="0"/>
                        </a:rPr>
                        <m:t>&lt;</m:t>
                      </m:r>
                      <m:r>
                        <a:rPr lang="en-US" sz="6000" b="0" i="1" smtClean="0">
                          <a:solidFill>
                            <a:srgbClr val="FFC000"/>
                          </a:solidFill>
                          <a:latin typeface="Cambria Math" panose="02040503050406030204" pitchFamily="18" charset="0"/>
                        </a:rPr>
                        <m:t>𝜏</m:t>
                      </m:r>
                    </m:oMath>
                  </m:oMathPara>
                </a14:m>
                <a:endParaRPr lang="en-CA" sz="4800" dirty="0">
                  <a:solidFill>
                    <a:schemeClr val="accent6">
                      <a:lumMod val="50000"/>
                    </a:schemeClr>
                  </a:solidFill>
                </a:endParaRPr>
              </a:p>
            </p:txBody>
          </p:sp>
        </mc:Choice>
        <mc:Fallback xmlns="">
          <p:sp>
            <p:nvSpPr>
              <p:cNvPr id="61" name="TextBox 60">
                <a:extLst>
                  <a:ext uri="{FF2B5EF4-FFF2-40B4-BE49-F238E27FC236}">
                    <a16:creationId xmlns:a16="http://schemas.microsoft.com/office/drawing/2014/main" id="{1EB3AC2B-C6F8-43BF-9D0A-CEC6194A510E}"/>
                  </a:ext>
                </a:extLst>
              </p:cNvPr>
              <p:cNvSpPr txBox="1">
                <a:spLocks noRot="1" noChangeAspect="1" noMove="1" noResize="1" noEditPoints="1" noAdjustHandles="1" noChangeArrowheads="1" noChangeShapeType="1" noTextEdit="1"/>
              </p:cNvSpPr>
              <p:nvPr/>
            </p:nvSpPr>
            <p:spPr>
              <a:xfrm>
                <a:off x="7004256" y="5128541"/>
                <a:ext cx="2009116" cy="1015663"/>
              </a:xfrm>
              <a:prstGeom prst="rect">
                <a:avLst/>
              </a:prstGeom>
              <a:blipFill>
                <a:blip r:embed="rId16"/>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13B4F1FF-0905-4936-9D18-45F0F872E72E}"/>
                  </a:ext>
                </a:extLst>
              </p:cNvPr>
              <p:cNvSpPr txBox="1"/>
              <p:nvPr/>
            </p:nvSpPr>
            <p:spPr>
              <a:xfrm>
                <a:off x="1270206" y="4010941"/>
                <a:ext cx="2009116" cy="1015663"/>
              </a:xfrm>
              <a:prstGeom prst="rect">
                <a:avLst/>
              </a:prstGeom>
              <a:solidFill>
                <a:schemeClr val="bg1"/>
              </a:solidFill>
              <a:ln w="38100">
                <a:solidFill>
                  <a:schemeClr val="tx1"/>
                </a:solidFill>
              </a:ln>
            </p:spPr>
            <p:txBody>
              <a:bodyPr wrap="square" rtlCol="0">
                <a:spAutoFit/>
              </a:bodyPr>
              <a:lstStyle/>
              <a:p>
                <a:pPr/>
                <a14:m>
                  <m:oMathPara xmlns:m="http://schemas.openxmlformats.org/officeDocument/2006/math">
                    <m:oMathParaPr>
                      <m:jc m:val="center"/>
                    </m:oMathParaPr>
                    <m:oMath xmlns:m="http://schemas.openxmlformats.org/officeDocument/2006/math">
                      <m:acc>
                        <m:accPr>
                          <m:chr m:val="̃"/>
                          <m:ctrlPr>
                            <a:rPr lang="en-US" sz="6000" i="1" smtClean="0">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r>
                        <a:rPr lang="en-US" sz="6000" b="0" i="1" smtClean="0">
                          <a:solidFill>
                            <a:schemeClr val="tx1"/>
                          </a:solidFill>
                          <a:latin typeface="Cambria Math" panose="02040503050406030204" pitchFamily="18" charset="0"/>
                        </a:rPr>
                        <m:t>&gt;</m:t>
                      </m:r>
                      <m:r>
                        <a:rPr lang="en-US" sz="6000" b="0" i="1" smtClean="0">
                          <a:solidFill>
                            <a:srgbClr val="FFC000"/>
                          </a:solidFill>
                          <a:latin typeface="Cambria Math" panose="02040503050406030204" pitchFamily="18" charset="0"/>
                        </a:rPr>
                        <m:t>𝜏</m:t>
                      </m:r>
                    </m:oMath>
                  </m:oMathPara>
                </a14:m>
                <a:endParaRPr lang="en-CA" sz="4800" dirty="0">
                  <a:solidFill>
                    <a:schemeClr val="accent6">
                      <a:lumMod val="50000"/>
                    </a:schemeClr>
                  </a:solidFill>
                </a:endParaRPr>
              </a:p>
            </p:txBody>
          </p:sp>
        </mc:Choice>
        <mc:Fallback xmlns="">
          <p:sp>
            <p:nvSpPr>
              <p:cNvPr id="64" name="TextBox 63">
                <a:extLst>
                  <a:ext uri="{FF2B5EF4-FFF2-40B4-BE49-F238E27FC236}">
                    <a16:creationId xmlns:a16="http://schemas.microsoft.com/office/drawing/2014/main" id="{13B4F1FF-0905-4936-9D18-45F0F872E72E}"/>
                  </a:ext>
                </a:extLst>
              </p:cNvPr>
              <p:cNvSpPr txBox="1">
                <a:spLocks noRot="1" noChangeAspect="1" noMove="1" noResize="1" noEditPoints="1" noAdjustHandles="1" noChangeArrowheads="1" noChangeShapeType="1" noTextEdit="1"/>
              </p:cNvSpPr>
              <p:nvPr/>
            </p:nvSpPr>
            <p:spPr>
              <a:xfrm>
                <a:off x="1270206" y="4010941"/>
                <a:ext cx="2009116" cy="1015663"/>
              </a:xfrm>
              <a:prstGeom prst="rect">
                <a:avLst/>
              </a:prstGeom>
              <a:blipFill>
                <a:blip r:embed="rId17"/>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806EC80D-4AF7-400B-BC5E-02E205920301}"/>
                  </a:ext>
                </a:extLst>
              </p:cNvPr>
              <p:cNvSpPr txBox="1"/>
              <p:nvPr/>
            </p:nvSpPr>
            <p:spPr>
              <a:xfrm>
                <a:off x="4038806" y="4442741"/>
                <a:ext cx="2009116" cy="1015663"/>
              </a:xfrm>
              <a:prstGeom prst="rect">
                <a:avLst/>
              </a:prstGeom>
              <a:solidFill>
                <a:schemeClr val="bg1"/>
              </a:solidFill>
              <a:ln w="38100">
                <a:solidFill>
                  <a:schemeClr val="tx1"/>
                </a:solidFill>
              </a:ln>
            </p:spPr>
            <p:txBody>
              <a:bodyPr wrap="square" rtlCol="0">
                <a:spAutoFit/>
              </a:bodyPr>
              <a:lstStyle/>
              <a:p>
                <a:pPr/>
                <a14:m>
                  <m:oMathPara xmlns:m="http://schemas.openxmlformats.org/officeDocument/2006/math">
                    <m:oMathParaPr>
                      <m:jc m:val="center"/>
                    </m:oMathParaPr>
                    <m:oMath xmlns:m="http://schemas.openxmlformats.org/officeDocument/2006/math">
                      <m:acc>
                        <m:accPr>
                          <m:chr m:val="̃"/>
                          <m:ctrlPr>
                            <a:rPr lang="en-US" sz="6000" i="1" smtClean="0">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r>
                        <a:rPr lang="en-US" sz="6000" b="0" i="1" smtClean="0">
                          <a:solidFill>
                            <a:schemeClr val="tx1"/>
                          </a:solidFill>
                          <a:latin typeface="Cambria Math" panose="02040503050406030204" pitchFamily="18" charset="0"/>
                        </a:rPr>
                        <m:t>=</m:t>
                      </m:r>
                      <m:r>
                        <a:rPr lang="en-US" sz="6000" b="0" i="1" smtClean="0">
                          <a:solidFill>
                            <a:srgbClr val="FFC000"/>
                          </a:solidFill>
                          <a:latin typeface="Cambria Math" panose="02040503050406030204" pitchFamily="18" charset="0"/>
                        </a:rPr>
                        <m:t>𝜏</m:t>
                      </m:r>
                    </m:oMath>
                  </m:oMathPara>
                </a14:m>
                <a:endParaRPr lang="en-CA" sz="4800" dirty="0">
                  <a:solidFill>
                    <a:schemeClr val="accent6">
                      <a:lumMod val="50000"/>
                    </a:schemeClr>
                  </a:solidFill>
                </a:endParaRPr>
              </a:p>
            </p:txBody>
          </p:sp>
        </mc:Choice>
        <mc:Fallback xmlns="">
          <p:sp>
            <p:nvSpPr>
              <p:cNvPr id="65" name="TextBox 64">
                <a:extLst>
                  <a:ext uri="{FF2B5EF4-FFF2-40B4-BE49-F238E27FC236}">
                    <a16:creationId xmlns:a16="http://schemas.microsoft.com/office/drawing/2014/main" id="{806EC80D-4AF7-400B-BC5E-02E205920301}"/>
                  </a:ext>
                </a:extLst>
              </p:cNvPr>
              <p:cNvSpPr txBox="1">
                <a:spLocks noRot="1" noChangeAspect="1" noMove="1" noResize="1" noEditPoints="1" noAdjustHandles="1" noChangeArrowheads="1" noChangeShapeType="1" noTextEdit="1"/>
              </p:cNvSpPr>
              <p:nvPr/>
            </p:nvSpPr>
            <p:spPr>
              <a:xfrm>
                <a:off x="4038806" y="4442741"/>
                <a:ext cx="2009116" cy="1015663"/>
              </a:xfrm>
              <a:prstGeom prst="rect">
                <a:avLst/>
              </a:prstGeom>
              <a:blipFill>
                <a:blip r:embed="rId18"/>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F01234E5-50CD-4D32-95D0-0997F31BEB32}"/>
                  </a:ext>
                </a:extLst>
              </p:cNvPr>
              <p:cNvSpPr txBox="1"/>
              <p:nvPr/>
            </p:nvSpPr>
            <p:spPr>
              <a:xfrm>
                <a:off x="176982" y="5607396"/>
                <a:ext cx="6490518" cy="1156150"/>
              </a:xfrm>
              <a:prstGeom prst="rect">
                <a:avLst/>
              </a:prstGeom>
              <a:solidFill>
                <a:schemeClr val="bg1"/>
              </a:solidFill>
              <a:ln w="38100">
                <a:solidFill>
                  <a:schemeClr val="tx1"/>
                </a:solidFill>
              </a:ln>
            </p:spPr>
            <p:txBody>
              <a:bodyPr wrap="square" rtlCol="0">
                <a:spAutoFit/>
              </a:bodyPr>
              <a:lstStyle/>
              <a:p>
                <a:r>
                  <a:rPr lang="en-US" sz="4800" dirty="0"/>
                  <a:t> </a:t>
                </a:r>
                <a14:m>
                  <m:oMath xmlns:m="http://schemas.openxmlformats.org/officeDocument/2006/math">
                    <m:f>
                      <m:fPr>
                        <m:ctrlPr>
                          <a:rPr lang="en-US" sz="4800" i="1" smtClean="0">
                            <a:latin typeface="Cambria Math" panose="02040503050406030204" pitchFamily="18" charset="0"/>
                          </a:rPr>
                        </m:ctrlPr>
                      </m:fPr>
                      <m:num>
                        <m:r>
                          <a:rPr lang="en-US" sz="4800" i="1">
                            <a:latin typeface="Cambria Math" panose="02040503050406030204" pitchFamily="18" charset="0"/>
                          </a:rPr>
                          <m:t>𝑑</m:t>
                        </m:r>
                        <m:sSub>
                          <m:sSubPr>
                            <m:ctrlPr>
                              <a:rPr lang="en-US" sz="4800" i="1">
                                <a:solidFill>
                                  <a:srgbClr val="FFC000"/>
                                </a:solidFill>
                                <a:latin typeface="Cambria Math" panose="02040503050406030204" pitchFamily="18" charset="0"/>
                              </a:rPr>
                            </m:ctrlPr>
                          </m:sSubPr>
                          <m:e>
                            <m:r>
                              <a:rPr lang="en-US" sz="4800" i="1">
                                <a:solidFill>
                                  <a:srgbClr val="FFC000"/>
                                </a:solidFill>
                                <a:latin typeface="Cambria Math" panose="02040503050406030204" pitchFamily="18" charset="0"/>
                              </a:rPr>
                              <m:t>𝐿</m:t>
                            </m:r>
                          </m:e>
                          <m:sub>
                            <m:r>
                              <a:rPr lang="en-US" sz="4800" i="1">
                                <a:solidFill>
                                  <a:srgbClr val="FFC000"/>
                                </a:solidFill>
                                <a:latin typeface="Cambria Math" panose="02040503050406030204" pitchFamily="18" charset="0"/>
                              </a:rPr>
                              <m:t>0</m:t>
                            </m:r>
                          </m:sub>
                        </m:sSub>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r>
                      <a:rPr lang="en-US" sz="4800" b="0" i="1" smtClean="0">
                        <a:solidFill>
                          <a:schemeClr val="tx1"/>
                        </a:solidFill>
                        <a:latin typeface="Cambria Math" panose="02040503050406030204" pitchFamily="18" charset="0"/>
                      </a:rPr>
                      <m:t>=</m:t>
                    </m:r>
                    <m:r>
                      <a:rPr lang="en-US" sz="4800" b="0" i="1" smtClean="0">
                        <a:solidFill>
                          <a:schemeClr val="tx1"/>
                        </a:solidFill>
                        <a:latin typeface="Cambria Math" panose="02040503050406030204" pitchFamily="18" charset="0"/>
                      </a:rPr>
                      <m:t>𝑐</m:t>
                    </m:r>
                  </m:oMath>
                </a14:m>
                <a:r>
                  <a:rPr lang="en-CA" sz="4800" dirty="0">
                    <a:solidFill>
                      <a:schemeClr val="accent6">
                        <a:lumMod val="50000"/>
                      </a:schemeClr>
                    </a:solidFill>
                  </a:rPr>
                  <a:t>    </a:t>
                </a:r>
                <a:r>
                  <a:rPr lang="en-CA" sz="4800" dirty="0"/>
                  <a:t>always (locally)</a:t>
                </a:r>
              </a:p>
            </p:txBody>
          </p:sp>
        </mc:Choice>
        <mc:Fallback xmlns="">
          <p:sp>
            <p:nvSpPr>
              <p:cNvPr id="66" name="TextBox 65">
                <a:extLst>
                  <a:ext uri="{FF2B5EF4-FFF2-40B4-BE49-F238E27FC236}">
                    <a16:creationId xmlns:a16="http://schemas.microsoft.com/office/drawing/2014/main" id="{F01234E5-50CD-4D32-95D0-0997F31BEB32}"/>
                  </a:ext>
                </a:extLst>
              </p:cNvPr>
              <p:cNvSpPr txBox="1">
                <a:spLocks noRot="1" noChangeAspect="1" noMove="1" noResize="1" noEditPoints="1" noAdjustHandles="1" noChangeArrowheads="1" noChangeShapeType="1" noTextEdit="1"/>
              </p:cNvSpPr>
              <p:nvPr/>
            </p:nvSpPr>
            <p:spPr>
              <a:xfrm>
                <a:off x="176982" y="5607396"/>
                <a:ext cx="6490518" cy="1156150"/>
              </a:xfrm>
              <a:prstGeom prst="rect">
                <a:avLst/>
              </a:prstGeom>
              <a:blipFill>
                <a:blip r:embed="rId19"/>
                <a:stretch>
                  <a:fillRect r="-3548" b="-12245"/>
                </a:stretch>
              </a:blipFill>
              <a:ln w="38100">
                <a:solidFill>
                  <a:schemeClr val="tx1"/>
                </a:solidFill>
              </a:ln>
            </p:spPr>
            <p:txBody>
              <a:bodyPr/>
              <a:lstStyle/>
              <a:p>
                <a:r>
                  <a:rPr lang="en-CA">
                    <a:noFill/>
                  </a:rPr>
                  <a:t> </a:t>
                </a:r>
              </a:p>
            </p:txBody>
          </p:sp>
        </mc:Fallback>
      </mc:AlternateContent>
      <p:sp>
        <p:nvSpPr>
          <p:cNvPr id="73" name="Rectangle 72">
            <a:extLst>
              <a:ext uri="{FF2B5EF4-FFF2-40B4-BE49-F238E27FC236}">
                <a16:creationId xmlns:a16="http://schemas.microsoft.com/office/drawing/2014/main" id="{180F0D8D-E6A6-41D3-8C29-28303D385D9F}"/>
              </a:ext>
            </a:extLst>
          </p:cNvPr>
          <p:cNvSpPr/>
          <p:nvPr/>
        </p:nvSpPr>
        <p:spPr>
          <a:xfrm rot="16200000">
            <a:off x="5576695" y="-10196708"/>
            <a:ext cx="4315212" cy="12192001"/>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0" name="Group 69">
            <a:extLst>
              <a:ext uri="{FF2B5EF4-FFF2-40B4-BE49-F238E27FC236}">
                <a16:creationId xmlns:a16="http://schemas.microsoft.com/office/drawing/2014/main" id="{C659DB25-12D1-47CA-B821-6A8DDA592538}"/>
              </a:ext>
            </a:extLst>
          </p:cNvPr>
          <p:cNvGrpSpPr/>
          <p:nvPr/>
        </p:nvGrpSpPr>
        <p:grpSpPr>
          <a:xfrm>
            <a:off x="7972917" y="0"/>
            <a:ext cx="2560445" cy="1294766"/>
            <a:chOff x="9230217" y="2858740"/>
            <a:chExt cx="2560445" cy="1294766"/>
          </a:xfrm>
        </p:grpSpPr>
        <p:cxnSp>
          <p:nvCxnSpPr>
            <p:cNvPr id="9" name="Straight Arrow Connector 8">
              <a:extLst>
                <a:ext uri="{FF2B5EF4-FFF2-40B4-BE49-F238E27FC236}">
                  <a16:creationId xmlns:a16="http://schemas.microsoft.com/office/drawing/2014/main" id="{6DE1F308-2494-4756-948B-656DE24EF80C}"/>
                </a:ext>
              </a:extLst>
            </p:cNvPr>
            <p:cNvCxnSpPr>
              <a:cxnSpLocks/>
            </p:cNvCxnSpPr>
            <p:nvPr/>
          </p:nvCxnSpPr>
          <p:spPr>
            <a:xfrm flipV="1">
              <a:off x="9349679" y="2858740"/>
              <a:ext cx="2190731" cy="569145"/>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FCB8A31-21DF-4CBB-954B-0E62A564FE71}"/>
                    </a:ext>
                  </a:extLst>
                </p:cNvPr>
                <p:cNvSpPr txBox="1"/>
                <p:nvPr/>
              </p:nvSpPr>
              <p:spPr>
                <a:xfrm rot="20807453">
                  <a:off x="9230217" y="3137843"/>
                  <a:ext cx="2560445" cy="1015663"/>
                </a:xfrm>
                <a:prstGeom prst="rect">
                  <a:avLst/>
                </a:prstGeom>
                <a:solidFill>
                  <a:schemeClr val="bg1"/>
                </a:solidFill>
                <a:effectLst>
                  <a:softEdge rad="317500"/>
                </a:effectLst>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6000" b="0" i="1" smtClean="0">
                                <a:solidFill>
                                  <a:srgbClr val="FF0000"/>
                                </a:solidFill>
                                <a:latin typeface="Cambria Math" panose="02040503050406030204" pitchFamily="18" charset="0"/>
                              </a:rPr>
                            </m:ctrlPr>
                          </m:accPr>
                          <m:e>
                            <m:r>
                              <a:rPr lang="en-US" sz="6000" i="1" smtClean="0">
                                <a:solidFill>
                                  <a:srgbClr val="FF0000"/>
                                </a:solidFill>
                                <a:latin typeface="Cambria Math" panose="02040503050406030204" pitchFamily="18" charset="0"/>
                              </a:rPr>
                              <m:t>𝑥</m:t>
                            </m:r>
                          </m:e>
                        </m:acc>
                        <m:r>
                          <a:rPr lang="en-US" sz="6000" b="0" i="1" smtClean="0">
                            <a:solidFill>
                              <a:schemeClr val="tx1"/>
                            </a:solidFill>
                            <a:latin typeface="Cambria Math" panose="02040503050406030204" pitchFamily="18" charset="0"/>
                          </a:rPr>
                          <m:t>=</m:t>
                        </m:r>
                        <m:sSub>
                          <m:sSubPr>
                            <m:ctrlPr>
                              <a:rPr lang="en-US" sz="6000" b="0" i="1" smtClean="0">
                                <a:solidFill>
                                  <a:srgbClr val="FFC000"/>
                                </a:solidFill>
                                <a:latin typeface="Cambria Math" panose="02040503050406030204" pitchFamily="18" charset="0"/>
                              </a:rPr>
                            </m:ctrlPr>
                          </m:sSubPr>
                          <m:e>
                            <m:r>
                              <a:rPr lang="en-US" sz="6000" b="0" i="1" smtClean="0">
                                <a:solidFill>
                                  <a:srgbClr val="FFC000"/>
                                </a:solidFill>
                                <a:latin typeface="Cambria Math" panose="02040503050406030204" pitchFamily="18" charset="0"/>
                              </a:rPr>
                              <m:t>𝐿</m:t>
                            </m:r>
                          </m:e>
                          <m:sub>
                            <m:r>
                              <a:rPr lang="en-US" sz="6000" b="0" i="1" smtClean="0">
                                <a:solidFill>
                                  <a:srgbClr val="FFC000"/>
                                </a:solidFill>
                                <a:latin typeface="Cambria Math" panose="02040503050406030204" pitchFamily="18" charset="0"/>
                              </a:rPr>
                              <m:t>0</m:t>
                            </m:r>
                          </m:sub>
                        </m:sSub>
                      </m:oMath>
                    </m:oMathPara>
                  </a14:m>
                  <a:endParaRPr lang="en-CA" sz="6000" dirty="0">
                    <a:solidFill>
                      <a:srgbClr val="FF0000"/>
                    </a:solidFill>
                  </a:endParaRPr>
                </a:p>
              </p:txBody>
            </p:sp>
          </mc:Choice>
          <mc:Fallback xmlns="">
            <p:sp>
              <p:nvSpPr>
                <p:cNvPr id="10" name="TextBox 9">
                  <a:extLst>
                    <a:ext uri="{FF2B5EF4-FFF2-40B4-BE49-F238E27FC236}">
                      <a16:creationId xmlns:a16="http://schemas.microsoft.com/office/drawing/2014/main" id="{9FCB8A31-21DF-4CBB-954B-0E62A564FE71}"/>
                    </a:ext>
                  </a:extLst>
                </p:cNvPr>
                <p:cNvSpPr txBox="1">
                  <a:spLocks noRot="1" noChangeAspect="1" noMove="1" noResize="1" noEditPoints="1" noAdjustHandles="1" noChangeArrowheads="1" noChangeShapeType="1" noTextEdit="1"/>
                </p:cNvSpPr>
                <p:nvPr/>
              </p:nvSpPr>
              <p:spPr>
                <a:xfrm rot="20807453">
                  <a:off x="9230217" y="3137843"/>
                  <a:ext cx="2560445" cy="1015663"/>
                </a:xfrm>
                <a:prstGeom prst="rect">
                  <a:avLst/>
                </a:prstGeom>
                <a:blipFill>
                  <a:blip r:embed="rId20"/>
                  <a:stretch>
                    <a:fillRect/>
                  </a:stretch>
                </a:blipFill>
                <a:effectLst>
                  <a:softEdge rad="317500"/>
                </a:effectLst>
              </p:spPr>
              <p:txBody>
                <a:bodyPr/>
                <a:lstStyle/>
                <a:p>
                  <a:r>
                    <a:rPr lang="en-CA">
                      <a:noFill/>
                    </a:rPr>
                    <a:t> </a:t>
                  </a:r>
                </a:p>
              </p:txBody>
            </p:sp>
          </mc:Fallback>
        </mc:AlternateContent>
      </p:grpSp>
    </p:spTree>
    <p:custDataLst>
      <p:tags r:id="rId1"/>
    </p:custDataLst>
    <p:extLst>
      <p:ext uri="{BB962C8B-B14F-4D97-AF65-F5344CB8AC3E}">
        <p14:creationId xmlns:p14="http://schemas.microsoft.com/office/powerpoint/2010/main" val="1659796971"/>
      </p:ext>
    </p:extLst>
  </p:cSld>
  <p:clrMapOvr>
    <a:masterClrMapping/>
  </p:clrMapOvr>
  <mc:AlternateContent xmlns:mc="http://schemas.openxmlformats.org/markup-compatibility/2006" xmlns:p14="http://schemas.microsoft.com/office/powerpoint/2010/main">
    <mc:Choice Requires="p14">
      <p:transition spd="slow" p14:dur="2000" advTm="53899"/>
    </mc:Choice>
    <mc:Fallback xmlns="">
      <p:transition spd="slow" advTm="53899"/>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E06BC4C-6599-4374-8368-FBD053FC5FA4}"/>
              </a:ext>
            </a:extLst>
          </p:cNvPr>
          <p:cNvCxnSpPr>
            <a:cxnSpLocks/>
          </p:cNvCxnSpPr>
          <p:nvPr/>
        </p:nvCxnSpPr>
        <p:spPr>
          <a:xfrm flipV="1">
            <a:off x="6120724" y="0"/>
            <a:ext cx="0" cy="6858001"/>
          </a:xfrm>
          <a:prstGeom prst="line">
            <a:avLst/>
          </a:prstGeom>
          <a:ln w="57150">
            <a:solidFill>
              <a:schemeClr val="tx1">
                <a:lumMod val="50000"/>
                <a:lumOff val="50000"/>
              </a:schemeClr>
            </a:solidFill>
          </a:ln>
          <a:effectLst/>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D2D7E301-684A-4B93-9783-0EC27D3864BC}"/>
              </a:ext>
            </a:extLst>
          </p:cNvPr>
          <p:cNvGrpSpPr/>
          <p:nvPr/>
        </p:nvGrpSpPr>
        <p:grpSpPr>
          <a:xfrm>
            <a:off x="6303308" y="-382673"/>
            <a:ext cx="7012641" cy="6160426"/>
            <a:chOff x="3106622" y="-2956699"/>
            <a:chExt cx="11633390" cy="10219639"/>
          </a:xfrm>
        </p:grpSpPr>
        <p:sp>
          <p:nvSpPr>
            <p:cNvPr id="9" name="Isosceles Triangle 8">
              <a:extLst>
                <a:ext uri="{FF2B5EF4-FFF2-40B4-BE49-F238E27FC236}">
                  <a16:creationId xmlns:a16="http://schemas.microsoft.com/office/drawing/2014/main" id="{B052C63B-5921-4E1F-8D9E-BFCFAC2BE09E}"/>
                </a:ext>
              </a:extLst>
            </p:cNvPr>
            <p:cNvSpPr/>
            <p:nvPr/>
          </p:nvSpPr>
          <p:spPr>
            <a:xfrm rot="8100000">
              <a:off x="3511205" y="1509758"/>
              <a:ext cx="11228807" cy="5753182"/>
            </a:xfrm>
            <a:prstGeom prst="triangle">
              <a:avLst/>
            </a:prstGeom>
            <a:solidFill>
              <a:srgbClr val="F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1" name="Group 10">
              <a:extLst>
                <a:ext uri="{FF2B5EF4-FFF2-40B4-BE49-F238E27FC236}">
                  <a16:creationId xmlns:a16="http://schemas.microsoft.com/office/drawing/2014/main" id="{C2754EB9-DDDA-4C15-B4DE-9221A946E21C}"/>
                </a:ext>
              </a:extLst>
            </p:cNvPr>
            <p:cNvGrpSpPr/>
            <p:nvPr/>
          </p:nvGrpSpPr>
          <p:grpSpPr>
            <a:xfrm>
              <a:off x="5290337" y="-1547035"/>
              <a:ext cx="6179688" cy="7857406"/>
              <a:chOff x="7576075" y="-446104"/>
              <a:chExt cx="3033758" cy="3857390"/>
            </a:xfrm>
          </p:grpSpPr>
          <p:sp>
            <p:nvSpPr>
              <p:cNvPr id="54" name="Freeform: Shape 53">
                <a:extLst>
                  <a:ext uri="{FF2B5EF4-FFF2-40B4-BE49-F238E27FC236}">
                    <a16:creationId xmlns:a16="http://schemas.microsoft.com/office/drawing/2014/main" id="{BEB824CF-DEB2-48AB-A228-0B34B0EAB14B}"/>
                  </a:ext>
                </a:extLst>
              </p:cNvPr>
              <p:cNvSpPr/>
              <p:nvPr/>
            </p:nvSpPr>
            <p:spPr>
              <a:xfrm>
                <a:off x="7576075" y="529619"/>
                <a:ext cx="2120900" cy="2881667"/>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52" name="Straight Connector 51">
                <a:extLst>
                  <a:ext uri="{FF2B5EF4-FFF2-40B4-BE49-F238E27FC236}">
                    <a16:creationId xmlns:a16="http://schemas.microsoft.com/office/drawing/2014/main" id="{CC13B3F0-925C-4149-A8CB-794FA95FA9FA}"/>
                  </a:ext>
                </a:extLst>
              </p:cNvPr>
              <p:cNvCxnSpPr>
                <a:cxnSpLocks/>
              </p:cNvCxnSpPr>
              <p:nvPr/>
            </p:nvCxnSpPr>
            <p:spPr>
              <a:xfrm flipV="1">
                <a:off x="9627628" y="-446104"/>
                <a:ext cx="982205" cy="1042685"/>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sp>
          <p:nvSpPr>
            <p:cNvPr id="47" name="Freeform: Shape 46">
              <a:extLst>
                <a:ext uri="{FF2B5EF4-FFF2-40B4-BE49-F238E27FC236}">
                  <a16:creationId xmlns:a16="http://schemas.microsoft.com/office/drawing/2014/main" id="{7274B2E1-B1B3-4053-A84E-5A0760479C6B}"/>
                </a:ext>
              </a:extLst>
            </p:cNvPr>
            <p:cNvSpPr/>
            <p:nvPr/>
          </p:nvSpPr>
          <p:spPr>
            <a:xfrm>
              <a:off x="7475194" y="-1442978"/>
              <a:ext cx="4320220" cy="7780194"/>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5" name="Group 14">
              <a:extLst>
                <a:ext uri="{FF2B5EF4-FFF2-40B4-BE49-F238E27FC236}">
                  <a16:creationId xmlns:a16="http://schemas.microsoft.com/office/drawing/2014/main" id="{5544DDE3-358F-4A12-A81C-920A460A1E91}"/>
                </a:ext>
              </a:extLst>
            </p:cNvPr>
            <p:cNvGrpSpPr/>
            <p:nvPr/>
          </p:nvGrpSpPr>
          <p:grpSpPr>
            <a:xfrm>
              <a:off x="3117533" y="159929"/>
              <a:ext cx="7994798" cy="6155905"/>
              <a:chOff x="6490343" y="391886"/>
              <a:chExt cx="3924839" cy="3022082"/>
            </a:xfrm>
          </p:grpSpPr>
          <p:cxnSp>
            <p:nvCxnSpPr>
              <p:cNvPr id="36" name="Straight Connector 35">
                <a:extLst>
                  <a:ext uri="{FF2B5EF4-FFF2-40B4-BE49-F238E27FC236}">
                    <a16:creationId xmlns:a16="http://schemas.microsoft.com/office/drawing/2014/main" id="{04168093-8274-4673-9442-8DB616DBB8E7}"/>
                  </a:ext>
                </a:extLst>
              </p:cNvPr>
              <p:cNvCxnSpPr>
                <a:cxnSpLocks/>
              </p:cNvCxnSpPr>
              <p:nvPr/>
            </p:nvCxnSpPr>
            <p:spPr>
              <a:xfrm>
                <a:off x="6490343" y="3403418"/>
                <a:ext cx="364425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24E922-2EB8-4DCD-993D-47767D6DB0D1}"/>
                  </a:ext>
                </a:extLst>
              </p:cNvPr>
              <p:cNvCxnSpPr>
                <a:cxnSpLocks/>
              </p:cNvCxnSpPr>
              <p:nvPr/>
            </p:nvCxnSpPr>
            <p:spPr>
              <a:xfrm flipV="1">
                <a:off x="6517557" y="1619852"/>
                <a:ext cx="3799765" cy="179411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B409F19-667E-4E0E-80FC-92C0CC3258FC}"/>
                  </a:ext>
                </a:extLst>
              </p:cNvPr>
              <p:cNvCxnSpPr>
                <a:cxnSpLocks/>
              </p:cNvCxnSpPr>
              <p:nvPr/>
            </p:nvCxnSpPr>
            <p:spPr>
              <a:xfrm flipV="1">
                <a:off x="6509938" y="391886"/>
                <a:ext cx="3905244" cy="30149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a:extLst>
                <a:ext uri="{FF2B5EF4-FFF2-40B4-BE49-F238E27FC236}">
                  <a16:creationId xmlns:a16="http://schemas.microsoft.com/office/drawing/2014/main" id="{B3C39B32-D5BA-430B-9DAE-AC61A0F382F8}"/>
                </a:ext>
              </a:extLst>
            </p:cNvPr>
            <p:cNvCxnSpPr>
              <a:cxnSpLocks/>
            </p:cNvCxnSpPr>
            <p:nvPr/>
          </p:nvCxnSpPr>
          <p:spPr>
            <a:xfrm flipV="1">
              <a:off x="3106622" y="-1855547"/>
              <a:ext cx="8171455" cy="8171464"/>
            </a:xfrm>
            <a:prstGeom prst="line">
              <a:avLst/>
            </a:prstGeom>
            <a:ln w="38100">
              <a:solidFill>
                <a:schemeClr val="tx1"/>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4" name="Freeform: Shape 33">
              <a:extLst>
                <a:ext uri="{FF2B5EF4-FFF2-40B4-BE49-F238E27FC236}">
                  <a16:creationId xmlns:a16="http://schemas.microsoft.com/office/drawing/2014/main" id="{81639ECC-FAB0-4F3D-B20D-C2BB15951BA1}"/>
                </a:ext>
              </a:extLst>
            </p:cNvPr>
            <p:cNvSpPr/>
            <p:nvPr/>
          </p:nvSpPr>
          <p:spPr>
            <a:xfrm>
              <a:off x="9705404" y="-1512348"/>
              <a:ext cx="3270798" cy="7901671"/>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Rectangle 19">
              <a:extLst>
                <a:ext uri="{FF2B5EF4-FFF2-40B4-BE49-F238E27FC236}">
                  <a16:creationId xmlns:a16="http://schemas.microsoft.com/office/drawing/2014/main" id="{D89FC871-B9E1-404A-96A0-C896ADE89461}"/>
                </a:ext>
              </a:extLst>
            </p:cNvPr>
            <p:cNvSpPr/>
            <p:nvPr/>
          </p:nvSpPr>
          <p:spPr>
            <a:xfrm>
              <a:off x="10580735" y="-2956699"/>
              <a:ext cx="3143809" cy="9581576"/>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3" name="Straight Arrow Connector 32">
              <a:extLst>
                <a:ext uri="{FF2B5EF4-FFF2-40B4-BE49-F238E27FC236}">
                  <a16:creationId xmlns:a16="http://schemas.microsoft.com/office/drawing/2014/main" id="{4AA71BB5-2185-4A16-80E0-8015FA6A4202}"/>
                </a:ext>
              </a:extLst>
            </p:cNvPr>
            <p:cNvCxnSpPr>
              <a:cxnSpLocks/>
            </p:cNvCxnSpPr>
            <p:nvPr/>
          </p:nvCxnSpPr>
          <p:spPr>
            <a:xfrm>
              <a:off x="3135535" y="6289266"/>
              <a:ext cx="8198036"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nvGrpSpPr>
            <p:cNvPr id="22" name="Group 21">
              <a:extLst>
                <a:ext uri="{FF2B5EF4-FFF2-40B4-BE49-F238E27FC236}">
                  <a16:creationId xmlns:a16="http://schemas.microsoft.com/office/drawing/2014/main" id="{530E5556-AF1B-4BEE-A449-7E9C2B6D7333}"/>
                </a:ext>
              </a:extLst>
            </p:cNvPr>
            <p:cNvGrpSpPr/>
            <p:nvPr/>
          </p:nvGrpSpPr>
          <p:grpSpPr>
            <a:xfrm>
              <a:off x="11269905" y="1505242"/>
              <a:ext cx="1837913" cy="5516820"/>
              <a:chOff x="11269905" y="1911642"/>
              <a:chExt cx="1837913" cy="5516820"/>
            </a:xfrm>
          </p:grpSpPr>
          <p:cxnSp>
            <p:nvCxnSpPr>
              <p:cNvPr id="27" name="Straight Arrow Connector 26">
                <a:extLst>
                  <a:ext uri="{FF2B5EF4-FFF2-40B4-BE49-F238E27FC236}">
                    <a16:creationId xmlns:a16="http://schemas.microsoft.com/office/drawing/2014/main" id="{5E1C879B-D21C-4233-97E8-4EC2798F3A11}"/>
                  </a:ext>
                </a:extLst>
              </p:cNvPr>
              <p:cNvCxnSpPr>
                <a:cxnSpLocks/>
              </p:cNvCxnSpPr>
              <p:nvPr/>
            </p:nvCxnSpPr>
            <p:spPr>
              <a:xfrm flipV="1">
                <a:off x="11269905" y="1911642"/>
                <a:ext cx="616338" cy="1876453"/>
              </a:xfrm>
              <a:prstGeom prst="straightConnector1">
                <a:avLst/>
              </a:prstGeom>
              <a:ln w="76200">
                <a:solidFill>
                  <a:srgbClr val="FF5353"/>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0A48CFB-3FA4-4573-B3A5-CFC20879DEEE}"/>
                      </a:ext>
                    </a:extLst>
                  </p:cNvPr>
                  <p:cNvSpPr txBox="1"/>
                  <p:nvPr/>
                </p:nvSpPr>
                <p:spPr>
                  <a:xfrm>
                    <a:off x="11393680" y="2261699"/>
                    <a:ext cx="1714138" cy="16075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800" b="0" i="1" smtClean="0">
                              <a:solidFill>
                                <a:schemeClr val="tx1"/>
                              </a:solidFill>
                              <a:latin typeface="Cambria Math" panose="02040503050406030204" pitchFamily="18" charset="0"/>
                            </a:rPr>
                            <m:t>𝑐</m:t>
                          </m:r>
                          <m:acc>
                            <m:accPr>
                              <m:chr m:val="̃"/>
                              <m:ctrlPr>
                                <a:rPr lang="en-US" sz="4800" b="0" i="1" smtClean="0">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𝑡</m:t>
                              </m:r>
                            </m:e>
                          </m:acc>
                        </m:oMath>
                      </m:oMathPara>
                    </a14:m>
                    <a:endParaRPr lang="en-CA" sz="4800" dirty="0">
                      <a:solidFill>
                        <a:srgbClr val="FF0000"/>
                      </a:solidFill>
                    </a:endParaRPr>
                  </a:p>
                </p:txBody>
              </p:sp>
            </mc:Choice>
            <mc:Fallback xmlns="">
              <p:sp>
                <p:nvSpPr>
                  <p:cNvPr id="28" name="TextBox 27">
                    <a:extLst>
                      <a:ext uri="{FF2B5EF4-FFF2-40B4-BE49-F238E27FC236}">
                        <a16:creationId xmlns:a16="http://schemas.microsoft.com/office/drawing/2014/main" id="{20A48CFB-3FA4-4573-B3A5-CFC20879DEEE}"/>
                      </a:ext>
                    </a:extLst>
                  </p:cNvPr>
                  <p:cNvSpPr txBox="1">
                    <a:spLocks noRot="1" noChangeAspect="1" noMove="1" noResize="1" noEditPoints="1" noAdjustHandles="1" noChangeArrowheads="1" noChangeShapeType="1" noTextEdit="1"/>
                  </p:cNvSpPr>
                  <p:nvPr/>
                </p:nvSpPr>
                <p:spPr>
                  <a:xfrm>
                    <a:off x="11393680" y="2261699"/>
                    <a:ext cx="1714138" cy="1607587"/>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BFAE2CA-89C9-42ED-AAE9-34219268BF7D}"/>
                      </a:ext>
                    </a:extLst>
                  </p:cNvPr>
                  <p:cNvSpPr txBox="1"/>
                  <p:nvPr/>
                </p:nvSpPr>
                <p:spPr>
                  <a:xfrm>
                    <a:off x="11302028" y="5820876"/>
                    <a:ext cx="1295746" cy="16075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800" b="0" i="1" smtClean="0">
                                  <a:solidFill>
                                    <a:srgbClr val="FF0000"/>
                                  </a:solidFill>
                                  <a:latin typeface="Cambria Math" panose="02040503050406030204" pitchFamily="18" charset="0"/>
                                </a:rPr>
                              </m:ctrlPr>
                            </m:accPr>
                            <m:e>
                              <m:r>
                                <a:rPr lang="en-US" sz="4800" i="1" smtClean="0">
                                  <a:solidFill>
                                    <a:srgbClr val="FF0000"/>
                                  </a:solidFill>
                                  <a:latin typeface="Cambria Math" panose="02040503050406030204" pitchFamily="18" charset="0"/>
                                </a:rPr>
                                <m:t>𝑥</m:t>
                              </m:r>
                            </m:e>
                          </m:acc>
                        </m:oMath>
                      </m:oMathPara>
                    </a14:m>
                    <a:endParaRPr lang="en-CA" sz="6000" dirty="0">
                      <a:solidFill>
                        <a:srgbClr val="FF0000"/>
                      </a:solidFill>
                    </a:endParaRPr>
                  </a:p>
                </p:txBody>
              </p:sp>
            </mc:Choice>
            <mc:Fallback xmlns="">
              <p:sp>
                <p:nvSpPr>
                  <p:cNvPr id="29" name="TextBox 28">
                    <a:extLst>
                      <a:ext uri="{FF2B5EF4-FFF2-40B4-BE49-F238E27FC236}">
                        <a16:creationId xmlns:a16="http://schemas.microsoft.com/office/drawing/2014/main" id="{FBFAE2CA-89C9-42ED-AAE9-34219268BF7D}"/>
                      </a:ext>
                    </a:extLst>
                  </p:cNvPr>
                  <p:cNvSpPr txBox="1">
                    <a:spLocks noRot="1" noChangeAspect="1" noMove="1" noResize="1" noEditPoints="1" noAdjustHandles="1" noChangeArrowheads="1" noChangeShapeType="1" noTextEdit="1"/>
                  </p:cNvSpPr>
                  <p:nvPr/>
                </p:nvSpPr>
                <p:spPr>
                  <a:xfrm>
                    <a:off x="11302028" y="5820876"/>
                    <a:ext cx="1295746" cy="1607586"/>
                  </a:xfrm>
                  <a:prstGeom prst="rect">
                    <a:avLst/>
                  </a:prstGeom>
                  <a:blipFill>
                    <a:blip r:embed="rId3"/>
                    <a:stretch>
                      <a:fillRect/>
                    </a:stretch>
                  </a:blipFill>
                </p:spPr>
                <p:txBody>
                  <a:bodyPr/>
                  <a:lstStyle/>
                  <a:p>
                    <a:r>
                      <a:rPr lang="en-CA">
                        <a:noFill/>
                      </a:rPr>
                      <a:t> </a:t>
                    </a:r>
                  </a:p>
                </p:txBody>
              </p:sp>
            </mc:Fallback>
          </mc:AlternateContent>
        </p:grpSp>
      </p:grpSp>
      <p:grpSp>
        <p:nvGrpSpPr>
          <p:cNvPr id="116" name="Group 115">
            <a:extLst>
              <a:ext uri="{FF2B5EF4-FFF2-40B4-BE49-F238E27FC236}">
                <a16:creationId xmlns:a16="http://schemas.microsoft.com/office/drawing/2014/main" id="{AF3A5C95-6DCB-437C-9EEA-F9ABA633D02F}"/>
              </a:ext>
            </a:extLst>
          </p:cNvPr>
          <p:cNvGrpSpPr/>
          <p:nvPr/>
        </p:nvGrpSpPr>
        <p:grpSpPr>
          <a:xfrm>
            <a:off x="268942" y="1020170"/>
            <a:ext cx="5753289" cy="4468300"/>
            <a:chOff x="-381307" y="1253253"/>
            <a:chExt cx="5753289" cy="4468300"/>
          </a:xfrm>
        </p:grpSpPr>
        <p:grpSp>
          <p:nvGrpSpPr>
            <p:cNvPr id="99" name="Group 98">
              <a:extLst>
                <a:ext uri="{FF2B5EF4-FFF2-40B4-BE49-F238E27FC236}">
                  <a16:creationId xmlns:a16="http://schemas.microsoft.com/office/drawing/2014/main" id="{47F92976-75D1-4ABF-A38A-C96102FA0E0B}"/>
                </a:ext>
              </a:extLst>
            </p:cNvPr>
            <p:cNvGrpSpPr/>
            <p:nvPr/>
          </p:nvGrpSpPr>
          <p:grpSpPr>
            <a:xfrm>
              <a:off x="379466" y="1585830"/>
              <a:ext cx="3852506" cy="3970040"/>
              <a:chOff x="503583" y="503583"/>
              <a:chExt cx="3909391" cy="4028660"/>
            </a:xfrm>
          </p:grpSpPr>
          <p:cxnSp>
            <p:nvCxnSpPr>
              <p:cNvPr id="112" name="Straight Arrow Connector 111">
                <a:extLst>
                  <a:ext uri="{FF2B5EF4-FFF2-40B4-BE49-F238E27FC236}">
                    <a16:creationId xmlns:a16="http://schemas.microsoft.com/office/drawing/2014/main" id="{814DE2A2-5CD6-4302-B4FB-8C30389CC5E1}"/>
                  </a:ext>
                </a:extLst>
              </p:cNvPr>
              <p:cNvCxnSpPr>
                <a:cxnSpLocks/>
              </p:cNvCxnSpPr>
              <p:nvPr/>
            </p:nvCxnSpPr>
            <p:spPr>
              <a:xfrm flipV="1">
                <a:off x="2438400" y="503583"/>
                <a:ext cx="0" cy="4028660"/>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76C920E-E5AD-47B9-8F00-57E2A5639FA7}"/>
                  </a:ext>
                </a:extLst>
              </p:cNvPr>
              <p:cNvCxnSpPr>
                <a:cxnSpLocks/>
              </p:cNvCxnSpPr>
              <p:nvPr/>
            </p:nvCxnSpPr>
            <p:spPr>
              <a:xfrm>
                <a:off x="503583" y="2517913"/>
                <a:ext cx="3909391" cy="0"/>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9" name="Straight Connector 108">
              <a:extLst>
                <a:ext uri="{FF2B5EF4-FFF2-40B4-BE49-F238E27FC236}">
                  <a16:creationId xmlns:a16="http://schemas.microsoft.com/office/drawing/2014/main" id="{B6E654EB-40E3-4A9F-AD5F-4ED6674A1F4C}"/>
                </a:ext>
              </a:extLst>
            </p:cNvPr>
            <p:cNvCxnSpPr>
              <a:cxnSpLocks/>
            </p:cNvCxnSpPr>
            <p:nvPr/>
          </p:nvCxnSpPr>
          <p:spPr>
            <a:xfrm>
              <a:off x="4088047" y="1610520"/>
              <a:ext cx="0" cy="390474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430D9701-895C-4C4E-B59A-4113128F6378}"/>
                </a:ext>
              </a:extLst>
            </p:cNvPr>
            <p:cNvCxnSpPr>
              <a:cxnSpLocks/>
            </p:cNvCxnSpPr>
            <p:nvPr/>
          </p:nvCxnSpPr>
          <p:spPr>
            <a:xfrm rot="16200000">
              <a:off x="2298373" y="-188664"/>
              <a:ext cx="0" cy="390474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B791F25-0225-4558-BCAD-69B648B8EE23}"/>
                </a:ext>
              </a:extLst>
            </p:cNvPr>
            <p:cNvCxnSpPr>
              <a:cxnSpLocks/>
            </p:cNvCxnSpPr>
            <p:nvPr/>
          </p:nvCxnSpPr>
          <p:spPr>
            <a:xfrm>
              <a:off x="346001" y="5367815"/>
              <a:ext cx="4136352" cy="0"/>
            </a:xfrm>
            <a:prstGeom prst="line">
              <a:avLst/>
            </a:prstGeom>
            <a:ln w="7620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E197B941-958E-4DE5-8ABA-98993251DBB0}"/>
                    </a:ext>
                  </a:extLst>
                </p:cNvPr>
                <p:cNvSpPr txBox="1"/>
                <p:nvPr/>
              </p:nvSpPr>
              <p:spPr>
                <a:xfrm>
                  <a:off x="4702183" y="4890556"/>
                  <a:ext cx="669799" cy="83099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800" i="1" dirty="0" smtClean="0">
                            <a:solidFill>
                              <a:srgbClr val="0070C0"/>
                            </a:solidFill>
                            <a:latin typeface="Cambria Math" panose="02040503050406030204" pitchFamily="18" charset="0"/>
                          </a:rPr>
                          <m:t>𝑥</m:t>
                        </m:r>
                      </m:oMath>
                    </m:oMathPara>
                  </a14:m>
                  <a:endParaRPr lang="en-CA" sz="2400" dirty="0">
                    <a:solidFill>
                      <a:srgbClr val="0070C0"/>
                    </a:solidFill>
                  </a:endParaRPr>
                </a:p>
              </p:txBody>
            </p:sp>
          </mc:Choice>
          <mc:Fallback xmlns="">
            <p:sp>
              <p:nvSpPr>
                <p:cNvPr id="102" name="TextBox 101">
                  <a:extLst>
                    <a:ext uri="{FF2B5EF4-FFF2-40B4-BE49-F238E27FC236}">
                      <a16:creationId xmlns:a16="http://schemas.microsoft.com/office/drawing/2014/main" id="{E197B941-958E-4DE5-8ABA-98993251DBB0}"/>
                    </a:ext>
                  </a:extLst>
                </p:cNvPr>
                <p:cNvSpPr txBox="1">
                  <a:spLocks noRot="1" noChangeAspect="1" noMove="1" noResize="1" noEditPoints="1" noAdjustHandles="1" noChangeArrowheads="1" noChangeShapeType="1" noTextEdit="1"/>
                </p:cNvSpPr>
                <p:nvPr/>
              </p:nvSpPr>
              <p:spPr>
                <a:xfrm>
                  <a:off x="4702183" y="4890556"/>
                  <a:ext cx="669799" cy="830997"/>
                </a:xfrm>
                <a:prstGeom prst="rect">
                  <a:avLst/>
                </a:prstGeom>
                <a:blipFill>
                  <a:blip r:embed="rId4"/>
                  <a:stretch>
                    <a:fillRect/>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325F2870-B210-4A48-85E4-D9751B4D97CC}"/>
                    </a:ext>
                  </a:extLst>
                </p:cNvPr>
                <p:cNvSpPr txBox="1"/>
                <p:nvPr/>
              </p:nvSpPr>
              <p:spPr>
                <a:xfrm>
                  <a:off x="-381307" y="1253253"/>
                  <a:ext cx="770964" cy="83099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800" b="0" i="1" dirty="0" smtClean="0">
                            <a:solidFill>
                              <a:schemeClr val="tx1"/>
                            </a:solidFill>
                            <a:latin typeface="Cambria Math" panose="02040503050406030204" pitchFamily="18" charset="0"/>
                          </a:rPr>
                          <m:t>𝑐</m:t>
                        </m:r>
                        <m:r>
                          <a:rPr lang="en-US" sz="4800" b="0" i="1" dirty="0" smtClean="0">
                            <a:solidFill>
                              <a:srgbClr val="0070C0"/>
                            </a:solidFill>
                            <a:latin typeface="Cambria Math" panose="02040503050406030204" pitchFamily="18" charset="0"/>
                          </a:rPr>
                          <m:t>𝑡</m:t>
                        </m:r>
                      </m:oMath>
                    </m:oMathPara>
                  </a14:m>
                  <a:endParaRPr lang="en-CA" sz="4800" dirty="0">
                    <a:solidFill>
                      <a:srgbClr val="0070C0"/>
                    </a:solidFill>
                  </a:endParaRPr>
                </a:p>
              </p:txBody>
            </p:sp>
          </mc:Choice>
          <mc:Fallback xmlns="">
            <p:sp>
              <p:nvSpPr>
                <p:cNvPr id="103" name="TextBox 102">
                  <a:extLst>
                    <a:ext uri="{FF2B5EF4-FFF2-40B4-BE49-F238E27FC236}">
                      <a16:creationId xmlns:a16="http://schemas.microsoft.com/office/drawing/2014/main" id="{325F2870-B210-4A48-85E4-D9751B4D97CC}"/>
                    </a:ext>
                  </a:extLst>
                </p:cNvPr>
                <p:cNvSpPr txBox="1">
                  <a:spLocks noRot="1" noChangeAspect="1" noMove="1" noResize="1" noEditPoints="1" noAdjustHandles="1" noChangeArrowheads="1" noChangeShapeType="1" noTextEdit="1"/>
                </p:cNvSpPr>
                <p:nvPr/>
              </p:nvSpPr>
              <p:spPr>
                <a:xfrm>
                  <a:off x="-381307" y="1253253"/>
                  <a:ext cx="770964" cy="830997"/>
                </a:xfrm>
                <a:prstGeom prst="rect">
                  <a:avLst/>
                </a:prstGeom>
                <a:blipFill>
                  <a:blip r:embed="rId5"/>
                  <a:stretch>
                    <a:fillRect/>
                  </a:stretch>
                </a:blipFill>
                <a:ln>
                  <a:noFill/>
                </a:ln>
              </p:spPr>
              <p:txBody>
                <a:bodyPr/>
                <a:lstStyle/>
                <a:p>
                  <a:r>
                    <a:rPr lang="en-CA">
                      <a:noFill/>
                    </a:rPr>
                    <a:t> </a:t>
                  </a:r>
                </a:p>
              </p:txBody>
            </p:sp>
          </mc:Fallback>
        </mc:AlternateContent>
        <p:cxnSp>
          <p:nvCxnSpPr>
            <p:cNvPr id="110" name="Straight Connector 109">
              <a:extLst>
                <a:ext uri="{FF2B5EF4-FFF2-40B4-BE49-F238E27FC236}">
                  <a16:creationId xmlns:a16="http://schemas.microsoft.com/office/drawing/2014/main" id="{DF0A7E76-06D8-4F8B-898C-6FF97359E104}"/>
                </a:ext>
              </a:extLst>
            </p:cNvPr>
            <p:cNvCxnSpPr>
              <a:cxnSpLocks/>
            </p:cNvCxnSpPr>
            <p:nvPr/>
          </p:nvCxnSpPr>
          <p:spPr>
            <a:xfrm>
              <a:off x="483940" y="1452282"/>
              <a:ext cx="0" cy="4062982"/>
            </a:xfrm>
            <a:prstGeom prst="line">
              <a:avLst/>
            </a:prstGeom>
            <a:ln w="7620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1" name="TextBox 120">
            <a:extLst>
              <a:ext uri="{FF2B5EF4-FFF2-40B4-BE49-F238E27FC236}">
                <a16:creationId xmlns:a16="http://schemas.microsoft.com/office/drawing/2014/main" id="{F7AAE388-94AE-4BE0-A520-4E4DBE3A9510}"/>
              </a:ext>
            </a:extLst>
          </p:cNvPr>
          <p:cNvSpPr txBox="1"/>
          <p:nvPr/>
        </p:nvSpPr>
        <p:spPr>
          <a:xfrm>
            <a:off x="57150" y="57150"/>
            <a:ext cx="3864908" cy="769441"/>
          </a:xfrm>
          <a:prstGeom prst="rect">
            <a:avLst/>
          </a:prstGeom>
          <a:noFill/>
          <a:ln>
            <a:noFill/>
          </a:ln>
        </p:spPr>
        <p:txBody>
          <a:bodyPr wrap="square" rtlCol="0">
            <a:spAutoFit/>
          </a:bodyPr>
          <a:lstStyle/>
          <a:p>
            <a:r>
              <a:rPr lang="en-US" sz="4400" dirty="0"/>
              <a:t>Inertial Frame</a:t>
            </a:r>
            <a:endParaRPr lang="en-CA" sz="4400" dirty="0"/>
          </a:p>
        </p:txBody>
      </p:sp>
      <p:sp>
        <p:nvSpPr>
          <p:cNvPr id="123" name="TextBox 122">
            <a:extLst>
              <a:ext uri="{FF2B5EF4-FFF2-40B4-BE49-F238E27FC236}">
                <a16:creationId xmlns:a16="http://schemas.microsoft.com/office/drawing/2014/main" id="{3A2B321B-B19E-4431-BC16-F1A7E6BB6FA9}"/>
              </a:ext>
            </a:extLst>
          </p:cNvPr>
          <p:cNvSpPr txBox="1"/>
          <p:nvPr/>
        </p:nvSpPr>
        <p:spPr>
          <a:xfrm>
            <a:off x="6267450" y="57150"/>
            <a:ext cx="5029200" cy="769441"/>
          </a:xfrm>
          <a:prstGeom prst="rect">
            <a:avLst/>
          </a:prstGeom>
          <a:noFill/>
          <a:ln>
            <a:noFill/>
          </a:ln>
        </p:spPr>
        <p:txBody>
          <a:bodyPr wrap="square" rtlCol="0">
            <a:spAutoFit/>
          </a:bodyPr>
          <a:lstStyle/>
          <a:p>
            <a:r>
              <a:rPr lang="en-US" sz="4400" dirty="0"/>
              <a:t>Non-Inertial Frame</a:t>
            </a:r>
            <a:endParaRPr lang="en-CA" sz="4400" dirty="0"/>
          </a:p>
        </p:txBody>
      </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F3C50FBC-985B-4403-986A-2D2C27EC8155}"/>
                  </a:ext>
                </a:extLst>
              </p:cNvPr>
              <p:cNvSpPr txBox="1"/>
              <p:nvPr/>
            </p:nvSpPr>
            <p:spPr>
              <a:xfrm>
                <a:off x="529966" y="4742594"/>
                <a:ext cx="1407693" cy="584775"/>
              </a:xfrm>
              <a:prstGeom prst="rect">
                <a:avLst/>
              </a:prstGeom>
              <a:solidFill>
                <a:srgbClr val="FFDDDD"/>
              </a:solidFill>
              <a:ln w="38100">
                <a:solidFill>
                  <a:schemeClr val="tx1"/>
                </a:solidFill>
              </a:ln>
            </p:spPr>
            <p:txBody>
              <a:bodyPr wrap="none" rtlCol="0">
                <a:spAutoFit/>
              </a:bodyPr>
              <a:lstStyle/>
              <a:p>
                <a:pPr algn="ctr"/>
                <a:r>
                  <a:rPr lang="en-US" sz="3200" b="0" dirty="0">
                    <a:solidFill>
                      <a:srgbClr val="FF0000"/>
                    </a:solidFill>
                  </a:rPr>
                  <a:t> </a:t>
                </a:r>
                <a14:m>
                  <m:oMath xmlns:m="http://schemas.openxmlformats.org/officeDocument/2006/math">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panose="02040503050406030204" pitchFamily="18" charset="0"/>
                          </a:rPr>
                          <m:t>𝜏</m:t>
                        </m:r>
                      </m:e>
                      <m:sub>
                        <m:r>
                          <a:rPr lang="en-US" sz="3200" b="0" i="1" smtClean="0">
                            <a:solidFill>
                              <a:srgbClr val="FF0000"/>
                            </a:solidFill>
                            <a:latin typeface="Cambria Math" panose="02040503050406030204" pitchFamily="18" charset="0"/>
                          </a:rPr>
                          <m:t>1</m:t>
                        </m:r>
                      </m:sub>
                    </m:sSub>
                    <m:r>
                      <a:rPr lang="en-US" sz="3200" b="0" i="1" smtClean="0">
                        <a:latin typeface="Cambria Math" panose="02040503050406030204" pitchFamily="18" charset="0"/>
                      </a:rPr>
                      <m:t>=0</m:t>
                    </m:r>
                  </m:oMath>
                </a14:m>
                <a:endParaRPr lang="en-CA" sz="3200" dirty="0"/>
              </a:p>
            </p:txBody>
          </p:sp>
        </mc:Choice>
        <mc:Fallback xmlns="">
          <p:sp>
            <p:nvSpPr>
              <p:cNvPr id="124" name="TextBox 123">
                <a:extLst>
                  <a:ext uri="{FF2B5EF4-FFF2-40B4-BE49-F238E27FC236}">
                    <a16:creationId xmlns:a16="http://schemas.microsoft.com/office/drawing/2014/main" id="{F3C50FBC-985B-4403-986A-2D2C27EC8155}"/>
                  </a:ext>
                </a:extLst>
              </p:cNvPr>
              <p:cNvSpPr txBox="1">
                <a:spLocks noRot="1" noChangeAspect="1" noMove="1" noResize="1" noEditPoints="1" noAdjustHandles="1" noChangeArrowheads="1" noChangeShapeType="1" noTextEdit="1"/>
              </p:cNvSpPr>
              <p:nvPr/>
            </p:nvSpPr>
            <p:spPr>
              <a:xfrm>
                <a:off x="529966" y="4742594"/>
                <a:ext cx="1407693" cy="584775"/>
              </a:xfrm>
              <a:prstGeom prst="rect">
                <a:avLst/>
              </a:prstGeom>
              <a:blipFill>
                <a:blip r:embed="rId6"/>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4F625A91-6415-4A5B-84AE-79824B0CBE38}"/>
                  </a:ext>
                </a:extLst>
              </p:cNvPr>
              <p:cNvSpPr txBox="1"/>
              <p:nvPr/>
            </p:nvSpPr>
            <p:spPr>
              <a:xfrm>
                <a:off x="2277821" y="4742594"/>
                <a:ext cx="1417183" cy="584775"/>
              </a:xfrm>
              <a:prstGeom prst="rect">
                <a:avLst/>
              </a:prstGeom>
              <a:solidFill>
                <a:schemeClr val="accent4">
                  <a:lumMod val="20000"/>
                  <a:lumOff val="80000"/>
                </a:schemeClr>
              </a:solidFill>
              <a:ln w="38100">
                <a:solidFill>
                  <a:schemeClr val="tx1"/>
                </a:solidFill>
              </a:ln>
            </p:spPr>
            <p:txBody>
              <a:bodyPr wrap="none" rtlCol="0">
                <a:spAutoFit/>
              </a:bodyPr>
              <a:lstStyle/>
              <a:p>
                <a:pPr algn="ctr"/>
                <a:r>
                  <a:rPr lang="en-US" sz="3200" b="0" dirty="0">
                    <a:solidFill>
                      <a:srgbClr val="FFC000"/>
                    </a:solidFill>
                  </a:rPr>
                  <a:t> </a:t>
                </a:r>
                <a14:m>
                  <m:oMath xmlns:m="http://schemas.openxmlformats.org/officeDocument/2006/math">
                    <m:sSub>
                      <m:sSubPr>
                        <m:ctrlPr>
                          <a:rPr lang="en-US" sz="3200" b="0" i="1" smtClean="0">
                            <a:solidFill>
                              <a:srgbClr val="FFC000"/>
                            </a:solidFill>
                            <a:latin typeface="Cambria Math" panose="02040503050406030204" pitchFamily="18" charset="0"/>
                          </a:rPr>
                        </m:ctrlPr>
                      </m:sSubPr>
                      <m:e>
                        <m:r>
                          <a:rPr lang="en-US" sz="3200" b="0" i="1" smtClean="0">
                            <a:solidFill>
                              <a:srgbClr val="FFC000"/>
                            </a:solidFill>
                            <a:latin typeface="Cambria Math" panose="02040503050406030204" pitchFamily="18" charset="0"/>
                          </a:rPr>
                          <m:t>𝜏</m:t>
                        </m:r>
                      </m:e>
                      <m:sub>
                        <m:r>
                          <a:rPr lang="en-US" sz="3200" b="0" i="1" smtClean="0">
                            <a:solidFill>
                              <a:srgbClr val="FFC000"/>
                            </a:solidFill>
                            <a:latin typeface="Cambria Math" panose="02040503050406030204" pitchFamily="18" charset="0"/>
                          </a:rPr>
                          <m:t>2</m:t>
                        </m:r>
                      </m:sub>
                    </m:sSub>
                    <m:r>
                      <a:rPr lang="en-US" sz="3200" b="0" i="1" smtClean="0">
                        <a:latin typeface="Cambria Math" panose="02040503050406030204" pitchFamily="18" charset="0"/>
                      </a:rPr>
                      <m:t>=0</m:t>
                    </m:r>
                  </m:oMath>
                </a14:m>
                <a:endParaRPr lang="en-CA" sz="3200" dirty="0"/>
              </a:p>
            </p:txBody>
          </p:sp>
        </mc:Choice>
        <mc:Fallback xmlns="">
          <p:sp>
            <p:nvSpPr>
              <p:cNvPr id="127" name="TextBox 126">
                <a:extLst>
                  <a:ext uri="{FF2B5EF4-FFF2-40B4-BE49-F238E27FC236}">
                    <a16:creationId xmlns:a16="http://schemas.microsoft.com/office/drawing/2014/main" id="{4F625A91-6415-4A5B-84AE-79824B0CBE38}"/>
                  </a:ext>
                </a:extLst>
              </p:cNvPr>
              <p:cNvSpPr txBox="1">
                <a:spLocks noRot="1" noChangeAspect="1" noMove="1" noResize="1" noEditPoints="1" noAdjustHandles="1" noChangeArrowheads="1" noChangeShapeType="1" noTextEdit="1"/>
              </p:cNvSpPr>
              <p:nvPr/>
            </p:nvSpPr>
            <p:spPr>
              <a:xfrm>
                <a:off x="2277821" y="4742594"/>
                <a:ext cx="1417183" cy="584775"/>
              </a:xfrm>
              <a:prstGeom prst="rect">
                <a:avLst/>
              </a:prstGeom>
              <a:blipFill>
                <a:blip r:embed="rId7"/>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2C60EBB3-56D9-4A42-9479-92CD542E77B6}"/>
                  </a:ext>
                </a:extLst>
              </p:cNvPr>
              <p:cNvSpPr txBox="1"/>
              <p:nvPr/>
            </p:nvSpPr>
            <p:spPr>
              <a:xfrm>
                <a:off x="4030421" y="4742594"/>
                <a:ext cx="1417183" cy="584775"/>
              </a:xfrm>
              <a:prstGeom prst="rect">
                <a:avLst/>
              </a:prstGeom>
              <a:solidFill>
                <a:schemeClr val="accent6">
                  <a:lumMod val="20000"/>
                  <a:lumOff val="80000"/>
                </a:schemeClr>
              </a:solidFill>
              <a:ln w="38100">
                <a:solidFill>
                  <a:schemeClr val="tx1"/>
                </a:solidFill>
              </a:ln>
            </p:spPr>
            <p:txBody>
              <a:bodyPr wrap="none" rtlCol="0">
                <a:spAutoFit/>
              </a:bodyPr>
              <a:lstStyle/>
              <a:p>
                <a:pPr algn="ctr"/>
                <a:r>
                  <a:rPr lang="en-US" sz="3200" b="0" dirty="0">
                    <a:solidFill>
                      <a:srgbClr val="00B050"/>
                    </a:solidFill>
                  </a:rPr>
                  <a:t> </a:t>
                </a:r>
                <a14:m>
                  <m:oMath xmlns:m="http://schemas.openxmlformats.org/officeDocument/2006/math">
                    <m:sSub>
                      <m:sSubPr>
                        <m:ctrlPr>
                          <a:rPr lang="en-US" sz="3200" b="0" i="1" smtClean="0">
                            <a:solidFill>
                              <a:srgbClr val="00B050"/>
                            </a:solidFill>
                            <a:latin typeface="Cambria Math" panose="02040503050406030204" pitchFamily="18" charset="0"/>
                          </a:rPr>
                        </m:ctrlPr>
                      </m:sSubPr>
                      <m:e>
                        <m:r>
                          <a:rPr lang="en-US" sz="3200" b="0" i="1" smtClean="0">
                            <a:solidFill>
                              <a:srgbClr val="00B050"/>
                            </a:solidFill>
                            <a:latin typeface="Cambria Math" panose="02040503050406030204" pitchFamily="18" charset="0"/>
                          </a:rPr>
                          <m:t>𝜏</m:t>
                        </m:r>
                      </m:e>
                      <m:sub>
                        <m:r>
                          <a:rPr lang="en-US" sz="3200" b="0" i="1" smtClean="0">
                            <a:solidFill>
                              <a:srgbClr val="00B050"/>
                            </a:solidFill>
                            <a:latin typeface="Cambria Math" panose="02040503050406030204" pitchFamily="18" charset="0"/>
                          </a:rPr>
                          <m:t>3</m:t>
                        </m:r>
                      </m:sub>
                    </m:sSub>
                    <m:r>
                      <a:rPr lang="en-US" sz="3200" b="0" i="1" smtClean="0">
                        <a:latin typeface="Cambria Math" panose="02040503050406030204" pitchFamily="18" charset="0"/>
                      </a:rPr>
                      <m:t>=0</m:t>
                    </m:r>
                  </m:oMath>
                </a14:m>
                <a:endParaRPr lang="en-CA" sz="3200" dirty="0"/>
              </a:p>
            </p:txBody>
          </p:sp>
        </mc:Choice>
        <mc:Fallback xmlns="">
          <p:sp>
            <p:nvSpPr>
              <p:cNvPr id="128" name="TextBox 127">
                <a:extLst>
                  <a:ext uri="{FF2B5EF4-FFF2-40B4-BE49-F238E27FC236}">
                    <a16:creationId xmlns:a16="http://schemas.microsoft.com/office/drawing/2014/main" id="{2C60EBB3-56D9-4A42-9479-92CD542E77B6}"/>
                  </a:ext>
                </a:extLst>
              </p:cNvPr>
              <p:cNvSpPr txBox="1">
                <a:spLocks noRot="1" noChangeAspect="1" noMove="1" noResize="1" noEditPoints="1" noAdjustHandles="1" noChangeArrowheads="1" noChangeShapeType="1" noTextEdit="1"/>
              </p:cNvSpPr>
              <p:nvPr/>
            </p:nvSpPr>
            <p:spPr>
              <a:xfrm>
                <a:off x="4030421" y="4742594"/>
                <a:ext cx="1417183" cy="584775"/>
              </a:xfrm>
              <a:prstGeom prst="rect">
                <a:avLst/>
              </a:prstGeom>
              <a:blipFill>
                <a:blip r:embed="rId8"/>
                <a:stretch>
                  <a:fillRect/>
                </a:stretch>
              </a:blipFill>
              <a:ln w="38100">
                <a:solidFill>
                  <a:schemeClr val="tx1"/>
                </a:solidFill>
              </a:ln>
            </p:spPr>
            <p:txBody>
              <a:bodyPr/>
              <a:lstStyle/>
              <a:p>
                <a:r>
                  <a:rPr lang="en-CA">
                    <a:noFill/>
                  </a:rPr>
                  <a:t> </a:t>
                </a:r>
              </a:p>
            </p:txBody>
          </p:sp>
        </mc:Fallback>
      </mc:AlternateContent>
      <p:grpSp>
        <p:nvGrpSpPr>
          <p:cNvPr id="135" name="Group 134">
            <a:extLst>
              <a:ext uri="{FF2B5EF4-FFF2-40B4-BE49-F238E27FC236}">
                <a16:creationId xmlns:a16="http://schemas.microsoft.com/office/drawing/2014/main" id="{3CA05FDB-01F0-47A0-9C8D-9DA86620CEDD}"/>
              </a:ext>
            </a:extLst>
          </p:cNvPr>
          <p:cNvGrpSpPr/>
          <p:nvPr/>
        </p:nvGrpSpPr>
        <p:grpSpPr>
          <a:xfrm>
            <a:off x="529966" y="3066194"/>
            <a:ext cx="4917638" cy="584775"/>
            <a:chOff x="529966" y="3180494"/>
            <a:chExt cx="4917638" cy="584775"/>
          </a:xfrm>
        </p:grpSpPr>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46D8B521-84A2-4B6C-BD64-C4C15C777058}"/>
                    </a:ext>
                  </a:extLst>
                </p:cNvPr>
                <p:cNvSpPr txBox="1"/>
                <p:nvPr/>
              </p:nvSpPr>
              <p:spPr>
                <a:xfrm>
                  <a:off x="529966" y="3180494"/>
                  <a:ext cx="1407693" cy="584775"/>
                </a:xfrm>
                <a:prstGeom prst="rect">
                  <a:avLst/>
                </a:prstGeom>
                <a:solidFill>
                  <a:srgbClr val="FFDDDD"/>
                </a:solidFill>
                <a:ln w="38100">
                  <a:solidFill>
                    <a:schemeClr val="tx1"/>
                  </a:solidFill>
                </a:ln>
              </p:spPr>
              <p:txBody>
                <a:bodyPr wrap="none" rtlCol="0">
                  <a:spAutoFit/>
                </a:bodyPr>
                <a:lstStyle/>
                <a:p>
                  <a:pPr algn="ctr"/>
                  <a:r>
                    <a:rPr lang="en-US" sz="3200" b="0" dirty="0">
                      <a:solidFill>
                        <a:srgbClr val="FF0000"/>
                      </a:solidFill>
                    </a:rPr>
                    <a:t> </a:t>
                  </a:r>
                  <a14:m>
                    <m:oMath xmlns:m="http://schemas.openxmlformats.org/officeDocument/2006/math">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panose="02040503050406030204" pitchFamily="18" charset="0"/>
                            </a:rPr>
                            <m:t>𝜏</m:t>
                          </m:r>
                        </m:e>
                        <m:sub>
                          <m:r>
                            <a:rPr lang="en-US" sz="3200" b="0" i="1" smtClean="0">
                              <a:solidFill>
                                <a:srgbClr val="FF0000"/>
                              </a:solidFill>
                              <a:latin typeface="Cambria Math" panose="02040503050406030204" pitchFamily="18" charset="0"/>
                            </a:rPr>
                            <m:t>1</m:t>
                          </m:r>
                        </m:sub>
                      </m:sSub>
                      <m:r>
                        <a:rPr lang="en-US" sz="3200" b="0" i="1" smtClean="0">
                          <a:latin typeface="Cambria Math" panose="02040503050406030204" pitchFamily="18" charset="0"/>
                        </a:rPr>
                        <m:t>=1</m:t>
                      </m:r>
                    </m:oMath>
                  </a14:m>
                  <a:endParaRPr lang="en-CA" sz="3200" dirty="0"/>
                </a:p>
              </p:txBody>
            </p:sp>
          </mc:Choice>
          <mc:Fallback xmlns="">
            <p:sp>
              <p:nvSpPr>
                <p:cNvPr id="132" name="TextBox 131">
                  <a:extLst>
                    <a:ext uri="{FF2B5EF4-FFF2-40B4-BE49-F238E27FC236}">
                      <a16:creationId xmlns:a16="http://schemas.microsoft.com/office/drawing/2014/main" id="{46D8B521-84A2-4B6C-BD64-C4C15C777058}"/>
                    </a:ext>
                  </a:extLst>
                </p:cNvPr>
                <p:cNvSpPr txBox="1">
                  <a:spLocks noRot="1" noChangeAspect="1" noMove="1" noResize="1" noEditPoints="1" noAdjustHandles="1" noChangeArrowheads="1" noChangeShapeType="1" noTextEdit="1"/>
                </p:cNvSpPr>
                <p:nvPr/>
              </p:nvSpPr>
              <p:spPr>
                <a:xfrm>
                  <a:off x="529966" y="3180494"/>
                  <a:ext cx="1407693" cy="584775"/>
                </a:xfrm>
                <a:prstGeom prst="rect">
                  <a:avLst/>
                </a:prstGeom>
                <a:blipFill>
                  <a:blip r:embed="rId9"/>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4EC7FD4C-297F-44C0-A5D4-A24BC221442D}"/>
                    </a:ext>
                  </a:extLst>
                </p:cNvPr>
                <p:cNvSpPr txBox="1"/>
                <p:nvPr/>
              </p:nvSpPr>
              <p:spPr>
                <a:xfrm>
                  <a:off x="2277821" y="3180494"/>
                  <a:ext cx="1417183" cy="584775"/>
                </a:xfrm>
                <a:prstGeom prst="rect">
                  <a:avLst/>
                </a:prstGeom>
                <a:solidFill>
                  <a:schemeClr val="accent4">
                    <a:lumMod val="20000"/>
                    <a:lumOff val="80000"/>
                  </a:schemeClr>
                </a:solidFill>
                <a:ln w="38100">
                  <a:solidFill>
                    <a:schemeClr val="tx1"/>
                  </a:solidFill>
                </a:ln>
              </p:spPr>
              <p:txBody>
                <a:bodyPr wrap="none" rtlCol="0">
                  <a:spAutoFit/>
                </a:bodyPr>
                <a:lstStyle/>
                <a:p>
                  <a:pPr algn="ctr"/>
                  <a:r>
                    <a:rPr lang="en-US" sz="3200" b="0" dirty="0">
                      <a:solidFill>
                        <a:srgbClr val="FFC000"/>
                      </a:solidFill>
                    </a:rPr>
                    <a:t> </a:t>
                  </a:r>
                  <a14:m>
                    <m:oMath xmlns:m="http://schemas.openxmlformats.org/officeDocument/2006/math">
                      <m:sSub>
                        <m:sSubPr>
                          <m:ctrlPr>
                            <a:rPr lang="en-US" sz="3200" b="0" i="1" smtClean="0">
                              <a:solidFill>
                                <a:srgbClr val="FFC000"/>
                              </a:solidFill>
                              <a:latin typeface="Cambria Math" panose="02040503050406030204" pitchFamily="18" charset="0"/>
                            </a:rPr>
                          </m:ctrlPr>
                        </m:sSubPr>
                        <m:e>
                          <m:r>
                            <a:rPr lang="en-US" sz="3200" b="0" i="1" smtClean="0">
                              <a:solidFill>
                                <a:srgbClr val="FFC000"/>
                              </a:solidFill>
                              <a:latin typeface="Cambria Math" panose="02040503050406030204" pitchFamily="18" charset="0"/>
                            </a:rPr>
                            <m:t>𝜏</m:t>
                          </m:r>
                        </m:e>
                        <m:sub>
                          <m:r>
                            <a:rPr lang="en-US" sz="3200" b="0" i="1" smtClean="0">
                              <a:solidFill>
                                <a:srgbClr val="FFC000"/>
                              </a:solidFill>
                              <a:latin typeface="Cambria Math" panose="02040503050406030204" pitchFamily="18" charset="0"/>
                            </a:rPr>
                            <m:t>2</m:t>
                          </m:r>
                        </m:sub>
                      </m:sSub>
                      <m:r>
                        <a:rPr lang="en-US" sz="3200" b="0" i="1" smtClean="0">
                          <a:latin typeface="Cambria Math" panose="02040503050406030204" pitchFamily="18" charset="0"/>
                        </a:rPr>
                        <m:t>=1</m:t>
                      </m:r>
                    </m:oMath>
                  </a14:m>
                  <a:endParaRPr lang="en-CA" sz="3200" dirty="0"/>
                </a:p>
              </p:txBody>
            </p:sp>
          </mc:Choice>
          <mc:Fallback xmlns="">
            <p:sp>
              <p:nvSpPr>
                <p:cNvPr id="133" name="TextBox 132">
                  <a:extLst>
                    <a:ext uri="{FF2B5EF4-FFF2-40B4-BE49-F238E27FC236}">
                      <a16:creationId xmlns:a16="http://schemas.microsoft.com/office/drawing/2014/main" id="{4EC7FD4C-297F-44C0-A5D4-A24BC221442D}"/>
                    </a:ext>
                  </a:extLst>
                </p:cNvPr>
                <p:cNvSpPr txBox="1">
                  <a:spLocks noRot="1" noChangeAspect="1" noMove="1" noResize="1" noEditPoints="1" noAdjustHandles="1" noChangeArrowheads="1" noChangeShapeType="1" noTextEdit="1"/>
                </p:cNvSpPr>
                <p:nvPr/>
              </p:nvSpPr>
              <p:spPr>
                <a:xfrm>
                  <a:off x="2277821" y="3180494"/>
                  <a:ext cx="1417183" cy="584775"/>
                </a:xfrm>
                <a:prstGeom prst="rect">
                  <a:avLst/>
                </a:prstGeom>
                <a:blipFill>
                  <a:blip r:embed="rId10"/>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27504FBB-B269-41E6-98EB-9F4E1F84885F}"/>
                    </a:ext>
                  </a:extLst>
                </p:cNvPr>
                <p:cNvSpPr txBox="1"/>
                <p:nvPr/>
              </p:nvSpPr>
              <p:spPr>
                <a:xfrm>
                  <a:off x="4030421" y="3180494"/>
                  <a:ext cx="1417183" cy="584775"/>
                </a:xfrm>
                <a:prstGeom prst="rect">
                  <a:avLst/>
                </a:prstGeom>
                <a:solidFill>
                  <a:schemeClr val="accent6">
                    <a:lumMod val="20000"/>
                    <a:lumOff val="80000"/>
                  </a:schemeClr>
                </a:solidFill>
                <a:ln w="38100">
                  <a:solidFill>
                    <a:schemeClr val="tx1"/>
                  </a:solidFill>
                </a:ln>
              </p:spPr>
              <p:txBody>
                <a:bodyPr wrap="none" rtlCol="0">
                  <a:spAutoFit/>
                </a:bodyPr>
                <a:lstStyle/>
                <a:p>
                  <a:pPr algn="ctr"/>
                  <a:r>
                    <a:rPr lang="en-US" sz="3200" b="0" dirty="0">
                      <a:solidFill>
                        <a:srgbClr val="00B050"/>
                      </a:solidFill>
                    </a:rPr>
                    <a:t> </a:t>
                  </a:r>
                  <a14:m>
                    <m:oMath xmlns:m="http://schemas.openxmlformats.org/officeDocument/2006/math">
                      <m:sSub>
                        <m:sSubPr>
                          <m:ctrlPr>
                            <a:rPr lang="en-US" sz="3200" b="0" i="1" smtClean="0">
                              <a:solidFill>
                                <a:srgbClr val="00B050"/>
                              </a:solidFill>
                              <a:latin typeface="Cambria Math" panose="02040503050406030204" pitchFamily="18" charset="0"/>
                            </a:rPr>
                          </m:ctrlPr>
                        </m:sSubPr>
                        <m:e>
                          <m:r>
                            <a:rPr lang="en-US" sz="3200" b="0" i="1" smtClean="0">
                              <a:solidFill>
                                <a:srgbClr val="00B050"/>
                              </a:solidFill>
                              <a:latin typeface="Cambria Math" panose="02040503050406030204" pitchFamily="18" charset="0"/>
                            </a:rPr>
                            <m:t>𝜏</m:t>
                          </m:r>
                        </m:e>
                        <m:sub>
                          <m:r>
                            <a:rPr lang="en-US" sz="3200" b="0" i="1" smtClean="0">
                              <a:solidFill>
                                <a:srgbClr val="00B050"/>
                              </a:solidFill>
                              <a:latin typeface="Cambria Math" panose="02040503050406030204" pitchFamily="18" charset="0"/>
                            </a:rPr>
                            <m:t>3</m:t>
                          </m:r>
                        </m:sub>
                      </m:sSub>
                      <m:r>
                        <a:rPr lang="en-US" sz="3200" b="0" i="1" smtClean="0">
                          <a:latin typeface="Cambria Math" panose="02040503050406030204" pitchFamily="18" charset="0"/>
                        </a:rPr>
                        <m:t>=1</m:t>
                      </m:r>
                    </m:oMath>
                  </a14:m>
                  <a:endParaRPr lang="en-CA" sz="3200" dirty="0"/>
                </a:p>
              </p:txBody>
            </p:sp>
          </mc:Choice>
          <mc:Fallback xmlns="">
            <p:sp>
              <p:nvSpPr>
                <p:cNvPr id="134" name="TextBox 133">
                  <a:extLst>
                    <a:ext uri="{FF2B5EF4-FFF2-40B4-BE49-F238E27FC236}">
                      <a16:creationId xmlns:a16="http://schemas.microsoft.com/office/drawing/2014/main" id="{27504FBB-B269-41E6-98EB-9F4E1F84885F}"/>
                    </a:ext>
                  </a:extLst>
                </p:cNvPr>
                <p:cNvSpPr txBox="1">
                  <a:spLocks noRot="1" noChangeAspect="1" noMove="1" noResize="1" noEditPoints="1" noAdjustHandles="1" noChangeArrowheads="1" noChangeShapeType="1" noTextEdit="1"/>
                </p:cNvSpPr>
                <p:nvPr/>
              </p:nvSpPr>
              <p:spPr>
                <a:xfrm>
                  <a:off x="4030421" y="3180494"/>
                  <a:ext cx="1417183" cy="584775"/>
                </a:xfrm>
                <a:prstGeom prst="rect">
                  <a:avLst/>
                </a:prstGeom>
                <a:blipFill>
                  <a:blip r:embed="rId11"/>
                  <a:stretch>
                    <a:fillRect/>
                  </a:stretch>
                </a:blipFill>
                <a:ln w="38100">
                  <a:solidFill>
                    <a:schemeClr val="tx1"/>
                  </a:solidFill>
                </a:ln>
              </p:spPr>
              <p:txBody>
                <a:bodyPr/>
                <a:lstStyle/>
                <a:p>
                  <a:r>
                    <a:rPr lang="en-CA">
                      <a:noFill/>
                    </a:rPr>
                    <a:t> </a:t>
                  </a:r>
                </a:p>
              </p:txBody>
            </p:sp>
          </mc:Fallback>
        </mc:AlternateContent>
      </p:grpSp>
      <p:grpSp>
        <p:nvGrpSpPr>
          <p:cNvPr id="139" name="Group 138">
            <a:extLst>
              <a:ext uri="{FF2B5EF4-FFF2-40B4-BE49-F238E27FC236}">
                <a16:creationId xmlns:a16="http://schemas.microsoft.com/office/drawing/2014/main" id="{72581ED8-A9A8-453A-9E40-2467435E46D2}"/>
              </a:ext>
            </a:extLst>
          </p:cNvPr>
          <p:cNvGrpSpPr/>
          <p:nvPr/>
        </p:nvGrpSpPr>
        <p:grpSpPr>
          <a:xfrm>
            <a:off x="6930189" y="4939725"/>
            <a:ext cx="4100117" cy="523220"/>
            <a:chOff x="6280224" y="6273225"/>
            <a:chExt cx="4462510" cy="523220"/>
          </a:xfrm>
        </p:grpSpPr>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ECE05950-81C7-414F-AEF4-23B9D37467F7}"/>
                    </a:ext>
                  </a:extLst>
                </p:cNvPr>
                <p:cNvSpPr txBox="1"/>
                <p:nvPr/>
              </p:nvSpPr>
              <p:spPr>
                <a:xfrm>
                  <a:off x="6280224" y="6273225"/>
                  <a:ext cx="1367485" cy="523220"/>
                </a:xfrm>
                <a:prstGeom prst="rect">
                  <a:avLst/>
                </a:prstGeom>
                <a:solidFill>
                  <a:srgbClr val="FFDDDD"/>
                </a:solidFill>
                <a:ln w="38100">
                  <a:solidFill>
                    <a:schemeClr val="tx1"/>
                  </a:solidFill>
                </a:ln>
              </p:spPr>
              <p:txBody>
                <a:bodyPr wrap="none" rtlCol="0">
                  <a:spAutoFit/>
                </a:bodyPr>
                <a:lstStyle/>
                <a:p>
                  <a:pPr algn="ctr"/>
                  <a:r>
                    <a:rPr lang="en-US" sz="2800" b="0" dirty="0">
                      <a:solidFill>
                        <a:srgbClr val="FF0000"/>
                      </a:solidFill>
                    </a:rPr>
                    <a:t> </a:t>
                  </a:r>
                  <a14:m>
                    <m:oMath xmlns:m="http://schemas.openxmlformats.org/officeDocument/2006/math">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𝜏</m:t>
                          </m:r>
                        </m:e>
                        <m:sub>
                          <m:r>
                            <a:rPr lang="en-US" sz="2800" b="0" i="1" smtClean="0">
                              <a:solidFill>
                                <a:srgbClr val="FF0000"/>
                              </a:solidFill>
                              <a:latin typeface="Cambria Math" panose="02040503050406030204" pitchFamily="18" charset="0"/>
                            </a:rPr>
                            <m:t>1</m:t>
                          </m:r>
                        </m:sub>
                      </m:sSub>
                      <m:r>
                        <a:rPr lang="en-US" sz="2800" b="0" i="1" smtClean="0">
                          <a:latin typeface="Cambria Math" panose="02040503050406030204" pitchFamily="18" charset="0"/>
                        </a:rPr>
                        <m:t>=0</m:t>
                      </m:r>
                    </m:oMath>
                  </a14:m>
                  <a:endParaRPr lang="en-CA" sz="2800" dirty="0"/>
                </a:p>
              </p:txBody>
            </p:sp>
          </mc:Choice>
          <mc:Fallback xmlns="">
            <p:sp>
              <p:nvSpPr>
                <p:cNvPr id="136" name="TextBox 135">
                  <a:extLst>
                    <a:ext uri="{FF2B5EF4-FFF2-40B4-BE49-F238E27FC236}">
                      <a16:creationId xmlns:a16="http://schemas.microsoft.com/office/drawing/2014/main" id="{ECE05950-81C7-414F-AEF4-23B9D37467F7}"/>
                    </a:ext>
                  </a:extLst>
                </p:cNvPr>
                <p:cNvSpPr txBox="1">
                  <a:spLocks noRot="1" noChangeAspect="1" noMove="1" noResize="1" noEditPoints="1" noAdjustHandles="1" noChangeArrowheads="1" noChangeShapeType="1" noTextEdit="1"/>
                </p:cNvSpPr>
                <p:nvPr/>
              </p:nvSpPr>
              <p:spPr>
                <a:xfrm>
                  <a:off x="6280224" y="6273225"/>
                  <a:ext cx="1367485" cy="523220"/>
                </a:xfrm>
                <a:prstGeom prst="rect">
                  <a:avLst/>
                </a:prstGeom>
                <a:blipFill>
                  <a:blip r:embed="rId12"/>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B75CE290-BBDE-4703-AC23-E82683FB4B4E}"/>
                    </a:ext>
                  </a:extLst>
                </p:cNvPr>
                <p:cNvSpPr txBox="1"/>
                <p:nvPr/>
              </p:nvSpPr>
              <p:spPr>
                <a:xfrm>
                  <a:off x="7841718" y="6273225"/>
                  <a:ext cx="1376487" cy="523220"/>
                </a:xfrm>
                <a:prstGeom prst="rect">
                  <a:avLst/>
                </a:prstGeom>
                <a:solidFill>
                  <a:schemeClr val="accent4">
                    <a:lumMod val="20000"/>
                    <a:lumOff val="80000"/>
                  </a:schemeClr>
                </a:solidFill>
                <a:ln w="38100">
                  <a:solidFill>
                    <a:schemeClr val="tx1"/>
                  </a:solidFill>
                </a:ln>
              </p:spPr>
              <p:txBody>
                <a:bodyPr wrap="none" rtlCol="0">
                  <a:spAutoFit/>
                </a:bodyPr>
                <a:lstStyle/>
                <a:p>
                  <a:pPr algn="ctr"/>
                  <a:r>
                    <a:rPr lang="en-US" sz="2800" b="0" dirty="0">
                      <a:solidFill>
                        <a:srgbClr val="FFC000"/>
                      </a:solidFill>
                    </a:rPr>
                    <a:t> </a:t>
                  </a:r>
                  <a14:m>
                    <m:oMath xmlns:m="http://schemas.openxmlformats.org/officeDocument/2006/math">
                      <m:sSub>
                        <m:sSubPr>
                          <m:ctrlPr>
                            <a:rPr lang="en-US" sz="2800" b="0" i="1" smtClean="0">
                              <a:solidFill>
                                <a:srgbClr val="FFC000"/>
                              </a:solidFill>
                              <a:latin typeface="Cambria Math" panose="02040503050406030204" pitchFamily="18" charset="0"/>
                            </a:rPr>
                          </m:ctrlPr>
                        </m:sSubPr>
                        <m:e>
                          <m:r>
                            <a:rPr lang="en-US" sz="2800" b="0" i="1" smtClean="0">
                              <a:solidFill>
                                <a:srgbClr val="FFC000"/>
                              </a:solidFill>
                              <a:latin typeface="Cambria Math" panose="02040503050406030204" pitchFamily="18" charset="0"/>
                            </a:rPr>
                            <m:t>𝜏</m:t>
                          </m:r>
                        </m:e>
                        <m:sub>
                          <m:r>
                            <a:rPr lang="en-US" sz="2800" b="0" i="1" smtClean="0">
                              <a:solidFill>
                                <a:srgbClr val="FFC000"/>
                              </a:solidFill>
                              <a:latin typeface="Cambria Math" panose="02040503050406030204" pitchFamily="18" charset="0"/>
                            </a:rPr>
                            <m:t>2</m:t>
                          </m:r>
                        </m:sub>
                      </m:sSub>
                      <m:r>
                        <a:rPr lang="en-US" sz="2800" b="0" i="1" smtClean="0">
                          <a:latin typeface="Cambria Math" panose="02040503050406030204" pitchFamily="18" charset="0"/>
                        </a:rPr>
                        <m:t>=0</m:t>
                      </m:r>
                    </m:oMath>
                  </a14:m>
                  <a:endParaRPr lang="en-CA" sz="2800" dirty="0"/>
                </a:p>
              </p:txBody>
            </p:sp>
          </mc:Choice>
          <mc:Fallback xmlns="">
            <p:sp>
              <p:nvSpPr>
                <p:cNvPr id="137" name="TextBox 136">
                  <a:extLst>
                    <a:ext uri="{FF2B5EF4-FFF2-40B4-BE49-F238E27FC236}">
                      <a16:creationId xmlns:a16="http://schemas.microsoft.com/office/drawing/2014/main" id="{B75CE290-BBDE-4703-AC23-E82683FB4B4E}"/>
                    </a:ext>
                  </a:extLst>
                </p:cNvPr>
                <p:cNvSpPr txBox="1">
                  <a:spLocks noRot="1" noChangeAspect="1" noMove="1" noResize="1" noEditPoints="1" noAdjustHandles="1" noChangeArrowheads="1" noChangeShapeType="1" noTextEdit="1"/>
                </p:cNvSpPr>
                <p:nvPr/>
              </p:nvSpPr>
              <p:spPr>
                <a:xfrm>
                  <a:off x="7841718" y="6273225"/>
                  <a:ext cx="1376487" cy="523220"/>
                </a:xfrm>
                <a:prstGeom prst="rect">
                  <a:avLst/>
                </a:prstGeom>
                <a:blipFill>
                  <a:blip r:embed="rId13"/>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40BEA326-B512-4525-8742-8752F269E3AA}"/>
                    </a:ext>
                  </a:extLst>
                </p:cNvPr>
                <p:cNvSpPr txBox="1"/>
                <p:nvPr/>
              </p:nvSpPr>
              <p:spPr>
                <a:xfrm>
                  <a:off x="9366247" y="6273225"/>
                  <a:ext cx="1376487" cy="523220"/>
                </a:xfrm>
                <a:prstGeom prst="rect">
                  <a:avLst/>
                </a:prstGeom>
                <a:solidFill>
                  <a:schemeClr val="accent6">
                    <a:lumMod val="20000"/>
                    <a:lumOff val="80000"/>
                  </a:schemeClr>
                </a:solidFill>
                <a:ln w="38100">
                  <a:solidFill>
                    <a:schemeClr val="tx1"/>
                  </a:solidFill>
                </a:ln>
              </p:spPr>
              <p:txBody>
                <a:bodyPr wrap="none" rtlCol="0">
                  <a:spAutoFit/>
                </a:bodyPr>
                <a:lstStyle/>
                <a:p>
                  <a:pPr algn="ctr"/>
                  <a:r>
                    <a:rPr lang="en-US" sz="2800" b="0" dirty="0">
                      <a:solidFill>
                        <a:srgbClr val="00B050"/>
                      </a:solidFill>
                    </a:rPr>
                    <a:t> </a:t>
                  </a:r>
                  <a14:m>
                    <m:oMath xmlns:m="http://schemas.openxmlformats.org/officeDocument/2006/math">
                      <m:sSub>
                        <m:sSubPr>
                          <m:ctrlPr>
                            <a:rPr lang="en-US" sz="2800" b="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𝜏</m:t>
                          </m:r>
                        </m:e>
                        <m:sub>
                          <m:r>
                            <a:rPr lang="en-US" sz="2800" b="0" i="1" smtClean="0">
                              <a:solidFill>
                                <a:srgbClr val="00B050"/>
                              </a:solidFill>
                              <a:latin typeface="Cambria Math" panose="02040503050406030204" pitchFamily="18" charset="0"/>
                            </a:rPr>
                            <m:t>3</m:t>
                          </m:r>
                        </m:sub>
                      </m:sSub>
                      <m:r>
                        <a:rPr lang="en-US" sz="2800" b="0" i="1" smtClean="0">
                          <a:latin typeface="Cambria Math" panose="02040503050406030204" pitchFamily="18" charset="0"/>
                        </a:rPr>
                        <m:t>=0</m:t>
                      </m:r>
                    </m:oMath>
                  </a14:m>
                  <a:endParaRPr lang="en-CA" sz="2800" dirty="0"/>
                </a:p>
              </p:txBody>
            </p:sp>
          </mc:Choice>
          <mc:Fallback xmlns="">
            <p:sp>
              <p:nvSpPr>
                <p:cNvPr id="138" name="TextBox 137">
                  <a:extLst>
                    <a:ext uri="{FF2B5EF4-FFF2-40B4-BE49-F238E27FC236}">
                      <a16:creationId xmlns:a16="http://schemas.microsoft.com/office/drawing/2014/main" id="{40BEA326-B512-4525-8742-8752F269E3AA}"/>
                    </a:ext>
                  </a:extLst>
                </p:cNvPr>
                <p:cNvSpPr txBox="1">
                  <a:spLocks noRot="1" noChangeAspect="1" noMove="1" noResize="1" noEditPoints="1" noAdjustHandles="1" noChangeArrowheads="1" noChangeShapeType="1" noTextEdit="1"/>
                </p:cNvSpPr>
                <p:nvPr/>
              </p:nvSpPr>
              <p:spPr>
                <a:xfrm>
                  <a:off x="9366247" y="6273225"/>
                  <a:ext cx="1376487" cy="523220"/>
                </a:xfrm>
                <a:prstGeom prst="rect">
                  <a:avLst/>
                </a:prstGeom>
                <a:blipFill>
                  <a:blip r:embed="rId14"/>
                  <a:stretch>
                    <a:fillRect/>
                  </a:stretch>
                </a:blipFill>
                <a:ln w="38100">
                  <a:solidFill>
                    <a:schemeClr val="tx1"/>
                  </a:solidFill>
                </a:ln>
              </p:spPr>
              <p:txBody>
                <a:bodyPr/>
                <a:lstStyle/>
                <a:p>
                  <a:r>
                    <a:rPr lang="en-CA">
                      <a:noFill/>
                    </a:rPr>
                    <a:t> </a:t>
                  </a:r>
                </a:p>
              </p:txBody>
            </p:sp>
          </mc:Fallback>
        </mc:AlternateContent>
      </p:grpSp>
      <p:grpSp>
        <p:nvGrpSpPr>
          <p:cNvPr id="142" name="Group 141">
            <a:extLst>
              <a:ext uri="{FF2B5EF4-FFF2-40B4-BE49-F238E27FC236}">
                <a16:creationId xmlns:a16="http://schemas.microsoft.com/office/drawing/2014/main" id="{BA4BE6CF-0E05-4A5E-9880-D5B7FCD41DD2}"/>
              </a:ext>
            </a:extLst>
          </p:cNvPr>
          <p:cNvGrpSpPr/>
          <p:nvPr/>
        </p:nvGrpSpPr>
        <p:grpSpPr>
          <a:xfrm>
            <a:off x="7101639" y="2977575"/>
            <a:ext cx="4309667" cy="1723370"/>
            <a:chOff x="6280224" y="5073075"/>
            <a:chExt cx="4690581" cy="1723370"/>
          </a:xfrm>
        </p:grpSpPr>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6912C865-672C-418D-9A8D-BB4D3B739D16}"/>
                    </a:ext>
                  </a:extLst>
                </p:cNvPr>
                <p:cNvSpPr txBox="1"/>
                <p:nvPr/>
              </p:nvSpPr>
              <p:spPr>
                <a:xfrm>
                  <a:off x="6280224" y="6273225"/>
                  <a:ext cx="1367485" cy="523220"/>
                </a:xfrm>
                <a:prstGeom prst="rect">
                  <a:avLst/>
                </a:prstGeom>
                <a:solidFill>
                  <a:srgbClr val="FFDDDD"/>
                </a:solidFill>
                <a:ln w="38100">
                  <a:solidFill>
                    <a:schemeClr val="tx1"/>
                  </a:solidFill>
                </a:ln>
              </p:spPr>
              <p:txBody>
                <a:bodyPr wrap="none" rtlCol="0">
                  <a:spAutoFit/>
                </a:bodyPr>
                <a:lstStyle/>
                <a:p>
                  <a:pPr algn="ctr"/>
                  <a:r>
                    <a:rPr lang="en-US" sz="2800" b="0" dirty="0">
                      <a:solidFill>
                        <a:srgbClr val="FF0000"/>
                      </a:solidFill>
                    </a:rPr>
                    <a:t> </a:t>
                  </a:r>
                  <a14:m>
                    <m:oMath xmlns:m="http://schemas.openxmlformats.org/officeDocument/2006/math">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𝜏</m:t>
                          </m:r>
                        </m:e>
                        <m:sub>
                          <m:r>
                            <a:rPr lang="en-US" sz="2800" b="0" i="1" smtClean="0">
                              <a:solidFill>
                                <a:srgbClr val="FF0000"/>
                              </a:solidFill>
                              <a:latin typeface="Cambria Math" panose="02040503050406030204" pitchFamily="18" charset="0"/>
                            </a:rPr>
                            <m:t>1</m:t>
                          </m:r>
                        </m:sub>
                      </m:sSub>
                      <m:r>
                        <a:rPr lang="en-US" sz="2800" b="0" i="1" smtClean="0">
                          <a:latin typeface="Cambria Math" panose="02040503050406030204" pitchFamily="18" charset="0"/>
                        </a:rPr>
                        <m:t>=1</m:t>
                      </m:r>
                    </m:oMath>
                  </a14:m>
                  <a:endParaRPr lang="en-CA" sz="2800" dirty="0"/>
                </a:p>
              </p:txBody>
            </p:sp>
          </mc:Choice>
          <mc:Fallback xmlns="">
            <p:sp>
              <p:nvSpPr>
                <p:cNvPr id="143" name="TextBox 142">
                  <a:extLst>
                    <a:ext uri="{FF2B5EF4-FFF2-40B4-BE49-F238E27FC236}">
                      <a16:creationId xmlns:a16="http://schemas.microsoft.com/office/drawing/2014/main" id="{6912C865-672C-418D-9A8D-BB4D3B739D16}"/>
                    </a:ext>
                  </a:extLst>
                </p:cNvPr>
                <p:cNvSpPr txBox="1">
                  <a:spLocks noRot="1" noChangeAspect="1" noMove="1" noResize="1" noEditPoints="1" noAdjustHandles="1" noChangeArrowheads="1" noChangeShapeType="1" noTextEdit="1"/>
                </p:cNvSpPr>
                <p:nvPr/>
              </p:nvSpPr>
              <p:spPr>
                <a:xfrm>
                  <a:off x="6280224" y="6273225"/>
                  <a:ext cx="1367485" cy="523220"/>
                </a:xfrm>
                <a:prstGeom prst="rect">
                  <a:avLst/>
                </a:prstGeom>
                <a:blipFill>
                  <a:blip r:embed="rId15"/>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0F03DD95-E207-4AEA-A8BB-09E8A5A4E028}"/>
                    </a:ext>
                  </a:extLst>
                </p:cNvPr>
                <p:cNvSpPr txBox="1"/>
                <p:nvPr/>
              </p:nvSpPr>
              <p:spPr>
                <a:xfrm>
                  <a:off x="7903920" y="5663625"/>
                  <a:ext cx="1376487" cy="523220"/>
                </a:xfrm>
                <a:prstGeom prst="rect">
                  <a:avLst/>
                </a:prstGeom>
                <a:solidFill>
                  <a:schemeClr val="accent4">
                    <a:lumMod val="20000"/>
                    <a:lumOff val="80000"/>
                  </a:schemeClr>
                </a:solidFill>
                <a:ln w="38100">
                  <a:solidFill>
                    <a:schemeClr val="tx1"/>
                  </a:solidFill>
                </a:ln>
              </p:spPr>
              <p:txBody>
                <a:bodyPr wrap="none" rtlCol="0">
                  <a:spAutoFit/>
                </a:bodyPr>
                <a:lstStyle/>
                <a:p>
                  <a:pPr algn="ctr"/>
                  <a:r>
                    <a:rPr lang="en-US" sz="2800" b="0" dirty="0">
                      <a:solidFill>
                        <a:srgbClr val="FFC000"/>
                      </a:solidFill>
                    </a:rPr>
                    <a:t> </a:t>
                  </a:r>
                  <a14:m>
                    <m:oMath xmlns:m="http://schemas.openxmlformats.org/officeDocument/2006/math">
                      <m:sSub>
                        <m:sSubPr>
                          <m:ctrlPr>
                            <a:rPr lang="en-US" sz="2800" b="0" i="1" smtClean="0">
                              <a:solidFill>
                                <a:srgbClr val="FFC000"/>
                              </a:solidFill>
                              <a:latin typeface="Cambria Math" panose="02040503050406030204" pitchFamily="18" charset="0"/>
                            </a:rPr>
                          </m:ctrlPr>
                        </m:sSubPr>
                        <m:e>
                          <m:r>
                            <a:rPr lang="en-US" sz="2800" b="0" i="1" smtClean="0">
                              <a:solidFill>
                                <a:srgbClr val="FFC000"/>
                              </a:solidFill>
                              <a:latin typeface="Cambria Math" panose="02040503050406030204" pitchFamily="18" charset="0"/>
                            </a:rPr>
                            <m:t>𝜏</m:t>
                          </m:r>
                        </m:e>
                        <m:sub>
                          <m:r>
                            <a:rPr lang="en-US" sz="2800" b="0" i="1" smtClean="0">
                              <a:solidFill>
                                <a:srgbClr val="FFC000"/>
                              </a:solidFill>
                              <a:latin typeface="Cambria Math" panose="02040503050406030204" pitchFamily="18" charset="0"/>
                            </a:rPr>
                            <m:t>2</m:t>
                          </m:r>
                        </m:sub>
                      </m:sSub>
                      <m:r>
                        <a:rPr lang="en-US" sz="2800" b="0" i="1" smtClean="0">
                          <a:latin typeface="Cambria Math" panose="02040503050406030204" pitchFamily="18" charset="0"/>
                        </a:rPr>
                        <m:t>=2</m:t>
                      </m:r>
                    </m:oMath>
                  </a14:m>
                  <a:endParaRPr lang="en-CA" sz="2800" dirty="0"/>
                </a:p>
              </p:txBody>
            </p:sp>
          </mc:Choice>
          <mc:Fallback xmlns="">
            <p:sp>
              <p:nvSpPr>
                <p:cNvPr id="144" name="TextBox 143">
                  <a:extLst>
                    <a:ext uri="{FF2B5EF4-FFF2-40B4-BE49-F238E27FC236}">
                      <a16:creationId xmlns:a16="http://schemas.microsoft.com/office/drawing/2014/main" id="{0F03DD95-E207-4AEA-A8BB-09E8A5A4E028}"/>
                    </a:ext>
                  </a:extLst>
                </p:cNvPr>
                <p:cNvSpPr txBox="1">
                  <a:spLocks noRot="1" noChangeAspect="1" noMove="1" noResize="1" noEditPoints="1" noAdjustHandles="1" noChangeArrowheads="1" noChangeShapeType="1" noTextEdit="1"/>
                </p:cNvSpPr>
                <p:nvPr/>
              </p:nvSpPr>
              <p:spPr>
                <a:xfrm>
                  <a:off x="7903920" y="5663625"/>
                  <a:ext cx="1376487" cy="523220"/>
                </a:xfrm>
                <a:prstGeom prst="rect">
                  <a:avLst/>
                </a:prstGeom>
                <a:blipFill>
                  <a:blip r:embed="rId16"/>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9DF26060-C1CA-4324-9712-786466B6EB4E}"/>
                    </a:ext>
                  </a:extLst>
                </p:cNvPr>
                <p:cNvSpPr txBox="1"/>
                <p:nvPr/>
              </p:nvSpPr>
              <p:spPr>
                <a:xfrm>
                  <a:off x="9594318" y="5073075"/>
                  <a:ext cx="1376487" cy="523220"/>
                </a:xfrm>
                <a:prstGeom prst="rect">
                  <a:avLst/>
                </a:prstGeom>
                <a:solidFill>
                  <a:schemeClr val="accent6">
                    <a:lumMod val="20000"/>
                    <a:lumOff val="80000"/>
                  </a:schemeClr>
                </a:solidFill>
                <a:ln w="38100">
                  <a:solidFill>
                    <a:schemeClr val="tx1"/>
                  </a:solidFill>
                </a:ln>
              </p:spPr>
              <p:txBody>
                <a:bodyPr wrap="none" rtlCol="0">
                  <a:spAutoFit/>
                </a:bodyPr>
                <a:lstStyle/>
                <a:p>
                  <a:pPr algn="ctr"/>
                  <a:r>
                    <a:rPr lang="en-US" sz="2800" b="0" dirty="0">
                      <a:solidFill>
                        <a:srgbClr val="00B050"/>
                      </a:solidFill>
                    </a:rPr>
                    <a:t> </a:t>
                  </a:r>
                  <a14:m>
                    <m:oMath xmlns:m="http://schemas.openxmlformats.org/officeDocument/2006/math">
                      <m:sSub>
                        <m:sSubPr>
                          <m:ctrlPr>
                            <a:rPr lang="en-US" sz="2800" b="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𝜏</m:t>
                          </m:r>
                        </m:e>
                        <m:sub>
                          <m:r>
                            <a:rPr lang="en-US" sz="2800" b="0" i="1" smtClean="0">
                              <a:solidFill>
                                <a:srgbClr val="00B050"/>
                              </a:solidFill>
                              <a:latin typeface="Cambria Math" panose="02040503050406030204" pitchFamily="18" charset="0"/>
                            </a:rPr>
                            <m:t>3</m:t>
                          </m:r>
                        </m:sub>
                      </m:sSub>
                      <m:r>
                        <a:rPr lang="en-US" sz="2800" b="0" i="1" smtClean="0">
                          <a:latin typeface="Cambria Math" panose="02040503050406030204" pitchFamily="18" charset="0"/>
                        </a:rPr>
                        <m:t>=3</m:t>
                      </m:r>
                    </m:oMath>
                  </a14:m>
                  <a:endParaRPr lang="en-CA" sz="2800" dirty="0"/>
                </a:p>
              </p:txBody>
            </p:sp>
          </mc:Choice>
          <mc:Fallback xmlns="">
            <p:sp>
              <p:nvSpPr>
                <p:cNvPr id="145" name="TextBox 144">
                  <a:extLst>
                    <a:ext uri="{FF2B5EF4-FFF2-40B4-BE49-F238E27FC236}">
                      <a16:creationId xmlns:a16="http://schemas.microsoft.com/office/drawing/2014/main" id="{9DF26060-C1CA-4324-9712-786466B6EB4E}"/>
                    </a:ext>
                  </a:extLst>
                </p:cNvPr>
                <p:cNvSpPr txBox="1">
                  <a:spLocks noRot="1" noChangeAspect="1" noMove="1" noResize="1" noEditPoints="1" noAdjustHandles="1" noChangeArrowheads="1" noChangeShapeType="1" noTextEdit="1"/>
                </p:cNvSpPr>
                <p:nvPr/>
              </p:nvSpPr>
              <p:spPr>
                <a:xfrm>
                  <a:off x="9594318" y="5073075"/>
                  <a:ext cx="1376487" cy="523220"/>
                </a:xfrm>
                <a:prstGeom prst="rect">
                  <a:avLst/>
                </a:prstGeom>
                <a:blipFill>
                  <a:blip r:embed="rId17"/>
                  <a:stretch>
                    <a:fillRect/>
                  </a:stretch>
                </a:blipFill>
                <a:ln w="38100">
                  <a:solidFill>
                    <a:schemeClr val="tx1"/>
                  </a:solidFill>
                </a:ln>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591753A3-97EC-4967-9A18-CC577285AD20}"/>
                  </a:ext>
                </a:extLst>
              </p:cNvPr>
              <p:cNvSpPr txBox="1"/>
              <p:nvPr/>
            </p:nvSpPr>
            <p:spPr>
              <a:xfrm>
                <a:off x="304800" y="5534561"/>
                <a:ext cx="5334000" cy="1323439"/>
              </a:xfrm>
              <a:prstGeom prst="rect">
                <a:avLst/>
              </a:prstGeom>
              <a:noFill/>
              <a:ln>
                <a:noFill/>
              </a:ln>
            </p:spPr>
            <p:txBody>
              <a:bodyPr wrap="square" rtlCol="0">
                <a:spAutoFit/>
              </a:bodyPr>
              <a:lstStyle/>
              <a:p>
                <a14:m>
                  <m:oMath xmlns:m="http://schemas.openxmlformats.org/officeDocument/2006/math">
                    <m:r>
                      <a:rPr lang="en-US" sz="4000" b="0" i="1" dirty="0" smtClean="0">
                        <a:solidFill>
                          <a:srgbClr val="0070C0"/>
                        </a:solidFill>
                        <a:latin typeface="Cambria Math" panose="02040503050406030204" pitchFamily="18" charset="0"/>
                      </a:rPr>
                      <m:t>𝑡</m:t>
                    </m:r>
                    <m:r>
                      <a:rPr lang="en-US" sz="4000" i="1" dirty="0">
                        <a:latin typeface="Cambria Math" panose="02040503050406030204" pitchFamily="18" charset="0"/>
                      </a:rPr>
                      <m:t>=</m:t>
                    </m:r>
                    <m:r>
                      <a:rPr lang="en-US" sz="4000" b="0" i="1" dirty="0" smtClean="0">
                        <a:solidFill>
                          <a:srgbClr val="FFC000"/>
                        </a:solidFill>
                        <a:latin typeface="Cambria Math" panose="02040503050406030204" pitchFamily="18" charset="0"/>
                      </a:rPr>
                      <m:t>𝜏</m:t>
                    </m:r>
                  </m:oMath>
                </a14:m>
                <a:r>
                  <a:rPr lang="en-CA" sz="4000" dirty="0">
                    <a:solidFill>
                      <a:srgbClr val="0070C0"/>
                    </a:solidFill>
                  </a:rPr>
                  <a:t>     </a:t>
                </a:r>
                <a:r>
                  <a:rPr lang="en-CA" sz="3600" dirty="0"/>
                  <a:t>(proper time)</a:t>
                </a:r>
              </a:p>
              <a:p>
                <a14:m>
                  <m:oMath xmlns:m="http://schemas.openxmlformats.org/officeDocument/2006/math">
                    <m:r>
                      <a:rPr lang="en-US" sz="4000" i="1" dirty="0" smtClean="0">
                        <a:solidFill>
                          <a:srgbClr val="0070C0"/>
                        </a:solidFill>
                        <a:latin typeface="Cambria Math" panose="02040503050406030204" pitchFamily="18" charset="0"/>
                      </a:rPr>
                      <m:t>𝑥</m:t>
                    </m:r>
                    <m:r>
                      <a:rPr lang="en-US" sz="4000" i="1" dirty="0">
                        <a:latin typeface="Cambria Math" panose="02040503050406030204" pitchFamily="18" charset="0"/>
                      </a:rPr>
                      <m:t>=</m:t>
                    </m:r>
                    <m:sSub>
                      <m:sSubPr>
                        <m:ctrlPr>
                          <a:rPr lang="en-US" sz="4000" b="0" i="1" dirty="0" smtClean="0">
                            <a:solidFill>
                              <a:srgbClr val="FFC000"/>
                            </a:solidFill>
                            <a:latin typeface="Cambria Math" panose="02040503050406030204" pitchFamily="18" charset="0"/>
                          </a:rPr>
                        </m:ctrlPr>
                      </m:sSubPr>
                      <m:e>
                        <m:r>
                          <a:rPr lang="en-US" sz="4000" b="0" i="1" dirty="0" smtClean="0">
                            <a:solidFill>
                              <a:srgbClr val="FFC000"/>
                            </a:solidFill>
                            <a:latin typeface="Cambria Math" panose="02040503050406030204" pitchFamily="18" charset="0"/>
                          </a:rPr>
                          <m:t>𝐿</m:t>
                        </m:r>
                      </m:e>
                      <m:sub>
                        <m:r>
                          <a:rPr lang="en-US" sz="4000" b="0" i="1" dirty="0" smtClean="0">
                            <a:solidFill>
                              <a:srgbClr val="FFC000"/>
                            </a:solidFill>
                            <a:latin typeface="Cambria Math" panose="02040503050406030204" pitchFamily="18" charset="0"/>
                          </a:rPr>
                          <m:t>0</m:t>
                        </m:r>
                      </m:sub>
                    </m:sSub>
                  </m:oMath>
                </a14:m>
                <a:r>
                  <a:rPr lang="en-CA" sz="4000" dirty="0">
                    <a:solidFill>
                      <a:srgbClr val="0070C0"/>
                    </a:solidFill>
                  </a:rPr>
                  <a:t>  </a:t>
                </a:r>
                <a:r>
                  <a:rPr lang="en-CA" sz="3600" dirty="0"/>
                  <a:t>(proper length)</a:t>
                </a:r>
              </a:p>
            </p:txBody>
          </p:sp>
        </mc:Choice>
        <mc:Fallback xmlns="">
          <p:sp>
            <p:nvSpPr>
              <p:cNvPr id="147" name="TextBox 146">
                <a:extLst>
                  <a:ext uri="{FF2B5EF4-FFF2-40B4-BE49-F238E27FC236}">
                    <a16:creationId xmlns:a16="http://schemas.microsoft.com/office/drawing/2014/main" id="{591753A3-97EC-4967-9A18-CC577285AD20}"/>
                  </a:ext>
                </a:extLst>
              </p:cNvPr>
              <p:cNvSpPr txBox="1">
                <a:spLocks noRot="1" noChangeAspect="1" noMove="1" noResize="1" noEditPoints="1" noAdjustHandles="1" noChangeArrowheads="1" noChangeShapeType="1" noTextEdit="1"/>
              </p:cNvSpPr>
              <p:nvPr/>
            </p:nvSpPr>
            <p:spPr>
              <a:xfrm>
                <a:off x="304800" y="5534561"/>
                <a:ext cx="5334000" cy="1323439"/>
              </a:xfrm>
              <a:prstGeom prst="rect">
                <a:avLst/>
              </a:prstGeom>
              <a:blipFill>
                <a:blip r:embed="rId18"/>
                <a:stretch>
                  <a:fillRect t="-3687" b="-15668"/>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36D482C1-C9E7-4294-9D21-602C1670911E}"/>
                  </a:ext>
                </a:extLst>
              </p:cNvPr>
              <p:cNvSpPr txBox="1"/>
              <p:nvPr/>
            </p:nvSpPr>
            <p:spPr>
              <a:xfrm>
                <a:off x="6362700" y="5534561"/>
                <a:ext cx="4914900" cy="1323439"/>
              </a:xfrm>
              <a:prstGeom prst="rect">
                <a:avLst/>
              </a:prstGeom>
              <a:noFill/>
              <a:ln>
                <a:noFill/>
              </a:ln>
            </p:spPr>
            <p:txBody>
              <a:bodyPr wrap="square" rtlCol="0">
                <a:spAutoFit/>
              </a:bodyPr>
              <a:lstStyle/>
              <a:p>
                <a14:m>
                  <m:oMath xmlns:m="http://schemas.openxmlformats.org/officeDocument/2006/math">
                    <m:acc>
                      <m:accPr>
                        <m:chr m:val="̃"/>
                        <m:ctrlPr>
                          <a:rPr lang="en-US" sz="4000" i="1" smtClean="0">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r>
                      <a:rPr lang="en-US" sz="4000" b="0" i="1" dirty="0" smtClean="0">
                        <a:latin typeface="Cambria Math" panose="02040503050406030204" pitchFamily="18" charset="0"/>
                      </a:rPr>
                      <m:t>≠</m:t>
                    </m:r>
                    <m:r>
                      <a:rPr lang="en-US" sz="4000" b="0" i="1" dirty="0" smtClean="0">
                        <a:solidFill>
                          <a:srgbClr val="FFC000"/>
                        </a:solidFill>
                        <a:latin typeface="Cambria Math" panose="02040503050406030204" pitchFamily="18" charset="0"/>
                      </a:rPr>
                      <m:t>𝜏</m:t>
                    </m:r>
                  </m:oMath>
                </a14:m>
                <a:r>
                  <a:rPr lang="en-CA" sz="4000" dirty="0">
                    <a:solidFill>
                      <a:srgbClr val="0070C0"/>
                    </a:solidFill>
                  </a:rPr>
                  <a:t>    </a:t>
                </a:r>
                <a:r>
                  <a:rPr lang="en-CA" sz="3600" dirty="0"/>
                  <a:t>(proper time)</a:t>
                </a:r>
              </a:p>
              <a:p>
                <a14:m>
                  <m:oMath xmlns:m="http://schemas.openxmlformats.org/officeDocument/2006/math">
                    <m:acc>
                      <m:accPr>
                        <m:chr m:val="̃"/>
                        <m:ctrlPr>
                          <a:rPr lang="en-US" sz="4000" i="1">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𝑥</m:t>
                        </m:r>
                      </m:e>
                    </m:acc>
                    <m:r>
                      <a:rPr lang="en-US" sz="4000" b="0" i="1" dirty="0" smtClean="0">
                        <a:latin typeface="Cambria Math" panose="02040503050406030204" pitchFamily="18" charset="0"/>
                      </a:rPr>
                      <m:t>≠</m:t>
                    </m:r>
                    <m:sSub>
                      <m:sSubPr>
                        <m:ctrlPr>
                          <a:rPr lang="en-US" sz="4000" b="0" i="1" dirty="0" smtClean="0">
                            <a:solidFill>
                              <a:srgbClr val="FFC000"/>
                            </a:solidFill>
                            <a:latin typeface="Cambria Math" panose="02040503050406030204" pitchFamily="18" charset="0"/>
                          </a:rPr>
                        </m:ctrlPr>
                      </m:sSubPr>
                      <m:e>
                        <m:r>
                          <a:rPr lang="en-US" sz="4000" b="0" i="1" dirty="0" smtClean="0">
                            <a:solidFill>
                              <a:srgbClr val="FFC000"/>
                            </a:solidFill>
                            <a:latin typeface="Cambria Math" panose="02040503050406030204" pitchFamily="18" charset="0"/>
                          </a:rPr>
                          <m:t>𝐿</m:t>
                        </m:r>
                      </m:e>
                      <m:sub>
                        <m:r>
                          <a:rPr lang="en-US" sz="4000" b="0" i="1" dirty="0" smtClean="0">
                            <a:solidFill>
                              <a:srgbClr val="FFC000"/>
                            </a:solidFill>
                            <a:latin typeface="Cambria Math" panose="02040503050406030204" pitchFamily="18" charset="0"/>
                          </a:rPr>
                          <m:t>0</m:t>
                        </m:r>
                      </m:sub>
                    </m:sSub>
                  </m:oMath>
                </a14:m>
                <a:r>
                  <a:rPr lang="en-CA" sz="4000" dirty="0">
                    <a:solidFill>
                      <a:srgbClr val="0070C0"/>
                    </a:solidFill>
                  </a:rPr>
                  <a:t>  </a:t>
                </a:r>
                <a:r>
                  <a:rPr lang="en-CA" sz="3600" dirty="0"/>
                  <a:t>(proper length)</a:t>
                </a:r>
              </a:p>
            </p:txBody>
          </p:sp>
        </mc:Choice>
        <mc:Fallback xmlns="">
          <p:sp>
            <p:nvSpPr>
              <p:cNvPr id="149" name="TextBox 148">
                <a:extLst>
                  <a:ext uri="{FF2B5EF4-FFF2-40B4-BE49-F238E27FC236}">
                    <a16:creationId xmlns:a16="http://schemas.microsoft.com/office/drawing/2014/main" id="{36D482C1-C9E7-4294-9D21-602C1670911E}"/>
                  </a:ext>
                </a:extLst>
              </p:cNvPr>
              <p:cNvSpPr txBox="1">
                <a:spLocks noRot="1" noChangeAspect="1" noMove="1" noResize="1" noEditPoints="1" noAdjustHandles="1" noChangeArrowheads="1" noChangeShapeType="1" noTextEdit="1"/>
              </p:cNvSpPr>
              <p:nvPr/>
            </p:nvSpPr>
            <p:spPr>
              <a:xfrm>
                <a:off x="6362700" y="5534561"/>
                <a:ext cx="4914900" cy="1323439"/>
              </a:xfrm>
              <a:prstGeom prst="rect">
                <a:avLst/>
              </a:prstGeom>
              <a:blipFill>
                <a:blip r:embed="rId19"/>
                <a:stretch>
                  <a:fillRect t="-3687" b="-15668"/>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EA280D59-314E-425E-BC08-A8A5A1CAEA17}"/>
                  </a:ext>
                </a:extLst>
              </p:cNvPr>
              <p:cNvSpPr txBox="1"/>
              <p:nvPr/>
            </p:nvSpPr>
            <p:spPr>
              <a:xfrm>
                <a:off x="6400800" y="1229261"/>
                <a:ext cx="1771650" cy="1815882"/>
              </a:xfrm>
              <a:prstGeom prst="rect">
                <a:avLst/>
              </a:prstGeom>
              <a:noFill/>
              <a:ln w="38100">
                <a:solidFill>
                  <a:srgbClr val="002060"/>
                </a:solidFill>
              </a:ln>
            </p:spPr>
            <p:txBody>
              <a:bodyPr wrap="square" rtlCol="0">
                <a:spAutoFit/>
              </a:bodyPr>
              <a:lstStyle/>
              <a:p>
                <a14:m>
                  <m:oMath xmlns:m="http://schemas.openxmlformats.org/officeDocument/2006/math">
                    <m:acc>
                      <m:accPr>
                        <m:chr m:val="̃"/>
                        <m:ctrlPr>
                          <a:rPr lang="en-US" sz="4000" i="1">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𝑥</m:t>
                        </m:r>
                      </m:e>
                    </m:acc>
                    <m:r>
                      <a:rPr lang="en-US" sz="4000" b="0" i="1" dirty="0" smtClean="0">
                        <a:latin typeface="Cambria Math" panose="02040503050406030204" pitchFamily="18" charset="0"/>
                      </a:rPr>
                      <m:t>=</m:t>
                    </m:r>
                    <m:sSub>
                      <m:sSubPr>
                        <m:ctrlPr>
                          <a:rPr lang="en-US" sz="4000" b="0" i="1" dirty="0" smtClean="0">
                            <a:solidFill>
                              <a:srgbClr val="FFC000"/>
                            </a:solidFill>
                            <a:latin typeface="Cambria Math" panose="02040503050406030204" pitchFamily="18" charset="0"/>
                          </a:rPr>
                        </m:ctrlPr>
                      </m:sSubPr>
                      <m:e>
                        <m:r>
                          <a:rPr lang="en-US" sz="4000" b="0" i="1" dirty="0" smtClean="0">
                            <a:solidFill>
                              <a:srgbClr val="FFC000"/>
                            </a:solidFill>
                            <a:latin typeface="Cambria Math" panose="02040503050406030204" pitchFamily="18" charset="0"/>
                          </a:rPr>
                          <m:t>𝐿</m:t>
                        </m:r>
                      </m:e>
                      <m:sub>
                        <m:r>
                          <a:rPr lang="en-US" sz="4000" b="0" i="1" dirty="0" smtClean="0">
                            <a:solidFill>
                              <a:srgbClr val="FFC000"/>
                            </a:solidFill>
                            <a:latin typeface="Cambria Math" panose="02040503050406030204" pitchFamily="18" charset="0"/>
                          </a:rPr>
                          <m:t>0</m:t>
                        </m:r>
                      </m:sub>
                    </m:sSub>
                  </m:oMath>
                </a14:m>
                <a:r>
                  <a:rPr lang="en-CA" sz="4000" dirty="0">
                    <a:solidFill>
                      <a:srgbClr val="0070C0"/>
                    </a:solidFill>
                  </a:rPr>
                  <a:t>  </a:t>
                </a:r>
              </a:p>
              <a:p>
                <a:r>
                  <a:rPr lang="en-CA" sz="3600" dirty="0"/>
                  <a:t>(true for</a:t>
                </a:r>
              </a:p>
              <a:p>
                <a:r>
                  <a:rPr lang="en-CA" sz="3600" dirty="0" err="1"/>
                  <a:t>Rindler</a:t>
                </a:r>
                <a:r>
                  <a:rPr lang="en-CA" sz="3600" dirty="0"/>
                  <a:t>)</a:t>
                </a:r>
              </a:p>
            </p:txBody>
          </p:sp>
        </mc:Choice>
        <mc:Fallback xmlns="">
          <p:sp>
            <p:nvSpPr>
              <p:cNvPr id="151" name="TextBox 150">
                <a:extLst>
                  <a:ext uri="{FF2B5EF4-FFF2-40B4-BE49-F238E27FC236}">
                    <a16:creationId xmlns:a16="http://schemas.microsoft.com/office/drawing/2014/main" id="{EA280D59-314E-425E-BC08-A8A5A1CAEA17}"/>
                  </a:ext>
                </a:extLst>
              </p:cNvPr>
              <p:cNvSpPr txBox="1">
                <a:spLocks noRot="1" noChangeAspect="1" noMove="1" noResize="1" noEditPoints="1" noAdjustHandles="1" noChangeArrowheads="1" noChangeShapeType="1" noTextEdit="1"/>
              </p:cNvSpPr>
              <p:nvPr/>
            </p:nvSpPr>
            <p:spPr>
              <a:xfrm>
                <a:off x="6400800" y="1229261"/>
                <a:ext cx="1771650" cy="1815882"/>
              </a:xfrm>
              <a:prstGeom prst="rect">
                <a:avLst/>
              </a:prstGeom>
              <a:blipFill>
                <a:blip r:embed="rId20"/>
                <a:stretch>
                  <a:fillRect l="-9091" r="-6734" b="-10526"/>
                </a:stretch>
              </a:blipFill>
              <a:ln w="38100">
                <a:solidFill>
                  <a:srgbClr val="002060"/>
                </a:solidFill>
              </a:ln>
            </p:spPr>
            <p:txBody>
              <a:bodyPr/>
              <a:lstStyle/>
              <a:p>
                <a:r>
                  <a:rPr lang="en-CA">
                    <a:noFill/>
                  </a:rPr>
                  <a:t> </a:t>
                </a:r>
              </a:p>
            </p:txBody>
          </p:sp>
        </mc:Fallback>
      </mc:AlternateContent>
    </p:spTree>
    <p:extLst>
      <p:ext uri="{BB962C8B-B14F-4D97-AF65-F5344CB8AC3E}">
        <p14:creationId xmlns:p14="http://schemas.microsoft.com/office/powerpoint/2010/main" val="20269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anim calcmode="lin" valueType="num">
                                      <p:cBhvr>
                                        <p:cTn id="8" dur="1000" fill="hold"/>
                                        <p:tgtEl>
                                          <p:spTgt spid="124"/>
                                        </p:tgtEl>
                                        <p:attrNameLst>
                                          <p:attrName>ppt_x</p:attrName>
                                        </p:attrNameLst>
                                      </p:cBhvr>
                                      <p:tavLst>
                                        <p:tav tm="0">
                                          <p:val>
                                            <p:strVal val="#ppt_x"/>
                                          </p:val>
                                        </p:tav>
                                        <p:tav tm="100000">
                                          <p:val>
                                            <p:strVal val="#ppt_x"/>
                                          </p:val>
                                        </p:tav>
                                      </p:tavLst>
                                    </p:anim>
                                    <p:anim calcmode="lin" valueType="num">
                                      <p:cBhvr>
                                        <p:cTn id="9"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7"/>
                                        </p:tgtEl>
                                        <p:attrNameLst>
                                          <p:attrName>style.visibility</p:attrName>
                                        </p:attrNameLst>
                                      </p:cBhvr>
                                      <p:to>
                                        <p:strVal val="visible"/>
                                      </p:to>
                                    </p:set>
                                    <p:animEffect transition="in" filter="fade">
                                      <p:cBhvr>
                                        <p:cTn id="14" dur="1000"/>
                                        <p:tgtEl>
                                          <p:spTgt spid="127"/>
                                        </p:tgtEl>
                                      </p:cBhvr>
                                    </p:animEffect>
                                    <p:anim calcmode="lin" valueType="num">
                                      <p:cBhvr>
                                        <p:cTn id="15" dur="1000" fill="hold"/>
                                        <p:tgtEl>
                                          <p:spTgt spid="127"/>
                                        </p:tgtEl>
                                        <p:attrNameLst>
                                          <p:attrName>ppt_x</p:attrName>
                                        </p:attrNameLst>
                                      </p:cBhvr>
                                      <p:tavLst>
                                        <p:tav tm="0">
                                          <p:val>
                                            <p:strVal val="#ppt_x"/>
                                          </p:val>
                                        </p:tav>
                                        <p:tav tm="100000">
                                          <p:val>
                                            <p:strVal val="#ppt_x"/>
                                          </p:val>
                                        </p:tav>
                                      </p:tavLst>
                                    </p:anim>
                                    <p:anim calcmode="lin" valueType="num">
                                      <p:cBhvr>
                                        <p:cTn id="16" dur="1000" fill="hold"/>
                                        <p:tgtEl>
                                          <p:spTgt spid="1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8"/>
                                        </p:tgtEl>
                                        <p:attrNameLst>
                                          <p:attrName>style.visibility</p:attrName>
                                        </p:attrNameLst>
                                      </p:cBhvr>
                                      <p:to>
                                        <p:strVal val="visible"/>
                                      </p:to>
                                    </p:set>
                                    <p:animEffect transition="in" filter="fade">
                                      <p:cBhvr>
                                        <p:cTn id="21" dur="1000"/>
                                        <p:tgtEl>
                                          <p:spTgt spid="128"/>
                                        </p:tgtEl>
                                      </p:cBhvr>
                                    </p:animEffect>
                                    <p:anim calcmode="lin" valueType="num">
                                      <p:cBhvr>
                                        <p:cTn id="22" dur="1000" fill="hold"/>
                                        <p:tgtEl>
                                          <p:spTgt spid="128"/>
                                        </p:tgtEl>
                                        <p:attrNameLst>
                                          <p:attrName>ppt_x</p:attrName>
                                        </p:attrNameLst>
                                      </p:cBhvr>
                                      <p:tavLst>
                                        <p:tav tm="0">
                                          <p:val>
                                            <p:strVal val="#ppt_x"/>
                                          </p:val>
                                        </p:tav>
                                        <p:tav tm="100000">
                                          <p:val>
                                            <p:strVal val="#ppt_x"/>
                                          </p:val>
                                        </p:tav>
                                      </p:tavLst>
                                    </p:anim>
                                    <p:anim calcmode="lin" valueType="num">
                                      <p:cBhvr>
                                        <p:cTn id="23"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7" grpId="0" animBg="1"/>
      <p:bldP spid="12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87319B6-EFB2-444E-8965-66F3EC361FB3}"/>
              </a:ext>
            </a:extLst>
          </p:cNvPr>
          <p:cNvSpPr txBox="1"/>
          <p:nvPr/>
        </p:nvSpPr>
        <p:spPr>
          <a:xfrm>
            <a:off x="457200" y="3028950"/>
            <a:ext cx="9054595" cy="3416320"/>
          </a:xfrm>
          <a:prstGeom prst="rect">
            <a:avLst/>
          </a:prstGeom>
          <a:noFill/>
        </p:spPr>
        <p:txBody>
          <a:bodyPr wrap="none" rtlCol="0">
            <a:spAutoFit/>
          </a:bodyPr>
          <a:lstStyle/>
          <a:p>
            <a:pPr>
              <a:spcAft>
                <a:spcPts val="2400"/>
              </a:spcAft>
            </a:pPr>
            <a:r>
              <a:rPr lang="en-US" sz="4400" dirty="0"/>
              <a:t>We need:</a:t>
            </a:r>
          </a:p>
          <a:p>
            <a:pPr marL="457200" indent="-457200">
              <a:spcAft>
                <a:spcPts val="2400"/>
              </a:spcAft>
              <a:buFont typeface="Arial" panose="020B0604020202020204" pitchFamily="34" charset="0"/>
              <a:buChar char="•"/>
            </a:pPr>
            <a:r>
              <a:rPr lang="en-US" sz="4400" dirty="0"/>
              <a:t>The Jacobian Matrix </a:t>
            </a:r>
            <a:r>
              <a:rPr lang="en-US" sz="4400" dirty="0">
                <a:solidFill>
                  <a:srgbClr val="FF0000"/>
                </a:solidFill>
              </a:rPr>
              <a:t>(Relativity 105c)</a:t>
            </a:r>
          </a:p>
          <a:p>
            <a:pPr marL="457200" indent="-457200">
              <a:spcAft>
                <a:spcPts val="2400"/>
              </a:spcAft>
              <a:buFont typeface="Arial" panose="020B0604020202020204" pitchFamily="34" charset="0"/>
              <a:buChar char="•"/>
            </a:pPr>
            <a:r>
              <a:rPr lang="en-US" sz="4400" dirty="0"/>
              <a:t>The </a:t>
            </a:r>
            <a:r>
              <a:rPr lang="en-US" sz="4400" dirty="0" err="1"/>
              <a:t>Rindler</a:t>
            </a:r>
            <a:r>
              <a:rPr lang="en-US" sz="4400" dirty="0"/>
              <a:t> Metric for proper time </a:t>
            </a:r>
            <a:br>
              <a:rPr lang="en-US" sz="4400" dirty="0"/>
            </a:br>
            <a:r>
              <a:rPr lang="en-US" sz="4400" dirty="0"/>
              <a:t>   along curves </a:t>
            </a:r>
            <a:r>
              <a:rPr lang="en-US" sz="4400" dirty="0">
                <a:solidFill>
                  <a:srgbClr val="FF0000"/>
                </a:solidFill>
              </a:rPr>
              <a:t>(Relativity 105d)</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3C9A1AB-4B31-4FAC-B89C-E8A0DDE42B18}"/>
                  </a:ext>
                </a:extLst>
              </p:cNvPr>
              <p:cNvSpPr txBox="1"/>
              <p:nvPr/>
            </p:nvSpPr>
            <p:spPr>
              <a:xfrm>
                <a:off x="457200" y="133350"/>
                <a:ext cx="11544300" cy="2341538"/>
              </a:xfrm>
              <a:prstGeom prst="rect">
                <a:avLst/>
              </a:prstGeom>
              <a:noFill/>
              <a:ln>
                <a:noFill/>
              </a:ln>
            </p:spPr>
            <p:txBody>
              <a:bodyPr wrap="square" rtlCol="0">
                <a:spAutoFit/>
              </a:bodyPr>
              <a:lstStyle/>
              <a:p>
                <a:r>
                  <a:rPr lang="en-US" sz="4400"/>
                  <a:t>Non-Inertial Frames:</a:t>
                </a:r>
                <a:endParaRPr lang="en-US" sz="4400" dirty="0"/>
              </a:p>
              <a:p>
                <a:pPr marL="571500" indent="-571500">
                  <a:buFont typeface="Arial" panose="020B0604020202020204" pitchFamily="34" charset="0"/>
                  <a:buChar char="•"/>
                </a:pPr>
                <a:r>
                  <a:rPr lang="en-US" sz="4400" dirty="0"/>
                  <a:t>It’s possible that </a:t>
                </a:r>
                <a14:m>
                  <m:oMath xmlns:m="http://schemas.openxmlformats.org/officeDocument/2006/math">
                    <m:acc>
                      <m:accPr>
                        <m:chr m:val="̃"/>
                        <m:ctrlPr>
                          <a:rPr lang="en-US" sz="4400" i="1" smtClean="0">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r>
                      <a:rPr lang="en-US" sz="4400" b="0" i="1" dirty="0" smtClean="0">
                        <a:latin typeface="Cambria Math" panose="02040503050406030204" pitchFamily="18" charset="0"/>
                      </a:rPr>
                      <m:t>≠</m:t>
                    </m:r>
                    <m:r>
                      <a:rPr lang="en-US" sz="4400" b="0" i="1" dirty="0" smtClean="0">
                        <a:solidFill>
                          <a:srgbClr val="FFC000"/>
                        </a:solidFill>
                        <a:latin typeface="Cambria Math" panose="02040503050406030204" pitchFamily="18" charset="0"/>
                      </a:rPr>
                      <m:t>𝜏</m:t>
                    </m:r>
                  </m:oMath>
                </a14:m>
                <a:r>
                  <a:rPr lang="en-US" sz="4400" dirty="0"/>
                  <a:t> and </a:t>
                </a:r>
                <a14:m>
                  <m:oMath xmlns:m="http://schemas.openxmlformats.org/officeDocument/2006/math">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r>
                      <a:rPr lang="en-US" sz="4400" i="1" dirty="0">
                        <a:latin typeface="Cambria Math" panose="02040503050406030204" pitchFamily="18" charset="0"/>
                      </a:rPr>
                      <m:t>≠</m:t>
                    </m:r>
                    <m:sSub>
                      <m:sSubPr>
                        <m:ctrlPr>
                          <a:rPr lang="en-US" sz="4400" i="1" dirty="0">
                            <a:solidFill>
                              <a:srgbClr val="FFC000"/>
                            </a:solidFill>
                            <a:latin typeface="Cambria Math" panose="02040503050406030204" pitchFamily="18" charset="0"/>
                          </a:rPr>
                        </m:ctrlPr>
                      </m:sSubPr>
                      <m:e>
                        <m:r>
                          <a:rPr lang="en-US" sz="4400" i="1" dirty="0">
                            <a:solidFill>
                              <a:srgbClr val="FFC000"/>
                            </a:solidFill>
                            <a:latin typeface="Cambria Math" panose="02040503050406030204" pitchFamily="18" charset="0"/>
                          </a:rPr>
                          <m:t>𝐿</m:t>
                        </m:r>
                      </m:e>
                      <m:sub>
                        <m:r>
                          <a:rPr lang="en-US" sz="4400" i="1" dirty="0">
                            <a:solidFill>
                              <a:srgbClr val="FFC000"/>
                            </a:solidFill>
                            <a:latin typeface="Cambria Math" panose="02040503050406030204" pitchFamily="18" charset="0"/>
                          </a:rPr>
                          <m:t>0</m:t>
                        </m:r>
                      </m:sub>
                    </m:sSub>
                  </m:oMath>
                </a14:m>
                <a:endParaRPr lang="en-US" sz="4400" dirty="0"/>
              </a:p>
              <a:p>
                <a:pPr marL="571500" indent="-571500">
                  <a:buFont typeface="Arial" panose="020B0604020202020204" pitchFamily="34" charset="0"/>
                  <a:buChar char="•"/>
                </a:pPr>
                <a:r>
                  <a:rPr lang="en-US" sz="4000" dirty="0"/>
                  <a:t>Measuring local speeds </a:t>
                </a:r>
                <a14:m>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𝑑</m:t>
                        </m:r>
                        <m:sSub>
                          <m:sSubPr>
                            <m:ctrlPr>
                              <a:rPr lang="en-US" sz="4000" i="1">
                                <a:solidFill>
                                  <a:srgbClr val="FFC000"/>
                                </a:solidFill>
                                <a:latin typeface="Cambria Math" panose="02040503050406030204" pitchFamily="18" charset="0"/>
                              </a:rPr>
                            </m:ctrlPr>
                          </m:sSubPr>
                          <m:e>
                            <m:r>
                              <a:rPr lang="en-US" sz="4000" i="1">
                                <a:solidFill>
                                  <a:srgbClr val="FFC000"/>
                                </a:solidFill>
                                <a:latin typeface="Cambria Math" panose="02040503050406030204" pitchFamily="18" charset="0"/>
                              </a:rPr>
                              <m:t>𝐿</m:t>
                            </m:r>
                          </m:e>
                          <m:sub>
                            <m:r>
                              <a:rPr lang="en-US" sz="4000" i="1">
                                <a:solidFill>
                                  <a:srgbClr val="FFC000"/>
                                </a:solidFill>
                                <a:latin typeface="Cambria Math" panose="02040503050406030204" pitchFamily="18" charset="0"/>
                              </a:rPr>
                              <m:t>0</m:t>
                            </m:r>
                          </m:sub>
                        </m:sSub>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𝜏</m:t>
                        </m:r>
                      </m:den>
                    </m:f>
                  </m:oMath>
                </a14:m>
                <a:r>
                  <a:rPr lang="en-US" sz="4000" dirty="0"/>
                  <a:t> requires more than  </a:t>
                </a:r>
                <a14:m>
                  <m:oMath xmlns:m="http://schemas.openxmlformats.org/officeDocument/2006/math">
                    <m:f>
                      <m:fPr>
                        <m:ctrlPr>
                          <a:rPr lang="en-US" sz="4000" i="1" smtClean="0">
                            <a:latin typeface="Cambria Math" panose="02040503050406030204" pitchFamily="18" charset="0"/>
                          </a:rPr>
                        </m:ctrlPr>
                      </m:fPr>
                      <m:num>
                        <m:r>
                          <a:rPr lang="en-US" sz="4000" i="1">
                            <a:latin typeface="Cambria Math" panose="02040503050406030204" pitchFamily="18" charset="0"/>
                          </a:rPr>
                          <m:t>𝑑</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num>
                      <m:den>
                        <m:r>
                          <a:rPr lang="en-US" sz="4000" i="1">
                            <a:latin typeface="Cambria Math" panose="02040503050406030204" pitchFamily="18" charset="0"/>
                          </a:rPr>
                          <m:t>𝑑</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den>
                    </m:f>
                  </m:oMath>
                </a14:m>
                <a:r>
                  <a:rPr lang="en-US" sz="4000" dirty="0"/>
                  <a:t>  </a:t>
                </a:r>
              </a:p>
            </p:txBody>
          </p:sp>
        </mc:Choice>
        <mc:Fallback xmlns="">
          <p:sp>
            <p:nvSpPr>
              <p:cNvPr id="2" name="TextBox 1">
                <a:extLst>
                  <a:ext uri="{FF2B5EF4-FFF2-40B4-BE49-F238E27FC236}">
                    <a16:creationId xmlns:a16="http://schemas.microsoft.com/office/drawing/2014/main" id="{13C9A1AB-4B31-4FAC-B89C-E8A0DDE42B18}"/>
                  </a:ext>
                </a:extLst>
              </p:cNvPr>
              <p:cNvSpPr txBox="1">
                <a:spLocks noRot="1" noChangeAspect="1" noMove="1" noResize="1" noEditPoints="1" noAdjustHandles="1" noChangeArrowheads="1" noChangeShapeType="1" noTextEdit="1"/>
              </p:cNvSpPr>
              <p:nvPr/>
            </p:nvSpPr>
            <p:spPr>
              <a:xfrm>
                <a:off x="457200" y="133350"/>
                <a:ext cx="11544300" cy="2341538"/>
              </a:xfrm>
              <a:prstGeom prst="rect">
                <a:avLst/>
              </a:prstGeom>
              <a:blipFill>
                <a:blip r:embed="rId3"/>
                <a:stretch>
                  <a:fillRect l="-2112" t="-5469" b="-4948"/>
                </a:stretch>
              </a:blipFill>
              <a:ln>
                <a:noFill/>
              </a:ln>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1032826210"/>
      </p:ext>
    </p:extLst>
  </p:cSld>
  <p:clrMapOvr>
    <a:masterClrMapping/>
  </p:clrMapOvr>
  <mc:AlternateContent xmlns:mc="http://schemas.openxmlformats.org/markup-compatibility/2006" xmlns:p14="http://schemas.microsoft.com/office/powerpoint/2010/main">
    <mc:Choice Requires="p14">
      <p:transition spd="slow" p14:dur="2000" advTm="10878"/>
    </mc:Choice>
    <mc:Fallback xmlns="">
      <p:transition spd="slow" advTm="108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427F57E-2BF2-49D2-8451-469254366D29}"/>
                  </a:ext>
                </a:extLst>
              </p:cNvPr>
              <p:cNvSpPr txBox="1"/>
              <p:nvPr/>
            </p:nvSpPr>
            <p:spPr>
              <a:xfrm>
                <a:off x="219456" y="201168"/>
                <a:ext cx="11759184" cy="1323439"/>
              </a:xfrm>
              <a:prstGeom prst="rect">
                <a:avLst/>
              </a:prstGeom>
              <a:noFill/>
              <a:ln w="38100">
                <a:noFill/>
              </a:ln>
            </p:spPr>
            <p:txBody>
              <a:bodyPr wrap="square" rtlCol="0">
                <a:spAutoFit/>
              </a:bodyPr>
              <a:lstStyle/>
              <a:p>
                <a:r>
                  <a:rPr lang="en-US" sz="4000" dirty="0"/>
                  <a:t>In </a:t>
                </a:r>
                <a:r>
                  <a:rPr lang="en-US" sz="4000" dirty="0" err="1"/>
                  <a:t>Rindler</a:t>
                </a:r>
                <a:r>
                  <a:rPr lang="en-US" sz="4000" dirty="0"/>
                  <a:t> coordinates, it is possible that</a:t>
                </a:r>
              </a:p>
              <a:p>
                <a:r>
                  <a:rPr lang="en-US" sz="4000" dirty="0"/>
                  <a:t>the </a:t>
                </a:r>
                <a:r>
                  <a:rPr lang="en-US" sz="4000" dirty="0">
                    <a:solidFill>
                      <a:srgbClr val="FF0000"/>
                    </a:solidFill>
                  </a:rPr>
                  <a:t>speed of light</a:t>
                </a:r>
                <a:r>
                  <a:rPr lang="en-US" sz="4000" dirty="0"/>
                  <a:t> can be </a:t>
                </a:r>
                <a:r>
                  <a:rPr lang="en-US" sz="4000" u="sng" dirty="0"/>
                  <a:t>less than </a:t>
                </a:r>
                <a14:m>
                  <m:oMath xmlns:m="http://schemas.openxmlformats.org/officeDocument/2006/math">
                    <m:r>
                      <a:rPr lang="en-US" sz="4000" i="1" u="sng" dirty="0" smtClean="0">
                        <a:latin typeface="Cambria Math" panose="02040503050406030204" pitchFamily="18" charset="0"/>
                      </a:rPr>
                      <m:t>𝑐</m:t>
                    </m:r>
                  </m:oMath>
                </a14:m>
                <a:r>
                  <a:rPr lang="en-US" sz="4000" dirty="0"/>
                  <a:t> or </a:t>
                </a:r>
                <a:r>
                  <a:rPr lang="en-US" sz="4000" u="sng" dirty="0"/>
                  <a:t>greater than </a:t>
                </a:r>
                <a14:m>
                  <m:oMath xmlns:m="http://schemas.openxmlformats.org/officeDocument/2006/math">
                    <m:r>
                      <a:rPr lang="en-US" sz="4000" i="1" u="sng" dirty="0" smtClean="0">
                        <a:latin typeface="Cambria Math" panose="02040503050406030204" pitchFamily="18" charset="0"/>
                      </a:rPr>
                      <m:t>𝑐</m:t>
                    </m:r>
                  </m:oMath>
                </a14:m>
                <a:r>
                  <a:rPr lang="en-US" sz="4000" dirty="0"/>
                  <a:t>. *</a:t>
                </a:r>
                <a:endParaRPr lang="en-CA" sz="4000" dirty="0"/>
              </a:p>
            </p:txBody>
          </p:sp>
        </mc:Choice>
        <mc:Fallback xmlns="">
          <p:sp>
            <p:nvSpPr>
              <p:cNvPr id="4" name="TextBox 3">
                <a:extLst>
                  <a:ext uri="{FF2B5EF4-FFF2-40B4-BE49-F238E27FC236}">
                    <a16:creationId xmlns:a16="http://schemas.microsoft.com/office/drawing/2014/main" id="{6427F57E-2BF2-49D2-8451-469254366D29}"/>
                  </a:ext>
                </a:extLst>
              </p:cNvPr>
              <p:cNvSpPr txBox="1">
                <a:spLocks noRot="1" noChangeAspect="1" noMove="1" noResize="1" noEditPoints="1" noAdjustHandles="1" noChangeArrowheads="1" noChangeShapeType="1" noTextEdit="1"/>
              </p:cNvSpPr>
              <p:nvPr/>
            </p:nvSpPr>
            <p:spPr>
              <a:xfrm>
                <a:off x="219456" y="201168"/>
                <a:ext cx="11759184" cy="1323439"/>
              </a:xfrm>
              <a:prstGeom prst="rect">
                <a:avLst/>
              </a:prstGeom>
              <a:blipFill>
                <a:blip r:embed="rId3"/>
                <a:stretch>
                  <a:fillRect l="-1814" t="-8295" r="-778" b="-18894"/>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DF21D1C-BCBD-4ED7-8D8E-34A25DCEDC5C}"/>
                  </a:ext>
                </a:extLst>
              </p:cNvPr>
              <p:cNvSpPr txBox="1"/>
              <p:nvPr/>
            </p:nvSpPr>
            <p:spPr>
              <a:xfrm>
                <a:off x="445008" y="2743408"/>
                <a:ext cx="11314176" cy="3965829"/>
              </a:xfrm>
              <a:prstGeom prst="rect">
                <a:avLst/>
              </a:prstGeom>
              <a:noFill/>
              <a:ln w="38100">
                <a:solidFill>
                  <a:schemeClr val="tx1"/>
                </a:solidFill>
              </a:ln>
            </p:spPr>
            <p:txBody>
              <a:bodyPr wrap="square" rtlCol="0">
                <a:spAutoFit/>
              </a:bodyPr>
              <a:lstStyle/>
              <a:p>
                <a:r>
                  <a:rPr lang="en-US" sz="4000" dirty="0"/>
                  <a:t>* please note that…</a:t>
                </a:r>
              </a:p>
              <a:p>
                <a:pPr marL="571500" indent="-571500">
                  <a:buFont typeface="Arial" panose="020B0604020202020204" pitchFamily="34" charset="0"/>
                  <a:buChar char="•"/>
                </a:pPr>
                <a:r>
                  <a:rPr lang="en-US" sz="3600" dirty="0"/>
                  <a:t>This comes down to the definition of “speed” as  </a:t>
                </a:r>
                <a14:m>
                  <m:oMath xmlns:m="http://schemas.openxmlformats.org/officeDocument/2006/math">
                    <m:f>
                      <m:fPr>
                        <m:ctrlPr>
                          <a:rPr lang="en-US" sz="3600" b="0" i="1" dirty="0" smtClean="0">
                            <a:latin typeface="Cambria Math" panose="02040503050406030204" pitchFamily="18" charset="0"/>
                          </a:rPr>
                        </m:ctrlPr>
                      </m:fPr>
                      <m:num>
                        <m:r>
                          <a:rPr lang="en-US" sz="3600" b="0" i="1" smtClean="0">
                            <a:latin typeface="Cambria Math" panose="02040503050406030204" pitchFamily="18" charset="0"/>
                          </a:rPr>
                          <m:t>𝑑</m:t>
                        </m:r>
                        <m:acc>
                          <m:accPr>
                            <m:chr m:val="̃"/>
                            <m:ctrlPr>
                              <a:rPr lang="en-US" sz="3600" b="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𝑥</m:t>
                            </m:r>
                          </m:e>
                        </m:acc>
                      </m:num>
                      <m:den>
                        <m:r>
                          <a:rPr lang="en-US" sz="3600" b="0" i="1" dirty="0" smtClean="0">
                            <a:latin typeface="Cambria Math" panose="02040503050406030204" pitchFamily="18" charset="0"/>
                          </a:rPr>
                          <m:t>𝑑</m:t>
                        </m:r>
                        <m:acc>
                          <m:accPr>
                            <m:chr m:val="̃"/>
                            <m:ctrlPr>
                              <a:rPr lang="en-US" sz="3600" b="0" i="1" dirty="0" smtClean="0">
                                <a:solidFill>
                                  <a:srgbClr val="FF0000"/>
                                </a:solidFill>
                                <a:latin typeface="Cambria Math" panose="02040503050406030204" pitchFamily="18" charset="0"/>
                              </a:rPr>
                            </m:ctrlPr>
                          </m:accPr>
                          <m:e>
                            <m:r>
                              <a:rPr lang="en-US" sz="3600" b="0" i="1" dirty="0" smtClean="0">
                                <a:solidFill>
                                  <a:srgbClr val="FF0000"/>
                                </a:solidFill>
                                <a:latin typeface="Cambria Math" panose="02040503050406030204" pitchFamily="18" charset="0"/>
                              </a:rPr>
                              <m:t>𝑡</m:t>
                            </m:r>
                          </m:e>
                        </m:acc>
                      </m:den>
                    </m:f>
                  </m:oMath>
                </a14:m>
                <a:endParaRPr lang="en-US" sz="3600" dirty="0"/>
              </a:p>
              <a:p>
                <a:pPr marL="1028700" lvl="1" indent="-571500">
                  <a:buFont typeface="Arial" panose="020B0604020202020204" pitchFamily="34" charset="0"/>
                  <a:buChar char="•"/>
                </a:pPr>
                <a:r>
                  <a:rPr lang="en-US" sz="3600" dirty="0"/>
                  <a:t>not invariant (not based on 4-vectors)</a:t>
                </a:r>
              </a:p>
              <a:p>
                <a:pPr marL="571500" indent="-571500">
                  <a:buFont typeface="Arial" panose="020B0604020202020204" pitchFamily="34" charset="0"/>
                  <a:buChar char="•"/>
                </a:pPr>
                <a14:m>
                  <m:oMath xmlns:m="http://schemas.openxmlformats.org/officeDocument/2006/math">
                    <m:f>
                      <m:fPr>
                        <m:ctrlPr>
                          <a:rPr lang="en-US" sz="3600" b="0" i="1" dirty="0" smtClean="0">
                            <a:latin typeface="Cambria Math" panose="02040503050406030204" pitchFamily="18" charset="0"/>
                          </a:rPr>
                        </m:ctrlPr>
                      </m:fPr>
                      <m:num>
                        <m:r>
                          <a:rPr lang="en-US" sz="3600" b="0" i="1" smtClean="0">
                            <a:latin typeface="Cambria Math" panose="02040503050406030204" pitchFamily="18" charset="0"/>
                          </a:rPr>
                          <m:t>𝑑</m:t>
                        </m:r>
                        <m:acc>
                          <m:accPr>
                            <m:chr m:val="̃"/>
                            <m:ctrlPr>
                              <a:rPr lang="en-US" sz="3600" b="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𝑥</m:t>
                            </m:r>
                          </m:e>
                        </m:acc>
                      </m:num>
                      <m:den>
                        <m:r>
                          <a:rPr lang="en-US" sz="3600" b="0" i="1" dirty="0" smtClean="0">
                            <a:latin typeface="Cambria Math" panose="02040503050406030204" pitchFamily="18" charset="0"/>
                          </a:rPr>
                          <m:t>𝑑</m:t>
                        </m:r>
                        <m:acc>
                          <m:accPr>
                            <m:chr m:val="̃"/>
                            <m:ctrlPr>
                              <a:rPr lang="en-US" sz="3600" b="0" i="1" dirty="0" smtClean="0">
                                <a:solidFill>
                                  <a:srgbClr val="FF0000"/>
                                </a:solidFill>
                                <a:latin typeface="Cambria Math" panose="02040503050406030204" pitchFamily="18" charset="0"/>
                              </a:rPr>
                            </m:ctrlPr>
                          </m:accPr>
                          <m:e>
                            <m:r>
                              <a:rPr lang="en-US" sz="3600" b="0" i="1" dirty="0" smtClean="0">
                                <a:solidFill>
                                  <a:srgbClr val="FF0000"/>
                                </a:solidFill>
                                <a:latin typeface="Cambria Math" panose="02040503050406030204" pitchFamily="18" charset="0"/>
                              </a:rPr>
                              <m:t>𝑡</m:t>
                            </m:r>
                          </m:e>
                        </m:acc>
                      </m:den>
                    </m:f>
                    <m:r>
                      <a:rPr lang="en-US" sz="3600" b="0" i="1" dirty="0" smtClean="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𝑐</m:t>
                    </m:r>
                  </m:oMath>
                </a14:m>
                <a:r>
                  <a:rPr lang="en-US" sz="3600" dirty="0"/>
                  <a:t> is the result of using a strange coordinate system</a:t>
                </a:r>
              </a:p>
              <a:p>
                <a:pPr marL="571500" indent="-571500">
                  <a:buFont typeface="Arial" panose="020B0604020202020204" pitchFamily="34" charset="0"/>
                  <a:buChar char="•"/>
                </a:pPr>
                <a:r>
                  <a:rPr lang="en-US" sz="3500" dirty="0"/>
                  <a:t>Any light beam travelling beside you always has speed </a:t>
                </a:r>
                <a14:m>
                  <m:oMath xmlns:m="http://schemas.openxmlformats.org/officeDocument/2006/math">
                    <m:r>
                      <a:rPr lang="en-US" sz="3500" b="0" i="1" smtClean="0">
                        <a:latin typeface="Cambria Math" panose="02040503050406030204" pitchFamily="18" charset="0"/>
                      </a:rPr>
                      <m:t>𝑐</m:t>
                    </m:r>
                  </m:oMath>
                </a14:m>
                <a:endParaRPr lang="en-US" sz="3500" dirty="0"/>
              </a:p>
              <a:p>
                <a:pPr marL="571500" indent="-571500">
                  <a:buFont typeface="Arial" panose="020B0604020202020204" pitchFamily="34" charset="0"/>
                  <a:buChar char="•"/>
                </a:pPr>
                <a:r>
                  <a:rPr lang="en-US" sz="3600" dirty="0"/>
                  <a:t>Need to be careful when interpreting </a:t>
                </a:r>
                <a14:m>
                  <m:oMath xmlns:m="http://schemas.openxmlformats.org/officeDocument/2006/math">
                    <m:r>
                      <a:rPr lang="en-US" sz="3600" b="0" i="1" smtClean="0">
                        <a:solidFill>
                          <a:schemeClr val="tx1"/>
                        </a:solidFill>
                        <a:latin typeface="Cambria Math" panose="02040503050406030204" pitchFamily="18" charset="0"/>
                      </a:rPr>
                      <m:t>𝑐</m:t>
                    </m:r>
                    <m:acc>
                      <m:accPr>
                        <m:chr m:val="̃"/>
                        <m:ctrlPr>
                          <a:rPr lang="en-US" sz="3600" b="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𝑡</m:t>
                        </m:r>
                      </m:e>
                    </m:acc>
                    <m:r>
                      <a:rPr lang="en-US" sz="4000" b="0" i="1" dirty="0" smtClean="0">
                        <a:latin typeface="Cambria Math" panose="02040503050406030204" pitchFamily="18" charset="0"/>
                      </a:rPr>
                      <m:t>,</m:t>
                    </m:r>
                    <m:acc>
                      <m:accPr>
                        <m:chr m:val="̃"/>
                        <m:ctrlPr>
                          <a:rPr lang="en-US" sz="4000" b="0" i="1" dirty="0" smtClean="0">
                            <a:solidFill>
                              <a:srgbClr val="FF0000"/>
                            </a:solidFill>
                            <a:latin typeface="Cambria Math" panose="02040503050406030204" pitchFamily="18" charset="0"/>
                          </a:rPr>
                        </m:ctrlPr>
                      </m:accPr>
                      <m:e>
                        <m:r>
                          <a:rPr lang="en-US" sz="4000" b="0" i="1" dirty="0" smtClean="0">
                            <a:solidFill>
                              <a:srgbClr val="FF0000"/>
                            </a:solidFill>
                            <a:latin typeface="Cambria Math" panose="02040503050406030204" pitchFamily="18" charset="0"/>
                          </a:rPr>
                          <m:t>𝑥</m:t>
                        </m:r>
                      </m:e>
                    </m:acc>
                  </m:oMath>
                </a14:m>
                <a:r>
                  <a:rPr lang="en-US" sz="3600" dirty="0"/>
                  <a:t> coordinates</a:t>
                </a:r>
              </a:p>
            </p:txBody>
          </p:sp>
        </mc:Choice>
        <mc:Fallback xmlns="">
          <p:sp>
            <p:nvSpPr>
              <p:cNvPr id="8" name="TextBox 7">
                <a:extLst>
                  <a:ext uri="{FF2B5EF4-FFF2-40B4-BE49-F238E27FC236}">
                    <a16:creationId xmlns:a16="http://schemas.microsoft.com/office/drawing/2014/main" id="{4DF21D1C-BCBD-4ED7-8D8E-34A25DCEDC5C}"/>
                  </a:ext>
                </a:extLst>
              </p:cNvPr>
              <p:cNvSpPr txBox="1">
                <a:spLocks noRot="1" noChangeAspect="1" noMove="1" noResize="1" noEditPoints="1" noAdjustHandles="1" noChangeArrowheads="1" noChangeShapeType="1" noTextEdit="1"/>
              </p:cNvSpPr>
              <p:nvPr/>
            </p:nvSpPr>
            <p:spPr>
              <a:xfrm>
                <a:off x="445008" y="2743408"/>
                <a:ext cx="11314176" cy="3965829"/>
              </a:xfrm>
              <a:prstGeom prst="rect">
                <a:avLst/>
              </a:prstGeom>
              <a:blipFill>
                <a:blip r:embed="rId4"/>
                <a:stretch>
                  <a:fillRect l="-1719" t="-2283" b="-4414"/>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073007D-22F0-41A5-B6C0-B0816984EFA3}"/>
                  </a:ext>
                </a:extLst>
              </p:cNvPr>
              <p:cNvSpPr txBox="1"/>
              <p:nvPr/>
            </p:nvSpPr>
            <p:spPr>
              <a:xfrm>
                <a:off x="3724656" y="1578864"/>
                <a:ext cx="8144256" cy="646331"/>
              </a:xfrm>
              <a:prstGeom prst="rect">
                <a:avLst/>
              </a:prstGeom>
              <a:noFill/>
              <a:ln w="38100">
                <a:noFill/>
              </a:ln>
            </p:spPr>
            <p:txBody>
              <a:bodyPr wrap="square" rtlCol="0">
                <a:spAutoFit/>
              </a:bodyPr>
              <a:lstStyle/>
              <a:p>
                <a:r>
                  <a:rPr lang="en-US" sz="3600" dirty="0"/>
                  <a:t>(</a:t>
                </a:r>
                <a14:m>
                  <m:oMath xmlns:m="http://schemas.openxmlformats.org/officeDocument/2006/math">
                    <m:r>
                      <a:rPr lang="en-US" sz="3600" i="1" smtClean="0">
                        <a:latin typeface="Cambria Math" panose="02040503050406030204" pitchFamily="18" charset="0"/>
                      </a:rPr>
                      <m:t>𝑐</m:t>
                    </m:r>
                  </m:oMath>
                </a14:m>
                <a:r>
                  <a:rPr lang="en-US" sz="3600" dirty="0"/>
                  <a:t> is the speed of light in an inertial frame)</a:t>
                </a:r>
                <a:endParaRPr lang="en-CA" sz="3600" dirty="0"/>
              </a:p>
            </p:txBody>
          </p:sp>
        </mc:Choice>
        <mc:Fallback xmlns="">
          <p:sp>
            <p:nvSpPr>
              <p:cNvPr id="10" name="TextBox 9">
                <a:extLst>
                  <a:ext uri="{FF2B5EF4-FFF2-40B4-BE49-F238E27FC236}">
                    <a16:creationId xmlns:a16="http://schemas.microsoft.com/office/drawing/2014/main" id="{D073007D-22F0-41A5-B6C0-B0816984EFA3}"/>
                  </a:ext>
                </a:extLst>
              </p:cNvPr>
              <p:cNvSpPr txBox="1">
                <a:spLocks noRot="1" noChangeAspect="1" noMove="1" noResize="1" noEditPoints="1" noAdjustHandles="1" noChangeArrowheads="1" noChangeShapeType="1" noTextEdit="1"/>
              </p:cNvSpPr>
              <p:nvPr/>
            </p:nvSpPr>
            <p:spPr>
              <a:xfrm>
                <a:off x="3724656" y="1578864"/>
                <a:ext cx="8144256" cy="646331"/>
              </a:xfrm>
              <a:prstGeom prst="rect">
                <a:avLst/>
              </a:prstGeom>
              <a:blipFill>
                <a:blip r:embed="rId5"/>
                <a:stretch>
                  <a:fillRect l="-2246" t="-14151" r="-973" b="-34906"/>
                </a:stretch>
              </a:blipFill>
              <a:ln w="38100">
                <a:noFill/>
              </a:ln>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302186420"/>
      </p:ext>
    </p:extLst>
  </p:cSld>
  <p:clrMapOvr>
    <a:masterClrMapping/>
  </p:clrMapOvr>
  <mc:AlternateContent xmlns:mc="http://schemas.openxmlformats.org/markup-compatibility/2006" xmlns:p14="http://schemas.microsoft.com/office/powerpoint/2010/main">
    <mc:Choice Requires="p14">
      <p:transition spd="slow" p14:dur="2000" advTm="26459"/>
    </mc:Choice>
    <mc:Fallback xmlns="">
      <p:transition spd="slow" advTm="264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uiExpand="1" build="p"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E46C28-216B-4A84-9C22-94FF59E926E6}"/>
              </a:ext>
            </a:extLst>
          </p:cNvPr>
          <p:cNvSpPr txBox="1"/>
          <p:nvPr/>
        </p:nvSpPr>
        <p:spPr>
          <a:xfrm>
            <a:off x="-1" y="0"/>
            <a:ext cx="12192001" cy="830997"/>
          </a:xfrm>
          <a:prstGeom prst="rect">
            <a:avLst/>
          </a:prstGeom>
          <a:noFill/>
          <a:ln>
            <a:noFill/>
          </a:ln>
        </p:spPr>
        <p:txBody>
          <a:bodyPr wrap="square" rtlCol="0">
            <a:spAutoFit/>
          </a:bodyPr>
          <a:lstStyle/>
          <a:p>
            <a:r>
              <a:rPr lang="en-US" sz="4800" dirty="0">
                <a:solidFill>
                  <a:schemeClr val="tx1"/>
                </a:solidFill>
              </a:rPr>
              <a:t>Accelerating spaceships in Newtonian Physics</a:t>
            </a:r>
            <a:endParaRPr lang="en-CA" sz="4800" dirty="0">
              <a:solidFill>
                <a:schemeClr val="tx1"/>
              </a:solidFill>
            </a:endParaRPr>
          </a:p>
        </p:txBody>
      </p:sp>
      <p:grpSp>
        <p:nvGrpSpPr>
          <p:cNvPr id="6" name="Group 5">
            <a:extLst>
              <a:ext uri="{FF2B5EF4-FFF2-40B4-BE49-F238E27FC236}">
                <a16:creationId xmlns:a16="http://schemas.microsoft.com/office/drawing/2014/main" id="{079FF1CC-DA96-4A74-9961-6E0AEAA43621}"/>
              </a:ext>
            </a:extLst>
          </p:cNvPr>
          <p:cNvGrpSpPr/>
          <p:nvPr/>
        </p:nvGrpSpPr>
        <p:grpSpPr>
          <a:xfrm>
            <a:off x="354576" y="1327357"/>
            <a:ext cx="10346376" cy="5149644"/>
            <a:chOff x="1480222" y="4429967"/>
            <a:chExt cx="1784948" cy="888412"/>
          </a:xfrm>
        </p:grpSpPr>
        <p:cxnSp>
          <p:nvCxnSpPr>
            <p:cNvPr id="7" name="Straight Arrow Connector 6">
              <a:extLst>
                <a:ext uri="{FF2B5EF4-FFF2-40B4-BE49-F238E27FC236}">
                  <a16:creationId xmlns:a16="http://schemas.microsoft.com/office/drawing/2014/main" id="{C6B5AE66-0F11-441D-8651-4803EFDD24ED}"/>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1D115AA-5D5B-4055-AD71-D9EE2CDFC354}"/>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9C2B76-CF5F-488E-AD06-2693D57E4746}"/>
                  </a:ext>
                </a:extLst>
              </p:cNvPr>
              <p:cNvSpPr txBox="1"/>
              <p:nvPr/>
            </p:nvSpPr>
            <p:spPr>
              <a:xfrm>
                <a:off x="10842707" y="5634501"/>
                <a:ext cx="525510"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i="1">
                          <a:solidFill>
                            <a:srgbClr val="0070C0"/>
                          </a:solidFill>
                          <a:latin typeface="Cambria Math" panose="02040503050406030204" pitchFamily="18" charset="0"/>
                        </a:rPr>
                        <m:t>𝑥</m:t>
                      </m:r>
                    </m:oMath>
                  </m:oMathPara>
                </a14:m>
                <a:endParaRPr lang="en-US" sz="4400" b="0" dirty="0"/>
              </a:p>
            </p:txBody>
          </p:sp>
        </mc:Choice>
        <mc:Fallback xmlns="">
          <p:sp>
            <p:nvSpPr>
              <p:cNvPr id="10" name="TextBox 9">
                <a:extLst>
                  <a:ext uri="{FF2B5EF4-FFF2-40B4-BE49-F238E27FC236}">
                    <a16:creationId xmlns:a16="http://schemas.microsoft.com/office/drawing/2014/main" id="{7F9C2B76-CF5F-488E-AD06-2693D57E4746}"/>
                  </a:ext>
                </a:extLst>
              </p:cNvPr>
              <p:cNvSpPr txBox="1">
                <a:spLocks noRot="1" noChangeAspect="1" noMove="1" noResize="1" noEditPoints="1" noAdjustHandles="1" noChangeArrowheads="1" noChangeShapeType="1" noTextEdit="1"/>
              </p:cNvSpPr>
              <p:nvPr/>
            </p:nvSpPr>
            <p:spPr>
              <a:xfrm>
                <a:off x="10842707" y="5634501"/>
                <a:ext cx="525510" cy="101566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62FF6A-FEB4-4ED6-ADA6-2A75C38B1900}"/>
                  </a:ext>
                </a:extLst>
              </p:cNvPr>
              <p:cNvSpPr txBox="1"/>
              <p:nvPr/>
            </p:nvSpPr>
            <p:spPr>
              <a:xfrm>
                <a:off x="774598" y="926358"/>
                <a:ext cx="771524"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b="0" i="1" smtClean="0">
                          <a:solidFill>
                            <a:schemeClr val="tx1"/>
                          </a:solidFill>
                          <a:latin typeface="Cambria Math" panose="02040503050406030204" pitchFamily="18" charset="0"/>
                        </a:rPr>
                        <m:t>𝑐</m:t>
                      </m:r>
                      <m:r>
                        <a:rPr lang="en-US" sz="6000" b="0" i="1" smtClean="0">
                          <a:solidFill>
                            <a:srgbClr val="0070C0"/>
                          </a:solidFill>
                          <a:latin typeface="Cambria Math" panose="02040503050406030204" pitchFamily="18" charset="0"/>
                        </a:rPr>
                        <m:t>𝑡</m:t>
                      </m:r>
                    </m:oMath>
                  </m:oMathPara>
                </a14:m>
                <a:endParaRPr lang="en-US" sz="4400" b="0" dirty="0"/>
              </a:p>
            </p:txBody>
          </p:sp>
        </mc:Choice>
        <mc:Fallback xmlns="">
          <p:sp>
            <p:nvSpPr>
              <p:cNvPr id="11" name="TextBox 10">
                <a:extLst>
                  <a:ext uri="{FF2B5EF4-FFF2-40B4-BE49-F238E27FC236}">
                    <a16:creationId xmlns:a16="http://schemas.microsoft.com/office/drawing/2014/main" id="{0362FF6A-FEB4-4ED6-ADA6-2A75C38B1900}"/>
                  </a:ext>
                </a:extLst>
              </p:cNvPr>
              <p:cNvSpPr txBox="1">
                <a:spLocks noRot="1" noChangeAspect="1" noMove="1" noResize="1" noEditPoints="1" noAdjustHandles="1" noChangeArrowheads="1" noChangeShapeType="1" noTextEdit="1"/>
              </p:cNvSpPr>
              <p:nvPr/>
            </p:nvSpPr>
            <p:spPr>
              <a:xfrm>
                <a:off x="774598" y="926358"/>
                <a:ext cx="771524" cy="1015663"/>
              </a:xfrm>
              <a:prstGeom prst="rect">
                <a:avLst/>
              </a:prstGeom>
              <a:blipFill>
                <a:blip r:embed="rId4"/>
                <a:stretch>
                  <a:fillRect/>
                </a:stretch>
              </a:blipFill>
            </p:spPr>
            <p:txBody>
              <a:bodyPr/>
              <a:lstStyle/>
              <a:p>
                <a:r>
                  <a:rPr lang="en-CA">
                    <a:noFill/>
                  </a:rPr>
                  <a:t> </a:t>
                </a:r>
              </a:p>
            </p:txBody>
          </p:sp>
        </mc:Fallback>
      </mc:AlternateContent>
      <p:grpSp>
        <p:nvGrpSpPr>
          <p:cNvPr id="2" name="Group 1">
            <a:extLst>
              <a:ext uri="{FF2B5EF4-FFF2-40B4-BE49-F238E27FC236}">
                <a16:creationId xmlns:a16="http://schemas.microsoft.com/office/drawing/2014/main" id="{30B3C9E3-6CF7-4CEA-8C0A-A72EF17C7E9E}"/>
              </a:ext>
            </a:extLst>
          </p:cNvPr>
          <p:cNvGrpSpPr/>
          <p:nvPr/>
        </p:nvGrpSpPr>
        <p:grpSpPr>
          <a:xfrm>
            <a:off x="864975" y="5821217"/>
            <a:ext cx="4124045" cy="770985"/>
            <a:chOff x="864975" y="5821217"/>
            <a:chExt cx="4124045" cy="770985"/>
          </a:xfrm>
        </p:grpSpPr>
        <p:pic>
          <p:nvPicPr>
            <p:cNvPr id="22" name="Picture 8" descr="Rocket, Star, Moon, Space Travel, Space, Research">
              <a:extLst>
                <a:ext uri="{FF2B5EF4-FFF2-40B4-BE49-F238E27FC236}">
                  <a16:creationId xmlns:a16="http://schemas.microsoft.com/office/drawing/2014/main" id="{EAD92762-E6A1-4305-B3F0-6F37A9F094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1132835" y="55533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Rocket, Star, Moon, Space Travel, Space, Research">
              <a:extLst>
                <a:ext uri="{FF2B5EF4-FFF2-40B4-BE49-F238E27FC236}">
                  <a16:creationId xmlns:a16="http://schemas.microsoft.com/office/drawing/2014/main" id="{C3D792CD-8BE7-4929-A2C9-DC7429041587}"/>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953779" y="55569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3303347674"/>
      </p:ext>
    </p:extLst>
  </p:cSld>
  <p:clrMapOvr>
    <a:masterClrMapping/>
  </p:clrMapOvr>
  <mc:AlternateContent xmlns:mc="http://schemas.openxmlformats.org/markup-compatibility/2006" xmlns:p14="http://schemas.microsoft.com/office/powerpoint/2010/main">
    <mc:Choice Requires="p14">
      <p:transition spd="slow" p14:dur="2000" advTm="2886"/>
    </mc:Choice>
    <mc:Fallback xmlns="">
      <p:transition spd="slow" advTm="28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BF8E83F-DAD6-4D0E-9230-51FA959A5327}"/>
              </a:ext>
            </a:extLst>
          </p:cNvPr>
          <p:cNvGrpSpPr/>
          <p:nvPr/>
        </p:nvGrpSpPr>
        <p:grpSpPr>
          <a:xfrm>
            <a:off x="1516988" y="1581665"/>
            <a:ext cx="10102482" cy="4541996"/>
            <a:chOff x="1516988" y="1581665"/>
            <a:chExt cx="10102482" cy="4541996"/>
          </a:xfrm>
        </p:grpSpPr>
        <p:sp>
          <p:nvSpPr>
            <p:cNvPr id="14" name="Freeform: Shape 13">
              <a:extLst>
                <a:ext uri="{FF2B5EF4-FFF2-40B4-BE49-F238E27FC236}">
                  <a16:creationId xmlns:a16="http://schemas.microsoft.com/office/drawing/2014/main" id="{0B0506CC-A466-4EAD-91C6-B5D255EED6CD}"/>
                </a:ext>
              </a:extLst>
            </p:cNvPr>
            <p:cNvSpPr/>
            <p:nvPr/>
          </p:nvSpPr>
          <p:spPr>
            <a:xfrm rot="16200000" flipH="1">
              <a:off x="2925631" y="173022"/>
              <a:ext cx="4537877" cy="7355163"/>
            </a:xfrm>
            <a:custGeom>
              <a:avLst/>
              <a:gdLst>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72125 w 7029450"/>
                <a:gd name="connsiteY11" fmla="*/ 1390712 h 4267262"/>
                <a:gd name="connsiteX12" fmla="*/ 5962650 w 7029450"/>
                <a:gd name="connsiteY12" fmla="*/ 2009837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62650 w 7029450"/>
                <a:gd name="connsiteY12" fmla="*/ 2009837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24600 w 7029450"/>
                <a:gd name="connsiteY13" fmla="*/ 268611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53075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723962 h 4267262"/>
                <a:gd name="connsiteX11" fmla="*/ 5553075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6581775"/>
                <a:gd name="connsiteY0" fmla="*/ 4267262 h 4267262"/>
                <a:gd name="connsiteX1" fmla="*/ 457200 w 6581775"/>
                <a:gd name="connsiteY1" fmla="*/ 3209987 h 4267262"/>
                <a:gd name="connsiteX2" fmla="*/ 895350 w 6581775"/>
                <a:gd name="connsiteY2" fmla="*/ 2352737 h 4267262"/>
                <a:gd name="connsiteX3" fmla="*/ 1333500 w 6581775"/>
                <a:gd name="connsiteY3" fmla="*/ 1619312 h 4267262"/>
                <a:gd name="connsiteX4" fmla="*/ 1885950 w 6581775"/>
                <a:gd name="connsiteY4" fmla="*/ 885887 h 4267262"/>
                <a:gd name="connsiteX5" fmla="*/ 2419350 w 6581775"/>
                <a:gd name="connsiteY5" fmla="*/ 400112 h 4267262"/>
                <a:gd name="connsiteX6" fmla="*/ 3009900 w 6581775"/>
                <a:gd name="connsiteY6" fmla="*/ 85787 h 4267262"/>
                <a:gd name="connsiteX7" fmla="*/ 3476625 w 6581775"/>
                <a:gd name="connsiteY7" fmla="*/ 62 h 4267262"/>
                <a:gd name="connsiteX8" fmla="*/ 4019550 w 6581775"/>
                <a:gd name="connsiteY8" fmla="*/ 76262 h 4267262"/>
                <a:gd name="connsiteX9" fmla="*/ 4467225 w 6581775"/>
                <a:gd name="connsiteY9" fmla="*/ 295337 h 4267262"/>
                <a:gd name="connsiteX10" fmla="*/ 4962525 w 6581775"/>
                <a:gd name="connsiteY10" fmla="*/ 723962 h 4267262"/>
                <a:gd name="connsiteX11" fmla="*/ 5553075 w 6581775"/>
                <a:gd name="connsiteY11" fmla="*/ 1419287 h 4267262"/>
                <a:gd name="connsiteX12" fmla="*/ 5953125 w 6581775"/>
                <a:gd name="connsiteY12" fmla="*/ 2038412 h 4267262"/>
                <a:gd name="connsiteX13" fmla="*/ 6305550 w 6581775"/>
                <a:gd name="connsiteY13" fmla="*/ 2705162 h 4267262"/>
                <a:gd name="connsiteX14" fmla="*/ 6581775 w 6581775"/>
                <a:gd name="connsiteY14" fmla="*/ 3257612 h 4267262"/>
                <a:gd name="connsiteX0" fmla="*/ 0 w 6305550"/>
                <a:gd name="connsiteY0" fmla="*/ 4267262 h 4267262"/>
                <a:gd name="connsiteX1" fmla="*/ 457200 w 6305550"/>
                <a:gd name="connsiteY1" fmla="*/ 3209987 h 4267262"/>
                <a:gd name="connsiteX2" fmla="*/ 895350 w 6305550"/>
                <a:gd name="connsiteY2" fmla="*/ 2352737 h 4267262"/>
                <a:gd name="connsiteX3" fmla="*/ 1333500 w 6305550"/>
                <a:gd name="connsiteY3" fmla="*/ 1619312 h 4267262"/>
                <a:gd name="connsiteX4" fmla="*/ 1885950 w 6305550"/>
                <a:gd name="connsiteY4" fmla="*/ 885887 h 4267262"/>
                <a:gd name="connsiteX5" fmla="*/ 2419350 w 6305550"/>
                <a:gd name="connsiteY5" fmla="*/ 400112 h 4267262"/>
                <a:gd name="connsiteX6" fmla="*/ 3009900 w 6305550"/>
                <a:gd name="connsiteY6" fmla="*/ 85787 h 4267262"/>
                <a:gd name="connsiteX7" fmla="*/ 3476625 w 6305550"/>
                <a:gd name="connsiteY7" fmla="*/ 62 h 4267262"/>
                <a:gd name="connsiteX8" fmla="*/ 4019550 w 6305550"/>
                <a:gd name="connsiteY8" fmla="*/ 76262 h 4267262"/>
                <a:gd name="connsiteX9" fmla="*/ 4467225 w 6305550"/>
                <a:gd name="connsiteY9" fmla="*/ 295337 h 4267262"/>
                <a:gd name="connsiteX10" fmla="*/ 4962525 w 6305550"/>
                <a:gd name="connsiteY10" fmla="*/ 723962 h 4267262"/>
                <a:gd name="connsiteX11" fmla="*/ 5553075 w 6305550"/>
                <a:gd name="connsiteY11" fmla="*/ 1419287 h 4267262"/>
                <a:gd name="connsiteX12" fmla="*/ 5953125 w 6305550"/>
                <a:gd name="connsiteY12" fmla="*/ 2038412 h 4267262"/>
                <a:gd name="connsiteX13" fmla="*/ 6305550 w 6305550"/>
                <a:gd name="connsiteY13" fmla="*/ 2705162 h 4267262"/>
                <a:gd name="connsiteX0" fmla="*/ 0 w 5953125"/>
                <a:gd name="connsiteY0" fmla="*/ 4267262 h 4267262"/>
                <a:gd name="connsiteX1" fmla="*/ 457200 w 5953125"/>
                <a:gd name="connsiteY1" fmla="*/ 3209987 h 4267262"/>
                <a:gd name="connsiteX2" fmla="*/ 895350 w 5953125"/>
                <a:gd name="connsiteY2" fmla="*/ 2352737 h 4267262"/>
                <a:gd name="connsiteX3" fmla="*/ 1333500 w 5953125"/>
                <a:gd name="connsiteY3" fmla="*/ 1619312 h 4267262"/>
                <a:gd name="connsiteX4" fmla="*/ 1885950 w 5953125"/>
                <a:gd name="connsiteY4" fmla="*/ 885887 h 4267262"/>
                <a:gd name="connsiteX5" fmla="*/ 2419350 w 5953125"/>
                <a:gd name="connsiteY5" fmla="*/ 400112 h 4267262"/>
                <a:gd name="connsiteX6" fmla="*/ 3009900 w 5953125"/>
                <a:gd name="connsiteY6" fmla="*/ 85787 h 4267262"/>
                <a:gd name="connsiteX7" fmla="*/ 3476625 w 5953125"/>
                <a:gd name="connsiteY7" fmla="*/ 62 h 4267262"/>
                <a:gd name="connsiteX8" fmla="*/ 4019550 w 5953125"/>
                <a:gd name="connsiteY8" fmla="*/ 76262 h 4267262"/>
                <a:gd name="connsiteX9" fmla="*/ 4467225 w 5953125"/>
                <a:gd name="connsiteY9" fmla="*/ 295337 h 4267262"/>
                <a:gd name="connsiteX10" fmla="*/ 4962525 w 5953125"/>
                <a:gd name="connsiteY10" fmla="*/ 723962 h 4267262"/>
                <a:gd name="connsiteX11" fmla="*/ 5553075 w 5953125"/>
                <a:gd name="connsiteY11" fmla="*/ 1419287 h 4267262"/>
                <a:gd name="connsiteX12" fmla="*/ 5953125 w 5953125"/>
                <a:gd name="connsiteY12" fmla="*/ 2038412 h 4267262"/>
                <a:gd name="connsiteX0" fmla="*/ 0 w 5553075"/>
                <a:gd name="connsiteY0" fmla="*/ 4267262 h 4267262"/>
                <a:gd name="connsiteX1" fmla="*/ 457200 w 5553075"/>
                <a:gd name="connsiteY1" fmla="*/ 3209987 h 4267262"/>
                <a:gd name="connsiteX2" fmla="*/ 895350 w 5553075"/>
                <a:gd name="connsiteY2" fmla="*/ 2352737 h 4267262"/>
                <a:gd name="connsiteX3" fmla="*/ 1333500 w 5553075"/>
                <a:gd name="connsiteY3" fmla="*/ 1619312 h 4267262"/>
                <a:gd name="connsiteX4" fmla="*/ 1885950 w 5553075"/>
                <a:gd name="connsiteY4" fmla="*/ 885887 h 4267262"/>
                <a:gd name="connsiteX5" fmla="*/ 2419350 w 5553075"/>
                <a:gd name="connsiteY5" fmla="*/ 400112 h 4267262"/>
                <a:gd name="connsiteX6" fmla="*/ 3009900 w 5553075"/>
                <a:gd name="connsiteY6" fmla="*/ 85787 h 4267262"/>
                <a:gd name="connsiteX7" fmla="*/ 3476625 w 5553075"/>
                <a:gd name="connsiteY7" fmla="*/ 62 h 4267262"/>
                <a:gd name="connsiteX8" fmla="*/ 4019550 w 5553075"/>
                <a:gd name="connsiteY8" fmla="*/ 76262 h 4267262"/>
                <a:gd name="connsiteX9" fmla="*/ 4467225 w 5553075"/>
                <a:gd name="connsiteY9" fmla="*/ 295337 h 4267262"/>
                <a:gd name="connsiteX10" fmla="*/ 4962525 w 5553075"/>
                <a:gd name="connsiteY10" fmla="*/ 723962 h 4267262"/>
                <a:gd name="connsiteX11" fmla="*/ 5553075 w 5553075"/>
                <a:gd name="connsiteY11" fmla="*/ 1419287 h 4267262"/>
                <a:gd name="connsiteX0" fmla="*/ 0 w 4962525"/>
                <a:gd name="connsiteY0" fmla="*/ 4267262 h 4267262"/>
                <a:gd name="connsiteX1" fmla="*/ 457200 w 4962525"/>
                <a:gd name="connsiteY1" fmla="*/ 3209987 h 4267262"/>
                <a:gd name="connsiteX2" fmla="*/ 895350 w 4962525"/>
                <a:gd name="connsiteY2" fmla="*/ 2352737 h 4267262"/>
                <a:gd name="connsiteX3" fmla="*/ 1333500 w 4962525"/>
                <a:gd name="connsiteY3" fmla="*/ 1619312 h 4267262"/>
                <a:gd name="connsiteX4" fmla="*/ 1885950 w 4962525"/>
                <a:gd name="connsiteY4" fmla="*/ 885887 h 4267262"/>
                <a:gd name="connsiteX5" fmla="*/ 2419350 w 4962525"/>
                <a:gd name="connsiteY5" fmla="*/ 400112 h 4267262"/>
                <a:gd name="connsiteX6" fmla="*/ 3009900 w 4962525"/>
                <a:gd name="connsiteY6" fmla="*/ 85787 h 4267262"/>
                <a:gd name="connsiteX7" fmla="*/ 3476625 w 4962525"/>
                <a:gd name="connsiteY7" fmla="*/ 62 h 4267262"/>
                <a:gd name="connsiteX8" fmla="*/ 4019550 w 4962525"/>
                <a:gd name="connsiteY8" fmla="*/ 76262 h 4267262"/>
                <a:gd name="connsiteX9" fmla="*/ 4467225 w 4962525"/>
                <a:gd name="connsiteY9" fmla="*/ 295337 h 4267262"/>
                <a:gd name="connsiteX10" fmla="*/ 4962525 w 4962525"/>
                <a:gd name="connsiteY10" fmla="*/ 723962 h 4267262"/>
                <a:gd name="connsiteX0" fmla="*/ 0 w 4467225"/>
                <a:gd name="connsiteY0" fmla="*/ 4267262 h 4267262"/>
                <a:gd name="connsiteX1" fmla="*/ 457200 w 4467225"/>
                <a:gd name="connsiteY1" fmla="*/ 3209987 h 4267262"/>
                <a:gd name="connsiteX2" fmla="*/ 895350 w 4467225"/>
                <a:gd name="connsiteY2" fmla="*/ 2352737 h 4267262"/>
                <a:gd name="connsiteX3" fmla="*/ 1333500 w 4467225"/>
                <a:gd name="connsiteY3" fmla="*/ 1619312 h 4267262"/>
                <a:gd name="connsiteX4" fmla="*/ 1885950 w 4467225"/>
                <a:gd name="connsiteY4" fmla="*/ 885887 h 4267262"/>
                <a:gd name="connsiteX5" fmla="*/ 2419350 w 4467225"/>
                <a:gd name="connsiteY5" fmla="*/ 400112 h 4267262"/>
                <a:gd name="connsiteX6" fmla="*/ 3009900 w 4467225"/>
                <a:gd name="connsiteY6" fmla="*/ 85787 h 4267262"/>
                <a:gd name="connsiteX7" fmla="*/ 3476625 w 4467225"/>
                <a:gd name="connsiteY7" fmla="*/ 62 h 4267262"/>
                <a:gd name="connsiteX8" fmla="*/ 4019550 w 4467225"/>
                <a:gd name="connsiteY8" fmla="*/ 76262 h 4267262"/>
                <a:gd name="connsiteX9" fmla="*/ 4467225 w 4467225"/>
                <a:gd name="connsiteY9" fmla="*/ 295337 h 4267262"/>
                <a:gd name="connsiteX0" fmla="*/ 0 w 4019550"/>
                <a:gd name="connsiteY0" fmla="*/ 4267262 h 4267262"/>
                <a:gd name="connsiteX1" fmla="*/ 457200 w 4019550"/>
                <a:gd name="connsiteY1" fmla="*/ 3209987 h 4267262"/>
                <a:gd name="connsiteX2" fmla="*/ 895350 w 4019550"/>
                <a:gd name="connsiteY2" fmla="*/ 2352737 h 4267262"/>
                <a:gd name="connsiteX3" fmla="*/ 1333500 w 4019550"/>
                <a:gd name="connsiteY3" fmla="*/ 1619312 h 4267262"/>
                <a:gd name="connsiteX4" fmla="*/ 1885950 w 4019550"/>
                <a:gd name="connsiteY4" fmla="*/ 885887 h 4267262"/>
                <a:gd name="connsiteX5" fmla="*/ 2419350 w 4019550"/>
                <a:gd name="connsiteY5" fmla="*/ 400112 h 4267262"/>
                <a:gd name="connsiteX6" fmla="*/ 3009900 w 4019550"/>
                <a:gd name="connsiteY6" fmla="*/ 85787 h 4267262"/>
                <a:gd name="connsiteX7" fmla="*/ 3476625 w 4019550"/>
                <a:gd name="connsiteY7" fmla="*/ 62 h 4267262"/>
                <a:gd name="connsiteX8" fmla="*/ 4019550 w 4019550"/>
                <a:gd name="connsiteY8" fmla="*/ 76262 h 4267262"/>
                <a:gd name="connsiteX0" fmla="*/ 0 w 3476625"/>
                <a:gd name="connsiteY0" fmla="*/ 4267200 h 4267200"/>
                <a:gd name="connsiteX1" fmla="*/ 457200 w 3476625"/>
                <a:gd name="connsiteY1" fmla="*/ 3209925 h 4267200"/>
                <a:gd name="connsiteX2" fmla="*/ 895350 w 3476625"/>
                <a:gd name="connsiteY2" fmla="*/ 2352675 h 4267200"/>
                <a:gd name="connsiteX3" fmla="*/ 1333500 w 3476625"/>
                <a:gd name="connsiteY3" fmla="*/ 1619250 h 4267200"/>
                <a:gd name="connsiteX4" fmla="*/ 1885950 w 3476625"/>
                <a:gd name="connsiteY4" fmla="*/ 885825 h 4267200"/>
                <a:gd name="connsiteX5" fmla="*/ 2419350 w 3476625"/>
                <a:gd name="connsiteY5" fmla="*/ 400050 h 4267200"/>
                <a:gd name="connsiteX6" fmla="*/ 3009900 w 3476625"/>
                <a:gd name="connsiteY6" fmla="*/ 85725 h 4267200"/>
                <a:gd name="connsiteX7" fmla="*/ 3476625 w 3476625"/>
                <a:gd name="connsiteY7"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6625" h="4267200">
                  <a:moveTo>
                    <a:pt x="0" y="4267200"/>
                  </a:moveTo>
                  <a:cubicBezTo>
                    <a:pt x="153987" y="3898106"/>
                    <a:pt x="307975" y="3529012"/>
                    <a:pt x="457200" y="3209925"/>
                  </a:cubicBezTo>
                  <a:cubicBezTo>
                    <a:pt x="606425" y="2890838"/>
                    <a:pt x="749300" y="2617787"/>
                    <a:pt x="895350" y="2352675"/>
                  </a:cubicBezTo>
                  <a:cubicBezTo>
                    <a:pt x="1041400" y="2087563"/>
                    <a:pt x="1168400" y="1863725"/>
                    <a:pt x="1333500" y="1619250"/>
                  </a:cubicBezTo>
                  <a:cubicBezTo>
                    <a:pt x="1498600" y="1374775"/>
                    <a:pt x="1704975" y="1089025"/>
                    <a:pt x="1885950" y="885825"/>
                  </a:cubicBezTo>
                  <a:cubicBezTo>
                    <a:pt x="2066925" y="682625"/>
                    <a:pt x="2232025" y="533400"/>
                    <a:pt x="2419350" y="400050"/>
                  </a:cubicBezTo>
                  <a:cubicBezTo>
                    <a:pt x="2606675" y="266700"/>
                    <a:pt x="2833688" y="152400"/>
                    <a:pt x="3009900" y="85725"/>
                  </a:cubicBezTo>
                  <a:cubicBezTo>
                    <a:pt x="3186112" y="19050"/>
                    <a:pt x="3308350" y="1587"/>
                    <a:pt x="3476625" y="0"/>
                  </a:cubicBezTo>
                </a:path>
              </a:pathLst>
            </a:cu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Freeform: Shape 23">
              <a:extLst>
                <a:ext uri="{FF2B5EF4-FFF2-40B4-BE49-F238E27FC236}">
                  <a16:creationId xmlns:a16="http://schemas.microsoft.com/office/drawing/2014/main" id="{0D3F2F57-DD9E-43F3-822C-A810333A3B77}"/>
                </a:ext>
              </a:extLst>
            </p:cNvPr>
            <p:cNvSpPr/>
            <p:nvPr/>
          </p:nvSpPr>
          <p:spPr>
            <a:xfrm rot="16200000" flipH="1">
              <a:off x="5672950" y="177141"/>
              <a:ext cx="4537877" cy="7355163"/>
            </a:xfrm>
            <a:custGeom>
              <a:avLst/>
              <a:gdLst>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72125 w 7029450"/>
                <a:gd name="connsiteY11" fmla="*/ 1390712 h 4267262"/>
                <a:gd name="connsiteX12" fmla="*/ 5962650 w 7029450"/>
                <a:gd name="connsiteY12" fmla="*/ 2009837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62650 w 7029450"/>
                <a:gd name="connsiteY12" fmla="*/ 2009837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24600 w 7029450"/>
                <a:gd name="connsiteY13" fmla="*/ 2686112 h 4267262"/>
                <a:gd name="connsiteX14" fmla="*/ 6629400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24600 w 7029450"/>
                <a:gd name="connsiteY13" fmla="*/ 268611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43550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695387 h 4267262"/>
                <a:gd name="connsiteX11" fmla="*/ 5553075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7029450"/>
                <a:gd name="connsiteY0" fmla="*/ 4267262 h 4267262"/>
                <a:gd name="connsiteX1" fmla="*/ 457200 w 7029450"/>
                <a:gd name="connsiteY1" fmla="*/ 3209987 h 4267262"/>
                <a:gd name="connsiteX2" fmla="*/ 895350 w 7029450"/>
                <a:gd name="connsiteY2" fmla="*/ 2352737 h 4267262"/>
                <a:gd name="connsiteX3" fmla="*/ 1333500 w 7029450"/>
                <a:gd name="connsiteY3" fmla="*/ 1619312 h 4267262"/>
                <a:gd name="connsiteX4" fmla="*/ 1885950 w 7029450"/>
                <a:gd name="connsiteY4" fmla="*/ 885887 h 4267262"/>
                <a:gd name="connsiteX5" fmla="*/ 2419350 w 7029450"/>
                <a:gd name="connsiteY5" fmla="*/ 400112 h 4267262"/>
                <a:gd name="connsiteX6" fmla="*/ 3009900 w 7029450"/>
                <a:gd name="connsiteY6" fmla="*/ 85787 h 4267262"/>
                <a:gd name="connsiteX7" fmla="*/ 3476625 w 7029450"/>
                <a:gd name="connsiteY7" fmla="*/ 62 h 4267262"/>
                <a:gd name="connsiteX8" fmla="*/ 4019550 w 7029450"/>
                <a:gd name="connsiteY8" fmla="*/ 76262 h 4267262"/>
                <a:gd name="connsiteX9" fmla="*/ 4467225 w 7029450"/>
                <a:gd name="connsiteY9" fmla="*/ 295337 h 4267262"/>
                <a:gd name="connsiteX10" fmla="*/ 4962525 w 7029450"/>
                <a:gd name="connsiteY10" fmla="*/ 723962 h 4267262"/>
                <a:gd name="connsiteX11" fmla="*/ 5553075 w 7029450"/>
                <a:gd name="connsiteY11" fmla="*/ 1419287 h 4267262"/>
                <a:gd name="connsiteX12" fmla="*/ 5953125 w 7029450"/>
                <a:gd name="connsiteY12" fmla="*/ 2038412 h 4267262"/>
                <a:gd name="connsiteX13" fmla="*/ 6305550 w 7029450"/>
                <a:gd name="connsiteY13" fmla="*/ 2705162 h 4267262"/>
                <a:gd name="connsiteX14" fmla="*/ 6581775 w 7029450"/>
                <a:gd name="connsiteY14" fmla="*/ 3257612 h 4267262"/>
                <a:gd name="connsiteX15" fmla="*/ 7029450 w 7029450"/>
                <a:gd name="connsiteY15" fmla="*/ 4238687 h 4267262"/>
                <a:gd name="connsiteX0" fmla="*/ 0 w 6581775"/>
                <a:gd name="connsiteY0" fmla="*/ 4267262 h 4267262"/>
                <a:gd name="connsiteX1" fmla="*/ 457200 w 6581775"/>
                <a:gd name="connsiteY1" fmla="*/ 3209987 h 4267262"/>
                <a:gd name="connsiteX2" fmla="*/ 895350 w 6581775"/>
                <a:gd name="connsiteY2" fmla="*/ 2352737 h 4267262"/>
                <a:gd name="connsiteX3" fmla="*/ 1333500 w 6581775"/>
                <a:gd name="connsiteY3" fmla="*/ 1619312 h 4267262"/>
                <a:gd name="connsiteX4" fmla="*/ 1885950 w 6581775"/>
                <a:gd name="connsiteY4" fmla="*/ 885887 h 4267262"/>
                <a:gd name="connsiteX5" fmla="*/ 2419350 w 6581775"/>
                <a:gd name="connsiteY5" fmla="*/ 400112 h 4267262"/>
                <a:gd name="connsiteX6" fmla="*/ 3009900 w 6581775"/>
                <a:gd name="connsiteY6" fmla="*/ 85787 h 4267262"/>
                <a:gd name="connsiteX7" fmla="*/ 3476625 w 6581775"/>
                <a:gd name="connsiteY7" fmla="*/ 62 h 4267262"/>
                <a:gd name="connsiteX8" fmla="*/ 4019550 w 6581775"/>
                <a:gd name="connsiteY8" fmla="*/ 76262 h 4267262"/>
                <a:gd name="connsiteX9" fmla="*/ 4467225 w 6581775"/>
                <a:gd name="connsiteY9" fmla="*/ 295337 h 4267262"/>
                <a:gd name="connsiteX10" fmla="*/ 4962525 w 6581775"/>
                <a:gd name="connsiteY10" fmla="*/ 723962 h 4267262"/>
                <a:gd name="connsiteX11" fmla="*/ 5553075 w 6581775"/>
                <a:gd name="connsiteY11" fmla="*/ 1419287 h 4267262"/>
                <a:gd name="connsiteX12" fmla="*/ 5953125 w 6581775"/>
                <a:gd name="connsiteY12" fmla="*/ 2038412 h 4267262"/>
                <a:gd name="connsiteX13" fmla="*/ 6305550 w 6581775"/>
                <a:gd name="connsiteY13" fmla="*/ 2705162 h 4267262"/>
                <a:gd name="connsiteX14" fmla="*/ 6581775 w 6581775"/>
                <a:gd name="connsiteY14" fmla="*/ 3257612 h 4267262"/>
                <a:gd name="connsiteX0" fmla="*/ 0 w 6305550"/>
                <a:gd name="connsiteY0" fmla="*/ 4267262 h 4267262"/>
                <a:gd name="connsiteX1" fmla="*/ 457200 w 6305550"/>
                <a:gd name="connsiteY1" fmla="*/ 3209987 h 4267262"/>
                <a:gd name="connsiteX2" fmla="*/ 895350 w 6305550"/>
                <a:gd name="connsiteY2" fmla="*/ 2352737 h 4267262"/>
                <a:gd name="connsiteX3" fmla="*/ 1333500 w 6305550"/>
                <a:gd name="connsiteY3" fmla="*/ 1619312 h 4267262"/>
                <a:gd name="connsiteX4" fmla="*/ 1885950 w 6305550"/>
                <a:gd name="connsiteY4" fmla="*/ 885887 h 4267262"/>
                <a:gd name="connsiteX5" fmla="*/ 2419350 w 6305550"/>
                <a:gd name="connsiteY5" fmla="*/ 400112 h 4267262"/>
                <a:gd name="connsiteX6" fmla="*/ 3009900 w 6305550"/>
                <a:gd name="connsiteY6" fmla="*/ 85787 h 4267262"/>
                <a:gd name="connsiteX7" fmla="*/ 3476625 w 6305550"/>
                <a:gd name="connsiteY7" fmla="*/ 62 h 4267262"/>
                <a:gd name="connsiteX8" fmla="*/ 4019550 w 6305550"/>
                <a:gd name="connsiteY8" fmla="*/ 76262 h 4267262"/>
                <a:gd name="connsiteX9" fmla="*/ 4467225 w 6305550"/>
                <a:gd name="connsiteY9" fmla="*/ 295337 h 4267262"/>
                <a:gd name="connsiteX10" fmla="*/ 4962525 w 6305550"/>
                <a:gd name="connsiteY10" fmla="*/ 723962 h 4267262"/>
                <a:gd name="connsiteX11" fmla="*/ 5553075 w 6305550"/>
                <a:gd name="connsiteY11" fmla="*/ 1419287 h 4267262"/>
                <a:gd name="connsiteX12" fmla="*/ 5953125 w 6305550"/>
                <a:gd name="connsiteY12" fmla="*/ 2038412 h 4267262"/>
                <a:gd name="connsiteX13" fmla="*/ 6305550 w 6305550"/>
                <a:gd name="connsiteY13" fmla="*/ 2705162 h 4267262"/>
                <a:gd name="connsiteX0" fmla="*/ 0 w 5953125"/>
                <a:gd name="connsiteY0" fmla="*/ 4267262 h 4267262"/>
                <a:gd name="connsiteX1" fmla="*/ 457200 w 5953125"/>
                <a:gd name="connsiteY1" fmla="*/ 3209987 h 4267262"/>
                <a:gd name="connsiteX2" fmla="*/ 895350 w 5953125"/>
                <a:gd name="connsiteY2" fmla="*/ 2352737 h 4267262"/>
                <a:gd name="connsiteX3" fmla="*/ 1333500 w 5953125"/>
                <a:gd name="connsiteY3" fmla="*/ 1619312 h 4267262"/>
                <a:gd name="connsiteX4" fmla="*/ 1885950 w 5953125"/>
                <a:gd name="connsiteY4" fmla="*/ 885887 h 4267262"/>
                <a:gd name="connsiteX5" fmla="*/ 2419350 w 5953125"/>
                <a:gd name="connsiteY5" fmla="*/ 400112 h 4267262"/>
                <a:gd name="connsiteX6" fmla="*/ 3009900 w 5953125"/>
                <a:gd name="connsiteY6" fmla="*/ 85787 h 4267262"/>
                <a:gd name="connsiteX7" fmla="*/ 3476625 w 5953125"/>
                <a:gd name="connsiteY7" fmla="*/ 62 h 4267262"/>
                <a:gd name="connsiteX8" fmla="*/ 4019550 w 5953125"/>
                <a:gd name="connsiteY8" fmla="*/ 76262 h 4267262"/>
                <a:gd name="connsiteX9" fmla="*/ 4467225 w 5953125"/>
                <a:gd name="connsiteY9" fmla="*/ 295337 h 4267262"/>
                <a:gd name="connsiteX10" fmla="*/ 4962525 w 5953125"/>
                <a:gd name="connsiteY10" fmla="*/ 723962 h 4267262"/>
                <a:gd name="connsiteX11" fmla="*/ 5553075 w 5953125"/>
                <a:gd name="connsiteY11" fmla="*/ 1419287 h 4267262"/>
                <a:gd name="connsiteX12" fmla="*/ 5953125 w 5953125"/>
                <a:gd name="connsiteY12" fmla="*/ 2038412 h 4267262"/>
                <a:gd name="connsiteX0" fmla="*/ 0 w 5553075"/>
                <a:gd name="connsiteY0" fmla="*/ 4267262 h 4267262"/>
                <a:gd name="connsiteX1" fmla="*/ 457200 w 5553075"/>
                <a:gd name="connsiteY1" fmla="*/ 3209987 h 4267262"/>
                <a:gd name="connsiteX2" fmla="*/ 895350 w 5553075"/>
                <a:gd name="connsiteY2" fmla="*/ 2352737 h 4267262"/>
                <a:gd name="connsiteX3" fmla="*/ 1333500 w 5553075"/>
                <a:gd name="connsiteY3" fmla="*/ 1619312 h 4267262"/>
                <a:gd name="connsiteX4" fmla="*/ 1885950 w 5553075"/>
                <a:gd name="connsiteY4" fmla="*/ 885887 h 4267262"/>
                <a:gd name="connsiteX5" fmla="*/ 2419350 w 5553075"/>
                <a:gd name="connsiteY5" fmla="*/ 400112 h 4267262"/>
                <a:gd name="connsiteX6" fmla="*/ 3009900 w 5553075"/>
                <a:gd name="connsiteY6" fmla="*/ 85787 h 4267262"/>
                <a:gd name="connsiteX7" fmla="*/ 3476625 w 5553075"/>
                <a:gd name="connsiteY7" fmla="*/ 62 h 4267262"/>
                <a:gd name="connsiteX8" fmla="*/ 4019550 w 5553075"/>
                <a:gd name="connsiteY8" fmla="*/ 76262 h 4267262"/>
                <a:gd name="connsiteX9" fmla="*/ 4467225 w 5553075"/>
                <a:gd name="connsiteY9" fmla="*/ 295337 h 4267262"/>
                <a:gd name="connsiteX10" fmla="*/ 4962525 w 5553075"/>
                <a:gd name="connsiteY10" fmla="*/ 723962 h 4267262"/>
                <a:gd name="connsiteX11" fmla="*/ 5553075 w 5553075"/>
                <a:gd name="connsiteY11" fmla="*/ 1419287 h 4267262"/>
                <a:gd name="connsiteX0" fmla="*/ 0 w 4962525"/>
                <a:gd name="connsiteY0" fmla="*/ 4267262 h 4267262"/>
                <a:gd name="connsiteX1" fmla="*/ 457200 w 4962525"/>
                <a:gd name="connsiteY1" fmla="*/ 3209987 h 4267262"/>
                <a:gd name="connsiteX2" fmla="*/ 895350 w 4962525"/>
                <a:gd name="connsiteY2" fmla="*/ 2352737 h 4267262"/>
                <a:gd name="connsiteX3" fmla="*/ 1333500 w 4962525"/>
                <a:gd name="connsiteY3" fmla="*/ 1619312 h 4267262"/>
                <a:gd name="connsiteX4" fmla="*/ 1885950 w 4962525"/>
                <a:gd name="connsiteY4" fmla="*/ 885887 h 4267262"/>
                <a:gd name="connsiteX5" fmla="*/ 2419350 w 4962525"/>
                <a:gd name="connsiteY5" fmla="*/ 400112 h 4267262"/>
                <a:gd name="connsiteX6" fmla="*/ 3009900 w 4962525"/>
                <a:gd name="connsiteY6" fmla="*/ 85787 h 4267262"/>
                <a:gd name="connsiteX7" fmla="*/ 3476625 w 4962525"/>
                <a:gd name="connsiteY7" fmla="*/ 62 h 4267262"/>
                <a:gd name="connsiteX8" fmla="*/ 4019550 w 4962525"/>
                <a:gd name="connsiteY8" fmla="*/ 76262 h 4267262"/>
                <a:gd name="connsiteX9" fmla="*/ 4467225 w 4962525"/>
                <a:gd name="connsiteY9" fmla="*/ 295337 h 4267262"/>
                <a:gd name="connsiteX10" fmla="*/ 4962525 w 4962525"/>
                <a:gd name="connsiteY10" fmla="*/ 723962 h 4267262"/>
                <a:gd name="connsiteX0" fmla="*/ 0 w 4467225"/>
                <a:gd name="connsiteY0" fmla="*/ 4267262 h 4267262"/>
                <a:gd name="connsiteX1" fmla="*/ 457200 w 4467225"/>
                <a:gd name="connsiteY1" fmla="*/ 3209987 h 4267262"/>
                <a:gd name="connsiteX2" fmla="*/ 895350 w 4467225"/>
                <a:gd name="connsiteY2" fmla="*/ 2352737 h 4267262"/>
                <a:gd name="connsiteX3" fmla="*/ 1333500 w 4467225"/>
                <a:gd name="connsiteY3" fmla="*/ 1619312 h 4267262"/>
                <a:gd name="connsiteX4" fmla="*/ 1885950 w 4467225"/>
                <a:gd name="connsiteY4" fmla="*/ 885887 h 4267262"/>
                <a:gd name="connsiteX5" fmla="*/ 2419350 w 4467225"/>
                <a:gd name="connsiteY5" fmla="*/ 400112 h 4267262"/>
                <a:gd name="connsiteX6" fmla="*/ 3009900 w 4467225"/>
                <a:gd name="connsiteY6" fmla="*/ 85787 h 4267262"/>
                <a:gd name="connsiteX7" fmla="*/ 3476625 w 4467225"/>
                <a:gd name="connsiteY7" fmla="*/ 62 h 4267262"/>
                <a:gd name="connsiteX8" fmla="*/ 4019550 w 4467225"/>
                <a:gd name="connsiteY8" fmla="*/ 76262 h 4267262"/>
                <a:gd name="connsiteX9" fmla="*/ 4467225 w 4467225"/>
                <a:gd name="connsiteY9" fmla="*/ 295337 h 4267262"/>
                <a:gd name="connsiteX0" fmla="*/ 0 w 4019550"/>
                <a:gd name="connsiteY0" fmla="*/ 4267262 h 4267262"/>
                <a:gd name="connsiteX1" fmla="*/ 457200 w 4019550"/>
                <a:gd name="connsiteY1" fmla="*/ 3209987 h 4267262"/>
                <a:gd name="connsiteX2" fmla="*/ 895350 w 4019550"/>
                <a:gd name="connsiteY2" fmla="*/ 2352737 h 4267262"/>
                <a:gd name="connsiteX3" fmla="*/ 1333500 w 4019550"/>
                <a:gd name="connsiteY3" fmla="*/ 1619312 h 4267262"/>
                <a:gd name="connsiteX4" fmla="*/ 1885950 w 4019550"/>
                <a:gd name="connsiteY4" fmla="*/ 885887 h 4267262"/>
                <a:gd name="connsiteX5" fmla="*/ 2419350 w 4019550"/>
                <a:gd name="connsiteY5" fmla="*/ 400112 h 4267262"/>
                <a:gd name="connsiteX6" fmla="*/ 3009900 w 4019550"/>
                <a:gd name="connsiteY6" fmla="*/ 85787 h 4267262"/>
                <a:gd name="connsiteX7" fmla="*/ 3476625 w 4019550"/>
                <a:gd name="connsiteY7" fmla="*/ 62 h 4267262"/>
                <a:gd name="connsiteX8" fmla="*/ 4019550 w 4019550"/>
                <a:gd name="connsiteY8" fmla="*/ 76262 h 4267262"/>
                <a:gd name="connsiteX0" fmla="*/ 0 w 3476625"/>
                <a:gd name="connsiteY0" fmla="*/ 4267200 h 4267200"/>
                <a:gd name="connsiteX1" fmla="*/ 457200 w 3476625"/>
                <a:gd name="connsiteY1" fmla="*/ 3209925 h 4267200"/>
                <a:gd name="connsiteX2" fmla="*/ 895350 w 3476625"/>
                <a:gd name="connsiteY2" fmla="*/ 2352675 h 4267200"/>
                <a:gd name="connsiteX3" fmla="*/ 1333500 w 3476625"/>
                <a:gd name="connsiteY3" fmla="*/ 1619250 h 4267200"/>
                <a:gd name="connsiteX4" fmla="*/ 1885950 w 3476625"/>
                <a:gd name="connsiteY4" fmla="*/ 885825 h 4267200"/>
                <a:gd name="connsiteX5" fmla="*/ 2419350 w 3476625"/>
                <a:gd name="connsiteY5" fmla="*/ 400050 h 4267200"/>
                <a:gd name="connsiteX6" fmla="*/ 3009900 w 3476625"/>
                <a:gd name="connsiteY6" fmla="*/ 85725 h 4267200"/>
                <a:gd name="connsiteX7" fmla="*/ 3476625 w 3476625"/>
                <a:gd name="connsiteY7"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6625" h="4267200">
                  <a:moveTo>
                    <a:pt x="0" y="4267200"/>
                  </a:moveTo>
                  <a:cubicBezTo>
                    <a:pt x="153987" y="3898106"/>
                    <a:pt x="307975" y="3529012"/>
                    <a:pt x="457200" y="3209925"/>
                  </a:cubicBezTo>
                  <a:cubicBezTo>
                    <a:pt x="606425" y="2890838"/>
                    <a:pt x="749300" y="2617787"/>
                    <a:pt x="895350" y="2352675"/>
                  </a:cubicBezTo>
                  <a:cubicBezTo>
                    <a:pt x="1041400" y="2087563"/>
                    <a:pt x="1168400" y="1863725"/>
                    <a:pt x="1333500" y="1619250"/>
                  </a:cubicBezTo>
                  <a:cubicBezTo>
                    <a:pt x="1498600" y="1374775"/>
                    <a:pt x="1704975" y="1089025"/>
                    <a:pt x="1885950" y="885825"/>
                  </a:cubicBezTo>
                  <a:cubicBezTo>
                    <a:pt x="2066925" y="682625"/>
                    <a:pt x="2232025" y="533400"/>
                    <a:pt x="2419350" y="400050"/>
                  </a:cubicBezTo>
                  <a:cubicBezTo>
                    <a:pt x="2606675" y="266700"/>
                    <a:pt x="2833688" y="152400"/>
                    <a:pt x="3009900" y="85725"/>
                  </a:cubicBezTo>
                  <a:cubicBezTo>
                    <a:pt x="3186112" y="19050"/>
                    <a:pt x="3308350" y="1587"/>
                    <a:pt x="3476625" y="0"/>
                  </a:cubicBezTo>
                </a:path>
              </a:pathLst>
            </a:cu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5" name="TextBox 4">
            <a:extLst>
              <a:ext uri="{FF2B5EF4-FFF2-40B4-BE49-F238E27FC236}">
                <a16:creationId xmlns:a16="http://schemas.microsoft.com/office/drawing/2014/main" id="{C7E46C28-216B-4A84-9C22-94FF59E926E6}"/>
              </a:ext>
            </a:extLst>
          </p:cNvPr>
          <p:cNvSpPr txBox="1"/>
          <p:nvPr/>
        </p:nvSpPr>
        <p:spPr>
          <a:xfrm>
            <a:off x="-1" y="0"/>
            <a:ext cx="12192001" cy="830997"/>
          </a:xfrm>
          <a:prstGeom prst="rect">
            <a:avLst/>
          </a:prstGeom>
          <a:noFill/>
          <a:ln>
            <a:noFill/>
          </a:ln>
        </p:spPr>
        <p:txBody>
          <a:bodyPr wrap="square" rtlCol="0">
            <a:spAutoFit/>
          </a:bodyPr>
          <a:lstStyle/>
          <a:p>
            <a:r>
              <a:rPr lang="en-US" sz="4800" dirty="0">
                <a:solidFill>
                  <a:schemeClr val="tx1"/>
                </a:solidFill>
              </a:rPr>
              <a:t>Accelerating spaceships in Newtonian Physics</a:t>
            </a:r>
            <a:endParaRPr lang="en-CA" sz="4800" dirty="0">
              <a:solidFill>
                <a:schemeClr val="tx1"/>
              </a:solidFill>
            </a:endParaRPr>
          </a:p>
        </p:txBody>
      </p:sp>
      <p:grpSp>
        <p:nvGrpSpPr>
          <p:cNvPr id="6" name="Group 5">
            <a:extLst>
              <a:ext uri="{FF2B5EF4-FFF2-40B4-BE49-F238E27FC236}">
                <a16:creationId xmlns:a16="http://schemas.microsoft.com/office/drawing/2014/main" id="{079FF1CC-DA96-4A74-9961-6E0AEAA43621}"/>
              </a:ext>
            </a:extLst>
          </p:cNvPr>
          <p:cNvGrpSpPr/>
          <p:nvPr/>
        </p:nvGrpSpPr>
        <p:grpSpPr>
          <a:xfrm>
            <a:off x="354576" y="1327357"/>
            <a:ext cx="10346376" cy="5149644"/>
            <a:chOff x="1480222" y="4429967"/>
            <a:chExt cx="1784948" cy="888412"/>
          </a:xfrm>
        </p:grpSpPr>
        <p:cxnSp>
          <p:nvCxnSpPr>
            <p:cNvPr id="7" name="Straight Arrow Connector 6">
              <a:extLst>
                <a:ext uri="{FF2B5EF4-FFF2-40B4-BE49-F238E27FC236}">
                  <a16:creationId xmlns:a16="http://schemas.microsoft.com/office/drawing/2014/main" id="{C6B5AE66-0F11-441D-8651-4803EFDD24ED}"/>
                </a:ext>
              </a:extLst>
            </p:cNvPr>
            <p:cNvCxnSpPr>
              <a:cxnSpLocks/>
            </p:cNvCxnSpPr>
            <p:nvPr/>
          </p:nvCxnSpPr>
          <p:spPr>
            <a:xfrm flipV="1">
              <a:off x="1524000" y="4429967"/>
              <a:ext cx="0" cy="888412"/>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1D115AA-5D5B-4055-AD71-D9EE2CDFC354}"/>
                </a:ext>
              </a:extLst>
            </p:cNvPr>
            <p:cNvCxnSpPr>
              <a:cxnSpLocks/>
            </p:cNvCxnSpPr>
            <p:nvPr/>
          </p:nvCxnSpPr>
          <p:spPr>
            <a:xfrm>
              <a:off x="1480222" y="5264944"/>
              <a:ext cx="1784948"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9C2B76-CF5F-488E-AD06-2693D57E4746}"/>
                  </a:ext>
                </a:extLst>
              </p:cNvPr>
              <p:cNvSpPr txBox="1"/>
              <p:nvPr/>
            </p:nvSpPr>
            <p:spPr>
              <a:xfrm>
                <a:off x="10842707" y="5634501"/>
                <a:ext cx="525510"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i="1">
                          <a:solidFill>
                            <a:srgbClr val="0070C0"/>
                          </a:solidFill>
                          <a:latin typeface="Cambria Math" panose="02040503050406030204" pitchFamily="18" charset="0"/>
                        </a:rPr>
                        <m:t>𝑥</m:t>
                      </m:r>
                    </m:oMath>
                  </m:oMathPara>
                </a14:m>
                <a:endParaRPr lang="en-US" sz="4400" b="0" dirty="0"/>
              </a:p>
            </p:txBody>
          </p:sp>
        </mc:Choice>
        <mc:Fallback xmlns="">
          <p:sp>
            <p:nvSpPr>
              <p:cNvPr id="10" name="TextBox 9">
                <a:extLst>
                  <a:ext uri="{FF2B5EF4-FFF2-40B4-BE49-F238E27FC236}">
                    <a16:creationId xmlns:a16="http://schemas.microsoft.com/office/drawing/2014/main" id="{7F9C2B76-CF5F-488E-AD06-2693D57E4746}"/>
                  </a:ext>
                </a:extLst>
              </p:cNvPr>
              <p:cNvSpPr txBox="1">
                <a:spLocks noRot="1" noChangeAspect="1" noMove="1" noResize="1" noEditPoints="1" noAdjustHandles="1" noChangeArrowheads="1" noChangeShapeType="1" noTextEdit="1"/>
              </p:cNvSpPr>
              <p:nvPr/>
            </p:nvSpPr>
            <p:spPr>
              <a:xfrm>
                <a:off x="10842707" y="5634501"/>
                <a:ext cx="525510" cy="101566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62FF6A-FEB4-4ED6-ADA6-2A75C38B1900}"/>
                  </a:ext>
                </a:extLst>
              </p:cNvPr>
              <p:cNvSpPr txBox="1"/>
              <p:nvPr/>
            </p:nvSpPr>
            <p:spPr>
              <a:xfrm>
                <a:off x="774598" y="926358"/>
                <a:ext cx="771524" cy="10156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000" b="0" i="1" smtClean="0">
                          <a:solidFill>
                            <a:schemeClr val="tx1"/>
                          </a:solidFill>
                          <a:latin typeface="Cambria Math" panose="02040503050406030204" pitchFamily="18" charset="0"/>
                        </a:rPr>
                        <m:t>𝑐</m:t>
                      </m:r>
                      <m:r>
                        <a:rPr lang="en-US" sz="6000" b="0" i="1" smtClean="0">
                          <a:solidFill>
                            <a:srgbClr val="0070C0"/>
                          </a:solidFill>
                          <a:latin typeface="Cambria Math" panose="02040503050406030204" pitchFamily="18" charset="0"/>
                        </a:rPr>
                        <m:t>𝑡</m:t>
                      </m:r>
                    </m:oMath>
                  </m:oMathPara>
                </a14:m>
                <a:endParaRPr lang="en-US" sz="4400" b="0" dirty="0"/>
              </a:p>
            </p:txBody>
          </p:sp>
        </mc:Choice>
        <mc:Fallback xmlns="">
          <p:sp>
            <p:nvSpPr>
              <p:cNvPr id="11" name="TextBox 10">
                <a:extLst>
                  <a:ext uri="{FF2B5EF4-FFF2-40B4-BE49-F238E27FC236}">
                    <a16:creationId xmlns:a16="http://schemas.microsoft.com/office/drawing/2014/main" id="{0362FF6A-FEB4-4ED6-ADA6-2A75C38B1900}"/>
                  </a:ext>
                </a:extLst>
              </p:cNvPr>
              <p:cNvSpPr txBox="1">
                <a:spLocks noRot="1" noChangeAspect="1" noMove="1" noResize="1" noEditPoints="1" noAdjustHandles="1" noChangeArrowheads="1" noChangeShapeType="1" noTextEdit="1"/>
              </p:cNvSpPr>
              <p:nvPr/>
            </p:nvSpPr>
            <p:spPr>
              <a:xfrm>
                <a:off x="774598" y="926358"/>
                <a:ext cx="771524" cy="1015663"/>
              </a:xfrm>
              <a:prstGeom prst="rect">
                <a:avLst/>
              </a:prstGeom>
              <a:blipFill>
                <a:blip r:embed="rId4"/>
                <a:stretch>
                  <a:fillRect/>
                </a:stretch>
              </a:blipFill>
            </p:spPr>
            <p:txBody>
              <a:bodyPr/>
              <a:lstStyle/>
              <a:p>
                <a:r>
                  <a:rPr lang="en-CA">
                    <a:noFill/>
                  </a:rPr>
                  <a:t> </a:t>
                </a:r>
              </a:p>
            </p:txBody>
          </p:sp>
        </mc:Fallback>
      </mc:AlternateContent>
      <p:grpSp>
        <p:nvGrpSpPr>
          <p:cNvPr id="2" name="Group 1">
            <a:extLst>
              <a:ext uri="{FF2B5EF4-FFF2-40B4-BE49-F238E27FC236}">
                <a16:creationId xmlns:a16="http://schemas.microsoft.com/office/drawing/2014/main" id="{30B3C9E3-6CF7-4CEA-8C0A-A72EF17C7E9E}"/>
              </a:ext>
            </a:extLst>
          </p:cNvPr>
          <p:cNvGrpSpPr/>
          <p:nvPr/>
        </p:nvGrpSpPr>
        <p:grpSpPr>
          <a:xfrm>
            <a:off x="864975" y="5821217"/>
            <a:ext cx="4124045" cy="770985"/>
            <a:chOff x="864975" y="5821217"/>
            <a:chExt cx="4124045" cy="770985"/>
          </a:xfrm>
        </p:grpSpPr>
        <p:pic>
          <p:nvPicPr>
            <p:cNvPr id="22" name="Picture 8" descr="Rocket, Star, Moon, Space Travel, Space, Research">
              <a:extLst>
                <a:ext uri="{FF2B5EF4-FFF2-40B4-BE49-F238E27FC236}">
                  <a16:creationId xmlns:a16="http://schemas.microsoft.com/office/drawing/2014/main" id="{EAD92762-E6A1-4305-B3F0-6F37A9F094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1132835" y="5553357"/>
              <a:ext cx="767381" cy="13031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Rocket, Star, Moon, Space Travel, Space, Research">
              <a:extLst>
                <a:ext uri="{FF2B5EF4-FFF2-40B4-BE49-F238E27FC236}">
                  <a16:creationId xmlns:a16="http://schemas.microsoft.com/office/drawing/2014/main" id="{C3D792CD-8BE7-4929-A2C9-DC7429041587}"/>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rot="5400000">
              <a:off x="3953779" y="5556961"/>
              <a:ext cx="767381" cy="13031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EA41594D-FE4B-4D66-8DB3-46A47A118354}"/>
              </a:ext>
            </a:extLst>
          </p:cNvPr>
          <p:cNvGrpSpPr/>
          <p:nvPr/>
        </p:nvGrpSpPr>
        <p:grpSpPr>
          <a:xfrm>
            <a:off x="1523366" y="5357447"/>
            <a:ext cx="2814172" cy="923330"/>
            <a:chOff x="1523366" y="5357447"/>
            <a:chExt cx="2814172" cy="923330"/>
          </a:xfrm>
        </p:grpSpPr>
        <p:cxnSp>
          <p:nvCxnSpPr>
            <p:cNvPr id="12" name="Straight Arrow Connector 11">
              <a:extLst>
                <a:ext uri="{FF2B5EF4-FFF2-40B4-BE49-F238E27FC236}">
                  <a16:creationId xmlns:a16="http://schemas.microsoft.com/office/drawing/2014/main" id="{F7579862-80C4-48BE-AABF-372FE324F2D8}"/>
                </a:ext>
              </a:extLst>
            </p:cNvPr>
            <p:cNvCxnSpPr>
              <a:cxnSpLocks/>
            </p:cNvCxnSpPr>
            <p:nvPr/>
          </p:nvCxnSpPr>
          <p:spPr>
            <a:xfrm>
              <a:off x="1523366" y="6154932"/>
              <a:ext cx="2814172" cy="0"/>
            </a:xfrm>
            <a:prstGeom prst="straightConnector1">
              <a:avLst/>
            </a:prstGeom>
            <a:ln w="1143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F8DE8B4-09BE-4036-B66B-B5140AA3FC2E}"/>
                    </a:ext>
                  </a:extLst>
                </p:cNvPr>
                <p:cNvSpPr txBox="1"/>
                <p:nvPr/>
              </p:nvSpPr>
              <p:spPr>
                <a:xfrm>
                  <a:off x="2520460" y="5357447"/>
                  <a:ext cx="973017" cy="92333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rgbClr val="FF0000"/>
                            </a:solidFill>
                            <a:latin typeface="Cambria Math" panose="02040503050406030204" pitchFamily="18" charset="0"/>
                          </a:rPr>
                          <m:t>𝐷</m:t>
                        </m:r>
                      </m:oMath>
                    </m:oMathPara>
                  </a14:m>
                  <a:endParaRPr lang="en-CA" sz="5400" dirty="0">
                    <a:solidFill>
                      <a:schemeClr val="tx1"/>
                    </a:solidFill>
                  </a:endParaRPr>
                </a:p>
              </p:txBody>
            </p:sp>
          </mc:Choice>
          <mc:Fallback xmlns="">
            <p:sp>
              <p:nvSpPr>
                <p:cNvPr id="13" name="TextBox 12">
                  <a:extLst>
                    <a:ext uri="{FF2B5EF4-FFF2-40B4-BE49-F238E27FC236}">
                      <a16:creationId xmlns:a16="http://schemas.microsoft.com/office/drawing/2014/main" id="{3F8DE8B4-09BE-4036-B66B-B5140AA3FC2E}"/>
                    </a:ext>
                  </a:extLst>
                </p:cNvPr>
                <p:cNvSpPr txBox="1">
                  <a:spLocks noRot="1" noChangeAspect="1" noMove="1" noResize="1" noEditPoints="1" noAdjustHandles="1" noChangeArrowheads="1" noChangeShapeType="1" noTextEdit="1"/>
                </p:cNvSpPr>
                <p:nvPr/>
              </p:nvSpPr>
              <p:spPr>
                <a:xfrm>
                  <a:off x="2520460" y="5357447"/>
                  <a:ext cx="973017" cy="923330"/>
                </a:xfrm>
                <a:prstGeom prst="rect">
                  <a:avLst/>
                </a:prstGeom>
                <a:blipFill>
                  <a:blip r:embed="rId6"/>
                  <a:stretch>
                    <a:fillRect/>
                  </a:stretch>
                </a:blipFill>
                <a:ln>
                  <a:noFill/>
                </a:ln>
              </p:spPr>
              <p:txBody>
                <a:bodyPr/>
                <a:lstStyle/>
                <a:p>
                  <a:r>
                    <a:rPr lang="en-CA">
                      <a:noFill/>
                    </a:rPr>
                    <a:t> </a:t>
                  </a:r>
                </a:p>
              </p:txBody>
            </p:sp>
          </mc:Fallback>
        </mc:AlternateContent>
      </p:grpSp>
      <p:grpSp>
        <p:nvGrpSpPr>
          <p:cNvPr id="20" name="Group 19">
            <a:extLst>
              <a:ext uri="{FF2B5EF4-FFF2-40B4-BE49-F238E27FC236}">
                <a16:creationId xmlns:a16="http://schemas.microsoft.com/office/drawing/2014/main" id="{87CD2DAA-2D10-47C4-854E-203960D3E522}"/>
              </a:ext>
            </a:extLst>
          </p:cNvPr>
          <p:cNvGrpSpPr/>
          <p:nvPr/>
        </p:nvGrpSpPr>
        <p:grpSpPr>
          <a:xfrm>
            <a:off x="1692911" y="1389595"/>
            <a:ext cx="3379421" cy="1323439"/>
            <a:chOff x="1692911" y="1389595"/>
            <a:chExt cx="3379421" cy="1323439"/>
          </a:xfrm>
        </p:grpSpPr>
        <p:sp>
          <p:nvSpPr>
            <p:cNvPr id="9" name="Arrow: Right 8">
              <a:extLst>
                <a:ext uri="{FF2B5EF4-FFF2-40B4-BE49-F238E27FC236}">
                  <a16:creationId xmlns:a16="http://schemas.microsoft.com/office/drawing/2014/main" id="{89902377-EE76-4037-BC23-1183C0D51A0E}"/>
                </a:ext>
              </a:extLst>
            </p:cNvPr>
            <p:cNvSpPr/>
            <p:nvPr/>
          </p:nvSpPr>
          <p:spPr>
            <a:xfrm>
              <a:off x="1692911" y="1754873"/>
              <a:ext cx="579546" cy="4706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5" name="Arrow: Right 14">
              <a:extLst>
                <a:ext uri="{FF2B5EF4-FFF2-40B4-BE49-F238E27FC236}">
                  <a16:creationId xmlns:a16="http://schemas.microsoft.com/office/drawing/2014/main" id="{3C2F4DB1-742E-4360-BA81-114CE8AC8386}"/>
                </a:ext>
              </a:extLst>
            </p:cNvPr>
            <p:cNvSpPr/>
            <p:nvPr/>
          </p:nvSpPr>
          <p:spPr>
            <a:xfrm>
              <a:off x="4458280" y="1759789"/>
              <a:ext cx="579546" cy="4706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5AD8C0BD-8E47-4981-9573-8416662E8A41}"/>
                </a:ext>
              </a:extLst>
            </p:cNvPr>
            <p:cNvSpPr txBox="1"/>
            <p:nvPr/>
          </p:nvSpPr>
          <p:spPr>
            <a:xfrm>
              <a:off x="1705247" y="1389595"/>
              <a:ext cx="3367085" cy="1323439"/>
            </a:xfrm>
            <a:prstGeom prst="rect">
              <a:avLst/>
            </a:prstGeom>
            <a:noFill/>
          </p:spPr>
          <p:txBody>
            <a:bodyPr wrap="square" rtlCol="0">
              <a:spAutoFit/>
            </a:bodyPr>
            <a:lstStyle/>
            <a:p>
              <a:pPr algn="ctr"/>
              <a:r>
                <a:rPr lang="en-US" sz="4000" dirty="0"/>
                <a:t>same acceleration</a:t>
              </a:r>
              <a:endParaRPr lang="en-CA" sz="4000" dirty="0"/>
            </a:p>
          </p:txBody>
        </p:sp>
      </p:grpSp>
      <mc:AlternateContent xmlns:mc="http://schemas.openxmlformats.org/markup-compatibility/2006" xmlns:p14="http://schemas.microsoft.com/office/powerpoint/2010/main" xmlns:iact="http://schemas.microsoft.com/office/powerpoint/2014/inkAction">
        <mc:Choice Requires="p14 iact">
          <p:contentPart p14:bwMode="auto" r:id="rId7">
            <p14:nvContentPartPr>
              <p14:cNvPr id="25" name="Ink 24">
                <a:extLst>
                  <a:ext uri="{FF2B5EF4-FFF2-40B4-BE49-F238E27FC236}">
                    <a16:creationId xmlns:a16="http://schemas.microsoft.com/office/drawing/2014/main" id="{963684CE-6619-4DFF-9808-454A81EADE24}"/>
                  </a:ext>
                </a:extLst>
              </p14:cNvPr>
              <p14:cNvContentPartPr/>
              <p14:nvPr>
                <p:extLst>
                  <p:ext uri="{42D2F446-02D8-4167-A562-619A0277C38B}">
                    <p15:isNarration xmlns:p15="http://schemas.microsoft.com/office/powerpoint/2012/main" val="1"/>
                  </p:ext>
                </p:extLst>
              </p14:nvPr>
            </p14:nvContentPartPr>
            <p14:xfrm>
              <a:off x="2457000" y="2304360"/>
              <a:ext cx="6378480" cy="2658240"/>
            </p14:xfrm>
          </p:contentPart>
        </mc:Choice>
        <mc:Fallback xmlns="">
          <p:pic>
            <p:nvPicPr>
              <p:cNvPr id="25" name="Ink 24">
                <a:extLst>
                  <a:ext uri="{FF2B5EF4-FFF2-40B4-BE49-F238E27FC236}">
                    <a16:creationId xmlns:a16="http://schemas.microsoft.com/office/drawing/2014/main" id="{963684CE-6619-4DFF-9808-454A81EADE24}"/>
                  </a:ext>
                </a:extLst>
              </p:cNvPr>
              <p:cNvPicPr>
                <a:picLocks noGrp="1" noRot="1" noChangeAspect="1" noMove="1" noResize="1" noEditPoints="1" noAdjustHandles="1" noChangeArrowheads="1" noChangeShapeType="1"/>
              </p:cNvPicPr>
              <p:nvPr/>
            </p:nvPicPr>
            <p:blipFill>
              <a:blip r:embed="rId8"/>
              <a:stretch>
                <a:fillRect/>
              </a:stretch>
            </p:blipFill>
            <p:spPr>
              <a:xfrm>
                <a:off x="2447640" y="2295000"/>
                <a:ext cx="6397200" cy="2676960"/>
              </a:xfrm>
              <a:prstGeom prst="rect">
                <a:avLst/>
              </a:prstGeom>
            </p:spPr>
          </p:pic>
        </mc:Fallback>
      </mc:AlternateContent>
    </p:spTree>
    <p:custDataLst>
      <p:tags r:id="rId1"/>
    </p:custDataLst>
    <p:extLst>
      <p:ext uri="{BB962C8B-B14F-4D97-AF65-F5344CB8AC3E}">
        <p14:creationId xmlns:p14="http://schemas.microsoft.com/office/powerpoint/2010/main" val="221960088"/>
      </p:ext>
    </p:extLst>
  </p:cSld>
  <p:clrMapOvr>
    <a:masterClrMapping/>
  </p:clrMapOvr>
  <mc:AlternateContent xmlns:mc="http://schemas.openxmlformats.org/markup-compatibility/2006" xmlns:p14="http://schemas.microsoft.com/office/powerpoint/2010/main">
    <mc:Choice Requires="p14">
      <p:transition spd="slow" p14:dur="2000" advTm="26109"/>
    </mc:Choice>
    <mc:Fallback xmlns="">
      <p:transition spd="slow" advTm="261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md type="call" cmd="playFrom(0.0)">
                                      <p:cBhvr>
                                        <p:cTn id="7" dur="1" fill="hold"/>
                                        <p:tgtEl>
                                          <p:spTgt spid="25"/>
                                        </p:tgtEl>
                                      </p:cBhvr>
                                    </p:cmd>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fill="hold" nodeType="clickEffect">
                                  <p:stCondLst>
                                    <p:cond delay="0"/>
                                  </p:stCondLst>
                                  <p:childTnLst>
                                    <p:animMotion origin="layout" path="M -0.00377 -0.0044 L 0.02305 -0.13287 L 0.08672 -0.27129 L 0.2099 -0.40208 L 0.37539 -0.53796 L 0.60053 -0.67361 " pathEditMode="relative" ptsTypes="AAAAAA">
                                      <p:cBhvr>
                                        <p:cTn id="20" dur="3000" fill="hold"/>
                                        <p:tgtEl>
                                          <p:spTgt spid="2"/>
                                        </p:tgtEl>
                                        <p:attrNameLst>
                                          <p:attrName>ppt_x</p:attrName>
                                          <p:attrName>ppt_y</p:attrName>
                                        </p:attrNameLst>
                                      </p:cBhvr>
                                    </p:animMotion>
                                  </p:childTnLst>
                                </p:cTn>
                              </p:par>
                              <p:par>
                                <p:cTn id="21" presetID="2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3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3|0.1|0.1|0.1|0.1|0.1"/>
</p:tagLst>
</file>

<file path=ppt/tags/tag10.xml><?xml version="1.0" encoding="utf-8"?>
<p:tagLst xmlns:a="http://schemas.openxmlformats.org/drawingml/2006/main" xmlns:r="http://schemas.openxmlformats.org/officeDocument/2006/relationships" xmlns:p="http://schemas.openxmlformats.org/presentationml/2006/main">
  <p:tag name="TIMING" val="|4.6|7|1.5|0.7|0.7|0.8"/>
</p:tagLst>
</file>

<file path=ppt/tags/tag11.xml><?xml version="1.0" encoding="utf-8"?>
<p:tagLst xmlns:a="http://schemas.openxmlformats.org/drawingml/2006/main" xmlns:r="http://schemas.openxmlformats.org/officeDocument/2006/relationships" xmlns:p="http://schemas.openxmlformats.org/presentationml/2006/main">
  <p:tag name="TIMING" val="|1.2"/>
</p:tagLst>
</file>

<file path=ppt/tags/tag12.xml><?xml version="1.0" encoding="utf-8"?>
<p:tagLst xmlns:a="http://schemas.openxmlformats.org/drawingml/2006/main" xmlns:r="http://schemas.openxmlformats.org/officeDocument/2006/relationships" xmlns:p="http://schemas.openxmlformats.org/presentationml/2006/main">
  <p:tag name="TIMING" val="|0.4|2.1|3.3"/>
</p:tagLst>
</file>

<file path=ppt/tags/tag13.xml><?xml version="1.0" encoding="utf-8"?>
<p:tagLst xmlns:a="http://schemas.openxmlformats.org/drawingml/2006/main" xmlns:r="http://schemas.openxmlformats.org/officeDocument/2006/relationships" xmlns:p="http://schemas.openxmlformats.org/presentationml/2006/main">
  <p:tag name="TIMING" val="|0.6|1.6|3.2|3.3"/>
</p:tagLst>
</file>

<file path=ppt/tags/tag14.xml><?xml version="1.0" encoding="utf-8"?>
<p:tagLst xmlns:a="http://schemas.openxmlformats.org/drawingml/2006/main" xmlns:r="http://schemas.openxmlformats.org/officeDocument/2006/relationships" xmlns:p="http://schemas.openxmlformats.org/presentationml/2006/main">
  <p:tag name="TIMING" val="|1.6|2.6|1.9"/>
</p:tagLst>
</file>

<file path=ppt/tags/tag15.xml><?xml version="1.0" encoding="utf-8"?>
<p:tagLst xmlns:a="http://schemas.openxmlformats.org/drawingml/2006/main" xmlns:r="http://schemas.openxmlformats.org/officeDocument/2006/relationships" xmlns:p="http://schemas.openxmlformats.org/presentationml/2006/main">
  <p:tag name="TIMING" val="|1.1|3.7|5"/>
</p:tagLst>
</file>

<file path=ppt/tags/tag16.xml><?xml version="1.0" encoding="utf-8"?>
<p:tagLst xmlns:a="http://schemas.openxmlformats.org/drawingml/2006/main" xmlns:r="http://schemas.openxmlformats.org/officeDocument/2006/relationships" xmlns:p="http://schemas.openxmlformats.org/presentationml/2006/main">
  <p:tag name="TIMING" val="|2.6|8.8|8.1|6.4|1.8"/>
</p:tagLst>
</file>

<file path=ppt/tags/tag17.xml><?xml version="1.0" encoding="utf-8"?>
<p:tagLst xmlns:a="http://schemas.openxmlformats.org/drawingml/2006/main" xmlns:r="http://schemas.openxmlformats.org/officeDocument/2006/relationships" xmlns:p="http://schemas.openxmlformats.org/presentationml/2006/main">
  <p:tag name="TIMING" val="|5.4|3.4"/>
</p:tagLst>
</file>

<file path=ppt/tags/tag18.xml><?xml version="1.0" encoding="utf-8"?>
<p:tagLst xmlns:a="http://schemas.openxmlformats.org/drawingml/2006/main" xmlns:r="http://schemas.openxmlformats.org/officeDocument/2006/relationships" xmlns:p="http://schemas.openxmlformats.org/presentationml/2006/main">
  <p:tag name="TIMING" val="|3.2|1.1|3.5"/>
</p:tagLst>
</file>

<file path=ppt/tags/tag19.xml><?xml version="1.0" encoding="utf-8"?>
<p:tagLst xmlns:a="http://schemas.openxmlformats.org/drawingml/2006/main" xmlns:r="http://schemas.openxmlformats.org/officeDocument/2006/relationships" xmlns:p="http://schemas.openxmlformats.org/presentationml/2006/main">
  <p:tag name="TIMING" val="|5.4|3.4"/>
</p:tagLst>
</file>

<file path=ppt/tags/tag2.xml><?xml version="1.0" encoding="utf-8"?>
<p:tagLst xmlns:a="http://schemas.openxmlformats.org/drawingml/2006/main" xmlns:r="http://schemas.openxmlformats.org/officeDocument/2006/relationships" xmlns:p="http://schemas.openxmlformats.org/presentationml/2006/main">
  <p:tag name="TIMING" val="|1.5|4.4|1|1.1|6.6"/>
</p:tagLst>
</file>

<file path=ppt/tags/tag20.xml><?xml version="1.0" encoding="utf-8"?>
<p:tagLst xmlns:a="http://schemas.openxmlformats.org/drawingml/2006/main" xmlns:r="http://schemas.openxmlformats.org/officeDocument/2006/relationships" xmlns:p="http://schemas.openxmlformats.org/presentationml/2006/main">
  <p:tag name="TIMING" val="|1|1.1|1.2|6.2|1|0.7|2"/>
</p:tagLst>
</file>

<file path=ppt/tags/tag21.xml><?xml version="1.0" encoding="utf-8"?>
<p:tagLst xmlns:a="http://schemas.openxmlformats.org/drawingml/2006/main" xmlns:r="http://schemas.openxmlformats.org/officeDocument/2006/relationships" xmlns:p="http://schemas.openxmlformats.org/presentationml/2006/main">
  <p:tag name="TIMING" val="|1|1.1|1.2|6.2|1|0.7|2"/>
</p:tagLst>
</file>

<file path=ppt/tags/tag22.xml><?xml version="1.0" encoding="utf-8"?>
<p:tagLst xmlns:a="http://schemas.openxmlformats.org/drawingml/2006/main" xmlns:r="http://schemas.openxmlformats.org/officeDocument/2006/relationships" xmlns:p="http://schemas.openxmlformats.org/presentationml/2006/main">
  <p:tag name="TIMING" val="|0.8|1.3|2|2.8|4.3|1.3|1"/>
</p:tagLst>
</file>

<file path=ppt/tags/tag23.xml><?xml version="1.0" encoding="utf-8"?>
<p:tagLst xmlns:a="http://schemas.openxmlformats.org/drawingml/2006/main" xmlns:r="http://schemas.openxmlformats.org/officeDocument/2006/relationships" xmlns:p="http://schemas.openxmlformats.org/presentationml/2006/main">
  <p:tag name="TIMING" val="|2.5|1.7|4.2|1.2|1.2"/>
</p:tagLst>
</file>

<file path=ppt/tags/tag24.xml><?xml version="1.0" encoding="utf-8"?>
<p:tagLst xmlns:a="http://schemas.openxmlformats.org/drawingml/2006/main" xmlns:r="http://schemas.openxmlformats.org/officeDocument/2006/relationships" xmlns:p="http://schemas.openxmlformats.org/presentationml/2006/main">
  <p:tag name="TIMING" val="|0.6|1|7.5"/>
</p:tagLst>
</file>

<file path=ppt/tags/tag25.xml><?xml version="1.0" encoding="utf-8"?>
<p:tagLst xmlns:a="http://schemas.openxmlformats.org/drawingml/2006/main" xmlns:r="http://schemas.openxmlformats.org/officeDocument/2006/relationships" xmlns:p="http://schemas.openxmlformats.org/presentationml/2006/main">
  <p:tag name="TIMING" val="|1.9|1.2|2|1.8|0.9"/>
</p:tagLst>
</file>

<file path=ppt/tags/tag26.xml><?xml version="1.0" encoding="utf-8"?>
<p:tagLst xmlns:a="http://schemas.openxmlformats.org/drawingml/2006/main" xmlns:r="http://schemas.openxmlformats.org/officeDocument/2006/relationships" xmlns:p="http://schemas.openxmlformats.org/presentationml/2006/main">
  <p:tag name="TIMING" val="|6.4|1.2|3.5|2|4.6"/>
</p:tagLst>
</file>

<file path=ppt/tags/tag27.xml><?xml version="1.0" encoding="utf-8"?>
<p:tagLst xmlns:a="http://schemas.openxmlformats.org/drawingml/2006/main" xmlns:r="http://schemas.openxmlformats.org/officeDocument/2006/relationships" xmlns:p="http://schemas.openxmlformats.org/presentationml/2006/main">
  <p:tag name="TIMING" val="|12.3|3.2|2.6"/>
</p:tagLst>
</file>

<file path=ppt/tags/tag28.xml><?xml version="1.0" encoding="utf-8"?>
<p:tagLst xmlns:a="http://schemas.openxmlformats.org/drawingml/2006/main" xmlns:r="http://schemas.openxmlformats.org/officeDocument/2006/relationships" xmlns:p="http://schemas.openxmlformats.org/presentationml/2006/main">
  <p:tag name="TIMING" val="|0.2|7.5|0.7|1|1.2"/>
</p:tagLst>
</file>

<file path=ppt/tags/tag29.xml><?xml version="1.0" encoding="utf-8"?>
<p:tagLst xmlns:a="http://schemas.openxmlformats.org/drawingml/2006/main" xmlns:r="http://schemas.openxmlformats.org/officeDocument/2006/relationships" xmlns:p="http://schemas.openxmlformats.org/presentationml/2006/main">
  <p:tag name="TIMING" val="|0.2|7.5|0.7|1|1.2"/>
</p:tagLst>
</file>

<file path=ppt/tags/tag3.xml><?xml version="1.0" encoding="utf-8"?>
<p:tagLst xmlns:a="http://schemas.openxmlformats.org/drawingml/2006/main" xmlns:r="http://schemas.openxmlformats.org/officeDocument/2006/relationships" xmlns:p="http://schemas.openxmlformats.org/presentationml/2006/main">
  <p:tag name="TIMING" val="|4.2|0.9|1.1|2.9|10.9|4.3"/>
</p:tagLst>
</file>

<file path=ppt/tags/tag30.xml><?xml version="1.0" encoding="utf-8"?>
<p:tagLst xmlns:a="http://schemas.openxmlformats.org/drawingml/2006/main" xmlns:r="http://schemas.openxmlformats.org/officeDocument/2006/relationships" xmlns:p="http://schemas.openxmlformats.org/presentationml/2006/main">
  <p:tag name="TIMING" val="|0.5|1.7|1.1|4.5|0.8|0.8|1.3"/>
</p:tagLst>
</file>

<file path=ppt/tags/tag31.xml><?xml version="1.0" encoding="utf-8"?>
<p:tagLst xmlns:a="http://schemas.openxmlformats.org/drawingml/2006/main" xmlns:r="http://schemas.openxmlformats.org/officeDocument/2006/relationships" xmlns:p="http://schemas.openxmlformats.org/presentationml/2006/main">
  <p:tag name="TIMING" val="|4.9|4|13.1|3.4|3|8.3|6"/>
</p:tagLst>
</file>

<file path=ppt/tags/tag32.xml><?xml version="1.0" encoding="utf-8"?>
<p:tagLst xmlns:a="http://schemas.openxmlformats.org/drawingml/2006/main" xmlns:r="http://schemas.openxmlformats.org/officeDocument/2006/relationships" xmlns:p="http://schemas.openxmlformats.org/presentationml/2006/main">
  <p:tag name="TIMING" val="|5.1"/>
</p:tagLst>
</file>

<file path=ppt/tags/tag33.xml><?xml version="1.0" encoding="utf-8"?>
<p:tagLst xmlns:a="http://schemas.openxmlformats.org/drawingml/2006/main" xmlns:r="http://schemas.openxmlformats.org/officeDocument/2006/relationships" xmlns:p="http://schemas.openxmlformats.org/presentationml/2006/main">
  <p:tag name="TIMING" val="|1|1.3|3.5|1.7|3.3|0.9"/>
</p:tagLst>
</file>

<file path=ppt/tags/tag34.xml><?xml version="1.0" encoding="utf-8"?>
<p:tagLst xmlns:a="http://schemas.openxmlformats.org/drawingml/2006/main" xmlns:r="http://schemas.openxmlformats.org/officeDocument/2006/relationships" xmlns:p="http://schemas.openxmlformats.org/presentationml/2006/main">
  <p:tag name="TIMING" val="|1|1.2|0.7|1.3|1.8|0.9|1.1|2.7|5.1"/>
</p:tagLst>
</file>

<file path=ppt/tags/tag35.xml><?xml version="1.0" encoding="utf-8"?>
<p:tagLst xmlns:a="http://schemas.openxmlformats.org/drawingml/2006/main" xmlns:r="http://schemas.openxmlformats.org/officeDocument/2006/relationships" xmlns:p="http://schemas.openxmlformats.org/presentationml/2006/main">
  <p:tag name="TIMING" val="|5|3.9|8.3|7.8|6.1|7.8|21.8|6.2|3.9|1.7"/>
</p:tagLst>
</file>

<file path=ppt/tags/tag36.xml><?xml version="1.0" encoding="utf-8"?>
<p:tagLst xmlns:a="http://schemas.openxmlformats.org/drawingml/2006/main" xmlns:r="http://schemas.openxmlformats.org/officeDocument/2006/relationships" xmlns:p="http://schemas.openxmlformats.org/presentationml/2006/main">
  <p:tag name="TIMING" val="|2.4|1.9|3"/>
</p:tagLst>
</file>

<file path=ppt/tags/tag37.xml><?xml version="1.0" encoding="utf-8"?>
<p:tagLst xmlns:a="http://schemas.openxmlformats.org/drawingml/2006/main" xmlns:r="http://schemas.openxmlformats.org/officeDocument/2006/relationships" xmlns:p="http://schemas.openxmlformats.org/presentationml/2006/main">
  <p:tag name="TIMING" val="|12.9|9.6|3.3"/>
</p:tagLst>
</file>

<file path=ppt/tags/tag38.xml><?xml version="1.0" encoding="utf-8"?>
<p:tagLst xmlns:a="http://schemas.openxmlformats.org/drawingml/2006/main" xmlns:r="http://schemas.openxmlformats.org/officeDocument/2006/relationships" xmlns:p="http://schemas.openxmlformats.org/presentationml/2006/main">
  <p:tag name="TIMING" val="|12.9|9.6|3.3"/>
</p:tagLst>
</file>

<file path=ppt/tags/tag39.xml><?xml version="1.0" encoding="utf-8"?>
<p:tagLst xmlns:a="http://schemas.openxmlformats.org/drawingml/2006/main" xmlns:r="http://schemas.openxmlformats.org/officeDocument/2006/relationships" xmlns:p="http://schemas.openxmlformats.org/presentationml/2006/main">
  <p:tag name="TIMING" val="|1.2|2|2.1|1|4.2|4.5|1|4.7|42.8|2.7"/>
</p:tagLst>
</file>

<file path=ppt/tags/tag4.xml><?xml version="1.0" encoding="utf-8"?>
<p:tagLst xmlns:a="http://schemas.openxmlformats.org/drawingml/2006/main" xmlns:r="http://schemas.openxmlformats.org/officeDocument/2006/relationships" xmlns:p="http://schemas.openxmlformats.org/presentationml/2006/main">
  <p:tag name="TIMING" val="|0.9"/>
</p:tagLst>
</file>

<file path=ppt/tags/tag40.xml><?xml version="1.0" encoding="utf-8"?>
<p:tagLst xmlns:a="http://schemas.openxmlformats.org/drawingml/2006/main" xmlns:r="http://schemas.openxmlformats.org/officeDocument/2006/relationships" xmlns:p="http://schemas.openxmlformats.org/presentationml/2006/main">
  <p:tag name="TIMING" val="|1.2|2|2.1|1|4.2|4.5|1|4.7|42.8|2.7"/>
</p:tagLst>
</file>

<file path=ppt/tags/tag41.xml><?xml version="1.0" encoding="utf-8"?>
<p:tagLst xmlns:a="http://schemas.openxmlformats.org/drawingml/2006/main" xmlns:r="http://schemas.openxmlformats.org/officeDocument/2006/relationships" xmlns:p="http://schemas.openxmlformats.org/presentationml/2006/main">
  <p:tag name="TIMING" val="|0.7|4.5|7.6|15.7"/>
</p:tagLst>
</file>

<file path=ppt/tags/tag42.xml><?xml version="1.0" encoding="utf-8"?>
<p:tagLst xmlns:a="http://schemas.openxmlformats.org/drawingml/2006/main" xmlns:r="http://schemas.openxmlformats.org/officeDocument/2006/relationships" xmlns:p="http://schemas.openxmlformats.org/presentationml/2006/main">
  <p:tag name="TIMING" val="|1.4|0.9|1.2|2"/>
</p:tagLst>
</file>

<file path=ppt/tags/tag43.xml><?xml version="1.0" encoding="utf-8"?>
<p:tagLst xmlns:a="http://schemas.openxmlformats.org/drawingml/2006/main" xmlns:r="http://schemas.openxmlformats.org/officeDocument/2006/relationships" xmlns:p="http://schemas.openxmlformats.org/presentationml/2006/main">
  <p:tag name="TIMING" val="|1.3|11.2|1.2|1.2|1.1"/>
</p:tagLst>
</file>

<file path=ppt/tags/tag44.xml><?xml version="1.0" encoding="utf-8"?>
<p:tagLst xmlns:a="http://schemas.openxmlformats.org/drawingml/2006/main" xmlns:r="http://schemas.openxmlformats.org/officeDocument/2006/relationships" xmlns:p="http://schemas.openxmlformats.org/presentationml/2006/main">
  <p:tag name="TIMING" val="|1.8|15.9|3|1.9|3|3.4|7.8"/>
</p:tagLst>
</file>

<file path=ppt/tags/tag45.xml><?xml version="1.0" encoding="utf-8"?>
<p:tagLst xmlns:a="http://schemas.openxmlformats.org/drawingml/2006/main" xmlns:r="http://schemas.openxmlformats.org/officeDocument/2006/relationships" xmlns:p="http://schemas.openxmlformats.org/presentationml/2006/main">
  <p:tag name="TIMING" val="|1.5|12.3"/>
</p:tagLst>
</file>

<file path=ppt/tags/tag46.xml><?xml version="1.0" encoding="utf-8"?>
<p:tagLst xmlns:a="http://schemas.openxmlformats.org/drawingml/2006/main" xmlns:r="http://schemas.openxmlformats.org/officeDocument/2006/relationships" xmlns:p="http://schemas.openxmlformats.org/presentationml/2006/main">
  <p:tag name="TIMING" val="|1.1|10.4|3.4|1.8"/>
</p:tagLst>
</file>

<file path=ppt/tags/tag47.xml><?xml version="1.0" encoding="utf-8"?>
<p:tagLst xmlns:a="http://schemas.openxmlformats.org/drawingml/2006/main" xmlns:r="http://schemas.openxmlformats.org/officeDocument/2006/relationships" xmlns:p="http://schemas.openxmlformats.org/presentationml/2006/main">
  <p:tag name="TIMING" val="|0.1|8.5|6.4|5.5"/>
</p:tagLst>
</file>

<file path=ppt/tags/tag48.xml><?xml version="1.0" encoding="utf-8"?>
<p:tagLst xmlns:a="http://schemas.openxmlformats.org/drawingml/2006/main" xmlns:r="http://schemas.openxmlformats.org/officeDocument/2006/relationships" xmlns:p="http://schemas.openxmlformats.org/presentationml/2006/main">
  <p:tag name="TIMING" val="|0.8|1.3|2.1|1"/>
</p:tagLst>
</file>

<file path=ppt/tags/tag49.xml><?xml version="1.0" encoding="utf-8"?>
<p:tagLst xmlns:a="http://schemas.openxmlformats.org/drawingml/2006/main" xmlns:r="http://schemas.openxmlformats.org/officeDocument/2006/relationships" xmlns:p="http://schemas.openxmlformats.org/presentationml/2006/main">
  <p:tag name="TIMING" val="|1.9|2.1|2.9|1.7|2|1.2"/>
</p:tagLst>
</file>

<file path=ppt/tags/tag5.xml><?xml version="1.0" encoding="utf-8"?>
<p:tagLst xmlns:a="http://schemas.openxmlformats.org/drawingml/2006/main" xmlns:r="http://schemas.openxmlformats.org/officeDocument/2006/relationships" xmlns:p="http://schemas.openxmlformats.org/presentationml/2006/main">
  <p:tag name="TIMING" val="|3.9|0.9|1.7|4.8|0.7|1.2|4.1"/>
</p:tagLst>
</file>

<file path=ppt/tags/tag50.xml><?xml version="1.0" encoding="utf-8"?>
<p:tagLst xmlns:a="http://schemas.openxmlformats.org/drawingml/2006/main" xmlns:r="http://schemas.openxmlformats.org/officeDocument/2006/relationships" xmlns:p="http://schemas.openxmlformats.org/presentationml/2006/main">
  <p:tag name="TIMING" val="|1.2|2|3.1|4.4|1.8|5|2.5"/>
</p:tagLst>
</file>

<file path=ppt/tags/tag51.xml><?xml version="1.0" encoding="utf-8"?>
<p:tagLst xmlns:a="http://schemas.openxmlformats.org/drawingml/2006/main" xmlns:r="http://schemas.openxmlformats.org/officeDocument/2006/relationships" xmlns:p="http://schemas.openxmlformats.org/presentationml/2006/main">
  <p:tag name="TIMING" val="|1.9"/>
</p:tagLst>
</file>

<file path=ppt/tags/tag52.xml><?xml version="1.0" encoding="utf-8"?>
<p:tagLst xmlns:a="http://schemas.openxmlformats.org/drawingml/2006/main" xmlns:r="http://schemas.openxmlformats.org/officeDocument/2006/relationships" xmlns:p="http://schemas.openxmlformats.org/presentationml/2006/main">
  <p:tag name="TIMING" val="|6.8|2.2|4.7|2.4|4.9|9.7"/>
</p:tagLst>
</file>

<file path=ppt/tags/tag53.xml><?xml version="1.0" encoding="utf-8"?>
<p:tagLst xmlns:a="http://schemas.openxmlformats.org/drawingml/2006/main" xmlns:r="http://schemas.openxmlformats.org/officeDocument/2006/relationships" xmlns:p="http://schemas.openxmlformats.org/presentationml/2006/main">
  <p:tag name="TIMING" val="|0.8|1.3|2.1|1"/>
</p:tagLst>
</file>

<file path=ppt/tags/tag54.xml><?xml version="1.0" encoding="utf-8"?>
<p:tagLst xmlns:a="http://schemas.openxmlformats.org/drawingml/2006/main" xmlns:r="http://schemas.openxmlformats.org/officeDocument/2006/relationships" xmlns:p="http://schemas.openxmlformats.org/presentationml/2006/main">
  <p:tag name="TIMING" val="|1.6|1.9|2.4|3.1|1|1.9|2.4|3.1|3.5|2.8"/>
</p:tagLst>
</file>

<file path=ppt/tags/tag55.xml><?xml version="1.0" encoding="utf-8"?>
<p:tagLst xmlns:a="http://schemas.openxmlformats.org/drawingml/2006/main" xmlns:r="http://schemas.openxmlformats.org/officeDocument/2006/relationships" xmlns:p="http://schemas.openxmlformats.org/presentationml/2006/main">
  <p:tag name="TIMING" val="|0.6|1.1|2.3|2.1|2.8|1.3|2.4|1.2"/>
</p:tagLst>
</file>

<file path=ppt/tags/tag56.xml><?xml version="1.0" encoding="utf-8"?>
<p:tagLst xmlns:a="http://schemas.openxmlformats.org/drawingml/2006/main" xmlns:r="http://schemas.openxmlformats.org/officeDocument/2006/relationships" xmlns:p="http://schemas.openxmlformats.org/presentationml/2006/main">
  <p:tag name="TIMING" val="|2.8|1.2|2.2|7.3|13.2|10.1|2.8|15"/>
</p:tagLst>
</file>

<file path=ppt/tags/tag57.xml><?xml version="1.0" encoding="utf-8"?>
<p:tagLst xmlns:a="http://schemas.openxmlformats.org/drawingml/2006/main" xmlns:r="http://schemas.openxmlformats.org/officeDocument/2006/relationships" xmlns:p="http://schemas.openxmlformats.org/presentationml/2006/main">
  <p:tag name="TIMING" val="|1.1|2.6|3.7|12.2|10.5"/>
</p:tagLst>
</file>

<file path=ppt/tags/tag58.xml><?xml version="1.0" encoding="utf-8"?>
<p:tagLst xmlns:a="http://schemas.openxmlformats.org/drawingml/2006/main" xmlns:r="http://schemas.openxmlformats.org/officeDocument/2006/relationships" xmlns:p="http://schemas.openxmlformats.org/presentationml/2006/main">
  <p:tag name="TIMING" val="|2.5|2|7|13.8|0.8|2.5|4.7"/>
</p:tagLst>
</file>

<file path=ppt/tags/tag59.xml><?xml version="1.0" encoding="utf-8"?>
<p:tagLst xmlns:a="http://schemas.openxmlformats.org/drawingml/2006/main" xmlns:r="http://schemas.openxmlformats.org/officeDocument/2006/relationships" xmlns:p="http://schemas.openxmlformats.org/presentationml/2006/main">
  <p:tag name="TIMING" val="|1.9|2|1.3|4.9|3|6.5"/>
</p:tagLst>
</file>

<file path=ppt/tags/tag6.xml><?xml version="1.0" encoding="utf-8"?>
<p:tagLst xmlns:a="http://schemas.openxmlformats.org/drawingml/2006/main" xmlns:r="http://schemas.openxmlformats.org/officeDocument/2006/relationships" xmlns:p="http://schemas.openxmlformats.org/presentationml/2006/main">
  <p:tag name="TIMING" val="|6.9|5.1|0.5|1.6|0.6"/>
</p:tagLst>
</file>

<file path=ppt/tags/tag60.xml><?xml version="1.0" encoding="utf-8"?>
<p:tagLst xmlns:a="http://schemas.openxmlformats.org/drawingml/2006/main" xmlns:r="http://schemas.openxmlformats.org/officeDocument/2006/relationships" xmlns:p="http://schemas.openxmlformats.org/presentationml/2006/main">
  <p:tag name="TIMING" val="|2.3|1.7|2|10.4|0.8|1.6|0.7|1.7|0.7|1.5|0.8|2.6|0.7|3"/>
</p:tagLst>
</file>

<file path=ppt/tags/tag61.xml><?xml version="1.0" encoding="utf-8"?>
<p:tagLst xmlns:a="http://schemas.openxmlformats.org/drawingml/2006/main" xmlns:r="http://schemas.openxmlformats.org/officeDocument/2006/relationships" xmlns:p="http://schemas.openxmlformats.org/presentationml/2006/main">
  <p:tag name="TIMING" val="|2.1"/>
</p:tagLst>
</file>

<file path=ppt/tags/tag62.xml><?xml version="1.0" encoding="utf-8"?>
<p:tagLst xmlns:a="http://schemas.openxmlformats.org/drawingml/2006/main" xmlns:r="http://schemas.openxmlformats.org/officeDocument/2006/relationships" xmlns:p="http://schemas.openxmlformats.org/presentationml/2006/main">
  <p:tag name="TIMING" val="|1.6|1.7|0.8|1.4|3.5|2.6|2.5|2.7|9.6|1.6|1|9.1|1.5|1.2"/>
</p:tagLst>
</file>

<file path=ppt/tags/tag63.xml><?xml version="1.0" encoding="utf-8"?>
<p:tagLst xmlns:a="http://schemas.openxmlformats.org/drawingml/2006/main" xmlns:r="http://schemas.openxmlformats.org/officeDocument/2006/relationships" xmlns:p="http://schemas.openxmlformats.org/presentationml/2006/main">
  <p:tag name="TIMING" val="|4.2|5.9|5.8|1.8|5.9|6.1|2.8|3.7|3.1|3.5|1.1"/>
</p:tagLst>
</file>

<file path=ppt/tags/tag64.xml><?xml version="1.0" encoding="utf-8"?>
<p:tagLst xmlns:a="http://schemas.openxmlformats.org/drawingml/2006/main" xmlns:r="http://schemas.openxmlformats.org/officeDocument/2006/relationships" xmlns:p="http://schemas.openxmlformats.org/presentationml/2006/main">
  <p:tag name="TIMING" val="|4.2|5.9|5.8|1.8|5.9|6.1|2.8|3.7|3.1|3.5|1.1"/>
</p:tagLst>
</file>

<file path=ppt/tags/tag65.xml><?xml version="1.0" encoding="utf-8"?>
<p:tagLst xmlns:a="http://schemas.openxmlformats.org/drawingml/2006/main" xmlns:r="http://schemas.openxmlformats.org/officeDocument/2006/relationships" xmlns:p="http://schemas.openxmlformats.org/presentationml/2006/main">
  <p:tag name="TIMING" val="|4.2|5.9|5.8|1.8|5.9|6.1|2.8|3.7|3.1|3.5|1.1"/>
</p:tagLst>
</file>

<file path=ppt/tags/tag66.xml><?xml version="1.0" encoding="utf-8"?>
<p:tagLst xmlns:a="http://schemas.openxmlformats.org/drawingml/2006/main" xmlns:r="http://schemas.openxmlformats.org/officeDocument/2006/relationships" xmlns:p="http://schemas.openxmlformats.org/presentationml/2006/main">
  <p:tag name="TIMING" val="|1.6|1.7|0.8|1.4|3.5|2.6|2.5|2.7|9.6|1.6|1|9.1|1.5|1.2"/>
</p:tagLst>
</file>

<file path=ppt/tags/tag67.xml><?xml version="1.0" encoding="utf-8"?>
<p:tagLst xmlns:a="http://schemas.openxmlformats.org/drawingml/2006/main" xmlns:r="http://schemas.openxmlformats.org/officeDocument/2006/relationships" xmlns:p="http://schemas.openxmlformats.org/presentationml/2006/main">
  <p:tag name="TIMING" val="|1.6|2.8|1|1.8"/>
</p:tagLst>
</file>

<file path=ppt/tags/tag68.xml><?xml version="1.0" encoding="utf-8"?>
<p:tagLst xmlns:a="http://schemas.openxmlformats.org/drawingml/2006/main" xmlns:r="http://schemas.openxmlformats.org/officeDocument/2006/relationships" xmlns:p="http://schemas.openxmlformats.org/presentationml/2006/main">
  <p:tag name="TIMING" val="|1.6|1.9|2.4|3.1|1|1.9|2.4|3.1|3.5|2.8"/>
</p:tagLst>
</file>

<file path=ppt/tags/tag7.xml><?xml version="1.0" encoding="utf-8"?>
<p:tagLst xmlns:a="http://schemas.openxmlformats.org/drawingml/2006/main" xmlns:r="http://schemas.openxmlformats.org/officeDocument/2006/relationships" xmlns:p="http://schemas.openxmlformats.org/presentationml/2006/main">
  <p:tag name="TIMING" val="|0.9"/>
</p:tagLst>
</file>

<file path=ppt/tags/tag8.xml><?xml version="1.0" encoding="utf-8"?>
<p:tagLst xmlns:a="http://schemas.openxmlformats.org/drawingml/2006/main" xmlns:r="http://schemas.openxmlformats.org/officeDocument/2006/relationships" xmlns:p="http://schemas.openxmlformats.org/presentationml/2006/main">
  <p:tag name="TIMING" val="|0.9|2.6|0.9"/>
</p:tagLst>
</file>

<file path=ppt/tags/tag9.xml><?xml version="1.0" encoding="utf-8"?>
<p:tagLst xmlns:a="http://schemas.openxmlformats.org/drawingml/2006/main" xmlns:r="http://schemas.openxmlformats.org/officeDocument/2006/relationships" xmlns:p="http://schemas.openxmlformats.org/presentationml/2006/main">
  <p:tag name="TIMING" val="|0.8|1.5|3.3|5.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45921</TotalTime>
  <Words>3311</Words>
  <Application>Microsoft Office PowerPoint</Application>
  <PresentationFormat>Widescreen</PresentationFormat>
  <Paragraphs>774</Paragraphs>
  <Slides>76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Calibri Light</vt:lpstr>
      <vt:lpstr>Cambria Math</vt:lpstr>
      <vt:lpstr>Office Theme</vt:lpstr>
      <vt:lpstr>Relativity 105: Acceleration In Special Relativity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Spacetime interval in Rindler Coordinates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Relativity 104: Special Relativity</dc:title>
  <dc:creator>Chris D</dc:creator>
  <cp:lastModifiedBy>Chris D</cp:lastModifiedBy>
  <cp:revision>488</cp:revision>
  <dcterms:created xsi:type="dcterms:W3CDTF">2020-06-30T21:01:35Z</dcterms:created>
  <dcterms:modified xsi:type="dcterms:W3CDTF">2022-09-12T05:02:56Z</dcterms:modified>
</cp:coreProperties>
</file>