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ink/inkAction1.xml" ContentType="application/vnd.ms-office.inkAction+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ink/inkAction2.xml" ContentType="application/vnd.ms-office.inkAction+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9" r:id="rId2"/>
    <p:sldId id="1870" r:id="rId3"/>
    <p:sldId id="1871" r:id="rId4"/>
    <p:sldId id="1896" r:id="rId5"/>
    <p:sldId id="1872" r:id="rId6"/>
    <p:sldId id="1895" r:id="rId7"/>
    <p:sldId id="1897" r:id="rId8"/>
    <p:sldId id="1818" r:id="rId9"/>
    <p:sldId id="2060" r:id="rId10"/>
    <p:sldId id="2057" r:id="rId11"/>
    <p:sldId id="2061" r:id="rId12"/>
    <p:sldId id="2027" r:id="rId13"/>
    <p:sldId id="2062" r:id="rId14"/>
    <p:sldId id="1882" r:id="rId15"/>
    <p:sldId id="2063" r:id="rId16"/>
    <p:sldId id="1878" r:id="rId17"/>
    <p:sldId id="2037" r:id="rId18"/>
    <p:sldId id="2036" r:id="rId19"/>
    <p:sldId id="2035" r:id="rId20"/>
    <p:sldId id="2038" r:id="rId21"/>
    <p:sldId id="2040" r:id="rId22"/>
    <p:sldId id="1869" r:id="rId23"/>
    <p:sldId id="2064" r:id="rId24"/>
    <p:sldId id="2047" r:id="rId25"/>
    <p:sldId id="2048" r:id="rId26"/>
    <p:sldId id="2058" r:id="rId27"/>
    <p:sldId id="1948" r:id="rId28"/>
    <p:sldId id="2049" r:id="rId29"/>
    <p:sldId id="2066" r:id="rId30"/>
    <p:sldId id="2067" r:id="rId31"/>
    <p:sldId id="2053" r:id="rId32"/>
    <p:sldId id="2054" r:id="rId33"/>
    <p:sldId id="2059" r:id="rId34"/>
    <p:sldId id="2055" r:id="rId35"/>
    <p:sldId id="205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D" initials="CD" lastIdx="1" clrIdx="0">
    <p:extLst>
      <p:ext uri="{19B8F6BF-5375-455C-9EA6-DF929625EA0E}">
        <p15:presenceInfo xmlns:p15="http://schemas.microsoft.com/office/powerpoint/2012/main" userId="c1528284d1557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FFABAB"/>
    <a:srgbClr val="FFDDDD"/>
    <a:srgbClr val="9F5FCF"/>
    <a:srgbClr val="271137"/>
    <a:srgbClr val="D1B2E8"/>
    <a:srgbClr val="FFC5C5"/>
    <a:srgbClr val="ED891B"/>
    <a:srgbClr val="B489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2" autoAdjust="0"/>
    <p:restoredTop sz="93110" autoAdjust="0"/>
  </p:normalViewPr>
  <p:slideViewPr>
    <p:cSldViewPr snapToGrid="0">
      <p:cViewPr>
        <p:scale>
          <a:sx n="25" d="100"/>
          <a:sy n="25" d="100"/>
        </p:scale>
        <p:origin x="214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2-04T02:10:49.817"/>
    </inkml:context>
    <inkml:brush xml:id="br0">
      <inkml:brushProperty name="width" value="0.05292" units="cm"/>
      <inkml:brushProperty name="height" value="0.05292" units="cm"/>
    </inkml:brush>
  </inkml:definitions>
  <iact:action type="add" startTime="7608">
    <iact:property name="dataType"/>
    <iact:actionData xml:id="d0">
      <inkml:trace xmlns:inkml="http://www.w3.org/2003/InkML" xml:id="stk0" contextRef="#ctx0" brushRef="#br0">20262 2085 448 0,'0'0'219'10,"0"0"-111"-6,0 0 14 3,0 0-35 0,0 0-42 1,0 0-1-2,-162 59 4 2,109-43-5 0,-6 1-2 0,-5 0 1-2,-10 3 1 2,-10 0 18 0,-6 2-25 0,-8 4-11-2,-15-5 1 2,-6-4-1 0,-10-2 8 1,-15-13-18-3,-14-2 2 1,-11 0 5 2,-12 0-1-2,-2-10-5 0,-3-10-4 0,2 3 5 2,0 0 3-2,-7 0-8 3,-5 3 0-6,-13 1-2 4,-15 0 1 0,-17 5-2-2,-5 3 0 2,-2 5-8 0,7 0 4 0,12 0-2-2,7 0 3 3,14 0-1-2,11 0 0 1,1 2-1-1,-4-2 0 0,-10 0 2 1,-8 0-5 1,-6 0 0-3,-8 0-1 2,4-8-5 1,2-4 5-4,11-1 2 4,15-1-1 0,10-3-1-1,8 0 1-1,8 3 1 0,-3 2-2 0,0 4 5 1,0 6-3 1,-2 2-1-4,2 0-1 4,3 0-1-2,3 0 1 3,10 2 0-6,10 6 0 4,21 1 2 0,12 3-2 0,15 4 3-2,16 9-2 2,8 4 2 2,15 4-1-4,12 4 4 0,4-3 0 4,10 3 2-4,-1-3 3 3,7-6 0-4,0-1-4 3,-4-1-1 1,1-1-4-1,-5 0-2-2,-1 3 2 3,-8 0-1-2,5 4 1 1,1-2-2-2,-2 2 2 1,-4 3-1 1,-2 2-1-2,-6 5 1 3,-2 3 1-2,-5 4 0 3,6 3-1-4,-1-1-1 2,-2-1 1-2,1-1 0 3,-1-4-1-2,-5 2 0 0,-4-2 2 0,2-1-1 2,-1 5-1-1,-2-1 6-2,8 5-2 2,-1 4-3 0,11 4 5 0,-5 1-6-2,8-3 11 2,-3 0-5 0,6 3-2 0,0 0 0-2,3-7-3 3,8-1-1-2,0-9 6 1,5-6-3-2,4-5-1 2,8-6 2 0,-1-5-1 0,9-6-2-3,7-9 5 2,4-3-3 1,0-5-2 0,0 0 0-2,0 0-1 1,0 0 0 2,0 0-1-1,0 0 0 0,0 0 1-2,0 0-2 2,0 0-1 0,0-10 2-1,7-37-4 1,9-19 5 0,2-13-2-3,5-13-1 3,-3-9-1 0,3-1-1 1,-2 12 0-2,2 23-1-1,-7 22 3 2,-12 19 0 0,3 18 3 0,-7 8 1 4,0 0 1-11,-3 16 2 8,-34 35-2-1,-5 15 1-2,0 9 1 2,-2 4-2 0,5 5 2 0,6-5 0-2,5-3 2 1,5-14 0 3,10-15 1-3,10-13-1 3,3-9 1-3,0-5 5-3,42-3 3 4,28-3 0-1,18-6-8 1,12-8-5 0,-3 0 1 0,0 0 2-2,-10-5 0 2,-7-18-2-1,-12 1-1 2,-14 3-2-3,-2-5 0 2,-4-1 0 0,5-3-7 0,7-2-34-2,17-7-50 2,17 8-49 0,13 18-75-2,-63 11-92 2,-4 0-386 0</inkml:trace>
    </iact:actionData>
  </iact:action>
  <iact:action type="add" startTime="9661">
    <iact:property name="dataType"/>
    <iact:actionData xml:id="d1">
      <inkml:trace xmlns:inkml="http://www.w3.org/2003/InkML" xml:id="stk1" contextRef="#ctx0" brushRef="#br0">20197 4605 431 0,'0'0'74'7,"0"0"36"1,-186 57 27 0,115-53-55 0,-13 0-18-2,-6-4 12 2,-10 0-24 0,-4 0 1-2,-12 0-1 2,-4 0-4 1,-5 0-12-2,-3-21 3-1,-12-9-4 2,-1-4 2 0,-5-1-9 0,-2-2 0 2,4 1 2-5,4-7 4 3,-1 1-7 0,8-2-3-2,-2-5 0 2,5 2 1 0,5 0-4-1,-1 7 4 0,-5-2-4 2,-9 3-1-2,-1-2 1 1,1 5-4-2,-1-3 1 2,3 2-5 1,-2-2-5-2,-4 2 2-1,-4-8-4 2,8-4 1 0,-1-3-2-2,11-7 0 3,6 2-2-2,11 5 4 1,12 10 3-2,-2 13-3 2,9 11-2-1,4 18 0 2,-4 0 2-3,-2 0 7 1,5 0-9 2,-2 0 6-1,4 10-3-2,-3-2-3 2,8 6-2 0,0 3-1 1,10 6-1-2,4 4-1-1,3 5 6 2,4 4-5 2,-1 9 3-3,0 5-2-2,3 7 3 5,2-1 0-4,2-4 2 2,4-3-3-2,5 4-3 3,1 1 1-3,-3 0 6 1,3 1-5 1,-2-3-1 0,14-8-1 0,6-10 4-1,6-14-4 0,10-7 2 0,9-4-3 2,1-6 0-2,3-1-1 2,0 1 1-3,0 1-2 1,0-1 0 1,0-3 1-2,0 0 1 2,0 0-1 0,0 0-1 0,3-21-2-2,17-27 4 3,9-10 0-2,3-5 0 1,-3 2 1-2,-6 5-1 2,-3 8 1 0,-1 15-1 0,-10 1 1 2,-1 10-1-6,-3 3 0 5,-5-2 1-2,3 14 0-1,-3 0-1 3,0 7 0-1,0 3 1-1,-13 39-1 0,-13 14 4 0,1-2 0 1,5-1 1-1,4-10-3 0,5-1 3 1,11-12 2 0,0-3-2-2,0-8 9 2,18-10-2 0,34 0 1 1,22-9-1-3,17 0-8 2,2-7 2 0,3-21 1 0,-11-3-1-2,-15-1 4 2,-12 5-2 0,-9 4-3 0,-21 6-5-1,-9 12 2 0,-6-1-4 1,-12 6-9 0,-1-3-29-2,0 3-38 2,0 0-30 0,0 0-43 2,-20 0-56-5,2 0-101 2,2 3-300 1</inkml:trace>
    </iact:actionData>
  </iact:action>
  <iact:action type="add" startTime="12728">
    <iact:property name="dataType"/>
    <iact:actionData xml:id="d2">
      <inkml:trace xmlns:inkml="http://www.w3.org/2003/InkML" xml:id="stk2" contextRef="#ctx0" brushRef="#br0">7264 7028 795 0,'0'0'162'9,"0"0"-9"-3,-97 182-75-1,-31-19-36 4,-20 40 15-2,-23 36 12 1,-5 11-18-2,7 3 0 3,13-18 3 4,18-28-13-10,28-39-12 3,33-42 0 1,24-50-4 4,29-42-1-5,24-34-7 0,61-22-8 2,83-68-6 3,72-46 2-5,62-49-5 1,34-57 5 0,-9-38-4 2,-41-7 5-2,-66 42-5-1,-80 89 1 2,-55 74 1 0,-38 53 17 0,-23 29 18-1,-8 46 8-1,-68 81-31 1,-42 63 3 2,-32 57-6-2,-14 20 9-1,-3 5 2 3,10-2-11-2,30-28-2-1,33-28-9 4,34-54 4-4,25-59-2 2,35-56 2-1,24-45-3 2,93-37 1-3,72-72-3 2,54-59-2 0,44-57 0 0,9-48-11-2,-22-11-5 0,-60 33 1 2,-79 78 4 2,-65 75 7-4,-47 70 5 3,-23 33 2-2,-54 96 2 3,-53 53 2-4,-47 51 4 3,-14 26-3-2,1-6-1 1,21-6 0-2,26-23 0 2,34-36 2 0,30-47 1 0,25-48 1-2,31-44-6 1,41-21-1 0,76-60-2 1,67-47-3-2,64-48-4 2,52-49-1 0,32-42-3-2,-23-1-1 2,-64 40-2 1,-90 71 1-2,-94 75 5-1,-57 61 8 2,-36 78 4 0,-108 91 13 0,-73 78-4-2,-48 43-13 2,-7 12 0 0,21-21 0 0,49-47 3-2,42-45 9 3,54-62 3 0,45-57-5-3,57-56-4 0,36-21-3 2,116-75-3 0,92-60-1-1,86-51-3 1,60-64-2 1,25-56-7-2,-31-8-2-1,-75 32 2 2,-103 82-19 2,-98 101 3-4,-61 72 19 0,-47 54 10 1,-55 93 10 4,-71 67 9-5,-59 58-11 0,-30 15-4 2,-4-6 2 2,11-33-2-4,34-43 3 0,51-56-5 2,52-47 5 0,62-52 1 0,41-21-3 0,116-81 1 0,83-57-5-2,41-46-1 3,24-30 2-4,-15-4-2 6,-46 37-12-6,-71 61-2 3,-63 65 7-2,-57 60 7 5,-44 49 0-6,-25 77 9 3,-72 47-9-1,-26 30 1 4,-8 3-1-7,8-18 0 4,16-22-3-1,13-24-15 2,23-29-20-3,18-36-38 1,26-47-57 2,27-30-45-1,0-14-96-2,40-43-183 2</inkml:trace>
    </iact:actionData>
  </iact:action>
  <iact:action type="add" startTime="14553">
    <iact:property name="dataType"/>
    <iact:actionData xml:id="d3">
      <inkml:trace xmlns:inkml="http://www.w3.org/2003/InkML" xml:id="stk3" contextRef="#ctx0" brushRef="#br0">22989 7139 587 0,'0'0'127'7,"0"0"-32"0,0 0 29 2,-241 183-58-5,121-45-22 4,-18 25 5 2,-9 26 11-6,-6 19-12 4,-5-2-1 3,14 2 15-4,14-8-9 1,20-16-12-2,29-29 10 2,24-40-26-2,40-48-7 2,17-43 4 2,69-24-5-5,73-43 7 2,66-50-24 1,48-44 1 1,50-49 2-4,36-67-3 3,-1-41-2 1,-35-5-1-4,-70 32 3 3,-93 84 3 2,-69 80 9-3,-49 63 14-2,-25 40-2 5,-73 85 10-2,-66 66 34-1,-48 68-35 0,-35 46-15 1,-2 18 15-2,8 10-3 2,24-21-11 2,37-30-8-4,39-48 2 0,42-65-2 2,37-62-2 1,37-67-4-4,52-28-3 3,97-83-2 2,89-52-5-6,90-52 2 4,80-63 1 2,52-79 0-4,-22-50 1 0,-88 23-4 3,-118 90-2 0,-123 127-9-2,-71 110 7-2,-38 65 9 5,-63 118 2-4,-86 93 17 2,-64 85-1 0,-32 39-10 0,-16 0 5-2,7-23 1 3,33-36-1 0,26-42 3-4,55-47 2 3,50-64-8 1,51-62-2-4,39-57-6 3,113-20-1 0,84-73-2 0,78-49-3-2,69-43 3 2,36-50-2 1,17-43-6-2,-35-11-7-2,-80 39-26 5,-97 81 1-4,-94 76 12 2,-67 74 12 1,-29 42 17-1,-90 91 13-2,-49 54 5 1,-40 39-15 3,3-1 3-5,10-11-3 2,17-24 0 3,24-31 2-6,25-36 2 4,33-46 2 2,40-38-4-4,32-32-5 0,48-11 0 3,76-57-3 0,59-39-8-2,45-31 5-1,44-37-3 3,38-23-10-2,-5-1-7 0,-47 33-7 1,-84 53-12 0,-90 62-4-1,-65 51 31 0,-31 51 18 2,-97 78 13-4,-57 62-3 3,-42 36-9 0,-3 6 1-2,14-9-1 3,30-36 0 0,36-37 2-3,42-46 6 0,38-47 0 4,41-35-4 0,27-23-3-5,89-56-2 3,69-46-4 0,59-40 1-2,57-39 3 2,48-41-2 2,35-31 1-4,-17-24-3 0,-79 40-7 2,-97 67-19 0,-101 81-29-1,-73 89 45 0,-31 65 14 1,-100 98 11-2,-61 75 10 1,-47 49-8 4,-10 18 14-5,6 4-2 1,25-35-11 2,39-40-2-3,44-54 2 2,51-63-8 0,41-46-3 1,36-38 1-5,32-33-4 5,61-4-9 0,32-69-36-4,14-36-51 3,7-10-106 0,-82 57-143-3,-9 19-726 4</inkml:trace>
    </iact:actionData>
  </iact:action>
  <iact:action type="add" startTime="19083">
    <iact:property name="dataType"/>
    <iact:actionData xml:id="d4">
      <inkml:trace xmlns:inkml="http://www.w3.org/2003/InkML" xml:id="stk4" contextRef="#ctx0" brushRef="#br0">18944 16807 359 0,'0'0'123'6,"0"0"-15"4,0 0-3-5,0 0-32 1,-108 155-3 2,48-129-3 2,-14-7-7-4,-10-5-11 0,-9-2 1 2,-1-12-21 2,-12 0 6-3,5 0-9-2,-8-15-10 3,3-29-2 0,-1-10 4-2,7-10 3 2,3-3-6 2,10-2 1 0,3-3 0-6,3 1-3 5,1-1 1-2,6-2-4 0,3-2-4-1,-1 1 3 3,-1-5 3-1,5-2 2-1,4 0-6 1,8 1-4 0,8 7 0-2,0 12 0 2,0 8 1 0,12 7-1 0,4 2-3-2,3-4 0 2,13-3 0 0,5-9 4 0,8-3 1-1,0-1 5 1,3-1 0-1,0-1-1 0,-8-2-2 0,1 7-4 1,-9 6 2-1,-7 0-3 1,3 3-3-1,-2-1 1 1,0 5-1 0,-4 4 0-2,-9-2 2 2,-11 3-1 2,-8 2 4-5,-15-14-3 2,-12 0 0 1,-12 0 12 0,-19-3-4 0,-12-3-1 0,-8 0 12 0,-3 1-13-3,2 0-2 2,-1 8 1 1,7 0 1 0,5 3 1 0,4 3-1-2,5 2 3 4,-5 2-5-2,0 5-1-2,2 8-1-1,0 10 10 5,12 6-4-3,1 9-8 1,4 5 2 0,4 0 5 0,8 0-1-3,13 0-6 4,10 0 0-2,23 0 0 1,17 0-2-2,2 0 1 2,6 0-1 0,-1 0 0 0,-4-6 1-2,5 0 0 2,-1 6 0 0,1 0 0 0,6 0 0-1,4 0 0 0,2 0-1 3,4 0 1-3,0 0 0-1,0 0 0 2,0 0 0 0,-3 0-1 0,-12 0 1-2,-3 0 0 2,-7 6-1 0,-3 2 1 0,5-5-1-2,7 0 0 2,3-3 0 0,3 0-1-2,-3 0-1 2,-3 0 1 0,-4-6 1 0,5-8-1-2,1 1 1 2,-5 1 0 2,3 4 0-3,-6-1 0-2,-4 1 1 3,-3 3-1 0,0-1 0 0,2 0 0-2,6 3 0 6,7 1 1-8,5 2-2 3,8-3 1 0,1 0-1 4,0-1-1-6,0-6 0 2,0-7 0 1,10-3 2-1,20-4 1 1,7-3-1-2,0 9 1 4,2-2-1-4,2 6 1 2,-5-1 1 0,2 1-2 0,2 0 0-3,-3 3 1 4,-1 0-1-1,-9 2 1 0,-9 6 0-2,-7 0-1 2,-6 3 1 0,-5 0 0 0,0 0-2-2,0 0 2 2,0 0 2 0,0 0 0-1,-23 18-1 0,-25 1-1 1,-4 4-1 0,-9-3 0 1,0-3 0-4,-6 0 0 3,6-7 0 1,5 2 0-1,12-2 0-3,8 0 0 4,16-5 0-1,7-3 1-3,10-2 0 2,3 0-1 3,0 0 1-4,0 9 2 2,19 12 15-2,21 9-9 4,5 11 7-4,7 7 9 0,-1 9 2 4,3 7-8-4,1 5-5 0,-10-8-8 2,-5-4-1 2,-8-16-2-4,-11-13-1 0,-14-11-1 2,0-14-1 3,-7-3-1-6,0 0-8 1,0 0-31 4,0 0-66-3,0 0-54 0,0-3-103-1,-7-8-83 5</inkml:trace>
    </iact:actionData>
  </iact:action>
  <iact:action type="add" startTime="22720">
    <iact:property name="dataType"/>
    <iact:actionData xml:id="d5">
      <inkml:trace xmlns:inkml="http://www.w3.org/2003/InkML" xml:id="stk5" contextRef="#ctx0" brushRef="#br0">4037 17512 138 0,'0'0'122'4,"0"0"7"4,0 0-1 2,0 0-5-4,0 0 0 2,0 0 14-2,0 0-18 4,0 0-16-4,-20 7-15 0,81 1-56 2,19 9 6 2,33-2-2-4,35-5-8 0,33-2-5 2,29-8 2 2,33 0-18-1,26 0 1-3,12 0 1 2,13-1 2 0,-13 1 20-1,-15 0-5-1,-13 0-8 3,-15 13-2 0,-26-7-7-3,-23-1-2 0,-28-5-3 2,-30 0 1 2,-30 0-1-3,-18 0 1 0,-29 0 6-1,-23 0-3 4,-16 0 0-1,-15 0-2-7,0 0-6 6,-28 14-6 0,-50 12 6 0,-51 11 6-3,-45-12-2 6,-56 0-1-3,-53-13 1-2,-58-12 7 0,-28 0 0 4,-1 0-1-3,16-7 3-1,36-3-4 2,31 3-1-1,26 4-2 3,36 3-1-4,38 0-4 0,52 0-1 1,55 0 0 4,31 3 1-5,35-3 1 0,14 4 2 2,63-4 8 0,72 0 16 0,88 0-25 0,53 0-1 0,37 0-2 0,13 0-9-2,-3 0 5 0,-4 0 4 4,-24 13-1-4,-24 7 2 1,-29-6 2-1,-42 4 1 5,-34-14 0-5,-42 1-2 2,-56-5-2-2,-32 0 0 4,-29 0-1-4,-7 0-3 2,-68 0-5-2,-80 0 9 4,-81 0 0-2,-72-5 0 0,-57-17-3-4,-12 0 3 5,0 5 0-3,37 2 3 2,37 10 1-2,47 5 5 5,43 0-3-6,54 0-6 3,56 0 2-2,51 2-2 4,42 1 1-4,24-3 9 2,122 0 5-2,79 0-3 4,85 15-12-3,40-3-2 0,-7-5-5 2,-13 13 4-2,-46 2 3-1,-59 4 3 2,-63 0-2-2,-60-13 3 4,-49-1-1-4,-38-2-1 2,-12 0-2-1,-96 7-6 2,-66-4-1-3,-70 4 2 2,-41-15 3 0,-3 2 2 0,15 5 0-2,43 0 2 2,41 12 0-2,60-2 3 4,49-2 1-3,32-9-1 0,36 4 10-1,53 3 36 4,98 7 6-4,82 9-56 2,66-3-1-2,1-11 0 4,-35-6 0-4,-63-9 3 2,-82-2 1 0,-63 0-2 1,-47 7-2-3,-25-7-2 1,-93 0-11 2,-58 0 0-1,-54-20-22-2,-13-17-66 3,-9 12-48-3,14 6-59 3,154 19-117-3,7 0-724 1</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12-04T02:10:49.817"/>
    </inkml:context>
    <inkml:brush xml:id="br0">
      <inkml:brushProperty name="width" value="0.05292" units="cm"/>
      <inkml:brushProperty name="height" value="0.05292" units="cm"/>
    </inkml:brush>
    <inkml:brush xml:id="br1">
      <inkml:brushProperty name="width" value="0.055" units="cm"/>
      <inkml:brushProperty name="height" value="0.055" units="cm"/>
    </inkml:brush>
    <inkml:brush xml:id="br2">
      <inkml:brushProperty name="width" value="0.05292" units="cm"/>
      <inkml:brushProperty name="height" value="0.05292" units="cm"/>
      <inkml:brushProperty name="color" value="#C00000"/>
    </inkml:brush>
    <inkml:brush xml:id="br3">
      <inkml:brushProperty name="width" value="0.05292" units="cm"/>
      <inkml:brushProperty name="height" value="0.05292" units="cm"/>
      <inkml:brushProperty name="color" value="#FF0000"/>
    </inkml:brush>
  </inkml:definitions>
  <iact:action type="add" startTime="9083">
    <iact:property name="dataType"/>
    <iact:actionData xml:id="d0">
      <inkml:trace xmlns:inkml="http://www.w3.org/2003/InkML" xml:id="stk0" contextRef="#ctx0" brushRef="#br0">17357 15999 717 0,'0'0'127'7,"0"0"-3"0,0 0-60-1,0 0-29 2,0 0 31 0,0 0 5 0,0 0-1-2,0 0-5 2,0 0-8 0,0 0-15 0,0-12-9-2,0 12-4 4,0 0-7-4,0 0 1 1,0 0 6 2,0 0 0-3,0 0 1 2,0 0-1-2,0 0 0 4,0 0-3-4,0 0-5 2,0 0-5 0,0 0-4-2,0 0-6 2,0 0-3 0,0 0-2 1,0 0 1-4,0 0-2 3,0 0 0 0,-11 0-3 0,-1 12-1-2,-10 8 3 2,3 2-1 1,-4 1 2-4,-2 1 0 5,1 5 0-4,-4-4 0 2,7-5 0 0,5-7-1-2,8-1 1 2,3-12 0 0,5 0 0 0,0 0-1-2,0 0 0 2,0 0-1 1,0 0 2-2,0 0 4 0,0 0 1 0,0 0-1 2,23 0 2-4,0-20 8 4,9 3 3 0,3-3 4-3,2 1 3 0,7-4 0 5,2 1 1-6,11-8-6 3,1-2 5 0,14-5 0-2,9-7-3 4,6-1-3-3,10-1-1 1,-4 5-6-2,-9 6-5 2,-10 4-6-1,-4 7 0 3,1-4 0-5,3-1 0 2,10-2 0 2,1-2 0-2,7-4 0 0,0 0 0 1,-7 5 0 0,-6 2 0 0,-11 3 0-3,2-2 0 4,-2 1 0-2,9-8 0 1,6-7 0 0,2-8 0-2,3 1 0 3,-3 1 0 1,-9 2 0-6,-16 10 0 5,-8 3 0-1,-7 2 0-1,-13 2 0-1,-3-2 0 2,-9 12 0 0,-10 5 0-2,-5 3 0 2,-1 7 0-1,-4-2 0 2,0 1 0-2,0 6 0 0,0 0 0 0,0 0 0 1,-32 0 0 1,-19 18 0-3,-7 13 0 2,-14 14 0 1,-21 10 0-2,-7 13 0-2,-12 14 0 4,-5 5 0-1,-11 3 0-3,-8-3 0 4,-6-6 0-2,-10-7 0 2,4-4 0-1,-3-2 0-2,12-2 0 2,15-5 0 0,12-4 0-1,16-9 0-1,12-8 0 2,15-10 0 1,18-5 0-1,7-8 0-3,11 3 0 3,-3-3 0 0,-6 9 0 0,3-1 0-2,5-2 0 4,7-9 0-4,14-6 0 0,3-5 0 2,10-3 0 0,0 0 0 0,0 0 0 0,0 0 0-2,0 0 0 2,0 0 0 0,0 0 0 0,0 0 0-1,0 0 0 0,0 0 0 1,0 0 0 0,0 0 0-1,0 0 0 0,0-15 0 1,34-15-96 1,11-2-65-3,-24 24-131 2,2 8-158 1</inkml:trace>
    </iact:actionData>
  </iact:action>
  <iact:action type="remove" startTime="13091">
    <iact:property name="style" value="instant"/>
    <iact:actionData xml:id="d1" ref="#d0"/>
  </iact:action>
  <iact:action type="add" startTime="13093">
    <iact:property name="dataType" value="strokeEraser"/>
    <iact:actionData xml:id="d2">
      <inkml:trace xmlns:inkml="http://www.w3.org/2003/InkML" xml:id="stk1" contextRef="#ctx0" brushRef="#br1">24723 20226 774 0,'0'0'156'8,"0"0"-62"-5,0 0-20 7,0 0-74-2,0 0-8-2,0 0-47 2,-6 5-110 0,6-3-472-2</inkml:trace>
    </iact:actionData>
  </iact:action>
  <iact:action type="add" startTime="15583">
    <iact:property name="dataType"/>
    <iact:actionData xml:id="d3">
      <inkml:trace xmlns:inkml="http://www.w3.org/2003/InkML" xml:id="stk2" contextRef="#ctx0" brushRef="#br2">17216 16310 388 0,'0'0'148'10,"0"0"12"-6,0 0-33 4,0 0-36 0,0 0 8-3,0 0-2 4,0 0-4 1,-7 15-8-6,10-15-11 5,15 0-21 0,12-20-6-1,9-11 17-2,12-12-11-1,8-1-7 5,14-17 4-4,25-4-6 2,14-9-6 2,18-2 5-3,17-11-2 0,4 3-3 0,9 0-3 2,6-4-8-4,3 1-8 3,-8 1-4 0,-10-5 2 0,-10 4 1-1,-21 6-9 0,-3 2-1 2,-8 12 0-4,-13 5-6 3,-11 6 1 2,-18 11-3-4,-19 6-2 2,-11 9 1 0,-9 12 1 0,-14 1 0-4,-3 8 0 6,-11 4-1-2,0 0 1-2,0 5 0 2,0 0 2 0,-3 0-2-1,-38 0 1 1,-26 2-1 1,-15 32 2-5,-23 11 0 5,-28 17-1 0,-8 12 2-2,-14 22-3-2,-14 15-4 3,-8 10 2 3,-12 3-1-7,4-16 3 6,8-9 0-3,18-18 1 1,14-13 0-1,11-4 0 2,17-8 2-2,17-4 0 1,16-8-3-3,20-4 0 4,25-15 0-4,19-11 0 3,12-9 0 2,8-5 0-6,0 0 0 5,0 0 0-2,35 0 0 1,25-25 0-2,29-12 0 2,16-19 0 2,31-11 0-4,32-15 0 0,34-13 0 4,27-14 0-2,20-12 0-2,-5-12 0 2,-11-4 0 0,-32 7 0-2,-30 14 0 2,-24 17 0 2,-33 17 0-6,-14 14 0 6,-21 4 0-2,-17 10 0-1,-11 7 0-2,-15 12 0 3,-10 13 0 1,-17 8 0-4,-5 8 0 3,-4 6 0 2,-9 0 0-4,-51 34 0 0,-39 39 0 4,-30 25 0-2,-35 20 0-2,-21 20 0 2,-11 8 0 0,-17 12 0-1,-12-5 0 0,-13-8 0 3,-2-10 0-6,2-12 0 4,24-10 0 2,22-10 0-4,28-9 0 0,28-10 0 4,25-9 0-4,24-14 0 0,20-17 0 2,34-19 0 2,17-20 0-6,16-5 0 4,0 0 0 2,0 0 0-2,16 0 0-2,33-5 0 0,26-32 0 4,22-15 0-4,27-19 0 2,42-25 0 0,46-22 0-2,44-21 0 2,21-7 0 0,-14-2 0 0,-31 5 0-2,-40 5 0 2,-44 9 0 0,-22 5 0-2,-18 9 0 2,-10 9 0 2,-8-2 0-4,-10 7 0 0,-19 14 0 4,-15 20 0-2,-18 25 0-4,-15 20 0 6,-8 13 0-2,-3 3 0-2,-2 6 0 2,0-2 0 0,0 2 0 0,0 0 0-2,0 0 0 2,0 0 0 0,0 0 0-2,0 0 0 2,-20 17 0 3,-8 5 0-7,-10 3-52 3,-5 0-102 2,-2 6-93-2,22-18-98 2,5 14-576-4</inkml:trace>
    </iact:actionData>
  </iact:action>
  <iact:action type="remove" startTime="18234">
    <iact:property name="style" value="instant"/>
    <iact:actionData xml:id="d4" ref="#d3"/>
  </iact:action>
  <iact:action type="add" startTime="18236">
    <iact:property name="dataType" value="strokeEraser"/>
    <iact:actionData xml:id="d5">
      <inkml:trace xmlns:inkml="http://www.w3.org/2003/InkML" xml:id="stk3" contextRef="#ctx0" brushRef="#br1">25409 19804 47 0,'0'0'716'8,"0"0"-655"-2,0 0 16 2,0 0-77 0,0 0-47 0,0 0-303-1</inkml:trace>
    </iact:actionData>
  </iact:action>
  <iact:action type="add" startTime="19951">
    <iact:property name="dataType"/>
    <iact:actionData xml:id="d6">
      <inkml:trace xmlns:inkml="http://www.w3.org/2003/InkML" xml:id="stk4" contextRef="#ctx0" brushRef="#br0">17283 16251 429 0,'0'0'195'4,"0"0"-25"2,0 0-47 4,0 0-50-2,0 0-2-2,0 0-6 3,0 0-4-1,-3 10 8-3,24-10-11 3,12-17 4 0,6-7 8-2,12-6-17 2,7-4-6 2,11-4-5-4,14 1 9 0,1-12-4 2,3 4-8 4,4 0-7-7,-1 1 1 2,7 2-12 2,3-10 0-3,13-1-1 0,0 0-3 4,3-1 1-2,2 7 0-2,-5-5-3 1,-9 0-6 1,-4 1 5-2,-13 1-6 2,-10 6 0 0,-7 9-2 0,-20 3-2-2,0 5-1 3,-5-4-2-2,-3-6 3 0,-2 0-2 1,1-4 0 2,-1-1-1-5,-6-3-1 1,-1 2-2 5,-2 3 1-3,-8 10 1-4,-7 8 0 4,-5 5 0 1,2 5 0-2,-1-2 0-1,5 3 2 3,-2-6-2-2,8 0 3 0,-3 0-2 1,9-6 2 0,-1 1-2-2,5-5 1 2,8-5-1 0,-5 2 1-2,5-5 0 2,-2 5 0 2,-7-1 0-6,4 1 0 4,0-4-1 2,3 0 0-2,-1-3-1-4,-5 4 0 4,-4 2 1 2,-4 5-1-4,-5 7 0 1,-4 4 0 2,-7 7 0-3,-6 6 1 3,2-1-1-2,-2 3 2 1,-3-2-2-2,0 2 2 2,0 0 1 0,0 0 0-1,-26 10 2 0,-24 29-1 4,-11 13-3-7,-19 6 0 3,-10 15 2 1,-13 11-3 3,-11 12 2-8,-17 11 0 6,-17 8 1 0,-8 6-3-3,-5 2 4 0,3-7-4 6,1-7-5-8,2-15 3 5,-1-13 0-2,-1-8 2 1,17-7 0-2,5-4-1 2,9-1 1 0,8-3 3-2,-2-2-2 2,8 0 0 2,9-6 2-4,9 1-2 0,4-4 2 2,9 0-2 0,10-6 2-1,3-1-3 0,17-5 0 4,6-8 0-6,13-2 0 2,5-3 0 2,5-2 0-1,0-1 0-2,4-4 0 2,6-2 0 0,0-8 0-2,11-1 0 2,1-4 0 2,0 0 0-5,0 0 0 2,0 0 0 2,0 0 0-2,6-4 0-1,42-29 0 2,11-15 0 1,12-7 0-3,7-2 0 1,8-4 0 3,1-3 0-2,7-1 0-2,0-3 0 2,2 6 0 0,1 4 0-2,0 4 0 0,0 3 0 4,5 1 0-4,5 1 0 2,-3 4 0 0,8 1 0 0,-8-8 0-2,-2 11 0 3,-9-4 0-2,-6 0 0-1,-6-4 0 2,-2-8 0 0,3-11 0 0,-3-14 0-2,5-2 0 2,0-3 0 0,-4 8 0-1,-7 3 0 0,-12 10 0 3,-1 4 0-4,-3-2 0 0,-1 3 0 2,-8 3 0 2,-1 1 0-4,2 12 0 0,-4 6 0 4,-3 5 0-4,0 2 0 3,0 2 0-2,-1 6 0 1,2-4 0-2,-1 2 0 2,2 1 0 0,-4 3 0-2,-2-2 0 2,-5 5 0 0,1 4 0 0,-1-2 0-2,-6 7 0 2,-3-4 0 0,-1 3 0-2,-6 2 0 2,4-3 0 2,-6 6 0-4,-7 2 0 0,0-1 0 4,-6 5 0-2,-2 0 0-2,0 0 0 0,0 0 0 5,0 0 0-6,0 0 0 3,-18 0 0 0,-18 7 0 0,-7 13 0-2,-5 0 0 2,-12 2 0 0,-6 3 0-2,-1 3 0 2,3 3 0 2,1-2 0-4,5-1 0 0,-9 2 0 2,-7-4 0 0,-6 2 0-2,1-4 0 2,-6 6 0 2,9-5 0-3,-1-6 0-2,9 1 0 3,2-3 0 2,11-2 0-4,9-2 0 0,7-2 0 4,11-3 0-2,15-4 0-2,9-3 0 2,4-1 0 0,0 0 0-2,0 0 0 2,0 3 0 0,-3-3 0 1,0 0 0-4,3 0 0 3,0 0 0 0,0 0 0-1,0 0 0 0,0 0 0 3,0 0 0-6,19 0 0 4,26-16 0 0,35-18 0 0,20-5 0-2,17-4 0 2,15 2 0 2,0-1 0-4,-7 5 0 1,-15 0 0 2,-6 7 0-1,-8 4 0-2,-9 5 0 0,-9 4 0 4,-19 7 0-4,-11 7 0 2,-12 3 0 0,-11 0 0 0,-13 0 0-2,-8 0 0 2,-4 0 0 0,0 0 0-2,0 0 0 2,0 0 0 0,-33 34 0 0,-11 14 0-2,-7 11 0 4,-2 13 0-4,-4 5 0 2,1 8 0-2,5-3 0 4,6-1 0-4,0 1 0 0,8-1 0 2,3 6 0 2,1 9 0-4,2 2 0 1,2-9 0 2,2-14 0 0,7-21 0-3,7-20 0 3,2-14 0-2,10-11 0-2,1-4 0 3,0-5 0 0,0 0 0-2,0 0 0 2,0 0 0 2,4-36 0-6,24-26 0 4,11-25 0 1,2-26 0-2,2-10 0-1,11-10 0 2,-1 2 0 2,2 6 0-4,-5 16 0 0,-4 11 0 4,-5 23 0-2,-8 14 0-1,-10 23 0 0,-10 12 0 2,-6 12 0-4,-4 9 0 3,-3 3 0 0,0 2 0-2,0 0 0 2,0 0 0 0,0 0 0 0,0 0 0-2,0-4 0 2,0-2 0 2,0-1 0-6,0-3 0 4,-18 3 0 0,-20 4 0 0,-13 3 0-1,-13 0 0 1,-21 22 0 3,-9 12 0-6,-5 1 0 1,-20 3 0 4,-1-1 0-3,5-3 0 0,8-10 0-1,23-7 0 3,19-6 0-3,28-5 0 2,19-6 0 2,12 0 0-3,6 0 0-1,0 0 0 1,0 0 0 4,9 0 0-8,15-11 0 5,4-9 0 0,-4 8 0 0,0-1 0-2,5-4 0 2,14-2 0 2,14-16-46-6,15-1-113 4,-40 23-120 0,7 3-82 0</inkml:trace>
    </iact:actionData>
  </iact:action>
  <iact:action type="add" startTime="23024">
    <iact:property name="dataType"/>
    <iact:actionData xml:id="d7">
      <inkml:trace xmlns:inkml="http://www.w3.org/2003/InkML" xml:id="stk5" contextRef="#ctx0" brushRef="#br0">20633 14247 342 0,'0'0'398'7,"0"0"-257"0,0 0 7 0,0 0-80-1,0 0 17 3,0 0 5 0,0 0-3-3,151-101-7 0,-118 76-27 5,11 1 1-4,9-8-7 0,4-1-3 0,4-3-2 1,8-5-3-2,-2 3-5 2,4-2-10 2,0 1 3-4,-1-4-6 3,-1-1 1-4,2-5-8 3,-1 2-2-1,4 0-4 0,-3 0 3 1,3 6 0-2,-2-2 6 2,-1 7-6 2,-7-1-1-5,3-2 0 4,-4-3-5 0,-6 3-1-2,-3-9 0-1,6-6-2 2,0 2-1 0,-2-8 4-2,1-1 1 3,5-1-1 1,8-2-1-4,2-7 1 0,-3 0-3 1,-1 5 0 1,-11 3-1-2,-6 8 1 2,-1 6 0 2,-9 4-1-6,-5 8 0 4,-8 6 0 0,-1 4 0 1,-4 4-1-4,-2 1 1 3,0 5 0 2,-10 6 0-6,-8 5 0 4,-5 3-1 2,0 0 1-2,0 3 2-2,0 0 1 2,-48 34 19 1,-29 27-15-3,-27 24-8 1,-25 17 0 2,-16 16 0-4,-12 13 0 3,-6 7 0 0,-14-7 0 0,1-5 0-2,1-12 0 2,2-9 0 2,12-7 0-6,11-6 0 5,-1-3 0 0,7-4 0-3,13-9 0 0,13-9 0 2,27-16 0 2,23-11 0-4,27-18 0 1,21-10 0 2,11-5 0-3,9-4 0 2,0 0 0 0,0-3 0 0,0 0 0-2,3 0 0 2,41-3 0 0,22-27 0-2,21-14 0 3,15-8 0-1,15-10 0-1,11-8 0 1,8-8 0 0,13-7 0-3,9-5 0 5,3-3 0-3,-3 3 0 2,-14 7 0-4,-18-5 0 3,-15 0 0 1,4-3 0-4,1-14 0 3,7 5 0 0,-6-5 0 1,-4 4 0-3,-11 11 0 2,-22 11 0 0,-25 15 0-2,-16 20 0 2,-19 12 0 2,-10 15 0-4,-7 6 0-1,-3 5 0 3,0 3 0 0,0 3 0-2,-33 17 0 2,-50 54 0 2,-31 32 0-4,-30 26 0 1,-17 23 0 4,-16 11 0-5,-14 0 0 1,-13-2 0-1,-6-10 0 4,-2-4 0-2,8-10 0-3,9-11 0 3,21-15 0 0,21-19 0-2,30-22 0 2,36-18 0 0,33-22 0-2,26-13 0 2,24-12 0 2,4-5 0-5,0 0 0 2,42 0 0 3,17-11 0-4,18-20 0 2,3-6 0 1,11-10 0-1,15-10 0-1,10-16 0-2,4-11 0 5,9-8 0-3,6-6 0-1,3-3 0 2,3-1 0 2,-5 1 0-6,-6 0 0 4,-9 0 0 0,-1-13 0-1,-8 5 0 1,-8 4 0 2,-7 11 0-5,-14 15 0 1,-11 15 0 2,-14 7 0 1,-4 9 0-3,-11 7 0 1,-9 4 0 3,-1 6 0-5,-6 0 0 2,2 4 0 4,-4 3 0-4,-6 1 0-2,-3 4 0 2,-5 6 0 3,-5 4 0-4,1-1 0 3,-7 9 0-2,3-3 0 2,-3 4 0-4,0-2 0 1,0 2 0 4,0 0 0-4,-3 0 0 2,-44 0 0 0,-21 2 0 0,-24 23 0-2,-9 6 0 3,-20 9 0-2,-5 4 0 0,-1 11 0 0,6 6 0 4,1 1 0-6,16-5 0 1,7-7 0 3,15-9 0 1,23-11 0-6,23-13 0 3,26-9 0 4,4-8 0-2,6 2 0-6,0-2 0 7,9 0 0-2,22 0 0-2,9 0 0 0,9-17 0 6,12-4 0-8,13-3 0 5,23-8 0-1,16-3 0-1,14-4 0-2,4-3 0 5,-8 2 0-1,-19 6 0-5,-19 7 0 3,-25 10 0 2,-20 2 0-2,-10 5 0-1,-20 7 0 2,0 3 0 2,-10 0 0-5,0 0 0 3,0 13 0 1,-4 52 0-1,-42 33 0-3,-5 20 0 4,-13 13 0-1,8-11 0-1,6-16 0 0,7-20 0 2,11-30 0-2,10-21 0-1,8-16 0 2,11-12 0 0,3-5 0-2,0 0 0 2,0 0 0 2,14-47 0-6,31-23 0 4,7-20 0 0,1-14 0 0,3-6 0-2,-1-5 0 2,-3 5 0 2,-7 9 0-6,-3 17 0 6,-14 16 0-1,-5 14 0-2,-13 13 0-3,3 7 0 5,-6 12 0 0,-1 7 0-3,-6 7 0 0,0 2 0 4,0 6 0-2,0-2 0-2,0 2 0 2,0 0 0 0,0 0 0-2,-29 0 0 2,-21 5 0 0,-27 21 0 0,-16 5 0-2,-29 16 0 2,-14 12 0 0,-5 8 0 1,9 4 0-3,19-7 0 3,22-12 0-3,29-17 0 0,21-15 0 3,18-9 0 0,20-5 0-4,3-6 0 2,20 0 0 3,40-6 0-4,17-22 0 3,14-2-116-2,12 9-106 2,-57 17-131-4,11 4-290 1</inkml:trace>
    </iact:actionData>
  </iact:action>
  <iact:action type="add" startTime="25514">
    <iact:property name="dataType"/>
    <iact:actionData xml:id="d8">
      <inkml:trace xmlns:inkml="http://www.w3.org/2003/InkML" xml:id="stk6" contextRef="#ctx0" brushRef="#br0">23397 12385 303 0,'0'0'236'5,"0"0"-100"6,0 0-1-6,0 0-71 4,0 0-12-2,0 0 9 1,0 0-8-4,-26 41-13 4,46-41 16 2,23-22 7-4,4-12 31 2,19-8-16 0,2-5-7 0,6-7-11-2,5-2-5 2,-3-2 2 0,6-6 0 0,-8 6-7-1,7 0-8 3,5-2-8-6,1-1-2 6,10-1-1-4,-3-4-4 1,1 6-3 0,-4-3-3 1,-10 4-3 1,0 2-5-2,-4 0 4-2,1-5-3 6,2 5-4-5,0-2-1 2,-6 5-1 0,2 7-2-1,0 5 2 0,-8-4-1 1,4 5-2 0,-1-4-5-3,1 0 0 3,7-3 0 3,5-3 0-7,9-11 0 4,3-2 0 2,-3-7 0-4,-9 13 0 0,-16 9 0 2,-9 13 0 2,-12 10 0-6,-5 11 0 5,-8-1 0 0,-3 3 0-1,-4 5 0-1,-2-2 0 2,-5 3 0-4,-8 7 0 3,-6-2 0-1,-6 2 0 1,0 0 0-3,0 0 0 4,0 0 0-2,0 0 0 1,0 0 0 0,0 0 0-1,-10 9 0 0,-38 38 0 0,-22 11 0 0,-24 6 0 4,-28 7 0-6,-23 5 0 2,-26 8 0 3,-23 11 0-3,-10 1 0-1,-4 2 0 0,14 4 0 5,7 1 0-5,6 1 0 0,10-4 0 4,11-6 0-2,12-7 0-2,15-8 0 1,11-8 0 2,9-10 0-2,15-7 0 0,17-15 0 1,33-8 0-1,16-11 0-1,23-12 0 4,9-5 0-3,0-3 0-2,0 0 0 5,22 0 0-2,34-11 0-1,21-23 0 0,17-13 0 2,9-13 0-3,23-9 0 0,3-11 0 4,21-7 0-2,-2-6 0-3,5-5 0 3,2-5 0 0,2-2 0-1,13-2 0 1,15-6 0-1,5-6 0 1,7-14 0-1,0-2 0 3,-18-3 0-6,-20 18 0 3,-30 19 0 3,-29 20 0-2,-26 24 0-2,-31 20 0 1,-11 12 0 3,-17 11 0-5,-5 5 0 1,-6 3 0 5,-4 6 0-4,0-2 0-1,0 2 0 2,0 0 0 0,-8 17 0-1,-29 30 0 1,-22 21 0 0,-25 16 0 0,-21 15 0-3,-16 13 0 4,-16 6 0 0,-12 6 0-4,-12 0 0 6,-7-6 0-3,-4-4 0-3,-1-3 0 1,17-2 0 5,6 0 0-4,5-1 0 1,9-2 0-3,0-2 0 6,0-5 0-7,5-1 0 4,5-9 0 1,17-3 0-4,6-20 0 2,19-16 0 2,22-15 0-2,21-15 0 0,21-13 0 1,17-4 0-1,3-3 0-1,0 0 0 2,13-10 0 2,29-27 0-6,6-7 0 4,9-8 0 3,6-7 0-3,8-6 0-3,15-4 0 2,11-5 0 3,15-8 0-6,18-1 0 4,14-8 0 2,9-1 0-4,8-4 0 1,-1-3 0 3,-2-2 0-4,1 6 0 1,-12 8 0 1,-13 5 0-1,-5 5 0 0,-11-3 0 0,-2 1 0 3,-5-2 0-6,-6 6 0 4,-17 6 0 2,-15 10 0-2,-18 15 0-2,-15 7 0 2,-12 9 0 1,-11 5 0-2,-1 6 0-3,-9 10 0 7,-1 7 0-4,-6-4 0-1,3 4 0 0,-3 0 0 4,0 0 0-4,0 0 0 3,0 0 0-2,0 0 0 2,0 0 0-4,-19 0 0 3,-29 4 0 0,-30 24 0-2,-22 8 0 2,-20 2 0 2,-14 3 0-2,-12-1 0-3,-12-2 0 4,0 7 0-1,-4 3 0-4,11 1 0 4,16 0 0 2,19-4 0-4,31-6 0 0,15-7 0 4,28-15 0-2,25-9 0-2,14-8 0 2,3 0 0 1,11 0 0-4,40-17 0 3,27-23 0 2,15-7 0-6,19-3 0 5,17-1 0-2,11-3 0 1,13-2 0-2,-4 3 0 3,-19 7 0 0,-17 9 0-4,-29 17 0 2,-18-1 0 3,-14 4 0-2,-4 3 0-3,0 1 0 4,-6-4 0-1,1 5 0-1,-4 4 0-2,-11 1 0 6,-8 5 0-5,-7 2 0 1,-3 0 0 1,-7 0 0 0,-3 0 0-2,0 21 0 2,0 17 0 1,0 18 0-4,0 14 0 4,0 12 0 0,-26 13 0-3,-4 12 0 0,-17 6 0 2,-8 5 0 2,-13-2 0-6,0-12 0 5,7-15 0 0,6-22 0-2,14-21 0-1,17-19 0 4,8-12 0-3,8-10 0 0,8-5 0 0,0 0 0 1,0 0 0-2,0 0 0 2,5-7 0 2,37-37 0-6,7-14 0 4,11-16 0 0,5-7 0 0,0-8 0-2,-1-2 0 3,-2-4 0 0,-5 2 0-5,-7 5 0 5,-15 16 0 0,1 8 0-1,-15 12 0-2,-5 10 0 1,0 7 0 2,-8 9 0-3,1 3 0 0,-6 6 0 4,-3 5 0-4,0 8 0 2,0 4 0 0,-26 0 0 0,-34 0 0-1,-31 19 0 0,-26 23 0 1,-27 9 0-2,-20 2 0 2,-1 1 0 0,0-3 0 0,13-4 0-1,14-5 0 0,15-5 0 3,21-7 0-6,20-10 0 6,25-6 0-2,24-8 0-2,17-6 0 0,11 0 0 4,5 0 0-2,0 0 0-2,0 0 0 0,24-13 0 4,19-17 0-4,12-2 0 2,18 0 0 0,11-1 0 0,13-3 0-1,10-4 0 1,-2 3 0 0,-3 5 0-1,-4 5 0 0,-9 5 0 6,-2 4 0-12,-3 1 0 7,1 6 0 2,7-5 0-4,3 2 0 1,3-1 0-1,-17 2 0 4,-13-2 0-3,-11 4 0 0,-21 5 0 1,-4 1 0 2,-13-1 0-5,-6 6 0 2,-9 0 0 1,-4 0 0-2,0 0 0 2,0 0 0 2,-4 44 0-6,-44 28 0 4,-24 25 0 1,-21 22 0-2,-19 4 0 1,-14 4 0-1,-1-9 0 0,5-7 0 0,16-10 0 2,15-15 0 0,20-14 0-2,14-18 0-1,18-15 0 2,19-13 0 0,10-15 0-2,7-11 0 0,3 0 0 4,0 0 0-4,0 0 0 2,0 0 0 0,3 0 0 0,18-7 0-2,-2-6 0 3,-6 0 0-2,-8-10-29 1,-5-2-82-2,0-2-73 4,0 5-59-4,-2 20-89 0,-4 2-508 2</inkml:trace>
    </iact:actionData>
  </iact:action>
  <iact:action type="add" startTime="32721">
    <iact:property name="dataType"/>
    <iact:actionData xml:id="d9">
      <inkml:trace xmlns:inkml="http://www.w3.org/2003/InkML" xml:id="stk7" contextRef="#ctx0" brushRef="#br0">17531 14501 8 0,'0'0'40'6,"0"0"-9"2,0 0 19-1,0 0-22 2,0 0-19-3,0 0 11 2,0 0 19 0,0 107-39 0,0-107-4-3,0 2-19 4,0 4 2-1,0 5 21 0,-7 1-2 0,4-8-24 0,0 3-89-2</inkml:trace>
    </iact:actionData>
  </iact:action>
  <iact:action type="add" startTime="35837">
    <iact:property name="dataType" value="strokeEraser"/>
    <iact:actionData xml:id="d10">
      <inkml:trace xmlns:inkml="http://www.w3.org/2003/InkML" xml:id="stk8" contextRef="#ctx0" brushRef="#br1">24426 18963 174 0,'0'0'320'8,"0"0"-235"-3,0 0-19 3,0 0-46 1,0 0-20-2,0 0 0-1,0 0-22 2,0 0-57 0,0 0-75 1</inkml:trace>
    </iact:actionData>
  </iact:action>
  <iact:action type="remove" startTime="36398">
    <iact:property name="style" value="instant"/>
    <iact:actionData xml:id="d11" ref="#d9"/>
  </iact:action>
  <iact:action type="add" startTime="36405">
    <iact:property name="dataType" value="strokeEraser"/>
    <iact:actionData xml:id="d12">
      <inkml:trace xmlns:inkml="http://www.w3.org/2003/InkML" xml:id="stk9" contextRef="#ctx0" brushRef="#br1">24393 18910 606 0,'0'0'112'11,"0"0"-45"-7,0 0-31 5,0 0-36-3,0 0-30 2,0 0-147-1</inkml:trace>
    </iact:actionData>
  </iact:action>
  <iact:action type="add" startTime="38706">
    <iact:property name="dataType"/>
    <iact:actionData xml:id="d13">
      <inkml:trace xmlns:inkml="http://www.w3.org/2003/InkML" xml:id="stk10" contextRef="#ctx0" brushRef="#br0">16974 15365 315 0,'0'0'258'10,"0"0"-125"-5,0 0-20 1,0 0-58 2,0 0-15 0,0 0 5 0,0 0-5-2,0 0-14 2,0 0-5 0,0 0 4 0,0 0 4-3,0 0-2 4,0 0 6-1,0 0-2-1,0 0-6 0,0 0-12 1,0 0-5 0,0 0 5 0,0 0 8-2,0 0-12 3,0 0-5-2,0 0-1 1,0 0-2 0,0 0 10-2,0 0 6 2,0 0 4 1,0 0-5-2,0 0-3-1,0 0-8 2,0 0-5 0,0-2 1-2,0 2 2 2,0-3 7 0,0 3 2 0,0 0 1-2,0 0-6 2,0 0-1 0,0 0-1 0,0 0-1-2,0 0 0 2,0 0 0 0,0 0-1 0,0 0-1-2,0 0 1 2,0 0 1 1,0-4-3-2,0 4-1-1,0-8 1 2,0 7 1 0,-2-3 0 0,2 2 3-3,0-1-4 4,0 0 0-2,-3-4 2 1,-2 0-2-1,2-1 3 1,0-1 1 0,1-4 3 0,-3 3-4-2,2 8-2 2,2-3 0 0,-3 2-1 0,1-2 0-2,-2-4 0 4,1-2-1-4,1-5 0 2,-6 9 1-2,5-10 0 2,1 4 1 0,-1-2 0 0,-5 4-2 0,2-7 0-2,-6 5 0 4,1-5 1-4,1-1 0 0,-2 4-1 5,4-7 0-6,-1 3 0 3,-3-1-1 0,1 0 3-1,0-13-2 0,-1 1 0 2,10-3 0-2,-4 1-1-1,1 5 1 2,-1-1 1 0,6 10-1 0,-5 1 1-2,6-1-3 2,-6 5 4 0,6 4-3-2,0 0 2 2,-3 1-1 0,3 0 0 0,-1-4 0-2,1 6 0 2,-3-3 0 0,-1 9 0 0,4-2 1-2,0 4-1 2,0 0 0 0,0-3 1-2,0 3-1 2,0 0 1 0,0 0-1 1,0-2 1-2,0-1-1 0,0 3 1 0,0-4 1 2,0 3 3-1,0-2 4-2,0-1-6 4,0 2 3-5,7-4-2 3,3 2 0-2,0 3 2 2,7-3 7 0,2-2 1 0,-3 2 1-2,2-1 1 3,-4-2-3-2,6-1 1 2,-2-3-7-3,1 2-3 2,4-1 1-1,2-2-4 2,4 3 1-4,-5-2 2 6,8 0 8-6,-4 0 8 1,-1-1 0 2,-1 0-2 0,-3-1-6 0,11-1-4-2,-4 1-4 3,4-8 0-2,-4 1 1 2,-4 0-3-2,5-1-2-1,-2-6 0 3,-5 3 0-2,-1-1-1 2,-5 3 1-2,1 2 1-1,4-4-1 2,-1 6 0 0,-2-2 1-2,3-3-1 2,6-5 0 1,-1 0 1-1,2-1 0-2,-1 2-1 2,1 0 1 0,1 3 1-2,5-4 0 3,0-1 2-3,2 2 1 2,0-1-1-1,-5 0-3 0,-1 5 1 3,-5 3 1-4,7-3 0 0,-4-1-1 2,6-1 3 2,9-7-2-3,-1 2-1-1,2 1 1 1,1-1-3 1,-4 2 2 0,2 1 1 0,-9 1 2 0,3 2-1 0,-8 5 1-2,-1 0 0 2,4-4 0-2,-7 2-2 2,5-4 0 0,-4 0-1 0,4-3-1-2,-1 0 0 3,3 6 0-2,-1 3-1 2,2-2 1-4,-6 5-1 3,-2-1 4 0,2 0 2 0,-5-3-3-1,3 1 0 0,2-1-3 1,-1-2 2-2,8-1-2 3,-6 3 1-2,4-2 1 2,-1-1 0-3,0 0 1 2,2-2 1 0,1-2 0 0,4-3-2-1,-3 0 2 2,-2-7-3-2,4 5-1 0,2 0-1 1,-1 4 1-1,5 0 1-1,-1 5 0 2,-1-1 1-2,1 4-1 4,-4-7 0-4,4 0-1 2,-1 0 0 0,-2-10-2-1,2-3-5 0,-3 3 2 1,-9 1 2-2,6 3-1 2,-5-4 0 0,-1 0 3 0,3 0 0-2,-1-2 1 2,0-3 0 0,4-8-2 0,-4-1 0-2,2 1-1 2,-2-1 2 0,6 3-1 0,-5 4 2 0,3 9-1-2,-3 1 2 3,-1 4-1-2,-3 1 0-1,-1-1 0 4,-4-1 0-2,7-3-2-1,-3 0 0 0,3 0 0-1,0 7 1 2,-8 0 1 1,1 12 1-2,-9 0 1 0,-4 10 0 1,-1-2-2-1,-8 7 5-1,-2 0-4 2,2-2 1 0,2 2 0 0,-2-2-2-2,-3 2 2 2,3-4-2 0,-3 4-1 0,0-8-2-2,0-11 1 2,0-21-3 0,0-16 5 2,0-11 0-5,-22-4 1 3,-3-1 0-1,-2 0-1 5,-2 6-1-7,1 4 1 1,1 8 2 2,0 7-2-1,9 10 0 2,-1 8-3-4,3 9 3 3,3 10 3 0,8 2-3 0,-3 6 0-2,3-2-1 2,2 4 1 0,1 0 0 0,-3-6-2 2,2 1-5-4,-7-2 1 1,7-1 2 0,2 3 1-1,-2 2 2 2,-1 0 0 0,4 3-2-2,-5 0 2 4,5 0 1-4,0 0 6 2,0 0-2-2,0 0 3 2,0 17-1 0,0 17-1 0,23 8-4-1,4 7-1 2,0 3 1-2,1 5 1 1,1 2-2-3,-6 0 0 5,1-4 1-3,5 2-1 1,-1-6 1-2,1-9-1 3,-2-12 0-1,1-8 0 0,0-4 0-1,-7-4 0-2,2-4-1 4,2 5 1-2,7 2 1 0,7 0 0 0,2 2 2 3,-1-1-3-3,4-2-1 0,-4-5-1-1,1-3 2 2,0-1-1 0,-2-5 0-2,-2-2 0 4,-3 0 1-4,2 0 3 3,-3 0-2-4,-1 0 0 3,0 0 0 0,1 0 1 0,-5 0 0-1,5 0-1 0,-2 0 1 4,-2 0-1-2,1 0 0-7,1-4 0 7,3-5 0-2,8-3 0 3,2-5 0-5,-1-3-1 2,1-2 0 4,-1-4 0-5,1 5 2 0,2-2-1 3,2 0 1 1,1 1 2-6,2 0-1 4,3-6 0-1,2-1-1 2,7-4 1 0,-5-3 0-2,2-4-3 0,-6-2 0 0,0 2 0-1,1 3-1 0,-10 6-2 4,-2 4 3-4,7 2 2 4,-6-2 0-5,3 0 0 2,5-3-2 1,-7-2 2 0,9 4-2-2,-4 0 0 3,0 5 0-2,0-2 1 2,-3 6 0-2,-4-4 0-1,1 3-1 2,6-5 1 1,0 3-1-4,0-4 1 4,7 3-1-2,-3 4 2 1,-4-1-1-2,7-5 0 2,4-3-1 0,-2-3 0 0,-1-3 0 0,6-3 0-1,-2 4 0 0,5 4 1 1,-3 2 0-1,2 7 1 1,0 1-1-1,-4-4 0 3,2-2-1-2,-5-2 0-4,-4-3 1 4,6 3-1 0,-1-4 1-1,0 3 0 0,0-6-1 1,-2 4-1 1,6-5 1-4,-1 1 0 5,-2-3 0-2,-6 4 0-2,-2 2-1 2,-16 6 0-1,0 3-2 0,2 1-3 1,-7 4 0-2,5 1 6 2,2 1 1 0,-2-4-1 0,3-1-1 2,4-1-2-6,-4-2 3 4,1 0-2 0,-5 1 1-1,-5-1 0 0,-5 1-3 1,-3 5 0 1,0 0-3-4,-6 1 0 3,7-1 4 0,0-2 0 0,1-6 2 0,2 3 1 0,1-3 0-2,8 0 0 2,-2-1-1 0,-4-1 1 0,6 1 0-2,-8 4-1 5,-2 2 1-6,-6 0 0 2,0 9-1 1,-1 0 0-1,-4 1 0-1,-1-2-4 2,5 3 4 1,4 0 1-2,-1 2 0-1,3 1-1 2,-2 2 1 0,-1-2 0 0,-1 5 2-2,1-1-2 2,1 2 1 0,6 0 0 2,3 0-1-4,4 9 1 1,8 21 0 0,4 0-1 2,-3 7 0-2,-5 2 0-1,1 3 1 2,-8 3-1 0,1-3 0 0,-11-5 0-2,-6-13-1 3,-5-7 0-2,-12-11 1-1,1-6 0 2,-1 0-2 0,0 0-19 0,0 0-26-2,0 0-20 2,0 0-45 0,0 0-15 0,0 0-70-2,0 0-98 3,0 0-213-2</inkml:trace>
    </iact:actionData>
  </iact:action>
  <iact:action type="add" startTime="44068">
    <iact:property name="dataType"/>
    <iact:actionData xml:id="d14">
      <inkml:trace xmlns:inkml="http://www.w3.org/2003/InkML" xml:id="stk11" contextRef="#ctx0" brushRef="#br3">19586 9451 545 0,'0'0'233'7,"0"0"-95"1,0 0 2 0,0 0-68-2,0 0-2 2,0 0 14 0,0 0-16-2,0 0-17 2,0 0-10 0,16-3-20 0,12-5-6-2,5-4-7 2,6-5-4 0,6-3 5 0,-1-2-3-2,1-4-2 2,-5 5 2 2,-5-3 4-4,-1 7 3-1,-5 4 3 8,-12 1 3-9,3 7-9 6,-7 2 0-5,0 3-1 4,-3 0 7-3,3 0 1 3,5 0 1-3,1 25 5 2,-5 18 12 0,7 8-8 2,2 10-5-4,0 1-11 1,-3 0 1-1,0-3-2 3,-1-2-2-4,2 0-2 5,3-9-1-2,4-8-1 0,-1-9-1-3,5-12 1 2,4-7-3 1,5-9-1 0,0-3-2 0,-5 0 0-2,0 0-1 2,-8 0 3 0,-8-6-4-1,-4-5-11 0,-9-2-21 1,-7-7-46 0,0-9-44-2,-11-14-64 2,-8 24-40 0,1-3-138 0</inkml:trace>
    </iact:actionData>
  </iact:action>
  <iact:action type="add" startTime="44670">
    <iact:property name="dataType"/>
    <iact:actionData xml:id="d15">
      <inkml:trace xmlns:inkml="http://www.w3.org/2003/InkML" xml:id="stk12" contextRef="#ctx0" brushRef="#br3">20442 9001 672 0,'0'0'188'5,"0"0"-20"3,0 0-52-2,0 0-36 2,-87 183 28 0,37-96-14 0,-10 19-21-2,-1 13-9 2,-6 9 5 2,2-3-12-4,0-16-9 2,2-17-17-2,10-27-11 2,15-20-13 0,12-19-1-2,19-17-5 2,7-9 0 0,0 0-1 0,0-7-3-2,23-33-16 2,13-12-18 1,5-8-20-2,-14 8-56-1,-7 9-21 2,-20 35-104 1,0 8-115-2</inkml:trace>
    </iact:actionData>
  </iact:action>
  <iact:action type="add" startTime="45335">
    <iact:property name="dataType"/>
    <iact:actionData xml:id="d16">
      <inkml:trace xmlns:inkml="http://www.w3.org/2003/InkML" xml:id="stk13" contextRef="#ctx0" brushRef="#br3">19482 8807 337 0,'0'0'127'8,"0"0"-26"-2,0 0 18 2,0 0-38-1,0 0 22 2,0 0-10-3,13 0-10 3,-10 0-16-2,4 0-7 1,3-17-4-2,1-6-11 4,6 1 13-4,-5-3-26 2,8 3-8-2,-3 2 0 2,1 3-1 0,11 0 1 1,-5 3-8-5,8 1-1 7,6 0 0-5,0 6 1 2,-2 3 0 2,4 4 8-4,0 0 3 1,-3 0 7 3,7 17 2-7,-4 12-20 6,4-7 1-1,1-2-5 0,-10-10-3-2,5-10-6 2,6 0-2 0,1-5 0-1,1-28-1 0,4-6-1 1,-9-7 0 0,-2 4 0 0,-12 8 1 0,-9 9-1-2,-8 12 1 1,-1 4 0 1,-11 5-2-1,0 4-4 1,0 0-42-1,0 0-40 2,0 0-27-4,0 37-85 4,0-14-70-2,0 5-662 2</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B6C6A-5332-4F83-A39C-121AB7CACF31}" type="datetimeFigureOut">
              <a:rPr lang="en-CA" smtClean="0"/>
              <a:t>2022-09-12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ACAEE-114A-4A39-974C-1C8CAF4D96B6}" type="slidenum">
              <a:rPr lang="en-CA" smtClean="0"/>
              <a:t>‹#›</a:t>
            </a:fld>
            <a:endParaRPr lang="en-CA"/>
          </a:p>
        </p:txBody>
      </p:sp>
    </p:spTree>
    <p:extLst>
      <p:ext uri="{BB962C8B-B14F-4D97-AF65-F5344CB8AC3E}">
        <p14:creationId xmlns:p14="http://schemas.microsoft.com/office/powerpoint/2010/main" val="188869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we’re going to talk about relativistic dynamics, which is how things like forces, energy, and momentum work in special relativity. We’ll also derive the famous equations E = mc^2.</a:t>
            </a:r>
          </a:p>
          <a:p>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a:t>
            </a:fld>
            <a:endParaRPr lang="en-CA"/>
          </a:p>
        </p:txBody>
      </p:sp>
    </p:spTree>
    <p:extLst>
      <p:ext uri="{BB962C8B-B14F-4D97-AF65-F5344CB8AC3E}">
        <p14:creationId xmlns:p14="http://schemas.microsoft.com/office/powerpoint/2010/main" val="2804626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20</a:t>
            </a:fld>
            <a:endParaRPr lang="en-CA"/>
          </a:p>
        </p:txBody>
      </p:sp>
    </p:spTree>
    <p:extLst>
      <p:ext uri="{BB962C8B-B14F-4D97-AF65-F5344CB8AC3E}">
        <p14:creationId xmlns:p14="http://schemas.microsoft.com/office/powerpoint/2010/main" val="2930826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24</a:t>
            </a:fld>
            <a:endParaRPr lang="en-CA"/>
          </a:p>
        </p:txBody>
      </p:sp>
    </p:spTree>
    <p:extLst>
      <p:ext uri="{BB962C8B-B14F-4D97-AF65-F5344CB8AC3E}">
        <p14:creationId xmlns:p14="http://schemas.microsoft.com/office/powerpoint/2010/main" val="4244216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30</a:t>
            </a:fld>
            <a:endParaRPr lang="en-CA"/>
          </a:p>
        </p:txBody>
      </p:sp>
    </p:spTree>
    <p:extLst>
      <p:ext uri="{BB962C8B-B14F-4D97-AF65-F5344CB8AC3E}">
        <p14:creationId xmlns:p14="http://schemas.microsoft.com/office/powerpoint/2010/main" val="484927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32</a:t>
            </a:fld>
            <a:endParaRPr lang="en-CA"/>
          </a:p>
        </p:txBody>
      </p:sp>
    </p:spTree>
    <p:extLst>
      <p:ext uri="{BB962C8B-B14F-4D97-AF65-F5344CB8AC3E}">
        <p14:creationId xmlns:p14="http://schemas.microsoft.com/office/powerpoint/2010/main" val="2257980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4</a:t>
            </a:fld>
            <a:endParaRPr lang="en-CA"/>
          </a:p>
        </p:txBody>
      </p:sp>
    </p:spTree>
    <p:extLst>
      <p:ext uri="{BB962C8B-B14F-4D97-AF65-F5344CB8AC3E}">
        <p14:creationId xmlns:p14="http://schemas.microsoft.com/office/powerpoint/2010/main" val="321189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5</a:t>
            </a:fld>
            <a:endParaRPr lang="en-CA"/>
          </a:p>
        </p:txBody>
      </p:sp>
    </p:spTree>
    <p:extLst>
      <p:ext uri="{BB962C8B-B14F-4D97-AF65-F5344CB8AC3E}">
        <p14:creationId xmlns:p14="http://schemas.microsoft.com/office/powerpoint/2010/main" val="1248850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7</a:t>
            </a:fld>
            <a:endParaRPr lang="en-CA"/>
          </a:p>
        </p:txBody>
      </p:sp>
    </p:spTree>
    <p:extLst>
      <p:ext uri="{BB962C8B-B14F-4D97-AF65-F5344CB8AC3E}">
        <p14:creationId xmlns:p14="http://schemas.microsoft.com/office/powerpoint/2010/main" val="2666464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6E9C331-A94E-4016-B3A2-31FFD45B2AC2}"/>
              </a:ext>
            </a:extLst>
          </p:cNvPr>
          <p:cNvSpPr>
            <a:spLocks noGrp="1"/>
          </p:cNvSpPr>
          <p:nvPr>
            <p:ph type="body" idx="1"/>
          </p:nvPr>
        </p:nvSpPr>
        <p:spPr/>
        <p:txBody>
          <a:bodyPr/>
          <a:lstStyle/>
          <a:p>
            <a:r>
              <a:rPr lang="en-US" dirty="0"/>
              <a:t>So I’ve said this several times throughout this series but I’m going to say it again:</a:t>
            </a:r>
            <a:br>
              <a:rPr lang="en-US" dirty="0"/>
            </a:br>
            <a:r>
              <a:rPr lang="en-US" dirty="0"/>
              <a:t>Basis vectors and vector components are two sides of the same coin.</a:t>
            </a:r>
            <a:br>
              <a:rPr lang="en-US" dirty="0"/>
            </a:br>
            <a:endParaRPr lang="en-US" dirty="0"/>
          </a:p>
          <a:p>
            <a:r>
              <a:rPr lang="en-US" dirty="0"/>
              <a:t>Any time we’re dealing with vectors, we need to think about both the basis vectors and the components. It doesn’t make sense to talk about one without talking about the other.</a:t>
            </a:r>
            <a:endParaRPr lang="en-CA" dirty="0"/>
          </a:p>
        </p:txBody>
      </p:sp>
    </p:spTree>
    <p:extLst>
      <p:ext uri="{BB962C8B-B14F-4D97-AF65-F5344CB8AC3E}">
        <p14:creationId xmlns:p14="http://schemas.microsoft.com/office/powerpoint/2010/main" val="1425517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Jacobian matrix, we need to understand 2 ideas:</a:t>
            </a:r>
          </a:p>
          <a:p>
            <a:r>
              <a:rPr lang="en-US" dirty="0"/>
              <a:t>#1 we need multi-variable chain rule, and #2, we need to think of basis vectors as tangent vectors.</a:t>
            </a:r>
            <a:br>
              <a:rPr lang="en-US" dirty="0"/>
            </a:br>
            <a:br>
              <a:rPr lang="en-US" dirty="0"/>
            </a:br>
            <a:r>
              <a:rPr lang="en-US" dirty="0"/>
              <a:t>If you understand these two ideas, you already know everything you need to know about the Jacobian matrix. Everything afterward is just filling in the details and giving examples.</a:t>
            </a:r>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12</a:t>
            </a:fld>
            <a:endParaRPr lang="en-CA"/>
          </a:p>
        </p:txBody>
      </p:sp>
    </p:spTree>
    <p:extLst>
      <p:ext uri="{BB962C8B-B14F-4D97-AF65-F5344CB8AC3E}">
        <p14:creationId xmlns:p14="http://schemas.microsoft.com/office/powerpoint/2010/main" val="423490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found all the coefficients in these multi-variable chain rule formulas for converting between the standard spacetime basis and the </a:t>
            </a:r>
            <a:r>
              <a:rPr lang="en-US" dirty="0" err="1"/>
              <a:t>Rindler</a:t>
            </a:r>
            <a:r>
              <a:rPr lang="en-US" dirty="0"/>
              <a:t> basis vector.</a:t>
            </a:r>
            <a:br>
              <a:rPr lang="en-US" dirty="0"/>
            </a:br>
            <a:r>
              <a:rPr lang="en-US" dirty="0"/>
              <a:t>Writing these formulas in array notation, this also means we’ve found the coefficients of the Jacobian Matrix.</a:t>
            </a:r>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13</a:t>
            </a:fld>
            <a:endParaRPr lang="en-CA"/>
          </a:p>
        </p:txBody>
      </p:sp>
    </p:spTree>
    <p:extLst>
      <p:ext uri="{BB962C8B-B14F-4D97-AF65-F5344CB8AC3E}">
        <p14:creationId xmlns:p14="http://schemas.microsoft.com/office/powerpoint/2010/main" val="10102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these coefficients, we can get the inverse Jacobian matrix.</a:t>
            </a:r>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15</a:t>
            </a:fld>
            <a:endParaRPr lang="en-CA"/>
          </a:p>
        </p:txBody>
      </p:sp>
    </p:spTree>
    <p:extLst>
      <p:ext uri="{BB962C8B-B14F-4D97-AF65-F5344CB8AC3E}">
        <p14:creationId xmlns:p14="http://schemas.microsoft.com/office/powerpoint/2010/main" val="196615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75ACAEE-114A-4A39-974C-1C8CAF4D96B6}" type="slidenum">
              <a:rPr lang="en-CA" smtClean="0"/>
              <a:t>18</a:t>
            </a:fld>
            <a:endParaRPr lang="en-CA"/>
          </a:p>
        </p:txBody>
      </p:sp>
    </p:spTree>
    <p:extLst>
      <p:ext uri="{BB962C8B-B14F-4D97-AF65-F5344CB8AC3E}">
        <p14:creationId xmlns:p14="http://schemas.microsoft.com/office/powerpoint/2010/main" val="235828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F253-03DC-44A8-ABE8-BC45CBCB05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361D44A-278B-478C-8A0B-058E64DB41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337020D-F78A-472B-A999-93D452CA2426}"/>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D93D80CB-3DEA-42C6-BFFD-DED0AE1627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D45A90F-C75D-4E40-9BDE-05B70A9A258F}"/>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321426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4A24-EC30-44A9-BB72-5AC08081713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53B341-3542-4255-9A12-7261CBDA50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DAF2E1-31E1-4679-974D-304DCC91FD4D}"/>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BB50318D-BF66-45A1-9AB9-B49C0610CE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DF7AAB-6F68-49E9-9042-34F27BE4E3F5}"/>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19565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D3E3D-B946-44EF-8B65-FB64C05CFA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9B64AA8-46A5-44DA-ABDC-24902B1DD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8F67BA1-D465-4526-9EED-E436B12BABDE}"/>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894844FD-EF47-42E2-BAD6-D7EBC150D9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16887A-1708-44C1-BC1C-A543C0366C70}"/>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41298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64B5-6FAC-40CB-9C35-E68EAA284EF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9BEE137-F3D5-47B7-99EC-EAAFCE7359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78CF23-B71D-428A-B070-6E48CCDEA8E0}"/>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5744F83E-5633-40FA-B122-34BBC29D09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DBF003-E4F1-4031-871A-31249965BBC5}"/>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191634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DD10-F398-4856-AB33-A7C8E98EA0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737AEE5-3C4F-4B44-A172-603B6A292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C0CC56-6228-442F-A09D-4BE8FF8347CF}"/>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8DA4EEA0-593F-4807-AFE5-EDB11F95079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58A022-FC7B-44FE-AB7E-8C917B9B8049}"/>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34797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DF2B-18A2-4ADF-9D14-C00E9D57920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0B2E8E2-F442-47FB-8EF4-3A5999881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F3D0173-BA45-410E-86BA-548E5DBEA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2CAEE84-3926-4E49-A717-80FB30B1087A}"/>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6" name="Footer Placeholder 5">
            <a:extLst>
              <a:ext uri="{FF2B5EF4-FFF2-40B4-BE49-F238E27FC236}">
                <a16:creationId xmlns:a16="http://schemas.microsoft.com/office/drawing/2014/main" id="{8EA6815F-80DB-4FF9-98F1-9C1329238CB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883B4E-8DED-45FC-8ABB-05CFD8AD88D5}"/>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109989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0A4D-538D-4A26-9EE3-7C2A0A439ED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97CB4E-BF26-4028-8877-BEBE7FCC5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A6E5AA-4E89-4B21-A2FE-396F657C6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D2D7F50-2AC0-4D97-B6C4-6086F2AC2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4FD72-80E1-4CD1-AE27-4280AE51C5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F5CF78-A856-4334-B605-06F57A385D3A}"/>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8" name="Footer Placeholder 7">
            <a:extLst>
              <a:ext uri="{FF2B5EF4-FFF2-40B4-BE49-F238E27FC236}">
                <a16:creationId xmlns:a16="http://schemas.microsoft.com/office/drawing/2014/main" id="{C14AA64E-B4D1-4A99-9ED5-A412A9E43CB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D96A9DE-53BC-4A92-97B4-B162E544F0EF}"/>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169646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77CA-7A21-493E-B539-112250A8B0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AFF9E2F-E870-473B-9FB2-20612067FC28}"/>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4" name="Footer Placeholder 3">
            <a:extLst>
              <a:ext uri="{FF2B5EF4-FFF2-40B4-BE49-F238E27FC236}">
                <a16:creationId xmlns:a16="http://schemas.microsoft.com/office/drawing/2014/main" id="{1EF249FA-F4E8-4651-80C7-FBA9F4988B2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A701586-1496-40AD-9BC7-C0B8FE8A2700}"/>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408680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5ACD4-678A-4ED4-AC61-A4DF116EFF14}"/>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3" name="Footer Placeholder 2">
            <a:extLst>
              <a:ext uri="{FF2B5EF4-FFF2-40B4-BE49-F238E27FC236}">
                <a16:creationId xmlns:a16="http://schemas.microsoft.com/office/drawing/2014/main" id="{AD646433-EA98-42C1-9C9B-FD52E48DC4B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8A19F0A-69EB-4D11-87D4-69FB49F78025}"/>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263326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5399-510B-4463-B6F7-3F8D02643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47D-3893-4E48-8F8E-951F3B349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54401BB-A16D-4E08-BD41-A303595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E93F9-65B2-42B8-8CD8-C70722704EEF}"/>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6" name="Footer Placeholder 5">
            <a:extLst>
              <a:ext uri="{FF2B5EF4-FFF2-40B4-BE49-F238E27FC236}">
                <a16:creationId xmlns:a16="http://schemas.microsoft.com/office/drawing/2014/main" id="{94DD125D-9603-4A7F-8293-A6D0B2BAC9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BDD392E-2867-488C-8610-B533F0F6B82F}"/>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91247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0ABE-182F-406C-AE83-7337C9A9A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D8680ED-A00E-49C0-AD37-3034BF6CDB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5AD4458-9DDA-42FB-B001-89AB76B1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0632B-976A-4191-9CE5-3B6577FD45AD}"/>
              </a:ext>
            </a:extLst>
          </p:cNvPr>
          <p:cNvSpPr>
            <a:spLocks noGrp="1"/>
          </p:cNvSpPr>
          <p:nvPr>
            <p:ph type="dt" sz="half" idx="10"/>
          </p:nvPr>
        </p:nvSpPr>
        <p:spPr/>
        <p:txBody>
          <a:bodyPr/>
          <a:lstStyle/>
          <a:p>
            <a:fld id="{F297C784-0AB8-44A0-A344-4DA06B53A398}" type="datetimeFigureOut">
              <a:rPr lang="en-CA" smtClean="0"/>
              <a:t>2022-09-12</a:t>
            </a:fld>
            <a:endParaRPr lang="en-CA"/>
          </a:p>
        </p:txBody>
      </p:sp>
      <p:sp>
        <p:nvSpPr>
          <p:cNvPr id="6" name="Footer Placeholder 5">
            <a:extLst>
              <a:ext uri="{FF2B5EF4-FFF2-40B4-BE49-F238E27FC236}">
                <a16:creationId xmlns:a16="http://schemas.microsoft.com/office/drawing/2014/main" id="{25246E62-193E-4F68-BB29-CC5E15C665B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0847327-D31F-4818-9185-DB439AF56B26}"/>
              </a:ext>
            </a:extLst>
          </p:cNvPr>
          <p:cNvSpPr>
            <a:spLocks noGrp="1"/>
          </p:cNvSpPr>
          <p:nvPr>
            <p:ph type="sldNum" sz="quarter" idx="12"/>
          </p:nvPr>
        </p:nvSpPr>
        <p:spPr/>
        <p:txBody>
          <a:bodyPr/>
          <a:lstStyle/>
          <a:p>
            <a:fld id="{CD3EC599-2A73-4D72-A1BA-6D4E9FDBE72D}" type="slidenum">
              <a:rPr lang="en-CA" smtClean="0"/>
              <a:t>‹#›</a:t>
            </a:fld>
            <a:endParaRPr lang="en-CA"/>
          </a:p>
        </p:txBody>
      </p:sp>
    </p:spTree>
    <p:extLst>
      <p:ext uri="{BB962C8B-B14F-4D97-AF65-F5344CB8AC3E}">
        <p14:creationId xmlns:p14="http://schemas.microsoft.com/office/powerpoint/2010/main" val="190371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84CD47-1C83-4807-80F6-589DEF774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D06BFB-495C-4D7E-AC26-75A6ED0E3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31F869-23C1-4256-9E79-727F76DC8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7C784-0AB8-44A0-A344-4DA06B53A398}" type="datetimeFigureOut">
              <a:rPr lang="en-CA" smtClean="0"/>
              <a:t>2022-09-12</a:t>
            </a:fld>
            <a:endParaRPr lang="en-CA"/>
          </a:p>
        </p:txBody>
      </p:sp>
      <p:sp>
        <p:nvSpPr>
          <p:cNvPr id="5" name="Footer Placeholder 4">
            <a:extLst>
              <a:ext uri="{FF2B5EF4-FFF2-40B4-BE49-F238E27FC236}">
                <a16:creationId xmlns:a16="http://schemas.microsoft.com/office/drawing/2014/main" id="{494099CF-0E69-4EEA-90BB-A965B2E60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1519E27-5E53-47E6-AE46-DC636D064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EC599-2A73-4D72-A1BA-6D4E9FDBE72D}" type="slidenum">
              <a:rPr lang="en-CA" smtClean="0"/>
              <a:t>‹#›</a:t>
            </a:fld>
            <a:endParaRPr lang="en-CA"/>
          </a:p>
        </p:txBody>
      </p:sp>
    </p:spTree>
    <p:extLst>
      <p:ext uri="{BB962C8B-B14F-4D97-AF65-F5344CB8AC3E}">
        <p14:creationId xmlns:p14="http://schemas.microsoft.com/office/powerpoint/2010/main" val="2758183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2.xml.rels><?xml version="1.0" encoding="UTF-8" standalone="yes"?>
<Relationships xmlns="http://schemas.openxmlformats.org/package/2006/relationships"><Relationship Id="rId8" Type="http://schemas.openxmlformats.org/officeDocument/2006/relationships/image" Target="../media/image332.png"/><Relationship Id="rId3" Type="http://schemas.openxmlformats.org/officeDocument/2006/relationships/notesSlide" Target="../notesSlides/notesSlide6.xml"/><Relationship Id="rId7" Type="http://schemas.openxmlformats.org/officeDocument/2006/relationships/image" Target="../media/image331.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30.png"/><Relationship Id="rId10" Type="http://schemas.openxmlformats.org/officeDocument/2006/relationships/image" Target="../media/image50.png"/><Relationship Id="rId4" Type="http://schemas.openxmlformats.org/officeDocument/2006/relationships/image" Target="../media/image48.png"/><Relationship Id="rId9" Type="http://schemas.openxmlformats.org/officeDocument/2006/relationships/image" Target="../media/image49.png"/></Relationships>
</file>

<file path=ppt/slides/_rels/slide1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7.xml"/><Relationship Id="rId7"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1070.png"/></Relationships>
</file>

<file path=ppt/slides/_rels/slide14.xml.rels><?xml version="1.0" encoding="UTF-8" standalone="yes"?>
<Relationships xmlns="http://schemas.openxmlformats.org/package/2006/relationships"><Relationship Id="rId3" Type="http://schemas.openxmlformats.org/officeDocument/2006/relationships/image" Target="../media/image1600.png"/><Relationship Id="rId2" Type="http://schemas.openxmlformats.org/officeDocument/2006/relationships/image" Target="../media/image107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notesSlide" Target="../notesSlides/notesSlide8.xml"/><Relationship Id="rId7"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300.png"/></Relationships>
</file>

<file path=ppt/slides/_rels/slide16.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63.png"/><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376.png"/><Relationship Id="rId2" Type="http://schemas.openxmlformats.org/officeDocument/2006/relationships/slideLayout" Target="../slideLayouts/slideLayout2.xml"/><Relationship Id="rId1" Type="http://schemas.openxmlformats.org/officeDocument/2006/relationships/tags" Target="../tags/tag8.xml"/><Relationship Id="rId6" Type="http://schemas.microsoft.com/office/2011/relationships/inkAction" Target="../ink/inkAction1.xml"/><Relationship Id="rId5" Type="http://schemas.openxmlformats.org/officeDocument/2006/relationships/image" Target="../media/image375.png"/><Relationship Id="rId4" Type="http://schemas.openxmlformats.org/officeDocument/2006/relationships/image" Target="../media/image37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61.png"/><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8" Type="http://schemas.openxmlformats.org/officeDocument/2006/relationships/image" Target="../media/image381.png"/><Relationship Id="rId13" Type="http://schemas.openxmlformats.org/officeDocument/2006/relationships/image" Target="../media/image66.png"/><Relationship Id="rId3" Type="http://schemas.openxmlformats.org/officeDocument/2006/relationships/image" Target="../media/image1121.png"/><Relationship Id="rId7" Type="http://schemas.openxmlformats.org/officeDocument/2006/relationships/image" Target="../media/image380.png"/><Relationship Id="rId12" Type="http://schemas.openxmlformats.org/officeDocument/2006/relationships/image" Target="../media/image385.png"/><Relationship Id="rId2" Type="http://schemas.openxmlformats.org/officeDocument/2006/relationships/slideLayout" Target="../slideLayouts/slideLayout2.xml"/><Relationship Id="rId16" Type="http://schemas.openxmlformats.org/officeDocument/2006/relationships/image" Target="../media/image388.png"/><Relationship Id="rId1" Type="http://schemas.openxmlformats.org/officeDocument/2006/relationships/tags" Target="../tags/tag10.xml"/><Relationship Id="rId6" Type="http://schemas.openxmlformats.org/officeDocument/2006/relationships/image" Target="../media/image379.png"/><Relationship Id="rId11" Type="http://schemas.openxmlformats.org/officeDocument/2006/relationships/image" Target="../media/image384.png"/><Relationship Id="rId5" Type="http://schemas.openxmlformats.org/officeDocument/2006/relationships/image" Target="../media/image378.png"/><Relationship Id="rId15" Type="http://schemas.microsoft.com/office/2011/relationships/inkAction" Target="../ink/inkAction2.xml"/><Relationship Id="rId10" Type="http://schemas.openxmlformats.org/officeDocument/2006/relationships/image" Target="../media/image383.png"/><Relationship Id="rId4" Type="http://schemas.openxmlformats.org/officeDocument/2006/relationships/image" Target="../media/image377.png"/><Relationship Id="rId9" Type="http://schemas.openxmlformats.org/officeDocument/2006/relationships/image" Target="../media/image382.png"/><Relationship Id="rId14" Type="http://schemas.openxmlformats.org/officeDocument/2006/relationships/image" Target="../media/image38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68.png"/><Relationship Id="rId5" Type="http://schemas.openxmlformats.org/officeDocument/2006/relationships/image" Target="../media/image391.png"/><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551.png"/><Relationship Id="rId4" Type="http://schemas.openxmlformats.org/officeDocument/2006/relationships/image" Target="../media/image541.png"/></Relationships>
</file>

<file path=ppt/slides/_rels/slide22.xml.rels><?xml version="1.0" encoding="UTF-8" standalone="yes"?>
<Relationships xmlns="http://schemas.openxmlformats.org/package/2006/relationships"><Relationship Id="rId7" Type="http://schemas.openxmlformats.org/officeDocument/2006/relationships/image" Target="../media/image590.png"/><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image" Target="../media/image570.png"/></Relationships>
</file>

<file path=ppt/slides/_rels/slide23.xml.rels><?xml version="1.0" encoding="UTF-8" standalone="yes"?>
<Relationships xmlns="http://schemas.openxmlformats.org/package/2006/relationships"><Relationship Id="rId7"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79.png"/></Relationships>
</file>

<file path=ppt/slides/_rels/slide24.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80.png"/><Relationship Id="rId4" Type="http://schemas.openxmlformats.org/officeDocument/2006/relationships/image" Target="../media/image670.png"/></Relationships>
</file>

<file path=ppt/slides/_rels/slide25.xml.rels><?xml version="1.0" encoding="UTF-8" standalone="yes"?>
<Relationships xmlns="http://schemas.openxmlformats.org/package/2006/relationships"><Relationship Id="rId3" Type="http://schemas.openxmlformats.org/officeDocument/2006/relationships/image" Target="../media/image700.png"/><Relationship Id="rId7" Type="http://schemas.openxmlformats.org/officeDocument/2006/relationships/image" Target="../media/image78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0.png"/><Relationship Id="rId5" Type="http://schemas.openxmlformats.org/officeDocument/2006/relationships/image" Target="../media/image720.png"/><Relationship Id="rId4" Type="http://schemas.openxmlformats.org/officeDocument/2006/relationships/image" Target="../media/image710.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33.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34.png"/></Relationships>
</file>

<file path=ppt/slides/_rels/slide28.xml.rels><?xml version="1.0" encoding="UTF-8" standalone="yes"?>
<Relationships xmlns="http://schemas.openxmlformats.org/package/2006/relationships"><Relationship Id="rId3" Type="http://schemas.openxmlformats.org/officeDocument/2006/relationships/image" Target="../media/image840.png"/><Relationship Id="rId7" Type="http://schemas.openxmlformats.org/officeDocument/2006/relationships/image" Target="../media/image91.png"/><Relationship Id="rId2" Type="http://schemas.openxmlformats.org/officeDocument/2006/relationships/image" Target="../media/image790.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8.png"/><Relationship Id="rId4" Type="http://schemas.openxmlformats.org/officeDocument/2006/relationships/image" Target="../media/image87.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8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1.xml.rels><?xml version="1.0" encoding="UTF-8" standalone="yes"?>
<Relationships xmlns="http://schemas.openxmlformats.org/package/2006/relationships"><Relationship Id="rId3" Type="http://schemas.openxmlformats.org/officeDocument/2006/relationships/image" Target="../media/image960.png"/><Relationship Id="rId7" Type="http://schemas.openxmlformats.org/officeDocument/2006/relationships/image" Target="../media/image100.png"/><Relationship Id="rId2" Type="http://schemas.openxmlformats.org/officeDocument/2006/relationships/image" Target="../media/image880.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0.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20.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3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8" Type="http://schemas.openxmlformats.org/officeDocument/2006/relationships/image" Target="../media/image562.png"/><Relationship Id="rId13" Type="http://schemas.openxmlformats.org/officeDocument/2006/relationships/image" Target="../media/image74.png"/><Relationship Id="rId26" Type="http://schemas.openxmlformats.org/officeDocument/2006/relationships/image" Target="../media/image17.png"/><Relationship Id="rId3" Type="http://schemas.openxmlformats.org/officeDocument/2006/relationships/image" Target="../media/image9.png"/><Relationship Id="rId21" Type="http://schemas.openxmlformats.org/officeDocument/2006/relationships/image" Target="../media/image80.png"/><Relationship Id="rId17" Type="http://schemas.openxmlformats.org/officeDocument/2006/relationships/image" Target="../media/image550.png"/><Relationship Id="rId25"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540.png"/><Relationship Id="rId20" Type="http://schemas.openxmlformats.org/officeDocument/2006/relationships/image" Target="../media/image77.png"/><Relationship Id="rId1" Type="http://schemas.openxmlformats.org/officeDocument/2006/relationships/slideLayout" Target="../slideLayouts/slideLayout2.xml"/><Relationship Id="rId24" Type="http://schemas.openxmlformats.org/officeDocument/2006/relationships/image" Target="../media/image83.png"/><Relationship Id="rId15" Type="http://schemas.openxmlformats.org/officeDocument/2006/relationships/image" Target="../media/image532.png"/><Relationship Id="rId23" Type="http://schemas.openxmlformats.org/officeDocument/2006/relationships/image" Target="../media/image82.png"/><Relationship Id="rId28" Type="http://schemas.openxmlformats.org/officeDocument/2006/relationships/image" Target="../media/image19.png"/><Relationship Id="rId19" Type="http://schemas.openxmlformats.org/officeDocument/2006/relationships/image" Target="../media/image76.png"/><Relationship Id="rId14" Type="http://schemas.openxmlformats.org/officeDocument/2006/relationships/image" Target="../media/image75.png"/><Relationship Id="rId22" Type="http://schemas.openxmlformats.org/officeDocument/2006/relationships/image" Target="../media/image81.png"/><Relationship Id="rId27" Type="http://schemas.openxmlformats.org/officeDocument/2006/relationships/image" Target="../media/image18.png"/></Relationships>
</file>

<file path=ppt/slides/_rels/slide6.xml.rels><?xml version="1.0" encoding="UTF-8" standalone="yes"?>
<Relationships xmlns="http://schemas.openxmlformats.org/package/2006/relationships"><Relationship Id="rId18" Type="http://schemas.openxmlformats.org/officeDocument/2006/relationships/image" Target="../media/image562.png"/><Relationship Id="rId26" Type="http://schemas.openxmlformats.org/officeDocument/2006/relationships/image" Target="../media/image25.png"/><Relationship Id="rId21" Type="http://schemas.openxmlformats.org/officeDocument/2006/relationships/image" Target="../media/image20.png"/><Relationship Id="rId17" Type="http://schemas.openxmlformats.org/officeDocument/2006/relationships/image" Target="../media/image550.png"/><Relationship Id="rId25"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540.png"/><Relationship Id="rId20" Type="http://schemas.openxmlformats.org/officeDocument/2006/relationships/image" Target="../media/image17.png"/><Relationship Id="rId29" Type="http://schemas.openxmlformats.org/officeDocument/2006/relationships/image" Target="../media/image28.png"/><Relationship Id="rId1" Type="http://schemas.openxmlformats.org/officeDocument/2006/relationships/slideLayout" Target="../slideLayouts/slideLayout2.xml"/><Relationship Id="rId24" Type="http://schemas.openxmlformats.org/officeDocument/2006/relationships/image" Target="../media/image23.png"/><Relationship Id="rId15" Type="http://schemas.openxmlformats.org/officeDocument/2006/relationships/image" Target="../media/image532.png"/><Relationship Id="rId23" Type="http://schemas.openxmlformats.org/officeDocument/2006/relationships/image" Target="../media/image22.png"/><Relationship Id="rId28" Type="http://schemas.openxmlformats.org/officeDocument/2006/relationships/image" Target="../media/image27.png"/><Relationship Id="rId19" Type="http://schemas.openxmlformats.org/officeDocument/2006/relationships/image" Target="../media/image16.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3304.png"/><Relationship Id="rId3" Type="http://schemas.openxmlformats.org/officeDocument/2006/relationships/notesSlide" Target="../notesSlides/notesSlide5.xml"/><Relationship Id="rId7" Type="http://schemas.openxmlformats.org/officeDocument/2006/relationships/image" Target="../media/image5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40.png"/><Relationship Id="rId5" Type="http://schemas.openxmlformats.org/officeDocument/2006/relationships/image" Target="../media/image14.png"/><Relationship Id="rId10" Type="http://schemas.openxmlformats.org/officeDocument/2006/relationships/image" Target="../media/image89.png"/><Relationship Id="rId4" Type="http://schemas.openxmlformats.org/officeDocument/2006/relationships/image" Target="../media/image10.png"/><Relationship Id="rId9"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BBB1-B754-4383-91AF-F8DE25C77D95}"/>
              </a:ext>
            </a:extLst>
          </p:cNvPr>
          <p:cNvSpPr>
            <a:spLocks noGrp="1"/>
          </p:cNvSpPr>
          <p:nvPr>
            <p:ph type="ctrTitle"/>
          </p:nvPr>
        </p:nvSpPr>
        <p:spPr>
          <a:xfrm>
            <a:off x="0" y="0"/>
            <a:ext cx="12192000" cy="2114550"/>
          </a:xfrm>
        </p:spPr>
        <p:txBody>
          <a:bodyPr>
            <a:normAutofit fontScale="90000"/>
          </a:bodyPr>
          <a:lstStyle/>
          <a:p>
            <a:pPr algn="l"/>
            <a:r>
              <a:rPr lang="en-US" b="1" dirty="0">
                <a:solidFill>
                  <a:srgbClr val="0070C0"/>
                </a:solidFill>
              </a:rPr>
              <a:t>Relativity 105:</a:t>
            </a:r>
            <a:br>
              <a:rPr lang="en-US" b="1" dirty="0">
                <a:solidFill>
                  <a:srgbClr val="0070C0"/>
                </a:solidFill>
              </a:rPr>
            </a:br>
            <a:r>
              <a:rPr lang="en-US" sz="8000" b="1" dirty="0">
                <a:solidFill>
                  <a:srgbClr val="0070C0"/>
                </a:solidFill>
              </a:rPr>
              <a:t>Acceleration In Special Relativity</a:t>
            </a:r>
            <a:endParaRPr lang="en-CA" b="1" dirty="0">
              <a:solidFill>
                <a:srgbClr val="0070C0"/>
              </a:solidFill>
            </a:endParaRPr>
          </a:p>
        </p:txBody>
      </p:sp>
      <p:sp>
        <p:nvSpPr>
          <p:cNvPr id="7" name="Subtitle 2">
            <a:extLst>
              <a:ext uri="{FF2B5EF4-FFF2-40B4-BE49-F238E27FC236}">
                <a16:creationId xmlns:a16="http://schemas.microsoft.com/office/drawing/2014/main" id="{830F8C65-4898-47A5-BDBC-A47D0B321C19}"/>
              </a:ext>
            </a:extLst>
          </p:cNvPr>
          <p:cNvSpPr>
            <a:spLocks noGrp="1"/>
          </p:cNvSpPr>
          <p:nvPr>
            <p:ph type="subTitle" idx="1"/>
          </p:nvPr>
        </p:nvSpPr>
        <p:spPr>
          <a:xfrm>
            <a:off x="477906" y="2133600"/>
            <a:ext cx="11452837" cy="4056185"/>
          </a:xfrm>
        </p:spPr>
        <p:txBody>
          <a:bodyPr>
            <a:normAutofit/>
          </a:bodyPr>
          <a:lstStyle/>
          <a:p>
            <a:pPr marL="857250" indent="-857250" algn="l">
              <a:buFont typeface="+mj-lt"/>
              <a:buAutoNum type="alphaLcPeriod"/>
            </a:pPr>
            <a:r>
              <a:rPr lang="en-US" sz="3800" dirty="0"/>
              <a:t>Hyperbolic Motion (acceleration), </a:t>
            </a:r>
            <a:r>
              <a:rPr lang="en-US" sz="3800" dirty="0" err="1"/>
              <a:t>Rindler</a:t>
            </a:r>
            <a:r>
              <a:rPr lang="en-US" sz="3800" dirty="0"/>
              <a:t> Horizon</a:t>
            </a:r>
          </a:p>
          <a:p>
            <a:pPr marL="857250" indent="-857250" algn="l">
              <a:buFont typeface="+mj-lt"/>
              <a:buAutoNum type="alphaLcPeriod"/>
            </a:pPr>
            <a:r>
              <a:rPr lang="en-US" sz="3800" dirty="0" err="1"/>
              <a:t>Rindler</a:t>
            </a:r>
            <a:r>
              <a:rPr lang="en-US" sz="3800" dirty="0"/>
              <a:t> Coordinates and Bell’s Spaceship Paradox</a:t>
            </a:r>
          </a:p>
          <a:p>
            <a:pPr marL="857250" indent="-857250" algn="l">
              <a:buFont typeface="+mj-lt"/>
              <a:buAutoNum type="alphaLcPeriod"/>
            </a:pPr>
            <a:r>
              <a:rPr lang="en-US" sz="3800" dirty="0"/>
              <a:t>Basis Vectors/Jacobian in Curvilinear Coordinates</a:t>
            </a:r>
          </a:p>
          <a:p>
            <a:pPr marL="857250" indent="-857250" algn="l">
              <a:buFont typeface="+mj-lt"/>
              <a:buAutoNum type="alphaLcPeriod"/>
            </a:pPr>
            <a:r>
              <a:rPr lang="en-US" sz="3800" dirty="0"/>
              <a:t>The Proper Time Along Curves and Twin Paradox</a:t>
            </a:r>
          </a:p>
          <a:p>
            <a:pPr marL="857250" indent="-857250" algn="l">
              <a:buFont typeface="+mj-lt"/>
              <a:buAutoNum type="alphaLcPeriod"/>
            </a:pPr>
            <a:r>
              <a:rPr lang="en-US" sz="3800" dirty="0">
                <a:solidFill>
                  <a:srgbClr val="FF0000"/>
                </a:solidFill>
              </a:rPr>
              <a:t>Covariant Derivative</a:t>
            </a:r>
          </a:p>
          <a:p>
            <a:pPr marL="857250" indent="-857250" algn="l">
              <a:buFont typeface="+mj-lt"/>
              <a:buAutoNum type="alphaLcPeriod"/>
            </a:pPr>
            <a:r>
              <a:rPr lang="en-US" sz="3800" dirty="0"/>
              <a:t>Geodesic Curves (inertial frames/zero forces)</a:t>
            </a:r>
          </a:p>
        </p:txBody>
      </p:sp>
    </p:spTree>
    <p:custDataLst>
      <p:tags r:id="rId1"/>
    </p:custDataLst>
    <p:extLst>
      <p:ext uri="{BB962C8B-B14F-4D97-AF65-F5344CB8AC3E}">
        <p14:creationId xmlns:p14="http://schemas.microsoft.com/office/powerpoint/2010/main" val="3020265664"/>
      </p:ext>
    </p:extLst>
  </p:cSld>
  <p:clrMapOvr>
    <a:masterClrMapping/>
  </p:clrMapOvr>
  <mc:AlternateContent xmlns:mc="http://schemas.openxmlformats.org/markup-compatibility/2006" xmlns:p14="http://schemas.microsoft.com/office/powerpoint/2010/main">
    <mc:Choice Requires="p14">
      <p:transition spd="slow" p14:dur="2000" advTm="28457"/>
    </mc:Choice>
    <mc:Fallback xmlns="">
      <p:transition spd="slow" advTm="284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B60DEF-D204-4DDC-A133-E153883BA3D9}"/>
                  </a:ext>
                </a:extLst>
              </p:cNvPr>
              <p:cNvSpPr txBox="1"/>
              <p:nvPr/>
            </p:nvSpPr>
            <p:spPr>
              <a:xfrm>
                <a:off x="8785807" y="1072389"/>
                <a:ext cx="2844753" cy="1732526"/>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𝑆</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𝜏</m:t>
                        </m:r>
                      </m:den>
                    </m:f>
                    <m:r>
                      <a:rPr lang="en-US" sz="6600" b="0" i="1" smtClean="0">
                        <a:latin typeface="Cambria Math" panose="02040503050406030204" pitchFamily="18" charset="0"/>
                      </a:rPr>
                      <m:t>=</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𝑈</m:t>
                        </m:r>
                      </m:e>
                    </m:acc>
                  </m:oMath>
                </a14:m>
                <a:r>
                  <a:rPr lang="en-CA" sz="6600" dirty="0">
                    <a:solidFill>
                      <a:srgbClr val="7030A0"/>
                    </a:solidFill>
                  </a:rPr>
                  <a:t> </a:t>
                </a:r>
                <a:endParaRPr lang="en-CA" sz="6600" dirty="0"/>
              </a:p>
            </p:txBody>
          </p:sp>
        </mc:Choice>
        <mc:Fallback xmlns="">
          <p:sp>
            <p:nvSpPr>
              <p:cNvPr id="4" name="TextBox 3">
                <a:extLst>
                  <a:ext uri="{FF2B5EF4-FFF2-40B4-BE49-F238E27FC236}">
                    <a16:creationId xmlns:a16="http://schemas.microsoft.com/office/drawing/2014/main" id="{D4B60DEF-D204-4DDC-A133-E153883BA3D9}"/>
                  </a:ext>
                </a:extLst>
              </p:cNvPr>
              <p:cNvSpPr txBox="1">
                <a:spLocks noRot="1" noChangeAspect="1" noMove="1" noResize="1" noEditPoints="1" noAdjustHandles="1" noChangeArrowheads="1" noChangeShapeType="1" noTextEdit="1"/>
              </p:cNvSpPr>
              <p:nvPr/>
            </p:nvSpPr>
            <p:spPr>
              <a:xfrm>
                <a:off x="8785807" y="1072389"/>
                <a:ext cx="2844753" cy="1732526"/>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311666-A102-46FA-B722-FE07F0844A37}"/>
                  </a:ext>
                </a:extLst>
              </p:cNvPr>
              <p:cNvSpPr txBox="1"/>
              <p:nvPr/>
            </p:nvSpPr>
            <p:spPr>
              <a:xfrm>
                <a:off x="8739104" y="3061555"/>
                <a:ext cx="2897845" cy="1726755"/>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𝑈</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𝜏</m:t>
                        </m:r>
                      </m:den>
                    </m:f>
                    <m:r>
                      <a:rPr lang="en-US" sz="6600" b="0" i="1" smtClean="0">
                        <a:latin typeface="Cambria Math" panose="02040503050406030204" pitchFamily="18" charset="0"/>
                      </a:rPr>
                      <m:t>=</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𝐴</m:t>
                        </m:r>
                      </m:e>
                    </m:acc>
                  </m:oMath>
                </a14:m>
                <a:r>
                  <a:rPr lang="en-CA" sz="6600" dirty="0">
                    <a:solidFill>
                      <a:srgbClr val="7030A0"/>
                    </a:solidFill>
                  </a:rPr>
                  <a:t> </a:t>
                </a:r>
                <a:endParaRPr lang="en-CA" sz="6600" dirty="0"/>
              </a:p>
            </p:txBody>
          </p:sp>
        </mc:Choice>
        <mc:Fallback xmlns="">
          <p:sp>
            <p:nvSpPr>
              <p:cNvPr id="5" name="TextBox 4">
                <a:extLst>
                  <a:ext uri="{FF2B5EF4-FFF2-40B4-BE49-F238E27FC236}">
                    <a16:creationId xmlns:a16="http://schemas.microsoft.com/office/drawing/2014/main" id="{B1311666-A102-46FA-B722-FE07F0844A37}"/>
                  </a:ext>
                </a:extLst>
              </p:cNvPr>
              <p:cNvSpPr txBox="1">
                <a:spLocks noRot="1" noChangeAspect="1" noMove="1" noResize="1" noEditPoints="1" noAdjustHandles="1" noChangeArrowheads="1" noChangeShapeType="1" noTextEdit="1"/>
              </p:cNvSpPr>
              <p:nvPr/>
            </p:nvSpPr>
            <p:spPr>
              <a:xfrm>
                <a:off x="8739104" y="3061555"/>
                <a:ext cx="2897845" cy="172675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CDE305-F7AB-42DD-BC2D-F58C4CD0B409}"/>
                  </a:ext>
                </a:extLst>
              </p:cNvPr>
              <p:cNvSpPr txBox="1"/>
              <p:nvPr/>
            </p:nvSpPr>
            <p:spPr>
              <a:xfrm>
                <a:off x="8744020" y="4983760"/>
                <a:ext cx="1252331" cy="1726755"/>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𝑉</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𝜆</m:t>
                        </m:r>
                      </m:den>
                    </m:f>
                  </m:oMath>
                </a14:m>
                <a:r>
                  <a:rPr lang="en-CA" sz="6600" dirty="0"/>
                  <a:t> </a:t>
                </a:r>
              </a:p>
            </p:txBody>
          </p:sp>
        </mc:Choice>
        <mc:Fallback xmlns="">
          <p:sp>
            <p:nvSpPr>
              <p:cNvPr id="6" name="TextBox 5">
                <a:extLst>
                  <a:ext uri="{FF2B5EF4-FFF2-40B4-BE49-F238E27FC236}">
                    <a16:creationId xmlns:a16="http://schemas.microsoft.com/office/drawing/2014/main" id="{89CDE305-F7AB-42DD-BC2D-F58C4CD0B409}"/>
                  </a:ext>
                </a:extLst>
              </p:cNvPr>
              <p:cNvSpPr txBox="1">
                <a:spLocks noRot="1" noChangeAspect="1" noMove="1" noResize="1" noEditPoints="1" noAdjustHandles="1" noChangeArrowheads="1" noChangeShapeType="1" noTextEdit="1"/>
              </p:cNvSpPr>
              <p:nvPr/>
            </p:nvSpPr>
            <p:spPr>
              <a:xfrm>
                <a:off x="8744020" y="4983760"/>
                <a:ext cx="1252331" cy="1726755"/>
              </a:xfrm>
              <a:prstGeom prst="rect">
                <a:avLst/>
              </a:prstGeom>
              <a:blipFill>
                <a:blip r:embed="rId4"/>
                <a:stretch>
                  <a:fillRect/>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78BF2033-819D-45F5-9C1E-25F0234E6474}"/>
              </a:ext>
            </a:extLst>
          </p:cNvPr>
          <p:cNvSpPr txBox="1"/>
          <p:nvPr/>
        </p:nvSpPr>
        <p:spPr>
          <a:xfrm>
            <a:off x="413639" y="1196192"/>
            <a:ext cx="7543988" cy="5509200"/>
          </a:xfrm>
          <a:prstGeom prst="rect">
            <a:avLst/>
          </a:prstGeom>
          <a:noFill/>
        </p:spPr>
        <p:txBody>
          <a:bodyPr wrap="none" rtlCol="0">
            <a:spAutoFit/>
          </a:bodyPr>
          <a:lstStyle/>
          <a:p>
            <a:pPr marL="1143000" indent="-1143000">
              <a:buAutoNum type="arabicPeriod"/>
            </a:pPr>
            <a:r>
              <a:rPr lang="en-US" sz="4800" dirty="0"/>
              <a:t>Derivative of 4-position</a:t>
            </a:r>
            <a:br>
              <a:rPr lang="en-US" sz="4800" dirty="0"/>
            </a:br>
            <a:r>
              <a:rPr lang="en-US" sz="4800" dirty="0" err="1"/>
              <a:t>w.r.t.</a:t>
            </a:r>
            <a:r>
              <a:rPr lang="en-US" sz="4800" dirty="0"/>
              <a:t> proper time</a:t>
            </a:r>
            <a:br>
              <a:rPr lang="en-US" sz="1600" dirty="0"/>
            </a:br>
            <a:endParaRPr lang="en-US" sz="1600" dirty="0"/>
          </a:p>
          <a:p>
            <a:pPr marL="1143000" indent="-1143000">
              <a:buAutoNum type="arabicPeriod"/>
            </a:pPr>
            <a:endParaRPr lang="en-US" sz="1600" dirty="0"/>
          </a:p>
          <a:p>
            <a:pPr marL="1143000" indent="-1143000">
              <a:buFontTx/>
              <a:buAutoNum type="arabicPeriod"/>
            </a:pPr>
            <a:r>
              <a:rPr lang="en-US" sz="4800" dirty="0"/>
              <a:t>Derivative of 4-velocity</a:t>
            </a:r>
            <a:br>
              <a:rPr lang="en-US" sz="4800" dirty="0"/>
            </a:br>
            <a:r>
              <a:rPr lang="en-US" sz="4800" dirty="0" err="1"/>
              <a:t>w.r.t.</a:t>
            </a:r>
            <a:r>
              <a:rPr lang="en-US" sz="4800" dirty="0"/>
              <a:t> proper time</a:t>
            </a:r>
          </a:p>
          <a:p>
            <a:pPr marL="1143000" indent="-1143000">
              <a:buFontTx/>
              <a:buAutoNum type="arabicPeriod"/>
            </a:pPr>
            <a:endParaRPr lang="en-US" sz="1600" dirty="0"/>
          </a:p>
          <a:p>
            <a:pPr marL="1143000" indent="-1143000">
              <a:buFontTx/>
              <a:buAutoNum type="arabicPeriod"/>
            </a:pPr>
            <a:endParaRPr lang="en-US" sz="1600" dirty="0"/>
          </a:p>
          <a:p>
            <a:pPr marL="1143000" indent="-1143000">
              <a:buFontTx/>
              <a:buAutoNum type="arabicPeriod"/>
            </a:pPr>
            <a:r>
              <a:rPr lang="en-US" sz="4800" dirty="0"/>
              <a:t>Derivative of general </a:t>
            </a:r>
            <a:br>
              <a:rPr lang="en-US" sz="4800" dirty="0"/>
            </a:br>
            <a:r>
              <a:rPr lang="en-US" sz="4800" dirty="0"/>
              <a:t>4-vector </a:t>
            </a:r>
            <a:r>
              <a:rPr lang="en-US" sz="4800" dirty="0" err="1"/>
              <a:t>w.r.t.</a:t>
            </a:r>
            <a:r>
              <a:rPr lang="en-US" sz="4800" dirty="0"/>
              <a:t> parameter</a:t>
            </a:r>
            <a:endParaRPr lang="en-CA" sz="4800" dirty="0"/>
          </a:p>
        </p:txBody>
      </p:sp>
      <p:sp>
        <p:nvSpPr>
          <p:cNvPr id="8" name="TextBox 7">
            <a:extLst>
              <a:ext uri="{FF2B5EF4-FFF2-40B4-BE49-F238E27FC236}">
                <a16:creationId xmlns:a16="http://schemas.microsoft.com/office/drawing/2014/main" id="{7F78CE4C-2A90-4C16-8C72-FA4A24A3A835}"/>
              </a:ext>
            </a:extLst>
          </p:cNvPr>
          <p:cNvSpPr txBox="1"/>
          <p:nvPr/>
        </p:nvSpPr>
        <p:spPr>
          <a:xfrm>
            <a:off x="0" y="0"/>
            <a:ext cx="6168484" cy="1015663"/>
          </a:xfrm>
          <a:prstGeom prst="rect">
            <a:avLst/>
          </a:prstGeom>
          <a:noFill/>
        </p:spPr>
        <p:txBody>
          <a:bodyPr wrap="none" rtlCol="0">
            <a:spAutoFit/>
          </a:bodyPr>
          <a:lstStyle/>
          <a:p>
            <a:r>
              <a:rPr lang="en-US" sz="6000" u="sng" dirty="0"/>
              <a:t>Covariant</a:t>
            </a:r>
            <a:r>
              <a:rPr lang="en-US" sz="5400" u="sng" dirty="0"/>
              <a:t> Derivative</a:t>
            </a:r>
            <a:endParaRPr lang="en-CA" sz="5400" u="sng" dirty="0"/>
          </a:p>
        </p:txBody>
      </p:sp>
    </p:spTree>
    <p:extLst>
      <p:ext uri="{BB962C8B-B14F-4D97-AF65-F5344CB8AC3E}">
        <p14:creationId xmlns:p14="http://schemas.microsoft.com/office/powerpoint/2010/main" val="152934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029E77C6-FC1D-45EA-B1FF-D8AA32F9EA70}"/>
              </a:ext>
            </a:extLst>
          </p:cNvPr>
          <p:cNvGrpSpPr/>
          <p:nvPr/>
        </p:nvGrpSpPr>
        <p:grpSpPr>
          <a:xfrm>
            <a:off x="7265596" y="-946240"/>
            <a:ext cx="5726505" cy="9144000"/>
            <a:chOff x="7265596" y="-946240"/>
            <a:chExt cx="5726505" cy="9144000"/>
          </a:xfrm>
        </p:grpSpPr>
        <p:pic>
          <p:nvPicPr>
            <p:cNvPr id="4" name="Picture 3">
              <a:extLst>
                <a:ext uri="{FF2B5EF4-FFF2-40B4-BE49-F238E27FC236}">
                  <a16:creationId xmlns:a16="http://schemas.microsoft.com/office/drawing/2014/main" id="{C31F9838-E14F-440B-9BA3-7477EA570424}"/>
                </a:ext>
              </a:extLst>
            </p:cNvPr>
            <p:cNvPicPr>
              <a:picLocks noChangeAspect="1"/>
            </p:cNvPicPr>
            <p:nvPr/>
          </p:nvPicPr>
          <p:blipFill rotWithShape="1">
            <a:blip r:embed="rId2"/>
            <a:srcRect l="2656" t="5535" r="55099" b="6728"/>
            <a:stretch/>
          </p:blipFill>
          <p:spPr>
            <a:xfrm>
              <a:off x="7265596" y="452511"/>
              <a:ext cx="5291075" cy="6153150"/>
            </a:xfrm>
            <a:prstGeom prst="rect">
              <a:avLst/>
            </a:prstGeom>
          </p:spPr>
        </p:pic>
        <p:grpSp>
          <p:nvGrpSpPr>
            <p:cNvPr id="5" name="Group 4">
              <a:extLst>
                <a:ext uri="{FF2B5EF4-FFF2-40B4-BE49-F238E27FC236}">
                  <a16:creationId xmlns:a16="http://schemas.microsoft.com/office/drawing/2014/main" id="{BA72375F-7BA9-461A-9BC4-1700813D8CFA}"/>
                </a:ext>
              </a:extLst>
            </p:cNvPr>
            <p:cNvGrpSpPr/>
            <p:nvPr/>
          </p:nvGrpSpPr>
          <p:grpSpPr>
            <a:xfrm>
              <a:off x="7526130" y="-946240"/>
              <a:ext cx="5465971" cy="9144000"/>
              <a:chOff x="6480223" y="-1091381"/>
              <a:chExt cx="5465971" cy="9144000"/>
            </a:xfrm>
          </p:grpSpPr>
          <p:grpSp>
            <p:nvGrpSpPr>
              <p:cNvPr id="6" name="Group 5">
                <a:extLst>
                  <a:ext uri="{FF2B5EF4-FFF2-40B4-BE49-F238E27FC236}">
                    <a16:creationId xmlns:a16="http://schemas.microsoft.com/office/drawing/2014/main" id="{0003CF62-4ABA-4DFC-81EB-1228E0CD139D}"/>
                  </a:ext>
                </a:extLst>
              </p:cNvPr>
              <p:cNvGrpSpPr/>
              <p:nvPr/>
            </p:nvGrpSpPr>
            <p:grpSpPr>
              <a:xfrm>
                <a:off x="7048451" y="-44450"/>
                <a:ext cx="3127020" cy="6965950"/>
                <a:chOff x="7048451" y="-44450"/>
                <a:chExt cx="3127020" cy="6965950"/>
              </a:xfrm>
            </p:grpSpPr>
            <p:grpSp>
              <p:nvGrpSpPr>
                <p:cNvPr id="35" name="Group 34">
                  <a:extLst>
                    <a:ext uri="{FF2B5EF4-FFF2-40B4-BE49-F238E27FC236}">
                      <a16:creationId xmlns:a16="http://schemas.microsoft.com/office/drawing/2014/main" id="{A225DF07-8C28-4D38-B0EA-2BB57A170DBF}"/>
                    </a:ext>
                  </a:extLst>
                </p:cNvPr>
                <p:cNvGrpSpPr/>
                <p:nvPr/>
              </p:nvGrpSpPr>
              <p:grpSpPr>
                <a:xfrm>
                  <a:off x="7048451" y="1918357"/>
                  <a:ext cx="1111568" cy="3016991"/>
                  <a:chOff x="4723570" y="360362"/>
                  <a:chExt cx="2121730" cy="6141905"/>
                </a:xfrm>
              </p:grpSpPr>
              <p:sp>
                <p:nvSpPr>
                  <p:cNvPr id="38" name="Freeform: Shape 37">
                    <a:extLst>
                      <a:ext uri="{FF2B5EF4-FFF2-40B4-BE49-F238E27FC236}">
                        <a16:creationId xmlns:a16="http://schemas.microsoft.com/office/drawing/2014/main" id="{7403B038-8F6A-4317-83FC-11469106290D}"/>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Freeform: Shape 38">
                    <a:extLst>
                      <a:ext uri="{FF2B5EF4-FFF2-40B4-BE49-F238E27FC236}">
                        <a16:creationId xmlns:a16="http://schemas.microsoft.com/office/drawing/2014/main" id="{C4A2B58E-7A6B-405D-84F6-BF10DC90DAC2}"/>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6" name="Straight Connector 35">
                  <a:extLst>
                    <a:ext uri="{FF2B5EF4-FFF2-40B4-BE49-F238E27FC236}">
                      <a16:creationId xmlns:a16="http://schemas.microsoft.com/office/drawing/2014/main" id="{4369DC6D-1845-4B99-A501-6B1FFB820737}"/>
                    </a:ext>
                  </a:extLst>
                </p:cNvPr>
                <p:cNvCxnSpPr>
                  <a:cxnSpLocks/>
                </p:cNvCxnSpPr>
                <p:nvPr/>
              </p:nvCxnSpPr>
              <p:spPr>
                <a:xfrm flipV="1">
                  <a:off x="8030603" y="-44450"/>
                  <a:ext cx="2121914" cy="2092005"/>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7FDD12-9557-4099-856E-3A48FCB4D99C}"/>
                    </a:ext>
                  </a:extLst>
                </p:cNvPr>
                <p:cNvCxnSpPr>
                  <a:cxnSpLocks/>
                </p:cNvCxnSpPr>
                <p:nvPr/>
              </p:nvCxnSpPr>
              <p:spPr>
                <a:xfrm>
                  <a:off x="8116513" y="4891564"/>
                  <a:ext cx="2058958" cy="2029936"/>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A3D3E700-33A8-4ABC-8495-0B5F281A6E82}"/>
                  </a:ext>
                </a:extLst>
              </p:cNvPr>
              <p:cNvGrpSpPr/>
              <p:nvPr/>
            </p:nvGrpSpPr>
            <p:grpSpPr>
              <a:xfrm>
                <a:off x="7556195" y="57150"/>
                <a:ext cx="2803909" cy="6902450"/>
                <a:chOff x="7575245" y="57150"/>
                <a:chExt cx="2803909" cy="6902450"/>
              </a:xfrm>
            </p:grpSpPr>
            <p:grpSp>
              <p:nvGrpSpPr>
                <p:cNvPr id="30" name="Group 29">
                  <a:extLst>
                    <a:ext uri="{FF2B5EF4-FFF2-40B4-BE49-F238E27FC236}">
                      <a16:creationId xmlns:a16="http://schemas.microsoft.com/office/drawing/2014/main" id="{474CA759-B1BC-4A83-A3A7-5064BF31BF05}"/>
                    </a:ext>
                  </a:extLst>
                </p:cNvPr>
                <p:cNvGrpSpPr/>
                <p:nvPr/>
              </p:nvGrpSpPr>
              <p:grpSpPr>
                <a:xfrm>
                  <a:off x="7575245" y="529619"/>
                  <a:ext cx="2121730" cy="5758744"/>
                  <a:chOff x="4723570" y="360362"/>
                  <a:chExt cx="2121730" cy="6141905"/>
                </a:xfrm>
              </p:grpSpPr>
              <p:sp>
                <p:nvSpPr>
                  <p:cNvPr id="33" name="Freeform: Shape 32">
                    <a:extLst>
                      <a:ext uri="{FF2B5EF4-FFF2-40B4-BE49-F238E27FC236}">
                        <a16:creationId xmlns:a16="http://schemas.microsoft.com/office/drawing/2014/main" id="{66EB00F1-E006-4594-BBD8-A58081DA6AD4}"/>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Freeform: Shape 33">
                    <a:extLst>
                      <a:ext uri="{FF2B5EF4-FFF2-40B4-BE49-F238E27FC236}">
                        <a16:creationId xmlns:a16="http://schemas.microsoft.com/office/drawing/2014/main" id="{513BF6D9-72BD-4DB1-8549-9C9C7B9278F9}"/>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31" name="Straight Connector 30">
                  <a:extLst>
                    <a:ext uri="{FF2B5EF4-FFF2-40B4-BE49-F238E27FC236}">
                      <a16:creationId xmlns:a16="http://schemas.microsoft.com/office/drawing/2014/main" id="{77651C3E-054C-4FE1-AA8F-A0F0B598080F}"/>
                    </a:ext>
                  </a:extLst>
                </p:cNvPr>
                <p:cNvCxnSpPr>
                  <a:cxnSpLocks/>
                </p:cNvCxnSpPr>
                <p:nvPr/>
              </p:nvCxnSpPr>
              <p:spPr>
                <a:xfrm flipV="1">
                  <a:off x="9627628" y="57150"/>
                  <a:ext cx="547142" cy="539430"/>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9CE876-3D55-402A-A974-201B835E7077}"/>
                    </a:ext>
                  </a:extLst>
                </p:cNvPr>
                <p:cNvCxnSpPr>
                  <a:cxnSpLocks/>
                </p:cNvCxnSpPr>
                <p:nvPr/>
              </p:nvCxnSpPr>
              <p:spPr>
                <a:xfrm>
                  <a:off x="9628422" y="6219449"/>
                  <a:ext cx="750732" cy="740151"/>
                </a:xfrm>
                <a:prstGeom prst="line">
                  <a:avLst/>
                </a:prstGeom>
                <a:ln w="38100">
                  <a:solidFill>
                    <a:srgbClr val="FF5353"/>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913500A-7AF0-4474-888A-7577AED00323}"/>
                  </a:ext>
                </a:extLst>
              </p:cNvPr>
              <p:cNvGrpSpPr/>
              <p:nvPr/>
            </p:nvGrpSpPr>
            <p:grpSpPr>
              <a:xfrm>
                <a:off x="8114305" y="66707"/>
                <a:ext cx="2121730" cy="6709420"/>
                <a:chOff x="4723570" y="360362"/>
                <a:chExt cx="2121730" cy="6141905"/>
              </a:xfrm>
            </p:grpSpPr>
            <p:sp>
              <p:nvSpPr>
                <p:cNvPr id="28" name="Freeform: Shape 27">
                  <a:extLst>
                    <a:ext uri="{FF2B5EF4-FFF2-40B4-BE49-F238E27FC236}">
                      <a16:creationId xmlns:a16="http://schemas.microsoft.com/office/drawing/2014/main" id="{5D3AF246-D0CE-429E-B8DD-9DEA8EE4E577}"/>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Freeform: Shape 28">
                  <a:extLst>
                    <a:ext uri="{FF2B5EF4-FFF2-40B4-BE49-F238E27FC236}">
                      <a16:creationId xmlns:a16="http://schemas.microsoft.com/office/drawing/2014/main" id="{DA462448-535B-4E13-AE5E-AF3FE3649DE6}"/>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 name="Group 8">
                <a:extLst>
                  <a:ext uri="{FF2B5EF4-FFF2-40B4-BE49-F238E27FC236}">
                    <a16:creationId xmlns:a16="http://schemas.microsoft.com/office/drawing/2014/main" id="{8612B05C-2FFA-4CC8-A440-74BFBC5DA439}"/>
                  </a:ext>
                </a:extLst>
              </p:cNvPr>
              <p:cNvGrpSpPr/>
              <p:nvPr/>
            </p:nvGrpSpPr>
            <p:grpSpPr>
              <a:xfrm>
                <a:off x="8628793" y="-406558"/>
                <a:ext cx="2121730" cy="7655946"/>
                <a:chOff x="4723570" y="360362"/>
                <a:chExt cx="2121730" cy="6141905"/>
              </a:xfrm>
            </p:grpSpPr>
            <p:sp>
              <p:nvSpPr>
                <p:cNvPr id="26" name="Freeform: Shape 25">
                  <a:extLst>
                    <a:ext uri="{FF2B5EF4-FFF2-40B4-BE49-F238E27FC236}">
                      <a16:creationId xmlns:a16="http://schemas.microsoft.com/office/drawing/2014/main" id="{1A5E859E-5023-4086-A436-F8473E3329AC}"/>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Freeform: Shape 26">
                  <a:extLst>
                    <a:ext uri="{FF2B5EF4-FFF2-40B4-BE49-F238E27FC236}">
                      <a16:creationId xmlns:a16="http://schemas.microsoft.com/office/drawing/2014/main" id="{E9422A8C-BA94-4DF9-A5B2-87C72728C5F2}"/>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0" name="Group 9">
                <a:extLst>
                  <a:ext uri="{FF2B5EF4-FFF2-40B4-BE49-F238E27FC236}">
                    <a16:creationId xmlns:a16="http://schemas.microsoft.com/office/drawing/2014/main" id="{8908EA37-E69F-46FE-8F27-8E541C3EDABA}"/>
                  </a:ext>
                </a:extLst>
              </p:cNvPr>
              <p:cNvGrpSpPr/>
              <p:nvPr/>
            </p:nvGrpSpPr>
            <p:grpSpPr>
              <a:xfrm>
                <a:off x="9178758" y="-952500"/>
                <a:ext cx="2121730" cy="8735406"/>
                <a:chOff x="4723570" y="360362"/>
                <a:chExt cx="2121730" cy="6141905"/>
              </a:xfrm>
            </p:grpSpPr>
            <p:sp>
              <p:nvSpPr>
                <p:cNvPr id="24" name="Freeform: Shape 23">
                  <a:extLst>
                    <a:ext uri="{FF2B5EF4-FFF2-40B4-BE49-F238E27FC236}">
                      <a16:creationId xmlns:a16="http://schemas.microsoft.com/office/drawing/2014/main" id="{543B99BC-9A4D-4F22-9436-1F9BD1336108}"/>
                    </a:ext>
                  </a:extLst>
                </p:cNvPr>
                <p:cNvSpPr/>
                <p:nvPr/>
              </p:nvSpPr>
              <p:spPr>
                <a:xfrm>
                  <a:off x="4724400" y="360362"/>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Freeform: Shape 24">
                  <a:extLst>
                    <a:ext uri="{FF2B5EF4-FFF2-40B4-BE49-F238E27FC236}">
                      <a16:creationId xmlns:a16="http://schemas.microsoft.com/office/drawing/2014/main" id="{C6AB3B21-DBA9-467A-9D8C-D257C2034748}"/>
                    </a:ext>
                  </a:extLst>
                </p:cNvPr>
                <p:cNvSpPr/>
                <p:nvPr/>
              </p:nvSpPr>
              <p:spPr>
                <a:xfrm flipV="1">
                  <a:off x="4723570" y="3428867"/>
                  <a:ext cx="2120900" cy="3073400"/>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38100">
                  <a:solidFill>
                    <a:srgbClr val="FF5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1" name="Group 10">
                <a:extLst>
                  <a:ext uri="{FF2B5EF4-FFF2-40B4-BE49-F238E27FC236}">
                    <a16:creationId xmlns:a16="http://schemas.microsoft.com/office/drawing/2014/main" id="{8FC59BC2-AA3A-4144-B687-2A5E9947C4D7}"/>
                  </a:ext>
                </a:extLst>
              </p:cNvPr>
              <p:cNvGrpSpPr/>
              <p:nvPr/>
            </p:nvGrpSpPr>
            <p:grpSpPr>
              <a:xfrm>
                <a:off x="6490343" y="391886"/>
                <a:ext cx="4006207" cy="6008914"/>
                <a:chOff x="6490343" y="391886"/>
                <a:chExt cx="4006207" cy="6008914"/>
              </a:xfrm>
            </p:grpSpPr>
            <p:cxnSp>
              <p:nvCxnSpPr>
                <p:cNvPr id="15" name="Straight Connector 14">
                  <a:extLst>
                    <a:ext uri="{FF2B5EF4-FFF2-40B4-BE49-F238E27FC236}">
                      <a16:creationId xmlns:a16="http://schemas.microsoft.com/office/drawing/2014/main" id="{0DE27994-4DC3-4F9F-8202-C30F8072BD4F}"/>
                    </a:ext>
                  </a:extLst>
                </p:cNvPr>
                <p:cNvCxnSpPr>
                  <a:cxnSpLocks/>
                </p:cNvCxnSpPr>
                <p:nvPr/>
              </p:nvCxnSpPr>
              <p:spPr>
                <a:xfrm>
                  <a:off x="6490343" y="3403418"/>
                  <a:ext cx="36442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A6CFB53-96D3-498F-902B-4D54BA1C9296}"/>
                    </a:ext>
                  </a:extLst>
                </p:cNvPr>
                <p:cNvCxnSpPr>
                  <a:cxnSpLocks/>
                </p:cNvCxnSpPr>
                <p:nvPr/>
              </p:nvCxnSpPr>
              <p:spPr>
                <a:xfrm flipV="1">
                  <a:off x="6509938" y="2397055"/>
                  <a:ext cx="3986612" cy="10097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A47663-13A8-4FD8-8500-FB53FE138A15}"/>
                    </a:ext>
                  </a:extLst>
                </p:cNvPr>
                <p:cNvCxnSpPr>
                  <a:cxnSpLocks/>
                </p:cNvCxnSpPr>
                <p:nvPr/>
              </p:nvCxnSpPr>
              <p:spPr>
                <a:xfrm flipV="1">
                  <a:off x="6517558" y="1695450"/>
                  <a:ext cx="3639656" cy="171851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A533BB-76AF-4B0D-BBFA-ABB00C1B7B33}"/>
                    </a:ext>
                  </a:extLst>
                </p:cNvPr>
                <p:cNvCxnSpPr>
                  <a:cxnSpLocks/>
                </p:cNvCxnSpPr>
                <p:nvPr/>
              </p:nvCxnSpPr>
              <p:spPr>
                <a:xfrm flipV="1">
                  <a:off x="6517558" y="850900"/>
                  <a:ext cx="3959007" cy="256306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1E6CBF-A848-4A1E-B5D3-0ED7D1E371A6}"/>
                    </a:ext>
                  </a:extLst>
                </p:cNvPr>
                <p:cNvCxnSpPr>
                  <a:cxnSpLocks/>
                </p:cNvCxnSpPr>
                <p:nvPr/>
              </p:nvCxnSpPr>
              <p:spPr>
                <a:xfrm flipV="1">
                  <a:off x="6509938" y="391886"/>
                  <a:ext cx="3905244" cy="301493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9A7B555-9B07-451F-9AF0-A65D44CDB710}"/>
                    </a:ext>
                  </a:extLst>
                </p:cNvPr>
                <p:cNvCxnSpPr>
                  <a:cxnSpLocks/>
                </p:cNvCxnSpPr>
                <p:nvPr/>
              </p:nvCxnSpPr>
              <p:spPr>
                <a:xfrm>
                  <a:off x="6497238" y="3390150"/>
                  <a:ext cx="3688274" cy="934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78A5141-CF60-4583-B6FB-4C59D143715C}"/>
                    </a:ext>
                  </a:extLst>
                </p:cNvPr>
                <p:cNvCxnSpPr>
                  <a:cxnSpLocks/>
                </p:cNvCxnSpPr>
                <p:nvPr/>
              </p:nvCxnSpPr>
              <p:spPr>
                <a:xfrm>
                  <a:off x="6504858" y="3383005"/>
                  <a:ext cx="3809256" cy="179859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0EFD1E-402D-4387-8AA8-3F9658E753F0}"/>
                    </a:ext>
                  </a:extLst>
                </p:cNvPr>
                <p:cNvCxnSpPr>
                  <a:cxnSpLocks/>
                </p:cNvCxnSpPr>
                <p:nvPr/>
              </p:nvCxnSpPr>
              <p:spPr>
                <a:xfrm>
                  <a:off x="6504858" y="3383005"/>
                  <a:ext cx="3749213" cy="2427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367C0C-147E-4B7F-BE28-ABB6E42F92F8}"/>
                    </a:ext>
                  </a:extLst>
                </p:cNvPr>
                <p:cNvCxnSpPr>
                  <a:cxnSpLocks/>
                </p:cNvCxnSpPr>
                <p:nvPr/>
              </p:nvCxnSpPr>
              <p:spPr>
                <a:xfrm>
                  <a:off x="6497238" y="3390150"/>
                  <a:ext cx="3899694" cy="301065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E6D09194-8F2E-407D-BB03-E4F796CD1B95}"/>
                  </a:ext>
                </a:extLst>
              </p:cNvPr>
              <p:cNvCxnSpPr>
                <a:cxnSpLocks/>
              </p:cNvCxnSpPr>
              <p:nvPr/>
            </p:nvCxnSpPr>
            <p:spPr>
              <a:xfrm flipV="1">
                <a:off x="6484986" y="-597559"/>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13B6B1-BF62-4577-8DCD-A7FBB808AC95}"/>
                  </a:ext>
                </a:extLst>
              </p:cNvPr>
              <p:cNvCxnSpPr>
                <a:cxnSpLocks/>
              </p:cNvCxnSpPr>
              <p:nvPr/>
            </p:nvCxnSpPr>
            <p:spPr>
              <a:xfrm>
                <a:off x="6480223" y="3393416"/>
                <a:ext cx="4011564" cy="4011568"/>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C970D7C-20EA-47AE-AB7F-C9E65154E0DE}"/>
                  </a:ext>
                </a:extLst>
              </p:cNvPr>
              <p:cNvSpPr/>
              <p:nvPr/>
            </p:nvSpPr>
            <p:spPr>
              <a:xfrm>
                <a:off x="9953434" y="-1091381"/>
                <a:ext cx="1992760" cy="91440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0" name="Group 39">
              <a:extLst>
                <a:ext uri="{FF2B5EF4-FFF2-40B4-BE49-F238E27FC236}">
                  <a16:creationId xmlns:a16="http://schemas.microsoft.com/office/drawing/2014/main" id="{ECDFE273-79D6-4FA0-8333-41D2302E07E6}"/>
                </a:ext>
              </a:extLst>
            </p:cNvPr>
            <p:cNvGrpSpPr/>
            <p:nvPr/>
          </p:nvGrpSpPr>
          <p:grpSpPr>
            <a:xfrm>
              <a:off x="7374728" y="54237"/>
              <a:ext cx="4398173" cy="6613263"/>
              <a:chOff x="1608732" y="-2549166"/>
              <a:chExt cx="4398173" cy="6613263"/>
            </a:xfrm>
          </p:grpSpPr>
          <p:cxnSp>
            <p:nvCxnSpPr>
              <p:cNvPr id="41" name="Straight Arrow Connector 40">
                <a:extLst>
                  <a:ext uri="{FF2B5EF4-FFF2-40B4-BE49-F238E27FC236}">
                    <a16:creationId xmlns:a16="http://schemas.microsoft.com/office/drawing/2014/main" id="{54DA54EE-2513-459B-A741-88CCA92AF942}"/>
                  </a:ext>
                </a:extLst>
              </p:cNvPr>
              <p:cNvCxnSpPr>
                <a:cxnSpLocks/>
              </p:cNvCxnSpPr>
              <p:nvPr/>
            </p:nvCxnSpPr>
            <p:spPr>
              <a:xfrm flipV="1">
                <a:off x="1781033" y="-2082019"/>
                <a:ext cx="0" cy="614611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E2F58C-649A-47C1-A65A-6647DAE30551}"/>
                      </a:ext>
                    </a:extLst>
                  </p:cNvPr>
                  <p:cNvSpPr txBox="1"/>
                  <p:nvPr/>
                </p:nvSpPr>
                <p:spPr>
                  <a:xfrm>
                    <a:off x="5418795" y="194597"/>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42" name="TextBox 41">
                    <a:extLst>
                      <a:ext uri="{FF2B5EF4-FFF2-40B4-BE49-F238E27FC236}">
                        <a16:creationId xmlns:a16="http://schemas.microsoft.com/office/drawing/2014/main" id="{D7E2F58C-649A-47C1-A65A-6647DAE30551}"/>
                      </a:ext>
                    </a:extLst>
                  </p:cNvPr>
                  <p:cNvSpPr txBox="1">
                    <a:spLocks noRot="1" noChangeAspect="1" noMove="1" noResize="1" noEditPoints="1" noAdjustHandles="1" noChangeArrowheads="1" noChangeShapeType="1" noTextEdit="1"/>
                  </p:cNvSpPr>
                  <p:nvPr/>
                </p:nvSpPr>
                <p:spPr>
                  <a:xfrm>
                    <a:off x="5418795" y="194597"/>
                    <a:ext cx="588110" cy="70788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29DB62A-8723-457D-A019-8F2344D83130}"/>
                      </a:ext>
                    </a:extLst>
                  </p:cNvPr>
                  <p:cNvSpPr txBox="1"/>
                  <p:nvPr/>
                </p:nvSpPr>
                <p:spPr>
                  <a:xfrm>
                    <a:off x="1847814" y="-2549166"/>
                    <a:ext cx="7502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oMath>
                      </m:oMathPara>
                    </a14:m>
                    <a:endParaRPr lang="en-CA" sz="4000" dirty="0">
                      <a:solidFill>
                        <a:schemeClr val="accent6">
                          <a:lumMod val="50000"/>
                        </a:schemeClr>
                      </a:solidFill>
                    </a:endParaRPr>
                  </a:p>
                </p:txBody>
              </p:sp>
            </mc:Choice>
            <mc:Fallback xmlns="">
              <p:sp>
                <p:nvSpPr>
                  <p:cNvPr id="43" name="TextBox 42">
                    <a:extLst>
                      <a:ext uri="{FF2B5EF4-FFF2-40B4-BE49-F238E27FC236}">
                        <a16:creationId xmlns:a16="http://schemas.microsoft.com/office/drawing/2014/main" id="{429DB62A-8723-457D-A019-8F2344D83130}"/>
                      </a:ext>
                    </a:extLst>
                  </p:cNvPr>
                  <p:cNvSpPr txBox="1">
                    <a:spLocks noRot="1" noChangeAspect="1" noMove="1" noResize="1" noEditPoints="1" noAdjustHandles="1" noChangeArrowheads="1" noChangeShapeType="1" noTextEdit="1"/>
                  </p:cNvSpPr>
                  <p:nvPr/>
                </p:nvSpPr>
                <p:spPr>
                  <a:xfrm>
                    <a:off x="1847814" y="-2549166"/>
                    <a:ext cx="750205" cy="707886"/>
                  </a:xfrm>
                  <a:prstGeom prst="rect">
                    <a:avLst/>
                  </a:prstGeom>
                  <a:blipFill>
                    <a:blip r:embed="rId4"/>
                    <a:stretch>
                      <a:fillRect/>
                    </a:stretch>
                  </a:blipFill>
                </p:spPr>
                <p:txBody>
                  <a:bodyPr/>
                  <a:lstStyle/>
                  <a:p>
                    <a:r>
                      <a:rPr lang="en-CA">
                        <a:noFill/>
                      </a:rPr>
                      <a:t> </a:t>
                    </a:r>
                  </a:p>
                </p:txBody>
              </p:sp>
            </mc:Fallback>
          </mc:AlternateContent>
          <p:cxnSp>
            <p:nvCxnSpPr>
              <p:cNvPr id="44" name="Straight Arrow Connector 43">
                <a:extLst>
                  <a:ext uri="{FF2B5EF4-FFF2-40B4-BE49-F238E27FC236}">
                    <a16:creationId xmlns:a16="http://schemas.microsoft.com/office/drawing/2014/main" id="{EFCF7AF3-52C7-4A46-8789-447062D417E3}"/>
                  </a:ext>
                </a:extLst>
              </p:cNvPr>
              <p:cNvCxnSpPr>
                <a:cxnSpLocks/>
              </p:cNvCxnSpPr>
              <p:nvPr/>
            </p:nvCxnSpPr>
            <p:spPr>
              <a:xfrm>
                <a:off x="1608732" y="931483"/>
                <a:ext cx="4194972"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45" name="Straight Arrow Connector 44">
              <a:extLst>
                <a:ext uri="{FF2B5EF4-FFF2-40B4-BE49-F238E27FC236}">
                  <a16:creationId xmlns:a16="http://schemas.microsoft.com/office/drawing/2014/main" id="{E3B37044-F55E-4AA9-A07D-9D4CABD78293}"/>
                </a:ext>
              </a:extLst>
            </p:cNvPr>
            <p:cNvCxnSpPr>
              <a:cxnSpLocks/>
            </p:cNvCxnSpPr>
            <p:nvPr/>
          </p:nvCxnSpPr>
          <p:spPr>
            <a:xfrm flipV="1">
              <a:off x="10809237" y="2279837"/>
              <a:ext cx="830313" cy="21571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699C302-FDD0-4B64-9097-DD8B5FE6FF2D}"/>
                    </a:ext>
                  </a:extLst>
                </p:cNvPr>
                <p:cNvSpPr txBox="1"/>
                <p:nvPr/>
              </p:nvSpPr>
              <p:spPr>
                <a:xfrm>
                  <a:off x="11489590" y="1883600"/>
                  <a:ext cx="58811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46" name="TextBox 45">
                  <a:extLst>
                    <a:ext uri="{FF2B5EF4-FFF2-40B4-BE49-F238E27FC236}">
                      <a16:creationId xmlns:a16="http://schemas.microsoft.com/office/drawing/2014/main" id="{B699C302-FDD0-4B64-9097-DD8B5FE6FF2D}"/>
                    </a:ext>
                  </a:extLst>
                </p:cNvPr>
                <p:cNvSpPr txBox="1">
                  <a:spLocks noRot="1" noChangeAspect="1" noMove="1" noResize="1" noEditPoints="1" noAdjustHandles="1" noChangeArrowheads="1" noChangeShapeType="1" noTextEdit="1"/>
                </p:cNvSpPr>
                <p:nvPr/>
              </p:nvSpPr>
              <p:spPr>
                <a:xfrm>
                  <a:off x="11489590" y="1883600"/>
                  <a:ext cx="588110" cy="707886"/>
                </a:xfrm>
                <a:prstGeom prst="rect">
                  <a:avLst/>
                </a:prstGeom>
                <a:blipFill>
                  <a:blip r:embed="rId5"/>
                  <a:stretch>
                    <a:fillRect/>
                  </a:stretch>
                </a:blipFill>
              </p:spPr>
              <p:txBody>
                <a:bodyPr/>
                <a:lstStyle/>
                <a:p>
                  <a:r>
                    <a:rPr lang="en-CA">
                      <a:noFill/>
                    </a:rPr>
                    <a:t> </a:t>
                  </a:r>
                </a:p>
              </p:txBody>
            </p:sp>
          </mc:Fallback>
        </mc:AlternateContent>
        <p:cxnSp>
          <p:nvCxnSpPr>
            <p:cNvPr id="47" name="Straight Arrow Connector 46">
              <a:extLst>
                <a:ext uri="{FF2B5EF4-FFF2-40B4-BE49-F238E27FC236}">
                  <a16:creationId xmlns:a16="http://schemas.microsoft.com/office/drawing/2014/main" id="{4F69D6B7-28E7-43BD-9A41-8132395ADA11}"/>
                </a:ext>
              </a:extLst>
            </p:cNvPr>
            <p:cNvCxnSpPr>
              <a:cxnSpLocks/>
            </p:cNvCxnSpPr>
            <p:nvPr/>
          </p:nvCxnSpPr>
          <p:spPr>
            <a:xfrm flipV="1">
              <a:off x="11201400" y="580554"/>
              <a:ext cx="438150" cy="924396"/>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FD84240-20F8-4EE6-8B95-E6155B3D6AA7}"/>
                    </a:ext>
                  </a:extLst>
                </p:cNvPr>
                <p:cNvSpPr txBox="1"/>
                <p:nvPr/>
              </p:nvSpPr>
              <p:spPr>
                <a:xfrm>
                  <a:off x="11432440" y="721550"/>
                  <a:ext cx="76649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48" name="TextBox 47">
                  <a:extLst>
                    <a:ext uri="{FF2B5EF4-FFF2-40B4-BE49-F238E27FC236}">
                      <a16:creationId xmlns:a16="http://schemas.microsoft.com/office/drawing/2014/main" id="{DFD84240-20F8-4EE6-8B95-E6155B3D6AA7}"/>
                    </a:ext>
                  </a:extLst>
                </p:cNvPr>
                <p:cNvSpPr txBox="1">
                  <a:spLocks noRot="1" noChangeAspect="1" noMove="1" noResize="1" noEditPoints="1" noAdjustHandles="1" noChangeArrowheads="1" noChangeShapeType="1" noTextEdit="1"/>
                </p:cNvSpPr>
                <p:nvPr/>
              </p:nvSpPr>
              <p:spPr>
                <a:xfrm>
                  <a:off x="11432440" y="721550"/>
                  <a:ext cx="766492" cy="707886"/>
                </a:xfrm>
                <a:prstGeom prst="rect">
                  <a:avLst/>
                </a:prstGeom>
                <a:blipFill>
                  <a:blip r:embed="rId6"/>
                  <a:stretch>
                    <a:fillRect/>
                  </a:stretch>
                </a:blipFill>
              </p:spPr>
              <p:txBody>
                <a:bodyPr/>
                <a:lstStyle/>
                <a:p>
                  <a:r>
                    <a:rPr lang="en-CA">
                      <a:noFill/>
                    </a:rPr>
                    <a:t> </a:t>
                  </a:r>
                </a:p>
              </p:txBody>
            </p:sp>
          </mc:Fallback>
        </mc:AlternateContent>
      </p:grpSp>
      <p:grpSp>
        <p:nvGrpSpPr>
          <p:cNvPr id="58" name="Group 57">
            <a:extLst>
              <a:ext uri="{FF2B5EF4-FFF2-40B4-BE49-F238E27FC236}">
                <a16:creationId xmlns:a16="http://schemas.microsoft.com/office/drawing/2014/main" id="{97456D50-DE3B-46D0-9121-9BFCB718797C}"/>
              </a:ext>
            </a:extLst>
          </p:cNvPr>
          <p:cNvGrpSpPr/>
          <p:nvPr/>
        </p:nvGrpSpPr>
        <p:grpSpPr>
          <a:xfrm>
            <a:off x="173746" y="1074940"/>
            <a:ext cx="5024832" cy="4788510"/>
            <a:chOff x="789165" y="471970"/>
            <a:chExt cx="6564135" cy="6255418"/>
          </a:xfrm>
        </p:grpSpPr>
        <p:grpSp>
          <p:nvGrpSpPr>
            <p:cNvPr id="71" name="Group 70">
              <a:extLst>
                <a:ext uri="{FF2B5EF4-FFF2-40B4-BE49-F238E27FC236}">
                  <a16:creationId xmlns:a16="http://schemas.microsoft.com/office/drawing/2014/main" id="{656B4F9A-3F47-4F61-9668-AE2D514E6708}"/>
                </a:ext>
              </a:extLst>
            </p:cNvPr>
            <p:cNvGrpSpPr/>
            <p:nvPr/>
          </p:nvGrpSpPr>
          <p:grpSpPr>
            <a:xfrm>
              <a:off x="1126870" y="471970"/>
              <a:ext cx="5656761" cy="6255418"/>
              <a:chOff x="7030278" y="3646887"/>
              <a:chExt cx="3771640" cy="2571080"/>
            </a:xfrm>
          </p:grpSpPr>
          <p:cxnSp>
            <p:nvCxnSpPr>
              <p:cNvPr id="80" name="Straight Connector 79">
                <a:extLst>
                  <a:ext uri="{FF2B5EF4-FFF2-40B4-BE49-F238E27FC236}">
                    <a16:creationId xmlns:a16="http://schemas.microsoft.com/office/drawing/2014/main" id="{EE91A5C3-0EB0-411D-B24A-4CED563FD267}"/>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BBE6609D-77D2-415A-BF9C-7F75EE61C93B}"/>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58454996-911B-47D7-9E38-A27E5ADC642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6D529A87-713B-4A32-BEE6-103C9D52546D}"/>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7AAEE45D-F7B8-4B95-8EDE-4B0AE9B2FE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72" name="Group 71">
              <a:extLst>
                <a:ext uri="{FF2B5EF4-FFF2-40B4-BE49-F238E27FC236}">
                  <a16:creationId xmlns:a16="http://schemas.microsoft.com/office/drawing/2014/main" id="{6AA89E35-4625-46C9-B085-605485D4A858}"/>
                </a:ext>
              </a:extLst>
            </p:cNvPr>
            <p:cNvGrpSpPr/>
            <p:nvPr/>
          </p:nvGrpSpPr>
          <p:grpSpPr>
            <a:xfrm>
              <a:off x="789165" y="819317"/>
              <a:ext cx="6354585" cy="5656758"/>
              <a:chOff x="789165" y="819317"/>
              <a:chExt cx="7776985" cy="5656758"/>
            </a:xfrm>
          </p:grpSpPr>
          <p:cxnSp>
            <p:nvCxnSpPr>
              <p:cNvPr id="75" name="Straight Connector 74">
                <a:extLst>
                  <a:ext uri="{FF2B5EF4-FFF2-40B4-BE49-F238E27FC236}">
                    <a16:creationId xmlns:a16="http://schemas.microsoft.com/office/drawing/2014/main" id="{FB94B5AA-1A5B-45EA-BF55-6C2C74B576BF}"/>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C0285EE5-78C2-4765-B956-C3B847AED5E3}"/>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7" name="Straight Connector 76">
                <a:extLst>
                  <a:ext uri="{FF2B5EF4-FFF2-40B4-BE49-F238E27FC236}">
                    <a16:creationId xmlns:a16="http://schemas.microsoft.com/office/drawing/2014/main" id="{183A1019-E095-412C-8AE6-89DF46E8CB5E}"/>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8" name="Straight Connector 77">
                <a:extLst>
                  <a:ext uri="{FF2B5EF4-FFF2-40B4-BE49-F238E27FC236}">
                    <a16:creationId xmlns:a16="http://schemas.microsoft.com/office/drawing/2014/main" id="{84E96AEA-4C41-452E-9DF8-ED9752BD121B}"/>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17EB734E-3239-4DB1-9BB9-0BCCD276E8EE}"/>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73" name="Straight Arrow Connector 72">
              <a:extLst>
                <a:ext uri="{FF2B5EF4-FFF2-40B4-BE49-F238E27FC236}">
                  <a16:creationId xmlns:a16="http://schemas.microsoft.com/office/drawing/2014/main" id="{956E418A-7FC7-4A7D-ADF1-783F251E312F}"/>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6DF4B9E3-BF21-4D00-B387-0531386B680F}"/>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EACE275-43BF-49BA-89A0-A89BFE71B9C5}"/>
                  </a:ext>
                </a:extLst>
              </p:cNvPr>
              <p:cNvSpPr txBox="1"/>
              <p:nvPr/>
            </p:nvSpPr>
            <p:spPr>
              <a:xfrm>
                <a:off x="5049855" y="3120987"/>
                <a:ext cx="889956"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a:solidFill>
                            <a:srgbClr val="0070C0"/>
                          </a:solidFill>
                          <a:latin typeface="Cambria Math" panose="02040503050406030204" pitchFamily="18" charset="0"/>
                        </a:rPr>
                        <m:t>𝑥</m:t>
                      </m:r>
                    </m:oMath>
                  </m:oMathPara>
                </a14:m>
                <a:endParaRPr lang="en-CA" sz="4000" dirty="0">
                  <a:solidFill>
                    <a:srgbClr val="002060"/>
                  </a:solidFill>
                </a:endParaRPr>
              </a:p>
            </p:txBody>
          </p:sp>
        </mc:Choice>
        <mc:Fallback xmlns="">
          <p:sp>
            <p:nvSpPr>
              <p:cNvPr id="55" name="TextBox 54">
                <a:extLst>
                  <a:ext uri="{FF2B5EF4-FFF2-40B4-BE49-F238E27FC236}">
                    <a16:creationId xmlns:a16="http://schemas.microsoft.com/office/drawing/2014/main" id="{BEACE275-43BF-49BA-89A0-A89BFE71B9C5}"/>
                  </a:ext>
                </a:extLst>
              </p:cNvPr>
              <p:cNvSpPr txBox="1">
                <a:spLocks noRot="1" noChangeAspect="1" noMove="1" noResize="1" noEditPoints="1" noAdjustHandles="1" noChangeArrowheads="1" noChangeShapeType="1" noTextEdit="1"/>
              </p:cNvSpPr>
              <p:nvPr/>
            </p:nvSpPr>
            <p:spPr>
              <a:xfrm>
                <a:off x="5049855" y="3120987"/>
                <a:ext cx="889956" cy="769441"/>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D8AD483-89CD-4485-B0CA-6EE7F7E0BEED}"/>
                  </a:ext>
                </a:extLst>
              </p:cNvPr>
              <p:cNvSpPr txBox="1"/>
              <p:nvPr/>
            </p:nvSpPr>
            <p:spPr>
              <a:xfrm>
                <a:off x="2046983" y="335869"/>
                <a:ext cx="1135246"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solidFill>
                    <a:schemeClr val="accent6">
                      <a:lumMod val="50000"/>
                    </a:schemeClr>
                  </a:solidFill>
                </a:endParaRPr>
              </a:p>
            </p:txBody>
          </p:sp>
        </mc:Choice>
        <mc:Fallback xmlns="">
          <p:sp>
            <p:nvSpPr>
              <p:cNvPr id="56" name="TextBox 55">
                <a:extLst>
                  <a:ext uri="{FF2B5EF4-FFF2-40B4-BE49-F238E27FC236}">
                    <a16:creationId xmlns:a16="http://schemas.microsoft.com/office/drawing/2014/main" id="{4D8AD483-89CD-4485-B0CA-6EE7F7E0BEED}"/>
                  </a:ext>
                </a:extLst>
              </p:cNvPr>
              <p:cNvSpPr txBox="1">
                <a:spLocks noRot="1" noChangeAspect="1" noMove="1" noResize="1" noEditPoints="1" noAdjustHandles="1" noChangeArrowheads="1" noChangeShapeType="1" noTextEdit="1"/>
              </p:cNvSpPr>
              <p:nvPr/>
            </p:nvSpPr>
            <p:spPr>
              <a:xfrm>
                <a:off x="2046983" y="335869"/>
                <a:ext cx="1135246" cy="769441"/>
              </a:xfrm>
              <a:prstGeom prst="rect">
                <a:avLst/>
              </a:prstGeom>
              <a:blipFill>
                <a:blip r:embed="rId8"/>
                <a:stretch>
                  <a:fillRect/>
                </a:stretch>
              </a:blipFill>
            </p:spPr>
            <p:txBody>
              <a:bodyPr/>
              <a:lstStyle/>
              <a:p>
                <a:r>
                  <a:rPr lang="en-CA">
                    <a:noFill/>
                  </a:rPr>
                  <a:t> </a:t>
                </a:r>
              </a:p>
            </p:txBody>
          </p:sp>
        </mc:Fallback>
      </mc:AlternateContent>
      <p:grpSp>
        <p:nvGrpSpPr>
          <p:cNvPr id="85" name="Group 84">
            <a:extLst>
              <a:ext uri="{FF2B5EF4-FFF2-40B4-BE49-F238E27FC236}">
                <a16:creationId xmlns:a16="http://schemas.microsoft.com/office/drawing/2014/main" id="{99B652FE-4885-4B5E-B4B3-0EF267A66EDA}"/>
              </a:ext>
            </a:extLst>
          </p:cNvPr>
          <p:cNvGrpSpPr/>
          <p:nvPr/>
        </p:nvGrpSpPr>
        <p:grpSpPr>
          <a:xfrm>
            <a:off x="2251160" y="-1565642"/>
            <a:ext cx="7235176" cy="7556636"/>
            <a:chOff x="2063243" y="-1116264"/>
            <a:chExt cx="6736930" cy="7036253"/>
          </a:xfrm>
        </p:grpSpPr>
        <p:sp>
          <p:nvSpPr>
            <p:cNvPr id="86" name="Arc 85">
              <a:extLst>
                <a:ext uri="{FF2B5EF4-FFF2-40B4-BE49-F238E27FC236}">
                  <a16:creationId xmlns:a16="http://schemas.microsoft.com/office/drawing/2014/main" id="{A86A3E6D-E403-4D76-AB4F-B9A94B0891D1}"/>
                </a:ext>
              </a:extLst>
            </p:cNvPr>
            <p:cNvSpPr/>
            <p:nvPr/>
          </p:nvSpPr>
          <p:spPr>
            <a:xfrm rot="8100000">
              <a:off x="2063243" y="-1116264"/>
              <a:ext cx="6736930" cy="6736930"/>
            </a:xfrm>
            <a:prstGeom prst="arc">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100" dirty="0"/>
            </a:p>
          </p:txBody>
        </p:sp>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C4461BC9-6256-49AF-A794-D0690E6894D2}"/>
                    </a:ext>
                  </a:extLst>
                </p:cNvPr>
                <p:cNvSpPr/>
                <p:nvPr/>
              </p:nvSpPr>
              <p:spPr>
                <a:xfrm>
                  <a:off x="3726427" y="4289936"/>
                  <a:ext cx="3548792" cy="1630053"/>
                </a:xfrm>
                <a:prstGeom prst="rect">
                  <a:avLst/>
                </a:prstGeom>
                <a:solidFill>
                  <a:schemeClr val="bg1"/>
                </a:solidFill>
                <a:ln w="57150">
                  <a:solidFill>
                    <a:schemeClr val="tx1"/>
                  </a:solidFill>
                </a:ln>
              </p:spPr>
              <p:txBody>
                <a:bodyPr wrap="square">
                  <a:spAutoFit/>
                </a:bodyPr>
                <a:lstStyle/>
                <a:p>
                  <a14:m>
                    <m:oMath xmlns:m="http://schemas.openxmlformats.org/officeDocument/2006/math">
                      <m:r>
                        <a:rPr lang="en-US" sz="3600" i="1">
                          <a:latin typeface="Cambria Math" panose="02040503050406030204" pitchFamily="18" charset="0"/>
                        </a:rPr>
                        <m:t>𝑐</m:t>
                      </m:r>
                      <m:r>
                        <a:rPr lang="en-US" sz="3600" i="1">
                          <a:solidFill>
                            <a:srgbClr val="0070C0"/>
                          </a:solidFill>
                          <a:latin typeface="Cambria Math" panose="02040503050406030204" pitchFamily="18" charset="0"/>
                        </a:rPr>
                        <m:t>𝑡</m:t>
                      </m:r>
                      <m:r>
                        <a:rPr lang="x-IV_mathan" sz="3600">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sinh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e>
                          </m:d>
                        </m:e>
                      </m:func>
                    </m:oMath>
                  </a14:m>
                  <a:r>
                    <a:rPr lang="en-US" sz="3600" dirty="0">
                      <a:solidFill>
                        <a:srgbClr val="0070C0"/>
                      </a:solidFill>
                    </a:rPr>
                    <a:t> </a:t>
                  </a:r>
                </a:p>
                <a:p>
                  <a:r>
                    <a:rPr lang="en-US" sz="3600" dirty="0">
                      <a:solidFill>
                        <a:srgbClr val="0070C0"/>
                      </a:solidFill>
                    </a:rPr>
                    <a:t> </a:t>
                  </a:r>
                  <a14:m>
                    <m:oMath xmlns:m="http://schemas.openxmlformats.org/officeDocument/2006/math">
                      <m:r>
                        <a:rPr lang="en-US" sz="3600" i="1">
                          <a:solidFill>
                            <a:srgbClr val="0070C0"/>
                          </a:solidFill>
                          <a:latin typeface="Cambria Math" panose="02040503050406030204" pitchFamily="18" charset="0"/>
                        </a:rPr>
                        <m:t>𝑥</m:t>
                      </m:r>
                      <m:r>
                        <a:rPr lang="x-IV_mathan" sz="3600">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cosh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e>
                          </m:d>
                        </m:e>
                      </m:func>
                    </m:oMath>
                  </a14:m>
                  <a:endParaRPr lang="x-IV_mathan" sz="3600" dirty="0"/>
                </a:p>
              </p:txBody>
            </p:sp>
          </mc:Choice>
          <mc:Fallback xmlns="">
            <p:sp>
              <p:nvSpPr>
                <p:cNvPr id="87" name="Rectangle 86">
                  <a:extLst>
                    <a:ext uri="{FF2B5EF4-FFF2-40B4-BE49-F238E27FC236}">
                      <a16:creationId xmlns:a16="http://schemas.microsoft.com/office/drawing/2014/main" id="{C4461BC9-6256-49AF-A794-D0690E6894D2}"/>
                    </a:ext>
                  </a:extLst>
                </p:cNvPr>
                <p:cNvSpPr>
                  <a:spLocks noRot="1" noChangeAspect="1" noMove="1" noResize="1" noEditPoints="1" noAdjustHandles="1" noChangeArrowheads="1" noChangeShapeType="1" noTextEdit="1"/>
                </p:cNvSpPr>
                <p:nvPr/>
              </p:nvSpPr>
              <p:spPr>
                <a:xfrm>
                  <a:off x="3726427" y="4289936"/>
                  <a:ext cx="3548792" cy="1630053"/>
                </a:xfrm>
                <a:prstGeom prst="rect">
                  <a:avLst/>
                </a:prstGeom>
                <a:blipFill>
                  <a:blip r:embed="rId9"/>
                  <a:stretch>
                    <a:fillRect/>
                  </a:stretch>
                </a:blipFill>
                <a:ln w="57150">
                  <a:solidFill>
                    <a:schemeClr val="tx1"/>
                  </a:solidFill>
                </a:ln>
              </p:spPr>
              <p:txBody>
                <a:bodyPr/>
                <a:lstStyle/>
                <a:p>
                  <a:r>
                    <a:rPr lang="en-CA">
                      <a:noFill/>
                    </a:rPr>
                    <a:t> </a:t>
                  </a:r>
                </a:p>
              </p:txBody>
            </p:sp>
          </mc:Fallback>
        </mc:AlternateContent>
      </p:grpSp>
      <p:grpSp>
        <p:nvGrpSpPr>
          <p:cNvPr id="88" name="Group 87">
            <a:extLst>
              <a:ext uri="{FF2B5EF4-FFF2-40B4-BE49-F238E27FC236}">
                <a16:creationId xmlns:a16="http://schemas.microsoft.com/office/drawing/2014/main" id="{47781A6C-D6A3-4BCA-AB16-EACB2B491AF3}"/>
              </a:ext>
            </a:extLst>
          </p:cNvPr>
          <p:cNvGrpSpPr/>
          <p:nvPr/>
        </p:nvGrpSpPr>
        <p:grpSpPr>
          <a:xfrm>
            <a:off x="2266950" y="830471"/>
            <a:ext cx="7448539" cy="7725337"/>
            <a:chOff x="1924483" y="254409"/>
            <a:chExt cx="6935600" cy="7193337"/>
          </a:xfrm>
        </p:grpSpPr>
        <p:sp>
          <p:nvSpPr>
            <p:cNvPr id="89" name="Arc 88">
              <a:extLst>
                <a:ext uri="{FF2B5EF4-FFF2-40B4-BE49-F238E27FC236}">
                  <a16:creationId xmlns:a16="http://schemas.microsoft.com/office/drawing/2014/main" id="{15DF2E61-8ABA-4D79-A93F-C6D43152C928}"/>
                </a:ext>
              </a:extLst>
            </p:cNvPr>
            <p:cNvSpPr/>
            <p:nvPr/>
          </p:nvSpPr>
          <p:spPr>
            <a:xfrm rot="18900000">
              <a:off x="1924483" y="512146"/>
              <a:ext cx="6935600" cy="6935600"/>
            </a:xfrm>
            <a:prstGeom prst="arc">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1200"/>
            </a:p>
          </p:txBody>
        </p:sp>
        <mc:AlternateContent xmlns:mc="http://schemas.openxmlformats.org/markup-compatibility/2006" xmlns:a14="http://schemas.microsoft.com/office/drawing/2010/main">
          <mc:Choice Requires="a14">
            <p:sp>
              <p:nvSpPr>
                <p:cNvPr id="90" name="Rectangle 89">
                  <a:extLst>
                    <a:ext uri="{FF2B5EF4-FFF2-40B4-BE49-F238E27FC236}">
                      <a16:creationId xmlns:a16="http://schemas.microsoft.com/office/drawing/2014/main" id="{5BCE391D-96BF-4A3B-A457-B1066FA2C193}"/>
                    </a:ext>
                  </a:extLst>
                </p:cNvPr>
                <p:cNvSpPr/>
                <p:nvPr/>
              </p:nvSpPr>
              <p:spPr>
                <a:xfrm>
                  <a:off x="3467712" y="254409"/>
                  <a:ext cx="3742735" cy="1527958"/>
                </a:xfrm>
                <a:prstGeom prst="rect">
                  <a:avLst/>
                </a:prstGeom>
                <a:solidFill>
                  <a:schemeClr val="bg1"/>
                </a:solidFill>
                <a:ln w="57150">
                  <a:solidFill>
                    <a:schemeClr val="tx1"/>
                  </a:solidFill>
                </a:ln>
              </p:spPr>
              <p:txBody>
                <a:bodyPr wrap="square">
                  <a:spAutoFit/>
                </a:bodyPr>
                <a:lstStyle/>
                <a:p>
                  <a14:m>
                    <m:oMath xmlns:m="http://schemas.openxmlformats.org/officeDocument/2006/math">
                      <m:r>
                        <a:rPr lang="en-US" sz="3600" i="1" smtClean="0">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r>
                        <a:rPr lang="x-IV_mathan" sz="3600">
                          <a:latin typeface="Cambria Math" panose="02040503050406030204" pitchFamily="18" charset="0"/>
                        </a:rPr>
                        <m:t>=</m:t>
                      </m:r>
                      <m:f>
                        <m:fPr>
                          <m:ctrlPr>
                            <a:rPr lang="en-US" sz="3600" i="1">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num>
                        <m:den>
                          <m:r>
                            <a:rPr lang="en-US" sz="3600" i="1">
                              <a:latin typeface="Cambria Math" panose="02040503050406030204" pitchFamily="18" charset="0"/>
                            </a:rPr>
                            <m:t>𝛼</m:t>
                          </m:r>
                        </m:den>
                      </m:f>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arctanh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𝑐</m:t>
                                  </m:r>
                                  <m:r>
                                    <a:rPr lang="en-US" sz="3600" i="1">
                                      <a:solidFill>
                                        <a:srgbClr val="0070C0"/>
                                      </a:solidFill>
                                      <a:latin typeface="Cambria Math" panose="02040503050406030204" pitchFamily="18" charset="0"/>
                                    </a:rPr>
                                    <m:t>𝑡</m:t>
                                  </m:r>
                                </m:num>
                                <m:den>
                                  <m:r>
                                    <a:rPr lang="en-US" sz="3600" i="1">
                                      <a:solidFill>
                                        <a:srgbClr val="0070C0"/>
                                      </a:solidFill>
                                      <a:latin typeface="Cambria Math" panose="02040503050406030204" pitchFamily="18" charset="0"/>
                                    </a:rPr>
                                    <m:t>𝑥</m:t>
                                  </m:r>
                                </m:den>
                              </m:f>
                            </m:e>
                          </m:d>
                        </m:e>
                      </m:func>
                    </m:oMath>
                  </a14:m>
                  <a:r>
                    <a:rPr lang="en-US" sz="3600" i="1" dirty="0">
                      <a:solidFill>
                        <a:srgbClr val="FF0000"/>
                      </a:solidFill>
                      <a:latin typeface="Cambria Math" panose="02040503050406030204" pitchFamily="18" charset="0"/>
                    </a:rPr>
                    <a:t> </a:t>
                  </a:r>
                </a:p>
                <a:p>
                  <a:r>
                    <a:rPr lang="en-US" sz="3600" dirty="0">
                      <a:solidFill>
                        <a:srgbClr val="FF0000"/>
                      </a:solidFill>
                    </a:rPr>
                    <a:t> </a:t>
                  </a:r>
                  <a14:m>
                    <m:oMath xmlns:m="http://schemas.openxmlformats.org/officeDocument/2006/math">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r>
                        <a:rPr lang="x-IV_mathan" sz="3600">
                          <a:latin typeface="Cambria Math" panose="02040503050406030204" pitchFamily="18" charset="0"/>
                        </a:rPr>
                        <m:t>=</m:t>
                      </m:r>
                      <m:rad>
                        <m:radPr>
                          <m:degHide m:val="on"/>
                          <m:ctrlPr>
                            <a:rPr lang="en-US" sz="3600" i="1">
                              <a:latin typeface="Cambria Math" panose="02040503050406030204" pitchFamily="18" charset="0"/>
                            </a:rPr>
                          </m:ctrlPr>
                        </m:radPr>
                        <m:deg/>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r>
                                    <a:rPr lang="en-US" sz="3600" i="1">
                                      <a:solidFill>
                                        <a:srgbClr val="0070C0"/>
                                      </a:solidFill>
                                      <a:latin typeface="Cambria Math" panose="02040503050406030204" pitchFamily="18" charset="0"/>
                                    </a:rPr>
                                    <m:t>𝑥</m:t>
                                  </m:r>
                                </m:e>
                              </m:d>
                            </m:e>
                            <m:sup>
                              <m:r>
                                <a:rPr lang="en-US" sz="3600" i="1">
                                  <a:latin typeface="Cambria Math" panose="02040503050406030204" pitchFamily="18" charset="0"/>
                                </a:rPr>
                                <m:t>2</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r>
                                    <a:rPr lang="en-US" sz="3600" i="1">
                                      <a:latin typeface="Cambria Math" panose="02040503050406030204" pitchFamily="18" charset="0"/>
                                    </a:rPr>
                                    <m:t>𝑐</m:t>
                                  </m:r>
                                  <m:r>
                                    <a:rPr lang="en-US" sz="3600" i="1">
                                      <a:solidFill>
                                        <a:srgbClr val="0070C0"/>
                                      </a:solidFill>
                                      <a:latin typeface="Cambria Math" panose="02040503050406030204" pitchFamily="18" charset="0"/>
                                    </a:rPr>
                                    <m:t>𝑡</m:t>
                                  </m:r>
                                </m:e>
                              </m:d>
                            </m:e>
                            <m:sup>
                              <m:r>
                                <a:rPr lang="en-US" sz="3600" i="1">
                                  <a:latin typeface="Cambria Math" panose="02040503050406030204" pitchFamily="18" charset="0"/>
                                </a:rPr>
                                <m:t>2</m:t>
                              </m:r>
                            </m:sup>
                          </m:sSup>
                        </m:e>
                      </m:rad>
                    </m:oMath>
                  </a14:m>
                  <a:endParaRPr lang="x-IV_mathan" sz="3600" dirty="0"/>
                </a:p>
              </p:txBody>
            </p:sp>
          </mc:Choice>
          <mc:Fallback xmlns="">
            <p:sp>
              <p:nvSpPr>
                <p:cNvPr id="90" name="Rectangle 89">
                  <a:extLst>
                    <a:ext uri="{FF2B5EF4-FFF2-40B4-BE49-F238E27FC236}">
                      <a16:creationId xmlns:a16="http://schemas.microsoft.com/office/drawing/2014/main" id="{5BCE391D-96BF-4A3B-A457-B1066FA2C193}"/>
                    </a:ext>
                  </a:extLst>
                </p:cNvPr>
                <p:cNvSpPr>
                  <a:spLocks noRot="1" noChangeAspect="1" noMove="1" noResize="1" noEditPoints="1" noAdjustHandles="1" noChangeArrowheads="1" noChangeShapeType="1" noTextEdit="1"/>
                </p:cNvSpPr>
                <p:nvPr/>
              </p:nvSpPr>
              <p:spPr>
                <a:xfrm>
                  <a:off x="3467712" y="254409"/>
                  <a:ext cx="3742735" cy="1527958"/>
                </a:xfrm>
                <a:prstGeom prst="rect">
                  <a:avLst/>
                </a:prstGeom>
                <a:blipFill>
                  <a:blip r:embed="rId10"/>
                  <a:stretch>
                    <a:fillRect/>
                  </a:stretch>
                </a:blipFill>
                <a:ln w="57150">
                  <a:solidFill>
                    <a:schemeClr val="tx1"/>
                  </a:solidFill>
                </a:ln>
              </p:spPr>
              <p:txBody>
                <a:bodyPr/>
                <a:lstStyle/>
                <a:p>
                  <a:r>
                    <a:rPr lang="en-CA">
                      <a:noFill/>
                    </a:rPr>
                    <a:t> </a:t>
                  </a:r>
                </a:p>
              </p:txBody>
            </p:sp>
          </mc:Fallback>
        </mc:AlternateContent>
      </p:grpSp>
      <p:sp>
        <p:nvSpPr>
          <p:cNvPr id="92" name="TextBox 91">
            <a:extLst>
              <a:ext uri="{FF2B5EF4-FFF2-40B4-BE49-F238E27FC236}">
                <a16:creationId xmlns:a16="http://schemas.microsoft.com/office/drawing/2014/main" id="{22679560-D53D-4815-883C-7248DCF884A3}"/>
              </a:ext>
            </a:extLst>
          </p:cNvPr>
          <p:cNvSpPr txBox="1"/>
          <p:nvPr/>
        </p:nvSpPr>
        <p:spPr>
          <a:xfrm>
            <a:off x="201563" y="6073914"/>
            <a:ext cx="4332337" cy="707886"/>
          </a:xfrm>
          <a:prstGeom prst="rect">
            <a:avLst/>
          </a:prstGeom>
          <a:noFill/>
        </p:spPr>
        <p:txBody>
          <a:bodyPr wrap="square">
            <a:spAutoFit/>
          </a:bodyPr>
          <a:lstStyle/>
          <a:p>
            <a:r>
              <a:rPr lang="en-US" sz="4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Inertial Coordinates</a:t>
            </a:r>
            <a:endParaRPr lang="en-CA" sz="4000" dirty="0">
              <a:solidFill>
                <a:srgbClr val="002060"/>
              </a:solidFill>
            </a:endParaRPr>
          </a:p>
        </p:txBody>
      </p:sp>
      <p:sp>
        <p:nvSpPr>
          <p:cNvPr id="93" name="TextBox 92">
            <a:extLst>
              <a:ext uri="{FF2B5EF4-FFF2-40B4-BE49-F238E27FC236}">
                <a16:creationId xmlns:a16="http://schemas.microsoft.com/office/drawing/2014/main" id="{FB8C18A2-4656-4A7D-BD11-2EF52A803605}"/>
              </a:ext>
            </a:extLst>
          </p:cNvPr>
          <p:cNvSpPr txBox="1"/>
          <p:nvPr/>
        </p:nvSpPr>
        <p:spPr>
          <a:xfrm>
            <a:off x="7802513" y="5572661"/>
            <a:ext cx="2674987" cy="1323439"/>
          </a:xfrm>
          <a:prstGeom prst="rect">
            <a:avLst/>
          </a:prstGeom>
          <a:noFill/>
        </p:spPr>
        <p:txBody>
          <a:bodyPr wrap="square">
            <a:spAutoFit/>
          </a:bodyPr>
          <a:lstStyle/>
          <a:p>
            <a:r>
              <a:rPr lang="en-US" sz="4000" dirty="0" err="1">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Rindler</a:t>
            </a:r>
            <a:br>
              <a:rPr lang="en-US" sz="4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br>
            <a:r>
              <a:rPr lang="en-US" sz="4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Coordinates</a:t>
            </a:r>
            <a:endParaRPr lang="en-CA" sz="4000" dirty="0">
              <a:solidFill>
                <a:srgbClr val="C00000"/>
              </a:solidFill>
            </a:endParaRPr>
          </a:p>
        </p:txBody>
      </p:sp>
      <p:sp>
        <p:nvSpPr>
          <p:cNvPr id="94" name="TextBox 93">
            <a:extLst>
              <a:ext uri="{FF2B5EF4-FFF2-40B4-BE49-F238E27FC236}">
                <a16:creationId xmlns:a16="http://schemas.microsoft.com/office/drawing/2014/main" id="{03538D49-39FC-4C45-A38C-F4CBF79BEF50}"/>
              </a:ext>
            </a:extLst>
          </p:cNvPr>
          <p:cNvSpPr txBox="1"/>
          <p:nvPr/>
        </p:nvSpPr>
        <p:spPr>
          <a:xfrm>
            <a:off x="1" y="-76200"/>
            <a:ext cx="3390900" cy="707886"/>
          </a:xfrm>
          <a:prstGeom prst="rect">
            <a:avLst/>
          </a:prstGeom>
          <a:noFill/>
        </p:spPr>
        <p:txBody>
          <a:bodyPr wrap="square">
            <a:spAutoFit/>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Relativity 105b:</a:t>
            </a:r>
            <a:endParaRPr lang="en-CA" sz="4000" dirty="0"/>
          </a:p>
        </p:txBody>
      </p:sp>
    </p:spTree>
    <p:extLst>
      <p:ext uri="{BB962C8B-B14F-4D97-AF65-F5344CB8AC3E}">
        <p14:creationId xmlns:p14="http://schemas.microsoft.com/office/powerpoint/2010/main" val="186325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FCBA2A-C402-4A68-8A9E-A2074CD48D80}"/>
              </a:ext>
            </a:extLst>
          </p:cNvPr>
          <p:cNvSpPr txBox="1"/>
          <p:nvPr/>
        </p:nvSpPr>
        <p:spPr>
          <a:xfrm flipH="1">
            <a:off x="276802" y="2923761"/>
            <a:ext cx="7438448" cy="707886"/>
          </a:xfrm>
          <a:prstGeom prst="rect">
            <a:avLst/>
          </a:prstGeom>
          <a:noFill/>
        </p:spPr>
        <p:txBody>
          <a:bodyPr wrap="square" rtlCol="0">
            <a:spAutoFit/>
          </a:bodyPr>
          <a:lstStyle/>
          <a:p>
            <a:r>
              <a:rPr lang="en-US" sz="4000" dirty="0"/>
              <a:t>2. Basis Vectors as Tangent Vectors</a:t>
            </a:r>
            <a:endParaRPr lang="en-CA" sz="40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6C8A7A-98D0-4B08-826F-F872C220B245}"/>
                  </a:ext>
                </a:extLst>
              </p:cNvPr>
              <p:cNvSpPr txBox="1"/>
              <p:nvPr/>
            </p:nvSpPr>
            <p:spPr>
              <a:xfrm flipH="1">
                <a:off x="914560" y="3587195"/>
                <a:ext cx="3104989" cy="1583126"/>
              </a:xfrm>
              <a:prstGeom prst="rect">
                <a:avLst/>
              </a:prstGeom>
              <a:noFill/>
            </p:spPr>
            <p:txBody>
              <a:bodyPr wrap="square" rtlCol="0">
                <a:spAutoFit/>
              </a:bodyPr>
              <a:lstStyle/>
              <a:p>
                <a14:m>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𝑡</m:t>
                            </m:r>
                          </m:sub>
                        </m:sSub>
                      </m:e>
                    </m:acc>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r>
                          <a:rPr lang="en-US" sz="6000" i="1">
                            <a:latin typeface="Cambria Math" panose="02040503050406030204" pitchFamily="18" charset="0"/>
                          </a:rPr>
                          <m:t>𝜕</m:t>
                        </m:r>
                        <m:acc>
                          <m:accPr>
                            <m:chr m:val="⃗"/>
                            <m:ctrlPr>
                              <a:rPr lang="en-US" sz="6000" b="0" i="1" smtClean="0">
                                <a:solidFill>
                                  <a:srgbClr val="7030A0"/>
                                </a:solidFill>
                                <a:latin typeface="Cambria Math" panose="02040503050406030204" pitchFamily="18" charset="0"/>
                              </a:rPr>
                            </m:ctrlPr>
                          </m:accPr>
                          <m:e>
                            <m:r>
                              <a:rPr lang="en-US" sz="6000" b="0" i="1" smtClean="0">
                                <a:solidFill>
                                  <a:srgbClr val="7030A0"/>
                                </a:solidFill>
                                <a:latin typeface="Cambria Math" panose="02040503050406030204" pitchFamily="18" charset="0"/>
                              </a:rPr>
                              <m:t>𝑆</m:t>
                            </m:r>
                          </m:e>
                        </m:acc>
                      </m:num>
                      <m:den>
                        <m:r>
                          <a:rPr lang="en-US" sz="6000" b="0" i="1" smtClean="0">
                            <a:latin typeface="Cambria Math" panose="02040503050406030204" pitchFamily="18" charset="0"/>
                          </a:rPr>
                          <m:t>𝜕</m:t>
                        </m:r>
                        <m:r>
                          <a:rPr lang="en-US" sz="6000" b="0" i="1" smtClean="0">
                            <a:latin typeface="Cambria Math" panose="02040503050406030204" pitchFamily="18" charset="0"/>
                          </a:rPr>
                          <m:t> </m:t>
                        </m:r>
                        <m:r>
                          <a:rPr lang="en-US" sz="6000" b="0" i="1" smtClean="0">
                            <a:latin typeface="Cambria Math" panose="02040503050406030204" pitchFamily="18" charset="0"/>
                          </a:rPr>
                          <m:t>𝑐𝑡</m:t>
                        </m:r>
                      </m:den>
                    </m:f>
                  </m:oMath>
                </a14:m>
                <a:r>
                  <a:rPr lang="en-CA" sz="4000" dirty="0"/>
                  <a:t> </a:t>
                </a:r>
              </a:p>
            </p:txBody>
          </p:sp>
        </mc:Choice>
        <mc:Fallback xmlns="">
          <p:sp>
            <p:nvSpPr>
              <p:cNvPr id="8" name="TextBox 7">
                <a:extLst>
                  <a:ext uri="{FF2B5EF4-FFF2-40B4-BE49-F238E27FC236}">
                    <a16:creationId xmlns:a16="http://schemas.microsoft.com/office/drawing/2014/main" id="{D06C8A7A-98D0-4B08-826F-F872C220B245}"/>
                  </a:ext>
                </a:extLst>
              </p:cNvPr>
              <p:cNvSpPr txBox="1">
                <a:spLocks noRot="1" noChangeAspect="1" noMove="1" noResize="1" noEditPoints="1" noAdjustHandles="1" noChangeArrowheads="1" noChangeShapeType="1" noTextEdit="1"/>
              </p:cNvSpPr>
              <p:nvPr/>
            </p:nvSpPr>
            <p:spPr>
              <a:xfrm flipH="1">
                <a:off x="914560" y="3587195"/>
                <a:ext cx="3104989" cy="158312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37A7389-60C2-4409-9B40-2A7DED9DF216}"/>
                  </a:ext>
                </a:extLst>
              </p:cNvPr>
              <p:cNvSpPr txBox="1"/>
              <p:nvPr/>
            </p:nvSpPr>
            <p:spPr>
              <a:xfrm flipH="1">
                <a:off x="914561" y="5274874"/>
                <a:ext cx="2816754" cy="1583126"/>
              </a:xfrm>
              <a:prstGeom prst="rect">
                <a:avLst/>
              </a:prstGeom>
              <a:noFill/>
            </p:spPr>
            <p:txBody>
              <a:bodyPr wrap="square" rtlCol="0">
                <a:spAutoFit/>
              </a:bodyPr>
              <a:lstStyle/>
              <a:p>
                <a14:m>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r>
                          <a:rPr lang="en-US" sz="6000" i="1">
                            <a:latin typeface="Cambria Math" panose="02040503050406030204" pitchFamily="18" charset="0"/>
                          </a:rPr>
                          <m:t>𝜕</m:t>
                        </m:r>
                        <m:acc>
                          <m:accPr>
                            <m:chr m:val="⃗"/>
                            <m:ctrlPr>
                              <a:rPr lang="en-US" sz="6000" b="0" i="1" smtClean="0">
                                <a:solidFill>
                                  <a:srgbClr val="7030A0"/>
                                </a:solidFill>
                                <a:latin typeface="Cambria Math" panose="02040503050406030204" pitchFamily="18" charset="0"/>
                              </a:rPr>
                            </m:ctrlPr>
                          </m:accPr>
                          <m:e>
                            <m:r>
                              <a:rPr lang="en-US" sz="6000" b="0" i="1" smtClean="0">
                                <a:solidFill>
                                  <a:srgbClr val="7030A0"/>
                                </a:solidFill>
                                <a:latin typeface="Cambria Math" panose="02040503050406030204" pitchFamily="18" charset="0"/>
                              </a:rPr>
                              <m:t>𝑆</m:t>
                            </m:r>
                          </m:e>
                        </m:acc>
                      </m:num>
                      <m:den>
                        <m:r>
                          <a:rPr lang="en-US" sz="6000" b="0" i="1" smtClean="0">
                            <a:latin typeface="Cambria Math" panose="02040503050406030204" pitchFamily="18" charset="0"/>
                          </a:rPr>
                          <m:t>𝜕</m:t>
                        </m:r>
                        <m:r>
                          <a:rPr lang="en-US" sz="6000" b="0" i="1" smtClean="0">
                            <a:solidFill>
                              <a:srgbClr val="0070C0"/>
                            </a:solidFill>
                            <a:latin typeface="Cambria Math" panose="02040503050406030204" pitchFamily="18" charset="0"/>
                          </a:rPr>
                          <m:t>𝑥</m:t>
                        </m:r>
                      </m:den>
                    </m:f>
                  </m:oMath>
                </a14:m>
                <a:r>
                  <a:rPr lang="en-CA" sz="4000" dirty="0"/>
                  <a:t> </a:t>
                </a:r>
              </a:p>
            </p:txBody>
          </p:sp>
        </mc:Choice>
        <mc:Fallback xmlns="">
          <p:sp>
            <p:nvSpPr>
              <p:cNvPr id="13" name="TextBox 12">
                <a:extLst>
                  <a:ext uri="{FF2B5EF4-FFF2-40B4-BE49-F238E27FC236}">
                    <a16:creationId xmlns:a16="http://schemas.microsoft.com/office/drawing/2014/main" id="{537A7389-60C2-4409-9B40-2A7DED9DF216}"/>
                  </a:ext>
                </a:extLst>
              </p:cNvPr>
              <p:cNvSpPr txBox="1">
                <a:spLocks noRot="1" noChangeAspect="1" noMove="1" noResize="1" noEditPoints="1" noAdjustHandles="1" noChangeArrowheads="1" noChangeShapeType="1" noTextEdit="1"/>
              </p:cNvSpPr>
              <p:nvPr/>
            </p:nvSpPr>
            <p:spPr>
              <a:xfrm flipH="1">
                <a:off x="914561" y="5274874"/>
                <a:ext cx="2816754" cy="1583126"/>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A770F96-0AE5-4FF3-A9EF-86753F9D619B}"/>
                  </a:ext>
                </a:extLst>
              </p:cNvPr>
              <p:cNvSpPr txBox="1"/>
              <p:nvPr/>
            </p:nvSpPr>
            <p:spPr>
              <a:xfrm flipH="1">
                <a:off x="5219860" y="3587195"/>
                <a:ext cx="3104989" cy="1583126"/>
              </a:xfrm>
              <a:prstGeom prst="rect">
                <a:avLst/>
              </a:prstGeom>
              <a:noFill/>
            </p:spPr>
            <p:txBody>
              <a:bodyPr wrap="square" rtlCol="0">
                <a:spAutoFit/>
              </a:bodyPr>
              <a:lstStyle/>
              <a:p>
                <a14:m>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𝑡</m:t>
                                </m:r>
                              </m:sub>
                            </m:sSub>
                          </m:e>
                        </m:acc>
                      </m:e>
                    </m:acc>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r>
                          <a:rPr lang="en-US" sz="6000" i="1">
                            <a:latin typeface="Cambria Math" panose="02040503050406030204" pitchFamily="18" charset="0"/>
                          </a:rPr>
                          <m:t>𝜕</m:t>
                        </m:r>
                        <m:acc>
                          <m:accPr>
                            <m:chr m:val="⃗"/>
                            <m:ctrlPr>
                              <a:rPr lang="en-US" sz="6000" b="0" i="1" smtClean="0">
                                <a:solidFill>
                                  <a:srgbClr val="7030A0"/>
                                </a:solidFill>
                                <a:latin typeface="Cambria Math" panose="02040503050406030204" pitchFamily="18" charset="0"/>
                              </a:rPr>
                            </m:ctrlPr>
                          </m:accPr>
                          <m:e>
                            <m:r>
                              <a:rPr lang="en-US" sz="6000" b="0" i="1" smtClean="0">
                                <a:solidFill>
                                  <a:srgbClr val="7030A0"/>
                                </a:solidFill>
                                <a:latin typeface="Cambria Math" panose="02040503050406030204" pitchFamily="18" charset="0"/>
                              </a:rPr>
                              <m:t>𝑆</m:t>
                            </m:r>
                          </m:e>
                        </m:acc>
                      </m:num>
                      <m:den>
                        <m:r>
                          <a:rPr lang="en-US" sz="6000" b="0" i="1" smtClean="0">
                            <a:latin typeface="Cambria Math" panose="02040503050406030204" pitchFamily="18" charset="0"/>
                          </a:rPr>
                          <m:t>𝜕</m:t>
                        </m:r>
                        <m:r>
                          <a:rPr lang="en-US" sz="6000" b="0" i="1" smtClean="0">
                            <a:latin typeface="Cambria Math" panose="02040503050406030204" pitchFamily="18" charset="0"/>
                          </a:rPr>
                          <m:t> </m:t>
                        </m:r>
                        <m:r>
                          <a:rPr lang="en-US" sz="6000" b="0" i="1" smtClean="0">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den>
                    </m:f>
                  </m:oMath>
                </a14:m>
                <a:r>
                  <a:rPr lang="en-CA" sz="4000" dirty="0"/>
                  <a:t> </a:t>
                </a:r>
              </a:p>
            </p:txBody>
          </p:sp>
        </mc:Choice>
        <mc:Fallback xmlns="">
          <p:sp>
            <p:nvSpPr>
              <p:cNvPr id="14" name="TextBox 13">
                <a:extLst>
                  <a:ext uri="{FF2B5EF4-FFF2-40B4-BE49-F238E27FC236}">
                    <a16:creationId xmlns:a16="http://schemas.microsoft.com/office/drawing/2014/main" id="{AA770F96-0AE5-4FF3-A9EF-86753F9D619B}"/>
                  </a:ext>
                </a:extLst>
              </p:cNvPr>
              <p:cNvSpPr txBox="1">
                <a:spLocks noRot="1" noChangeAspect="1" noMove="1" noResize="1" noEditPoints="1" noAdjustHandles="1" noChangeArrowheads="1" noChangeShapeType="1" noTextEdit="1"/>
              </p:cNvSpPr>
              <p:nvPr/>
            </p:nvSpPr>
            <p:spPr>
              <a:xfrm flipH="1">
                <a:off x="5219860" y="3587195"/>
                <a:ext cx="3104989" cy="1583126"/>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470D4DF-488D-4D94-9338-3BB78DC44469}"/>
                  </a:ext>
                </a:extLst>
              </p:cNvPr>
              <p:cNvSpPr txBox="1"/>
              <p:nvPr/>
            </p:nvSpPr>
            <p:spPr>
              <a:xfrm flipH="1">
                <a:off x="5219861" y="5274874"/>
                <a:ext cx="2816754" cy="1583126"/>
              </a:xfrm>
              <a:prstGeom prst="rect">
                <a:avLst/>
              </a:prstGeom>
              <a:noFill/>
            </p:spPr>
            <p:txBody>
              <a:bodyPr wrap="square" rtlCol="0">
                <a:spAutoFit/>
              </a:bodyPr>
              <a:lstStyle/>
              <a:p>
                <a14:m>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𝑥</m:t>
                                </m:r>
                              </m:sub>
                            </m:sSub>
                          </m:e>
                        </m:acc>
                      </m:e>
                    </m:acc>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r>
                          <a:rPr lang="en-US" sz="6000" i="1">
                            <a:latin typeface="Cambria Math" panose="02040503050406030204" pitchFamily="18" charset="0"/>
                          </a:rPr>
                          <m:t>𝜕</m:t>
                        </m:r>
                        <m:acc>
                          <m:accPr>
                            <m:chr m:val="⃗"/>
                            <m:ctrlPr>
                              <a:rPr lang="en-US" sz="6000" b="0" i="1" smtClean="0">
                                <a:solidFill>
                                  <a:srgbClr val="7030A0"/>
                                </a:solidFill>
                                <a:latin typeface="Cambria Math" panose="02040503050406030204" pitchFamily="18" charset="0"/>
                              </a:rPr>
                            </m:ctrlPr>
                          </m:accPr>
                          <m:e>
                            <m:r>
                              <a:rPr lang="en-US" sz="6000" b="0" i="1" smtClean="0">
                                <a:solidFill>
                                  <a:srgbClr val="7030A0"/>
                                </a:solidFill>
                                <a:latin typeface="Cambria Math" panose="02040503050406030204" pitchFamily="18" charset="0"/>
                              </a:rPr>
                              <m:t>𝑆</m:t>
                            </m:r>
                          </m:e>
                        </m:acc>
                      </m:num>
                      <m:den>
                        <m:r>
                          <a:rPr lang="en-US" sz="6000" b="0" i="1" smtClean="0">
                            <a:latin typeface="Cambria Math" panose="02040503050406030204" pitchFamily="18" charset="0"/>
                          </a:rPr>
                          <m:t>𝜕</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den>
                    </m:f>
                  </m:oMath>
                </a14:m>
                <a:r>
                  <a:rPr lang="en-CA" sz="4000" dirty="0"/>
                  <a:t> </a:t>
                </a:r>
              </a:p>
            </p:txBody>
          </p:sp>
        </mc:Choice>
        <mc:Fallback xmlns="">
          <p:sp>
            <p:nvSpPr>
              <p:cNvPr id="15" name="TextBox 14">
                <a:extLst>
                  <a:ext uri="{FF2B5EF4-FFF2-40B4-BE49-F238E27FC236}">
                    <a16:creationId xmlns:a16="http://schemas.microsoft.com/office/drawing/2014/main" id="{F470D4DF-488D-4D94-9338-3BB78DC44469}"/>
                  </a:ext>
                </a:extLst>
              </p:cNvPr>
              <p:cNvSpPr txBox="1">
                <a:spLocks noRot="1" noChangeAspect="1" noMove="1" noResize="1" noEditPoints="1" noAdjustHandles="1" noChangeArrowheads="1" noChangeShapeType="1" noTextEdit="1"/>
              </p:cNvSpPr>
              <p:nvPr/>
            </p:nvSpPr>
            <p:spPr>
              <a:xfrm flipH="1">
                <a:off x="5219861" y="5274874"/>
                <a:ext cx="2816754" cy="1583126"/>
              </a:xfrm>
              <a:prstGeom prst="rect">
                <a:avLst/>
              </a:prstGeom>
              <a:blipFill>
                <a:blip r:embed="rId8"/>
                <a:stretch>
                  <a:fillRect/>
                </a:stretch>
              </a:blipFill>
            </p:spPr>
            <p:txBody>
              <a:bodyPr/>
              <a:lstStyle/>
              <a:p>
                <a:r>
                  <a:rPr lang="en-CA">
                    <a:noFill/>
                  </a:rPr>
                  <a:t> </a:t>
                </a:r>
              </a:p>
            </p:txBody>
          </p:sp>
        </mc:Fallback>
      </mc:AlternateContent>
      <p:grpSp>
        <p:nvGrpSpPr>
          <p:cNvPr id="7" name="Group 6">
            <a:extLst>
              <a:ext uri="{FF2B5EF4-FFF2-40B4-BE49-F238E27FC236}">
                <a16:creationId xmlns:a16="http://schemas.microsoft.com/office/drawing/2014/main" id="{6BF80F92-D884-4393-BBBC-BE05D41F5B9E}"/>
              </a:ext>
            </a:extLst>
          </p:cNvPr>
          <p:cNvGrpSpPr/>
          <p:nvPr/>
        </p:nvGrpSpPr>
        <p:grpSpPr>
          <a:xfrm>
            <a:off x="283429" y="146602"/>
            <a:ext cx="11570639" cy="2401127"/>
            <a:chOff x="283429" y="146602"/>
            <a:chExt cx="11570639" cy="2401127"/>
          </a:xfrm>
        </p:grpSpPr>
        <p:grpSp>
          <p:nvGrpSpPr>
            <p:cNvPr id="2" name="Group 1">
              <a:extLst>
                <a:ext uri="{FF2B5EF4-FFF2-40B4-BE49-F238E27FC236}">
                  <a16:creationId xmlns:a16="http://schemas.microsoft.com/office/drawing/2014/main" id="{03A3E482-3435-4D0C-8C45-FC6EC2F1F514}"/>
                </a:ext>
              </a:extLst>
            </p:cNvPr>
            <p:cNvGrpSpPr/>
            <p:nvPr/>
          </p:nvGrpSpPr>
          <p:grpSpPr>
            <a:xfrm>
              <a:off x="283429" y="146602"/>
              <a:ext cx="11570639" cy="2401127"/>
              <a:chOff x="283429" y="146602"/>
              <a:chExt cx="11570639" cy="2401127"/>
            </a:xfrm>
          </p:grpSpPr>
          <p:sp>
            <p:nvSpPr>
              <p:cNvPr id="4" name="TextBox 3">
                <a:extLst>
                  <a:ext uri="{FF2B5EF4-FFF2-40B4-BE49-F238E27FC236}">
                    <a16:creationId xmlns:a16="http://schemas.microsoft.com/office/drawing/2014/main" id="{C9776394-7B48-4040-8333-4C612CE0A0A1}"/>
                  </a:ext>
                </a:extLst>
              </p:cNvPr>
              <p:cNvSpPr txBox="1"/>
              <p:nvPr/>
            </p:nvSpPr>
            <p:spPr>
              <a:xfrm flipH="1">
                <a:off x="283429" y="146602"/>
                <a:ext cx="6606873" cy="707886"/>
              </a:xfrm>
              <a:prstGeom prst="rect">
                <a:avLst/>
              </a:prstGeom>
              <a:noFill/>
            </p:spPr>
            <p:txBody>
              <a:bodyPr wrap="square" rtlCol="0">
                <a:spAutoFit/>
              </a:bodyPr>
              <a:lstStyle/>
              <a:p>
                <a:r>
                  <a:rPr lang="en-US" sz="4000" dirty="0"/>
                  <a:t>1. Multivariable Chain Rule </a:t>
                </a:r>
                <a:endParaRPr lang="en-CA" sz="40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7A4E20B-5D10-4845-960D-7871871649BD}"/>
                      </a:ext>
                    </a:extLst>
                  </p:cNvPr>
                  <p:cNvSpPr txBox="1"/>
                  <p:nvPr/>
                </p:nvSpPr>
                <p:spPr>
                  <a:xfrm flipH="1">
                    <a:off x="5797157" y="994740"/>
                    <a:ext cx="6056911" cy="1552989"/>
                  </a:xfrm>
                  <a:prstGeom prst="rect">
                    <a:avLst/>
                  </a:prstGeom>
                  <a:noFill/>
                </p:spPr>
                <p:txBody>
                  <a:bodyPr wrap="square" rtlCol="0">
                    <a:spAutoFit/>
                  </a:bodyPr>
                  <a:lstStyle/>
                  <a:p>
                    <a14:m>
                      <m:oMath xmlns:m="http://schemas.openxmlformats.org/officeDocument/2006/math">
                        <m:f>
                          <m:fPr>
                            <m:ctrlPr>
                              <a:rPr lang="en-US" sz="6000" b="0" i="1" smtClean="0">
                                <a:solidFill>
                                  <a:schemeClr val="tx1"/>
                                </a:solidFill>
                                <a:latin typeface="Cambria Math" panose="02040503050406030204" pitchFamily="18" charset="0"/>
                              </a:rPr>
                            </m:ctrlPr>
                          </m:fPr>
                          <m:num>
                            <m:r>
                              <a:rPr lang="en-US" sz="6000" b="0" i="1" smtClean="0">
                                <a:solidFill>
                                  <a:schemeClr val="tx1"/>
                                </a:solidFill>
                                <a:latin typeface="Cambria Math" panose="02040503050406030204" pitchFamily="18" charset="0"/>
                              </a:rPr>
                              <m:t>𝑑</m:t>
                            </m:r>
                            <m:r>
                              <a:rPr lang="en-US" sz="6000" b="0" i="1" smtClean="0">
                                <a:solidFill>
                                  <a:srgbClr val="FF0000"/>
                                </a:solidFill>
                                <a:latin typeface="Cambria Math" panose="02040503050406030204" pitchFamily="18" charset="0"/>
                              </a:rPr>
                              <m:t>𝑓</m:t>
                            </m:r>
                          </m:num>
                          <m:den>
                            <m:r>
                              <a:rPr lang="en-US" sz="6000" b="0" i="1" smtClean="0">
                                <a:solidFill>
                                  <a:schemeClr val="tx1"/>
                                </a:solidFill>
                                <a:latin typeface="Cambria Math" panose="02040503050406030204" pitchFamily="18" charset="0"/>
                              </a:rPr>
                              <m:t>𝑑</m:t>
                            </m:r>
                            <m:r>
                              <a:rPr lang="en-US" sz="6000" b="0" i="1" smtClean="0">
                                <a:solidFill>
                                  <a:srgbClr val="FFC000"/>
                                </a:solidFill>
                                <a:latin typeface="Cambria Math" panose="02040503050406030204" pitchFamily="18" charset="0"/>
                              </a:rPr>
                              <m:t>𝜆</m:t>
                            </m:r>
                          </m:den>
                        </m:f>
                        <m:r>
                          <a:rPr lang="en-US" sz="6000" b="0" i="1" smtClean="0">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m:t>
                            </m:r>
                            <m:r>
                              <a:rPr lang="en-US" sz="6000" i="1">
                                <a:solidFill>
                                  <a:srgbClr val="FF0000"/>
                                </a:solidFill>
                                <a:latin typeface="Cambria Math" panose="02040503050406030204" pitchFamily="18" charset="0"/>
                              </a:rPr>
                              <m:t>𝑓</m:t>
                            </m:r>
                          </m:num>
                          <m:den>
                            <m:r>
                              <a:rPr lang="en-US" sz="6000" i="1">
                                <a:latin typeface="Cambria Math" panose="02040503050406030204" pitchFamily="18" charset="0"/>
                              </a:rPr>
                              <m:t>𝜕</m:t>
                            </m:r>
                            <m:r>
                              <a:rPr lang="en-US" sz="6000" i="1">
                                <a:solidFill>
                                  <a:srgbClr val="0070C0"/>
                                </a:solidFill>
                                <a:latin typeface="Cambria Math" panose="02040503050406030204" pitchFamily="18" charset="0"/>
                              </a:rPr>
                              <m:t>𝑥</m:t>
                            </m:r>
                          </m:den>
                        </m:f>
                        <m:f>
                          <m:fPr>
                            <m:ctrlPr>
                              <a:rPr lang="en-US" sz="6000" i="1">
                                <a:latin typeface="Cambria Math" panose="02040503050406030204" pitchFamily="18" charset="0"/>
                              </a:rPr>
                            </m:ctrlPr>
                          </m:fPr>
                          <m:num>
                            <m:r>
                              <a:rPr lang="en-US" sz="6000" b="0" i="1" smtClean="0">
                                <a:latin typeface="Cambria Math" panose="02040503050406030204" pitchFamily="18" charset="0"/>
                              </a:rPr>
                              <m:t>𝑑</m:t>
                            </m:r>
                            <m:r>
                              <a:rPr lang="en-US" sz="6000" i="1">
                                <a:solidFill>
                                  <a:srgbClr val="0070C0"/>
                                </a:solidFill>
                                <a:latin typeface="Cambria Math" panose="02040503050406030204" pitchFamily="18" charset="0"/>
                              </a:rPr>
                              <m:t>𝑥</m:t>
                            </m:r>
                          </m:num>
                          <m:den>
                            <m:r>
                              <a:rPr lang="en-US" sz="6000" b="0" i="1" smtClean="0">
                                <a:latin typeface="Cambria Math" panose="02040503050406030204" pitchFamily="18" charset="0"/>
                              </a:rPr>
                              <m:t>𝑑</m:t>
                            </m:r>
                            <m:r>
                              <a:rPr lang="en-US" sz="6000" i="1">
                                <a:solidFill>
                                  <a:srgbClr val="FFC000"/>
                                </a:solidFill>
                                <a:latin typeface="Cambria Math" panose="02040503050406030204" pitchFamily="18" charset="0"/>
                              </a:rPr>
                              <m:t>𝜆</m:t>
                            </m:r>
                          </m:den>
                        </m:f>
                        <m:r>
                          <a:rPr lang="en-US" sz="6000" b="0" i="1" smtClean="0">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m:t>
                            </m:r>
                            <m:r>
                              <a:rPr lang="en-US" sz="6000" i="1">
                                <a:solidFill>
                                  <a:srgbClr val="FF0000"/>
                                </a:solidFill>
                                <a:latin typeface="Cambria Math" panose="02040503050406030204" pitchFamily="18" charset="0"/>
                              </a:rPr>
                              <m:t>𝑓</m:t>
                            </m:r>
                          </m:num>
                          <m:den>
                            <m:r>
                              <a:rPr lang="en-US" sz="6000" i="1">
                                <a:latin typeface="Cambria Math" panose="02040503050406030204" pitchFamily="18" charset="0"/>
                              </a:rPr>
                              <m:t>𝜕</m:t>
                            </m:r>
                            <m:r>
                              <a:rPr lang="en-US" sz="6000" b="0" i="1" smtClean="0">
                                <a:solidFill>
                                  <a:srgbClr val="0070C0"/>
                                </a:solidFill>
                                <a:latin typeface="Cambria Math" panose="02040503050406030204" pitchFamily="18" charset="0"/>
                              </a:rPr>
                              <m:t>𝑦</m:t>
                            </m:r>
                          </m:den>
                        </m:f>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𝑑</m:t>
                            </m:r>
                            <m:r>
                              <a:rPr lang="en-US" sz="6000" i="1">
                                <a:solidFill>
                                  <a:srgbClr val="0070C0"/>
                                </a:solidFill>
                                <a:latin typeface="Cambria Math" panose="02040503050406030204" pitchFamily="18" charset="0"/>
                              </a:rPr>
                              <m:t>𝑦</m:t>
                            </m:r>
                          </m:num>
                          <m:den>
                            <m:r>
                              <a:rPr lang="en-US" sz="6000" b="0" i="1" smtClean="0">
                                <a:latin typeface="Cambria Math" panose="02040503050406030204" pitchFamily="18" charset="0"/>
                              </a:rPr>
                              <m:t>𝑑</m:t>
                            </m:r>
                            <m:r>
                              <a:rPr lang="en-US" sz="6000" i="1">
                                <a:solidFill>
                                  <a:srgbClr val="FFC000"/>
                                </a:solidFill>
                                <a:latin typeface="Cambria Math" panose="02040503050406030204" pitchFamily="18" charset="0"/>
                              </a:rPr>
                              <m:t>𝜆</m:t>
                            </m:r>
                          </m:den>
                        </m:f>
                      </m:oMath>
                    </a14:m>
                    <a:r>
                      <a:rPr lang="en-CA" sz="4000" dirty="0"/>
                      <a:t> </a:t>
                    </a:r>
                  </a:p>
                </p:txBody>
              </p:sp>
            </mc:Choice>
            <mc:Fallback xmlns="">
              <p:sp>
                <p:nvSpPr>
                  <p:cNvPr id="10" name="TextBox 9">
                    <a:extLst>
                      <a:ext uri="{FF2B5EF4-FFF2-40B4-BE49-F238E27FC236}">
                        <a16:creationId xmlns:a16="http://schemas.microsoft.com/office/drawing/2014/main" id="{D7A4E20B-5D10-4845-960D-7871871649BD}"/>
                      </a:ext>
                    </a:extLst>
                  </p:cNvPr>
                  <p:cNvSpPr txBox="1">
                    <a:spLocks noRot="1" noChangeAspect="1" noMove="1" noResize="1" noEditPoints="1" noAdjustHandles="1" noChangeArrowheads="1" noChangeShapeType="1" noTextEdit="1"/>
                  </p:cNvSpPr>
                  <p:nvPr/>
                </p:nvSpPr>
                <p:spPr>
                  <a:xfrm flipH="1">
                    <a:off x="5797157" y="994740"/>
                    <a:ext cx="6056911" cy="1552989"/>
                  </a:xfrm>
                  <a:prstGeom prst="rect">
                    <a:avLst/>
                  </a:prstGeom>
                  <a:blipFill>
                    <a:blip r:embed="rId9"/>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D6FDD5-9888-4284-B2B1-241868172E46}"/>
                    </a:ext>
                  </a:extLst>
                </p:cNvPr>
                <p:cNvSpPr txBox="1"/>
                <p:nvPr/>
              </p:nvSpPr>
              <p:spPr>
                <a:xfrm flipH="1">
                  <a:off x="577456" y="1242390"/>
                  <a:ext cx="3594493" cy="926087"/>
                </a:xfrm>
                <a:prstGeom prst="rect">
                  <a:avLst/>
                </a:prstGeom>
                <a:noFill/>
              </p:spPr>
              <p:txBody>
                <a:bodyPr wrap="square" rtlCol="0">
                  <a:spAutoFit/>
                </a:bodyPr>
                <a:lstStyle/>
                <a:p>
                  <a14:m>
                    <m:oMath xmlns:m="http://schemas.openxmlformats.org/officeDocument/2006/math">
                      <m:r>
                        <a:rPr lang="en-US" sz="4800" i="1">
                          <a:solidFill>
                            <a:srgbClr val="FF0000"/>
                          </a:solidFill>
                          <a:latin typeface="Cambria Math" panose="02040503050406030204" pitchFamily="18" charset="0"/>
                        </a:rPr>
                        <m:t>𝑓</m:t>
                      </m:r>
                      <m:d>
                        <m:dPr>
                          <m:ctrlPr>
                            <a:rPr lang="en-US" sz="4800" i="1">
                              <a:latin typeface="Cambria Math" panose="02040503050406030204" pitchFamily="18" charset="0"/>
                            </a:rPr>
                          </m:ctrlPr>
                        </m:dPr>
                        <m:e>
                          <m:r>
                            <a:rPr lang="en-US" sz="4800" i="1">
                              <a:solidFill>
                                <a:srgbClr val="0070C0"/>
                              </a:solidFill>
                              <a:latin typeface="Cambria Math" panose="02040503050406030204" pitchFamily="18" charset="0"/>
                            </a:rPr>
                            <m:t>𝑥</m:t>
                          </m:r>
                          <m:d>
                            <m:dPr>
                              <m:ctrlPr>
                                <a:rPr lang="en-US" sz="4800" i="1">
                                  <a:latin typeface="Cambria Math" panose="02040503050406030204" pitchFamily="18" charset="0"/>
                                </a:rPr>
                              </m:ctrlPr>
                            </m:dPr>
                            <m:e>
                              <m:r>
                                <a:rPr lang="en-US" sz="4800" i="1">
                                  <a:solidFill>
                                    <a:srgbClr val="FFC000"/>
                                  </a:solidFill>
                                  <a:latin typeface="Cambria Math" panose="02040503050406030204" pitchFamily="18" charset="0"/>
                                </a:rPr>
                                <m:t>𝜆</m:t>
                              </m:r>
                            </m:e>
                          </m:d>
                          <m:r>
                            <a:rPr lang="en-US" sz="4800" i="1">
                              <a:latin typeface="Cambria Math" panose="02040503050406030204" pitchFamily="18" charset="0"/>
                            </a:rPr>
                            <m:t>,</m:t>
                          </m:r>
                          <m:r>
                            <a:rPr lang="en-US" sz="4800" i="1">
                              <a:solidFill>
                                <a:srgbClr val="0070C0"/>
                              </a:solidFill>
                              <a:latin typeface="Cambria Math" panose="02040503050406030204" pitchFamily="18" charset="0"/>
                            </a:rPr>
                            <m:t>𝑦</m:t>
                          </m:r>
                          <m:d>
                            <m:dPr>
                              <m:ctrlPr>
                                <a:rPr lang="en-US" sz="4800" i="1">
                                  <a:latin typeface="Cambria Math" panose="02040503050406030204" pitchFamily="18" charset="0"/>
                                </a:rPr>
                              </m:ctrlPr>
                            </m:dPr>
                            <m:e>
                              <m:r>
                                <a:rPr lang="en-US" sz="4800" i="1">
                                  <a:solidFill>
                                    <a:srgbClr val="FFC000"/>
                                  </a:solidFill>
                                  <a:latin typeface="Cambria Math" panose="02040503050406030204" pitchFamily="18" charset="0"/>
                                </a:rPr>
                                <m:t>𝜆</m:t>
                              </m:r>
                            </m:e>
                          </m:d>
                        </m:e>
                      </m:d>
                    </m:oMath>
                  </a14:m>
                  <a:r>
                    <a:rPr lang="en-CA" sz="4800" dirty="0"/>
                    <a:t> </a:t>
                  </a:r>
                </a:p>
              </p:txBody>
            </p:sp>
          </mc:Choice>
          <mc:Fallback xmlns="">
            <p:sp>
              <p:nvSpPr>
                <p:cNvPr id="11" name="TextBox 10">
                  <a:extLst>
                    <a:ext uri="{FF2B5EF4-FFF2-40B4-BE49-F238E27FC236}">
                      <a16:creationId xmlns:a16="http://schemas.microsoft.com/office/drawing/2014/main" id="{4CD6FDD5-9888-4284-B2B1-241868172E46}"/>
                    </a:ext>
                  </a:extLst>
                </p:cNvPr>
                <p:cNvSpPr txBox="1">
                  <a:spLocks noRot="1" noChangeAspect="1" noMove="1" noResize="1" noEditPoints="1" noAdjustHandles="1" noChangeArrowheads="1" noChangeShapeType="1" noTextEdit="1"/>
                </p:cNvSpPr>
                <p:nvPr/>
              </p:nvSpPr>
              <p:spPr>
                <a:xfrm flipH="1">
                  <a:off x="577456" y="1242390"/>
                  <a:ext cx="3594493" cy="926087"/>
                </a:xfrm>
                <a:prstGeom prst="rect">
                  <a:avLst/>
                </a:prstGeom>
                <a:blipFill>
                  <a:blip r:embed="rId10"/>
                  <a:stretch>
                    <a:fillRect/>
                  </a:stretch>
                </a:blipFill>
              </p:spPr>
              <p:txBody>
                <a:bodyPr/>
                <a:lstStyle/>
                <a:p>
                  <a:r>
                    <a:rPr lang="en-CA">
                      <a:noFill/>
                    </a:rPr>
                    <a:t> </a:t>
                  </a:r>
                </a:p>
              </p:txBody>
            </p:sp>
          </mc:Fallback>
        </mc:AlternateContent>
        <p:cxnSp>
          <p:nvCxnSpPr>
            <p:cNvPr id="5" name="Straight Arrow Connector 4">
              <a:extLst>
                <a:ext uri="{FF2B5EF4-FFF2-40B4-BE49-F238E27FC236}">
                  <a16:creationId xmlns:a16="http://schemas.microsoft.com/office/drawing/2014/main" id="{F72CA9AA-10A7-4B66-9B4A-70633477D91E}"/>
                </a:ext>
              </a:extLst>
            </p:cNvPr>
            <p:cNvCxnSpPr/>
            <p:nvPr/>
          </p:nvCxnSpPr>
          <p:spPr>
            <a:xfrm>
              <a:off x="4419600" y="1752600"/>
              <a:ext cx="10287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79697399"/>
      </p:ext>
    </p:extLst>
  </p:cSld>
  <p:clrMapOvr>
    <a:masterClrMapping/>
  </p:clrMapOvr>
  <mc:AlternateContent xmlns:mc="http://schemas.openxmlformats.org/markup-compatibility/2006" xmlns:p14="http://schemas.microsoft.com/office/powerpoint/2010/main">
    <mc:Choice Requires="p14">
      <p:transition spd="slow" p14:dur="2000" advTm="11433"/>
    </mc:Choice>
    <mc:Fallback xmlns="">
      <p:transition spd="slow" advTm="114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6C39263-BCAC-435A-9E89-5DBC4698665D}"/>
                  </a:ext>
                </a:extLst>
              </p:cNvPr>
              <p:cNvSpPr txBox="1"/>
              <p:nvPr/>
            </p:nvSpPr>
            <p:spPr>
              <a:xfrm>
                <a:off x="1288772" y="184684"/>
                <a:ext cx="9816550" cy="1013547"/>
              </a:xfrm>
              <a:prstGeom prst="rect">
                <a:avLst/>
              </a:prstGeom>
              <a:noFill/>
              <a:ln w="38100">
                <a:solidFill>
                  <a:schemeClr val="tx1"/>
                </a:solidFill>
              </a:ln>
            </p:spPr>
            <p:txBody>
              <a:bodyPr wrap="square">
                <a:spAutoFit/>
              </a:bodyPr>
              <a:lstStyle/>
              <a:p>
                <a:pPr algn="ctr"/>
                <a14:m>
                  <m:oMath xmlns:m="http://schemas.openxmlformats.org/officeDocument/2006/math">
                    <m:r>
                      <a:rPr lang="en-US" sz="4000" i="1" smtClean="0">
                        <a:latin typeface="Cambria Math" panose="02040503050406030204" pitchFamily="18" charset="0"/>
                      </a:rPr>
                      <m:t>𝑐</m:t>
                    </m:r>
                    <m:r>
                      <a:rPr lang="en-US" sz="4000" i="1">
                        <a:solidFill>
                          <a:srgbClr val="0070C0"/>
                        </a:solidFill>
                        <a:latin typeface="Cambria Math" panose="02040503050406030204" pitchFamily="18" charset="0"/>
                      </a:rPr>
                      <m:t>𝑡</m:t>
                    </m:r>
                    <m:r>
                      <a:rPr lang="en-US" sz="4000" b="0" i="1" smtClean="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sinh</m:t>
                        </m:r>
                      </m:fName>
                      <m:e>
                        <m:d>
                          <m:dPr>
                            <m:ctrlPr>
                              <a:rPr lang="en-US" sz="4000" b="0" i="1" smtClean="0">
                                <a:latin typeface="Cambria Math" panose="02040503050406030204" pitchFamily="18" charset="0"/>
                              </a:rPr>
                            </m:ctrlPr>
                          </m:dPr>
                          <m:e>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𝛼</m:t>
                                </m:r>
                              </m:num>
                              <m:den>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𝑐</m:t>
                                    </m:r>
                                  </m:e>
                                  <m:sup>
                                    <m:r>
                                      <a:rPr lang="en-US" sz="4000" b="0" i="1" smtClean="0">
                                        <a:latin typeface="Cambria Math" panose="02040503050406030204" pitchFamily="18" charset="0"/>
                                      </a:rPr>
                                      <m:t>2</m:t>
                                    </m:r>
                                  </m:sup>
                                </m:sSup>
                              </m:den>
                            </m:f>
                            <m:r>
                              <a:rPr lang="en-US" sz="4000" b="0" i="1" smtClean="0">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a14:m>
                <a:r>
                  <a:rPr lang="en-US" sz="4000" b="0" i="1" dirty="0">
                    <a:solidFill>
                      <a:srgbClr val="C00000"/>
                    </a:solidFill>
                    <a:latin typeface="Cambria Math" panose="02040503050406030204" pitchFamily="18" charset="0"/>
                  </a:rPr>
                  <a:t>          </a:t>
                </a:r>
                <a14:m>
                  <m:oMath xmlns:m="http://schemas.openxmlformats.org/officeDocument/2006/math">
                    <m:r>
                      <a:rPr lang="en-US" sz="4000" b="0" i="1" smtClean="0">
                        <a:solidFill>
                          <a:srgbClr val="0070C0"/>
                        </a:solidFill>
                        <a:latin typeface="Cambria Math" panose="02040503050406030204" pitchFamily="18" charset="0"/>
                      </a:rPr>
                      <m:t> </m:t>
                    </m:r>
                    <m:r>
                      <a:rPr lang="en-US" sz="4000" i="1">
                        <a:solidFill>
                          <a:srgbClr val="0070C0"/>
                        </a:solidFill>
                        <a:latin typeface="Cambria Math" panose="02040503050406030204" pitchFamily="18" charset="0"/>
                      </a:rPr>
                      <m:t>𝑥</m:t>
                    </m:r>
                    <m:r>
                      <a:rPr lang="en-US" sz="4000" b="0" i="1" smtClean="0">
                        <a:solidFill>
                          <a:schemeClr val="tx1"/>
                        </a:solidFill>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b="0" i="0" smtClean="0">
                            <a:latin typeface="Cambria Math" panose="02040503050406030204" pitchFamily="18" charset="0"/>
                          </a:rPr>
                          <m:t>cos</m:t>
                        </m:r>
                        <m:r>
                          <m:rPr>
                            <m:sty m:val="p"/>
                          </m:rPr>
                          <a:rPr lang="en-US" sz="4000">
                            <a:latin typeface="Cambria Math" panose="02040503050406030204" pitchFamily="18" charset="0"/>
                          </a:rPr>
                          <m:t>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b="0" i="1" smtClean="0">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a14:m>
                <a:r>
                  <a:rPr lang="en-CA" sz="4000" dirty="0"/>
                  <a:t> </a:t>
                </a:r>
              </a:p>
            </p:txBody>
          </p:sp>
        </mc:Choice>
        <mc:Fallback xmlns="">
          <p:sp>
            <p:nvSpPr>
              <p:cNvPr id="10" name="TextBox 9">
                <a:extLst>
                  <a:ext uri="{FF2B5EF4-FFF2-40B4-BE49-F238E27FC236}">
                    <a16:creationId xmlns:a16="http://schemas.microsoft.com/office/drawing/2014/main" id="{16C39263-BCAC-435A-9E89-5DBC4698665D}"/>
                  </a:ext>
                </a:extLst>
              </p:cNvPr>
              <p:cNvSpPr txBox="1">
                <a:spLocks noRot="1" noChangeAspect="1" noMove="1" noResize="1" noEditPoints="1" noAdjustHandles="1" noChangeArrowheads="1" noChangeShapeType="1" noTextEdit="1"/>
              </p:cNvSpPr>
              <p:nvPr/>
            </p:nvSpPr>
            <p:spPr>
              <a:xfrm>
                <a:off x="1288772" y="184684"/>
                <a:ext cx="9816550" cy="1013547"/>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5C3933C-29B3-4C69-984C-1536475A5407}"/>
                  </a:ext>
                </a:extLst>
              </p:cNvPr>
              <p:cNvSpPr txBox="1"/>
              <p:nvPr/>
            </p:nvSpPr>
            <p:spPr>
              <a:xfrm>
                <a:off x="122580" y="1476457"/>
                <a:ext cx="5112028" cy="2080313"/>
              </a:xfrm>
              <a:prstGeom prst="rect">
                <a:avLst/>
              </a:prstGeom>
              <a:noFill/>
            </p:spPr>
            <p:txBody>
              <a:bodyPr wrap="square">
                <a:spAutoFit/>
              </a:bodyPr>
              <a:lstStyle/>
              <a:p>
                <a14:m>
                  <m:oMath xmlns:m="http://schemas.openxmlformats.org/officeDocument/2006/math">
                    <m:f>
                      <m:fPr>
                        <m:ctrlPr>
                          <a:rPr lang="en-US" sz="4000" b="0" i="1" smtClean="0">
                            <a:solidFill>
                              <a:schemeClr val="tx1"/>
                            </a:solidFill>
                            <a:latin typeface="Cambria Math" panose="02040503050406030204" pitchFamily="18" charset="0"/>
                          </a:rPr>
                        </m:ctrlPr>
                      </m:fPr>
                      <m:num>
                        <m:r>
                          <a:rPr lang="en-US" sz="4000" i="1" smtClean="0">
                            <a:solidFill>
                              <a:schemeClr val="tx1"/>
                            </a:solidFill>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 </m:t>
                        </m:r>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b="0" i="1" smtClean="0">
                            <a:latin typeface="Cambria Math" panose="02040503050406030204" pitchFamily="18" charset="0"/>
                          </a:rPr>
                          <m:t> </m:t>
                        </m:r>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b="0" i="1" smtClean="0">
                        <a:solidFill>
                          <a:srgbClr val="FF0000"/>
                        </a:solidFill>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r>
                          <a:rPr lang="en-US" sz="4000" b="0" i="1" smtClean="0">
                            <a:latin typeface="Cambria Math" panose="02040503050406030204" pitchFamily="18" charset="0"/>
                          </a:rPr>
                          <m:t> </m:t>
                        </m:r>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den>
                    </m:f>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den>
                    </m:f>
                  </m:oMath>
                </a14:m>
                <a:r>
                  <a:rPr lang="en-CA" sz="4000" dirty="0"/>
                  <a:t> </a:t>
                </a:r>
              </a:p>
              <a:p>
                <a14:m>
                  <m:oMath xmlns:m="http://schemas.openxmlformats.org/officeDocument/2006/math">
                    <m:r>
                      <a:rPr lang="en-US" sz="4000" b="0" i="1" smtClean="0">
                        <a:latin typeface="Cambria Math" panose="02040503050406030204" pitchFamily="18" charset="0"/>
                      </a:rPr>
                      <m:t> </m:t>
                    </m:r>
                    <m:f>
                      <m:fPr>
                        <m:ctrlPr>
                          <a:rPr lang="en-US" sz="4000" i="1" smtClean="0">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r>
                      <a:rPr lang="en-US" sz="4000" b="0" i="1" smtClean="0">
                        <a:solidFill>
                          <a:srgbClr val="FF0000"/>
                        </a:solidFill>
                        <a:latin typeface="Cambria Math" panose="02040503050406030204" pitchFamily="18" charset="0"/>
                      </a:rPr>
                      <m:t> </m:t>
                    </m:r>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𝑐𝑡</m:t>
                        </m:r>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r>
                      <a:rPr lang="en-US" sz="4000" b="0" i="1" smtClean="0">
                        <a:solidFill>
                          <a:srgbClr val="FF0000"/>
                        </a:solidFill>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𝑐𝑡</m:t>
                        </m:r>
                      </m:den>
                    </m:f>
                    <m:r>
                      <a:rPr lang="en-US" sz="4000" i="1">
                        <a:latin typeface="Cambria Math" panose="02040503050406030204" pitchFamily="18" charset="0"/>
                      </a:rPr>
                      <m:t>+</m:t>
                    </m:r>
                    <m:r>
                      <a:rPr lang="en-US" sz="4000" b="0" i="1" smtClean="0">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r>
                      <a:rPr lang="en-US" sz="4000" b="0" i="1" smtClean="0">
                        <a:solidFill>
                          <a:srgbClr val="FF0000"/>
                        </a:solidFill>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den>
                    </m:f>
                  </m:oMath>
                </a14:m>
                <a:r>
                  <a:rPr lang="en-CA" sz="4000" dirty="0"/>
                  <a:t> </a:t>
                </a:r>
              </a:p>
            </p:txBody>
          </p:sp>
        </mc:Choice>
        <mc:Fallback xmlns="">
          <p:sp>
            <p:nvSpPr>
              <p:cNvPr id="2" name="TextBox 1">
                <a:extLst>
                  <a:ext uri="{FF2B5EF4-FFF2-40B4-BE49-F238E27FC236}">
                    <a16:creationId xmlns:a16="http://schemas.microsoft.com/office/drawing/2014/main" id="{35C3933C-29B3-4C69-984C-1536475A5407}"/>
                  </a:ext>
                </a:extLst>
              </p:cNvPr>
              <p:cNvSpPr txBox="1">
                <a:spLocks noRot="1" noChangeAspect="1" noMove="1" noResize="1" noEditPoints="1" noAdjustHandles="1" noChangeArrowheads="1" noChangeShapeType="1" noTextEdit="1"/>
              </p:cNvSpPr>
              <p:nvPr/>
            </p:nvSpPr>
            <p:spPr>
              <a:xfrm>
                <a:off x="122580" y="1476457"/>
                <a:ext cx="5112028" cy="2080313"/>
              </a:xfrm>
              <a:prstGeom prst="rect">
                <a:avLst/>
              </a:prstGeom>
              <a:blipFill>
                <a:blip r:embed="rId5"/>
                <a:stretch>
                  <a:fillRect/>
                </a:stretch>
              </a:blipFill>
            </p:spPr>
            <p:txBody>
              <a:bodyPr/>
              <a:lstStyle/>
              <a:p>
                <a:r>
                  <a:rPr lang="en-CA">
                    <a:noFill/>
                  </a:rPr>
                  <a:t> </a:t>
                </a:r>
              </a:p>
            </p:txBody>
          </p:sp>
        </mc:Fallback>
      </mc:AlternateContent>
      <p:grpSp>
        <p:nvGrpSpPr>
          <p:cNvPr id="9" name="Group 8">
            <a:extLst>
              <a:ext uri="{FF2B5EF4-FFF2-40B4-BE49-F238E27FC236}">
                <a16:creationId xmlns:a16="http://schemas.microsoft.com/office/drawing/2014/main" id="{ADE17BC5-CB43-4005-905F-52741A3ABF15}"/>
              </a:ext>
            </a:extLst>
          </p:cNvPr>
          <p:cNvGrpSpPr/>
          <p:nvPr/>
        </p:nvGrpSpPr>
        <p:grpSpPr>
          <a:xfrm>
            <a:off x="5194853" y="1477303"/>
            <a:ext cx="7076659" cy="2199861"/>
            <a:chOff x="5194853" y="1477303"/>
            <a:chExt cx="7076659" cy="2199861"/>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7D9ADF-D4A7-4DBE-9F33-AD4C07E28590}"/>
                    </a:ext>
                  </a:extLst>
                </p:cNvPr>
                <p:cNvSpPr txBox="1"/>
                <p:nvPr/>
              </p:nvSpPr>
              <p:spPr>
                <a:xfrm>
                  <a:off x="5787883" y="1655364"/>
                  <a:ext cx="6483629" cy="1853136"/>
                </a:xfrm>
                <a:prstGeom prst="rect">
                  <a:avLst/>
                </a:prstGeom>
                <a:noFill/>
              </p:spPr>
              <p:txBody>
                <a:bodyPr wrap="square">
                  <a:spAutoFit/>
                </a:bodyPr>
                <a:lstStyle/>
                <a:p>
                  <a14:m>
                    <m:oMath xmlns:m="http://schemas.openxmlformats.org/officeDocument/2006/math">
                      <m:d>
                        <m:dPr>
                          <m:begChr m:val="["/>
                          <m:endChr m:val="]"/>
                          <m:ctrlPr>
                            <a:rPr lang="en-US" sz="3600" b="0" i="1" smtClean="0">
                              <a:solidFill>
                                <a:schemeClr val="tx1"/>
                              </a:solidFill>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b="0" i="1" smtClean="0">
                              <a:solidFill>
                                <a:srgbClr val="FF0000"/>
                              </a:solidFill>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e>
                      </m:d>
                      <m:r>
                        <a:rPr lang="en-US" sz="3600" b="0" i="1" smtClean="0">
                          <a:solidFill>
                            <a:schemeClr val="tx1"/>
                          </a:solidFill>
                          <a:latin typeface="Cambria Math" panose="02040503050406030204" pitchFamily="18" charset="0"/>
                        </a:rPr>
                        <m:t>=</m:t>
                      </m:r>
                      <m:d>
                        <m:dPr>
                          <m:begChr m:val="["/>
                          <m:endChr m:val="]"/>
                          <m:ctrlPr>
                            <a:rPr lang="en-US" sz="3600" b="0" i="1" smtClean="0">
                              <a:solidFill>
                                <a:schemeClr val="tx1"/>
                              </a:solidFill>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𝑐𝑡</m:t>
                              </m:r>
                            </m:den>
                          </m:f>
                          <m:r>
                            <a:rPr lang="en-US" sz="3600" b="0" i="1" smtClean="0">
                              <a:solidFill>
                                <a:srgbClr val="0070C0"/>
                              </a:solidFill>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solidFill>
                                    <a:srgbClr val="0070C0"/>
                                  </a:solidFill>
                                  <a:latin typeface="Cambria Math" panose="02040503050406030204" pitchFamily="18" charset="0"/>
                                </a:rPr>
                                <m:t>𝑥</m:t>
                              </m:r>
                            </m:den>
                          </m:f>
                        </m:e>
                      </m:d>
                      <m:d>
                        <m:dPr>
                          <m:begChr m:val="["/>
                          <m:endChr m:val="]"/>
                          <m:ctrlPr>
                            <a:rPr lang="en-US" sz="3600" b="0" i="1" smtClean="0">
                              <a:solidFill>
                                <a:schemeClr val="tx1"/>
                              </a:solidFill>
                              <a:latin typeface="Cambria Math" panose="02040503050406030204" pitchFamily="18" charset="0"/>
                            </a:rPr>
                          </m:ctrlPr>
                        </m:dPr>
                        <m:e>
                          <m:m>
                            <m:mPr>
                              <m:mcs>
                                <m:mc>
                                  <m:mcPr>
                                    <m:count m:val="2"/>
                                    <m:mcJc m:val="center"/>
                                  </m:mcPr>
                                </m:mc>
                              </m:mcs>
                              <m:ctrlPr>
                                <a:rPr lang="en-US" sz="3600" b="0" i="1" smtClean="0">
                                  <a:solidFill>
                                    <a:schemeClr val="tx1"/>
                                  </a:solidFill>
                                  <a:latin typeface="Cambria Math" panose="02040503050406030204" pitchFamily="18" charset="0"/>
                                </a:rPr>
                              </m:ctrlPr>
                            </m:mPr>
                            <m:mr>
                              <m:e>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𝑐𝑡</m:t>
                                    </m:r>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e>
                              <m:e>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𝑐𝑡</m:t>
                                    </m:r>
                                  </m:num>
                                  <m:den>
                                    <m:r>
                                      <a:rPr lang="en-US" sz="3600" i="1">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e>
                            </m:mr>
                            <m:mr>
                              <m:e>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solidFill>
                                          <a:srgbClr val="0070C0"/>
                                        </a:solidFill>
                                        <a:latin typeface="Cambria Math" panose="02040503050406030204" pitchFamily="18" charset="0"/>
                                      </a:rPr>
                                      <m:t>𝑥</m:t>
                                    </m:r>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e>
                              <m:e>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solidFill>
                                          <a:srgbClr val="0070C0"/>
                                        </a:solidFill>
                                        <a:latin typeface="Cambria Math" panose="02040503050406030204" pitchFamily="18" charset="0"/>
                                      </a:rPr>
                                      <m:t>𝑥</m:t>
                                    </m:r>
                                  </m:num>
                                  <m:den>
                                    <m:r>
                                      <a:rPr lang="en-US" sz="3600" i="1">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e>
                            </m:mr>
                          </m:m>
                        </m:e>
                      </m:d>
                    </m:oMath>
                  </a14:m>
                  <a:r>
                    <a:rPr lang="en-CA" sz="3600" dirty="0"/>
                    <a:t> </a:t>
                  </a:r>
                </a:p>
              </p:txBody>
            </p:sp>
          </mc:Choice>
          <mc:Fallback xmlns="">
            <p:sp>
              <p:nvSpPr>
                <p:cNvPr id="3" name="TextBox 2">
                  <a:extLst>
                    <a:ext uri="{FF2B5EF4-FFF2-40B4-BE49-F238E27FC236}">
                      <a16:creationId xmlns:a16="http://schemas.microsoft.com/office/drawing/2014/main" id="{517D9ADF-D4A7-4DBE-9F33-AD4C07E28590}"/>
                    </a:ext>
                  </a:extLst>
                </p:cNvPr>
                <p:cNvSpPr txBox="1">
                  <a:spLocks noRot="1" noChangeAspect="1" noMove="1" noResize="1" noEditPoints="1" noAdjustHandles="1" noChangeArrowheads="1" noChangeShapeType="1" noTextEdit="1"/>
                </p:cNvSpPr>
                <p:nvPr/>
              </p:nvSpPr>
              <p:spPr>
                <a:xfrm>
                  <a:off x="5787883" y="1655364"/>
                  <a:ext cx="6483629" cy="1853136"/>
                </a:xfrm>
                <a:prstGeom prst="rect">
                  <a:avLst/>
                </a:prstGeom>
                <a:blipFill>
                  <a:blip r:embed="rId6"/>
                  <a:stretch>
                    <a:fillRect/>
                  </a:stretch>
                </a:blipFill>
              </p:spPr>
              <p:txBody>
                <a:bodyPr/>
                <a:lstStyle/>
                <a:p>
                  <a:r>
                    <a:rPr lang="en-CA">
                      <a:noFill/>
                    </a:rPr>
                    <a:t> </a:t>
                  </a:r>
                </a:p>
              </p:txBody>
            </p:sp>
          </mc:Fallback>
        </mc:AlternateContent>
        <p:sp>
          <p:nvSpPr>
            <p:cNvPr id="5" name="Right Brace 4">
              <a:extLst>
                <a:ext uri="{FF2B5EF4-FFF2-40B4-BE49-F238E27FC236}">
                  <a16:creationId xmlns:a16="http://schemas.microsoft.com/office/drawing/2014/main" id="{84A2C7D2-CED7-4F20-A4DD-2AEED1E1479E}"/>
                </a:ext>
              </a:extLst>
            </p:cNvPr>
            <p:cNvSpPr/>
            <p:nvPr/>
          </p:nvSpPr>
          <p:spPr>
            <a:xfrm>
              <a:off x="5194853" y="1477303"/>
              <a:ext cx="371060" cy="219986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11" name="Group 10">
            <a:extLst>
              <a:ext uri="{FF2B5EF4-FFF2-40B4-BE49-F238E27FC236}">
                <a16:creationId xmlns:a16="http://schemas.microsoft.com/office/drawing/2014/main" id="{E7891E6C-D669-4913-B7B4-C6A3267ECC3D}"/>
              </a:ext>
            </a:extLst>
          </p:cNvPr>
          <p:cNvGrpSpPr/>
          <p:nvPr/>
        </p:nvGrpSpPr>
        <p:grpSpPr>
          <a:xfrm>
            <a:off x="5227984" y="4403822"/>
            <a:ext cx="6964017" cy="2199861"/>
            <a:chOff x="5227984" y="4403822"/>
            <a:chExt cx="6964017" cy="2199861"/>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D6A6AC-2EC4-4BF2-B142-3FAD67C4D71A}"/>
                    </a:ext>
                  </a:extLst>
                </p:cNvPr>
                <p:cNvSpPr txBox="1"/>
                <p:nvPr/>
              </p:nvSpPr>
              <p:spPr>
                <a:xfrm>
                  <a:off x="5807763" y="4581883"/>
                  <a:ext cx="6384238" cy="1853136"/>
                </a:xfrm>
                <a:prstGeom prst="rect">
                  <a:avLst/>
                </a:prstGeom>
                <a:noFill/>
              </p:spPr>
              <p:txBody>
                <a:bodyPr wrap="square">
                  <a:spAutoFit/>
                </a:bodyPr>
                <a:lstStyle/>
                <a:p>
                  <a14:m>
                    <m:oMath xmlns:m="http://schemas.openxmlformats.org/officeDocument/2006/math">
                      <m:d>
                        <m:dPr>
                          <m:begChr m:val="["/>
                          <m:endChr m:val="]"/>
                          <m:ctrlPr>
                            <a:rPr lang="en-US" sz="3600" b="0" i="1" smtClean="0">
                              <a:solidFill>
                                <a:schemeClr val="tx1"/>
                              </a:solidFill>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b="0" i="1" smtClean="0">
                              <a:solidFill>
                                <a:srgbClr val="FF0000"/>
                              </a:solidFill>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e>
                      </m:d>
                      <m:r>
                        <a:rPr lang="en-US" sz="3600" b="0" i="1" smtClean="0">
                          <a:solidFill>
                            <a:schemeClr val="tx1"/>
                          </a:solidFill>
                          <a:latin typeface="Cambria Math" panose="02040503050406030204" pitchFamily="18" charset="0"/>
                        </a:rPr>
                        <m:t>=</m:t>
                      </m:r>
                      <m:d>
                        <m:dPr>
                          <m:begChr m:val="["/>
                          <m:endChr m:val="]"/>
                          <m:ctrlPr>
                            <a:rPr lang="en-US" sz="3600" b="0" i="1" smtClean="0">
                              <a:solidFill>
                                <a:schemeClr val="tx1"/>
                              </a:solidFill>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𝑐𝑡</m:t>
                              </m:r>
                            </m:den>
                          </m:f>
                          <m:r>
                            <a:rPr lang="en-US" sz="3600" b="0" i="1" smtClean="0">
                              <a:solidFill>
                                <a:srgbClr val="0070C0"/>
                              </a:solidFill>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solidFill>
                                    <a:srgbClr val="0070C0"/>
                                  </a:solidFill>
                                  <a:latin typeface="Cambria Math" panose="02040503050406030204" pitchFamily="18" charset="0"/>
                                </a:rPr>
                                <m:t>𝑥</m:t>
                              </m:r>
                            </m:den>
                          </m:f>
                        </m:e>
                      </m:d>
                      <m:d>
                        <m:dPr>
                          <m:begChr m:val="["/>
                          <m:endChr m:val="]"/>
                          <m:ctrlPr>
                            <a:rPr lang="en-US" sz="3600" b="0" i="1" smtClean="0">
                              <a:solidFill>
                                <a:schemeClr val="tx1"/>
                              </a:solidFill>
                              <a:latin typeface="Cambria Math" panose="02040503050406030204" pitchFamily="18" charset="0"/>
                            </a:rPr>
                          </m:ctrlPr>
                        </m:dPr>
                        <m:e>
                          <m:m>
                            <m:mPr>
                              <m:mcs>
                                <m:mc>
                                  <m:mcPr>
                                    <m:count m:val="2"/>
                                    <m:mcJc m:val="center"/>
                                  </m:mcPr>
                                </m:mc>
                              </m:mcs>
                              <m:ctrlPr>
                                <a:rPr lang="en-US" sz="3600" b="0" i="1" smtClean="0">
                                  <a:solidFill>
                                    <a:schemeClr val="tx1"/>
                                  </a:solidFill>
                                  <a:latin typeface="Cambria Math" panose="02040503050406030204" pitchFamily="18" charset="0"/>
                                </a:rPr>
                              </m:ctrlPr>
                            </m:mPr>
                            <m:m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solidFill>
                                      <a:srgbClr val="0070C0"/>
                                    </a:solidFill>
                                    <a:latin typeface="Cambria Math" panose="02040503050406030204" pitchFamily="18" charset="0"/>
                                  </a:rPr>
                                  <m:t>𝑥</m:t>
                                </m:r>
                              </m:e>
                              <m:e>
                                <m:f>
                                  <m:fPr>
                                    <m:ctrlPr>
                                      <a:rPr lang="en-US" sz="3600" i="1">
                                        <a:latin typeface="Cambria Math" panose="02040503050406030204" pitchFamily="18" charset="0"/>
                                      </a:rPr>
                                    </m:ctrlPr>
                                  </m:fPr>
                                  <m:num>
                                    <m:r>
                                      <a:rPr lang="en-US" sz="3600" i="1">
                                        <a:latin typeface="Cambria Math" panose="02040503050406030204" pitchFamily="18" charset="0"/>
                                      </a:rPr>
                                      <m:t>𝑐</m:t>
                                    </m:r>
                                    <m:r>
                                      <a:rPr lang="en-US" sz="3600" i="1">
                                        <a:solidFill>
                                          <a:srgbClr val="0070C0"/>
                                        </a:solidFill>
                                        <a:latin typeface="Cambria Math" panose="02040503050406030204" pitchFamily="18" charset="0"/>
                                      </a:rPr>
                                      <m:t>𝑡</m:t>
                                    </m:r>
                                  </m:num>
                                  <m:den>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e>
                            </m:mr>
                            <m:m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r>
                                  <a:rPr lang="en-US" sz="3600" i="1">
                                    <a:solidFill>
                                      <a:srgbClr val="0070C0"/>
                                    </a:solidFill>
                                    <a:latin typeface="Cambria Math" panose="02040503050406030204" pitchFamily="18" charset="0"/>
                                  </a:rPr>
                                  <m:t>𝑡</m:t>
                                </m:r>
                              </m:e>
                              <m:e>
                                <m:f>
                                  <m:fPr>
                                    <m:ctrlPr>
                                      <a:rPr lang="en-US" sz="3600" i="1">
                                        <a:latin typeface="Cambria Math" panose="02040503050406030204" pitchFamily="18" charset="0"/>
                                      </a:rPr>
                                    </m:ctrlPr>
                                  </m:fPr>
                                  <m:num>
                                    <m:r>
                                      <a:rPr lang="en-US" sz="3600" i="1">
                                        <a:solidFill>
                                          <a:srgbClr val="0070C0"/>
                                        </a:solidFill>
                                        <a:latin typeface="Cambria Math" panose="02040503050406030204" pitchFamily="18" charset="0"/>
                                      </a:rPr>
                                      <m:t>𝑥</m:t>
                                    </m:r>
                                  </m:num>
                                  <m:den>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e>
                            </m:mr>
                          </m:m>
                        </m:e>
                      </m:d>
                    </m:oMath>
                  </a14:m>
                  <a:r>
                    <a:rPr lang="en-CA" sz="3600" dirty="0"/>
                    <a:t> </a:t>
                  </a:r>
                </a:p>
              </p:txBody>
            </p:sp>
          </mc:Choice>
          <mc:Fallback xmlns="">
            <p:sp>
              <p:nvSpPr>
                <p:cNvPr id="7" name="TextBox 6">
                  <a:extLst>
                    <a:ext uri="{FF2B5EF4-FFF2-40B4-BE49-F238E27FC236}">
                      <a16:creationId xmlns:a16="http://schemas.microsoft.com/office/drawing/2014/main" id="{5DD6A6AC-2EC4-4BF2-B142-3FAD67C4D71A}"/>
                    </a:ext>
                  </a:extLst>
                </p:cNvPr>
                <p:cNvSpPr txBox="1">
                  <a:spLocks noRot="1" noChangeAspect="1" noMove="1" noResize="1" noEditPoints="1" noAdjustHandles="1" noChangeArrowheads="1" noChangeShapeType="1" noTextEdit="1"/>
                </p:cNvSpPr>
                <p:nvPr/>
              </p:nvSpPr>
              <p:spPr>
                <a:xfrm>
                  <a:off x="5807763" y="4581883"/>
                  <a:ext cx="6384238" cy="1853136"/>
                </a:xfrm>
                <a:prstGeom prst="rect">
                  <a:avLst/>
                </a:prstGeom>
                <a:blipFill>
                  <a:blip r:embed="rId7"/>
                  <a:stretch>
                    <a:fillRect/>
                  </a:stretch>
                </a:blipFill>
              </p:spPr>
              <p:txBody>
                <a:bodyPr/>
                <a:lstStyle/>
                <a:p>
                  <a:r>
                    <a:rPr lang="en-CA">
                      <a:noFill/>
                    </a:rPr>
                    <a:t> </a:t>
                  </a:r>
                </a:p>
              </p:txBody>
            </p:sp>
          </mc:Fallback>
        </mc:AlternateContent>
        <p:sp>
          <p:nvSpPr>
            <p:cNvPr id="8" name="Right Brace 7">
              <a:extLst>
                <a:ext uri="{FF2B5EF4-FFF2-40B4-BE49-F238E27FC236}">
                  <a16:creationId xmlns:a16="http://schemas.microsoft.com/office/drawing/2014/main" id="{EF50B4AA-A13D-4F39-9332-402C06063ED7}"/>
                </a:ext>
              </a:extLst>
            </p:cNvPr>
            <p:cNvSpPr/>
            <p:nvPr/>
          </p:nvSpPr>
          <p:spPr>
            <a:xfrm>
              <a:off x="5227984" y="4403822"/>
              <a:ext cx="371060" cy="219986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ACD5321-C439-43C5-9C27-210CDD2BFDBC}"/>
                  </a:ext>
                </a:extLst>
              </p:cNvPr>
              <p:cNvSpPr txBox="1"/>
              <p:nvPr/>
            </p:nvSpPr>
            <p:spPr>
              <a:xfrm>
                <a:off x="135833" y="4607121"/>
                <a:ext cx="5165037" cy="1808059"/>
              </a:xfrm>
              <a:prstGeom prst="rect">
                <a:avLst/>
              </a:prstGeom>
              <a:noFill/>
            </p:spPr>
            <p:txBody>
              <a:bodyPr wrap="square">
                <a:spAutoFit/>
              </a:bodyPr>
              <a:lstStyle/>
              <a:p>
                <a14:m>
                  <m:oMath xmlns:m="http://schemas.openxmlformats.org/officeDocument/2006/math">
                    <m:f>
                      <m:fPr>
                        <m:ctrlPr>
                          <a:rPr lang="en-US" sz="3200" b="0" i="1" smtClean="0">
                            <a:solidFill>
                              <a:schemeClr val="tx1"/>
                            </a:solidFill>
                            <a:latin typeface="Cambria Math" panose="02040503050406030204" pitchFamily="18" charset="0"/>
                          </a:rPr>
                        </m:ctrlPr>
                      </m:fPr>
                      <m:num>
                        <m:r>
                          <a:rPr lang="en-US" sz="3200" i="1" smtClean="0">
                            <a:solidFill>
                              <a:schemeClr val="tx1"/>
                            </a:solidFill>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den>
                    </m:f>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𝛼</m:t>
                            </m:r>
                          </m:num>
                          <m:den>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den>
                        </m:f>
                        <m:r>
                          <a:rPr lang="en-US" sz="3200" i="1">
                            <a:solidFill>
                              <a:srgbClr val="0070C0"/>
                            </a:solidFill>
                            <a:latin typeface="Cambria Math" panose="02040503050406030204" pitchFamily="18" charset="0"/>
                          </a:rPr>
                          <m:t>𝑥</m:t>
                        </m:r>
                      </m:e>
                    </m:d>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r>
                          <a:rPr lang="en-US" sz="3200" b="0" i="1" smtClean="0">
                            <a:latin typeface="Cambria Math" panose="02040503050406030204" pitchFamily="18" charset="0"/>
                          </a:rPr>
                          <m:t> </m:t>
                        </m:r>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den>
                    </m:f>
                    <m:r>
                      <a:rPr lang="en-US" sz="3200" b="0" i="1" smtClean="0">
                        <a:solidFill>
                          <a:schemeClr val="tx1"/>
                        </a:solidFill>
                        <a:latin typeface="Cambria Math" panose="02040503050406030204" pitchFamily="18" charset="0"/>
                      </a:rPr>
                      <m:t>+</m:t>
                    </m:r>
                    <m:d>
                      <m:dPr>
                        <m:ctrlPr>
                          <a:rPr lang="en-US" sz="3200" b="0" i="1" smtClean="0">
                            <a:solidFill>
                              <a:schemeClr val="tx1"/>
                            </a:solidFill>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𝛼</m:t>
                            </m:r>
                          </m:num>
                          <m:den>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den>
                        </m:f>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e>
                    </m:d>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r>
                          <a:rPr lang="en-US" sz="3200" i="1">
                            <a:solidFill>
                              <a:srgbClr val="0070C0"/>
                            </a:solidFill>
                            <a:latin typeface="Cambria Math" panose="02040503050406030204" pitchFamily="18" charset="0"/>
                          </a:rPr>
                          <m:t>𝑥</m:t>
                        </m:r>
                      </m:den>
                    </m:f>
                  </m:oMath>
                </a14:m>
                <a:r>
                  <a:rPr lang="en-CA" sz="4000" dirty="0"/>
                  <a:t>  </a:t>
                </a:r>
              </a:p>
              <a:p>
                <a14:m>
                  <m:oMath xmlns:m="http://schemas.openxmlformats.org/officeDocument/2006/math">
                    <m:r>
                      <a:rPr lang="en-US" sz="3600" b="0" i="1" smtClean="0">
                        <a:latin typeface="Cambria Math" panose="02040503050406030204" pitchFamily="18" charset="0"/>
                      </a:rPr>
                      <m:t> </m:t>
                    </m:r>
                    <m:f>
                      <m:fPr>
                        <m:ctrlPr>
                          <a:rPr lang="en-US" sz="3600" i="1" smtClean="0">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r>
                      <a:rPr lang="en-US" sz="3600" i="1">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𝑐</m:t>
                            </m:r>
                            <m:r>
                              <a:rPr lang="en-US" sz="3600" i="1">
                                <a:solidFill>
                                  <a:srgbClr val="0070C0"/>
                                </a:solidFill>
                                <a:latin typeface="Cambria Math" panose="02040503050406030204" pitchFamily="18" charset="0"/>
                              </a:rPr>
                              <m:t>𝑡</m:t>
                            </m:r>
                          </m:num>
                          <m:den>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r>
                          <a:rPr lang="en-US" sz="3600" b="0" i="1" smtClean="0">
                            <a:solidFill>
                              <a:srgbClr val="FF0000"/>
                            </a:solidFill>
                            <a:latin typeface="Cambria Math" panose="02040503050406030204" pitchFamily="18" charset="0"/>
                          </a:rPr>
                          <m:t> </m:t>
                        </m:r>
                      </m:e>
                    </m:d>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𝑐𝑡</m:t>
                        </m:r>
                      </m:den>
                    </m:f>
                    <m:r>
                      <a:rPr lang="en-US" sz="3600" i="1">
                        <a:latin typeface="Cambria Math" panose="02040503050406030204" pitchFamily="18" charset="0"/>
                      </a:rPr>
                      <m:t>+</m:t>
                    </m:r>
                    <m:r>
                      <a:rPr lang="en-US" sz="3600" b="0" i="1" smtClean="0">
                        <a:latin typeface="Cambria Math" panose="02040503050406030204" pitchFamily="18" charset="0"/>
                      </a:rPr>
                      <m:t> </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solidFill>
                                  <a:srgbClr val="0070C0"/>
                                </a:solidFill>
                                <a:latin typeface="Cambria Math" panose="02040503050406030204" pitchFamily="18" charset="0"/>
                              </a:rPr>
                              <m:t>𝑥</m:t>
                            </m:r>
                          </m:num>
                          <m:den>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r>
                          <a:rPr lang="en-US" sz="3600" b="0" i="1" smtClean="0">
                            <a:solidFill>
                              <a:srgbClr val="FF0000"/>
                            </a:solidFill>
                            <a:latin typeface="Cambria Math" panose="02040503050406030204" pitchFamily="18" charset="0"/>
                          </a:rPr>
                          <m:t> </m:t>
                        </m:r>
                      </m:e>
                    </m:d>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solidFill>
                              <a:srgbClr val="0070C0"/>
                            </a:solidFill>
                            <a:latin typeface="Cambria Math" panose="02040503050406030204" pitchFamily="18" charset="0"/>
                          </a:rPr>
                          <m:t>𝑥</m:t>
                        </m:r>
                      </m:den>
                    </m:f>
                  </m:oMath>
                </a14:m>
                <a:r>
                  <a:rPr lang="en-CA" sz="3600" dirty="0"/>
                  <a:t> </a:t>
                </a:r>
                <a:endParaRPr lang="en-CA" sz="4000" dirty="0"/>
              </a:p>
            </p:txBody>
          </p:sp>
        </mc:Choice>
        <mc:Fallback xmlns="">
          <p:sp>
            <p:nvSpPr>
              <p:cNvPr id="14" name="TextBox 13">
                <a:extLst>
                  <a:ext uri="{FF2B5EF4-FFF2-40B4-BE49-F238E27FC236}">
                    <a16:creationId xmlns:a16="http://schemas.microsoft.com/office/drawing/2014/main" id="{CACD5321-C439-43C5-9C27-210CDD2BFDBC}"/>
                  </a:ext>
                </a:extLst>
              </p:cNvPr>
              <p:cNvSpPr txBox="1">
                <a:spLocks noRot="1" noChangeAspect="1" noMove="1" noResize="1" noEditPoints="1" noAdjustHandles="1" noChangeArrowheads="1" noChangeShapeType="1" noTextEdit="1"/>
              </p:cNvSpPr>
              <p:nvPr/>
            </p:nvSpPr>
            <p:spPr>
              <a:xfrm>
                <a:off x="135833" y="4607121"/>
                <a:ext cx="5165037" cy="1808059"/>
              </a:xfrm>
              <a:prstGeom prst="rect">
                <a:avLst/>
              </a:prstGeom>
              <a:blipFill>
                <a:blip r:embed="rId8"/>
                <a:stretch>
                  <a:fillRect/>
                </a:stretch>
              </a:blipFill>
            </p:spPr>
            <p:txBody>
              <a:bodyPr/>
              <a:lstStyle/>
              <a:p>
                <a:r>
                  <a:rPr lang="en-CA">
                    <a:noFill/>
                  </a:rPr>
                  <a:t> </a:t>
                </a:r>
              </a:p>
            </p:txBody>
          </p:sp>
        </mc:Fallback>
      </mc:AlternateContent>
      <p:sp>
        <p:nvSpPr>
          <p:cNvPr id="12" name="Arrow: Down 11">
            <a:extLst>
              <a:ext uri="{FF2B5EF4-FFF2-40B4-BE49-F238E27FC236}">
                <a16:creationId xmlns:a16="http://schemas.microsoft.com/office/drawing/2014/main" id="{10415B9C-A873-435D-B695-E10E6B03AD5F}"/>
              </a:ext>
            </a:extLst>
          </p:cNvPr>
          <p:cNvSpPr/>
          <p:nvPr/>
        </p:nvSpPr>
        <p:spPr>
          <a:xfrm>
            <a:off x="1901372" y="3860800"/>
            <a:ext cx="1320800" cy="464458"/>
          </a:xfrm>
          <a:prstGeom prst="downArrow">
            <a:avLst>
              <a:gd name="adj1" fmla="val 58791"/>
              <a:gd name="adj2" fmla="val 50000"/>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83317A03-1EFE-4362-B3D2-4E69E08DB1E1}"/>
              </a:ext>
            </a:extLst>
          </p:cNvPr>
          <p:cNvSpPr/>
          <p:nvPr/>
        </p:nvSpPr>
        <p:spPr>
          <a:xfrm>
            <a:off x="8135257" y="3853543"/>
            <a:ext cx="1320800" cy="464458"/>
          </a:xfrm>
          <a:prstGeom prst="downArrow">
            <a:avLst>
              <a:gd name="adj1" fmla="val 58791"/>
              <a:gd name="adj2" fmla="val 50000"/>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09580610-60C9-4CDE-88FB-21F17A95D6F3}"/>
              </a:ext>
            </a:extLst>
          </p:cNvPr>
          <p:cNvSpPr txBox="1"/>
          <p:nvPr/>
        </p:nvSpPr>
        <p:spPr>
          <a:xfrm>
            <a:off x="9730756" y="4267200"/>
            <a:ext cx="2480294" cy="523220"/>
          </a:xfrm>
          <a:prstGeom prst="rect">
            <a:avLst/>
          </a:prstGeom>
          <a:noFill/>
        </p:spPr>
        <p:txBody>
          <a:bodyPr wrap="none" rtlCol="0">
            <a:spAutoFit/>
          </a:bodyPr>
          <a:lstStyle/>
          <a:p>
            <a:r>
              <a:rPr lang="en-US" sz="2800" dirty="0">
                <a:solidFill>
                  <a:schemeClr val="accent4">
                    <a:lumMod val="75000"/>
                  </a:schemeClr>
                </a:solidFill>
              </a:rPr>
              <a:t>Jacobian Matrix</a:t>
            </a:r>
            <a:endParaRPr lang="en-CA" sz="2800" dirty="0">
              <a:solidFill>
                <a:schemeClr val="accent4">
                  <a:lumMod val="75000"/>
                </a:schemeClr>
              </a:solidFill>
            </a:endParaRPr>
          </a:p>
        </p:txBody>
      </p:sp>
    </p:spTree>
    <p:custDataLst>
      <p:tags r:id="rId1"/>
    </p:custDataLst>
    <p:extLst>
      <p:ext uri="{BB962C8B-B14F-4D97-AF65-F5344CB8AC3E}">
        <p14:creationId xmlns:p14="http://schemas.microsoft.com/office/powerpoint/2010/main" val="469209206"/>
      </p:ext>
    </p:extLst>
  </p:cSld>
  <p:clrMapOvr>
    <a:masterClrMapping/>
  </p:clrMapOvr>
  <mc:AlternateContent xmlns:mc="http://schemas.openxmlformats.org/markup-compatibility/2006" xmlns:p14="http://schemas.microsoft.com/office/powerpoint/2010/main">
    <mc:Choice Requires="p14">
      <p:transition spd="med" p14:dur="700" advTm="22295">
        <p:fade/>
      </p:transition>
    </mc:Choice>
    <mc:Fallback xmlns="">
      <p:transition spd="med" advTm="2229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2" grpId="0" animBg="1"/>
      <p:bldP spid="1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6C39263-BCAC-435A-9E89-5DBC4698665D}"/>
                  </a:ext>
                </a:extLst>
              </p:cNvPr>
              <p:cNvSpPr txBox="1"/>
              <p:nvPr/>
            </p:nvSpPr>
            <p:spPr>
              <a:xfrm>
                <a:off x="1288772" y="184684"/>
                <a:ext cx="9816550" cy="1013547"/>
              </a:xfrm>
              <a:prstGeom prst="rect">
                <a:avLst/>
              </a:prstGeom>
              <a:noFill/>
              <a:ln w="38100">
                <a:solidFill>
                  <a:schemeClr val="tx1"/>
                </a:solidFill>
              </a:ln>
            </p:spPr>
            <p:txBody>
              <a:bodyPr wrap="square">
                <a:spAutoFit/>
              </a:bodyPr>
              <a:lstStyle/>
              <a:p>
                <a:pPr algn="ctr"/>
                <a14:m>
                  <m:oMath xmlns:m="http://schemas.openxmlformats.org/officeDocument/2006/math">
                    <m:r>
                      <a:rPr lang="en-US" sz="4000" i="1" smtClean="0">
                        <a:latin typeface="Cambria Math" panose="02040503050406030204" pitchFamily="18" charset="0"/>
                      </a:rPr>
                      <m:t>𝑐</m:t>
                    </m:r>
                    <m:r>
                      <a:rPr lang="en-US" sz="4000" i="1">
                        <a:solidFill>
                          <a:srgbClr val="0070C0"/>
                        </a:solidFill>
                        <a:latin typeface="Cambria Math" panose="02040503050406030204" pitchFamily="18" charset="0"/>
                      </a:rPr>
                      <m:t>𝑡</m:t>
                    </m:r>
                    <m:r>
                      <a:rPr lang="en-US" sz="4000" b="0" i="1" smtClean="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sinh</m:t>
                        </m:r>
                      </m:fName>
                      <m:e>
                        <m:d>
                          <m:dPr>
                            <m:ctrlPr>
                              <a:rPr lang="en-US" sz="4000" b="0" i="1" smtClean="0">
                                <a:latin typeface="Cambria Math" panose="02040503050406030204" pitchFamily="18" charset="0"/>
                              </a:rPr>
                            </m:ctrlPr>
                          </m:dPr>
                          <m:e>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𝛼</m:t>
                                </m:r>
                              </m:num>
                              <m:den>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𝑐</m:t>
                                    </m:r>
                                  </m:e>
                                  <m:sup>
                                    <m:r>
                                      <a:rPr lang="en-US" sz="4000" b="0" i="1" smtClean="0">
                                        <a:latin typeface="Cambria Math" panose="02040503050406030204" pitchFamily="18" charset="0"/>
                                      </a:rPr>
                                      <m:t>2</m:t>
                                    </m:r>
                                  </m:sup>
                                </m:sSup>
                              </m:den>
                            </m:f>
                            <m:r>
                              <a:rPr lang="en-US" sz="4000" b="0" i="1" smtClean="0">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a14:m>
                <a:r>
                  <a:rPr lang="en-US" sz="4000" b="0" i="1" dirty="0">
                    <a:solidFill>
                      <a:srgbClr val="C00000"/>
                    </a:solidFill>
                    <a:latin typeface="Cambria Math" panose="02040503050406030204" pitchFamily="18" charset="0"/>
                  </a:rPr>
                  <a:t>          </a:t>
                </a:r>
                <a14:m>
                  <m:oMath xmlns:m="http://schemas.openxmlformats.org/officeDocument/2006/math">
                    <m:r>
                      <a:rPr lang="en-US" sz="4000" b="0" i="1" smtClean="0">
                        <a:solidFill>
                          <a:srgbClr val="0070C0"/>
                        </a:solidFill>
                        <a:latin typeface="Cambria Math" panose="02040503050406030204" pitchFamily="18" charset="0"/>
                      </a:rPr>
                      <m:t> </m:t>
                    </m:r>
                    <m:r>
                      <a:rPr lang="en-US" sz="4000" i="1">
                        <a:solidFill>
                          <a:srgbClr val="0070C0"/>
                        </a:solidFill>
                        <a:latin typeface="Cambria Math" panose="02040503050406030204" pitchFamily="18" charset="0"/>
                      </a:rPr>
                      <m:t>𝑥</m:t>
                    </m:r>
                    <m:r>
                      <a:rPr lang="en-US" sz="4000" b="0" i="1" smtClean="0">
                        <a:solidFill>
                          <a:schemeClr val="tx1"/>
                        </a:solidFill>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b="0" i="0" smtClean="0">
                            <a:latin typeface="Cambria Math" panose="02040503050406030204" pitchFamily="18" charset="0"/>
                          </a:rPr>
                          <m:t>cos</m:t>
                        </m:r>
                        <m:r>
                          <m:rPr>
                            <m:sty m:val="p"/>
                          </m:rPr>
                          <a:rPr lang="en-US" sz="4000">
                            <a:latin typeface="Cambria Math" panose="02040503050406030204" pitchFamily="18" charset="0"/>
                          </a:rPr>
                          <m:t>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b="0" i="1" smtClean="0">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a14:m>
                <a:r>
                  <a:rPr lang="en-CA" sz="4000" dirty="0"/>
                  <a:t> </a:t>
                </a:r>
              </a:p>
            </p:txBody>
          </p:sp>
        </mc:Choice>
        <mc:Fallback xmlns="">
          <p:sp>
            <p:nvSpPr>
              <p:cNvPr id="10" name="TextBox 9">
                <a:extLst>
                  <a:ext uri="{FF2B5EF4-FFF2-40B4-BE49-F238E27FC236}">
                    <a16:creationId xmlns:a16="http://schemas.microsoft.com/office/drawing/2014/main" id="{16C39263-BCAC-435A-9E89-5DBC4698665D}"/>
                  </a:ext>
                </a:extLst>
              </p:cNvPr>
              <p:cNvSpPr txBox="1">
                <a:spLocks noRot="1" noChangeAspect="1" noMove="1" noResize="1" noEditPoints="1" noAdjustHandles="1" noChangeArrowheads="1" noChangeShapeType="1" noTextEdit="1"/>
              </p:cNvSpPr>
              <p:nvPr/>
            </p:nvSpPr>
            <p:spPr>
              <a:xfrm>
                <a:off x="1288772" y="184684"/>
                <a:ext cx="9816550" cy="1013547"/>
              </a:xfrm>
              <a:prstGeom prst="rect">
                <a:avLst/>
              </a:prstGeom>
              <a:blipFill>
                <a:blip r:embed="rId2"/>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ACD5321-C439-43C5-9C27-210CDD2BFDBC}"/>
                  </a:ext>
                </a:extLst>
              </p:cNvPr>
              <p:cNvSpPr txBox="1"/>
              <p:nvPr/>
            </p:nvSpPr>
            <p:spPr>
              <a:xfrm>
                <a:off x="121319" y="4592606"/>
                <a:ext cx="5219938" cy="1750607"/>
              </a:xfrm>
              <a:prstGeom prst="rect">
                <a:avLst/>
              </a:prstGeom>
              <a:noFill/>
            </p:spPr>
            <p:txBody>
              <a:bodyPr wrap="square">
                <a:spAutoFit/>
              </a:bodyPr>
              <a:lstStyle/>
              <a:p>
                <a14:m>
                  <m:oMath xmlns:m="http://schemas.openxmlformats.org/officeDocument/2006/math">
                    <m:acc>
                      <m:accPr>
                        <m:chr m:val="̃"/>
                        <m:ctrlPr>
                          <a:rPr lang="en-US" sz="3600" i="1" smtClean="0">
                            <a:solidFill>
                              <a:srgbClr val="C00000"/>
                            </a:solidFill>
                            <a:latin typeface="Cambria Math" panose="02040503050406030204" pitchFamily="18" charset="0"/>
                          </a:rPr>
                        </m:ctrlPr>
                      </m:accPr>
                      <m:e>
                        <m:acc>
                          <m:accPr>
                            <m:chr m:val="⃗"/>
                            <m:ctrlPr>
                              <a:rPr lang="en-US" sz="3600" i="1">
                                <a:solidFill>
                                  <a:srgbClr val="C00000"/>
                                </a:solidFill>
                                <a:latin typeface="Cambria Math" panose="02040503050406030204" pitchFamily="18" charset="0"/>
                              </a:rPr>
                            </m:ctrlPr>
                          </m:accPr>
                          <m:e>
                            <m:sSub>
                              <m:sSubPr>
                                <m:ctrlPr>
                                  <a:rPr lang="en-US" sz="3600" i="1">
                                    <a:solidFill>
                                      <a:srgbClr val="C00000"/>
                                    </a:solidFill>
                                    <a:latin typeface="Cambria Math" panose="02040503050406030204" pitchFamily="18" charset="0"/>
                                  </a:rPr>
                                </m:ctrlPr>
                              </m:sSubPr>
                              <m:e>
                                <m:r>
                                  <a:rPr lang="en-US" sz="3600" i="1">
                                    <a:solidFill>
                                      <a:srgbClr val="C00000"/>
                                    </a:solidFill>
                                    <a:latin typeface="Cambria Math" panose="02040503050406030204" pitchFamily="18" charset="0"/>
                                  </a:rPr>
                                  <m:t>𝑒</m:t>
                                </m:r>
                              </m:e>
                              <m:sub>
                                <m:r>
                                  <a:rPr lang="en-US" sz="3600" i="1">
                                    <a:solidFill>
                                      <a:srgbClr val="C00000"/>
                                    </a:solidFill>
                                    <a:latin typeface="Cambria Math" panose="02040503050406030204" pitchFamily="18" charset="0"/>
                                  </a:rPr>
                                  <m:t>𝑡</m:t>
                                </m:r>
                              </m:sub>
                            </m:sSub>
                          </m:e>
                        </m:acc>
                      </m:e>
                    </m:acc>
                    <m:r>
                      <a:rPr lang="en-US" sz="3600" b="0" i="1" smtClean="0">
                        <a:latin typeface="Cambria Math" panose="02040503050406030204" pitchFamily="18" charset="0"/>
                      </a:rPr>
                      <m:t>=</m:t>
                    </m:r>
                    <m:d>
                      <m:dPr>
                        <m:ctrlPr>
                          <a:rPr lang="en-US" sz="3600" b="0" i="1" smtClean="0">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solidFill>
                              <a:srgbClr val="0070C0"/>
                            </a:solidFill>
                            <a:latin typeface="Cambria Math" panose="02040503050406030204" pitchFamily="18" charset="0"/>
                          </a:rPr>
                          <m:t>𝑥</m:t>
                        </m:r>
                      </m:e>
                    </m:d>
                    <m:acc>
                      <m:accPr>
                        <m:chr m:val="⃗"/>
                        <m:ctrlPr>
                          <a:rPr lang="en-US" sz="3600" b="0" i="1" smtClean="0">
                            <a:solidFill>
                              <a:srgbClr val="002060"/>
                            </a:solidFill>
                            <a:latin typeface="Cambria Math" panose="02040503050406030204" pitchFamily="18" charset="0"/>
                          </a:rPr>
                        </m:ctrlPr>
                      </m:accPr>
                      <m:e>
                        <m:sSub>
                          <m:sSubPr>
                            <m:ctrlPr>
                              <a:rPr lang="en-US" sz="3600" b="0" i="1" smtClean="0">
                                <a:solidFill>
                                  <a:srgbClr val="002060"/>
                                </a:solidFill>
                                <a:latin typeface="Cambria Math" panose="02040503050406030204" pitchFamily="18" charset="0"/>
                              </a:rPr>
                            </m:ctrlPr>
                          </m:sSubPr>
                          <m:e>
                            <m:r>
                              <a:rPr lang="en-US" sz="3600" i="1" smtClean="0">
                                <a:solidFill>
                                  <a:srgbClr val="002060"/>
                                </a:solidFill>
                                <a:latin typeface="Cambria Math" panose="02040503050406030204" pitchFamily="18" charset="0"/>
                              </a:rPr>
                              <m:t>𝑒</m:t>
                            </m:r>
                          </m:e>
                          <m:sub>
                            <m:r>
                              <a:rPr lang="en-US" sz="3600" b="0" i="1" smtClean="0">
                                <a:solidFill>
                                  <a:srgbClr val="002060"/>
                                </a:solidFill>
                                <a:latin typeface="Cambria Math" panose="02040503050406030204" pitchFamily="18" charset="0"/>
                              </a:rPr>
                              <m:t>𝑡</m:t>
                            </m:r>
                          </m:sub>
                        </m:sSub>
                      </m:e>
                    </m:acc>
                    <m:r>
                      <a:rPr lang="en-US" sz="3600" b="0" i="1" smtClean="0">
                        <a:solidFill>
                          <a:schemeClr val="tx1"/>
                        </a:solidFill>
                        <a:latin typeface="Cambria Math" panose="02040503050406030204" pitchFamily="18" charset="0"/>
                      </a:rPr>
                      <m:t>+</m:t>
                    </m:r>
                    <m:d>
                      <m:dPr>
                        <m:ctrlPr>
                          <a:rPr lang="en-US" sz="3600" b="0" i="1" smtClean="0">
                            <a:solidFill>
                              <a:schemeClr val="tx1"/>
                            </a:solidFill>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𝛼</m:t>
                            </m:r>
                          </m:num>
                          <m:den>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den>
                        </m:f>
                        <m:r>
                          <a:rPr lang="en-US" sz="3600" i="1">
                            <a:latin typeface="Cambria Math" panose="02040503050406030204" pitchFamily="18" charset="0"/>
                          </a:rPr>
                          <m:t>𝑐</m:t>
                        </m:r>
                        <m:r>
                          <a:rPr lang="en-US" sz="3600" i="1">
                            <a:solidFill>
                              <a:srgbClr val="0070C0"/>
                            </a:solidFill>
                            <a:latin typeface="Cambria Math" panose="02040503050406030204" pitchFamily="18" charset="0"/>
                          </a:rPr>
                          <m:t>𝑡</m:t>
                        </m:r>
                      </m:e>
                    </m:d>
                    <m:acc>
                      <m:accPr>
                        <m:chr m:val="⃗"/>
                        <m:ctrlPr>
                          <a:rPr lang="en-US" sz="3600" i="1">
                            <a:solidFill>
                              <a:srgbClr val="002060"/>
                            </a:solidFill>
                            <a:latin typeface="Cambria Math" panose="02040503050406030204" pitchFamily="18" charset="0"/>
                          </a:rPr>
                        </m:ctrlPr>
                      </m:accPr>
                      <m:e>
                        <m:sSub>
                          <m:sSubPr>
                            <m:ctrlPr>
                              <a:rPr lang="en-US" sz="3600" i="1">
                                <a:solidFill>
                                  <a:srgbClr val="002060"/>
                                </a:solidFill>
                                <a:latin typeface="Cambria Math" panose="02040503050406030204" pitchFamily="18" charset="0"/>
                              </a:rPr>
                            </m:ctrlPr>
                          </m:sSubPr>
                          <m:e>
                            <m:r>
                              <a:rPr lang="en-US" sz="3600" i="1">
                                <a:solidFill>
                                  <a:srgbClr val="002060"/>
                                </a:solidFill>
                                <a:latin typeface="Cambria Math" panose="02040503050406030204" pitchFamily="18" charset="0"/>
                              </a:rPr>
                              <m:t>𝑒</m:t>
                            </m:r>
                          </m:e>
                          <m:sub>
                            <m:r>
                              <a:rPr lang="en-US" sz="3600" i="1">
                                <a:solidFill>
                                  <a:srgbClr val="002060"/>
                                </a:solidFill>
                                <a:latin typeface="Cambria Math" panose="02040503050406030204" pitchFamily="18" charset="0"/>
                              </a:rPr>
                              <m:t>𝑥</m:t>
                            </m:r>
                          </m:sub>
                        </m:sSub>
                      </m:e>
                    </m:acc>
                  </m:oMath>
                </a14:m>
                <a:r>
                  <a:rPr lang="en-CA" sz="3600" dirty="0"/>
                  <a:t> </a:t>
                </a:r>
              </a:p>
              <a:p>
                <a14:m>
                  <m:oMath xmlns:m="http://schemas.openxmlformats.org/officeDocument/2006/math">
                    <m:acc>
                      <m:accPr>
                        <m:chr m:val="̃"/>
                        <m:ctrlPr>
                          <a:rPr lang="en-US" sz="3600" i="1">
                            <a:solidFill>
                              <a:srgbClr val="C00000"/>
                            </a:solidFill>
                            <a:latin typeface="Cambria Math" panose="02040503050406030204" pitchFamily="18" charset="0"/>
                          </a:rPr>
                        </m:ctrlPr>
                      </m:accPr>
                      <m:e>
                        <m:acc>
                          <m:accPr>
                            <m:chr m:val="⃗"/>
                            <m:ctrlPr>
                              <a:rPr lang="en-US" sz="3600" i="1">
                                <a:solidFill>
                                  <a:srgbClr val="C00000"/>
                                </a:solidFill>
                                <a:latin typeface="Cambria Math" panose="02040503050406030204" pitchFamily="18" charset="0"/>
                              </a:rPr>
                            </m:ctrlPr>
                          </m:accPr>
                          <m:e>
                            <m:sSub>
                              <m:sSubPr>
                                <m:ctrlPr>
                                  <a:rPr lang="en-US" sz="3600" i="1">
                                    <a:solidFill>
                                      <a:srgbClr val="C00000"/>
                                    </a:solidFill>
                                    <a:latin typeface="Cambria Math" panose="02040503050406030204" pitchFamily="18" charset="0"/>
                                  </a:rPr>
                                </m:ctrlPr>
                              </m:sSubPr>
                              <m:e>
                                <m:r>
                                  <a:rPr lang="en-US" sz="3600" i="1">
                                    <a:solidFill>
                                      <a:srgbClr val="C00000"/>
                                    </a:solidFill>
                                    <a:latin typeface="Cambria Math" panose="02040503050406030204" pitchFamily="18" charset="0"/>
                                  </a:rPr>
                                  <m:t>𝑒</m:t>
                                </m:r>
                              </m:e>
                              <m:sub>
                                <m:r>
                                  <a:rPr lang="en-US" sz="3600" i="1">
                                    <a:solidFill>
                                      <a:srgbClr val="C00000"/>
                                    </a:solidFill>
                                    <a:latin typeface="Cambria Math" panose="02040503050406030204" pitchFamily="18" charset="0"/>
                                  </a:rPr>
                                  <m:t>𝑥</m:t>
                                </m:r>
                              </m:sub>
                            </m:sSub>
                          </m:e>
                        </m:acc>
                      </m:e>
                    </m:acc>
                    <m:r>
                      <a:rPr lang="en-US" sz="3600" i="1">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𝑐</m:t>
                            </m:r>
                            <m:r>
                              <a:rPr lang="en-US" sz="3600" i="1">
                                <a:solidFill>
                                  <a:srgbClr val="0070C0"/>
                                </a:solidFill>
                                <a:latin typeface="Cambria Math" panose="02040503050406030204" pitchFamily="18" charset="0"/>
                              </a:rPr>
                              <m:t>𝑡</m:t>
                            </m:r>
                          </m:num>
                          <m:den>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r>
                          <a:rPr lang="en-US" sz="3600" b="0" i="1" smtClean="0">
                            <a:solidFill>
                              <a:srgbClr val="FF0000"/>
                            </a:solidFill>
                            <a:latin typeface="Cambria Math" panose="02040503050406030204" pitchFamily="18" charset="0"/>
                          </a:rPr>
                          <m:t> </m:t>
                        </m:r>
                      </m:e>
                    </m:d>
                    <m:r>
                      <a:rPr lang="en-US" sz="3600" b="0" i="1" smtClean="0">
                        <a:solidFill>
                          <a:srgbClr val="FF0000"/>
                        </a:solidFill>
                        <a:latin typeface="Cambria Math" panose="02040503050406030204" pitchFamily="18" charset="0"/>
                      </a:rPr>
                      <m:t> </m:t>
                    </m:r>
                    <m:acc>
                      <m:accPr>
                        <m:chr m:val="⃗"/>
                        <m:ctrlPr>
                          <a:rPr lang="en-US" sz="3600" i="1" smtClean="0">
                            <a:solidFill>
                              <a:srgbClr val="002060"/>
                            </a:solidFill>
                            <a:latin typeface="Cambria Math" panose="02040503050406030204" pitchFamily="18" charset="0"/>
                          </a:rPr>
                        </m:ctrlPr>
                      </m:accPr>
                      <m:e>
                        <m:sSub>
                          <m:sSubPr>
                            <m:ctrlPr>
                              <a:rPr lang="en-US" sz="3600" i="1">
                                <a:solidFill>
                                  <a:srgbClr val="002060"/>
                                </a:solidFill>
                                <a:latin typeface="Cambria Math" panose="02040503050406030204" pitchFamily="18" charset="0"/>
                              </a:rPr>
                            </m:ctrlPr>
                          </m:sSubPr>
                          <m:e>
                            <m:r>
                              <a:rPr lang="en-US" sz="3600" i="1">
                                <a:solidFill>
                                  <a:srgbClr val="002060"/>
                                </a:solidFill>
                                <a:latin typeface="Cambria Math" panose="02040503050406030204" pitchFamily="18" charset="0"/>
                              </a:rPr>
                              <m:t>𝑒</m:t>
                            </m:r>
                          </m:e>
                          <m:sub>
                            <m:r>
                              <a:rPr lang="en-US" sz="3600" i="1">
                                <a:solidFill>
                                  <a:srgbClr val="002060"/>
                                </a:solidFill>
                                <a:latin typeface="Cambria Math" panose="02040503050406030204" pitchFamily="18" charset="0"/>
                              </a:rPr>
                              <m:t>𝑡</m:t>
                            </m:r>
                          </m:sub>
                        </m:sSub>
                      </m:e>
                    </m:acc>
                    <m:r>
                      <a:rPr lang="en-US" sz="3600" i="1">
                        <a:latin typeface="Cambria Math" panose="02040503050406030204" pitchFamily="18" charset="0"/>
                      </a:rPr>
                      <m:t>+</m:t>
                    </m:r>
                    <m:r>
                      <a:rPr lang="en-US" sz="3600" b="0" i="1" smtClean="0">
                        <a:latin typeface="Cambria Math" panose="02040503050406030204" pitchFamily="18" charset="0"/>
                      </a:rPr>
                      <m:t>  </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solidFill>
                                  <a:srgbClr val="0070C0"/>
                                </a:solidFill>
                                <a:latin typeface="Cambria Math" panose="02040503050406030204" pitchFamily="18" charset="0"/>
                              </a:rPr>
                              <m:t>𝑥</m:t>
                            </m:r>
                          </m:num>
                          <m:den>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r>
                          <a:rPr lang="en-US" sz="3600" b="0" i="1" smtClean="0">
                            <a:solidFill>
                              <a:srgbClr val="FF0000"/>
                            </a:solidFill>
                            <a:latin typeface="Cambria Math" panose="02040503050406030204" pitchFamily="18" charset="0"/>
                          </a:rPr>
                          <m:t> </m:t>
                        </m:r>
                      </m:e>
                    </m:d>
                    <m:r>
                      <a:rPr lang="en-US" sz="3600" b="0" i="1" smtClean="0">
                        <a:solidFill>
                          <a:srgbClr val="FF0000"/>
                        </a:solidFill>
                        <a:latin typeface="Cambria Math" panose="02040503050406030204" pitchFamily="18" charset="0"/>
                      </a:rPr>
                      <m:t>  </m:t>
                    </m:r>
                    <m:acc>
                      <m:accPr>
                        <m:chr m:val="⃗"/>
                        <m:ctrlPr>
                          <a:rPr lang="en-US" sz="3600" i="1">
                            <a:solidFill>
                              <a:srgbClr val="002060"/>
                            </a:solidFill>
                            <a:latin typeface="Cambria Math" panose="02040503050406030204" pitchFamily="18" charset="0"/>
                          </a:rPr>
                        </m:ctrlPr>
                      </m:accPr>
                      <m:e>
                        <m:sSub>
                          <m:sSubPr>
                            <m:ctrlPr>
                              <a:rPr lang="en-US" sz="3600" i="1">
                                <a:solidFill>
                                  <a:srgbClr val="002060"/>
                                </a:solidFill>
                                <a:latin typeface="Cambria Math" panose="02040503050406030204" pitchFamily="18" charset="0"/>
                              </a:rPr>
                            </m:ctrlPr>
                          </m:sSubPr>
                          <m:e>
                            <m:r>
                              <a:rPr lang="en-US" sz="3600" i="1">
                                <a:solidFill>
                                  <a:srgbClr val="002060"/>
                                </a:solidFill>
                                <a:latin typeface="Cambria Math" panose="02040503050406030204" pitchFamily="18" charset="0"/>
                              </a:rPr>
                              <m:t>𝑒</m:t>
                            </m:r>
                          </m:e>
                          <m:sub>
                            <m:r>
                              <a:rPr lang="en-US" sz="3600" i="1">
                                <a:solidFill>
                                  <a:srgbClr val="002060"/>
                                </a:solidFill>
                                <a:latin typeface="Cambria Math" panose="02040503050406030204" pitchFamily="18" charset="0"/>
                              </a:rPr>
                              <m:t>𝑥</m:t>
                            </m:r>
                          </m:sub>
                        </m:sSub>
                      </m:e>
                    </m:acc>
                  </m:oMath>
                </a14:m>
                <a:r>
                  <a:rPr lang="en-CA" sz="3600" dirty="0"/>
                  <a:t> </a:t>
                </a:r>
              </a:p>
            </p:txBody>
          </p:sp>
        </mc:Choice>
        <mc:Fallback xmlns="">
          <p:sp>
            <p:nvSpPr>
              <p:cNvPr id="14" name="TextBox 13">
                <a:extLst>
                  <a:ext uri="{FF2B5EF4-FFF2-40B4-BE49-F238E27FC236}">
                    <a16:creationId xmlns:a16="http://schemas.microsoft.com/office/drawing/2014/main" id="{CACD5321-C439-43C5-9C27-210CDD2BFDBC}"/>
                  </a:ext>
                </a:extLst>
              </p:cNvPr>
              <p:cNvSpPr txBox="1">
                <a:spLocks noRot="1" noChangeAspect="1" noMove="1" noResize="1" noEditPoints="1" noAdjustHandles="1" noChangeArrowheads="1" noChangeShapeType="1" noTextEdit="1"/>
              </p:cNvSpPr>
              <p:nvPr/>
            </p:nvSpPr>
            <p:spPr>
              <a:xfrm>
                <a:off x="121319" y="4592606"/>
                <a:ext cx="5219938" cy="175060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5C3933C-29B3-4C69-984C-1536475A5407}"/>
                  </a:ext>
                </a:extLst>
              </p:cNvPr>
              <p:cNvSpPr txBox="1"/>
              <p:nvPr/>
            </p:nvSpPr>
            <p:spPr>
              <a:xfrm>
                <a:off x="224178" y="1520000"/>
                <a:ext cx="4928393" cy="2083391"/>
              </a:xfrm>
              <a:prstGeom prst="rect">
                <a:avLst/>
              </a:prstGeom>
              <a:noFill/>
            </p:spPr>
            <p:txBody>
              <a:bodyPr wrap="square">
                <a:spAutoFit/>
              </a:bodyPr>
              <a:lstStyle/>
              <a:p>
                <a14:m>
                  <m:oMath xmlns:m="http://schemas.openxmlformats.org/officeDocument/2006/math">
                    <m:acc>
                      <m:accPr>
                        <m:chr m:val="̃"/>
                        <m:ctrlPr>
                          <a:rPr lang="en-US" sz="4400" b="0" i="1" smtClean="0">
                            <a:solidFill>
                              <a:srgbClr val="C00000"/>
                            </a:solidFill>
                            <a:latin typeface="Cambria Math" panose="02040503050406030204" pitchFamily="18" charset="0"/>
                          </a:rPr>
                        </m:ctrlPr>
                      </m:accPr>
                      <m:e>
                        <m:acc>
                          <m:accPr>
                            <m:chr m:val="⃗"/>
                            <m:ctrlPr>
                              <a:rPr lang="en-US" sz="4400" i="1" smtClean="0">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r>
                      <a:rPr lang="en-US" sz="4400" b="0" i="1" smtClean="0">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m:t>
                        </m:r>
                        <m:r>
                          <a:rPr lang="en-US" sz="4400" b="0" i="1" smtClean="0">
                            <a:latin typeface="Cambria Math" panose="02040503050406030204" pitchFamily="18" charset="0"/>
                          </a:rPr>
                          <m:t> </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num>
                      <m:den>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acc>
                      <m:accPr>
                        <m:chr m:val="⃗"/>
                        <m:ctrlPr>
                          <a:rPr lang="en-US" sz="4400" i="1">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i="1">
                                <a:solidFill>
                                  <a:srgbClr val="002060"/>
                                </a:solidFill>
                                <a:latin typeface="Cambria Math" panose="02040503050406030204" pitchFamily="18" charset="0"/>
                              </a:rPr>
                              <m:t>𝑡</m:t>
                            </m:r>
                          </m:sub>
                        </m:sSub>
                      </m:e>
                    </m:acc>
                    <m:r>
                      <a:rPr lang="en-US" sz="4400" b="0" i="1" smtClean="0">
                        <a:solidFill>
                          <a:schemeClr val="tx1"/>
                        </a:solidFill>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m:t>
                        </m:r>
                        <m:r>
                          <a:rPr lang="en-US" sz="4400" i="1">
                            <a:solidFill>
                              <a:srgbClr val="0070C0"/>
                            </a:solidFill>
                            <a:latin typeface="Cambria Math" panose="02040503050406030204" pitchFamily="18" charset="0"/>
                          </a:rPr>
                          <m:t>𝑥</m:t>
                        </m:r>
                      </m:num>
                      <m:den>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acc>
                      <m:accPr>
                        <m:chr m:val="⃗"/>
                        <m:ctrlPr>
                          <a:rPr lang="en-US" sz="4400" i="1">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b="0" i="1" smtClean="0">
                                <a:solidFill>
                                  <a:srgbClr val="002060"/>
                                </a:solidFill>
                                <a:latin typeface="Cambria Math" panose="02040503050406030204" pitchFamily="18" charset="0"/>
                              </a:rPr>
                              <m:t>𝑥</m:t>
                            </m:r>
                          </m:sub>
                        </m:sSub>
                      </m:e>
                    </m:acc>
                  </m:oMath>
                </a14:m>
                <a:r>
                  <a:rPr lang="en-CA" sz="4400" dirty="0"/>
                  <a:t> </a:t>
                </a:r>
              </a:p>
              <a:p>
                <a14:m>
                  <m:oMath xmlns:m="http://schemas.openxmlformats.org/officeDocument/2006/math">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b="0" i="1" smtClean="0">
                                    <a:solidFill>
                                      <a:srgbClr val="C00000"/>
                                    </a:solidFill>
                                    <a:latin typeface="Cambria Math" panose="02040503050406030204" pitchFamily="18" charset="0"/>
                                  </a:rPr>
                                  <m:t>𝑥</m:t>
                                </m:r>
                              </m:sub>
                            </m:sSub>
                          </m:e>
                        </m:acc>
                      </m:e>
                    </m:acc>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𝑐𝑡</m:t>
                        </m:r>
                      </m:num>
                      <m:den>
                        <m:r>
                          <a:rPr lang="en-US" sz="4400" i="1">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den>
                    </m:f>
                    <m:acc>
                      <m:accPr>
                        <m:chr m:val="⃗"/>
                        <m:ctrlPr>
                          <a:rPr lang="en-US" sz="4400" i="1">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i="1">
                                <a:solidFill>
                                  <a:srgbClr val="002060"/>
                                </a:solidFill>
                                <a:latin typeface="Cambria Math" panose="02040503050406030204" pitchFamily="18" charset="0"/>
                              </a:rPr>
                              <m:t>𝑡</m:t>
                            </m:r>
                          </m:sub>
                        </m:sSub>
                      </m:e>
                    </m:acc>
                    <m:r>
                      <a:rPr lang="en-US" sz="4400" i="1">
                        <a:latin typeface="Cambria Math" panose="02040503050406030204" pitchFamily="18" charset="0"/>
                      </a:rPr>
                      <m:t>+</m:t>
                    </m:r>
                    <m:r>
                      <a:rPr lang="en-US" sz="4400" b="0" i="1" smtClean="0">
                        <a:latin typeface="Cambria Math" panose="02040503050406030204" pitchFamily="18" charset="0"/>
                      </a:rPr>
                      <m:t> </m:t>
                    </m:r>
                    <m:f>
                      <m:fPr>
                        <m:ctrlPr>
                          <a:rPr lang="en-US" sz="4400" i="1">
                            <a:latin typeface="Cambria Math" panose="02040503050406030204" pitchFamily="18" charset="0"/>
                          </a:rPr>
                        </m:ctrlPr>
                      </m:fPr>
                      <m:num>
                        <m:r>
                          <a:rPr lang="en-US" sz="4400" i="1">
                            <a:latin typeface="Cambria Math" panose="02040503050406030204" pitchFamily="18" charset="0"/>
                          </a:rPr>
                          <m:t>𝜕</m:t>
                        </m:r>
                        <m:r>
                          <a:rPr lang="en-US" sz="4400" i="1">
                            <a:solidFill>
                              <a:srgbClr val="0070C0"/>
                            </a:solidFill>
                            <a:latin typeface="Cambria Math" panose="02040503050406030204" pitchFamily="18" charset="0"/>
                          </a:rPr>
                          <m:t>𝑥</m:t>
                        </m:r>
                      </m:num>
                      <m:den>
                        <m:r>
                          <a:rPr lang="en-US" sz="4400" i="1">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den>
                    </m:f>
                    <m:acc>
                      <m:accPr>
                        <m:chr m:val="⃗"/>
                        <m:ctrlPr>
                          <a:rPr lang="en-US" sz="4400" i="1">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i="1">
                                <a:solidFill>
                                  <a:srgbClr val="002060"/>
                                </a:solidFill>
                                <a:latin typeface="Cambria Math" panose="02040503050406030204" pitchFamily="18" charset="0"/>
                              </a:rPr>
                              <m:t>𝑥</m:t>
                            </m:r>
                          </m:sub>
                        </m:sSub>
                      </m:e>
                    </m:acc>
                  </m:oMath>
                </a14:m>
                <a:r>
                  <a:rPr lang="en-CA" sz="4400" dirty="0"/>
                  <a:t> </a:t>
                </a:r>
              </a:p>
            </p:txBody>
          </p:sp>
        </mc:Choice>
        <mc:Fallback xmlns="">
          <p:sp>
            <p:nvSpPr>
              <p:cNvPr id="2" name="TextBox 1">
                <a:extLst>
                  <a:ext uri="{FF2B5EF4-FFF2-40B4-BE49-F238E27FC236}">
                    <a16:creationId xmlns:a16="http://schemas.microsoft.com/office/drawing/2014/main" id="{35C3933C-29B3-4C69-984C-1536475A5407}"/>
                  </a:ext>
                </a:extLst>
              </p:cNvPr>
              <p:cNvSpPr txBox="1">
                <a:spLocks noRot="1" noChangeAspect="1" noMove="1" noResize="1" noEditPoints="1" noAdjustHandles="1" noChangeArrowheads="1" noChangeShapeType="1" noTextEdit="1"/>
              </p:cNvSpPr>
              <p:nvPr/>
            </p:nvSpPr>
            <p:spPr>
              <a:xfrm>
                <a:off x="224178" y="1520000"/>
                <a:ext cx="4928393" cy="2083391"/>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7D9ADF-D4A7-4DBE-9F33-AD4C07E28590}"/>
                  </a:ext>
                </a:extLst>
              </p:cNvPr>
              <p:cNvSpPr txBox="1"/>
              <p:nvPr/>
            </p:nvSpPr>
            <p:spPr>
              <a:xfrm>
                <a:off x="5787883" y="1655364"/>
                <a:ext cx="6483629" cy="2048766"/>
              </a:xfrm>
              <a:prstGeom prst="rect">
                <a:avLst/>
              </a:prstGeom>
              <a:noFill/>
            </p:spPr>
            <p:txBody>
              <a:bodyPr wrap="square">
                <a:spAutoFit/>
              </a:bodyPr>
              <a:lstStyle/>
              <a:p>
                <a14:m>
                  <m:oMath xmlns:m="http://schemas.openxmlformats.org/officeDocument/2006/math">
                    <m:d>
                      <m:dPr>
                        <m:begChr m:val="["/>
                        <m:endChr m:val="]"/>
                        <m:ctrlPr>
                          <a:rPr lang="en-US" sz="4000" b="0" i="1" smtClean="0">
                            <a:solidFill>
                              <a:schemeClr val="tx1"/>
                            </a:solidFill>
                            <a:latin typeface="Cambria Math" panose="02040503050406030204" pitchFamily="18" charset="0"/>
                          </a:rPr>
                        </m:ctrlPr>
                      </m:dPr>
                      <m:e>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b="0" i="1" smtClean="0">
                            <a:solidFill>
                              <a:srgbClr val="C00000"/>
                            </a:solidFill>
                            <a:latin typeface="Cambria Math" panose="02040503050406030204" pitchFamily="18" charset="0"/>
                          </a:rPr>
                          <m:t>   </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e>
                    </m:d>
                    <m:r>
                      <a:rPr lang="en-US" sz="4000" b="0" i="1" smtClean="0">
                        <a:solidFill>
                          <a:schemeClr val="tx1"/>
                        </a:solidFill>
                        <a:latin typeface="Cambria Math" panose="02040503050406030204" pitchFamily="18" charset="0"/>
                      </a:rPr>
                      <m:t>=</m:t>
                    </m:r>
                    <m:d>
                      <m:dPr>
                        <m:begChr m:val="["/>
                        <m:endChr m:val="]"/>
                        <m:ctrlPr>
                          <a:rPr lang="en-US" sz="4000" b="0" i="1" smtClean="0">
                            <a:solidFill>
                              <a:schemeClr val="tx1"/>
                            </a:solidFill>
                            <a:latin typeface="Cambria Math" panose="02040503050406030204" pitchFamily="18" charset="0"/>
                          </a:rPr>
                        </m:ctrlPr>
                      </m:dPr>
                      <m:e>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b="0" i="1" smtClean="0">
                            <a:solidFill>
                              <a:srgbClr val="002060"/>
                            </a:solidFill>
                            <a:latin typeface="Cambria Math" panose="02040503050406030204" pitchFamily="18" charset="0"/>
                          </a:rPr>
                          <m:t>   </m:t>
                        </m:r>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e>
                    </m:d>
                    <m:d>
                      <m:dPr>
                        <m:begChr m:val="["/>
                        <m:endChr m:val="]"/>
                        <m:ctrlPr>
                          <a:rPr lang="en-US" sz="4000" b="0" i="1" smtClean="0">
                            <a:solidFill>
                              <a:schemeClr val="tx1"/>
                            </a:solidFill>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𝑐𝑡</m:t>
                                  </m:r>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e>
                            <m:e>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𝑐𝑡</m:t>
                                  </m:r>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e>
                          </m:mr>
                          <m:mr>
                            <m:e>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e>
                            <m:e>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e>
                          </m:mr>
                        </m:m>
                      </m:e>
                    </m:d>
                  </m:oMath>
                </a14:m>
                <a:r>
                  <a:rPr lang="en-CA" sz="4000" dirty="0"/>
                  <a:t> </a:t>
                </a:r>
              </a:p>
            </p:txBody>
          </p:sp>
        </mc:Choice>
        <mc:Fallback xmlns="">
          <p:sp>
            <p:nvSpPr>
              <p:cNvPr id="3" name="TextBox 2">
                <a:extLst>
                  <a:ext uri="{FF2B5EF4-FFF2-40B4-BE49-F238E27FC236}">
                    <a16:creationId xmlns:a16="http://schemas.microsoft.com/office/drawing/2014/main" id="{517D9ADF-D4A7-4DBE-9F33-AD4C07E28590}"/>
                  </a:ext>
                </a:extLst>
              </p:cNvPr>
              <p:cNvSpPr txBox="1">
                <a:spLocks noRot="1" noChangeAspect="1" noMove="1" noResize="1" noEditPoints="1" noAdjustHandles="1" noChangeArrowheads="1" noChangeShapeType="1" noTextEdit="1"/>
              </p:cNvSpPr>
              <p:nvPr/>
            </p:nvSpPr>
            <p:spPr>
              <a:xfrm>
                <a:off x="5787883" y="1655364"/>
                <a:ext cx="6483629" cy="2048766"/>
              </a:xfrm>
              <a:prstGeom prst="rect">
                <a:avLst/>
              </a:prstGeom>
              <a:blipFill>
                <a:blip r:embed="rId5"/>
                <a:stretch>
                  <a:fillRect/>
                </a:stretch>
              </a:blipFill>
            </p:spPr>
            <p:txBody>
              <a:bodyPr/>
              <a:lstStyle/>
              <a:p>
                <a:r>
                  <a:rPr lang="en-CA">
                    <a:noFill/>
                  </a:rPr>
                  <a:t> </a:t>
                </a:r>
              </a:p>
            </p:txBody>
          </p:sp>
        </mc:Fallback>
      </mc:AlternateContent>
      <p:sp>
        <p:nvSpPr>
          <p:cNvPr id="5" name="Right Brace 4">
            <a:extLst>
              <a:ext uri="{FF2B5EF4-FFF2-40B4-BE49-F238E27FC236}">
                <a16:creationId xmlns:a16="http://schemas.microsoft.com/office/drawing/2014/main" id="{84A2C7D2-CED7-4F20-A4DD-2AEED1E1479E}"/>
              </a:ext>
            </a:extLst>
          </p:cNvPr>
          <p:cNvSpPr/>
          <p:nvPr/>
        </p:nvSpPr>
        <p:spPr>
          <a:xfrm>
            <a:off x="5194853" y="1477303"/>
            <a:ext cx="371060" cy="219986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D6A6AC-2EC4-4BF2-B142-3FAD67C4D71A}"/>
                  </a:ext>
                </a:extLst>
              </p:cNvPr>
              <p:cNvSpPr txBox="1"/>
              <p:nvPr/>
            </p:nvSpPr>
            <p:spPr>
              <a:xfrm>
                <a:off x="5807763" y="4581883"/>
                <a:ext cx="6384238" cy="2048766"/>
              </a:xfrm>
              <a:prstGeom prst="rect">
                <a:avLst/>
              </a:prstGeom>
              <a:noFill/>
            </p:spPr>
            <p:txBody>
              <a:bodyPr wrap="square">
                <a:spAutoFit/>
              </a:bodyPr>
              <a:lstStyle/>
              <a:p>
                <a14:m>
                  <m:oMath xmlns:m="http://schemas.openxmlformats.org/officeDocument/2006/math">
                    <m:d>
                      <m:dPr>
                        <m:begChr m:val="["/>
                        <m:endChr m:val="]"/>
                        <m:ctrlPr>
                          <a:rPr lang="en-US" sz="4000" b="0" i="1" smtClean="0">
                            <a:solidFill>
                              <a:schemeClr val="tx1"/>
                            </a:solidFill>
                            <a:latin typeface="Cambria Math" panose="02040503050406030204" pitchFamily="18" charset="0"/>
                          </a:rPr>
                        </m:ctrlPr>
                      </m:dPr>
                      <m:e>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b="0" i="1" smtClean="0">
                            <a:solidFill>
                              <a:srgbClr val="C00000"/>
                            </a:solidFill>
                            <a:latin typeface="Cambria Math" panose="02040503050406030204" pitchFamily="18" charset="0"/>
                          </a:rPr>
                          <m:t>   </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e>
                    </m:d>
                    <m:r>
                      <a:rPr lang="en-US" sz="4000" b="0" i="1" smtClean="0">
                        <a:solidFill>
                          <a:schemeClr val="tx1"/>
                        </a:solidFill>
                        <a:latin typeface="Cambria Math" panose="02040503050406030204" pitchFamily="18" charset="0"/>
                      </a:rPr>
                      <m:t>=</m:t>
                    </m:r>
                    <m:d>
                      <m:dPr>
                        <m:begChr m:val="["/>
                        <m:endChr m:val="]"/>
                        <m:ctrlPr>
                          <a:rPr lang="en-US" sz="4000" b="0" i="1" smtClean="0">
                            <a:solidFill>
                              <a:schemeClr val="tx1"/>
                            </a:solidFill>
                            <a:latin typeface="Cambria Math" panose="02040503050406030204" pitchFamily="18" charset="0"/>
                          </a:rPr>
                        </m:ctrlPr>
                      </m:dPr>
                      <m:e>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b="0" i="1" smtClean="0">
                            <a:solidFill>
                              <a:srgbClr val="002060"/>
                            </a:solidFill>
                            <a:latin typeface="Cambria Math" panose="02040503050406030204" pitchFamily="18" charset="0"/>
                          </a:rPr>
                          <m:t>   </m:t>
                        </m:r>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e>
                    </m:d>
                    <m:d>
                      <m:dPr>
                        <m:begChr m:val="["/>
                        <m:endChr m:val="]"/>
                        <m:ctrlPr>
                          <a:rPr lang="en-US" sz="4000" b="0" i="1" smtClean="0">
                            <a:solidFill>
                              <a:schemeClr val="tx1"/>
                            </a:solidFill>
                            <a:latin typeface="Cambria Math" panose="02040503050406030204" pitchFamily="18" charset="0"/>
                          </a:rPr>
                        </m:ctrlPr>
                      </m:dPr>
                      <m:e>
                        <m:m>
                          <m:mPr>
                            <m:mcs>
                              <m:mc>
                                <m:mcPr>
                                  <m:count m:val="2"/>
                                  <m:mcJc m:val="center"/>
                                </m:mcPr>
                              </m:mc>
                            </m:mcs>
                            <m:ctrlPr>
                              <a:rPr lang="en-US" sz="4000" b="0" i="1" smtClean="0">
                                <a:solidFill>
                                  <a:schemeClr val="tx1"/>
                                </a:solidFill>
                                <a:latin typeface="Cambria Math" panose="02040503050406030204" pitchFamily="18" charset="0"/>
                              </a:rPr>
                            </m:ctrlPr>
                          </m:mPr>
                          <m:m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solidFill>
                                    <a:srgbClr val="0070C0"/>
                                  </a:solidFill>
                                  <a:latin typeface="Cambria Math" panose="02040503050406030204" pitchFamily="18" charset="0"/>
                                </a:rPr>
                                <m:t>𝑥</m:t>
                              </m:r>
                            </m:e>
                            <m:e>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e>
                          </m:mr>
                          <m:m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e>
                            <m:e>
                              <m:f>
                                <m:fPr>
                                  <m:ctrlPr>
                                    <a:rPr lang="en-US" sz="4000" i="1">
                                      <a:latin typeface="Cambria Math" panose="02040503050406030204" pitchFamily="18" charset="0"/>
                                    </a:rPr>
                                  </m:ctrlPr>
                                </m:fPr>
                                <m:num>
                                  <m:r>
                                    <a:rPr lang="en-US" sz="4000" i="1">
                                      <a:solidFill>
                                        <a:srgbClr val="0070C0"/>
                                      </a:solidFill>
                                      <a:latin typeface="Cambria Math" panose="02040503050406030204" pitchFamily="18" charset="0"/>
                                    </a:rPr>
                                    <m:t>𝑥</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e>
                          </m:mr>
                        </m:m>
                      </m:e>
                    </m:d>
                  </m:oMath>
                </a14:m>
                <a:r>
                  <a:rPr lang="en-CA" sz="4000" dirty="0"/>
                  <a:t> </a:t>
                </a:r>
              </a:p>
            </p:txBody>
          </p:sp>
        </mc:Choice>
        <mc:Fallback xmlns="">
          <p:sp>
            <p:nvSpPr>
              <p:cNvPr id="7" name="TextBox 6">
                <a:extLst>
                  <a:ext uri="{FF2B5EF4-FFF2-40B4-BE49-F238E27FC236}">
                    <a16:creationId xmlns:a16="http://schemas.microsoft.com/office/drawing/2014/main" id="{5DD6A6AC-2EC4-4BF2-B142-3FAD67C4D71A}"/>
                  </a:ext>
                </a:extLst>
              </p:cNvPr>
              <p:cNvSpPr txBox="1">
                <a:spLocks noRot="1" noChangeAspect="1" noMove="1" noResize="1" noEditPoints="1" noAdjustHandles="1" noChangeArrowheads="1" noChangeShapeType="1" noTextEdit="1"/>
              </p:cNvSpPr>
              <p:nvPr/>
            </p:nvSpPr>
            <p:spPr>
              <a:xfrm>
                <a:off x="5807763" y="4581883"/>
                <a:ext cx="6384238" cy="2048766"/>
              </a:xfrm>
              <a:prstGeom prst="rect">
                <a:avLst/>
              </a:prstGeom>
              <a:blipFill>
                <a:blip r:embed="rId6"/>
                <a:stretch>
                  <a:fillRect/>
                </a:stretch>
              </a:blipFill>
            </p:spPr>
            <p:txBody>
              <a:bodyPr/>
              <a:lstStyle/>
              <a:p>
                <a:r>
                  <a:rPr lang="en-CA">
                    <a:noFill/>
                  </a:rPr>
                  <a:t> </a:t>
                </a:r>
              </a:p>
            </p:txBody>
          </p:sp>
        </mc:Fallback>
      </mc:AlternateContent>
      <p:sp>
        <p:nvSpPr>
          <p:cNvPr id="8" name="Right Brace 7">
            <a:extLst>
              <a:ext uri="{FF2B5EF4-FFF2-40B4-BE49-F238E27FC236}">
                <a16:creationId xmlns:a16="http://schemas.microsoft.com/office/drawing/2014/main" id="{EF50B4AA-A13D-4F39-9332-402C06063ED7}"/>
              </a:ext>
            </a:extLst>
          </p:cNvPr>
          <p:cNvSpPr/>
          <p:nvPr/>
        </p:nvSpPr>
        <p:spPr>
          <a:xfrm>
            <a:off x="5227984" y="4403822"/>
            <a:ext cx="371060" cy="219986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row: Down 11">
            <a:extLst>
              <a:ext uri="{FF2B5EF4-FFF2-40B4-BE49-F238E27FC236}">
                <a16:creationId xmlns:a16="http://schemas.microsoft.com/office/drawing/2014/main" id="{10415B9C-A873-435D-B695-E10E6B03AD5F}"/>
              </a:ext>
            </a:extLst>
          </p:cNvPr>
          <p:cNvSpPr/>
          <p:nvPr/>
        </p:nvSpPr>
        <p:spPr>
          <a:xfrm>
            <a:off x="1901372" y="3860800"/>
            <a:ext cx="1320800" cy="464458"/>
          </a:xfrm>
          <a:prstGeom prst="downArrow">
            <a:avLst>
              <a:gd name="adj1" fmla="val 58791"/>
              <a:gd name="adj2" fmla="val 50000"/>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83317A03-1EFE-4362-B3D2-4E69E08DB1E1}"/>
              </a:ext>
            </a:extLst>
          </p:cNvPr>
          <p:cNvSpPr/>
          <p:nvPr/>
        </p:nvSpPr>
        <p:spPr>
          <a:xfrm>
            <a:off x="8135257" y="3853543"/>
            <a:ext cx="1320800" cy="464458"/>
          </a:xfrm>
          <a:prstGeom prst="downArrow">
            <a:avLst>
              <a:gd name="adj1" fmla="val 58791"/>
              <a:gd name="adj2" fmla="val 50000"/>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8237AC76-12D1-4B2A-980A-526114D15A8B}"/>
              </a:ext>
            </a:extLst>
          </p:cNvPr>
          <p:cNvSpPr txBox="1"/>
          <p:nvPr/>
        </p:nvSpPr>
        <p:spPr>
          <a:xfrm>
            <a:off x="9730756" y="4267200"/>
            <a:ext cx="2480294" cy="523220"/>
          </a:xfrm>
          <a:prstGeom prst="rect">
            <a:avLst/>
          </a:prstGeom>
          <a:noFill/>
        </p:spPr>
        <p:txBody>
          <a:bodyPr wrap="none" rtlCol="0">
            <a:spAutoFit/>
          </a:bodyPr>
          <a:lstStyle/>
          <a:p>
            <a:r>
              <a:rPr lang="en-US" sz="2800" dirty="0">
                <a:solidFill>
                  <a:schemeClr val="accent4">
                    <a:lumMod val="75000"/>
                  </a:schemeClr>
                </a:solidFill>
              </a:rPr>
              <a:t>Jacobian Matrix</a:t>
            </a:r>
            <a:endParaRPr lang="en-CA" sz="2800" dirty="0">
              <a:solidFill>
                <a:schemeClr val="accent4">
                  <a:lumMod val="75000"/>
                </a:schemeClr>
              </a:solidFill>
            </a:endParaRPr>
          </a:p>
        </p:txBody>
      </p:sp>
    </p:spTree>
    <p:extLst>
      <p:ext uri="{BB962C8B-B14F-4D97-AF65-F5344CB8AC3E}">
        <p14:creationId xmlns:p14="http://schemas.microsoft.com/office/powerpoint/2010/main" val="3950023932"/>
      </p:ext>
    </p:extLst>
  </p:cSld>
  <p:clrMapOvr>
    <a:masterClrMapping/>
  </p:clrMapOvr>
  <mc:AlternateContent xmlns:mc="http://schemas.openxmlformats.org/markup-compatibility/2006" xmlns:p14="http://schemas.microsoft.com/office/powerpoint/2010/main">
    <mc:Choice Requires="p14">
      <p:transition spd="med" p14:dur="700" advTm="3199">
        <p:fade/>
      </p:transition>
    </mc:Choice>
    <mc:Fallback xmlns="">
      <p:transition spd="med" advTm="319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6C39263-BCAC-435A-9E89-5DBC4698665D}"/>
                  </a:ext>
                </a:extLst>
              </p:cNvPr>
              <p:cNvSpPr txBox="1"/>
              <p:nvPr/>
            </p:nvSpPr>
            <p:spPr>
              <a:xfrm>
                <a:off x="1288772" y="184684"/>
                <a:ext cx="9816550" cy="1067856"/>
              </a:xfrm>
              <a:prstGeom prst="rect">
                <a:avLst/>
              </a:prstGeom>
              <a:noFill/>
              <a:ln w="38100">
                <a:solidFill>
                  <a:schemeClr val="tx1"/>
                </a:solidFill>
              </a:ln>
            </p:spPr>
            <p:txBody>
              <a:bodyPr wrap="square">
                <a:spAutoFit/>
              </a:bodyPr>
              <a:lstStyle/>
              <a:p>
                <a:pPr algn="ctr"/>
                <a14:m>
                  <m:oMath xmlns:m="http://schemas.openxmlformats.org/officeDocument/2006/math">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r>
                      <a:rPr lang="en-US" sz="4000" i="1">
                        <a:latin typeface="Cambria Math" panose="02040503050406030204" pitchFamily="18" charset="0"/>
                      </a:rPr>
                      <m:t>=</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arctanh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r>
                                  <a:rPr lang="en-US" sz="4000" i="1">
                                    <a:solidFill>
                                      <a:srgbClr val="0070C0"/>
                                    </a:solidFill>
                                    <a:latin typeface="Cambria Math" panose="02040503050406030204" pitchFamily="18" charset="0"/>
                                  </a:rPr>
                                  <m:t>𝑥</m:t>
                                </m:r>
                              </m:den>
                            </m:f>
                          </m:e>
                        </m:d>
                      </m:e>
                    </m:func>
                  </m:oMath>
                </a14:m>
                <a:r>
                  <a:rPr lang="en-US" sz="4000" dirty="0">
                    <a:solidFill>
                      <a:srgbClr val="0070C0"/>
                    </a:solidFill>
                  </a:rPr>
                  <a:t>          </a:t>
                </a:r>
                <a14:m>
                  <m:oMath xmlns:m="http://schemas.openxmlformats.org/officeDocument/2006/math">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i="1">
                        <a:latin typeface="Cambria Math" panose="02040503050406030204" pitchFamily="18" charset="0"/>
                      </a:rPr>
                      <m:t>=</m:t>
                    </m:r>
                    <m:rad>
                      <m:radPr>
                        <m:degHide m:val="on"/>
                        <m:ctrlPr>
                          <a:rPr lang="en-US" sz="4000" i="1">
                            <a:latin typeface="Cambria Math" panose="02040503050406030204" pitchFamily="18" charset="0"/>
                          </a:rPr>
                        </m:ctrlPr>
                      </m:radPr>
                      <m:deg/>
                      <m:e>
                        <m:sSup>
                          <m:sSupPr>
                            <m:ctrlPr>
                              <a:rPr lang="en-US" sz="4000" i="1">
                                <a:latin typeface="Cambria Math" panose="02040503050406030204" pitchFamily="18" charset="0"/>
                              </a:rPr>
                            </m:ctrlPr>
                          </m:sSupPr>
                          <m:e>
                            <m:d>
                              <m:dPr>
                                <m:ctrlPr>
                                  <a:rPr lang="en-US" sz="4000" i="1">
                                    <a:latin typeface="Cambria Math" panose="02040503050406030204" pitchFamily="18" charset="0"/>
                                  </a:rPr>
                                </m:ctrlPr>
                              </m:dPr>
                              <m:e>
                                <m:r>
                                  <a:rPr lang="en-US" sz="4000" i="1">
                                    <a:solidFill>
                                      <a:srgbClr val="0070C0"/>
                                    </a:solidFill>
                                    <a:latin typeface="Cambria Math" panose="02040503050406030204" pitchFamily="18" charset="0"/>
                                  </a:rPr>
                                  <m:t>𝑥</m:t>
                                </m:r>
                              </m:e>
                            </m:d>
                          </m:e>
                          <m:sup>
                            <m:r>
                              <a:rPr lang="en-US" sz="4000" i="1">
                                <a:latin typeface="Cambria Math" panose="02040503050406030204" pitchFamily="18" charset="0"/>
                              </a:rPr>
                              <m:t>2</m:t>
                            </m:r>
                          </m:sup>
                        </m:sSup>
                        <m:r>
                          <a:rPr lang="en-US" sz="4000" i="1">
                            <a:latin typeface="Cambria Math" panose="02040503050406030204" pitchFamily="18" charset="0"/>
                          </a:rPr>
                          <m:t>−</m:t>
                        </m:r>
                        <m:sSup>
                          <m:sSupPr>
                            <m:ctrlPr>
                              <a:rPr lang="en-US" sz="4000" i="1">
                                <a:latin typeface="Cambria Math" panose="02040503050406030204" pitchFamily="18" charset="0"/>
                              </a:rPr>
                            </m:ctrlPr>
                          </m:sSupPr>
                          <m:e>
                            <m:d>
                              <m:dPr>
                                <m:ctrlPr>
                                  <a:rPr lang="en-US" sz="4000" i="1">
                                    <a:latin typeface="Cambria Math" panose="02040503050406030204" pitchFamily="18" charset="0"/>
                                  </a:rPr>
                                </m:ctrlPr>
                              </m:dPr>
                              <m:e>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e>
                            </m:d>
                          </m:e>
                          <m:sup>
                            <m:r>
                              <a:rPr lang="en-US" sz="4000" i="1">
                                <a:latin typeface="Cambria Math" panose="02040503050406030204" pitchFamily="18" charset="0"/>
                              </a:rPr>
                              <m:t>2</m:t>
                            </m:r>
                          </m:sup>
                        </m:sSup>
                      </m:e>
                    </m:rad>
                  </m:oMath>
                </a14:m>
                <a:endParaRPr lang="en-CA" sz="4000" dirty="0"/>
              </a:p>
            </p:txBody>
          </p:sp>
        </mc:Choice>
        <mc:Fallback xmlns="">
          <p:sp>
            <p:nvSpPr>
              <p:cNvPr id="10" name="TextBox 9">
                <a:extLst>
                  <a:ext uri="{FF2B5EF4-FFF2-40B4-BE49-F238E27FC236}">
                    <a16:creationId xmlns:a16="http://schemas.microsoft.com/office/drawing/2014/main" id="{16C39263-BCAC-435A-9E89-5DBC4698665D}"/>
                  </a:ext>
                </a:extLst>
              </p:cNvPr>
              <p:cNvSpPr txBox="1">
                <a:spLocks noRot="1" noChangeAspect="1" noMove="1" noResize="1" noEditPoints="1" noAdjustHandles="1" noChangeArrowheads="1" noChangeShapeType="1" noTextEdit="1"/>
              </p:cNvSpPr>
              <p:nvPr/>
            </p:nvSpPr>
            <p:spPr>
              <a:xfrm>
                <a:off x="1288772" y="184684"/>
                <a:ext cx="9816550" cy="1067856"/>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ACD5321-C439-43C5-9C27-210CDD2BFDBC}"/>
                  </a:ext>
                </a:extLst>
              </p:cNvPr>
              <p:cNvSpPr txBox="1"/>
              <p:nvPr/>
            </p:nvSpPr>
            <p:spPr>
              <a:xfrm>
                <a:off x="135833" y="4607121"/>
                <a:ext cx="5292510" cy="1707006"/>
              </a:xfrm>
              <a:prstGeom prst="rect">
                <a:avLst/>
              </a:prstGeom>
              <a:noFill/>
            </p:spPr>
            <p:txBody>
              <a:bodyPr wrap="square">
                <a:spAutoFit/>
              </a:bodyPr>
              <a:lstStyle/>
              <a:p>
                <a14:m>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r>
                          <a:rPr lang="en-US" sz="3200" i="1">
                            <a:latin typeface="Cambria Math" panose="02040503050406030204" pitchFamily="18" charset="0"/>
                          </a:rPr>
                          <m:t> </m:t>
                        </m:r>
                        <m:r>
                          <a:rPr lang="en-US" sz="3200" i="1">
                            <a:latin typeface="Cambria Math" panose="02040503050406030204" pitchFamily="18" charset="0"/>
                          </a:rPr>
                          <m:t>𝑐𝑡</m:t>
                        </m:r>
                      </m:den>
                    </m:f>
                    <m:r>
                      <a:rPr lang="en-US" sz="3200" i="1">
                        <a:latin typeface="Cambria Math" panose="02040503050406030204" pitchFamily="18" charset="0"/>
                      </a:rPr>
                      <m:t>=</m:t>
                    </m:r>
                    <m:r>
                      <a:rPr lang="en-US" sz="3200" b="0" i="1" smtClean="0">
                        <a:latin typeface="Cambria Math" panose="02040503050406030204" pitchFamily="18" charset="0"/>
                      </a:rPr>
                      <m:t>  </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num>
                          <m:den>
                            <m:r>
                              <a:rPr lang="en-US" sz="3200" i="1">
                                <a:latin typeface="Cambria Math" panose="02040503050406030204" pitchFamily="18" charset="0"/>
                              </a:rPr>
                              <m:t>𝛼</m:t>
                            </m:r>
                          </m:den>
                        </m:f>
                        <m:f>
                          <m:fPr>
                            <m:ctrlPr>
                              <a:rPr lang="en-US" sz="3200" i="1">
                                <a:latin typeface="Cambria Math" panose="02040503050406030204" pitchFamily="18" charset="0"/>
                              </a:rPr>
                            </m:ctrlPr>
                          </m:fPr>
                          <m:num>
                            <m:r>
                              <a:rPr lang="en-US" sz="3200" i="1">
                                <a:solidFill>
                                  <a:srgbClr val="0070C0"/>
                                </a:solidFill>
                                <a:latin typeface="Cambria Math" panose="02040503050406030204" pitchFamily="18" charset="0"/>
                              </a:rPr>
                              <m:t>𝑥</m:t>
                            </m:r>
                          </m:num>
                          <m:den>
                            <m:sSup>
                              <m:sSupPr>
                                <m:ctrlPr>
                                  <a:rPr lang="en-US" sz="3200" i="1">
                                    <a:latin typeface="Cambria Math" panose="02040503050406030204" pitchFamily="18" charset="0"/>
                                  </a:rPr>
                                </m:ctrlPr>
                              </m:sSupPr>
                              <m:e>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e>
                              <m:sup>
                                <m:r>
                                  <a:rPr lang="en-US" sz="3200" i="1">
                                    <a:latin typeface="Cambria Math" panose="02040503050406030204" pitchFamily="18" charset="0"/>
                                  </a:rPr>
                                  <m:t>2</m:t>
                                </m:r>
                              </m:sup>
                            </m:sSup>
                          </m:den>
                        </m:f>
                      </m:e>
                    </m:d>
                    <m:r>
                      <a:rPr lang="en-US" sz="3200" b="0" i="1" smtClean="0">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r>
                          <a:rPr lang="en-US" sz="3200" i="1">
                            <a:latin typeface="Cambria Math" panose="02040503050406030204" pitchFamily="18" charset="0"/>
                          </a:rPr>
                          <m:t> </m:t>
                        </m:r>
                        <m:r>
                          <a:rPr lang="en-US" sz="3200" i="1">
                            <a:latin typeface="Cambria Math" panose="02040503050406030204" pitchFamily="18" charset="0"/>
                          </a:rPr>
                          <m:t>𝑐</m:t>
                        </m:r>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𝑡</m:t>
                            </m:r>
                          </m:e>
                        </m:acc>
                      </m:den>
                    </m:f>
                    <m:r>
                      <a:rPr lang="en-US" sz="3200" i="1">
                        <a:latin typeface="Cambria Math" panose="02040503050406030204" pitchFamily="18" charset="0"/>
                      </a:rPr>
                      <m:t>+</m:t>
                    </m:r>
                    <m:d>
                      <m:dPr>
                        <m:ctrlPr>
                          <a:rPr lang="en-US" sz="3200" i="1">
                            <a:latin typeface="Cambria Math" panose="02040503050406030204" pitchFamily="18" charset="0"/>
                          </a:rPr>
                        </m:ctrlPr>
                      </m:dPr>
                      <m:e>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num>
                          <m:den>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e>
                    </m:d>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oMath>
                </a14:m>
                <a:r>
                  <a:rPr lang="en-CA" sz="3200" dirty="0"/>
                  <a:t>  </a:t>
                </a:r>
              </a:p>
              <a:p>
                <a14:m>
                  <m:oMath xmlns:m="http://schemas.openxmlformats.org/officeDocument/2006/math">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r>
                          <a:rPr lang="en-US" sz="3200" i="1">
                            <a:solidFill>
                              <a:srgbClr val="0070C0"/>
                            </a:solidFill>
                            <a:latin typeface="Cambria Math" panose="02040503050406030204" pitchFamily="18" charset="0"/>
                          </a:rPr>
                          <m:t>𝑥</m:t>
                        </m:r>
                      </m:den>
                    </m:f>
                    <m:r>
                      <a:rPr lang="en-US" sz="3200" i="1">
                        <a:solidFill>
                          <a:srgbClr val="0070C0"/>
                        </a:solidFill>
                        <a:latin typeface="Cambria Math" panose="02040503050406030204" pitchFamily="18" charset="0"/>
                      </a:rPr>
                      <m:t> </m:t>
                    </m:r>
                    <m:r>
                      <a:rPr lang="en-US" sz="3200" i="1">
                        <a:latin typeface="Cambria Math" panose="02040503050406030204" pitchFamily="18" charset="0"/>
                      </a:rPr>
                      <m:t>=</m:t>
                    </m:r>
                    <m:d>
                      <m:dPr>
                        <m:ctrlPr>
                          <a:rPr lang="en-US" sz="3200" i="1">
                            <a:latin typeface="Cambria Math" panose="02040503050406030204" pitchFamily="18" charset="0"/>
                          </a:rPr>
                        </m:ctrlPr>
                      </m:dPr>
                      <m:e>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num>
                          <m:den>
                            <m:r>
                              <a:rPr lang="en-US" sz="3200" i="1">
                                <a:latin typeface="Cambria Math" panose="02040503050406030204" pitchFamily="18" charset="0"/>
                              </a:rPr>
                              <m:t>𝛼</m:t>
                            </m:r>
                          </m:den>
                        </m:f>
                        <m:f>
                          <m:fPr>
                            <m:ctrlPr>
                              <a:rPr lang="en-US" sz="3200" i="1">
                                <a:latin typeface="Cambria Math" panose="02040503050406030204" pitchFamily="18" charset="0"/>
                              </a:rPr>
                            </m:ctrlPr>
                          </m:fPr>
                          <m:num>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num>
                          <m:den>
                            <m:sSup>
                              <m:sSupPr>
                                <m:ctrlPr>
                                  <a:rPr lang="en-US" sz="3200" i="1">
                                    <a:latin typeface="Cambria Math" panose="02040503050406030204" pitchFamily="18" charset="0"/>
                                  </a:rPr>
                                </m:ctrlPr>
                              </m:sSupPr>
                              <m:e>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e>
                              <m:sup>
                                <m:r>
                                  <a:rPr lang="en-US" sz="3200" i="1">
                                    <a:latin typeface="Cambria Math" panose="02040503050406030204" pitchFamily="18" charset="0"/>
                                  </a:rPr>
                                  <m:t>2</m:t>
                                </m:r>
                              </m:sup>
                            </m:sSup>
                          </m:den>
                        </m:f>
                      </m:e>
                    </m:d>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r>
                          <a:rPr lang="en-US" sz="3200" i="1">
                            <a:latin typeface="Cambria Math" panose="02040503050406030204" pitchFamily="18" charset="0"/>
                          </a:rPr>
                          <m:t> </m:t>
                        </m:r>
                        <m:r>
                          <a:rPr lang="en-US" sz="3200" i="1">
                            <a:latin typeface="Cambria Math" panose="02040503050406030204" pitchFamily="18" charset="0"/>
                          </a:rPr>
                          <m:t>𝑐</m:t>
                        </m:r>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𝑡</m:t>
                            </m:r>
                          </m:e>
                        </m:acc>
                      </m:den>
                    </m:f>
                    <m:r>
                      <a:rPr lang="en-US" sz="3200" b="0" i="1" smtClean="0">
                        <a:solidFill>
                          <a:schemeClr val="tx1"/>
                        </a:solidFill>
                        <a:latin typeface="Cambria Math" panose="02040503050406030204" pitchFamily="18" charset="0"/>
                      </a:rPr>
                      <m:t>+ </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solidFill>
                                  <a:srgbClr val="0070C0"/>
                                </a:solidFill>
                                <a:latin typeface="Cambria Math" panose="02040503050406030204" pitchFamily="18" charset="0"/>
                              </a:rPr>
                              <m:t>𝑥</m:t>
                            </m:r>
                          </m:num>
                          <m:den>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e>
                    </m:d>
                    <m:r>
                      <a:rPr lang="en-US" sz="3200" b="0" i="1" smtClean="0">
                        <a:solidFill>
                          <a:srgbClr val="FF0000"/>
                        </a:solidFill>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oMath>
                </a14:m>
                <a:r>
                  <a:rPr lang="en-CA" sz="3200" dirty="0"/>
                  <a:t> </a:t>
                </a:r>
              </a:p>
            </p:txBody>
          </p:sp>
        </mc:Choice>
        <mc:Fallback xmlns="">
          <p:sp>
            <p:nvSpPr>
              <p:cNvPr id="14" name="TextBox 13">
                <a:extLst>
                  <a:ext uri="{FF2B5EF4-FFF2-40B4-BE49-F238E27FC236}">
                    <a16:creationId xmlns:a16="http://schemas.microsoft.com/office/drawing/2014/main" id="{CACD5321-C439-43C5-9C27-210CDD2BFDBC}"/>
                  </a:ext>
                </a:extLst>
              </p:cNvPr>
              <p:cNvSpPr txBox="1">
                <a:spLocks noRot="1" noChangeAspect="1" noMove="1" noResize="1" noEditPoints="1" noAdjustHandles="1" noChangeArrowheads="1" noChangeShapeType="1" noTextEdit="1"/>
              </p:cNvSpPr>
              <p:nvPr/>
            </p:nvSpPr>
            <p:spPr>
              <a:xfrm>
                <a:off x="135833" y="4607121"/>
                <a:ext cx="5292510" cy="1707006"/>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5C3933C-29B3-4C69-984C-1536475A5407}"/>
                  </a:ext>
                </a:extLst>
              </p:cNvPr>
              <p:cNvSpPr txBox="1"/>
              <p:nvPr/>
            </p:nvSpPr>
            <p:spPr>
              <a:xfrm>
                <a:off x="122580" y="1476457"/>
                <a:ext cx="5088049" cy="2080313"/>
              </a:xfrm>
              <a:prstGeom prst="rect">
                <a:avLst/>
              </a:prstGeom>
              <a:noFill/>
            </p:spPr>
            <p:txBody>
              <a:bodyPr wrap="square">
                <a:spAutoFit/>
              </a:bodyPr>
              <a:lstStyle/>
              <a:p>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𝑐𝑡</m:t>
                        </m:r>
                      </m:den>
                    </m:f>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𝑐𝑡</m:t>
                        </m:r>
                      </m:den>
                    </m:f>
                    <m:r>
                      <a:rPr lang="en-US" sz="4000" i="1">
                        <a:solidFill>
                          <a:srgbClr val="FF0000"/>
                        </a:solidFill>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𝑐𝑡</m:t>
                        </m:r>
                      </m:den>
                    </m:f>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oMath>
                </a14:m>
                <a:r>
                  <a:rPr lang="en-CA" sz="4000" dirty="0"/>
                  <a:t> </a:t>
                </a:r>
              </a:p>
              <a:p>
                <a14:m>
                  <m:oMath xmlns:m="http://schemas.openxmlformats.org/officeDocument/2006/math">
                    <m:r>
                      <a:rPr lang="en-US" sz="4000" b="0" i="1" smtClean="0">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den>
                    </m:f>
                    <m:r>
                      <a:rPr lang="en-US" sz="4000" b="0" i="1" smtClean="0">
                        <a:solidFill>
                          <a:srgbClr val="0070C0"/>
                        </a:solidFill>
                        <a:latin typeface="Cambria Math" panose="02040503050406030204" pitchFamily="18" charset="0"/>
                      </a:rPr>
                      <m:t> </m:t>
                    </m:r>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den>
                    </m:f>
                    <m:r>
                      <a:rPr lang="en-US" sz="4000" b="0" i="1" smtClean="0">
                        <a:solidFill>
                          <a:srgbClr val="0070C0"/>
                        </a:solidFill>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i="1">
                        <a:latin typeface="Cambria Math" panose="02040503050406030204" pitchFamily="18" charset="0"/>
                      </a:rPr>
                      <m:t>+</m:t>
                    </m:r>
                    <m:r>
                      <a:rPr lang="en-US" sz="4000" b="0" i="1" smtClean="0">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den>
                    </m:f>
                    <m:r>
                      <a:rPr lang="en-US" sz="4000" b="0" i="1" smtClean="0">
                        <a:solidFill>
                          <a:srgbClr val="0070C0"/>
                        </a:solidFill>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7030A0"/>
                                </a:solidFill>
                                <a:latin typeface="Cambria Math" panose="02040503050406030204" pitchFamily="18" charset="0"/>
                              </a:rPr>
                            </m:ctrlPr>
                          </m:accPr>
                          <m:e>
                            <m:r>
                              <a:rPr lang="en-US" sz="4000" i="1">
                                <a:solidFill>
                                  <a:srgbClr val="7030A0"/>
                                </a:solidFill>
                                <a:latin typeface="Cambria Math" panose="02040503050406030204" pitchFamily="18" charset="0"/>
                              </a:rPr>
                              <m:t>𝑆</m:t>
                            </m:r>
                          </m:e>
                        </m:acc>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oMath>
                </a14:m>
                <a:r>
                  <a:rPr lang="en-CA" sz="4000" dirty="0"/>
                  <a:t> </a:t>
                </a:r>
              </a:p>
            </p:txBody>
          </p:sp>
        </mc:Choice>
        <mc:Fallback xmlns="">
          <p:sp>
            <p:nvSpPr>
              <p:cNvPr id="2" name="TextBox 1">
                <a:extLst>
                  <a:ext uri="{FF2B5EF4-FFF2-40B4-BE49-F238E27FC236}">
                    <a16:creationId xmlns:a16="http://schemas.microsoft.com/office/drawing/2014/main" id="{35C3933C-29B3-4C69-984C-1536475A5407}"/>
                  </a:ext>
                </a:extLst>
              </p:cNvPr>
              <p:cNvSpPr txBox="1">
                <a:spLocks noRot="1" noChangeAspect="1" noMove="1" noResize="1" noEditPoints="1" noAdjustHandles="1" noChangeArrowheads="1" noChangeShapeType="1" noTextEdit="1"/>
              </p:cNvSpPr>
              <p:nvPr/>
            </p:nvSpPr>
            <p:spPr>
              <a:xfrm>
                <a:off x="122580" y="1476457"/>
                <a:ext cx="5088049" cy="2080313"/>
              </a:xfrm>
              <a:prstGeom prst="rect">
                <a:avLst/>
              </a:prstGeom>
              <a:blipFill>
                <a:blip r:embed="rId6"/>
                <a:stretch>
                  <a:fillRect/>
                </a:stretch>
              </a:blipFill>
            </p:spPr>
            <p:txBody>
              <a:bodyPr/>
              <a:lstStyle/>
              <a:p>
                <a:r>
                  <a:rPr lang="en-CA">
                    <a:noFill/>
                  </a:rPr>
                  <a:t> </a:t>
                </a:r>
              </a:p>
            </p:txBody>
          </p:sp>
        </mc:Fallback>
      </mc:AlternateContent>
      <p:grpSp>
        <p:nvGrpSpPr>
          <p:cNvPr id="6" name="Group 5">
            <a:extLst>
              <a:ext uri="{FF2B5EF4-FFF2-40B4-BE49-F238E27FC236}">
                <a16:creationId xmlns:a16="http://schemas.microsoft.com/office/drawing/2014/main" id="{88314B2A-0988-493D-B3FC-8D90DE824523}"/>
              </a:ext>
            </a:extLst>
          </p:cNvPr>
          <p:cNvGrpSpPr/>
          <p:nvPr/>
        </p:nvGrpSpPr>
        <p:grpSpPr>
          <a:xfrm>
            <a:off x="5194853" y="1477303"/>
            <a:ext cx="7076659" cy="2199861"/>
            <a:chOff x="5194853" y="1477303"/>
            <a:chExt cx="7076659" cy="2199861"/>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7D9ADF-D4A7-4DBE-9F33-AD4C07E28590}"/>
                    </a:ext>
                  </a:extLst>
                </p:cNvPr>
                <p:cNvSpPr txBox="1"/>
                <p:nvPr/>
              </p:nvSpPr>
              <p:spPr>
                <a:xfrm>
                  <a:off x="5787883" y="1655364"/>
                  <a:ext cx="6483629" cy="1853136"/>
                </a:xfrm>
                <a:prstGeom prst="rect">
                  <a:avLst/>
                </a:prstGeom>
                <a:noFill/>
              </p:spPr>
              <p:txBody>
                <a:bodyPr wrap="square">
                  <a:spAutoFit/>
                </a:bodyPr>
                <a:lstStyle/>
                <a:p>
                  <a14:m>
                    <m:oMath xmlns:m="http://schemas.openxmlformats.org/officeDocument/2006/math">
                      <m:d>
                        <m:dPr>
                          <m:begChr m:val="["/>
                          <m:endChr m:val="]"/>
                          <m:ctrlPr>
                            <a:rPr lang="en-US" sz="3600" b="0" i="1" smtClean="0">
                              <a:solidFill>
                                <a:schemeClr val="tx1"/>
                              </a:solidFill>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𝑐𝑡</m:t>
                              </m:r>
                            </m:den>
                          </m:f>
                          <m:r>
                            <a:rPr lang="en-US" sz="3600" i="1">
                              <a:solidFill>
                                <a:srgbClr val="0070C0"/>
                              </a:solidFill>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solidFill>
                                    <a:srgbClr val="0070C0"/>
                                  </a:solidFill>
                                  <a:latin typeface="Cambria Math" panose="02040503050406030204" pitchFamily="18" charset="0"/>
                                </a:rPr>
                                <m:t>𝑥</m:t>
                              </m:r>
                            </m:den>
                          </m:f>
                        </m:e>
                      </m:d>
                      <m:r>
                        <a:rPr lang="en-US" sz="3600" b="0" i="1" smtClean="0">
                          <a:solidFill>
                            <a:schemeClr val="tx1"/>
                          </a:solidFill>
                          <a:latin typeface="Cambria Math" panose="02040503050406030204" pitchFamily="18" charset="0"/>
                        </a:rPr>
                        <m:t>=</m:t>
                      </m:r>
                      <m:d>
                        <m:dPr>
                          <m:begChr m:val="["/>
                          <m:endChr m:val="]"/>
                          <m:ctrlPr>
                            <a:rPr lang="en-US" sz="3600" b="0" i="1" smtClean="0">
                              <a:solidFill>
                                <a:schemeClr val="tx1"/>
                              </a:solidFill>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den>
                          </m:f>
                          <m:r>
                            <a:rPr lang="en-US" sz="3600" i="1">
                              <a:solidFill>
                                <a:srgbClr val="FF0000"/>
                              </a:solidFill>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7030A0"/>
                                      </a:solidFill>
                                      <a:latin typeface="Cambria Math" panose="02040503050406030204" pitchFamily="18" charset="0"/>
                                    </a:rPr>
                                  </m:ctrlPr>
                                </m:accPr>
                                <m:e>
                                  <m:r>
                                    <a:rPr lang="en-US" sz="3600" i="1">
                                      <a:solidFill>
                                        <a:srgbClr val="7030A0"/>
                                      </a:solidFill>
                                      <a:latin typeface="Cambria Math" panose="02040503050406030204" pitchFamily="18" charset="0"/>
                                    </a:rPr>
                                    <m:t>𝑆</m:t>
                                  </m:r>
                                </m:e>
                              </m:acc>
                            </m:num>
                            <m:den>
                              <m:r>
                                <a:rPr lang="en-US" sz="3600" i="1">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den>
                          </m:f>
                        </m:e>
                      </m:d>
                      <m:d>
                        <m:dPr>
                          <m:begChr m:val="["/>
                          <m:endChr m:val="]"/>
                          <m:ctrlPr>
                            <a:rPr lang="en-US" sz="3600" b="0" i="1" smtClean="0">
                              <a:solidFill>
                                <a:schemeClr val="tx1"/>
                              </a:solidFill>
                              <a:latin typeface="Cambria Math" panose="02040503050406030204" pitchFamily="18" charset="0"/>
                            </a:rPr>
                          </m:ctrlPr>
                        </m:dPr>
                        <m:e>
                          <m:m>
                            <m:mPr>
                              <m:mcs>
                                <m:mc>
                                  <m:mcPr>
                                    <m:count m:val="2"/>
                                    <m:mcJc m:val="center"/>
                                  </m:mcPr>
                                </m:mc>
                              </m:mcs>
                              <m:ctrlPr>
                                <a:rPr lang="en-US" sz="3600" b="0" i="1" smtClean="0">
                                  <a:solidFill>
                                    <a:schemeClr val="tx1"/>
                                  </a:solidFill>
                                  <a:latin typeface="Cambria Math" panose="02040503050406030204" pitchFamily="18" charset="0"/>
                                </a:rPr>
                              </m:ctrlPr>
                            </m:mPr>
                            <m:mr>
                              <m:e>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𝑐𝑡</m:t>
                                    </m:r>
                                  </m:den>
                                </m:f>
                              </m:e>
                              <m:e>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num>
                                  <m:den>
                                    <m:r>
                                      <a:rPr lang="en-US" sz="3600" i="1">
                                        <a:latin typeface="Cambria Math" panose="02040503050406030204" pitchFamily="18" charset="0"/>
                                      </a:rPr>
                                      <m:t>𝜕</m:t>
                                    </m:r>
                                    <m:r>
                                      <a:rPr lang="en-US" sz="3600" i="1">
                                        <a:solidFill>
                                          <a:srgbClr val="0070C0"/>
                                        </a:solidFill>
                                        <a:latin typeface="Cambria Math" panose="02040503050406030204" pitchFamily="18" charset="0"/>
                                      </a:rPr>
                                      <m:t>𝑥</m:t>
                                    </m:r>
                                  </m:den>
                                </m:f>
                              </m:e>
                            </m:mr>
                            <m:mr>
                              <m:e>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𝑐𝑡</m:t>
                                    </m:r>
                                  </m:den>
                                </m:f>
                              </m:e>
                              <m:e>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m:t>
                                    </m:r>
                                    <m:r>
                                      <a:rPr lang="en-US" sz="3600" i="1">
                                        <a:solidFill>
                                          <a:srgbClr val="0070C0"/>
                                        </a:solidFill>
                                        <a:latin typeface="Cambria Math" panose="02040503050406030204" pitchFamily="18" charset="0"/>
                                      </a:rPr>
                                      <m:t>𝑥</m:t>
                                    </m:r>
                                  </m:den>
                                </m:f>
                              </m:e>
                            </m:mr>
                          </m:m>
                        </m:e>
                      </m:d>
                    </m:oMath>
                  </a14:m>
                  <a:r>
                    <a:rPr lang="en-CA" sz="3600" dirty="0"/>
                    <a:t> </a:t>
                  </a:r>
                </a:p>
              </p:txBody>
            </p:sp>
          </mc:Choice>
          <mc:Fallback xmlns="">
            <p:sp>
              <p:nvSpPr>
                <p:cNvPr id="3" name="TextBox 2">
                  <a:extLst>
                    <a:ext uri="{FF2B5EF4-FFF2-40B4-BE49-F238E27FC236}">
                      <a16:creationId xmlns:a16="http://schemas.microsoft.com/office/drawing/2014/main" id="{517D9ADF-D4A7-4DBE-9F33-AD4C07E28590}"/>
                    </a:ext>
                  </a:extLst>
                </p:cNvPr>
                <p:cNvSpPr txBox="1">
                  <a:spLocks noRot="1" noChangeAspect="1" noMove="1" noResize="1" noEditPoints="1" noAdjustHandles="1" noChangeArrowheads="1" noChangeShapeType="1" noTextEdit="1"/>
                </p:cNvSpPr>
                <p:nvPr/>
              </p:nvSpPr>
              <p:spPr>
                <a:xfrm>
                  <a:off x="5787883" y="1655364"/>
                  <a:ext cx="6483629" cy="1853136"/>
                </a:xfrm>
                <a:prstGeom prst="rect">
                  <a:avLst/>
                </a:prstGeom>
                <a:blipFill>
                  <a:blip r:embed="rId7"/>
                  <a:stretch>
                    <a:fillRect/>
                  </a:stretch>
                </a:blipFill>
              </p:spPr>
              <p:txBody>
                <a:bodyPr/>
                <a:lstStyle/>
                <a:p>
                  <a:r>
                    <a:rPr lang="en-CA">
                      <a:noFill/>
                    </a:rPr>
                    <a:t> </a:t>
                  </a:r>
                </a:p>
              </p:txBody>
            </p:sp>
          </mc:Fallback>
        </mc:AlternateContent>
        <p:sp>
          <p:nvSpPr>
            <p:cNvPr id="5" name="Right Brace 4">
              <a:extLst>
                <a:ext uri="{FF2B5EF4-FFF2-40B4-BE49-F238E27FC236}">
                  <a16:creationId xmlns:a16="http://schemas.microsoft.com/office/drawing/2014/main" id="{84A2C7D2-CED7-4F20-A4DD-2AEED1E1479E}"/>
                </a:ext>
              </a:extLst>
            </p:cNvPr>
            <p:cNvSpPr/>
            <p:nvPr/>
          </p:nvSpPr>
          <p:spPr>
            <a:xfrm>
              <a:off x="5194853" y="1477303"/>
              <a:ext cx="371060" cy="219986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grpSp>
        <p:nvGrpSpPr>
          <p:cNvPr id="9" name="Group 8">
            <a:extLst>
              <a:ext uri="{FF2B5EF4-FFF2-40B4-BE49-F238E27FC236}">
                <a16:creationId xmlns:a16="http://schemas.microsoft.com/office/drawing/2014/main" id="{21615594-B0E8-4D31-B517-42538B57D76B}"/>
              </a:ext>
            </a:extLst>
          </p:cNvPr>
          <p:cNvGrpSpPr/>
          <p:nvPr/>
        </p:nvGrpSpPr>
        <p:grpSpPr>
          <a:xfrm>
            <a:off x="5227984" y="4403822"/>
            <a:ext cx="7210759" cy="2199861"/>
            <a:chOff x="5227984" y="4403822"/>
            <a:chExt cx="7210759" cy="2199861"/>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D6A6AC-2EC4-4BF2-B142-3FAD67C4D71A}"/>
                    </a:ext>
                  </a:extLst>
                </p:cNvPr>
                <p:cNvSpPr txBox="1"/>
                <p:nvPr/>
              </p:nvSpPr>
              <p:spPr>
                <a:xfrm>
                  <a:off x="5807762" y="4581883"/>
                  <a:ext cx="6630981" cy="1699248"/>
                </a:xfrm>
                <a:prstGeom prst="rect">
                  <a:avLst/>
                </a:prstGeom>
                <a:noFill/>
              </p:spPr>
              <p:txBody>
                <a:bodyPr wrap="square">
                  <a:spAutoFit/>
                </a:bodyPr>
                <a:lstStyle/>
                <a:p>
                  <a14:m>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r>
                                <a:rPr lang="en-US" sz="3200" i="1">
                                  <a:latin typeface="Cambria Math" panose="02040503050406030204" pitchFamily="18" charset="0"/>
                                </a:rPr>
                                <m:t> </m:t>
                              </m:r>
                              <m:r>
                                <a:rPr lang="en-US" sz="3200" i="1">
                                  <a:latin typeface="Cambria Math" panose="02040503050406030204" pitchFamily="18" charset="0"/>
                                </a:rPr>
                                <m:t>𝑐𝑡</m:t>
                              </m:r>
                            </m:den>
                          </m:f>
                          <m:r>
                            <a:rPr lang="en-US" sz="3200" i="1">
                              <a:solidFill>
                                <a:srgbClr val="0070C0"/>
                              </a:solidFill>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r>
                                <a:rPr lang="en-US" sz="3200" i="1">
                                  <a:solidFill>
                                    <a:srgbClr val="0070C0"/>
                                  </a:solidFill>
                                  <a:latin typeface="Cambria Math" panose="02040503050406030204" pitchFamily="18" charset="0"/>
                                </a:rPr>
                                <m:t>𝑥</m:t>
                              </m:r>
                            </m:den>
                          </m:f>
                        </m:e>
                      </m:d>
                      <m:r>
                        <a:rPr lang="en-US" sz="3200" b="0" i="1" smtClean="0">
                          <a:solidFill>
                            <a:schemeClr val="tx1"/>
                          </a:solidFill>
                          <a:latin typeface="Cambria Math" panose="02040503050406030204" pitchFamily="18" charset="0"/>
                        </a:rPr>
                        <m:t>=</m:t>
                      </m:r>
                      <m:d>
                        <m:dPr>
                          <m:begChr m:val="["/>
                          <m:endChr m:val="]"/>
                          <m:ctrlPr>
                            <a:rPr lang="en-US" sz="3200" b="0" i="1" smtClean="0">
                              <a:solidFill>
                                <a:schemeClr val="tx1"/>
                              </a:solidFill>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r>
                                <a:rPr lang="en-US" sz="3200" i="1">
                                  <a:latin typeface="Cambria Math" panose="02040503050406030204" pitchFamily="18" charset="0"/>
                                </a:rPr>
                                <m:t> </m:t>
                              </m:r>
                              <m:r>
                                <a:rPr lang="en-US" sz="3200" i="1">
                                  <a:latin typeface="Cambria Math" panose="02040503050406030204" pitchFamily="18" charset="0"/>
                                </a:rPr>
                                <m:t>𝑐</m:t>
                              </m:r>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𝑡</m:t>
                                  </m:r>
                                </m:e>
                              </m:acc>
                            </m:den>
                          </m:f>
                          <m:r>
                            <a:rPr lang="en-US" sz="3200" i="1">
                              <a:solidFill>
                                <a:srgbClr val="FF0000"/>
                              </a:solidFill>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m:t>
                              </m:r>
                              <m:acc>
                                <m:accPr>
                                  <m:chr m:val="⃗"/>
                                  <m:ctrlPr>
                                    <a:rPr lang="en-US" sz="3200" i="1">
                                      <a:solidFill>
                                        <a:srgbClr val="7030A0"/>
                                      </a:solidFill>
                                      <a:latin typeface="Cambria Math" panose="02040503050406030204" pitchFamily="18" charset="0"/>
                                    </a:rPr>
                                  </m:ctrlPr>
                                </m:accPr>
                                <m:e>
                                  <m:r>
                                    <a:rPr lang="en-US" sz="3200" i="1">
                                      <a:solidFill>
                                        <a:srgbClr val="7030A0"/>
                                      </a:solidFill>
                                      <a:latin typeface="Cambria Math" panose="02040503050406030204" pitchFamily="18" charset="0"/>
                                    </a:rPr>
                                    <m:t>𝑆</m:t>
                                  </m:r>
                                </m:e>
                              </m:acc>
                            </m:num>
                            <m:den>
                              <m:r>
                                <a:rPr lang="en-US" sz="3200" i="1">
                                  <a:latin typeface="Cambria Math" panose="02040503050406030204" pitchFamily="18" charset="0"/>
                                </a:rPr>
                                <m:t>𝜕</m:t>
                              </m:r>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e>
                      </m:d>
                      <m:d>
                        <m:dPr>
                          <m:begChr m:val="["/>
                          <m:endChr m:val="]"/>
                          <m:ctrlPr>
                            <a:rPr lang="en-US" sz="3200" b="0" i="1" smtClean="0">
                              <a:solidFill>
                                <a:schemeClr val="tx1"/>
                              </a:solidFill>
                              <a:latin typeface="Cambria Math" panose="02040503050406030204" pitchFamily="18" charset="0"/>
                            </a:rPr>
                          </m:ctrlPr>
                        </m:dPr>
                        <m:e>
                          <m:m>
                            <m:mPr>
                              <m:mcs>
                                <m:mc>
                                  <m:mcPr>
                                    <m:count m:val="2"/>
                                    <m:mcJc m:val="center"/>
                                  </m:mcPr>
                                </m:mc>
                              </m:mcs>
                              <m:ctrlPr>
                                <a:rPr lang="en-US" sz="3200" b="0" i="1" smtClean="0">
                                  <a:solidFill>
                                    <a:schemeClr val="tx1"/>
                                  </a:solidFill>
                                  <a:latin typeface="Cambria Math" panose="02040503050406030204" pitchFamily="18" charset="0"/>
                                </a:rPr>
                              </m:ctrlPr>
                            </m:mPr>
                            <m:mr>
                              <m:e>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num>
                                  <m:den>
                                    <m:r>
                                      <a:rPr lang="en-US" sz="3200" i="1">
                                        <a:latin typeface="Cambria Math" panose="02040503050406030204" pitchFamily="18" charset="0"/>
                                      </a:rPr>
                                      <m:t>𝛼</m:t>
                                    </m:r>
                                  </m:den>
                                </m:f>
                                <m:f>
                                  <m:fPr>
                                    <m:ctrlPr>
                                      <a:rPr lang="en-US" sz="3200" i="1">
                                        <a:latin typeface="Cambria Math" panose="02040503050406030204" pitchFamily="18" charset="0"/>
                                      </a:rPr>
                                    </m:ctrlPr>
                                  </m:fPr>
                                  <m:num>
                                    <m:r>
                                      <a:rPr lang="en-US" sz="3200" i="1">
                                        <a:solidFill>
                                          <a:srgbClr val="0070C0"/>
                                        </a:solidFill>
                                        <a:latin typeface="Cambria Math" panose="02040503050406030204" pitchFamily="18" charset="0"/>
                                      </a:rPr>
                                      <m:t>𝑥</m:t>
                                    </m:r>
                                  </m:num>
                                  <m:den>
                                    <m:sSup>
                                      <m:sSupPr>
                                        <m:ctrlPr>
                                          <a:rPr lang="en-US" sz="3200" i="1">
                                            <a:latin typeface="Cambria Math" panose="02040503050406030204" pitchFamily="18" charset="0"/>
                                          </a:rPr>
                                        </m:ctrlPr>
                                      </m:sSupPr>
                                      <m:e>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e>
                                      <m:sup>
                                        <m:r>
                                          <a:rPr lang="en-US" sz="3200" i="1">
                                            <a:latin typeface="Cambria Math" panose="02040503050406030204" pitchFamily="18" charset="0"/>
                                          </a:rPr>
                                          <m:t>2</m:t>
                                        </m:r>
                                      </m:sup>
                                    </m:sSup>
                                  </m:den>
                                </m:f>
                              </m:e>
                              <m:e>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num>
                                  <m:den>
                                    <m:r>
                                      <a:rPr lang="en-US" sz="3200" i="1">
                                        <a:latin typeface="Cambria Math" panose="02040503050406030204" pitchFamily="18" charset="0"/>
                                      </a:rPr>
                                      <m:t>𝛼</m:t>
                                    </m:r>
                                  </m:den>
                                </m:f>
                                <m:f>
                                  <m:fPr>
                                    <m:ctrlPr>
                                      <a:rPr lang="en-US" sz="3200" i="1">
                                        <a:latin typeface="Cambria Math" panose="02040503050406030204" pitchFamily="18" charset="0"/>
                                      </a:rPr>
                                    </m:ctrlPr>
                                  </m:fPr>
                                  <m:num>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num>
                                  <m:den>
                                    <m:sSup>
                                      <m:sSupPr>
                                        <m:ctrlPr>
                                          <a:rPr lang="en-US" sz="3200" i="1">
                                            <a:latin typeface="Cambria Math" panose="02040503050406030204" pitchFamily="18" charset="0"/>
                                          </a:rPr>
                                        </m:ctrlPr>
                                      </m:sSupPr>
                                      <m:e>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e>
                                      <m:sup>
                                        <m:r>
                                          <a:rPr lang="en-US" sz="3200" i="1">
                                            <a:latin typeface="Cambria Math" panose="02040503050406030204" pitchFamily="18" charset="0"/>
                                          </a:rPr>
                                          <m:t>2</m:t>
                                        </m:r>
                                      </m:sup>
                                    </m:sSup>
                                  </m:den>
                                </m:f>
                              </m:e>
                            </m:mr>
                            <m:mr>
                              <m:e>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num>
                                  <m:den>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e>
                              <m:e>
                                <m:f>
                                  <m:fPr>
                                    <m:ctrlPr>
                                      <a:rPr lang="en-US" sz="3200" i="1">
                                        <a:latin typeface="Cambria Math" panose="02040503050406030204" pitchFamily="18" charset="0"/>
                                      </a:rPr>
                                    </m:ctrlPr>
                                  </m:fPr>
                                  <m:num>
                                    <m:r>
                                      <a:rPr lang="en-US" sz="3200" i="1">
                                        <a:solidFill>
                                          <a:srgbClr val="0070C0"/>
                                        </a:solidFill>
                                        <a:latin typeface="Cambria Math" panose="02040503050406030204" pitchFamily="18" charset="0"/>
                                      </a:rPr>
                                      <m:t>𝑥</m:t>
                                    </m:r>
                                  </m:num>
                                  <m:den>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e>
                            </m:mr>
                          </m:m>
                        </m:e>
                      </m:d>
                    </m:oMath>
                  </a14:m>
                  <a:r>
                    <a:rPr lang="en-CA" sz="3600" dirty="0"/>
                    <a:t> </a:t>
                  </a:r>
                </a:p>
              </p:txBody>
            </p:sp>
          </mc:Choice>
          <mc:Fallback xmlns="">
            <p:sp>
              <p:nvSpPr>
                <p:cNvPr id="7" name="TextBox 6">
                  <a:extLst>
                    <a:ext uri="{FF2B5EF4-FFF2-40B4-BE49-F238E27FC236}">
                      <a16:creationId xmlns:a16="http://schemas.microsoft.com/office/drawing/2014/main" id="{5DD6A6AC-2EC4-4BF2-B142-3FAD67C4D71A}"/>
                    </a:ext>
                  </a:extLst>
                </p:cNvPr>
                <p:cNvSpPr txBox="1">
                  <a:spLocks noRot="1" noChangeAspect="1" noMove="1" noResize="1" noEditPoints="1" noAdjustHandles="1" noChangeArrowheads="1" noChangeShapeType="1" noTextEdit="1"/>
                </p:cNvSpPr>
                <p:nvPr/>
              </p:nvSpPr>
              <p:spPr>
                <a:xfrm>
                  <a:off x="5807762" y="4581883"/>
                  <a:ext cx="6630981" cy="1699248"/>
                </a:xfrm>
                <a:prstGeom prst="rect">
                  <a:avLst/>
                </a:prstGeom>
                <a:blipFill>
                  <a:blip r:embed="rId8"/>
                  <a:stretch>
                    <a:fillRect/>
                  </a:stretch>
                </a:blipFill>
              </p:spPr>
              <p:txBody>
                <a:bodyPr/>
                <a:lstStyle/>
                <a:p>
                  <a:r>
                    <a:rPr lang="en-CA">
                      <a:noFill/>
                    </a:rPr>
                    <a:t> </a:t>
                  </a:r>
                </a:p>
              </p:txBody>
            </p:sp>
          </mc:Fallback>
        </mc:AlternateContent>
        <p:sp>
          <p:nvSpPr>
            <p:cNvPr id="8" name="Right Brace 7">
              <a:extLst>
                <a:ext uri="{FF2B5EF4-FFF2-40B4-BE49-F238E27FC236}">
                  <a16:creationId xmlns:a16="http://schemas.microsoft.com/office/drawing/2014/main" id="{EF50B4AA-A13D-4F39-9332-402C06063ED7}"/>
                </a:ext>
              </a:extLst>
            </p:cNvPr>
            <p:cNvSpPr/>
            <p:nvPr/>
          </p:nvSpPr>
          <p:spPr>
            <a:xfrm>
              <a:off x="5227984" y="4403822"/>
              <a:ext cx="371060" cy="219986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
        <p:nvSpPr>
          <p:cNvPr id="12" name="Arrow: Down 11">
            <a:extLst>
              <a:ext uri="{FF2B5EF4-FFF2-40B4-BE49-F238E27FC236}">
                <a16:creationId xmlns:a16="http://schemas.microsoft.com/office/drawing/2014/main" id="{10415B9C-A873-435D-B695-E10E6B03AD5F}"/>
              </a:ext>
            </a:extLst>
          </p:cNvPr>
          <p:cNvSpPr/>
          <p:nvPr/>
        </p:nvSpPr>
        <p:spPr>
          <a:xfrm>
            <a:off x="1901372" y="3860800"/>
            <a:ext cx="1320800" cy="464458"/>
          </a:xfrm>
          <a:prstGeom prst="downArrow">
            <a:avLst>
              <a:gd name="adj1" fmla="val 58791"/>
              <a:gd name="adj2" fmla="val 50000"/>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dirty="0"/>
          </a:p>
        </p:txBody>
      </p:sp>
      <p:sp>
        <p:nvSpPr>
          <p:cNvPr id="13" name="Arrow: Down 12">
            <a:extLst>
              <a:ext uri="{FF2B5EF4-FFF2-40B4-BE49-F238E27FC236}">
                <a16:creationId xmlns:a16="http://schemas.microsoft.com/office/drawing/2014/main" id="{83317A03-1EFE-4362-B3D2-4E69E08DB1E1}"/>
              </a:ext>
            </a:extLst>
          </p:cNvPr>
          <p:cNvSpPr/>
          <p:nvPr/>
        </p:nvSpPr>
        <p:spPr>
          <a:xfrm>
            <a:off x="8135257" y="3853543"/>
            <a:ext cx="1320800" cy="464458"/>
          </a:xfrm>
          <a:prstGeom prst="downArrow">
            <a:avLst>
              <a:gd name="adj1" fmla="val 58791"/>
              <a:gd name="adj2" fmla="val 50000"/>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30232F8D-C1B1-46DC-B812-C3AEFCC8B0DB}"/>
              </a:ext>
            </a:extLst>
          </p:cNvPr>
          <p:cNvSpPr txBox="1"/>
          <p:nvPr/>
        </p:nvSpPr>
        <p:spPr>
          <a:xfrm>
            <a:off x="9730756" y="3752850"/>
            <a:ext cx="2480294" cy="954107"/>
          </a:xfrm>
          <a:prstGeom prst="rect">
            <a:avLst/>
          </a:prstGeom>
          <a:noFill/>
        </p:spPr>
        <p:txBody>
          <a:bodyPr wrap="none" rtlCol="0">
            <a:spAutoFit/>
          </a:bodyPr>
          <a:lstStyle/>
          <a:p>
            <a:pPr algn="ctr"/>
            <a:r>
              <a:rPr lang="en-US" sz="2800" dirty="0">
                <a:solidFill>
                  <a:schemeClr val="accent4">
                    <a:lumMod val="75000"/>
                  </a:schemeClr>
                </a:solidFill>
              </a:rPr>
              <a:t>(Inverse)</a:t>
            </a:r>
          </a:p>
          <a:p>
            <a:pPr algn="ctr"/>
            <a:r>
              <a:rPr lang="en-US" sz="2800" dirty="0">
                <a:solidFill>
                  <a:schemeClr val="accent4">
                    <a:lumMod val="75000"/>
                  </a:schemeClr>
                </a:solidFill>
              </a:rPr>
              <a:t>Jacobian Matrix</a:t>
            </a:r>
            <a:endParaRPr lang="en-CA" sz="2800" dirty="0">
              <a:solidFill>
                <a:schemeClr val="accent4">
                  <a:lumMod val="75000"/>
                </a:schemeClr>
              </a:solidFill>
            </a:endParaRPr>
          </a:p>
        </p:txBody>
      </p:sp>
    </p:spTree>
    <p:custDataLst>
      <p:tags r:id="rId1"/>
    </p:custDataLst>
    <p:extLst>
      <p:ext uri="{BB962C8B-B14F-4D97-AF65-F5344CB8AC3E}">
        <p14:creationId xmlns:p14="http://schemas.microsoft.com/office/powerpoint/2010/main" val="3209977905"/>
      </p:ext>
    </p:extLst>
  </p:cSld>
  <p:clrMapOvr>
    <a:masterClrMapping/>
  </p:clrMapOvr>
  <mc:AlternateContent xmlns:mc="http://schemas.openxmlformats.org/markup-compatibility/2006" xmlns:p14="http://schemas.microsoft.com/office/powerpoint/2010/main">
    <mc:Choice Requires="p14">
      <p:transition spd="med" p14:dur="700" advTm="22764">
        <p:fade/>
      </p:transition>
    </mc:Choice>
    <mc:Fallback xmlns="">
      <p:transition spd="med" advTm="227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12" grpId="0" animBg="1"/>
      <p:bldP spid="13" grpId="0"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6C39263-BCAC-435A-9E89-5DBC4698665D}"/>
                  </a:ext>
                </a:extLst>
              </p:cNvPr>
              <p:cNvSpPr txBox="1"/>
              <p:nvPr/>
            </p:nvSpPr>
            <p:spPr>
              <a:xfrm>
                <a:off x="1288772" y="184684"/>
                <a:ext cx="9816550" cy="1067856"/>
              </a:xfrm>
              <a:prstGeom prst="rect">
                <a:avLst/>
              </a:prstGeom>
              <a:noFill/>
              <a:ln w="38100">
                <a:solidFill>
                  <a:schemeClr val="tx1"/>
                </a:solidFill>
              </a:ln>
            </p:spPr>
            <p:txBody>
              <a:bodyPr wrap="square">
                <a:spAutoFit/>
              </a:bodyPr>
              <a:lstStyle/>
              <a:p>
                <a:pPr algn="ctr"/>
                <a14:m>
                  <m:oMath xmlns:m="http://schemas.openxmlformats.org/officeDocument/2006/math">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r>
                      <a:rPr lang="en-US" sz="4000" i="1">
                        <a:latin typeface="Cambria Math" panose="02040503050406030204" pitchFamily="18" charset="0"/>
                      </a:rPr>
                      <m:t>=</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arctanh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r>
                                  <a:rPr lang="en-US" sz="4000" i="1">
                                    <a:solidFill>
                                      <a:srgbClr val="0070C0"/>
                                    </a:solidFill>
                                    <a:latin typeface="Cambria Math" panose="02040503050406030204" pitchFamily="18" charset="0"/>
                                  </a:rPr>
                                  <m:t>𝑥</m:t>
                                </m:r>
                              </m:den>
                            </m:f>
                          </m:e>
                        </m:d>
                      </m:e>
                    </m:func>
                  </m:oMath>
                </a14:m>
                <a:r>
                  <a:rPr lang="en-US" sz="4000" dirty="0">
                    <a:solidFill>
                      <a:srgbClr val="0070C0"/>
                    </a:solidFill>
                  </a:rPr>
                  <a:t>          </a:t>
                </a:r>
                <a14:m>
                  <m:oMath xmlns:m="http://schemas.openxmlformats.org/officeDocument/2006/math">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i="1">
                        <a:latin typeface="Cambria Math" panose="02040503050406030204" pitchFamily="18" charset="0"/>
                      </a:rPr>
                      <m:t>=</m:t>
                    </m:r>
                    <m:rad>
                      <m:radPr>
                        <m:degHide m:val="on"/>
                        <m:ctrlPr>
                          <a:rPr lang="en-US" sz="4000" i="1">
                            <a:latin typeface="Cambria Math" panose="02040503050406030204" pitchFamily="18" charset="0"/>
                          </a:rPr>
                        </m:ctrlPr>
                      </m:radPr>
                      <m:deg/>
                      <m:e>
                        <m:sSup>
                          <m:sSupPr>
                            <m:ctrlPr>
                              <a:rPr lang="en-US" sz="4000" i="1">
                                <a:latin typeface="Cambria Math" panose="02040503050406030204" pitchFamily="18" charset="0"/>
                              </a:rPr>
                            </m:ctrlPr>
                          </m:sSupPr>
                          <m:e>
                            <m:d>
                              <m:dPr>
                                <m:ctrlPr>
                                  <a:rPr lang="en-US" sz="4000" i="1">
                                    <a:latin typeface="Cambria Math" panose="02040503050406030204" pitchFamily="18" charset="0"/>
                                  </a:rPr>
                                </m:ctrlPr>
                              </m:dPr>
                              <m:e>
                                <m:r>
                                  <a:rPr lang="en-US" sz="4000" i="1">
                                    <a:solidFill>
                                      <a:srgbClr val="0070C0"/>
                                    </a:solidFill>
                                    <a:latin typeface="Cambria Math" panose="02040503050406030204" pitchFamily="18" charset="0"/>
                                  </a:rPr>
                                  <m:t>𝑥</m:t>
                                </m:r>
                              </m:e>
                            </m:d>
                          </m:e>
                          <m:sup>
                            <m:r>
                              <a:rPr lang="en-US" sz="4000" i="1">
                                <a:latin typeface="Cambria Math" panose="02040503050406030204" pitchFamily="18" charset="0"/>
                              </a:rPr>
                              <m:t>2</m:t>
                            </m:r>
                          </m:sup>
                        </m:sSup>
                        <m:r>
                          <a:rPr lang="en-US" sz="4000" i="1">
                            <a:latin typeface="Cambria Math" panose="02040503050406030204" pitchFamily="18" charset="0"/>
                          </a:rPr>
                          <m:t>−</m:t>
                        </m:r>
                        <m:sSup>
                          <m:sSupPr>
                            <m:ctrlPr>
                              <a:rPr lang="en-US" sz="4000" i="1">
                                <a:latin typeface="Cambria Math" panose="02040503050406030204" pitchFamily="18" charset="0"/>
                              </a:rPr>
                            </m:ctrlPr>
                          </m:sSupPr>
                          <m:e>
                            <m:d>
                              <m:dPr>
                                <m:ctrlPr>
                                  <a:rPr lang="en-US" sz="4000" i="1">
                                    <a:latin typeface="Cambria Math" panose="02040503050406030204" pitchFamily="18" charset="0"/>
                                  </a:rPr>
                                </m:ctrlPr>
                              </m:dPr>
                              <m:e>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e>
                            </m:d>
                          </m:e>
                          <m:sup>
                            <m:r>
                              <a:rPr lang="en-US" sz="4000" i="1">
                                <a:latin typeface="Cambria Math" panose="02040503050406030204" pitchFamily="18" charset="0"/>
                              </a:rPr>
                              <m:t>2</m:t>
                            </m:r>
                          </m:sup>
                        </m:sSup>
                      </m:e>
                    </m:rad>
                  </m:oMath>
                </a14:m>
                <a:endParaRPr lang="en-CA" sz="4000" dirty="0"/>
              </a:p>
            </p:txBody>
          </p:sp>
        </mc:Choice>
        <mc:Fallback xmlns="">
          <p:sp>
            <p:nvSpPr>
              <p:cNvPr id="10" name="TextBox 9">
                <a:extLst>
                  <a:ext uri="{FF2B5EF4-FFF2-40B4-BE49-F238E27FC236}">
                    <a16:creationId xmlns:a16="http://schemas.microsoft.com/office/drawing/2014/main" id="{16C39263-BCAC-435A-9E89-5DBC4698665D}"/>
                  </a:ext>
                </a:extLst>
              </p:cNvPr>
              <p:cNvSpPr txBox="1">
                <a:spLocks noRot="1" noChangeAspect="1" noMove="1" noResize="1" noEditPoints="1" noAdjustHandles="1" noChangeArrowheads="1" noChangeShapeType="1" noTextEdit="1"/>
              </p:cNvSpPr>
              <p:nvPr/>
            </p:nvSpPr>
            <p:spPr>
              <a:xfrm>
                <a:off x="1288772" y="184684"/>
                <a:ext cx="9816550" cy="1067856"/>
              </a:xfrm>
              <a:prstGeom prst="rect">
                <a:avLst/>
              </a:prstGeom>
              <a:blipFill>
                <a:blip r:embed="rId2"/>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ACD5321-C439-43C5-9C27-210CDD2BFDBC}"/>
                  </a:ext>
                </a:extLst>
              </p:cNvPr>
              <p:cNvSpPr txBox="1"/>
              <p:nvPr/>
            </p:nvSpPr>
            <p:spPr>
              <a:xfrm>
                <a:off x="266462" y="4607121"/>
                <a:ext cx="4944167" cy="1652888"/>
              </a:xfrm>
              <a:prstGeom prst="rect">
                <a:avLst/>
              </a:prstGeom>
              <a:noFill/>
            </p:spPr>
            <p:txBody>
              <a:bodyPr wrap="square">
                <a:spAutoFit/>
              </a:bodyPr>
              <a:lstStyle/>
              <a:p>
                <a14:m>
                  <m:oMath xmlns:m="http://schemas.openxmlformats.org/officeDocument/2006/math">
                    <m:acc>
                      <m:accPr>
                        <m:chr m:val="⃗"/>
                        <m:ctrlPr>
                          <a:rPr lang="en-US" sz="3200" i="1" smtClean="0">
                            <a:solidFill>
                              <a:srgbClr val="002060"/>
                            </a:solidFill>
                            <a:latin typeface="Cambria Math" panose="02040503050406030204" pitchFamily="18" charset="0"/>
                          </a:rPr>
                        </m:ctrlPr>
                      </m:accPr>
                      <m:e>
                        <m:sSub>
                          <m:sSubPr>
                            <m:ctrlPr>
                              <a:rPr lang="en-US" sz="3200" i="1">
                                <a:solidFill>
                                  <a:srgbClr val="002060"/>
                                </a:solidFill>
                                <a:latin typeface="Cambria Math" panose="02040503050406030204" pitchFamily="18" charset="0"/>
                              </a:rPr>
                            </m:ctrlPr>
                          </m:sSubPr>
                          <m:e>
                            <m:r>
                              <a:rPr lang="en-US" sz="3200" i="1">
                                <a:solidFill>
                                  <a:srgbClr val="002060"/>
                                </a:solidFill>
                                <a:latin typeface="Cambria Math" panose="02040503050406030204" pitchFamily="18" charset="0"/>
                              </a:rPr>
                              <m:t>𝑒</m:t>
                            </m:r>
                          </m:e>
                          <m:sub>
                            <m:r>
                              <a:rPr lang="en-US" sz="3200" i="1">
                                <a:solidFill>
                                  <a:srgbClr val="002060"/>
                                </a:solidFill>
                                <a:latin typeface="Cambria Math" panose="02040503050406030204" pitchFamily="18" charset="0"/>
                              </a:rPr>
                              <m:t>𝑡</m:t>
                            </m:r>
                          </m:sub>
                        </m:sSub>
                      </m:e>
                    </m:acc>
                    <m:r>
                      <a:rPr lang="en-US" sz="3200" i="1">
                        <a:latin typeface="Cambria Math" panose="02040503050406030204" pitchFamily="18" charset="0"/>
                      </a:rPr>
                      <m:t>=</m:t>
                    </m:r>
                    <m:r>
                      <a:rPr lang="en-US" sz="3200" b="0" i="1" smtClean="0">
                        <a:latin typeface="Cambria Math" panose="02040503050406030204" pitchFamily="18" charset="0"/>
                      </a:rPr>
                      <m:t>  </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num>
                          <m:den>
                            <m:r>
                              <a:rPr lang="en-US" sz="3200" i="1">
                                <a:latin typeface="Cambria Math" panose="02040503050406030204" pitchFamily="18" charset="0"/>
                              </a:rPr>
                              <m:t>𝛼</m:t>
                            </m:r>
                          </m:den>
                        </m:f>
                        <m:f>
                          <m:fPr>
                            <m:ctrlPr>
                              <a:rPr lang="en-US" sz="3200" i="1">
                                <a:latin typeface="Cambria Math" panose="02040503050406030204" pitchFamily="18" charset="0"/>
                              </a:rPr>
                            </m:ctrlPr>
                          </m:fPr>
                          <m:num>
                            <m:r>
                              <a:rPr lang="en-US" sz="3200" i="1">
                                <a:solidFill>
                                  <a:srgbClr val="0070C0"/>
                                </a:solidFill>
                                <a:latin typeface="Cambria Math" panose="02040503050406030204" pitchFamily="18" charset="0"/>
                              </a:rPr>
                              <m:t>𝑥</m:t>
                            </m:r>
                          </m:num>
                          <m:den>
                            <m:sSup>
                              <m:sSupPr>
                                <m:ctrlPr>
                                  <a:rPr lang="en-US" sz="3200" i="1">
                                    <a:latin typeface="Cambria Math" panose="02040503050406030204" pitchFamily="18" charset="0"/>
                                  </a:rPr>
                                </m:ctrlPr>
                              </m:sSupPr>
                              <m:e>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e>
                              <m:sup>
                                <m:r>
                                  <a:rPr lang="en-US" sz="3200" i="1">
                                    <a:latin typeface="Cambria Math" panose="02040503050406030204" pitchFamily="18" charset="0"/>
                                  </a:rPr>
                                  <m:t>2</m:t>
                                </m:r>
                              </m:sup>
                            </m:sSup>
                          </m:den>
                        </m:f>
                      </m:e>
                    </m:d>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𝑡</m:t>
                                </m:r>
                              </m:sub>
                            </m:sSub>
                          </m:e>
                        </m:acc>
                      </m:e>
                    </m:acc>
                    <m:r>
                      <a:rPr lang="en-US" sz="3200" i="1">
                        <a:latin typeface="Cambria Math" panose="02040503050406030204" pitchFamily="18" charset="0"/>
                      </a:rPr>
                      <m:t>+</m:t>
                    </m:r>
                    <m:d>
                      <m:dPr>
                        <m:ctrlPr>
                          <a:rPr lang="en-US" sz="3200" i="1">
                            <a:latin typeface="Cambria Math" panose="02040503050406030204" pitchFamily="18" charset="0"/>
                          </a:rPr>
                        </m:ctrlPr>
                      </m:dPr>
                      <m:e>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num>
                          <m:den>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e>
                    </m:d>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oMath>
                </a14:m>
                <a:r>
                  <a:rPr lang="en-CA" sz="3200" dirty="0"/>
                  <a:t> </a:t>
                </a:r>
              </a:p>
              <a:p>
                <a14:m>
                  <m:oMath xmlns:m="http://schemas.openxmlformats.org/officeDocument/2006/math">
                    <m:acc>
                      <m:accPr>
                        <m:chr m:val="⃗"/>
                        <m:ctrlPr>
                          <a:rPr lang="en-US" sz="3200" i="1">
                            <a:solidFill>
                              <a:srgbClr val="002060"/>
                            </a:solidFill>
                            <a:latin typeface="Cambria Math" panose="02040503050406030204" pitchFamily="18" charset="0"/>
                          </a:rPr>
                        </m:ctrlPr>
                      </m:accPr>
                      <m:e>
                        <m:sSub>
                          <m:sSubPr>
                            <m:ctrlPr>
                              <a:rPr lang="en-US" sz="3200" i="1">
                                <a:solidFill>
                                  <a:srgbClr val="002060"/>
                                </a:solidFill>
                                <a:latin typeface="Cambria Math" panose="02040503050406030204" pitchFamily="18" charset="0"/>
                              </a:rPr>
                            </m:ctrlPr>
                          </m:sSubPr>
                          <m:e>
                            <m:r>
                              <a:rPr lang="en-US" sz="3200" i="1">
                                <a:solidFill>
                                  <a:srgbClr val="002060"/>
                                </a:solidFill>
                                <a:latin typeface="Cambria Math" panose="02040503050406030204" pitchFamily="18" charset="0"/>
                              </a:rPr>
                              <m:t>𝑒</m:t>
                            </m:r>
                          </m:e>
                          <m:sub>
                            <m:r>
                              <a:rPr lang="en-US" sz="3200" i="1">
                                <a:solidFill>
                                  <a:srgbClr val="002060"/>
                                </a:solidFill>
                                <a:latin typeface="Cambria Math" panose="02040503050406030204" pitchFamily="18" charset="0"/>
                              </a:rPr>
                              <m:t>𝑥</m:t>
                            </m:r>
                          </m:sub>
                        </m:sSub>
                      </m:e>
                    </m:acc>
                    <m:r>
                      <a:rPr lang="en-US" sz="3200" i="1">
                        <a:latin typeface="Cambria Math" panose="02040503050406030204" pitchFamily="18" charset="0"/>
                      </a:rPr>
                      <m:t>=</m:t>
                    </m:r>
                    <m:d>
                      <m:dPr>
                        <m:ctrlPr>
                          <a:rPr lang="en-US" sz="3200" i="1">
                            <a:latin typeface="Cambria Math" panose="02040503050406030204" pitchFamily="18" charset="0"/>
                          </a:rPr>
                        </m:ctrlPr>
                      </m:dPr>
                      <m:e>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num>
                          <m:den>
                            <m:r>
                              <a:rPr lang="en-US" sz="3200" i="1">
                                <a:latin typeface="Cambria Math" panose="02040503050406030204" pitchFamily="18" charset="0"/>
                              </a:rPr>
                              <m:t>𝛼</m:t>
                            </m:r>
                          </m:den>
                        </m:f>
                        <m:f>
                          <m:fPr>
                            <m:ctrlPr>
                              <a:rPr lang="en-US" sz="3200" i="1">
                                <a:latin typeface="Cambria Math" panose="02040503050406030204" pitchFamily="18" charset="0"/>
                              </a:rPr>
                            </m:ctrlPr>
                          </m:fPr>
                          <m:num>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num>
                          <m:den>
                            <m:sSup>
                              <m:sSupPr>
                                <m:ctrlPr>
                                  <a:rPr lang="en-US" sz="3200" i="1">
                                    <a:latin typeface="Cambria Math" panose="02040503050406030204" pitchFamily="18" charset="0"/>
                                  </a:rPr>
                                </m:ctrlPr>
                              </m:sSupPr>
                              <m:e>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e>
                              <m:sup>
                                <m:r>
                                  <a:rPr lang="en-US" sz="3200" i="1">
                                    <a:latin typeface="Cambria Math" panose="02040503050406030204" pitchFamily="18" charset="0"/>
                                  </a:rPr>
                                  <m:t>2</m:t>
                                </m:r>
                              </m:sup>
                            </m:sSup>
                          </m:den>
                        </m:f>
                      </m:e>
                    </m:d>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𝑡</m:t>
                                </m:r>
                              </m:sub>
                            </m:sSub>
                          </m:e>
                        </m:acc>
                      </m:e>
                    </m:acc>
                    <m:r>
                      <a:rPr lang="en-US" sz="3200" b="0" i="1" smtClean="0">
                        <a:solidFill>
                          <a:schemeClr val="tx1"/>
                        </a:solidFill>
                        <a:latin typeface="Cambria Math" panose="02040503050406030204" pitchFamily="18" charset="0"/>
                      </a:rPr>
                      <m:t>+ </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solidFill>
                                  <a:srgbClr val="0070C0"/>
                                </a:solidFill>
                                <a:latin typeface="Cambria Math" panose="02040503050406030204" pitchFamily="18" charset="0"/>
                              </a:rPr>
                              <m:t>𝑥</m:t>
                            </m:r>
                          </m:num>
                          <m:den>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e>
                    </m:d>
                    <m:r>
                      <a:rPr lang="en-US" sz="3200" b="0" i="1" smtClean="0">
                        <a:solidFill>
                          <a:srgbClr val="FF0000"/>
                        </a:solidFill>
                        <a:latin typeface="Cambria Math" panose="02040503050406030204" pitchFamily="18" charset="0"/>
                      </a:rPr>
                      <m:t> </m:t>
                    </m:r>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oMath>
                </a14:m>
                <a:r>
                  <a:rPr lang="en-CA" sz="3200" dirty="0"/>
                  <a:t> </a:t>
                </a:r>
              </a:p>
            </p:txBody>
          </p:sp>
        </mc:Choice>
        <mc:Fallback xmlns="">
          <p:sp>
            <p:nvSpPr>
              <p:cNvPr id="14" name="TextBox 13">
                <a:extLst>
                  <a:ext uri="{FF2B5EF4-FFF2-40B4-BE49-F238E27FC236}">
                    <a16:creationId xmlns:a16="http://schemas.microsoft.com/office/drawing/2014/main" id="{CACD5321-C439-43C5-9C27-210CDD2BFDBC}"/>
                  </a:ext>
                </a:extLst>
              </p:cNvPr>
              <p:cNvSpPr txBox="1">
                <a:spLocks noRot="1" noChangeAspect="1" noMove="1" noResize="1" noEditPoints="1" noAdjustHandles="1" noChangeArrowheads="1" noChangeShapeType="1" noTextEdit="1"/>
              </p:cNvSpPr>
              <p:nvPr/>
            </p:nvSpPr>
            <p:spPr>
              <a:xfrm>
                <a:off x="266462" y="4607121"/>
                <a:ext cx="4944167" cy="1652888"/>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5C3933C-29B3-4C69-984C-1536475A5407}"/>
                  </a:ext>
                </a:extLst>
              </p:cNvPr>
              <p:cNvSpPr txBox="1"/>
              <p:nvPr/>
            </p:nvSpPr>
            <p:spPr>
              <a:xfrm>
                <a:off x="412865" y="1476457"/>
                <a:ext cx="5088049" cy="1961050"/>
              </a:xfrm>
              <a:prstGeom prst="rect">
                <a:avLst/>
              </a:prstGeom>
              <a:noFill/>
            </p:spPr>
            <p:txBody>
              <a:bodyPr wrap="square">
                <a:spAutoFit/>
              </a:bodyPr>
              <a:lstStyle/>
              <a:p>
                <a14:m>
                  <m:oMath xmlns:m="http://schemas.openxmlformats.org/officeDocument/2006/math">
                    <m:acc>
                      <m:accPr>
                        <m:chr m:val="⃗"/>
                        <m:ctrlPr>
                          <a:rPr lang="en-US" sz="4000" b="0" i="1" smtClean="0">
                            <a:solidFill>
                              <a:srgbClr val="002060"/>
                            </a:solidFill>
                            <a:latin typeface="Cambria Math" panose="02040503050406030204" pitchFamily="18" charset="0"/>
                          </a:rPr>
                        </m:ctrlPr>
                      </m:accPr>
                      <m:e>
                        <m:sSub>
                          <m:sSubPr>
                            <m:ctrlPr>
                              <a:rPr lang="en-US" sz="4000" b="0" i="1" smtClean="0">
                                <a:solidFill>
                                  <a:srgbClr val="002060"/>
                                </a:solidFill>
                                <a:latin typeface="Cambria Math" panose="02040503050406030204" pitchFamily="18" charset="0"/>
                              </a:rPr>
                            </m:ctrlPr>
                          </m:sSubPr>
                          <m:e>
                            <m:r>
                              <a:rPr lang="en-US" sz="4000" b="0" i="1" smtClean="0">
                                <a:solidFill>
                                  <a:srgbClr val="002060"/>
                                </a:solidFill>
                                <a:latin typeface="Cambria Math" panose="02040503050406030204" pitchFamily="18" charset="0"/>
                              </a:rPr>
                              <m:t>𝑒</m:t>
                            </m:r>
                          </m:e>
                          <m:sub>
                            <m:r>
                              <a:rPr lang="en-US" sz="4000" b="0" i="1" smtClean="0">
                                <a:solidFill>
                                  <a:srgbClr val="002060"/>
                                </a:solidFill>
                                <a:latin typeface="Cambria Math" panose="02040503050406030204" pitchFamily="18" charset="0"/>
                              </a:rPr>
                              <m:t>𝑡</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𝑐𝑡</m:t>
                        </m:r>
                      </m:den>
                    </m:f>
                    <m:acc>
                      <m:accPr>
                        <m:chr m:val="̃"/>
                        <m:ctrlPr>
                          <a:rPr lang="en-US" sz="4000" b="0" i="1" smtClean="0">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𝑐𝑡</m:t>
                        </m:r>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e>
                    </m:acc>
                  </m:oMath>
                </a14:m>
                <a:r>
                  <a:rPr lang="en-CA" sz="4000" dirty="0"/>
                  <a:t> </a:t>
                </a:r>
              </a:p>
              <a:p>
                <a14:m>
                  <m:oMath xmlns:m="http://schemas.openxmlformats.org/officeDocument/2006/math">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b="0" i="1" smtClean="0">
                                <a:solidFill>
                                  <a:srgbClr val="002060"/>
                                </a:solidFill>
                                <a:latin typeface="Cambria Math" panose="02040503050406030204" pitchFamily="18" charset="0"/>
                              </a:rPr>
                              <m:t>𝑥</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i="1">
                        <a:latin typeface="Cambria Math" panose="02040503050406030204" pitchFamily="18" charset="0"/>
                      </a:rPr>
                      <m:t>+</m:t>
                    </m:r>
                    <m:r>
                      <a:rPr lang="en-US" sz="4000" b="0" i="1" smtClean="0">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m:t>
                        </m:r>
                        <m:r>
                          <a:rPr lang="en-US" sz="4000" i="1">
                            <a:solidFill>
                              <a:srgbClr val="0070C0"/>
                            </a:solidFill>
                            <a:latin typeface="Cambria Math" panose="02040503050406030204" pitchFamily="18" charset="0"/>
                          </a:rPr>
                          <m:t>𝑥</m:t>
                        </m:r>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a14:m>
                <a:r>
                  <a:rPr lang="en-CA" sz="4000" dirty="0"/>
                  <a:t> </a:t>
                </a:r>
              </a:p>
            </p:txBody>
          </p:sp>
        </mc:Choice>
        <mc:Fallback xmlns="">
          <p:sp>
            <p:nvSpPr>
              <p:cNvPr id="2" name="TextBox 1">
                <a:extLst>
                  <a:ext uri="{FF2B5EF4-FFF2-40B4-BE49-F238E27FC236}">
                    <a16:creationId xmlns:a16="http://schemas.microsoft.com/office/drawing/2014/main" id="{35C3933C-29B3-4C69-984C-1536475A5407}"/>
                  </a:ext>
                </a:extLst>
              </p:cNvPr>
              <p:cNvSpPr txBox="1">
                <a:spLocks noRot="1" noChangeAspect="1" noMove="1" noResize="1" noEditPoints="1" noAdjustHandles="1" noChangeArrowheads="1" noChangeShapeType="1" noTextEdit="1"/>
              </p:cNvSpPr>
              <p:nvPr/>
            </p:nvSpPr>
            <p:spPr>
              <a:xfrm>
                <a:off x="412865" y="1476457"/>
                <a:ext cx="5088049" cy="196105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7D9ADF-D4A7-4DBE-9F33-AD4C07E28590}"/>
                  </a:ext>
                </a:extLst>
              </p:cNvPr>
              <p:cNvSpPr txBox="1"/>
              <p:nvPr/>
            </p:nvSpPr>
            <p:spPr>
              <a:xfrm>
                <a:off x="5787883" y="1655364"/>
                <a:ext cx="6483629" cy="1853136"/>
              </a:xfrm>
              <a:prstGeom prst="rect">
                <a:avLst/>
              </a:prstGeom>
              <a:noFill/>
            </p:spPr>
            <p:txBody>
              <a:bodyPr wrap="square">
                <a:spAutoFit/>
              </a:bodyPr>
              <a:lstStyle/>
              <a:p>
                <a14:m>
                  <m:oMath xmlns:m="http://schemas.openxmlformats.org/officeDocument/2006/math">
                    <m:d>
                      <m:dPr>
                        <m:begChr m:val="["/>
                        <m:endChr m:val="]"/>
                        <m:ctrlPr>
                          <a:rPr lang="en-US" sz="3600" b="0" i="1" smtClean="0">
                            <a:solidFill>
                              <a:schemeClr val="tx1"/>
                            </a:solidFill>
                            <a:latin typeface="Cambria Math" panose="02040503050406030204" pitchFamily="18" charset="0"/>
                          </a:rPr>
                        </m:ctrlPr>
                      </m:dPr>
                      <m:e>
                        <m:acc>
                          <m:accPr>
                            <m:chr m:val="⃗"/>
                            <m:ctrlPr>
                              <a:rPr lang="en-US" sz="3600" i="1">
                                <a:solidFill>
                                  <a:srgbClr val="002060"/>
                                </a:solidFill>
                                <a:latin typeface="Cambria Math" panose="02040503050406030204" pitchFamily="18" charset="0"/>
                              </a:rPr>
                            </m:ctrlPr>
                          </m:accPr>
                          <m:e>
                            <m:sSub>
                              <m:sSubPr>
                                <m:ctrlPr>
                                  <a:rPr lang="en-US" sz="3600" i="1">
                                    <a:solidFill>
                                      <a:srgbClr val="002060"/>
                                    </a:solidFill>
                                    <a:latin typeface="Cambria Math" panose="02040503050406030204" pitchFamily="18" charset="0"/>
                                  </a:rPr>
                                </m:ctrlPr>
                              </m:sSubPr>
                              <m:e>
                                <m:r>
                                  <a:rPr lang="en-US" sz="3600" i="1">
                                    <a:solidFill>
                                      <a:srgbClr val="002060"/>
                                    </a:solidFill>
                                    <a:latin typeface="Cambria Math" panose="02040503050406030204" pitchFamily="18" charset="0"/>
                                  </a:rPr>
                                  <m:t>𝑒</m:t>
                                </m:r>
                              </m:e>
                              <m:sub>
                                <m:r>
                                  <a:rPr lang="en-US" sz="3600" i="1">
                                    <a:solidFill>
                                      <a:srgbClr val="002060"/>
                                    </a:solidFill>
                                    <a:latin typeface="Cambria Math" panose="02040503050406030204" pitchFamily="18" charset="0"/>
                                  </a:rPr>
                                  <m:t>𝑡</m:t>
                                </m:r>
                              </m:sub>
                            </m:sSub>
                          </m:e>
                        </m:acc>
                        <m:r>
                          <a:rPr lang="en-US" sz="3600" b="0" i="1" smtClean="0">
                            <a:solidFill>
                              <a:srgbClr val="002060"/>
                            </a:solidFill>
                            <a:latin typeface="Cambria Math" panose="02040503050406030204" pitchFamily="18" charset="0"/>
                          </a:rPr>
                          <m:t>   </m:t>
                        </m:r>
                        <m:acc>
                          <m:accPr>
                            <m:chr m:val="⃗"/>
                            <m:ctrlPr>
                              <a:rPr lang="en-US" sz="3600" i="1">
                                <a:solidFill>
                                  <a:srgbClr val="002060"/>
                                </a:solidFill>
                                <a:latin typeface="Cambria Math" panose="02040503050406030204" pitchFamily="18" charset="0"/>
                              </a:rPr>
                            </m:ctrlPr>
                          </m:accPr>
                          <m:e>
                            <m:sSub>
                              <m:sSubPr>
                                <m:ctrlPr>
                                  <a:rPr lang="en-US" sz="3600" i="1">
                                    <a:solidFill>
                                      <a:srgbClr val="002060"/>
                                    </a:solidFill>
                                    <a:latin typeface="Cambria Math" panose="02040503050406030204" pitchFamily="18" charset="0"/>
                                  </a:rPr>
                                </m:ctrlPr>
                              </m:sSubPr>
                              <m:e>
                                <m:r>
                                  <a:rPr lang="en-US" sz="3600" i="1">
                                    <a:solidFill>
                                      <a:srgbClr val="002060"/>
                                    </a:solidFill>
                                    <a:latin typeface="Cambria Math" panose="02040503050406030204" pitchFamily="18" charset="0"/>
                                  </a:rPr>
                                  <m:t>𝑒</m:t>
                                </m:r>
                              </m:e>
                              <m:sub>
                                <m:r>
                                  <a:rPr lang="en-US" sz="3600" i="1">
                                    <a:solidFill>
                                      <a:srgbClr val="002060"/>
                                    </a:solidFill>
                                    <a:latin typeface="Cambria Math" panose="02040503050406030204" pitchFamily="18" charset="0"/>
                                  </a:rPr>
                                  <m:t>𝑥</m:t>
                                </m:r>
                              </m:sub>
                            </m:sSub>
                          </m:e>
                        </m:acc>
                      </m:e>
                    </m:d>
                    <m:r>
                      <a:rPr lang="en-US" sz="3600" b="0" i="1" smtClean="0">
                        <a:solidFill>
                          <a:schemeClr val="tx1"/>
                        </a:solidFill>
                        <a:latin typeface="Cambria Math" panose="02040503050406030204" pitchFamily="18" charset="0"/>
                      </a:rPr>
                      <m:t>=</m:t>
                    </m:r>
                    <m:d>
                      <m:dPr>
                        <m:begChr m:val="["/>
                        <m:endChr m:val="]"/>
                        <m:ctrlPr>
                          <a:rPr lang="en-US" sz="3600" b="0" i="1" smtClean="0">
                            <a:solidFill>
                              <a:schemeClr val="tx1"/>
                            </a:solidFill>
                            <a:latin typeface="Cambria Math" panose="02040503050406030204" pitchFamily="18" charset="0"/>
                          </a:rPr>
                        </m:ctrlPr>
                      </m:dPr>
                      <m:e>
                        <m:acc>
                          <m:accPr>
                            <m:chr m:val="̃"/>
                            <m:ctrlPr>
                              <a:rPr lang="en-US" sz="3600" i="1">
                                <a:solidFill>
                                  <a:srgbClr val="C00000"/>
                                </a:solidFill>
                                <a:latin typeface="Cambria Math" panose="02040503050406030204" pitchFamily="18" charset="0"/>
                              </a:rPr>
                            </m:ctrlPr>
                          </m:accPr>
                          <m:e>
                            <m:acc>
                              <m:accPr>
                                <m:chr m:val="⃗"/>
                                <m:ctrlPr>
                                  <a:rPr lang="en-US" sz="3600" i="1">
                                    <a:solidFill>
                                      <a:srgbClr val="C00000"/>
                                    </a:solidFill>
                                    <a:latin typeface="Cambria Math" panose="02040503050406030204" pitchFamily="18" charset="0"/>
                                  </a:rPr>
                                </m:ctrlPr>
                              </m:accPr>
                              <m:e>
                                <m:sSub>
                                  <m:sSubPr>
                                    <m:ctrlPr>
                                      <a:rPr lang="en-US" sz="3600" i="1">
                                        <a:solidFill>
                                          <a:srgbClr val="C00000"/>
                                        </a:solidFill>
                                        <a:latin typeface="Cambria Math" panose="02040503050406030204" pitchFamily="18" charset="0"/>
                                      </a:rPr>
                                    </m:ctrlPr>
                                  </m:sSubPr>
                                  <m:e>
                                    <m:r>
                                      <a:rPr lang="en-US" sz="3600" i="1">
                                        <a:solidFill>
                                          <a:srgbClr val="C00000"/>
                                        </a:solidFill>
                                        <a:latin typeface="Cambria Math" panose="02040503050406030204" pitchFamily="18" charset="0"/>
                                      </a:rPr>
                                      <m:t>𝑒</m:t>
                                    </m:r>
                                  </m:e>
                                  <m:sub>
                                    <m:r>
                                      <a:rPr lang="en-US" sz="3600" i="1">
                                        <a:solidFill>
                                          <a:srgbClr val="C00000"/>
                                        </a:solidFill>
                                        <a:latin typeface="Cambria Math" panose="02040503050406030204" pitchFamily="18" charset="0"/>
                                      </a:rPr>
                                      <m:t>𝑡</m:t>
                                    </m:r>
                                  </m:sub>
                                </m:sSub>
                              </m:e>
                            </m:acc>
                          </m:e>
                        </m:acc>
                        <m:r>
                          <a:rPr lang="en-US" sz="3600" b="0" i="1" smtClean="0">
                            <a:solidFill>
                              <a:srgbClr val="C00000"/>
                            </a:solidFill>
                            <a:latin typeface="Cambria Math" panose="02040503050406030204" pitchFamily="18" charset="0"/>
                          </a:rPr>
                          <m:t>   </m:t>
                        </m:r>
                        <m:acc>
                          <m:accPr>
                            <m:chr m:val="̃"/>
                            <m:ctrlPr>
                              <a:rPr lang="en-US" sz="3600" i="1">
                                <a:solidFill>
                                  <a:srgbClr val="C00000"/>
                                </a:solidFill>
                                <a:latin typeface="Cambria Math" panose="02040503050406030204" pitchFamily="18" charset="0"/>
                              </a:rPr>
                            </m:ctrlPr>
                          </m:accPr>
                          <m:e>
                            <m:acc>
                              <m:accPr>
                                <m:chr m:val="⃗"/>
                                <m:ctrlPr>
                                  <a:rPr lang="en-US" sz="3600" i="1">
                                    <a:solidFill>
                                      <a:srgbClr val="C00000"/>
                                    </a:solidFill>
                                    <a:latin typeface="Cambria Math" panose="02040503050406030204" pitchFamily="18" charset="0"/>
                                  </a:rPr>
                                </m:ctrlPr>
                              </m:accPr>
                              <m:e>
                                <m:sSub>
                                  <m:sSubPr>
                                    <m:ctrlPr>
                                      <a:rPr lang="en-US" sz="3600" i="1">
                                        <a:solidFill>
                                          <a:srgbClr val="C00000"/>
                                        </a:solidFill>
                                        <a:latin typeface="Cambria Math" panose="02040503050406030204" pitchFamily="18" charset="0"/>
                                      </a:rPr>
                                    </m:ctrlPr>
                                  </m:sSubPr>
                                  <m:e>
                                    <m:r>
                                      <a:rPr lang="en-US" sz="3600" i="1">
                                        <a:solidFill>
                                          <a:srgbClr val="C00000"/>
                                        </a:solidFill>
                                        <a:latin typeface="Cambria Math" panose="02040503050406030204" pitchFamily="18" charset="0"/>
                                      </a:rPr>
                                      <m:t>𝑒</m:t>
                                    </m:r>
                                  </m:e>
                                  <m:sub>
                                    <m:r>
                                      <a:rPr lang="en-US" sz="3600" i="1">
                                        <a:solidFill>
                                          <a:srgbClr val="C00000"/>
                                        </a:solidFill>
                                        <a:latin typeface="Cambria Math" panose="02040503050406030204" pitchFamily="18" charset="0"/>
                                      </a:rPr>
                                      <m:t>𝑥</m:t>
                                    </m:r>
                                  </m:sub>
                                </m:sSub>
                              </m:e>
                            </m:acc>
                          </m:e>
                        </m:acc>
                      </m:e>
                    </m:d>
                    <m:d>
                      <m:dPr>
                        <m:begChr m:val="["/>
                        <m:endChr m:val="]"/>
                        <m:ctrlPr>
                          <a:rPr lang="en-US" sz="3600" b="0" i="1" smtClean="0">
                            <a:solidFill>
                              <a:schemeClr val="tx1"/>
                            </a:solidFill>
                            <a:latin typeface="Cambria Math" panose="02040503050406030204" pitchFamily="18" charset="0"/>
                          </a:rPr>
                        </m:ctrlPr>
                      </m:dPr>
                      <m:e>
                        <m:m>
                          <m:mPr>
                            <m:mcs>
                              <m:mc>
                                <m:mcPr>
                                  <m:count m:val="2"/>
                                  <m:mcJc m:val="center"/>
                                </m:mcPr>
                              </m:mc>
                            </m:mcs>
                            <m:ctrlPr>
                              <a:rPr lang="en-US" sz="3600" b="0" i="1" smtClean="0">
                                <a:solidFill>
                                  <a:schemeClr val="tx1"/>
                                </a:solidFill>
                                <a:latin typeface="Cambria Math" panose="02040503050406030204" pitchFamily="18" charset="0"/>
                              </a:rPr>
                            </m:ctrlPr>
                          </m:mPr>
                          <m:mr>
                            <m:e>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𝑐𝑡</m:t>
                                  </m:r>
                                </m:den>
                              </m:f>
                            </m:e>
                            <m:e>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num>
                                <m:den>
                                  <m:r>
                                    <a:rPr lang="en-US" sz="3600" i="1">
                                      <a:latin typeface="Cambria Math" panose="02040503050406030204" pitchFamily="18" charset="0"/>
                                    </a:rPr>
                                    <m:t>𝜕</m:t>
                                  </m:r>
                                  <m:r>
                                    <a:rPr lang="en-US" sz="3600" i="1">
                                      <a:solidFill>
                                        <a:srgbClr val="0070C0"/>
                                      </a:solidFill>
                                      <a:latin typeface="Cambria Math" panose="02040503050406030204" pitchFamily="18" charset="0"/>
                                    </a:rPr>
                                    <m:t>𝑥</m:t>
                                  </m:r>
                                </m:den>
                              </m:f>
                            </m:e>
                          </m:mr>
                          <m:mr>
                            <m:e>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𝑐𝑡</m:t>
                                  </m:r>
                                </m:den>
                              </m:f>
                            </m:e>
                            <m:e>
                              <m:f>
                                <m:fPr>
                                  <m:ctrlPr>
                                    <a:rPr lang="en-US" sz="3600" i="1">
                                      <a:latin typeface="Cambria Math" panose="02040503050406030204" pitchFamily="18" charset="0"/>
                                    </a:rPr>
                                  </m:ctrlPr>
                                </m:fPr>
                                <m:num>
                                  <m:r>
                                    <a:rPr lang="en-US" sz="3600" i="1">
                                      <a:latin typeface="Cambria Math" panose="02040503050406030204" pitchFamily="18" charset="0"/>
                                    </a:rPr>
                                    <m:t>𝜕</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num>
                                <m:den>
                                  <m:r>
                                    <a:rPr lang="en-US" sz="3600" i="1">
                                      <a:latin typeface="Cambria Math" panose="02040503050406030204" pitchFamily="18" charset="0"/>
                                    </a:rPr>
                                    <m:t>𝜕</m:t>
                                  </m:r>
                                  <m:r>
                                    <a:rPr lang="en-US" sz="3600" i="1">
                                      <a:solidFill>
                                        <a:srgbClr val="0070C0"/>
                                      </a:solidFill>
                                      <a:latin typeface="Cambria Math" panose="02040503050406030204" pitchFamily="18" charset="0"/>
                                    </a:rPr>
                                    <m:t>𝑥</m:t>
                                  </m:r>
                                </m:den>
                              </m:f>
                            </m:e>
                          </m:mr>
                        </m:m>
                      </m:e>
                    </m:d>
                  </m:oMath>
                </a14:m>
                <a:r>
                  <a:rPr lang="en-CA" sz="3600" dirty="0"/>
                  <a:t> </a:t>
                </a:r>
              </a:p>
            </p:txBody>
          </p:sp>
        </mc:Choice>
        <mc:Fallback xmlns="">
          <p:sp>
            <p:nvSpPr>
              <p:cNvPr id="3" name="TextBox 2">
                <a:extLst>
                  <a:ext uri="{FF2B5EF4-FFF2-40B4-BE49-F238E27FC236}">
                    <a16:creationId xmlns:a16="http://schemas.microsoft.com/office/drawing/2014/main" id="{517D9ADF-D4A7-4DBE-9F33-AD4C07E28590}"/>
                  </a:ext>
                </a:extLst>
              </p:cNvPr>
              <p:cNvSpPr txBox="1">
                <a:spLocks noRot="1" noChangeAspect="1" noMove="1" noResize="1" noEditPoints="1" noAdjustHandles="1" noChangeArrowheads="1" noChangeShapeType="1" noTextEdit="1"/>
              </p:cNvSpPr>
              <p:nvPr/>
            </p:nvSpPr>
            <p:spPr>
              <a:xfrm>
                <a:off x="5787883" y="1655364"/>
                <a:ext cx="6483629" cy="1853136"/>
              </a:xfrm>
              <a:prstGeom prst="rect">
                <a:avLst/>
              </a:prstGeom>
              <a:blipFill>
                <a:blip r:embed="rId5"/>
                <a:stretch>
                  <a:fillRect/>
                </a:stretch>
              </a:blipFill>
            </p:spPr>
            <p:txBody>
              <a:bodyPr/>
              <a:lstStyle/>
              <a:p>
                <a:r>
                  <a:rPr lang="en-CA">
                    <a:noFill/>
                  </a:rPr>
                  <a:t> </a:t>
                </a:r>
              </a:p>
            </p:txBody>
          </p:sp>
        </mc:Fallback>
      </mc:AlternateContent>
      <p:sp>
        <p:nvSpPr>
          <p:cNvPr id="5" name="Right Brace 4">
            <a:extLst>
              <a:ext uri="{FF2B5EF4-FFF2-40B4-BE49-F238E27FC236}">
                <a16:creationId xmlns:a16="http://schemas.microsoft.com/office/drawing/2014/main" id="{84A2C7D2-CED7-4F20-A4DD-2AEED1E1479E}"/>
              </a:ext>
            </a:extLst>
          </p:cNvPr>
          <p:cNvSpPr/>
          <p:nvPr/>
        </p:nvSpPr>
        <p:spPr>
          <a:xfrm>
            <a:off x="5194853" y="1477303"/>
            <a:ext cx="371060" cy="219986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D6A6AC-2EC4-4BF2-B142-3FAD67C4D71A}"/>
                  </a:ext>
                </a:extLst>
              </p:cNvPr>
              <p:cNvSpPr txBox="1"/>
              <p:nvPr/>
            </p:nvSpPr>
            <p:spPr>
              <a:xfrm>
                <a:off x="5807762" y="4581883"/>
                <a:ext cx="5948809" cy="1699248"/>
              </a:xfrm>
              <a:prstGeom prst="rect">
                <a:avLst/>
              </a:prstGeom>
              <a:noFill/>
            </p:spPr>
            <p:txBody>
              <a:bodyPr wrap="square">
                <a:spAutoFit/>
              </a:bodyPr>
              <a:lstStyle/>
              <a:p>
                <a14:m>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acc>
                          <m:accPr>
                            <m:chr m:val="⃗"/>
                            <m:ctrlPr>
                              <a:rPr lang="en-US" sz="3200" i="1">
                                <a:solidFill>
                                  <a:srgbClr val="002060"/>
                                </a:solidFill>
                                <a:latin typeface="Cambria Math" panose="02040503050406030204" pitchFamily="18" charset="0"/>
                              </a:rPr>
                            </m:ctrlPr>
                          </m:accPr>
                          <m:e>
                            <m:sSub>
                              <m:sSubPr>
                                <m:ctrlPr>
                                  <a:rPr lang="en-US" sz="3200" i="1">
                                    <a:solidFill>
                                      <a:srgbClr val="002060"/>
                                    </a:solidFill>
                                    <a:latin typeface="Cambria Math" panose="02040503050406030204" pitchFamily="18" charset="0"/>
                                  </a:rPr>
                                </m:ctrlPr>
                              </m:sSubPr>
                              <m:e>
                                <m:r>
                                  <a:rPr lang="en-US" sz="3200" i="1">
                                    <a:solidFill>
                                      <a:srgbClr val="002060"/>
                                    </a:solidFill>
                                    <a:latin typeface="Cambria Math" panose="02040503050406030204" pitchFamily="18" charset="0"/>
                                  </a:rPr>
                                  <m:t>𝑒</m:t>
                                </m:r>
                              </m:e>
                              <m:sub>
                                <m:r>
                                  <a:rPr lang="en-US" sz="3200" i="1">
                                    <a:solidFill>
                                      <a:srgbClr val="002060"/>
                                    </a:solidFill>
                                    <a:latin typeface="Cambria Math" panose="02040503050406030204" pitchFamily="18" charset="0"/>
                                  </a:rPr>
                                  <m:t>𝑡</m:t>
                                </m:r>
                              </m:sub>
                            </m:sSub>
                          </m:e>
                        </m:acc>
                        <m:r>
                          <a:rPr lang="en-US" sz="3200" b="0" i="1" smtClean="0">
                            <a:solidFill>
                              <a:srgbClr val="002060"/>
                            </a:solidFill>
                            <a:latin typeface="Cambria Math" panose="02040503050406030204" pitchFamily="18" charset="0"/>
                          </a:rPr>
                          <m:t>   </m:t>
                        </m:r>
                        <m:acc>
                          <m:accPr>
                            <m:chr m:val="⃗"/>
                            <m:ctrlPr>
                              <a:rPr lang="en-US" sz="3200" i="1">
                                <a:solidFill>
                                  <a:srgbClr val="002060"/>
                                </a:solidFill>
                                <a:latin typeface="Cambria Math" panose="02040503050406030204" pitchFamily="18" charset="0"/>
                              </a:rPr>
                            </m:ctrlPr>
                          </m:accPr>
                          <m:e>
                            <m:sSub>
                              <m:sSubPr>
                                <m:ctrlPr>
                                  <a:rPr lang="en-US" sz="3200" i="1">
                                    <a:solidFill>
                                      <a:srgbClr val="002060"/>
                                    </a:solidFill>
                                    <a:latin typeface="Cambria Math" panose="02040503050406030204" pitchFamily="18" charset="0"/>
                                  </a:rPr>
                                </m:ctrlPr>
                              </m:sSubPr>
                              <m:e>
                                <m:r>
                                  <a:rPr lang="en-US" sz="3200" i="1">
                                    <a:solidFill>
                                      <a:srgbClr val="002060"/>
                                    </a:solidFill>
                                    <a:latin typeface="Cambria Math" panose="02040503050406030204" pitchFamily="18" charset="0"/>
                                  </a:rPr>
                                  <m:t>𝑒</m:t>
                                </m:r>
                              </m:e>
                              <m:sub>
                                <m:r>
                                  <a:rPr lang="en-US" sz="3200" i="1">
                                    <a:solidFill>
                                      <a:srgbClr val="002060"/>
                                    </a:solidFill>
                                    <a:latin typeface="Cambria Math" panose="02040503050406030204" pitchFamily="18" charset="0"/>
                                  </a:rPr>
                                  <m:t>𝑥</m:t>
                                </m:r>
                              </m:sub>
                            </m:sSub>
                          </m:e>
                        </m:acc>
                      </m:e>
                    </m:d>
                    <m:r>
                      <a:rPr lang="en-US" sz="3200" b="0" i="1" smtClean="0">
                        <a:solidFill>
                          <a:schemeClr val="tx1"/>
                        </a:solidFill>
                        <a:latin typeface="Cambria Math" panose="02040503050406030204" pitchFamily="18" charset="0"/>
                      </a:rPr>
                      <m:t>=</m:t>
                    </m:r>
                    <m:d>
                      <m:dPr>
                        <m:begChr m:val="["/>
                        <m:endChr m:val="]"/>
                        <m:ctrlPr>
                          <a:rPr lang="en-US" sz="3200" b="0" i="1" smtClean="0">
                            <a:solidFill>
                              <a:schemeClr val="tx1"/>
                            </a:solidFill>
                            <a:latin typeface="Cambria Math" panose="02040503050406030204" pitchFamily="18" charset="0"/>
                          </a:rPr>
                        </m:ctrlPr>
                      </m:dPr>
                      <m:e>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𝑡</m:t>
                                    </m:r>
                                  </m:sub>
                                </m:sSub>
                              </m:e>
                            </m:acc>
                          </m:e>
                        </m:acc>
                        <m:r>
                          <a:rPr lang="en-US" sz="3200" b="0" i="1" smtClean="0">
                            <a:solidFill>
                              <a:srgbClr val="C00000"/>
                            </a:solidFill>
                            <a:latin typeface="Cambria Math" panose="02040503050406030204" pitchFamily="18" charset="0"/>
                          </a:rPr>
                          <m:t>   </m:t>
                        </m:r>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e>
                    </m:d>
                    <m:d>
                      <m:dPr>
                        <m:begChr m:val="["/>
                        <m:endChr m:val="]"/>
                        <m:ctrlPr>
                          <a:rPr lang="en-US" sz="3200" b="0" i="1" smtClean="0">
                            <a:solidFill>
                              <a:schemeClr val="tx1"/>
                            </a:solidFill>
                            <a:latin typeface="Cambria Math" panose="02040503050406030204" pitchFamily="18" charset="0"/>
                          </a:rPr>
                        </m:ctrlPr>
                      </m:dPr>
                      <m:e>
                        <m:m>
                          <m:mPr>
                            <m:mcs>
                              <m:mc>
                                <m:mcPr>
                                  <m:count m:val="2"/>
                                  <m:mcJc m:val="center"/>
                                </m:mcPr>
                              </m:mc>
                            </m:mcs>
                            <m:ctrlPr>
                              <a:rPr lang="en-US" sz="3200" b="0" i="1" smtClean="0">
                                <a:solidFill>
                                  <a:schemeClr val="tx1"/>
                                </a:solidFill>
                                <a:latin typeface="Cambria Math" panose="02040503050406030204" pitchFamily="18" charset="0"/>
                              </a:rPr>
                            </m:ctrlPr>
                          </m:mPr>
                          <m:mr>
                            <m:e>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num>
                                <m:den>
                                  <m:r>
                                    <a:rPr lang="en-US" sz="3200" i="1">
                                      <a:latin typeface="Cambria Math" panose="02040503050406030204" pitchFamily="18" charset="0"/>
                                    </a:rPr>
                                    <m:t>𝛼</m:t>
                                  </m:r>
                                </m:den>
                              </m:f>
                              <m:f>
                                <m:fPr>
                                  <m:ctrlPr>
                                    <a:rPr lang="en-US" sz="3200" i="1">
                                      <a:latin typeface="Cambria Math" panose="02040503050406030204" pitchFamily="18" charset="0"/>
                                    </a:rPr>
                                  </m:ctrlPr>
                                </m:fPr>
                                <m:num>
                                  <m:r>
                                    <a:rPr lang="en-US" sz="3200" i="1">
                                      <a:solidFill>
                                        <a:srgbClr val="0070C0"/>
                                      </a:solidFill>
                                      <a:latin typeface="Cambria Math" panose="02040503050406030204" pitchFamily="18" charset="0"/>
                                    </a:rPr>
                                    <m:t>𝑥</m:t>
                                  </m:r>
                                </m:num>
                                <m:den>
                                  <m:sSup>
                                    <m:sSupPr>
                                      <m:ctrlPr>
                                        <a:rPr lang="en-US" sz="3200" i="1">
                                          <a:latin typeface="Cambria Math" panose="02040503050406030204" pitchFamily="18" charset="0"/>
                                        </a:rPr>
                                      </m:ctrlPr>
                                    </m:sSupPr>
                                    <m:e>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e>
                                    <m:sup>
                                      <m:r>
                                        <a:rPr lang="en-US" sz="3200" i="1">
                                          <a:latin typeface="Cambria Math" panose="02040503050406030204" pitchFamily="18" charset="0"/>
                                        </a:rPr>
                                        <m:t>2</m:t>
                                      </m:r>
                                    </m:sup>
                                  </m:sSup>
                                </m:den>
                              </m:f>
                            </m:e>
                            <m:e>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num>
                                <m:den>
                                  <m:r>
                                    <a:rPr lang="en-US" sz="3200" i="1">
                                      <a:latin typeface="Cambria Math" panose="02040503050406030204" pitchFamily="18" charset="0"/>
                                    </a:rPr>
                                    <m:t>𝛼</m:t>
                                  </m:r>
                                </m:den>
                              </m:f>
                              <m:f>
                                <m:fPr>
                                  <m:ctrlPr>
                                    <a:rPr lang="en-US" sz="3200" i="1">
                                      <a:latin typeface="Cambria Math" panose="02040503050406030204" pitchFamily="18" charset="0"/>
                                    </a:rPr>
                                  </m:ctrlPr>
                                </m:fPr>
                                <m:num>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num>
                                <m:den>
                                  <m:sSup>
                                    <m:sSupPr>
                                      <m:ctrlPr>
                                        <a:rPr lang="en-US" sz="3200" i="1">
                                          <a:latin typeface="Cambria Math" panose="02040503050406030204" pitchFamily="18" charset="0"/>
                                        </a:rPr>
                                      </m:ctrlPr>
                                    </m:sSupPr>
                                    <m:e>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e>
                                    <m:sup>
                                      <m:r>
                                        <a:rPr lang="en-US" sz="3200" i="1">
                                          <a:latin typeface="Cambria Math" panose="02040503050406030204" pitchFamily="18" charset="0"/>
                                        </a:rPr>
                                        <m:t>2</m:t>
                                      </m:r>
                                    </m:sup>
                                  </m:sSup>
                                </m:den>
                              </m:f>
                            </m:e>
                          </m:mr>
                          <m:mr>
                            <m:e>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𝑐</m:t>
                                  </m:r>
                                  <m:r>
                                    <a:rPr lang="en-US" sz="3200" i="1">
                                      <a:solidFill>
                                        <a:srgbClr val="0070C0"/>
                                      </a:solidFill>
                                      <a:latin typeface="Cambria Math" panose="02040503050406030204" pitchFamily="18" charset="0"/>
                                    </a:rPr>
                                    <m:t>𝑡</m:t>
                                  </m:r>
                                </m:num>
                                <m:den>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e>
                            <m:e>
                              <m:f>
                                <m:fPr>
                                  <m:ctrlPr>
                                    <a:rPr lang="en-US" sz="3200" i="1">
                                      <a:latin typeface="Cambria Math" panose="02040503050406030204" pitchFamily="18" charset="0"/>
                                    </a:rPr>
                                  </m:ctrlPr>
                                </m:fPr>
                                <m:num>
                                  <m:r>
                                    <a:rPr lang="en-US" sz="3200" i="1">
                                      <a:solidFill>
                                        <a:srgbClr val="0070C0"/>
                                      </a:solidFill>
                                      <a:latin typeface="Cambria Math" panose="02040503050406030204" pitchFamily="18" charset="0"/>
                                    </a:rPr>
                                    <m:t>𝑥</m:t>
                                  </m:r>
                                </m:num>
                                <m:den>
                                  <m:acc>
                                    <m:accPr>
                                      <m:chr m:val="̃"/>
                                      <m:ctrlPr>
                                        <a:rPr lang="en-US" sz="3200" i="1">
                                          <a:solidFill>
                                            <a:srgbClr val="FF0000"/>
                                          </a:solidFill>
                                          <a:latin typeface="Cambria Math" panose="02040503050406030204" pitchFamily="18" charset="0"/>
                                        </a:rPr>
                                      </m:ctrlPr>
                                    </m:accPr>
                                    <m:e>
                                      <m:r>
                                        <a:rPr lang="en-US" sz="3200" i="1">
                                          <a:solidFill>
                                            <a:srgbClr val="FF0000"/>
                                          </a:solidFill>
                                          <a:latin typeface="Cambria Math" panose="02040503050406030204" pitchFamily="18" charset="0"/>
                                        </a:rPr>
                                        <m:t>𝑥</m:t>
                                      </m:r>
                                    </m:e>
                                  </m:acc>
                                </m:den>
                              </m:f>
                            </m:e>
                          </m:mr>
                        </m:m>
                      </m:e>
                    </m:d>
                  </m:oMath>
                </a14:m>
                <a:r>
                  <a:rPr lang="en-CA" sz="3600" dirty="0"/>
                  <a:t> </a:t>
                </a:r>
              </a:p>
            </p:txBody>
          </p:sp>
        </mc:Choice>
        <mc:Fallback xmlns="">
          <p:sp>
            <p:nvSpPr>
              <p:cNvPr id="7" name="TextBox 6">
                <a:extLst>
                  <a:ext uri="{FF2B5EF4-FFF2-40B4-BE49-F238E27FC236}">
                    <a16:creationId xmlns:a16="http://schemas.microsoft.com/office/drawing/2014/main" id="{5DD6A6AC-2EC4-4BF2-B142-3FAD67C4D71A}"/>
                  </a:ext>
                </a:extLst>
              </p:cNvPr>
              <p:cNvSpPr txBox="1">
                <a:spLocks noRot="1" noChangeAspect="1" noMove="1" noResize="1" noEditPoints="1" noAdjustHandles="1" noChangeArrowheads="1" noChangeShapeType="1" noTextEdit="1"/>
              </p:cNvSpPr>
              <p:nvPr/>
            </p:nvSpPr>
            <p:spPr>
              <a:xfrm>
                <a:off x="5807762" y="4581883"/>
                <a:ext cx="5948809" cy="1699248"/>
              </a:xfrm>
              <a:prstGeom prst="rect">
                <a:avLst/>
              </a:prstGeom>
              <a:blipFill>
                <a:blip r:embed="rId6"/>
                <a:stretch>
                  <a:fillRect/>
                </a:stretch>
              </a:blipFill>
            </p:spPr>
            <p:txBody>
              <a:bodyPr/>
              <a:lstStyle/>
              <a:p>
                <a:r>
                  <a:rPr lang="en-CA">
                    <a:noFill/>
                  </a:rPr>
                  <a:t> </a:t>
                </a:r>
              </a:p>
            </p:txBody>
          </p:sp>
        </mc:Fallback>
      </mc:AlternateContent>
      <p:sp>
        <p:nvSpPr>
          <p:cNvPr id="8" name="Right Brace 7">
            <a:extLst>
              <a:ext uri="{FF2B5EF4-FFF2-40B4-BE49-F238E27FC236}">
                <a16:creationId xmlns:a16="http://schemas.microsoft.com/office/drawing/2014/main" id="{EF50B4AA-A13D-4F39-9332-402C06063ED7}"/>
              </a:ext>
            </a:extLst>
          </p:cNvPr>
          <p:cNvSpPr/>
          <p:nvPr/>
        </p:nvSpPr>
        <p:spPr>
          <a:xfrm>
            <a:off x="5227984" y="4403822"/>
            <a:ext cx="371060" cy="219986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row: Down 11">
            <a:extLst>
              <a:ext uri="{FF2B5EF4-FFF2-40B4-BE49-F238E27FC236}">
                <a16:creationId xmlns:a16="http://schemas.microsoft.com/office/drawing/2014/main" id="{10415B9C-A873-435D-B695-E10E6B03AD5F}"/>
              </a:ext>
            </a:extLst>
          </p:cNvPr>
          <p:cNvSpPr/>
          <p:nvPr/>
        </p:nvSpPr>
        <p:spPr>
          <a:xfrm>
            <a:off x="1901372" y="3860800"/>
            <a:ext cx="1320800" cy="464458"/>
          </a:xfrm>
          <a:prstGeom prst="downArrow">
            <a:avLst>
              <a:gd name="adj1" fmla="val 58791"/>
              <a:gd name="adj2" fmla="val 50000"/>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83317A03-1EFE-4362-B3D2-4E69E08DB1E1}"/>
              </a:ext>
            </a:extLst>
          </p:cNvPr>
          <p:cNvSpPr/>
          <p:nvPr/>
        </p:nvSpPr>
        <p:spPr>
          <a:xfrm>
            <a:off x="8135257" y="3853543"/>
            <a:ext cx="1320800" cy="464458"/>
          </a:xfrm>
          <a:prstGeom prst="downArrow">
            <a:avLst>
              <a:gd name="adj1" fmla="val 58791"/>
              <a:gd name="adj2" fmla="val 50000"/>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7AAEDF0F-F38E-41B1-A9E1-5DA8B0302C6A}"/>
              </a:ext>
            </a:extLst>
          </p:cNvPr>
          <p:cNvSpPr txBox="1"/>
          <p:nvPr/>
        </p:nvSpPr>
        <p:spPr>
          <a:xfrm>
            <a:off x="9730756" y="3752850"/>
            <a:ext cx="2480294" cy="954107"/>
          </a:xfrm>
          <a:prstGeom prst="rect">
            <a:avLst/>
          </a:prstGeom>
          <a:noFill/>
        </p:spPr>
        <p:txBody>
          <a:bodyPr wrap="none" rtlCol="0">
            <a:spAutoFit/>
          </a:bodyPr>
          <a:lstStyle/>
          <a:p>
            <a:pPr algn="ctr"/>
            <a:r>
              <a:rPr lang="en-US" sz="2800" dirty="0">
                <a:solidFill>
                  <a:schemeClr val="accent4">
                    <a:lumMod val="75000"/>
                  </a:schemeClr>
                </a:solidFill>
              </a:rPr>
              <a:t>(Inverse)</a:t>
            </a:r>
          </a:p>
          <a:p>
            <a:pPr algn="ctr"/>
            <a:r>
              <a:rPr lang="en-US" sz="2800" dirty="0">
                <a:solidFill>
                  <a:schemeClr val="accent4">
                    <a:lumMod val="75000"/>
                  </a:schemeClr>
                </a:solidFill>
              </a:rPr>
              <a:t>Jacobian Matrix</a:t>
            </a:r>
            <a:endParaRPr lang="en-CA" sz="2800" dirty="0">
              <a:solidFill>
                <a:schemeClr val="accent4">
                  <a:lumMod val="75000"/>
                </a:schemeClr>
              </a:solidFill>
            </a:endParaRPr>
          </a:p>
        </p:txBody>
      </p:sp>
    </p:spTree>
    <p:extLst>
      <p:ext uri="{BB962C8B-B14F-4D97-AF65-F5344CB8AC3E}">
        <p14:creationId xmlns:p14="http://schemas.microsoft.com/office/powerpoint/2010/main" val="268013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7D3C7-491A-4684-9654-70A51DAEDE33}"/>
              </a:ext>
            </a:extLst>
          </p:cNvPr>
          <p:cNvSpPr txBox="1"/>
          <p:nvPr/>
        </p:nvSpPr>
        <p:spPr>
          <a:xfrm>
            <a:off x="0" y="125566"/>
            <a:ext cx="6947659" cy="707886"/>
          </a:xfrm>
          <a:prstGeom prst="rect">
            <a:avLst/>
          </a:prstGeom>
          <a:noFill/>
        </p:spPr>
        <p:txBody>
          <a:bodyPr wrap="square" rtlCol="0">
            <a:spAutoFit/>
          </a:bodyPr>
          <a:lstStyle/>
          <a:p>
            <a:r>
              <a:rPr lang="en-US" sz="4000" dirty="0"/>
              <a:t>4-position in </a:t>
            </a:r>
            <a:r>
              <a:rPr lang="en-US" sz="4000" dirty="0" err="1"/>
              <a:t>Rindler</a:t>
            </a:r>
            <a:r>
              <a:rPr lang="en-US" sz="4000" dirty="0"/>
              <a:t> coordinates</a:t>
            </a:r>
            <a:endParaRPr lang="en-CA" sz="4000" u="sng"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B20E00-611D-4FF8-9F40-B71AA2A8CD5A}"/>
                  </a:ext>
                </a:extLst>
              </p:cNvPr>
              <p:cNvSpPr txBox="1"/>
              <p:nvPr/>
            </p:nvSpPr>
            <p:spPr>
              <a:xfrm>
                <a:off x="152400" y="1289254"/>
                <a:ext cx="12329978" cy="5126468"/>
              </a:xfrm>
              <a:prstGeom prst="rect">
                <a:avLst/>
              </a:prstGeom>
              <a:noFill/>
              <a:effectLst>
                <a:softEdge rad="127000"/>
              </a:effectLst>
            </p:spPr>
            <p:txBody>
              <a:bodyPr wrap="none" rtlCol="0">
                <a:spAutoFit/>
              </a:bodyPr>
              <a:lstStyle/>
              <a:p>
                <a:pPr>
                  <a:spcAft>
                    <a:spcPts val="1200"/>
                  </a:spcAft>
                </a:pPr>
                <a14:m>
                  <m:oMath xmlns:m="http://schemas.openxmlformats.org/officeDocument/2006/math">
                    <m:acc>
                      <m:accPr>
                        <m:chr m:val="⃗"/>
                        <m:ctrlPr>
                          <a:rPr lang="en-US" sz="6000" i="1" smtClean="0">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r>
                      <a:rPr lang="en-US" sz="6000" b="0" i="1" smtClean="0">
                        <a:solidFill>
                          <a:schemeClr val="tx1"/>
                        </a:solidFill>
                        <a:latin typeface="Cambria Math" panose="02040503050406030204" pitchFamily="18" charset="0"/>
                      </a:rPr>
                      <m:t>=</m:t>
                    </m:r>
                    <m:r>
                      <a:rPr lang="en-US" sz="6000" b="0" i="1" smtClean="0">
                        <a:solidFill>
                          <a:schemeClr val="tx1"/>
                        </a:solidFill>
                        <a:latin typeface="Cambria Math" panose="02040503050406030204" pitchFamily="18" charset="0"/>
                      </a:rPr>
                      <m:t>𝑐𝑡</m:t>
                    </m:r>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𝑡</m:t>
                            </m:r>
                          </m:sub>
                        </m:sSub>
                      </m:e>
                    </m:acc>
                    <m:r>
                      <a:rPr lang="en-US" sz="6000" b="0" i="1" smtClean="0">
                        <a:solidFill>
                          <a:schemeClr val="tx1"/>
                        </a:solidFill>
                        <a:latin typeface="Cambria Math" panose="02040503050406030204" pitchFamily="18" charset="0"/>
                      </a:rPr>
                      <m:t>+</m:t>
                    </m:r>
                    <m:r>
                      <a:rPr lang="en-US" sz="6000" b="0" i="1" smtClean="0">
                        <a:solidFill>
                          <a:srgbClr val="0070C0"/>
                        </a:solidFill>
                        <a:latin typeface="Cambria Math" panose="02040503050406030204" pitchFamily="18" charset="0"/>
                      </a:rPr>
                      <m:t>𝑥</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a14:m>
                <a:r>
                  <a:rPr lang="en-US" sz="6000" b="0" dirty="0">
                    <a:solidFill>
                      <a:schemeClr val="tx1"/>
                    </a:solidFill>
                  </a:rPr>
                  <a:t> </a:t>
                </a:r>
              </a:p>
              <a:p>
                <a:pPr>
                  <a:spcAft>
                    <a:spcPts val="1200"/>
                  </a:spcAft>
                </a:pPr>
                <a14:m>
                  <m:oMath xmlns:m="http://schemas.openxmlformats.org/officeDocument/2006/math">
                    <m:acc>
                      <m:accPr>
                        <m:chr m:val="⃗"/>
                        <m:ctrlPr>
                          <a:rPr lang="en-US" sz="4800" i="1" smtClean="0">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𝑆</m:t>
                        </m:r>
                      </m:e>
                    </m:acc>
                    <m:r>
                      <a:rPr lang="en-US" sz="4800" b="0" i="1" smtClean="0">
                        <a:solidFill>
                          <a:schemeClr val="tx1"/>
                        </a:solidFill>
                        <a:latin typeface="Cambria Math" panose="02040503050406030204" pitchFamily="18" charset="0"/>
                      </a:rPr>
                      <m:t>=</m:t>
                    </m:r>
                    <m:r>
                      <a:rPr lang="en-US" sz="4800" b="0" i="1" smtClean="0">
                        <a:solidFill>
                          <a:schemeClr val="tx1"/>
                        </a:solidFill>
                        <a:latin typeface="Cambria Math" panose="02040503050406030204" pitchFamily="18" charset="0"/>
                      </a:rPr>
                      <m:t>𝑐𝑡</m:t>
                    </m:r>
                    <m:d>
                      <m:dPr>
                        <m:ctrlPr>
                          <a:rPr lang="en-US" sz="4800" b="0" i="1" smtClean="0">
                            <a:solidFill>
                              <a:schemeClr val="tx1"/>
                            </a:solidFill>
                            <a:latin typeface="Cambria Math" panose="02040503050406030204" pitchFamily="18" charset="0"/>
                          </a:rPr>
                        </m:ctrlPr>
                      </m:dPr>
                      <m:e>
                        <m:f>
                          <m:fPr>
                            <m:ctrlPr>
                              <a:rPr lang="en-US" sz="4800" i="1">
                                <a:latin typeface="Cambria Math" panose="02040503050406030204" pitchFamily="18" charset="0"/>
                              </a:rPr>
                            </m:ctrlPr>
                          </m:fPr>
                          <m:num>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num>
                          <m:den>
                            <m:r>
                              <a:rPr lang="en-US" sz="4800" i="1">
                                <a:latin typeface="Cambria Math" panose="02040503050406030204" pitchFamily="18" charset="0"/>
                              </a:rPr>
                              <m:t>𝛼</m:t>
                            </m:r>
                          </m:den>
                        </m:f>
                        <m:f>
                          <m:fPr>
                            <m:ctrlPr>
                              <a:rPr lang="en-US" sz="4800" i="1">
                                <a:latin typeface="Cambria Math" panose="02040503050406030204" pitchFamily="18" charset="0"/>
                              </a:rPr>
                            </m:ctrlPr>
                          </m:fPr>
                          <m:num>
                            <m:r>
                              <a:rPr lang="en-US" sz="4800" i="1">
                                <a:solidFill>
                                  <a:srgbClr val="0070C0"/>
                                </a:solidFill>
                                <a:latin typeface="Cambria Math" panose="02040503050406030204" pitchFamily="18" charset="0"/>
                              </a:rPr>
                              <m:t>𝑥</m:t>
                            </m:r>
                          </m:num>
                          <m:den>
                            <m:sSup>
                              <m:sSupPr>
                                <m:ctrlPr>
                                  <a:rPr lang="en-US" sz="4800" i="1">
                                    <a:latin typeface="Cambria Math" panose="02040503050406030204" pitchFamily="18" charset="0"/>
                                  </a:rPr>
                                </m:ctrlPr>
                              </m:sSupPr>
                              <m:e>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sup>
                                <m:r>
                                  <a:rPr lang="en-US" sz="4800" i="1">
                                    <a:latin typeface="Cambria Math" panose="02040503050406030204" pitchFamily="18" charset="0"/>
                                  </a:rPr>
                                  <m:t>2</m:t>
                                </m:r>
                              </m:sup>
                            </m:sSup>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num>
                          <m:den>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e>
                    </m:d>
                    <m:r>
                      <a:rPr lang="en-US" sz="4800" b="0" i="1" smtClean="0">
                        <a:solidFill>
                          <a:schemeClr val="tx1"/>
                        </a:solidFill>
                        <a:latin typeface="Cambria Math" panose="02040503050406030204" pitchFamily="18" charset="0"/>
                      </a:rPr>
                      <m:t>+</m:t>
                    </m:r>
                    <m:r>
                      <a:rPr lang="en-US" sz="4800" b="0" i="1" smtClean="0">
                        <a:solidFill>
                          <a:srgbClr val="0070C0"/>
                        </a:solidFill>
                        <a:latin typeface="Cambria Math" panose="02040503050406030204" pitchFamily="18" charset="0"/>
                      </a:rPr>
                      <m:t>𝑥</m:t>
                    </m:r>
                    <m:d>
                      <m:dPr>
                        <m:ctrlPr>
                          <a:rPr lang="en-US" sz="4800" i="1">
                            <a:latin typeface="Cambria Math" panose="02040503050406030204" pitchFamily="18" charset="0"/>
                          </a:rPr>
                        </m:ctrlPr>
                      </m:dPr>
                      <m:e>
                        <m:r>
                          <a:rPr lang="en-US" sz="4800" i="1">
                            <a:latin typeface="Cambria Math" panose="02040503050406030204" pitchFamily="18" charset="0"/>
                          </a:rPr>
                          <m:t>−</m:t>
                        </m:r>
                        <m:f>
                          <m:fPr>
                            <m:ctrlPr>
                              <a:rPr lang="en-US" sz="4800" i="1">
                                <a:latin typeface="Cambria Math" panose="02040503050406030204" pitchFamily="18" charset="0"/>
                              </a:rPr>
                            </m:ctrlPr>
                          </m:fPr>
                          <m:num>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num>
                          <m:den>
                            <m:r>
                              <a:rPr lang="en-US" sz="4800" i="1">
                                <a:latin typeface="Cambria Math" panose="02040503050406030204" pitchFamily="18" charset="0"/>
                              </a:rPr>
                              <m:t>𝛼</m:t>
                            </m:r>
                          </m:den>
                        </m:f>
                        <m:f>
                          <m:fPr>
                            <m:ctrlPr>
                              <a:rPr lang="en-US" sz="4800" i="1">
                                <a:latin typeface="Cambria Math" panose="02040503050406030204" pitchFamily="18" charset="0"/>
                              </a:rPr>
                            </m:ctrlPr>
                          </m:fPr>
                          <m:num>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num>
                          <m:den>
                            <m:sSup>
                              <m:sSupPr>
                                <m:ctrlPr>
                                  <a:rPr lang="en-US" sz="4800" i="1">
                                    <a:latin typeface="Cambria Math" panose="02040503050406030204" pitchFamily="18" charset="0"/>
                                  </a:rPr>
                                </m:ctrlPr>
                              </m:sSupPr>
                              <m:e>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sup>
                                <m:r>
                                  <a:rPr lang="en-US" sz="4800" i="1">
                                    <a:latin typeface="Cambria Math" panose="02040503050406030204" pitchFamily="18" charset="0"/>
                                  </a:rPr>
                                  <m:t>2</m:t>
                                </m:r>
                              </m:sup>
                            </m:sSup>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solidFill>
                                  <a:srgbClr val="0070C0"/>
                                </a:solidFill>
                                <a:latin typeface="Cambria Math" panose="02040503050406030204" pitchFamily="18" charset="0"/>
                              </a:rPr>
                              <m:t>𝑥</m:t>
                            </m:r>
                          </m:num>
                          <m:den>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e>
                    </m:d>
                  </m:oMath>
                </a14:m>
                <a:r>
                  <a:rPr lang="en-US" sz="6000" b="0" dirty="0">
                    <a:solidFill>
                      <a:schemeClr val="tx1"/>
                    </a:solidFill>
                  </a:rPr>
                  <a:t>  </a:t>
                </a:r>
              </a:p>
              <a:p>
                <a:pPr>
                  <a:spcAft>
                    <a:spcPts val="1200"/>
                  </a:spcAft>
                </a:pPr>
                <a14:m>
                  <m:oMath xmlns:m="http://schemas.openxmlformats.org/officeDocument/2006/math">
                    <m:acc>
                      <m:accPr>
                        <m:chr m:val="⃗"/>
                        <m:ctrlPr>
                          <a:rPr lang="en-US" sz="5400" i="1" smtClean="0">
                            <a:solidFill>
                              <a:srgbClr val="7030A0"/>
                            </a:solidFill>
                            <a:latin typeface="Cambria Math" panose="02040503050406030204" pitchFamily="18" charset="0"/>
                          </a:rPr>
                        </m:ctrlPr>
                      </m:accPr>
                      <m:e>
                        <m:r>
                          <a:rPr lang="en-US" sz="5400" i="1">
                            <a:solidFill>
                              <a:srgbClr val="7030A0"/>
                            </a:solidFill>
                            <a:latin typeface="Cambria Math" panose="02040503050406030204" pitchFamily="18" charset="0"/>
                          </a:rPr>
                          <m:t>𝑆</m:t>
                        </m:r>
                      </m:e>
                    </m:acc>
                    <m:r>
                      <a:rPr lang="en-US" sz="5400" b="0" i="1" smtClean="0">
                        <a:solidFill>
                          <a:schemeClr val="tx1"/>
                        </a:solidFill>
                        <a:latin typeface="Cambria Math" panose="02040503050406030204" pitchFamily="18" charset="0"/>
                      </a:rPr>
                      <m:t>=</m:t>
                    </m:r>
                    <m:d>
                      <m:dPr>
                        <m:ctrlPr>
                          <a:rPr lang="en-US" sz="5400" b="0" i="1" smtClean="0">
                            <a:solidFill>
                              <a:schemeClr val="tx1"/>
                            </a:solidFill>
                            <a:latin typeface="Cambria Math" panose="02040503050406030204" pitchFamily="18" charset="0"/>
                          </a:rPr>
                        </m:ctrlPr>
                      </m:dPr>
                      <m:e>
                        <m:f>
                          <m:fPr>
                            <m:ctrlPr>
                              <a:rPr lang="en-US" sz="5400" i="1">
                                <a:latin typeface="Cambria Math" panose="02040503050406030204" pitchFamily="18" charset="0"/>
                              </a:rPr>
                            </m:ctrlPr>
                          </m:fPr>
                          <m:num>
                            <m:sSup>
                              <m:sSupPr>
                                <m:ctrlPr>
                                  <a:rPr lang="en-US" sz="5400" i="1">
                                    <a:latin typeface="Cambria Math" panose="02040503050406030204" pitchFamily="18" charset="0"/>
                                  </a:rPr>
                                </m:ctrlPr>
                              </m:sSupPr>
                              <m:e>
                                <m:r>
                                  <a:rPr lang="en-US" sz="5400" b="0" i="1" smtClean="0">
                                    <a:latin typeface="Cambria Math" panose="02040503050406030204" pitchFamily="18" charset="0"/>
                                  </a:rPr>
                                  <m:t>−</m:t>
                                </m:r>
                                <m:d>
                                  <m:dPr>
                                    <m:ctrlPr>
                                      <a:rPr lang="en-US" sz="5400" i="1">
                                        <a:latin typeface="Cambria Math" panose="02040503050406030204" pitchFamily="18" charset="0"/>
                                      </a:rPr>
                                    </m:ctrlPr>
                                  </m:dPr>
                                  <m:e>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e>
                                </m:d>
                              </m:e>
                              <m:sup>
                                <m:r>
                                  <a:rPr lang="en-US" sz="5400" i="1">
                                    <a:latin typeface="Cambria Math" panose="02040503050406030204" pitchFamily="18" charset="0"/>
                                  </a:rPr>
                                  <m:t>2</m:t>
                                </m:r>
                              </m:sup>
                            </m:sSup>
                            <m:r>
                              <a:rPr lang="en-US" sz="5400" b="0" i="1" smtClean="0">
                                <a:latin typeface="Cambria Math" panose="02040503050406030204" pitchFamily="18" charset="0"/>
                              </a:rPr>
                              <m:t>+</m:t>
                            </m:r>
                            <m:sSup>
                              <m:sSupPr>
                                <m:ctrlPr>
                                  <a:rPr lang="en-US" sz="5400" i="1">
                                    <a:solidFill>
                                      <a:srgbClr val="0070C0"/>
                                    </a:solidFill>
                                    <a:latin typeface="Cambria Math" panose="02040503050406030204" pitchFamily="18" charset="0"/>
                                  </a:rPr>
                                </m:ctrlPr>
                              </m:sSupPr>
                              <m:e>
                                <m:r>
                                  <a:rPr lang="en-US" sz="5400" i="1">
                                    <a:solidFill>
                                      <a:srgbClr val="0070C0"/>
                                    </a:solidFill>
                                    <a:latin typeface="Cambria Math" panose="02040503050406030204" pitchFamily="18" charset="0"/>
                                  </a:rPr>
                                  <m:t>𝑥</m:t>
                                </m:r>
                              </m:e>
                              <m:sup>
                                <m:r>
                                  <a:rPr lang="en-US" sz="5400" i="1">
                                    <a:latin typeface="Cambria Math" panose="02040503050406030204" pitchFamily="18" charset="0"/>
                                  </a:rPr>
                                  <m:t>2</m:t>
                                </m:r>
                              </m:sup>
                            </m:sSup>
                          </m:num>
                          <m:den>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den>
                        </m:f>
                      </m:e>
                    </m:d>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𝑥</m:t>
                                </m:r>
                              </m:sub>
                            </m:sSub>
                          </m:e>
                        </m:acc>
                      </m:e>
                    </m:acc>
                  </m:oMath>
                </a14:m>
                <a:r>
                  <a:rPr lang="en-US" sz="5400" b="0" dirty="0">
                    <a:solidFill>
                      <a:schemeClr val="tx1"/>
                    </a:solidFill>
                  </a:rPr>
                  <a:t> </a:t>
                </a:r>
              </a:p>
              <a:p>
                <a:pPr>
                  <a:spcAft>
                    <a:spcPts val="1200"/>
                  </a:spcAft>
                </a:pPr>
                <a14:m>
                  <m:oMath xmlns:m="http://schemas.openxmlformats.org/officeDocument/2006/math">
                    <m:acc>
                      <m:accPr>
                        <m:chr m:val="⃗"/>
                        <m:ctrlPr>
                          <a:rPr lang="en-US" sz="6000" i="1" smtClean="0">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r>
                      <a:rPr lang="en-US" sz="6000" b="0" i="1" smtClean="0">
                        <a:solidFill>
                          <a:schemeClr val="tx1"/>
                        </a:solidFill>
                        <a:latin typeface="Cambria Math" panose="02040503050406030204" pitchFamily="18" charset="0"/>
                      </a:rPr>
                      <m:t>=</m:t>
                    </m:r>
                    <m:acc>
                      <m:accPr>
                        <m:chr m:val="̃"/>
                        <m:ctrlPr>
                          <a:rPr lang="en-US" sz="6000" b="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acc>
                      <m:accPr>
                        <m:chr m:val="̃"/>
                        <m:ctrlPr>
                          <a:rPr lang="en-US" sz="6000" b="0" i="1" smtClean="0">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oMath>
                </a14:m>
                <a:r>
                  <a:rPr lang="en-US" sz="6000" dirty="0"/>
                  <a:t> </a:t>
                </a:r>
                <a:endParaRPr lang="en-US" sz="6000" b="0" dirty="0">
                  <a:solidFill>
                    <a:schemeClr val="tx1"/>
                  </a:solidFill>
                </a:endParaRPr>
              </a:p>
            </p:txBody>
          </p:sp>
        </mc:Choice>
        <mc:Fallback xmlns="">
          <p:sp>
            <p:nvSpPr>
              <p:cNvPr id="5" name="TextBox 4">
                <a:extLst>
                  <a:ext uri="{FF2B5EF4-FFF2-40B4-BE49-F238E27FC236}">
                    <a16:creationId xmlns:a16="http://schemas.microsoft.com/office/drawing/2014/main" id="{C9B20E00-611D-4FF8-9F40-B71AA2A8CD5A}"/>
                  </a:ext>
                </a:extLst>
              </p:cNvPr>
              <p:cNvSpPr txBox="1">
                <a:spLocks noRot="1" noChangeAspect="1" noMove="1" noResize="1" noEditPoints="1" noAdjustHandles="1" noChangeArrowheads="1" noChangeShapeType="1" noTextEdit="1"/>
              </p:cNvSpPr>
              <p:nvPr/>
            </p:nvSpPr>
            <p:spPr>
              <a:xfrm>
                <a:off x="152400" y="1289254"/>
                <a:ext cx="12329978" cy="5126468"/>
              </a:xfrm>
              <a:prstGeom prst="rect">
                <a:avLst/>
              </a:prstGeom>
              <a:blipFill>
                <a:blip r:embed="rId3"/>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A7B086A-395B-458B-A5F6-E838EB17298F}"/>
                  </a:ext>
                </a:extLst>
              </p:cNvPr>
              <p:cNvSpPr txBox="1"/>
              <p:nvPr/>
            </p:nvSpPr>
            <p:spPr>
              <a:xfrm>
                <a:off x="6667994" y="4596581"/>
                <a:ext cx="5333506" cy="2001253"/>
              </a:xfrm>
              <a:prstGeom prst="rect">
                <a:avLst/>
              </a:prstGeom>
              <a:noFill/>
              <a:ln w="38100">
                <a:solidFill>
                  <a:schemeClr val="tx1"/>
                </a:solidFill>
              </a:ln>
              <a:effectLst>
                <a:softEdge rad="12700"/>
              </a:effectLst>
            </p:spPr>
            <p:txBody>
              <a:bodyPr wrap="square" rtlCol="0">
                <a:spAutoFit/>
              </a:bodyPr>
              <a:lstStyle/>
              <a:p>
                <a14:m>
                  <m:oMath xmlns:m="http://schemas.openxmlformats.org/officeDocument/2006/math">
                    <m:r>
                      <a:rPr lang="en-US" sz="4800" b="0" i="1" smtClean="0">
                        <a:solidFill>
                          <a:schemeClr val="tx1"/>
                        </a:solidFill>
                        <a:latin typeface="Cambria Math" panose="02040503050406030204" pitchFamily="18" charset="0"/>
                      </a:rPr>
                      <m:t>𝑐</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𝑡</m:t>
                        </m:r>
                      </m:e>
                    </m:acc>
                    <m:r>
                      <a:rPr lang="en-US" sz="4800" b="0" i="1" smtClean="0">
                        <a:solidFill>
                          <a:schemeClr val="tx1"/>
                        </a:solidFill>
                        <a:latin typeface="Cambria Math" panose="02040503050406030204" pitchFamily="18" charset="0"/>
                      </a:rPr>
                      <m:t>=</m:t>
                    </m:r>
                    <m:f>
                      <m:fPr>
                        <m:ctrlPr>
                          <a:rPr lang="en-US" sz="4800" i="1">
                            <a:latin typeface="Cambria Math" panose="02040503050406030204" pitchFamily="18" charset="0"/>
                          </a:rPr>
                        </m:ctrlPr>
                      </m:fPr>
                      <m:num>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num>
                      <m:den>
                        <m:r>
                          <a:rPr lang="en-US" sz="4800" i="1">
                            <a:latin typeface="Cambria Math" panose="02040503050406030204" pitchFamily="18" charset="0"/>
                          </a:rPr>
                          <m:t>𝛼</m:t>
                        </m:r>
                      </m:den>
                    </m:f>
                    <m:func>
                      <m:funcPr>
                        <m:ctrlPr>
                          <a:rPr lang="en-US" sz="4800" b="0" i="1" smtClean="0">
                            <a:solidFill>
                              <a:schemeClr val="tx1"/>
                            </a:solidFill>
                            <a:latin typeface="Cambria Math" panose="02040503050406030204" pitchFamily="18" charset="0"/>
                          </a:rPr>
                        </m:ctrlPr>
                      </m:funcPr>
                      <m:fName>
                        <m:r>
                          <m:rPr>
                            <m:sty m:val="p"/>
                          </m:rPr>
                          <a:rPr lang="en-US" sz="4800" b="0" i="0" smtClean="0">
                            <a:solidFill>
                              <a:schemeClr val="tx1"/>
                            </a:solidFill>
                            <a:latin typeface="Cambria Math" panose="02040503050406030204" pitchFamily="18" charset="0"/>
                          </a:rPr>
                          <m:t>arctanh</m:t>
                        </m:r>
                      </m:fName>
                      <m:e>
                        <m:d>
                          <m:dPr>
                            <m:ctrlPr>
                              <a:rPr lang="en-US" sz="4800" b="0" i="1" smtClean="0">
                                <a:solidFill>
                                  <a:schemeClr val="tx1"/>
                                </a:solidFill>
                                <a:latin typeface="Cambria Math" panose="02040503050406030204" pitchFamily="18" charset="0"/>
                              </a:rPr>
                            </m:ctrlPr>
                          </m:dPr>
                          <m:e>
                            <m:f>
                              <m:fPr>
                                <m:ctrlPr>
                                  <a:rPr lang="en-US" sz="4800" b="0" i="1" smtClean="0">
                                    <a:solidFill>
                                      <a:schemeClr val="tx1"/>
                                    </a:solidFill>
                                    <a:latin typeface="Cambria Math" panose="02040503050406030204" pitchFamily="18" charset="0"/>
                                  </a:rPr>
                                </m:ctrlPr>
                              </m:fPr>
                              <m:num>
                                <m:r>
                                  <a:rPr lang="en-US" sz="4800" b="0" i="1" smtClean="0">
                                    <a:solidFill>
                                      <a:schemeClr val="tx1"/>
                                    </a:solidFill>
                                    <a:latin typeface="Cambria Math" panose="02040503050406030204" pitchFamily="18" charset="0"/>
                                  </a:rPr>
                                  <m:t>𝑐</m:t>
                                </m:r>
                                <m:r>
                                  <a:rPr lang="en-US" sz="4800" b="0" i="1" smtClean="0">
                                    <a:solidFill>
                                      <a:srgbClr val="0070C0"/>
                                    </a:solidFill>
                                    <a:latin typeface="Cambria Math" panose="02040503050406030204" pitchFamily="18" charset="0"/>
                                  </a:rPr>
                                  <m:t>𝑡</m:t>
                                </m:r>
                              </m:num>
                              <m:den>
                                <m:r>
                                  <a:rPr lang="en-US" sz="4800" b="0" i="1" smtClean="0">
                                    <a:solidFill>
                                      <a:srgbClr val="0070C0"/>
                                    </a:solidFill>
                                    <a:latin typeface="Cambria Math" panose="02040503050406030204" pitchFamily="18" charset="0"/>
                                  </a:rPr>
                                  <m:t>𝑥</m:t>
                                </m:r>
                              </m:den>
                            </m:f>
                          </m:e>
                        </m:d>
                      </m:e>
                    </m:func>
                  </m:oMath>
                </a14:m>
                <a:r>
                  <a:rPr lang="en-US" sz="4800" i="1" dirty="0">
                    <a:solidFill>
                      <a:srgbClr val="FF0000"/>
                    </a:solidFill>
                    <a:latin typeface="Cambria Math" panose="02040503050406030204" pitchFamily="18" charset="0"/>
                  </a:rPr>
                  <a:t> </a:t>
                </a:r>
              </a:p>
              <a:p>
                <a:pPr/>
                <a14:m>
                  <m:oMathPara xmlns:m="http://schemas.openxmlformats.org/officeDocument/2006/math">
                    <m:oMathParaPr>
                      <m:jc m:val="left"/>
                    </m:oMathParaPr>
                    <m:oMath xmlns:m="http://schemas.openxmlformats.org/officeDocument/2006/math">
                      <m:sSup>
                        <m:sSupPr>
                          <m:ctrlPr>
                            <a:rPr lang="en-US" sz="4800" b="0" i="1" smtClean="0">
                              <a:solidFill>
                                <a:srgbClr val="FF0000"/>
                              </a:solidFill>
                              <a:latin typeface="Cambria Math" panose="02040503050406030204" pitchFamily="18" charset="0"/>
                            </a:rPr>
                          </m:ctrlPr>
                        </m:sSupPr>
                        <m:e>
                          <m:acc>
                            <m:accPr>
                              <m:chr m:val="̃"/>
                              <m:ctrlPr>
                                <a:rPr lang="en-US" sz="480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sup>
                          <m:r>
                            <a:rPr lang="en-US" sz="4800" b="0" i="1" smtClean="0">
                              <a:solidFill>
                                <a:schemeClr val="tx1"/>
                              </a:solidFill>
                              <a:latin typeface="Cambria Math" panose="02040503050406030204" pitchFamily="18" charset="0"/>
                            </a:rPr>
                            <m:t>2</m:t>
                          </m:r>
                        </m:sup>
                      </m:sSup>
                      <m:r>
                        <a:rPr lang="en-US" sz="4800" b="0" i="1" smtClean="0">
                          <a:solidFill>
                            <a:schemeClr val="tx1"/>
                          </a:solidFill>
                          <a:latin typeface="Cambria Math" panose="02040503050406030204" pitchFamily="18" charset="0"/>
                        </a:rPr>
                        <m:t>=</m:t>
                      </m:r>
                      <m:r>
                        <a:rPr lang="en-US" sz="4800" i="1">
                          <a:latin typeface="Cambria Math" panose="02040503050406030204" pitchFamily="18" charset="0"/>
                        </a:rPr>
                        <m:t>−</m:t>
                      </m:r>
                      <m:sSup>
                        <m:sSupPr>
                          <m:ctrlPr>
                            <a:rPr lang="en-US" sz="4800" i="1">
                              <a:latin typeface="Cambria Math" panose="02040503050406030204" pitchFamily="18" charset="0"/>
                            </a:rPr>
                          </m:ctrlPr>
                        </m:sSupPr>
                        <m:e>
                          <m:d>
                            <m:dPr>
                              <m:ctrlPr>
                                <a:rPr lang="en-US" sz="4800" i="1">
                                  <a:latin typeface="Cambria Math" panose="02040503050406030204" pitchFamily="18" charset="0"/>
                                </a:rPr>
                              </m:ctrlPr>
                            </m:dPr>
                            <m:e>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e>
                          </m:d>
                        </m:e>
                        <m:sup>
                          <m:r>
                            <a:rPr lang="en-US" sz="4800" i="1">
                              <a:latin typeface="Cambria Math" panose="02040503050406030204" pitchFamily="18" charset="0"/>
                            </a:rPr>
                            <m:t>2</m:t>
                          </m:r>
                        </m:sup>
                      </m:sSup>
                      <m:r>
                        <a:rPr lang="en-US" sz="4800" b="0" i="1" smtClean="0">
                          <a:solidFill>
                            <a:schemeClr val="tx1"/>
                          </a:solidFill>
                          <a:latin typeface="Cambria Math" panose="02040503050406030204" pitchFamily="18" charset="0"/>
                        </a:rPr>
                        <m:t>+</m:t>
                      </m:r>
                      <m:sSup>
                        <m:sSupPr>
                          <m:ctrlPr>
                            <a:rPr lang="en-US" sz="4800" i="1">
                              <a:latin typeface="Cambria Math" panose="02040503050406030204" pitchFamily="18" charset="0"/>
                            </a:rPr>
                          </m:ctrlPr>
                        </m:sSupPr>
                        <m:e>
                          <m:r>
                            <a:rPr lang="en-US" sz="4800" i="1">
                              <a:solidFill>
                                <a:srgbClr val="0070C0"/>
                              </a:solidFill>
                              <a:latin typeface="Cambria Math" panose="02040503050406030204" pitchFamily="18" charset="0"/>
                            </a:rPr>
                            <m:t>𝑥</m:t>
                          </m:r>
                        </m:e>
                        <m:sup>
                          <m:r>
                            <a:rPr lang="en-US" sz="4800" i="1">
                              <a:latin typeface="Cambria Math" panose="02040503050406030204" pitchFamily="18" charset="0"/>
                            </a:rPr>
                            <m:t>2</m:t>
                          </m:r>
                        </m:sup>
                      </m:sSup>
                    </m:oMath>
                  </m:oMathPara>
                </a14:m>
                <a:endParaRPr lang="en-US" sz="4800" b="0" dirty="0">
                  <a:solidFill>
                    <a:schemeClr val="tx1"/>
                  </a:solidFill>
                </a:endParaRPr>
              </a:p>
            </p:txBody>
          </p:sp>
        </mc:Choice>
        <mc:Fallback xmlns="">
          <p:sp>
            <p:nvSpPr>
              <p:cNvPr id="7" name="TextBox 6">
                <a:extLst>
                  <a:ext uri="{FF2B5EF4-FFF2-40B4-BE49-F238E27FC236}">
                    <a16:creationId xmlns:a16="http://schemas.microsoft.com/office/drawing/2014/main" id="{0A7B086A-395B-458B-A5F6-E838EB17298F}"/>
                  </a:ext>
                </a:extLst>
              </p:cNvPr>
              <p:cNvSpPr txBox="1">
                <a:spLocks noRot="1" noChangeAspect="1" noMove="1" noResize="1" noEditPoints="1" noAdjustHandles="1" noChangeArrowheads="1" noChangeShapeType="1" noTextEdit="1"/>
              </p:cNvSpPr>
              <p:nvPr/>
            </p:nvSpPr>
            <p:spPr>
              <a:xfrm>
                <a:off x="6667994" y="4596581"/>
                <a:ext cx="5333506" cy="2001253"/>
              </a:xfrm>
              <a:prstGeom prst="rect">
                <a:avLst/>
              </a:prstGeom>
              <a:blipFill>
                <a:blip r:embed="rId4"/>
                <a:stretch>
                  <a:fillRect/>
                </a:stretch>
              </a:blipFill>
              <a:ln w="38100">
                <a:solidFill>
                  <a:schemeClr val="tx1"/>
                </a:solidFill>
              </a:ln>
              <a:effectLst>
                <a:softEdge rad="127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F9C891-666E-4F9D-8B1B-7CE2D39255D0}"/>
                  </a:ext>
                </a:extLst>
              </p:cNvPr>
              <p:cNvSpPr txBox="1"/>
              <p:nvPr/>
            </p:nvSpPr>
            <p:spPr>
              <a:xfrm>
                <a:off x="7231796" y="186058"/>
                <a:ext cx="4760632" cy="2043380"/>
              </a:xfrm>
              <a:prstGeom prst="rect">
                <a:avLst/>
              </a:prstGeom>
              <a:noFill/>
              <a:ln w="38100">
                <a:solidFill>
                  <a:schemeClr val="tx1"/>
                </a:solidFill>
              </a:ln>
            </p:spPr>
            <p:txBody>
              <a:bodyPr wrap="square">
                <a:spAutoFit/>
              </a:bodyPr>
              <a:lstStyle/>
              <a:p>
                <a14:m>
                  <m:oMath xmlns:m="http://schemas.openxmlformats.org/officeDocument/2006/math">
                    <m:acc>
                      <m:accPr>
                        <m:chr m:val="⃗"/>
                        <m:ctrlPr>
                          <a:rPr lang="en-US" sz="4000" i="1" smtClean="0">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m:t>
                    </m:r>
                    <m:r>
                      <a:rPr lang="en-US" sz="4000" b="0" i="1" smtClean="0">
                        <a:latin typeface="Cambria Math" panose="02040503050406030204" pitchFamily="18" charset="0"/>
                      </a:rPr>
                      <m:t>    </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f>
                      <m:fPr>
                        <m:ctrlPr>
                          <a:rPr lang="en-US" sz="4000" i="1">
                            <a:latin typeface="Cambria Math" panose="02040503050406030204" pitchFamily="18" charset="0"/>
                          </a:rPr>
                        </m:ctrlPr>
                      </m:fPr>
                      <m:num>
                        <m:r>
                          <a:rPr lang="en-US" sz="4000" i="1">
                            <a:solidFill>
                              <a:srgbClr val="0070C0"/>
                            </a:solidFill>
                            <a:latin typeface="Cambria Math" panose="02040503050406030204" pitchFamily="18" charset="0"/>
                          </a:rPr>
                          <m:t>𝑥</m:t>
                        </m:r>
                      </m:num>
                      <m:den>
                        <m:sSup>
                          <m:sSupPr>
                            <m:ctrlPr>
                              <a:rPr lang="en-US" sz="4000" i="1">
                                <a:latin typeface="Cambria Math" panose="02040503050406030204" pitchFamily="18" charset="0"/>
                              </a:rPr>
                            </m:ctrlPr>
                          </m:sSupPr>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sup>
                            <m:r>
                              <a:rPr lang="en-US" sz="4000" i="1">
                                <a:latin typeface="Cambria Math" panose="02040503050406030204" pitchFamily="18" charset="0"/>
                              </a:rPr>
                              <m:t>2</m:t>
                            </m:r>
                          </m:sup>
                        </m:sSup>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e>
                    </m:acc>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a14:m>
                <a:r>
                  <a:rPr lang="en-CA" sz="4000" dirty="0"/>
                  <a:t> </a:t>
                </a:r>
              </a:p>
              <a:p>
                <a14:m>
                  <m:oMath xmlns:m="http://schemas.openxmlformats.org/officeDocument/2006/math">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sSup>
                          <m:sSupPr>
                            <m:ctrlPr>
                              <a:rPr lang="en-US" sz="4000" i="1">
                                <a:latin typeface="Cambria Math" panose="02040503050406030204" pitchFamily="18" charset="0"/>
                              </a:rPr>
                            </m:ctrlPr>
                          </m:sSupPr>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sup>
                            <m:r>
                              <a:rPr lang="en-US" sz="4000" i="1">
                                <a:latin typeface="Cambria Math" panose="02040503050406030204" pitchFamily="18" charset="0"/>
                              </a:rPr>
                              <m:t>2</m:t>
                            </m:r>
                          </m:sup>
                        </m:sSup>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solidFill>
                              <a:srgbClr val="0070C0"/>
                            </a:solidFill>
                            <a:latin typeface="Cambria Math" panose="02040503050406030204" pitchFamily="18" charset="0"/>
                          </a:rPr>
                          <m:t>𝑥</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a14:m>
                <a:r>
                  <a:rPr lang="en-CA" sz="4000" dirty="0"/>
                  <a:t> </a:t>
                </a:r>
              </a:p>
            </p:txBody>
          </p:sp>
        </mc:Choice>
        <mc:Fallback xmlns="">
          <p:sp>
            <p:nvSpPr>
              <p:cNvPr id="8" name="TextBox 7">
                <a:extLst>
                  <a:ext uri="{FF2B5EF4-FFF2-40B4-BE49-F238E27FC236}">
                    <a16:creationId xmlns:a16="http://schemas.microsoft.com/office/drawing/2014/main" id="{6CF9C891-666E-4F9D-8B1B-7CE2D39255D0}"/>
                  </a:ext>
                </a:extLst>
              </p:cNvPr>
              <p:cNvSpPr txBox="1">
                <a:spLocks noRot="1" noChangeAspect="1" noMove="1" noResize="1" noEditPoints="1" noAdjustHandles="1" noChangeArrowheads="1" noChangeShapeType="1" noTextEdit="1"/>
              </p:cNvSpPr>
              <p:nvPr/>
            </p:nvSpPr>
            <p:spPr>
              <a:xfrm>
                <a:off x="7231796" y="186058"/>
                <a:ext cx="4760632" cy="2043380"/>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6">
            <p14:nvContentPartPr>
              <p14:cNvPr id="9" name="Ink 8">
                <a:extLst>
                  <a:ext uri="{FF2B5EF4-FFF2-40B4-BE49-F238E27FC236}">
                    <a16:creationId xmlns:a16="http://schemas.microsoft.com/office/drawing/2014/main" id="{CC01A510-BBF0-40AD-AA07-C2D324696CDF}"/>
                  </a:ext>
                </a:extLst>
              </p14:cNvPr>
              <p14:cNvContentPartPr/>
              <p14:nvPr>
                <p:extLst>
                  <p:ext uri="{42D2F446-02D8-4167-A562-619A0277C38B}">
                    <p15:isNarration xmlns:p15="http://schemas.microsoft.com/office/powerpoint/2012/main" val="1"/>
                  </p:ext>
                </p:extLst>
              </p14:nvPr>
            </p14:nvContentPartPr>
            <p14:xfrm>
              <a:off x="1440000" y="750600"/>
              <a:ext cx="8535240" cy="5789520"/>
            </p14:xfrm>
          </p:contentPart>
        </mc:Choice>
        <mc:Fallback xmlns="">
          <p:pic>
            <p:nvPicPr>
              <p:cNvPr id="9" name="Ink 8">
                <a:extLst>
                  <a:ext uri="{FF2B5EF4-FFF2-40B4-BE49-F238E27FC236}">
                    <a16:creationId xmlns:a16="http://schemas.microsoft.com/office/drawing/2014/main" id="{CC01A510-BBF0-40AD-AA07-C2D324696CDF}"/>
                  </a:ext>
                </a:extLst>
              </p:cNvPr>
              <p:cNvPicPr>
                <a:picLocks noGrp="1" noRot="1" noChangeAspect="1" noMove="1" noResize="1" noEditPoints="1" noAdjustHandles="1" noChangeArrowheads="1" noChangeShapeType="1"/>
              </p:cNvPicPr>
              <p:nvPr/>
            </p:nvPicPr>
            <p:blipFill>
              <a:blip r:embed="rId7"/>
              <a:stretch>
                <a:fillRect/>
              </a:stretch>
            </p:blipFill>
            <p:spPr>
              <a:xfrm>
                <a:off x="1430640" y="741240"/>
                <a:ext cx="8553960" cy="5808240"/>
              </a:xfrm>
              <a:prstGeom prst="rect">
                <a:avLst/>
              </a:prstGeom>
            </p:spPr>
          </p:pic>
        </mc:Fallback>
      </mc:AlternateContent>
    </p:spTree>
    <p:custDataLst>
      <p:tags r:id="rId1"/>
    </p:custDataLst>
    <p:extLst>
      <p:ext uri="{BB962C8B-B14F-4D97-AF65-F5344CB8AC3E}">
        <p14:creationId xmlns:p14="http://schemas.microsoft.com/office/powerpoint/2010/main" val="326744135"/>
      </p:ext>
    </p:extLst>
  </p:cSld>
  <p:clrMapOvr>
    <a:masterClrMapping/>
  </p:clrMapOvr>
  <mc:AlternateContent xmlns:mc="http://schemas.openxmlformats.org/markup-compatibility/2006" xmlns:p14="http://schemas.microsoft.com/office/powerpoint/2010/main">
    <mc:Choice Requires="p14">
      <p:transition spd="slow" p14:dur="2000" advTm="27469"/>
    </mc:Choice>
    <mc:Fallback xmlns="">
      <p:transition spd="slow" advTm="274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md type="call" cmd="playFrom(0.0)">
                                      <p:cBhvr>
                                        <p:cTn id="7" dur="1" fill="hold"/>
                                        <p:tgtEl>
                                          <p:spTgt spid="9"/>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7D3C7-491A-4684-9654-70A51DAEDE33}"/>
              </a:ext>
            </a:extLst>
          </p:cNvPr>
          <p:cNvSpPr txBox="1"/>
          <p:nvPr/>
        </p:nvSpPr>
        <p:spPr>
          <a:xfrm>
            <a:off x="0" y="125566"/>
            <a:ext cx="6947659" cy="707886"/>
          </a:xfrm>
          <a:prstGeom prst="rect">
            <a:avLst/>
          </a:prstGeom>
          <a:noFill/>
        </p:spPr>
        <p:txBody>
          <a:bodyPr wrap="square" rtlCol="0">
            <a:spAutoFit/>
          </a:bodyPr>
          <a:lstStyle/>
          <a:p>
            <a:r>
              <a:rPr lang="en-US" sz="4000" dirty="0"/>
              <a:t>4-position in </a:t>
            </a:r>
            <a:r>
              <a:rPr lang="en-US" sz="4000" dirty="0" err="1"/>
              <a:t>Rindler</a:t>
            </a:r>
            <a:r>
              <a:rPr lang="en-US" sz="4000" dirty="0"/>
              <a:t> coordinates</a:t>
            </a:r>
            <a:endParaRPr lang="en-CA" sz="4000" u="sng"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B20E00-611D-4FF8-9F40-B71AA2A8CD5A}"/>
                  </a:ext>
                </a:extLst>
              </p:cNvPr>
              <p:cNvSpPr txBox="1"/>
              <p:nvPr/>
            </p:nvSpPr>
            <p:spPr>
              <a:xfrm>
                <a:off x="152400" y="1289254"/>
                <a:ext cx="5200591" cy="2331729"/>
              </a:xfrm>
              <a:prstGeom prst="rect">
                <a:avLst/>
              </a:prstGeom>
              <a:noFill/>
              <a:effectLst>
                <a:softEdge rad="127000"/>
              </a:effectLst>
            </p:spPr>
            <p:txBody>
              <a:bodyPr wrap="none" rtlCol="0">
                <a:spAutoFit/>
              </a:bodyPr>
              <a:lstStyle/>
              <a:p>
                <a:pPr>
                  <a:spcAft>
                    <a:spcPts val="1200"/>
                  </a:spcAft>
                </a:pPr>
                <a14:m>
                  <m:oMath xmlns:m="http://schemas.openxmlformats.org/officeDocument/2006/math">
                    <m:acc>
                      <m:accPr>
                        <m:chr m:val="⃗"/>
                        <m:ctrlPr>
                          <a:rPr lang="en-US" sz="6000" i="1" smtClean="0">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r>
                      <a:rPr lang="en-US" sz="6000" b="0" i="1" smtClean="0">
                        <a:solidFill>
                          <a:schemeClr val="tx1"/>
                        </a:solidFill>
                        <a:latin typeface="Cambria Math" panose="02040503050406030204" pitchFamily="18" charset="0"/>
                      </a:rPr>
                      <m:t>=</m:t>
                    </m:r>
                    <m:r>
                      <a:rPr lang="en-US" sz="6000" b="0" i="1" smtClean="0">
                        <a:solidFill>
                          <a:schemeClr val="tx1"/>
                        </a:solidFill>
                        <a:latin typeface="Cambria Math" panose="02040503050406030204" pitchFamily="18" charset="0"/>
                      </a:rPr>
                      <m:t>𝑐𝑡</m:t>
                    </m:r>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𝑡</m:t>
                            </m:r>
                          </m:sub>
                        </m:sSub>
                      </m:e>
                    </m:acc>
                    <m:r>
                      <a:rPr lang="en-US" sz="6000" b="0" i="1" smtClean="0">
                        <a:solidFill>
                          <a:schemeClr val="tx1"/>
                        </a:solidFill>
                        <a:latin typeface="Cambria Math" panose="02040503050406030204" pitchFamily="18" charset="0"/>
                      </a:rPr>
                      <m:t>+</m:t>
                    </m:r>
                    <m:r>
                      <a:rPr lang="en-US" sz="6000" b="0" i="1" smtClean="0">
                        <a:solidFill>
                          <a:srgbClr val="0070C0"/>
                        </a:solidFill>
                        <a:latin typeface="Cambria Math" panose="02040503050406030204" pitchFamily="18" charset="0"/>
                      </a:rPr>
                      <m:t>𝑥</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a14:m>
                <a:r>
                  <a:rPr lang="en-US" sz="6000" b="0" dirty="0">
                    <a:solidFill>
                      <a:schemeClr val="tx1"/>
                    </a:solidFill>
                  </a:rPr>
                  <a:t> </a:t>
                </a:r>
                <a:endParaRPr lang="en-US" sz="5400" b="0" dirty="0">
                  <a:solidFill>
                    <a:schemeClr val="tx1"/>
                  </a:solidFill>
                </a:endParaRPr>
              </a:p>
              <a:p>
                <a:pPr>
                  <a:spcAft>
                    <a:spcPts val="1200"/>
                  </a:spcAft>
                </a:pPr>
                <a14:m>
                  <m:oMath xmlns:m="http://schemas.openxmlformats.org/officeDocument/2006/math">
                    <m:acc>
                      <m:accPr>
                        <m:chr m:val="⃗"/>
                        <m:ctrlPr>
                          <a:rPr lang="en-US" sz="6000" i="1" smtClean="0">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r>
                      <a:rPr lang="en-US" sz="6000" b="0" i="1" smtClean="0">
                        <a:solidFill>
                          <a:schemeClr val="tx1"/>
                        </a:solidFill>
                        <a:latin typeface="Cambria Math" panose="02040503050406030204" pitchFamily="18" charset="0"/>
                      </a:rPr>
                      <m:t>=</m:t>
                    </m:r>
                    <m:acc>
                      <m:accPr>
                        <m:chr m:val="̃"/>
                        <m:ctrlPr>
                          <a:rPr lang="en-US" sz="6000" b="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acc>
                      <m:accPr>
                        <m:chr m:val="̃"/>
                        <m:ctrlPr>
                          <a:rPr lang="en-US" sz="6000" b="0" i="1" smtClean="0">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oMath>
                </a14:m>
                <a:r>
                  <a:rPr lang="en-US" sz="6000" dirty="0"/>
                  <a:t> </a:t>
                </a:r>
                <a:endParaRPr lang="en-US" sz="6000" b="0" dirty="0">
                  <a:solidFill>
                    <a:schemeClr val="tx1"/>
                  </a:solidFill>
                </a:endParaRPr>
              </a:p>
            </p:txBody>
          </p:sp>
        </mc:Choice>
        <mc:Fallback xmlns="">
          <p:sp>
            <p:nvSpPr>
              <p:cNvPr id="5" name="TextBox 4">
                <a:extLst>
                  <a:ext uri="{FF2B5EF4-FFF2-40B4-BE49-F238E27FC236}">
                    <a16:creationId xmlns:a16="http://schemas.microsoft.com/office/drawing/2014/main" id="{C9B20E00-611D-4FF8-9F40-B71AA2A8CD5A}"/>
                  </a:ext>
                </a:extLst>
              </p:cNvPr>
              <p:cNvSpPr txBox="1">
                <a:spLocks noRot="1" noChangeAspect="1" noMove="1" noResize="1" noEditPoints="1" noAdjustHandles="1" noChangeArrowheads="1" noChangeShapeType="1" noTextEdit="1"/>
              </p:cNvSpPr>
              <p:nvPr/>
            </p:nvSpPr>
            <p:spPr>
              <a:xfrm>
                <a:off x="152400" y="1289254"/>
                <a:ext cx="5200591" cy="2331729"/>
              </a:xfrm>
              <a:prstGeom prst="rect">
                <a:avLst/>
              </a:prstGeom>
              <a:blipFill>
                <a:blip r:embed="rId4"/>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F9C891-666E-4F9D-8B1B-7CE2D39255D0}"/>
                  </a:ext>
                </a:extLst>
              </p:cNvPr>
              <p:cNvSpPr txBox="1"/>
              <p:nvPr/>
            </p:nvSpPr>
            <p:spPr>
              <a:xfrm>
                <a:off x="7231796" y="1024258"/>
                <a:ext cx="4760632" cy="2043380"/>
              </a:xfrm>
              <a:prstGeom prst="rect">
                <a:avLst/>
              </a:prstGeom>
              <a:noFill/>
              <a:ln w="38100">
                <a:solidFill>
                  <a:schemeClr val="tx1"/>
                </a:solidFill>
              </a:ln>
            </p:spPr>
            <p:txBody>
              <a:bodyPr wrap="square">
                <a:spAutoFit/>
              </a:bodyPr>
              <a:lstStyle/>
              <a:p>
                <a14:m>
                  <m:oMath xmlns:m="http://schemas.openxmlformats.org/officeDocument/2006/math">
                    <m:acc>
                      <m:accPr>
                        <m:chr m:val="⃗"/>
                        <m:ctrlPr>
                          <a:rPr lang="en-US" sz="4000" i="1" smtClean="0">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m:t>
                    </m:r>
                    <m:r>
                      <a:rPr lang="en-US" sz="4000" b="0" i="1" smtClean="0">
                        <a:latin typeface="Cambria Math" panose="02040503050406030204" pitchFamily="18" charset="0"/>
                      </a:rPr>
                      <m:t>    </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f>
                      <m:fPr>
                        <m:ctrlPr>
                          <a:rPr lang="en-US" sz="4000" i="1">
                            <a:latin typeface="Cambria Math" panose="02040503050406030204" pitchFamily="18" charset="0"/>
                          </a:rPr>
                        </m:ctrlPr>
                      </m:fPr>
                      <m:num>
                        <m:r>
                          <a:rPr lang="en-US" sz="4000" i="1">
                            <a:solidFill>
                              <a:srgbClr val="0070C0"/>
                            </a:solidFill>
                            <a:latin typeface="Cambria Math" panose="02040503050406030204" pitchFamily="18" charset="0"/>
                          </a:rPr>
                          <m:t>𝑥</m:t>
                        </m:r>
                      </m:num>
                      <m:den>
                        <m:sSup>
                          <m:sSupPr>
                            <m:ctrlPr>
                              <a:rPr lang="en-US" sz="4000" i="1">
                                <a:latin typeface="Cambria Math" panose="02040503050406030204" pitchFamily="18" charset="0"/>
                              </a:rPr>
                            </m:ctrlPr>
                          </m:sSupPr>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sup>
                            <m:r>
                              <a:rPr lang="en-US" sz="4000" i="1">
                                <a:latin typeface="Cambria Math" panose="02040503050406030204" pitchFamily="18" charset="0"/>
                              </a:rPr>
                              <m:t>2</m:t>
                            </m:r>
                          </m:sup>
                        </m:sSup>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e>
                    </m:acc>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a14:m>
                <a:r>
                  <a:rPr lang="en-CA" sz="4000" dirty="0"/>
                  <a:t> </a:t>
                </a:r>
              </a:p>
              <a:p>
                <a14:m>
                  <m:oMath xmlns:m="http://schemas.openxmlformats.org/officeDocument/2006/math">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sSup>
                          <m:sSupPr>
                            <m:ctrlPr>
                              <a:rPr lang="en-US" sz="4000" i="1">
                                <a:latin typeface="Cambria Math" panose="02040503050406030204" pitchFamily="18" charset="0"/>
                              </a:rPr>
                            </m:ctrlPr>
                          </m:sSupPr>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sup>
                            <m:r>
                              <a:rPr lang="en-US" sz="4000" i="1">
                                <a:latin typeface="Cambria Math" panose="02040503050406030204" pitchFamily="18" charset="0"/>
                              </a:rPr>
                              <m:t>2</m:t>
                            </m:r>
                          </m:sup>
                        </m:sSup>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solidFill>
                              <a:srgbClr val="0070C0"/>
                            </a:solidFill>
                            <a:latin typeface="Cambria Math" panose="02040503050406030204" pitchFamily="18" charset="0"/>
                          </a:rPr>
                          <m:t>𝑥</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a14:m>
                <a:r>
                  <a:rPr lang="en-CA" sz="4000" dirty="0"/>
                  <a:t> </a:t>
                </a:r>
              </a:p>
            </p:txBody>
          </p:sp>
        </mc:Choice>
        <mc:Fallback xmlns="">
          <p:sp>
            <p:nvSpPr>
              <p:cNvPr id="8" name="TextBox 7">
                <a:extLst>
                  <a:ext uri="{FF2B5EF4-FFF2-40B4-BE49-F238E27FC236}">
                    <a16:creationId xmlns:a16="http://schemas.microsoft.com/office/drawing/2014/main" id="{6CF9C891-666E-4F9D-8B1B-7CE2D39255D0}"/>
                  </a:ext>
                </a:extLst>
              </p:cNvPr>
              <p:cNvSpPr txBox="1">
                <a:spLocks noRot="1" noChangeAspect="1" noMove="1" noResize="1" noEditPoints="1" noAdjustHandles="1" noChangeArrowheads="1" noChangeShapeType="1" noTextEdit="1"/>
              </p:cNvSpPr>
              <p:nvPr/>
            </p:nvSpPr>
            <p:spPr>
              <a:xfrm>
                <a:off x="7231796" y="1024258"/>
                <a:ext cx="4760632" cy="2043380"/>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3730937166"/>
      </p:ext>
    </p:extLst>
  </p:cSld>
  <p:clrMapOvr>
    <a:masterClrMapping/>
  </p:clrMapOvr>
  <mc:AlternateContent xmlns:mc="http://schemas.openxmlformats.org/markup-compatibility/2006" xmlns:p14="http://schemas.microsoft.com/office/powerpoint/2010/main">
    <mc:Choice Requires="p14">
      <p:transition spd="slow" p14:dur="2000" advTm="27469"/>
    </mc:Choice>
    <mc:Fallback xmlns="">
      <p:transition spd="slow" advTm="274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930384B-E838-4819-9F1A-FA5F1762BAB1}"/>
              </a:ext>
            </a:extLst>
          </p:cNvPr>
          <p:cNvCxnSpPr>
            <a:cxnSpLocks/>
          </p:cNvCxnSpPr>
          <p:nvPr/>
        </p:nvCxnSpPr>
        <p:spPr>
          <a:xfrm flipV="1">
            <a:off x="6166746" y="-680697"/>
            <a:ext cx="6587153" cy="6587159"/>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E091BE26-2806-48FB-B6B2-34D4BBF94186}"/>
              </a:ext>
            </a:extLst>
          </p:cNvPr>
          <p:cNvGrpSpPr/>
          <p:nvPr/>
        </p:nvGrpSpPr>
        <p:grpSpPr>
          <a:xfrm>
            <a:off x="7092693" y="-1263525"/>
            <a:ext cx="6981304" cy="7193052"/>
            <a:chOff x="7092693" y="-909561"/>
            <a:chExt cx="6981304" cy="7193052"/>
          </a:xfrm>
        </p:grpSpPr>
        <p:cxnSp>
          <p:nvCxnSpPr>
            <p:cNvPr id="30" name="Straight Arrow Connector 29">
              <a:extLst>
                <a:ext uri="{FF2B5EF4-FFF2-40B4-BE49-F238E27FC236}">
                  <a16:creationId xmlns:a16="http://schemas.microsoft.com/office/drawing/2014/main" id="{59B00198-D5EA-4C06-AF94-6690FACD132C}"/>
                </a:ext>
              </a:extLst>
            </p:cNvPr>
            <p:cNvCxnSpPr>
              <a:cxnSpLocks/>
            </p:cNvCxnSpPr>
            <p:nvPr/>
          </p:nvCxnSpPr>
          <p:spPr>
            <a:xfrm flipV="1">
              <a:off x="11006141" y="4031718"/>
              <a:ext cx="320477" cy="891729"/>
            </a:xfrm>
            <a:prstGeom prst="straightConnector1">
              <a:avLst/>
            </a:prstGeom>
            <a:ln w="76200">
              <a:solidFill>
                <a:srgbClr val="FF5353"/>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A62308-45F5-4647-99F1-E006128F4C26}"/>
                    </a:ext>
                  </a:extLst>
                </p:cNvPr>
                <p:cNvSpPr txBox="1"/>
                <p:nvPr/>
              </p:nvSpPr>
              <p:spPr>
                <a:xfrm>
                  <a:off x="11253548" y="3844456"/>
                  <a:ext cx="751769" cy="7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𝑐</m:t>
                        </m:r>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m:oMathPara>
                  </a14:m>
                  <a:endParaRPr lang="en-CA" sz="4000" dirty="0">
                    <a:solidFill>
                      <a:srgbClr val="FF0000"/>
                    </a:solidFill>
                  </a:endParaRPr>
                </a:p>
              </p:txBody>
            </p:sp>
          </mc:Choice>
          <mc:Fallback xmlns="">
            <p:sp>
              <p:nvSpPr>
                <p:cNvPr id="31" name="TextBox 30">
                  <a:extLst>
                    <a:ext uri="{FF2B5EF4-FFF2-40B4-BE49-F238E27FC236}">
                      <a16:creationId xmlns:a16="http://schemas.microsoft.com/office/drawing/2014/main" id="{98A62308-45F5-4647-99F1-E006128F4C26}"/>
                    </a:ext>
                  </a:extLst>
                </p:cNvPr>
                <p:cNvSpPr txBox="1">
                  <a:spLocks noRot="1" noChangeAspect="1" noMove="1" noResize="1" noEditPoints="1" noAdjustHandles="1" noChangeArrowheads="1" noChangeShapeType="1" noTextEdit="1"/>
                </p:cNvSpPr>
                <p:nvPr/>
              </p:nvSpPr>
              <p:spPr>
                <a:xfrm>
                  <a:off x="11253548" y="3844456"/>
                  <a:ext cx="751769" cy="700558"/>
                </a:xfrm>
                <a:prstGeom prst="rect">
                  <a:avLst/>
                </a:prstGeom>
                <a:blipFill>
                  <a:blip r:embed="rId3"/>
                  <a:stretch>
                    <a:fillRect/>
                  </a:stretch>
                </a:blipFill>
              </p:spPr>
              <p:txBody>
                <a:bodyPr/>
                <a:lstStyle/>
                <a:p>
                  <a:r>
                    <a:rPr lang="en-CA">
                      <a:noFill/>
                    </a:rPr>
                    <a:t> </a:t>
                  </a:r>
                </a:p>
              </p:txBody>
            </p:sp>
          </mc:Fallback>
        </mc:AlternateContent>
        <p:grpSp>
          <p:nvGrpSpPr>
            <p:cNvPr id="109" name="Group 108">
              <a:extLst>
                <a:ext uri="{FF2B5EF4-FFF2-40B4-BE49-F238E27FC236}">
                  <a16:creationId xmlns:a16="http://schemas.microsoft.com/office/drawing/2014/main" id="{2BC91B82-AAF6-4C6C-B05E-74AFA009DB63}"/>
                </a:ext>
              </a:extLst>
            </p:cNvPr>
            <p:cNvGrpSpPr/>
            <p:nvPr/>
          </p:nvGrpSpPr>
          <p:grpSpPr>
            <a:xfrm>
              <a:off x="7092693" y="-909561"/>
              <a:ext cx="6981304" cy="7193052"/>
              <a:chOff x="7092693" y="-909561"/>
              <a:chExt cx="6981304" cy="7193052"/>
            </a:xfrm>
          </p:grpSpPr>
          <p:grpSp>
            <p:nvGrpSpPr>
              <p:cNvPr id="10" name="Group 9">
                <a:extLst>
                  <a:ext uri="{FF2B5EF4-FFF2-40B4-BE49-F238E27FC236}">
                    <a16:creationId xmlns:a16="http://schemas.microsoft.com/office/drawing/2014/main" id="{589BD440-D6A9-481F-A760-A19E35D13601}"/>
                  </a:ext>
                </a:extLst>
              </p:cNvPr>
              <p:cNvGrpSpPr/>
              <p:nvPr/>
            </p:nvGrpSpPr>
            <p:grpSpPr>
              <a:xfrm>
                <a:off x="7927080" y="748326"/>
                <a:ext cx="4267158" cy="5507629"/>
                <a:chOff x="7576077" y="57150"/>
                <a:chExt cx="2598693" cy="3354137"/>
              </a:xfrm>
            </p:grpSpPr>
            <p:sp>
              <p:nvSpPr>
                <p:cNvPr id="11" name="Freeform: Shape 10">
                  <a:extLst>
                    <a:ext uri="{FF2B5EF4-FFF2-40B4-BE49-F238E27FC236}">
                      <a16:creationId xmlns:a16="http://schemas.microsoft.com/office/drawing/2014/main" id="{A3E5C5DC-4E26-4112-9571-98A7F8BD1FDC}"/>
                    </a:ext>
                  </a:extLst>
                </p:cNvPr>
                <p:cNvSpPr/>
                <p:nvPr/>
              </p:nvSpPr>
              <p:spPr>
                <a:xfrm>
                  <a:off x="7576077" y="529619"/>
                  <a:ext cx="2120900" cy="2881668"/>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28575">
                  <a:solidFill>
                    <a:srgbClr val="FF53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12" name="Straight Connector 11">
                  <a:extLst>
                    <a:ext uri="{FF2B5EF4-FFF2-40B4-BE49-F238E27FC236}">
                      <a16:creationId xmlns:a16="http://schemas.microsoft.com/office/drawing/2014/main" id="{2F47083A-48B2-497F-952E-083191E02119}"/>
                    </a:ext>
                  </a:extLst>
                </p:cNvPr>
                <p:cNvCxnSpPr>
                  <a:cxnSpLocks/>
                </p:cNvCxnSpPr>
                <p:nvPr/>
              </p:nvCxnSpPr>
              <p:spPr>
                <a:xfrm flipV="1">
                  <a:off x="9627628" y="57150"/>
                  <a:ext cx="547142" cy="539430"/>
                </a:xfrm>
                <a:prstGeom prst="line">
                  <a:avLst/>
                </a:prstGeom>
                <a:ln w="28575">
                  <a:solidFill>
                    <a:srgbClr val="FF5353"/>
                  </a:solidFill>
                  <a:prstDash val="dash"/>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63B68508-A914-4F18-9E7A-5780A089204C}"/>
                  </a:ext>
                </a:extLst>
              </p:cNvPr>
              <p:cNvGrpSpPr/>
              <p:nvPr/>
            </p:nvGrpSpPr>
            <p:grpSpPr>
              <a:xfrm>
                <a:off x="7092693" y="581495"/>
                <a:ext cx="5096288" cy="5701996"/>
                <a:chOff x="7048886" y="-44450"/>
                <a:chExt cx="3103631" cy="3472505"/>
              </a:xfrm>
            </p:grpSpPr>
            <p:sp>
              <p:nvSpPr>
                <p:cNvPr id="8" name="Freeform: Shape 7">
                  <a:extLst>
                    <a:ext uri="{FF2B5EF4-FFF2-40B4-BE49-F238E27FC236}">
                      <a16:creationId xmlns:a16="http://schemas.microsoft.com/office/drawing/2014/main" id="{2D534D87-C137-4622-85FC-EBD6D41E22BA}"/>
                    </a:ext>
                  </a:extLst>
                </p:cNvPr>
                <p:cNvSpPr/>
                <p:nvPr/>
              </p:nvSpPr>
              <p:spPr>
                <a:xfrm>
                  <a:off x="7048886" y="1918357"/>
                  <a:ext cx="1111133" cy="1509698"/>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28575">
                  <a:solidFill>
                    <a:srgbClr val="FF53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9" name="Straight Connector 8">
                  <a:extLst>
                    <a:ext uri="{FF2B5EF4-FFF2-40B4-BE49-F238E27FC236}">
                      <a16:creationId xmlns:a16="http://schemas.microsoft.com/office/drawing/2014/main" id="{D96DDE43-F04B-4649-B999-41E691222090}"/>
                    </a:ext>
                  </a:extLst>
                </p:cNvPr>
                <p:cNvCxnSpPr>
                  <a:cxnSpLocks/>
                </p:cNvCxnSpPr>
                <p:nvPr/>
              </p:nvCxnSpPr>
              <p:spPr>
                <a:xfrm flipV="1">
                  <a:off x="8030603" y="-44450"/>
                  <a:ext cx="2121914" cy="2092005"/>
                </a:xfrm>
                <a:prstGeom prst="line">
                  <a:avLst/>
                </a:prstGeom>
                <a:ln w="28575">
                  <a:solidFill>
                    <a:srgbClr val="FF5353"/>
                  </a:solidFill>
                  <a:prstDash val="dash"/>
                </a:ln>
              </p:spPr>
              <p:style>
                <a:lnRef idx="1">
                  <a:schemeClr val="accent1"/>
                </a:lnRef>
                <a:fillRef idx="0">
                  <a:schemeClr val="accent1"/>
                </a:fillRef>
                <a:effectRef idx="0">
                  <a:schemeClr val="accent1"/>
                </a:effectRef>
                <a:fontRef idx="minor">
                  <a:schemeClr val="tx1"/>
                </a:fontRef>
              </p:style>
            </p:cxnSp>
          </p:grpSp>
          <p:sp>
            <p:nvSpPr>
              <p:cNvPr id="13" name="Freeform: Shape 12">
                <a:extLst>
                  <a:ext uri="{FF2B5EF4-FFF2-40B4-BE49-F238E27FC236}">
                    <a16:creationId xmlns:a16="http://schemas.microsoft.com/office/drawing/2014/main" id="{7E0D59DC-DED6-4BC0-979E-07B016E4F34D}"/>
                  </a:ext>
                </a:extLst>
              </p:cNvPr>
              <p:cNvSpPr/>
              <p:nvPr/>
            </p:nvSpPr>
            <p:spPr>
              <a:xfrm>
                <a:off x="8843516" y="764020"/>
                <a:ext cx="3482603" cy="5512962"/>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28575">
                <a:solidFill>
                  <a:srgbClr val="FF53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Freeform: Shape 13">
                <a:extLst>
                  <a:ext uri="{FF2B5EF4-FFF2-40B4-BE49-F238E27FC236}">
                    <a16:creationId xmlns:a16="http://schemas.microsoft.com/office/drawing/2014/main" id="{3129C694-A0F5-4DFE-B38B-CE7DDAEF12D7}"/>
                  </a:ext>
                </a:extLst>
              </p:cNvPr>
              <p:cNvSpPr/>
              <p:nvPr/>
            </p:nvSpPr>
            <p:spPr>
              <a:xfrm>
                <a:off x="9688329" y="-13101"/>
                <a:ext cx="3482603" cy="6290699"/>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28575">
                <a:solidFill>
                  <a:srgbClr val="FF53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Freeform: Shape 14">
                <a:extLst>
                  <a:ext uri="{FF2B5EF4-FFF2-40B4-BE49-F238E27FC236}">
                    <a16:creationId xmlns:a16="http://schemas.microsoft.com/office/drawing/2014/main" id="{CED67CAB-0725-4031-A987-000EE2DFE7D2}"/>
                  </a:ext>
                </a:extLst>
              </p:cNvPr>
              <p:cNvSpPr/>
              <p:nvPr/>
            </p:nvSpPr>
            <p:spPr>
              <a:xfrm>
                <a:off x="10591394" y="-909561"/>
                <a:ext cx="3482603" cy="7177664"/>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28575">
                <a:solidFill>
                  <a:srgbClr val="FF53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grpSp>
        <p:nvGrpSpPr>
          <p:cNvPr id="66" name="Group 65">
            <a:extLst>
              <a:ext uri="{FF2B5EF4-FFF2-40B4-BE49-F238E27FC236}">
                <a16:creationId xmlns:a16="http://schemas.microsoft.com/office/drawing/2014/main" id="{6D83D873-EB50-40C1-8191-561828A7411D}"/>
              </a:ext>
            </a:extLst>
          </p:cNvPr>
          <p:cNvGrpSpPr/>
          <p:nvPr/>
        </p:nvGrpSpPr>
        <p:grpSpPr>
          <a:xfrm>
            <a:off x="708468" y="1055736"/>
            <a:ext cx="4593079" cy="5050176"/>
            <a:chOff x="6029226" y="449799"/>
            <a:chExt cx="5914816" cy="6503451"/>
          </a:xfrm>
        </p:grpSpPr>
        <p:grpSp>
          <p:nvGrpSpPr>
            <p:cNvPr id="74" name="Group 73">
              <a:extLst>
                <a:ext uri="{FF2B5EF4-FFF2-40B4-BE49-F238E27FC236}">
                  <a16:creationId xmlns:a16="http://schemas.microsoft.com/office/drawing/2014/main" id="{82526A66-D1BE-431D-9BCB-F2175318405F}"/>
                </a:ext>
              </a:extLst>
            </p:cNvPr>
            <p:cNvGrpSpPr/>
            <p:nvPr/>
          </p:nvGrpSpPr>
          <p:grpSpPr>
            <a:xfrm>
              <a:off x="6029226" y="545049"/>
              <a:ext cx="5914816" cy="6408201"/>
              <a:chOff x="609600" y="528638"/>
              <a:chExt cx="3657324" cy="3962400"/>
            </a:xfrm>
          </p:grpSpPr>
          <p:cxnSp>
            <p:nvCxnSpPr>
              <p:cNvPr id="76" name="Straight Connector 75">
                <a:extLst>
                  <a:ext uri="{FF2B5EF4-FFF2-40B4-BE49-F238E27FC236}">
                    <a16:creationId xmlns:a16="http://schemas.microsoft.com/office/drawing/2014/main" id="{0D6B87CF-9D3D-43EB-B0F3-FD9DB79A1D57}"/>
                  </a:ext>
                </a:extLst>
              </p:cNvPr>
              <p:cNvCxnSpPr>
                <a:cxnSpLocks/>
              </p:cNvCxnSpPr>
              <p:nvPr/>
            </p:nvCxnSpPr>
            <p:spPr>
              <a:xfrm>
                <a:off x="3352800" y="528638"/>
                <a:ext cx="0" cy="39624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C000E1-9A2C-48C9-B4C5-BDCE2988796A}"/>
                  </a:ext>
                </a:extLst>
              </p:cNvPr>
              <p:cNvCxnSpPr>
                <a:cxnSpLocks/>
              </p:cNvCxnSpPr>
              <p:nvPr/>
            </p:nvCxnSpPr>
            <p:spPr>
              <a:xfrm>
                <a:off x="4266924" y="528638"/>
                <a:ext cx="0" cy="39624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C28EB3A-60DE-42B6-95FC-92D3AA0FAE4B}"/>
                  </a:ext>
                </a:extLst>
              </p:cNvPr>
              <p:cNvCxnSpPr>
                <a:cxnSpLocks/>
              </p:cNvCxnSpPr>
              <p:nvPr/>
            </p:nvCxnSpPr>
            <p:spPr>
              <a:xfrm>
                <a:off x="609600" y="528638"/>
                <a:ext cx="0" cy="39624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E1CCF21-727D-4DEF-B3E2-66E912DAAE76}"/>
                  </a:ext>
                </a:extLst>
              </p:cNvPr>
              <p:cNvCxnSpPr>
                <a:cxnSpLocks/>
              </p:cNvCxnSpPr>
              <p:nvPr/>
            </p:nvCxnSpPr>
            <p:spPr>
              <a:xfrm>
                <a:off x="1523724" y="528638"/>
                <a:ext cx="0" cy="39624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cxnSp>
          <p:nvCxnSpPr>
            <p:cNvPr id="75" name="Straight Connector 74">
              <a:extLst>
                <a:ext uri="{FF2B5EF4-FFF2-40B4-BE49-F238E27FC236}">
                  <a16:creationId xmlns:a16="http://schemas.microsoft.com/office/drawing/2014/main" id="{34DFAD52-1EF7-4F95-B91A-3EC3593F87ED}"/>
                </a:ext>
              </a:extLst>
            </p:cNvPr>
            <p:cNvCxnSpPr>
              <a:cxnSpLocks/>
            </p:cNvCxnSpPr>
            <p:nvPr/>
          </p:nvCxnSpPr>
          <p:spPr>
            <a:xfrm>
              <a:off x="9012545" y="449799"/>
              <a:ext cx="0" cy="640820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C3F66A5E-9496-46F8-AFE0-145980760F05}"/>
                  </a:ext>
                </a:extLst>
              </p:cNvPr>
              <p:cNvSpPr txBox="1"/>
              <p:nvPr/>
            </p:nvSpPr>
            <p:spPr>
              <a:xfrm>
                <a:off x="812526" y="1240281"/>
                <a:ext cx="55431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oMath>
                  </m:oMathPara>
                </a14:m>
                <a:endParaRPr lang="en-CA" sz="4800" dirty="0">
                  <a:solidFill>
                    <a:schemeClr val="accent6">
                      <a:lumMod val="50000"/>
                    </a:schemeClr>
                  </a:solidFill>
                </a:endParaRPr>
              </a:p>
            </p:txBody>
          </p:sp>
        </mc:Choice>
        <mc:Fallback xmlns="">
          <p:sp>
            <p:nvSpPr>
              <p:cNvPr id="83" name="TextBox 82">
                <a:extLst>
                  <a:ext uri="{FF2B5EF4-FFF2-40B4-BE49-F238E27FC236}">
                    <a16:creationId xmlns:a16="http://schemas.microsoft.com/office/drawing/2014/main" id="{C3F66A5E-9496-46F8-AFE0-145980760F05}"/>
                  </a:ext>
                </a:extLst>
              </p:cNvPr>
              <p:cNvSpPr txBox="1">
                <a:spLocks noRot="1" noChangeAspect="1" noMove="1" noResize="1" noEditPoints="1" noAdjustHandles="1" noChangeArrowheads="1" noChangeShapeType="1" noTextEdit="1"/>
              </p:cNvSpPr>
              <p:nvPr/>
            </p:nvSpPr>
            <p:spPr>
              <a:xfrm>
                <a:off x="812526" y="1240281"/>
                <a:ext cx="554310" cy="830997"/>
              </a:xfrm>
              <a:prstGeom prst="rect">
                <a:avLst/>
              </a:prstGeom>
              <a:blipFill>
                <a:blip r:embed="rId4"/>
                <a:stretch>
                  <a:fillRect r="-9890"/>
                </a:stretch>
              </a:blipFill>
            </p:spPr>
            <p:txBody>
              <a:bodyPr/>
              <a:lstStyle/>
              <a:p>
                <a:r>
                  <a:rPr lang="en-CA">
                    <a:noFill/>
                  </a:rPr>
                  <a:t> </a:t>
                </a:r>
              </a:p>
            </p:txBody>
          </p:sp>
        </mc:Fallback>
      </mc:AlternateContent>
      <p:grpSp>
        <p:nvGrpSpPr>
          <p:cNvPr id="67" name="Group 66">
            <a:extLst>
              <a:ext uri="{FF2B5EF4-FFF2-40B4-BE49-F238E27FC236}">
                <a16:creationId xmlns:a16="http://schemas.microsoft.com/office/drawing/2014/main" id="{7A3079A1-3877-402C-B54E-146A18FD8381}"/>
              </a:ext>
            </a:extLst>
          </p:cNvPr>
          <p:cNvGrpSpPr/>
          <p:nvPr/>
        </p:nvGrpSpPr>
        <p:grpSpPr>
          <a:xfrm>
            <a:off x="517884" y="1324924"/>
            <a:ext cx="4991005" cy="4593079"/>
            <a:chOff x="5783798" y="796451"/>
            <a:chExt cx="6427252" cy="5914816"/>
          </a:xfrm>
        </p:grpSpPr>
        <p:grpSp>
          <p:nvGrpSpPr>
            <p:cNvPr id="68" name="Group 67">
              <a:extLst>
                <a:ext uri="{FF2B5EF4-FFF2-40B4-BE49-F238E27FC236}">
                  <a16:creationId xmlns:a16="http://schemas.microsoft.com/office/drawing/2014/main" id="{88E1F9F1-13C3-4C21-B5AF-F140CB4233C2}"/>
                </a:ext>
              </a:extLst>
            </p:cNvPr>
            <p:cNvGrpSpPr/>
            <p:nvPr/>
          </p:nvGrpSpPr>
          <p:grpSpPr>
            <a:xfrm>
              <a:off x="5802849" y="796451"/>
              <a:ext cx="6408201" cy="5914816"/>
              <a:chOff x="469624" y="684088"/>
              <a:chExt cx="3962400" cy="3657324"/>
            </a:xfrm>
          </p:grpSpPr>
          <p:cxnSp>
            <p:nvCxnSpPr>
              <p:cNvPr id="70" name="Straight Connector 69">
                <a:extLst>
                  <a:ext uri="{FF2B5EF4-FFF2-40B4-BE49-F238E27FC236}">
                    <a16:creationId xmlns:a16="http://schemas.microsoft.com/office/drawing/2014/main" id="{F8BB5165-2272-4337-9A02-4BB8235DC785}"/>
                  </a:ext>
                </a:extLst>
              </p:cNvPr>
              <p:cNvCxnSpPr>
                <a:cxnSpLocks/>
              </p:cNvCxnSpPr>
              <p:nvPr/>
            </p:nvCxnSpPr>
            <p:spPr>
              <a:xfrm rot="16200000">
                <a:off x="2450824" y="-382988"/>
                <a:ext cx="0" cy="39624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A5578CA-A492-484C-8B9C-79201FEBA3B7}"/>
                  </a:ext>
                </a:extLst>
              </p:cNvPr>
              <p:cNvCxnSpPr>
                <a:cxnSpLocks/>
              </p:cNvCxnSpPr>
              <p:nvPr/>
            </p:nvCxnSpPr>
            <p:spPr>
              <a:xfrm rot="16200000">
                <a:off x="2450824" y="-1297112"/>
                <a:ext cx="0" cy="39624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E03DEA2-E2AA-483C-8535-38CA056F258A}"/>
                  </a:ext>
                </a:extLst>
              </p:cNvPr>
              <p:cNvCxnSpPr>
                <a:cxnSpLocks/>
              </p:cNvCxnSpPr>
              <p:nvPr/>
            </p:nvCxnSpPr>
            <p:spPr>
              <a:xfrm rot="16200000">
                <a:off x="2450824" y="2360212"/>
                <a:ext cx="0" cy="39624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6AFE858-1068-4DA8-80D5-367B08AF1659}"/>
                  </a:ext>
                </a:extLst>
              </p:cNvPr>
              <p:cNvCxnSpPr>
                <a:cxnSpLocks/>
              </p:cNvCxnSpPr>
              <p:nvPr/>
            </p:nvCxnSpPr>
            <p:spPr>
              <a:xfrm rot="16200000">
                <a:off x="2450824" y="1446088"/>
                <a:ext cx="0" cy="39624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F24D84F6-BAD3-4B9D-951B-3894FF3670C5}"/>
                </a:ext>
              </a:extLst>
            </p:cNvPr>
            <p:cNvCxnSpPr>
              <a:cxnSpLocks/>
            </p:cNvCxnSpPr>
            <p:nvPr/>
          </p:nvCxnSpPr>
          <p:spPr>
            <a:xfrm rot="16200000">
              <a:off x="8987899" y="556620"/>
              <a:ext cx="0" cy="640820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A7F3AD9-419D-4323-B2AC-54B13A3806A1}"/>
                  </a:ext>
                </a:extLst>
              </p:cNvPr>
              <p:cNvSpPr txBox="1"/>
              <p:nvPr/>
            </p:nvSpPr>
            <p:spPr>
              <a:xfrm>
                <a:off x="4739340" y="5002413"/>
                <a:ext cx="66979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i="1">
                          <a:solidFill>
                            <a:srgbClr val="0070C0"/>
                          </a:solidFill>
                          <a:latin typeface="Cambria Math" panose="02040503050406030204" pitchFamily="18" charset="0"/>
                        </a:rPr>
                        <m:t>𝑥</m:t>
                      </m:r>
                    </m:oMath>
                  </m:oMathPara>
                </a14:m>
                <a:endParaRPr lang="en-CA" sz="4800" dirty="0">
                  <a:solidFill>
                    <a:srgbClr val="002060"/>
                  </a:solidFill>
                </a:endParaRPr>
              </a:p>
            </p:txBody>
          </p:sp>
        </mc:Choice>
        <mc:Fallback xmlns="">
          <p:sp>
            <p:nvSpPr>
              <p:cNvPr id="82" name="TextBox 81">
                <a:extLst>
                  <a:ext uri="{FF2B5EF4-FFF2-40B4-BE49-F238E27FC236}">
                    <a16:creationId xmlns:a16="http://schemas.microsoft.com/office/drawing/2014/main" id="{FA7F3AD9-419D-4323-B2AC-54B13A3806A1}"/>
                  </a:ext>
                </a:extLst>
              </p:cNvPr>
              <p:cNvSpPr txBox="1">
                <a:spLocks noRot="1" noChangeAspect="1" noMove="1" noResize="1" noEditPoints="1" noAdjustHandles="1" noChangeArrowheads="1" noChangeShapeType="1" noTextEdit="1"/>
              </p:cNvSpPr>
              <p:nvPr/>
            </p:nvSpPr>
            <p:spPr>
              <a:xfrm>
                <a:off x="4739340" y="5002413"/>
                <a:ext cx="669798" cy="830997"/>
              </a:xfrm>
              <a:prstGeom prst="rect">
                <a:avLst/>
              </a:prstGeom>
              <a:blipFill>
                <a:blip r:embed="rId5"/>
                <a:stretch>
                  <a:fillRect/>
                </a:stretch>
              </a:blipFill>
            </p:spPr>
            <p:txBody>
              <a:bodyPr/>
              <a:lstStyle/>
              <a:p>
                <a:r>
                  <a:rPr lang="en-CA">
                    <a:noFill/>
                  </a:rPr>
                  <a:t> </a:t>
                </a:r>
              </a:p>
            </p:txBody>
          </p:sp>
        </mc:Fallback>
      </mc:AlternateContent>
      <p:cxnSp>
        <p:nvCxnSpPr>
          <p:cNvPr id="84" name="Straight Arrow Connector 83">
            <a:extLst>
              <a:ext uri="{FF2B5EF4-FFF2-40B4-BE49-F238E27FC236}">
                <a16:creationId xmlns:a16="http://schemas.microsoft.com/office/drawing/2014/main" id="{810786F1-35ED-4DD7-A16D-140DAB8E155A}"/>
              </a:ext>
            </a:extLst>
          </p:cNvPr>
          <p:cNvCxnSpPr>
            <a:cxnSpLocks/>
          </p:cNvCxnSpPr>
          <p:nvPr/>
        </p:nvCxnSpPr>
        <p:spPr>
          <a:xfrm>
            <a:off x="489689" y="5916411"/>
            <a:ext cx="488606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105" name="Group 104">
            <a:extLst>
              <a:ext uri="{FF2B5EF4-FFF2-40B4-BE49-F238E27FC236}">
                <a16:creationId xmlns:a16="http://schemas.microsoft.com/office/drawing/2014/main" id="{38F20041-C986-44C9-92CB-427A284F329C}"/>
              </a:ext>
            </a:extLst>
          </p:cNvPr>
          <p:cNvGrpSpPr/>
          <p:nvPr/>
        </p:nvGrpSpPr>
        <p:grpSpPr>
          <a:xfrm>
            <a:off x="3788637" y="1584997"/>
            <a:ext cx="847027" cy="2065156"/>
            <a:chOff x="3750537" y="1919911"/>
            <a:chExt cx="847027" cy="2065156"/>
          </a:xfrm>
        </p:grpSpPr>
        <p:cxnSp>
          <p:nvCxnSpPr>
            <p:cNvPr id="93" name="Straight Arrow Connector 92">
              <a:extLst>
                <a:ext uri="{FF2B5EF4-FFF2-40B4-BE49-F238E27FC236}">
                  <a16:creationId xmlns:a16="http://schemas.microsoft.com/office/drawing/2014/main" id="{D491EE00-E49C-4A44-BBE8-B702BC2488B5}"/>
                </a:ext>
              </a:extLst>
            </p:cNvPr>
            <p:cNvCxnSpPr>
              <a:cxnSpLocks/>
            </p:cNvCxnSpPr>
            <p:nvPr/>
          </p:nvCxnSpPr>
          <p:spPr>
            <a:xfrm flipV="1">
              <a:off x="4133850" y="2794913"/>
              <a:ext cx="0" cy="1190154"/>
            </a:xfrm>
            <a:prstGeom prst="straightConnector1">
              <a:avLst/>
            </a:prstGeom>
            <a:ln w="1143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B035A30-C3D6-4359-947F-BBC8A4DD4DD4}"/>
                    </a:ext>
                  </a:extLst>
                </p:cNvPr>
                <p:cNvSpPr txBox="1"/>
                <p:nvPr/>
              </p:nvSpPr>
              <p:spPr>
                <a:xfrm>
                  <a:off x="3750537" y="1919911"/>
                  <a:ext cx="847027" cy="830997"/>
                </a:xfrm>
                <a:prstGeom prst="rect">
                  <a:avLst/>
                </a:prstGeom>
                <a:solidFill>
                  <a:schemeClr val="bg1"/>
                </a:solid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𝑡</m:t>
                                </m:r>
                              </m:sub>
                            </m:sSub>
                          </m:e>
                        </m:acc>
                      </m:oMath>
                    </m:oMathPara>
                  </a14:m>
                  <a:endParaRPr lang="en-US" sz="3600" b="0" dirty="0">
                    <a:solidFill>
                      <a:schemeClr val="tx1"/>
                    </a:solidFill>
                  </a:endParaRPr>
                </a:p>
              </p:txBody>
            </p:sp>
          </mc:Choice>
          <mc:Fallback xmlns="">
            <p:sp>
              <p:nvSpPr>
                <p:cNvPr id="94" name="TextBox 93">
                  <a:extLst>
                    <a:ext uri="{FF2B5EF4-FFF2-40B4-BE49-F238E27FC236}">
                      <a16:creationId xmlns:a16="http://schemas.microsoft.com/office/drawing/2014/main" id="{9B035A30-C3D6-4359-947F-BBC8A4DD4DD4}"/>
                    </a:ext>
                  </a:extLst>
                </p:cNvPr>
                <p:cNvSpPr txBox="1">
                  <a:spLocks noRot="1" noChangeAspect="1" noMove="1" noResize="1" noEditPoints="1" noAdjustHandles="1" noChangeArrowheads="1" noChangeShapeType="1" noTextEdit="1"/>
                </p:cNvSpPr>
                <p:nvPr/>
              </p:nvSpPr>
              <p:spPr>
                <a:xfrm>
                  <a:off x="3750537" y="1919911"/>
                  <a:ext cx="847027" cy="830997"/>
                </a:xfrm>
                <a:prstGeom prst="rect">
                  <a:avLst/>
                </a:prstGeom>
                <a:blipFill>
                  <a:blip r:embed="rId6"/>
                  <a:stretch>
                    <a:fillRect/>
                  </a:stretch>
                </a:blipFill>
                <a:effectLst>
                  <a:softEdge rad="127000"/>
                </a:effectLst>
              </p:spPr>
              <p:txBody>
                <a:bodyPr/>
                <a:lstStyle/>
                <a:p>
                  <a:r>
                    <a:rPr lang="en-CA">
                      <a:noFill/>
                    </a:rPr>
                    <a:t> </a:t>
                  </a:r>
                </a:p>
              </p:txBody>
            </p:sp>
          </mc:Fallback>
        </mc:AlternateContent>
      </p:grpSp>
      <p:grpSp>
        <p:nvGrpSpPr>
          <p:cNvPr id="106" name="Group 105">
            <a:extLst>
              <a:ext uri="{FF2B5EF4-FFF2-40B4-BE49-F238E27FC236}">
                <a16:creationId xmlns:a16="http://schemas.microsoft.com/office/drawing/2014/main" id="{937558B4-7F2E-486F-ABCA-617BF8EA6636}"/>
              </a:ext>
            </a:extLst>
          </p:cNvPr>
          <p:cNvGrpSpPr/>
          <p:nvPr/>
        </p:nvGrpSpPr>
        <p:grpSpPr>
          <a:xfrm>
            <a:off x="4166339" y="3128047"/>
            <a:ext cx="2081303" cy="830997"/>
            <a:chOff x="1861289" y="4625011"/>
            <a:chExt cx="2081303" cy="830997"/>
          </a:xfrm>
        </p:grpSpPr>
        <p:cxnSp>
          <p:nvCxnSpPr>
            <p:cNvPr id="92" name="Straight Arrow Connector 91">
              <a:extLst>
                <a:ext uri="{FF2B5EF4-FFF2-40B4-BE49-F238E27FC236}">
                  <a16:creationId xmlns:a16="http://schemas.microsoft.com/office/drawing/2014/main" id="{7AAD6BA0-8199-4003-AB6A-2B9FE868CEF5}"/>
                </a:ext>
              </a:extLst>
            </p:cNvPr>
            <p:cNvCxnSpPr>
              <a:cxnSpLocks/>
            </p:cNvCxnSpPr>
            <p:nvPr/>
          </p:nvCxnSpPr>
          <p:spPr>
            <a:xfrm>
              <a:off x="1861289" y="5143293"/>
              <a:ext cx="1161669" cy="0"/>
            </a:xfrm>
            <a:prstGeom prst="straightConnector1">
              <a:avLst/>
            </a:prstGeom>
            <a:ln w="1143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54AFA97-352A-4462-BCEE-725787AD3C36}"/>
                    </a:ext>
                  </a:extLst>
                </p:cNvPr>
                <p:cNvSpPr txBox="1"/>
                <p:nvPr/>
              </p:nvSpPr>
              <p:spPr>
                <a:xfrm>
                  <a:off x="3026637" y="4625011"/>
                  <a:ext cx="915955" cy="830997"/>
                </a:xfrm>
                <a:prstGeom prst="rect">
                  <a:avLst/>
                </a:prstGeom>
                <a:solidFill>
                  <a:schemeClr val="bg1"/>
                </a:solid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oMath>
                    </m:oMathPara>
                  </a14:m>
                  <a:endParaRPr lang="en-US" sz="3600" b="0" dirty="0">
                    <a:solidFill>
                      <a:schemeClr val="tx1"/>
                    </a:solidFill>
                  </a:endParaRPr>
                </a:p>
              </p:txBody>
            </p:sp>
          </mc:Choice>
          <mc:Fallback xmlns="">
            <p:sp>
              <p:nvSpPr>
                <p:cNvPr id="96" name="TextBox 95">
                  <a:extLst>
                    <a:ext uri="{FF2B5EF4-FFF2-40B4-BE49-F238E27FC236}">
                      <a16:creationId xmlns:a16="http://schemas.microsoft.com/office/drawing/2014/main" id="{054AFA97-352A-4462-BCEE-725787AD3C36}"/>
                    </a:ext>
                  </a:extLst>
                </p:cNvPr>
                <p:cNvSpPr txBox="1">
                  <a:spLocks noRot="1" noChangeAspect="1" noMove="1" noResize="1" noEditPoints="1" noAdjustHandles="1" noChangeArrowheads="1" noChangeShapeType="1" noTextEdit="1"/>
                </p:cNvSpPr>
                <p:nvPr/>
              </p:nvSpPr>
              <p:spPr>
                <a:xfrm>
                  <a:off x="3026637" y="4625011"/>
                  <a:ext cx="915955" cy="830997"/>
                </a:xfrm>
                <a:prstGeom prst="rect">
                  <a:avLst/>
                </a:prstGeom>
                <a:blipFill>
                  <a:blip r:embed="rId7"/>
                  <a:stretch>
                    <a:fillRect/>
                  </a:stretch>
                </a:blipFill>
                <a:effectLst>
                  <a:softEdge rad="127000"/>
                </a:effectLst>
              </p:spPr>
              <p:txBody>
                <a:bodyPr/>
                <a:lstStyle/>
                <a:p>
                  <a:r>
                    <a:rPr lang="en-CA">
                      <a:noFill/>
                    </a:rPr>
                    <a:t> </a:t>
                  </a:r>
                </a:p>
              </p:txBody>
            </p:sp>
          </mc:Fallback>
        </mc:AlternateContent>
      </p:grpSp>
      <p:grpSp>
        <p:nvGrpSpPr>
          <p:cNvPr id="111" name="Group 110">
            <a:extLst>
              <a:ext uri="{FF2B5EF4-FFF2-40B4-BE49-F238E27FC236}">
                <a16:creationId xmlns:a16="http://schemas.microsoft.com/office/drawing/2014/main" id="{651D25FA-D996-4FDA-BA8E-136A0ED16A30}"/>
              </a:ext>
            </a:extLst>
          </p:cNvPr>
          <p:cNvGrpSpPr/>
          <p:nvPr/>
        </p:nvGrpSpPr>
        <p:grpSpPr>
          <a:xfrm>
            <a:off x="6175542" y="-4299"/>
            <a:ext cx="6847828" cy="5910694"/>
            <a:chOff x="6175542" y="349665"/>
            <a:chExt cx="6847828" cy="5910694"/>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18979E5-F14F-457E-ACA3-1E68DCD74D11}"/>
                    </a:ext>
                  </a:extLst>
                </p:cNvPr>
                <p:cNvSpPr txBox="1"/>
                <p:nvPr/>
              </p:nvSpPr>
              <p:spPr>
                <a:xfrm>
                  <a:off x="11306027" y="5126361"/>
                  <a:ext cx="529031" cy="7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i="1" smtClean="0">
                                <a:solidFill>
                                  <a:srgbClr val="FF0000"/>
                                </a:solidFill>
                                <a:latin typeface="Cambria Math" panose="02040503050406030204" pitchFamily="18" charset="0"/>
                              </a:rPr>
                              <m:t>𝑥</m:t>
                            </m:r>
                          </m:e>
                        </m:acc>
                      </m:oMath>
                    </m:oMathPara>
                  </a14:m>
                  <a:endParaRPr lang="en-CA" sz="4000" dirty="0">
                    <a:solidFill>
                      <a:srgbClr val="FF0000"/>
                    </a:solidFill>
                  </a:endParaRPr>
                </a:p>
              </p:txBody>
            </p:sp>
          </mc:Choice>
          <mc:Fallback xmlns="">
            <p:sp>
              <p:nvSpPr>
                <p:cNvPr id="29" name="TextBox 28">
                  <a:extLst>
                    <a:ext uri="{FF2B5EF4-FFF2-40B4-BE49-F238E27FC236}">
                      <a16:creationId xmlns:a16="http://schemas.microsoft.com/office/drawing/2014/main" id="{318979E5-F14F-457E-ACA3-1E68DCD74D11}"/>
                    </a:ext>
                  </a:extLst>
                </p:cNvPr>
                <p:cNvSpPr txBox="1">
                  <a:spLocks noRot="1" noChangeAspect="1" noMove="1" noResize="1" noEditPoints="1" noAdjustHandles="1" noChangeArrowheads="1" noChangeShapeType="1" noTextEdit="1"/>
                </p:cNvSpPr>
                <p:nvPr/>
              </p:nvSpPr>
              <p:spPr>
                <a:xfrm>
                  <a:off x="11306027" y="5126361"/>
                  <a:ext cx="529031" cy="700558"/>
                </a:xfrm>
                <a:prstGeom prst="rect">
                  <a:avLst/>
                </a:prstGeom>
                <a:blipFill>
                  <a:blip r:embed="rId8"/>
                  <a:stretch>
                    <a:fillRect/>
                  </a:stretch>
                </a:blipFill>
              </p:spPr>
              <p:txBody>
                <a:bodyPr/>
                <a:lstStyle/>
                <a:p>
                  <a:r>
                    <a:rPr lang="en-CA">
                      <a:noFill/>
                    </a:rPr>
                    <a:t> </a:t>
                  </a:r>
                </a:p>
              </p:txBody>
            </p:sp>
          </mc:Fallback>
        </mc:AlternateContent>
        <p:grpSp>
          <p:nvGrpSpPr>
            <p:cNvPr id="97" name="Group 96">
              <a:extLst>
                <a:ext uri="{FF2B5EF4-FFF2-40B4-BE49-F238E27FC236}">
                  <a16:creationId xmlns:a16="http://schemas.microsoft.com/office/drawing/2014/main" id="{63FD7864-D9D2-4DA4-875A-0DF0F6196425}"/>
                </a:ext>
              </a:extLst>
            </p:cNvPr>
            <p:cNvGrpSpPr/>
            <p:nvPr/>
          </p:nvGrpSpPr>
          <p:grpSpPr>
            <a:xfrm>
              <a:off x="6175542" y="349665"/>
              <a:ext cx="6847828" cy="5910694"/>
              <a:chOff x="6175542" y="349665"/>
              <a:chExt cx="6847828" cy="5910694"/>
            </a:xfrm>
          </p:grpSpPr>
          <p:grpSp>
            <p:nvGrpSpPr>
              <p:cNvPr id="16" name="Group 15">
                <a:extLst>
                  <a:ext uri="{FF2B5EF4-FFF2-40B4-BE49-F238E27FC236}">
                    <a16:creationId xmlns:a16="http://schemas.microsoft.com/office/drawing/2014/main" id="{AAB74A54-8F49-4199-9BCF-A5A22FF7CBAA}"/>
                  </a:ext>
                </a:extLst>
              </p:cNvPr>
              <p:cNvGrpSpPr/>
              <p:nvPr/>
            </p:nvGrpSpPr>
            <p:grpSpPr>
              <a:xfrm>
                <a:off x="6175542" y="1297976"/>
                <a:ext cx="6578357" cy="4962383"/>
                <a:chOff x="6490343" y="391886"/>
                <a:chExt cx="4006208" cy="3022082"/>
              </a:xfrm>
            </p:grpSpPr>
            <p:cxnSp>
              <p:nvCxnSpPr>
                <p:cNvPr id="17" name="Straight Connector 16">
                  <a:extLst>
                    <a:ext uri="{FF2B5EF4-FFF2-40B4-BE49-F238E27FC236}">
                      <a16:creationId xmlns:a16="http://schemas.microsoft.com/office/drawing/2014/main" id="{A5035497-E581-4984-8245-D4B40CE4CE51}"/>
                    </a:ext>
                  </a:extLst>
                </p:cNvPr>
                <p:cNvCxnSpPr>
                  <a:cxnSpLocks/>
                </p:cNvCxnSpPr>
                <p:nvPr/>
              </p:nvCxnSpPr>
              <p:spPr>
                <a:xfrm>
                  <a:off x="6490343" y="3403418"/>
                  <a:ext cx="3644257"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CE259AB-8AE6-486B-A99E-1CD87655D45E}"/>
                    </a:ext>
                  </a:extLst>
                </p:cNvPr>
                <p:cNvCxnSpPr>
                  <a:cxnSpLocks/>
                </p:cNvCxnSpPr>
                <p:nvPr/>
              </p:nvCxnSpPr>
              <p:spPr>
                <a:xfrm flipV="1">
                  <a:off x="6509939" y="2397055"/>
                  <a:ext cx="3986612" cy="10097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48A0457-F48E-4006-A185-3FF6997609F0}"/>
                    </a:ext>
                  </a:extLst>
                </p:cNvPr>
                <p:cNvCxnSpPr>
                  <a:cxnSpLocks/>
                </p:cNvCxnSpPr>
                <p:nvPr/>
              </p:nvCxnSpPr>
              <p:spPr>
                <a:xfrm flipV="1">
                  <a:off x="6517558" y="1695450"/>
                  <a:ext cx="3639656" cy="171851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7BB861-AF7C-4F30-B2EF-9857A7AF2ADE}"/>
                    </a:ext>
                  </a:extLst>
                </p:cNvPr>
                <p:cNvCxnSpPr>
                  <a:cxnSpLocks/>
                </p:cNvCxnSpPr>
                <p:nvPr/>
              </p:nvCxnSpPr>
              <p:spPr>
                <a:xfrm flipV="1">
                  <a:off x="6517558" y="850900"/>
                  <a:ext cx="3959007" cy="256306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FEA5AA-1727-4CD9-BCC8-61CA20096DF5}"/>
                    </a:ext>
                  </a:extLst>
                </p:cNvPr>
                <p:cNvCxnSpPr>
                  <a:cxnSpLocks/>
                </p:cNvCxnSpPr>
                <p:nvPr/>
              </p:nvCxnSpPr>
              <p:spPr>
                <a:xfrm flipV="1">
                  <a:off x="6509938" y="391886"/>
                  <a:ext cx="3905244" cy="301493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A04798F1-1B83-4B4F-ADF0-A75F292E01CD}"/>
                  </a:ext>
                </a:extLst>
              </p:cNvPr>
              <p:cNvCxnSpPr>
                <a:cxnSpLocks/>
              </p:cNvCxnSpPr>
              <p:nvPr/>
            </p:nvCxnSpPr>
            <p:spPr>
              <a:xfrm flipV="1">
                <a:off x="6264276" y="349665"/>
                <a:ext cx="6759094" cy="5893205"/>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E19C0D2C-2000-4FB7-99E9-A848BA275875}"/>
                </a:ext>
              </a:extLst>
            </p:cNvPr>
            <p:cNvCxnSpPr>
              <a:cxnSpLocks/>
            </p:cNvCxnSpPr>
            <p:nvPr/>
          </p:nvCxnSpPr>
          <p:spPr>
            <a:xfrm flipV="1">
              <a:off x="10515906" y="5033967"/>
              <a:ext cx="1363408" cy="35421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03" name="Group 102">
            <a:extLst>
              <a:ext uri="{FF2B5EF4-FFF2-40B4-BE49-F238E27FC236}">
                <a16:creationId xmlns:a16="http://schemas.microsoft.com/office/drawing/2014/main" id="{FD01BBBC-CBBA-4948-BA40-4C018266B1D6}"/>
              </a:ext>
            </a:extLst>
          </p:cNvPr>
          <p:cNvGrpSpPr/>
          <p:nvPr/>
        </p:nvGrpSpPr>
        <p:grpSpPr>
          <a:xfrm>
            <a:off x="9702126" y="878209"/>
            <a:ext cx="1425995" cy="2795230"/>
            <a:chOff x="10178376" y="1613173"/>
            <a:chExt cx="1425995" cy="2795230"/>
          </a:xfrm>
        </p:grpSpPr>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8F51C8F2-B1C4-476F-AC93-E4864E520AA2}"/>
                    </a:ext>
                  </a:extLst>
                </p:cNvPr>
                <p:cNvSpPr txBox="1"/>
                <p:nvPr/>
              </p:nvSpPr>
              <p:spPr>
                <a:xfrm>
                  <a:off x="10867952" y="1613173"/>
                  <a:ext cx="736419" cy="785087"/>
                </a:xfrm>
                <a:prstGeom prst="rect">
                  <a:avLst/>
                </a:prstGeom>
                <a:solidFill>
                  <a:schemeClr val="bg1"/>
                </a:solidFill>
                <a:effectLst>
                  <a:softEdge rad="127000"/>
                </a:effectLst>
              </p:spPr>
              <p:txBody>
                <a:bodyPr wrap="none" rtlCol="0">
                  <a:spAutoFit/>
                </a:bodyPr>
                <a:lstStyle/>
                <a:p>
                  <a:pPr algn="ctr"/>
                  <a14:m>
                    <m:oMath xmlns:m="http://schemas.openxmlformats.org/officeDocument/2006/math">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e>
                      </m:acc>
                    </m:oMath>
                  </a14:m>
                  <a:r>
                    <a:rPr lang="x-IV_mathan" sz="4000" dirty="0">
                      <a:solidFill>
                        <a:srgbClr val="C00000"/>
                      </a:solidFill>
                    </a:rPr>
                    <a:t> </a:t>
                  </a:r>
                </a:p>
              </p:txBody>
            </p:sp>
          </mc:Choice>
          <mc:Fallback xmlns="">
            <p:sp>
              <p:nvSpPr>
                <p:cNvPr id="102" name="TextBox 101">
                  <a:extLst>
                    <a:ext uri="{FF2B5EF4-FFF2-40B4-BE49-F238E27FC236}">
                      <a16:creationId xmlns:a16="http://schemas.microsoft.com/office/drawing/2014/main" id="{8F51C8F2-B1C4-476F-AC93-E4864E520AA2}"/>
                    </a:ext>
                  </a:extLst>
                </p:cNvPr>
                <p:cNvSpPr txBox="1">
                  <a:spLocks noRot="1" noChangeAspect="1" noMove="1" noResize="1" noEditPoints="1" noAdjustHandles="1" noChangeArrowheads="1" noChangeShapeType="1" noTextEdit="1"/>
                </p:cNvSpPr>
                <p:nvPr/>
              </p:nvSpPr>
              <p:spPr>
                <a:xfrm>
                  <a:off x="10867952" y="1613173"/>
                  <a:ext cx="736419" cy="785087"/>
                </a:xfrm>
                <a:prstGeom prst="rect">
                  <a:avLst/>
                </a:prstGeom>
                <a:blipFill>
                  <a:blip r:embed="rId9"/>
                  <a:stretch>
                    <a:fillRect/>
                  </a:stretch>
                </a:blipFill>
                <a:effectLst>
                  <a:softEdge rad="127000"/>
                </a:effectLst>
              </p:spPr>
              <p:txBody>
                <a:bodyPr/>
                <a:lstStyle/>
                <a:p>
                  <a:r>
                    <a:rPr lang="en-CA">
                      <a:noFill/>
                    </a:rPr>
                    <a:t> </a:t>
                  </a:r>
                </a:p>
              </p:txBody>
            </p:sp>
          </mc:Fallback>
        </mc:AlternateContent>
        <p:cxnSp>
          <p:nvCxnSpPr>
            <p:cNvPr id="55" name="Straight Arrow Connector 54">
              <a:extLst>
                <a:ext uri="{FF2B5EF4-FFF2-40B4-BE49-F238E27FC236}">
                  <a16:creationId xmlns:a16="http://schemas.microsoft.com/office/drawing/2014/main" id="{0CFD51E3-9267-4F12-B019-F6DD97572C8F}"/>
                </a:ext>
              </a:extLst>
            </p:cNvPr>
            <p:cNvCxnSpPr>
              <a:cxnSpLocks/>
            </p:cNvCxnSpPr>
            <p:nvPr/>
          </p:nvCxnSpPr>
          <p:spPr>
            <a:xfrm flipV="1">
              <a:off x="10178376" y="2487564"/>
              <a:ext cx="888548" cy="1920839"/>
            </a:xfrm>
            <a:prstGeom prst="straightConnector1">
              <a:avLst/>
            </a:prstGeom>
            <a:ln w="1143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112" name="TextBox 111">
            <a:extLst>
              <a:ext uri="{FF2B5EF4-FFF2-40B4-BE49-F238E27FC236}">
                <a16:creationId xmlns:a16="http://schemas.microsoft.com/office/drawing/2014/main" id="{9F563BF3-5BD0-4444-96CE-925EB8E6E841}"/>
              </a:ext>
            </a:extLst>
          </p:cNvPr>
          <p:cNvSpPr txBox="1"/>
          <p:nvPr/>
        </p:nvSpPr>
        <p:spPr>
          <a:xfrm>
            <a:off x="0" y="6211669"/>
            <a:ext cx="6034653" cy="646331"/>
          </a:xfrm>
          <a:prstGeom prst="rect">
            <a:avLst/>
          </a:prstGeom>
          <a:noFill/>
        </p:spPr>
        <p:txBody>
          <a:bodyPr wrap="square" rtlCol="0">
            <a:spAutoFit/>
          </a:bodyPr>
          <a:lstStyle/>
          <a:p>
            <a:r>
              <a:rPr lang="en-US" sz="3600" dirty="0">
                <a:solidFill>
                  <a:srgbClr val="002060"/>
                </a:solidFill>
              </a:rPr>
              <a:t>Standard (Inertial) Coordinates</a:t>
            </a:r>
            <a:endParaRPr lang="en-CA" sz="3600" u="sng" dirty="0">
              <a:solidFill>
                <a:srgbClr val="002060"/>
              </a:solidFill>
            </a:endParaRPr>
          </a:p>
        </p:txBody>
      </p:sp>
      <p:sp>
        <p:nvSpPr>
          <p:cNvPr id="113" name="TextBox 112">
            <a:extLst>
              <a:ext uri="{FF2B5EF4-FFF2-40B4-BE49-F238E27FC236}">
                <a16:creationId xmlns:a16="http://schemas.microsoft.com/office/drawing/2014/main" id="{A58EF046-05CB-44D5-BE27-8290C341A9F7}"/>
              </a:ext>
            </a:extLst>
          </p:cNvPr>
          <p:cNvSpPr txBox="1"/>
          <p:nvPr/>
        </p:nvSpPr>
        <p:spPr>
          <a:xfrm>
            <a:off x="7490847" y="6150114"/>
            <a:ext cx="4510653" cy="707886"/>
          </a:xfrm>
          <a:prstGeom prst="rect">
            <a:avLst/>
          </a:prstGeom>
          <a:noFill/>
        </p:spPr>
        <p:txBody>
          <a:bodyPr wrap="square" rtlCol="0">
            <a:spAutoFit/>
          </a:bodyPr>
          <a:lstStyle/>
          <a:p>
            <a:r>
              <a:rPr lang="en-US" sz="4000" dirty="0" err="1">
                <a:solidFill>
                  <a:srgbClr val="C00000"/>
                </a:solidFill>
              </a:rPr>
              <a:t>Rindler</a:t>
            </a:r>
            <a:r>
              <a:rPr lang="en-US" sz="4000" dirty="0">
                <a:solidFill>
                  <a:srgbClr val="C00000"/>
                </a:solidFill>
              </a:rPr>
              <a:t> Coordinates</a:t>
            </a:r>
            <a:endParaRPr lang="en-CA" sz="4000" u="sng" dirty="0">
              <a:solidFill>
                <a:srgbClr val="C00000"/>
              </a:solidFill>
            </a:endParaRPr>
          </a:p>
        </p:txBody>
      </p:sp>
      <p:cxnSp>
        <p:nvCxnSpPr>
          <p:cNvPr id="81" name="Straight Arrow Connector 80">
            <a:extLst>
              <a:ext uri="{FF2B5EF4-FFF2-40B4-BE49-F238E27FC236}">
                <a16:creationId xmlns:a16="http://schemas.microsoft.com/office/drawing/2014/main" id="{7773623A-CC5C-4C91-9CB2-F77C65A29112}"/>
              </a:ext>
            </a:extLst>
          </p:cNvPr>
          <p:cNvCxnSpPr>
            <a:cxnSpLocks/>
          </p:cNvCxnSpPr>
          <p:nvPr/>
        </p:nvCxnSpPr>
        <p:spPr>
          <a:xfrm flipV="1">
            <a:off x="711689" y="1230754"/>
            <a:ext cx="0" cy="4903675"/>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58" name="Rectangle 57">
            <a:extLst>
              <a:ext uri="{FF2B5EF4-FFF2-40B4-BE49-F238E27FC236}">
                <a16:creationId xmlns:a16="http://schemas.microsoft.com/office/drawing/2014/main" id="{B33046C1-FB74-4ED8-A003-999247AD8D18}"/>
              </a:ext>
            </a:extLst>
          </p:cNvPr>
          <p:cNvSpPr/>
          <p:nvPr/>
        </p:nvSpPr>
        <p:spPr>
          <a:xfrm>
            <a:off x="11873351" y="-1491573"/>
            <a:ext cx="1960691" cy="7995609"/>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48B65A3C-5A95-4C56-8A32-F5B9277C835D}"/>
                  </a:ext>
                </a:extLst>
              </p:cNvPr>
              <p:cNvSpPr txBox="1"/>
              <p:nvPr/>
            </p:nvSpPr>
            <p:spPr>
              <a:xfrm>
                <a:off x="1997937" y="4880647"/>
                <a:ext cx="661591" cy="925446"/>
              </a:xfrm>
              <a:prstGeom prst="rect">
                <a:avLst/>
              </a:prstGeom>
              <a:solidFill>
                <a:schemeClr val="bg1"/>
              </a:solid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𝑆</m:t>
                          </m:r>
                        </m:e>
                      </m:acc>
                    </m:oMath>
                  </m:oMathPara>
                </a14:m>
                <a:endParaRPr lang="en-US" sz="4400" b="0" dirty="0">
                  <a:solidFill>
                    <a:schemeClr val="tx1"/>
                  </a:solidFill>
                </a:endParaRPr>
              </a:p>
            </p:txBody>
          </p:sp>
        </mc:Choice>
        <mc:Fallback xmlns="">
          <p:sp>
            <p:nvSpPr>
              <p:cNvPr id="89" name="TextBox 88">
                <a:extLst>
                  <a:ext uri="{FF2B5EF4-FFF2-40B4-BE49-F238E27FC236}">
                    <a16:creationId xmlns:a16="http://schemas.microsoft.com/office/drawing/2014/main" id="{48B65A3C-5A95-4C56-8A32-F5B9277C835D}"/>
                  </a:ext>
                </a:extLst>
              </p:cNvPr>
              <p:cNvSpPr txBox="1">
                <a:spLocks noRot="1" noChangeAspect="1" noMove="1" noResize="1" noEditPoints="1" noAdjustHandles="1" noChangeArrowheads="1" noChangeShapeType="1" noTextEdit="1"/>
              </p:cNvSpPr>
              <p:nvPr/>
            </p:nvSpPr>
            <p:spPr>
              <a:xfrm>
                <a:off x="1997937" y="4880647"/>
                <a:ext cx="661591" cy="925446"/>
              </a:xfrm>
              <a:prstGeom prst="rect">
                <a:avLst/>
              </a:prstGeom>
              <a:blipFill>
                <a:blip r:embed="rId10"/>
                <a:stretch>
                  <a:fillRect/>
                </a:stretch>
              </a:blipFill>
              <a:effectLst>
                <a:softEdge rad="127000"/>
              </a:effectLst>
            </p:spPr>
            <p:txBody>
              <a:bodyPr/>
              <a:lstStyle/>
              <a:p>
                <a:r>
                  <a:rPr lang="en-CA">
                    <a:noFill/>
                  </a:rPr>
                  <a:t> </a:t>
                </a:r>
              </a:p>
            </p:txBody>
          </p:sp>
        </mc:Fallback>
      </mc:AlternateContent>
      <p:cxnSp>
        <p:nvCxnSpPr>
          <p:cNvPr id="86" name="Straight Arrow Connector 85">
            <a:extLst>
              <a:ext uri="{FF2B5EF4-FFF2-40B4-BE49-F238E27FC236}">
                <a16:creationId xmlns:a16="http://schemas.microsoft.com/office/drawing/2014/main" id="{20550C62-8C2E-4E6A-B77A-EF693BA52F0C}"/>
              </a:ext>
            </a:extLst>
          </p:cNvPr>
          <p:cNvCxnSpPr>
            <a:cxnSpLocks/>
          </p:cNvCxnSpPr>
          <p:nvPr/>
        </p:nvCxnSpPr>
        <p:spPr>
          <a:xfrm flipV="1">
            <a:off x="685800" y="3638550"/>
            <a:ext cx="3486150" cy="2266954"/>
          </a:xfrm>
          <a:prstGeom prst="straightConnector1">
            <a:avLst/>
          </a:prstGeom>
          <a:ln w="114300">
            <a:solidFill>
              <a:srgbClr val="7030A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3070170-78FB-42B1-B476-EB00ADA75412}"/>
                  </a:ext>
                </a:extLst>
              </p:cNvPr>
              <p:cNvSpPr txBox="1"/>
              <p:nvPr/>
            </p:nvSpPr>
            <p:spPr>
              <a:xfrm>
                <a:off x="7522437" y="4880647"/>
                <a:ext cx="661591" cy="925446"/>
              </a:xfrm>
              <a:prstGeom prst="rect">
                <a:avLst/>
              </a:prstGeom>
              <a:solidFill>
                <a:schemeClr val="bg1"/>
              </a:solid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𝑆</m:t>
                          </m:r>
                        </m:e>
                      </m:acc>
                    </m:oMath>
                  </m:oMathPara>
                </a14:m>
                <a:endParaRPr lang="en-US" sz="4400" b="0" dirty="0">
                  <a:solidFill>
                    <a:schemeClr val="tx1"/>
                  </a:solidFill>
                </a:endParaRPr>
              </a:p>
            </p:txBody>
          </p:sp>
        </mc:Choice>
        <mc:Fallback xmlns="">
          <p:sp>
            <p:nvSpPr>
              <p:cNvPr id="98" name="TextBox 97">
                <a:extLst>
                  <a:ext uri="{FF2B5EF4-FFF2-40B4-BE49-F238E27FC236}">
                    <a16:creationId xmlns:a16="http://schemas.microsoft.com/office/drawing/2014/main" id="{C3070170-78FB-42B1-B476-EB00ADA75412}"/>
                  </a:ext>
                </a:extLst>
              </p:cNvPr>
              <p:cNvSpPr txBox="1">
                <a:spLocks noRot="1" noChangeAspect="1" noMove="1" noResize="1" noEditPoints="1" noAdjustHandles="1" noChangeArrowheads="1" noChangeShapeType="1" noTextEdit="1"/>
              </p:cNvSpPr>
              <p:nvPr/>
            </p:nvSpPr>
            <p:spPr>
              <a:xfrm>
                <a:off x="7522437" y="4880647"/>
                <a:ext cx="661591" cy="925446"/>
              </a:xfrm>
              <a:prstGeom prst="rect">
                <a:avLst/>
              </a:prstGeom>
              <a:blipFill>
                <a:blip r:embed="rId11"/>
                <a:stretch>
                  <a:fillRect/>
                </a:stretch>
              </a:blipFill>
              <a:effectLst>
                <a:softEdge rad="127000"/>
              </a:effectLst>
            </p:spPr>
            <p:txBody>
              <a:bodyPr/>
              <a:lstStyle/>
              <a:p>
                <a:r>
                  <a:rPr lang="en-CA">
                    <a:noFill/>
                  </a:rPr>
                  <a:t> </a:t>
                </a:r>
              </a:p>
            </p:txBody>
          </p:sp>
        </mc:Fallback>
      </mc:AlternateContent>
      <p:cxnSp>
        <p:nvCxnSpPr>
          <p:cNvPr id="99" name="Straight Arrow Connector 98">
            <a:extLst>
              <a:ext uri="{FF2B5EF4-FFF2-40B4-BE49-F238E27FC236}">
                <a16:creationId xmlns:a16="http://schemas.microsoft.com/office/drawing/2014/main" id="{789DB5B9-727D-4ADB-AC7F-EE4350A31FEF}"/>
              </a:ext>
            </a:extLst>
          </p:cNvPr>
          <p:cNvCxnSpPr>
            <a:cxnSpLocks/>
          </p:cNvCxnSpPr>
          <p:nvPr/>
        </p:nvCxnSpPr>
        <p:spPr>
          <a:xfrm flipV="1">
            <a:off x="6210300" y="3638550"/>
            <a:ext cx="3486150" cy="2266954"/>
          </a:xfrm>
          <a:prstGeom prst="straightConnector1">
            <a:avLst/>
          </a:prstGeom>
          <a:ln w="114300">
            <a:solidFill>
              <a:srgbClr val="7030A0"/>
            </a:solidFill>
            <a:tailEnd type="triangle"/>
          </a:ln>
        </p:spPr>
        <p:style>
          <a:lnRef idx="1">
            <a:schemeClr val="accent2"/>
          </a:lnRef>
          <a:fillRef idx="0">
            <a:schemeClr val="accent2"/>
          </a:fillRef>
          <a:effectRef idx="0">
            <a:schemeClr val="accent2"/>
          </a:effectRef>
          <a:fontRef idx="minor">
            <a:schemeClr val="tx1"/>
          </a:fontRef>
        </p:style>
      </p:cxnSp>
      <p:grpSp>
        <p:nvGrpSpPr>
          <p:cNvPr id="104" name="Group 103">
            <a:extLst>
              <a:ext uri="{FF2B5EF4-FFF2-40B4-BE49-F238E27FC236}">
                <a16:creationId xmlns:a16="http://schemas.microsoft.com/office/drawing/2014/main" id="{8979291E-328D-4B03-8A9C-AAB7ABD1217C}"/>
              </a:ext>
            </a:extLst>
          </p:cNvPr>
          <p:cNvGrpSpPr/>
          <p:nvPr/>
        </p:nvGrpSpPr>
        <p:grpSpPr>
          <a:xfrm>
            <a:off x="9677400" y="2463234"/>
            <a:ext cx="1979239" cy="1194366"/>
            <a:chOff x="8039100" y="4131648"/>
            <a:chExt cx="1979239" cy="1194366"/>
          </a:xfrm>
        </p:grpSpPr>
        <p:cxnSp>
          <p:nvCxnSpPr>
            <p:cNvPr id="40" name="Straight Arrow Connector 39">
              <a:extLst>
                <a:ext uri="{FF2B5EF4-FFF2-40B4-BE49-F238E27FC236}">
                  <a16:creationId xmlns:a16="http://schemas.microsoft.com/office/drawing/2014/main" id="{33C6E737-F308-4B6B-B0BC-395A949EE4A0}"/>
                </a:ext>
              </a:extLst>
            </p:cNvPr>
            <p:cNvCxnSpPr>
              <a:cxnSpLocks/>
            </p:cNvCxnSpPr>
            <p:nvPr/>
          </p:nvCxnSpPr>
          <p:spPr>
            <a:xfrm flipV="1">
              <a:off x="8039100" y="4600885"/>
              <a:ext cx="1143000" cy="725129"/>
            </a:xfrm>
            <a:prstGeom prst="straightConnector1">
              <a:avLst/>
            </a:prstGeom>
            <a:ln w="1143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7B8AD555-AE40-4E46-8C7C-7A57B67580C6}"/>
                    </a:ext>
                  </a:extLst>
                </p:cNvPr>
                <p:cNvSpPr txBox="1"/>
                <p:nvPr/>
              </p:nvSpPr>
              <p:spPr>
                <a:xfrm>
                  <a:off x="9225814" y="4131648"/>
                  <a:ext cx="792525" cy="788357"/>
                </a:xfrm>
                <a:prstGeom prst="rect">
                  <a:avLst/>
                </a:prstGeom>
                <a:solidFill>
                  <a:schemeClr val="bg1"/>
                </a:solidFill>
                <a:effectLst>
                  <a:softEdge rad="127000"/>
                </a:effectLst>
              </p:spPr>
              <p:txBody>
                <a:bodyPr wrap="none" rtlCol="0">
                  <a:spAutoFit/>
                </a:bodyPr>
                <a:lstStyle/>
                <a:p>
                  <a:pPr algn="ctr"/>
                  <a14:m>
                    <m:oMath xmlns:m="http://schemas.openxmlformats.org/officeDocument/2006/math">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a14:m>
                  <a:r>
                    <a:rPr lang="x-IV_mathan" sz="4000" dirty="0">
                      <a:solidFill>
                        <a:srgbClr val="C00000"/>
                      </a:solidFill>
                    </a:rPr>
                    <a:t> </a:t>
                  </a:r>
                </a:p>
              </p:txBody>
            </p:sp>
          </mc:Choice>
          <mc:Fallback xmlns="">
            <p:sp>
              <p:nvSpPr>
                <p:cNvPr id="101" name="TextBox 100">
                  <a:extLst>
                    <a:ext uri="{FF2B5EF4-FFF2-40B4-BE49-F238E27FC236}">
                      <a16:creationId xmlns:a16="http://schemas.microsoft.com/office/drawing/2014/main" id="{7B8AD555-AE40-4E46-8C7C-7A57B67580C6}"/>
                    </a:ext>
                  </a:extLst>
                </p:cNvPr>
                <p:cNvSpPr txBox="1">
                  <a:spLocks noRot="1" noChangeAspect="1" noMove="1" noResize="1" noEditPoints="1" noAdjustHandles="1" noChangeArrowheads="1" noChangeShapeType="1" noTextEdit="1"/>
                </p:cNvSpPr>
                <p:nvPr/>
              </p:nvSpPr>
              <p:spPr>
                <a:xfrm>
                  <a:off x="9225814" y="4131648"/>
                  <a:ext cx="792525" cy="788357"/>
                </a:xfrm>
                <a:prstGeom prst="rect">
                  <a:avLst/>
                </a:prstGeom>
                <a:blipFill>
                  <a:blip r:embed="rId12"/>
                  <a:stretch>
                    <a:fillRect/>
                  </a:stretch>
                </a:blipFill>
                <a:effectLst>
                  <a:softEdge rad="127000"/>
                </a:effectLst>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5890409D-B49D-44D1-AD91-3EFC5BAE0820}"/>
                  </a:ext>
                </a:extLst>
              </p:cNvPr>
              <p:cNvSpPr txBox="1"/>
              <p:nvPr/>
            </p:nvSpPr>
            <p:spPr>
              <a:xfrm>
                <a:off x="835887" y="57150"/>
                <a:ext cx="4699684" cy="1029641"/>
              </a:xfrm>
              <a:prstGeom prst="rect">
                <a:avLst/>
              </a:prstGeom>
              <a:no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5400" i="1" smtClean="0">
                              <a:solidFill>
                                <a:srgbClr val="7030A0"/>
                              </a:solidFill>
                              <a:latin typeface="Cambria Math" panose="02040503050406030204" pitchFamily="18" charset="0"/>
                            </a:rPr>
                          </m:ctrlPr>
                        </m:accPr>
                        <m:e>
                          <m:r>
                            <a:rPr lang="en-US" sz="5400" i="1">
                              <a:solidFill>
                                <a:srgbClr val="7030A0"/>
                              </a:solidFill>
                              <a:latin typeface="Cambria Math" panose="02040503050406030204" pitchFamily="18" charset="0"/>
                            </a:rPr>
                            <m:t>𝑆</m:t>
                          </m:r>
                        </m:e>
                      </m:acc>
                      <m:r>
                        <a:rPr lang="en-US" sz="5400" b="0" i="1" smtClean="0">
                          <a:solidFill>
                            <a:schemeClr val="tx1"/>
                          </a:solidFill>
                          <a:latin typeface="Cambria Math" panose="02040503050406030204" pitchFamily="18" charset="0"/>
                        </a:rPr>
                        <m:t>=</m:t>
                      </m:r>
                      <m:r>
                        <a:rPr lang="en-US" sz="5400" b="0" i="1" smtClean="0">
                          <a:solidFill>
                            <a:schemeClr val="tx1"/>
                          </a:solidFill>
                          <a:latin typeface="Cambria Math" panose="02040503050406030204" pitchFamily="18" charset="0"/>
                        </a:rPr>
                        <m:t>𝑐𝑡</m:t>
                      </m:r>
                      <m:acc>
                        <m:accPr>
                          <m:chr m:val="⃗"/>
                          <m:ctrlPr>
                            <a:rPr lang="en-US" sz="5400" b="0" i="1" smtClean="0">
                              <a:solidFill>
                                <a:srgbClr val="002060"/>
                              </a:solidFill>
                              <a:latin typeface="Cambria Math" panose="02040503050406030204" pitchFamily="18" charset="0"/>
                            </a:rPr>
                          </m:ctrlPr>
                        </m:accPr>
                        <m:e>
                          <m:sSub>
                            <m:sSubPr>
                              <m:ctrlPr>
                                <a:rPr lang="en-US" sz="5400" b="0" i="1" smtClean="0">
                                  <a:solidFill>
                                    <a:srgbClr val="002060"/>
                                  </a:solidFill>
                                  <a:latin typeface="Cambria Math" panose="02040503050406030204" pitchFamily="18" charset="0"/>
                                </a:rPr>
                              </m:ctrlPr>
                            </m:sSubPr>
                            <m:e>
                              <m:r>
                                <a:rPr lang="en-US" sz="5400" b="0" i="1" smtClean="0">
                                  <a:solidFill>
                                    <a:srgbClr val="002060"/>
                                  </a:solidFill>
                                  <a:latin typeface="Cambria Math" panose="02040503050406030204" pitchFamily="18" charset="0"/>
                                </a:rPr>
                                <m:t>𝑒</m:t>
                              </m:r>
                            </m:e>
                            <m:sub>
                              <m:r>
                                <a:rPr lang="en-US" sz="5400" b="0" i="1" smtClean="0">
                                  <a:solidFill>
                                    <a:srgbClr val="002060"/>
                                  </a:solidFill>
                                  <a:latin typeface="Cambria Math" panose="02040503050406030204" pitchFamily="18" charset="0"/>
                                </a:rPr>
                                <m:t>𝑡</m:t>
                              </m:r>
                            </m:sub>
                          </m:sSub>
                        </m:e>
                      </m:acc>
                      <m:r>
                        <a:rPr lang="en-US" sz="5400" b="0" i="1" smtClean="0">
                          <a:solidFill>
                            <a:schemeClr val="tx1"/>
                          </a:solidFill>
                          <a:latin typeface="Cambria Math" panose="02040503050406030204" pitchFamily="18" charset="0"/>
                        </a:rPr>
                        <m:t>+</m:t>
                      </m:r>
                      <m:r>
                        <a:rPr lang="en-US" sz="5400" b="0" i="1" smtClean="0">
                          <a:solidFill>
                            <a:srgbClr val="0070C0"/>
                          </a:solidFill>
                          <a:latin typeface="Cambria Math" panose="02040503050406030204" pitchFamily="18" charset="0"/>
                        </a:rPr>
                        <m:t>𝑥</m:t>
                      </m:r>
                      <m:acc>
                        <m:accPr>
                          <m:chr m:val="⃗"/>
                          <m:ctrlPr>
                            <a:rPr lang="en-US" sz="5400" i="1">
                              <a:solidFill>
                                <a:srgbClr val="002060"/>
                              </a:solidFill>
                              <a:latin typeface="Cambria Math" panose="02040503050406030204" pitchFamily="18" charset="0"/>
                            </a:rPr>
                          </m:ctrlPr>
                        </m:accPr>
                        <m:e>
                          <m:sSub>
                            <m:sSubPr>
                              <m:ctrlPr>
                                <a:rPr lang="en-US" sz="5400" i="1">
                                  <a:solidFill>
                                    <a:srgbClr val="002060"/>
                                  </a:solidFill>
                                  <a:latin typeface="Cambria Math" panose="02040503050406030204" pitchFamily="18" charset="0"/>
                                </a:rPr>
                              </m:ctrlPr>
                            </m:sSubPr>
                            <m:e>
                              <m:r>
                                <a:rPr lang="en-US" sz="5400" i="1">
                                  <a:solidFill>
                                    <a:srgbClr val="002060"/>
                                  </a:solidFill>
                                  <a:latin typeface="Cambria Math" panose="02040503050406030204" pitchFamily="18" charset="0"/>
                                </a:rPr>
                                <m:t>𝑒</m:t>
                              </m:r>
                            </m:e>
                            <m:sub>
                              <m:r>
                                <a:rPr lang="en-US" sz="5400" b="0" i="1" smtClean="0">
                                  <a:solidFill>
                                    <a:srgbClr val="002060"/>
                                  </a:solidFill>
                                  <a:latin typeface="Cambria Math" panose="02040503050406030204" pitchFamily="18" charset="0"/>
                                </a:rPr>
                                <m:t>𝑥</m:t>
                              </m:r>
                            </m:sub>
                          </m:sSub>
                        </m:e>
                      </m:acc>
                    </m:oMath>
                  </m:oMathPara>
                </a14:m>
                <a:endParaRPr lang="en-US" sz="5400" b="0" dirty="0">
                  <a:solidFill>
                    <a:schemeClr val="tx1"/>
                  </a:solidFill>
                </a:endParaRPr>
              </a:p>
            </p:txBody>
          </p:sp>
        </mc:Choice>
        <mc:Fallback xmlns="">
          <p:sp>
            <p:nvSpPr>
              <p:cNvPr id="100" name="TextBox 99">
                <a:extLst>
                  <a:ext uri="{FF2B5EF4-FFF2-40B4-BE49-F238E27FC236}">
                    <a16:creationId xmlns:a16="http://schemas.microsoft.com/office/drawing/2014/main" id="{5890409D-B49D-44D1-AD91-3EFC5BAE0820}"/>
                  </a:ext>
                </a:extLst>
              </p:cNvPr>
              <p:cNvSpPr txBox="1">
                <a:spLocks noRot="1" noChangeAspect="1" noMove="1" noResize="1" noEditPoints="1" noAdjustHandles="1" noChangeArrowheads="1" noChangeShapeType="1" noTextEdit="1"/>
              </p:cNvSpPr>
              <p:nvPr/>
            </p:nvSpPr>
            <p:spPr>
              <a:xfrm>
                <a:off x="835887" y="57150"/>
                <a:ext cx="4699684" cy="1029641"/>
              </a:xfrm>
              <a:prstGeom prst="rect">
                <a:avLst/>
              </a:prstGeom>
              <a:blipFill>
                <a:blip r:embed="rId13"/>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E3571E6B-A718-4532-A95A-C650000565FE}"/>
                  </a:ext>
                </a:extLst>
              </p:cNvPr>
              <p:cNvSpPr txBox="1"/>
              <p:nvPr/>
            </p:nvSpPr>
            <p:spPr>
              <a:xfrm>
                <a:off x="7744891" y="29497"/>
                <a:ext cx="2677784" cy="1032014"/>
              </a:xfrm>
              <a:prstGeom prst="rect">
                <a:avLst/>
              </a:prstGeom>
              <a:no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5400" i="1" smtClean="0">
                              <a:solidFill>
                                <a:srgbClr val="7030A0"/>
                              </a:solidFill>
                              <a:latin typeface="Cambria Math" panose="02040503050406030204" pitchFamily="18" charset="0"/>
                            </a:rPr>
                          </m:ctrlPr>
                        </m:accPr>
                        <m:e>
                          <m:r>
                            <a:rPr lang="en-US" sz="5400" i="1">
                              <a:solidFill>
                                <a:srgbClr val="7030A0"/>
                              </a:solidFill>
                              <a:latin typeface="Cambria Math" panose="02040503050406030204" pitchFamily="18" charset="0"/>
                            </a:rPr>
                            <m:t>𝑆</m:t>
                          </m:r>
                        </m:e>
                      </m:acc>
                      <m:r>
                        <a:rPr lang="en-US" sz="5400" b="0" i="1" smtClean="0">
                          <a:solidFill>
                            <a:schemeClr val="tx1"/>
                          </a:solidFill>
                          <a:latin typeface="Cambria Math" panose="02040503050406030204" pitchFamily="18" charset="0"/>
                        </a:rPr>
                        <m:t>=</m:t>
                      </m:r>
                      <m:acc>
                        <m:accPr>
                          <m:chr m:val="̃"/>
                          <m:ctrlPr>
                            <a:rPr lang="en-US" sz="5400" b="0" i="1" smtClean="0">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acc>
                        <m:accPr>
                          <m:chr m:val="̃"/>
                          <m:ctrlPr>
                            <a:rPr lang="en-US" sz="5400" b="0" i="1" smtClean="0">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𝑥</m:t>
                                  </m:r>
                                </m:sub>
                              </m:sSub>
                            </m:e>
                          </m:acc>
                        </m:e>
                      </m:acc>
                    </m:oMath>
                  </m:oMathPara>
                </a14:m>
                <a:endParaRPr lang="en-US" sz="5400" b="0" dirty="0">
                  <a:solidFill>
                    <a:schemeClr val="tx1"/>
                  </a:solidFill>
                </a:endParaRPr>
              </a:p>
            </p:txBody>
          </p:sp>
        </mc:Choice>
        <mc:Fallback xmlns="">
          <p:sp>
            <p:nvSpPr>
              <p:cNvPr id="114" name="TextBox 113">
                <a:extLst>
                  <a:ext uri="{FF2B5EF4-FFF2-40B4-BE49-F238E27FC236}">
                    <a16:creationId xmlns:a16="http://schemas.microsoft.com/office/drawing/2014/main" id="{E3571E6B-A718-4532-A95A-C650000565FE}"/>
                  </a:ext>
                </a:extLst>
              </p:cNvPr>
              <p:cNvSpPr txBox="1">
                <a:spLocks noRot="1" noChangeAspect="1" noMove="1" noResize="1" noEditPoints="1" noAdjustHandles="1" noChangeArrowheads="1" noChangeShapeType="1" noTextEdit="1"/>
              </p:cNvSpPr>
              <p:nvPr/>
            </p:nvSpPr>
            <p:spPr>
              <a:xfrm>
                <a:off x="7744891" y="29497"/>
                <a:ext cx="2677784" cy="1032014"/>
              </a:xfrm>
              <a:prstGeom prst="rect">
                <a:avLst/>
              </a:prstGeom>
              <a:blipFill>
                <a:blip r:embed="rId14"/>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5">
            <p14:nvContentPartPr>
              <p14:cNvPr id="36" name="Ink 35">
                <a:extLst>
                  <a:ext uri="{FF2B5EF4-FFF2-40B4-BE49-F238E27FC236}">
                    <a16:creationId xmlns:a16="http://schemas.microsoft.com/office/drawing/2014/main" id="{77319606-8F34-4AE0-89BD-16A0E0E8A6BF}"/>
                  </a:ext>
                </a:extLst>
              </p14:cNvPr>
              <p14:cNvContentPartPr/>
              <p14:nvPr>
                <p:extLst>
                  <p:ext uri="{42D2F446-02D8-4167-A562-619A0277C38B}">
                    <p15:isNarration xmlns:p15="http://schemas.microsoft.com/office/powerpoint/2012/main" val="1"/>
                  </p:ext>
                </p:extLst>
              </p14:nvPr>
            </p14:nvContentPartPr>
            <p14:xfrm>
              <a:off x="6021720" y="3038760"/>
              <a:ext cx="3600720" cy="2882880"/>
            </p14:xfrm>
          </p:contentPart>
        </mc:Choice>
        <mc:Fallback xmlns="">
          <p:pic>
            <p:nvPicPr>
              <p:cNvPr id="36" name="Ink 35">
                <a:extLst>
                  <a:ext uri="{FF2B5EF4-FFF2-40B4-BE49-F238E27FC236}">
                    <a16:creationId xmlns:a16="http://schemas.microsoft.com/office/drawing/2014/main" id="{77319606-8F34-4AE0-89BD-16A0E0E8A6BF}"/>
                  </a:ext>
                </a:extLst>
              </p:cNvPr>
              <p:cNvPicPr>
                <a:picLocks noGrp="1" noRot="1" noChangeAspect="1" noMove="1" noResize="1" noEditPoints="1" noAdjustHandles="1" noChangeArrowheads="1" noChangeShapeType="1"/>
              </p:cNvPicPr>
              <p:nvPr/>
            </p:nvPicPr>
            <p:blipFill>
              <a:blip r:embed="rId16"/>
              <a:stretch>
                <a:fillRect/>
              </a:stretch>
            </p:blipFill>
            <p:spPr>
              <a:xfrm>
                <a:off x="6012360" y="3029400"/>
                <a:ext cx="3619440" cy="2901600"/>
              </a:xfrm>
              <a:prstGeom prst="rect">
                <a:avLst/>
              </a:prstGeom>
            </p:spPr>
          </p:pic>
        </mc:Fallback>
      </mc:AlternateContent>
    </p:spTree>
    <p:custDataLst>
      <p:tags r:id="rId1"/>
    </p:custDataLst>
    <p:extLst>
      <p:ext uri="{BB962C8B-B14F-4D97-AF65-F5344CB8AC3E}">
        <p14:creationId xmlns:p14="http://schemas.microsoft.com/office/powerpoint/2010/main" val="717261859"/>
      </p:ext>
    </p:extLst>
  </p:cSld>
  <p:clrMapOvr>
    <a:masterClrMapping/>
  </p:clrMapOvr>
  <mc:AlternateContent xmlns:mc="http://schemas.openxmlformats.org/markup-compatibility/2006" xmlns:p14="http://schemas.microsoft.com/office/powerpoint/2010/main">
    <mc:Choice Requires="p14">
      <p:transition spd="slow" p14:dur="2000" advTm="47959"/>
    </mc:Choice>
    <mc:Fallback xmlns="">
      <p:transition spd="slow" advTm="479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md type="call" cmd="playFrom(0.0)">
                                      <p:cBhvr>
                                        <p:cTn id="7" dur="1" fill="hold"/>
                                        <p:tgtEl>
                                          <p:spTgt spid="36"/>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left)">
                                      <p:cBhvr>
                                        <p:cTn id="12" dur="500"/>
                                        <p:tgtEl>
                                          <p:spTgt spid="8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par>
                                <p:cTn id="16" presetID="22" presetClass="entr" presetSubtype="8" fill="hold" nodeType="with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wipe(left)">
                                      <p:cBhvr>
                                        <p:cTn id="18" dur="500"/>
                                        <p:tgtEl>
                                          <p:spTgt spid="9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left)">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1000"/>
                                        <p:tgtEl>
                                          <p:spTgt spid="105"/>
                                        </p:tgtEl>
                                      </p:cBhvr>
                                    </p:animEffect>
                                    <p:anim calcmode="lin" valueType="num">
                                      <p:cBhvr>
                                        <p:cTn id="27" dur="1000" fill="hold"/>
                                        <p:tgtEl>
                                          <p:spTgt spid="105"/>
                                        </p:tgtEl>
                                        <p:attrNameLst>
                                          <p:attrName>ppt_x</p:attrName>
                                        </p:attrNameLst>
                                      </p:cBhvr>
                                      <p:tavLst>
                                        <p:tav tm="0">
                                          <p:val>
                                            <p:strVal val="#ppt_x"/>
                                          </p:val>
                                        </p:tav>
                                        <p:tav tm="100000">
                                          <p:val>
                                            <p:strVal val="#ppt_x"/>
                                          </p:val>
                                        </p:tav>
                                      </p:tavLst>
                                    </p:anim>
                                    <p:anim calcmode="lin" valueType="num">
                                      <p:cBhvr>
                                        <p:cTn id="28" dur="1000" fill="hold"/>
                                        <p:tgtEl>
                                          <p:spTgt spid="105"/>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fade">
                                      <p:cBhvr>
                                        <p:cTn id="31" dur="1000"/>
                                        <p:tgtEl>
                                          <p:spTgt spid="106"/>
                                        </p:tgtEl>
                                      </p:cBhvr>
                                    </p:animEffect>
                                    <p:anim calcmode="lin" valueType="num">
                                      <p:cBhvr>
                                        <p:cTn id="32" dur="1000" fill="hold"/>
                                        <p:tgtEl>
                                          <p:spTgt spid="106"/>
                                        </p:tgtEl>
                                        <p:attrNameLst>
                                          <p:attrName>ppt_x</p:attrName>
                                        </p:attrNameLst>
                                      </p:cBhvr>
                                      <p:tavLst>
                                        <p:tav tm="0">
                                          <p:val>
                                            <p:strVal val="#ppt_x"/>
                                          </p:val>
                                        </p:tav>
                                        <p:tav tm="100000">
                                          <p:val>
                                            <p:strVal val="#ppt_x"/>
                                          </p:val>
                                        </p:tav>
                                      </p:tavLst>
                                    </p:anim>
                                    <p:anim calcmode="lin" valueType="num">
                                      <p:cBhvr>
                                        <p:cTn id="33"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0"/>
                                        </p:tgtEl>
                                        <p:attrNameLst>
                                          <p:attrName>style.visibility</p:attrName>
                                        </p:attrNameLst>
                                      </p:cBhvr>
                                      <p:to>
                                        <p:strVal val="visible"/>
                                      </p:to>
                                    </p:set>
                                    <p:animEffect transition="in" filter="fade">
                                      <p:cBhvr>
                                        <p:cTn id="38" dur="500"/>
                                        <p:tgtEl>
                                          <p:spTgt spid="10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1000"/>
                                        <p:tgtEl>
                                          <p:spTgt spid="103"/>
                                        </p:tgtEl>
                                      </p:cBhvr>
                                    </p:animEffect>
                                    <p:anim calcmode="lin" valueType="num">
                                      <p:cBhvr>
                                        <p:cTn id="44" dur="1000" fill="hold"/>
                                        <p:tgtEl>
                                          <p:spTgt spid="103"/>
                                        </p:tgtEl>
                                        <p:attrNameLst>
                                          <p:attrName>ppt_x</p:attrName>
                                        </p:attrNameLst>
                                      </p:cBhvr>
                                      <p:tavLst>
                                        <p:tav tm="0">
                                          <p:val>
                                            <p:strVal val="#ppt_x"/>
                                          </p:val>
                                        </p:tav>
                                        <p:tav tm="100000">
                                          <p:val>
                                            <p:strVal val="#ppt_x"/>
                                          </p:val>
                                        </p:tav>
                                      </p:tavLst>
                                    </p:anim>
                                    <p:anim calcmode="lin" valueType="num">
                                      <p:cBhvr>
                                        <p:cTn id="45" dur="1000" fill="hold"/>
                                        <p:tgtEl>
                                          <p:spTgt spid="10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1000"/>
                                        <p:tgtEl>
                                          <p:spTgt spid="104"/>
                                        </p:tgtEl>
                                      </p:cBhvr>
                                    </p:animEffect>
                                    <p:anim calcmode="lin" valueType="num">
                                      <p:cBhvr>
                                        <p:cTn id="49" dur="1000" fill="hold"/>
                                        <p:tgtEl>
                                          <p:spTgt spid="104"/>
                                        </p:tgtEl>
                                        <p:attrNameLst>
                                          <p:attrName>ppt_x</p:attrName>
                                        </p:attrNameLst>
                                      </p:cBhvr>
                                      <p:tavLst>
                                        <p:tav tm="0">
                                          <p:val>
                                            <p:strVal val="#ppt_x"/>
                                          </p:val>
                                        </p:tav>
                                        <p:tav tm="100000">
                                          <p:val>
                                            <p:strVal val="#ppt_x"/>
                                          </p:val>
                                        </p:tav>
                                      </p:tavLst>
                                    </p:anim>
                                    <p:anim calcmode="lin" valueType="num">
                                      <p:cBhvr>
                                        <p:cTn id="50"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fade">
                                      <p:cBhvr>
                                        <p:cTn id="55"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8" grpId="0" animBg="1"/>
      <p:bldP spid="100" grpId="0"/>
      <p:bldP spid="1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705C185-2E20-4380-BCD6-4CE6DCE208A2}"/>
              </a:ext>
            </a:extLst>
          </p:cNvPr>
          <p:cNvPicPr>
            <a:picLocks noChangeAspect="1"/>
          </p:cNvPicPr>
          <p:nvPr/>
        </p:nvPicPr>
        <p:blipFill>
          <a:blip r:embed="rId2"/>
          <a:stretch>
            <a:fillRect/>
          </a:stretch>
        </p:blipFill>
        <p:spPr>
          <a:xfrm>
            <a:off x="-157089" y="7043225"/>
            <a:ext cx="2411655" cy="1842868"/>
          </a:xfrm>
          <a:prstGeom prst="rect">
            <a:avLst/>
          </a:prstGeom>
        </p:spPr>
      </p:pic>
      <p:pic>
        <p:nvPicPr>
          <p:cNvPr id="13" name="Picture 12">
            <a:extLst>
              <a:ext uri="{FF2B5EF4-FFF2-40B4-BE49-F238E27FC236}">
                <a16:creationId xmlns:a16="http://schemas.microsoft.com/office/drawing/2014/main" id="{3E538FB1-3E45-4307-977E-7F19500F605B}"/>
              </a:ext>
            </a:extLst>
          </p:cNvPr>
          <p:cNvPicPr>
            <a:picLocks noChangeAspect="1"/>
          </p:cNvPicPr>
          <p:nvPr/>
        </p:nvPicPr>
        <p:blipFill>
          <a:blip r:embed="rId3"/>
          <a:stretch>
            <a:fillRect/>
          </a:stretch>
        </p:blipFill>
        <p:spPr>
          <a:xfrm>
            <a:off x="2375993" y="6993402"/>
            <a:ext cx="9682071" cy="1861936"/>
          </a:xfrm>
          <a:prstGeom prst="rect">
            <a:avLst/>
          </a:prstGeom>
        </p:spPr>
      </p:pic>
      <p:pic>
        <p:nvPicPr>
          <p:cNvPr id="15" name="Picture 14">
            <a:extLst>
              <a:ext uri="{FF2B5EF4-FFF2-40B4-BE49-F238E27FC236}">
                <a16:creationId xmlns:a16="http://schemas.microsoft.com/office/drawing/2014/main" id="{F59CEA0B-B8B9-4706-9384-1659C4539277}"/>
              </a:ext>
            </a:extLst>
          </p:cNvPr>
          <p:cNvPicPr>
            <a:picLocks noChangeAspect="1"/>
          </p:cNvPicPr>
          <p:nvPr/>
        </p:nvPicPr>
        <p:blipFill rotWithShape="1">
          <a:blip r:embed="rId4"/>
          <a:srcRect r="66103"/>
          <a:stretch/>
        </p:blipFill>
        <p:spPr>
          <a:xfrm>
            <a:off x="7267393" y="2220644"/>
            <a:ext cx="2479524" cy="1859890"/>
          </a:xfrm>
          <a:prstGeom prst="rect">
            <a:avLst/>
          </a:prstGeom>
        </p:spPr>
      </p:pic>
      <p:pic>
        <p:nvPicPr>
          <p:cNvPr id="17" name="Picture 16">
            <a:extLst>
              <a:ext uri="{FF2B5EF4-FFF2-40B4-BE49-F238E27FC236}">
                <a16:creationId xmlns:a16="http://schemas.microsoft.com/office/drawing/2014/main" id="{49406F55-05CA-4CAE-9E62-B1004B63CD44}"/>
              </a:ext>
            </a:extLst>
          </p:cNvPr>
          <p:cNvPicPr>
            <a:picLocks noChangeAspect="1"/>
          </p:cNvPicPr>
          <p:nvPr/>
        </p:nvPicPr>
        <p:blipFill rotWithShape="1">
          <a:blip r:embed="rId5"/>
          <a:srcRect r="50459"/>
          <a:stretch/>
        </p:blipFill>
        <p:spPr>
          <a:xfrm>
            <a:off x="0" y="2245155"/>
            <a:ext cx="2410272" cy="1848550"/>
          </a:xfrm>
          <a:prstGeom prst="rect">
            <a:avLst/>
          </a:prstGeom>
        </p:spPr>
      </p:pic>
      <p:pic>
        <p:nvPicPr>
          <p:cNvPr id="18" name="Picture 17">
            <a:extLst>
              <a:ext uri="{FF2B5EF4-FFF2-40B4-BE49-F238E27FC236}">
                <a16:creationId xmlns:a16="http://schemas.microsoft.com/office/drawing/2014/main" id="{6B2E4062-B1AA-445D-9C0E-EAF113F39468}"/>
              </a:ext>
            </a:extLst>
          </p:cNvPr>
          <p:cNvPicPr>
            <a:picLocks noChangeAspect="1"/>
          </p:cNvPicPr>
          <p:nvPr/>
        </p:nvPicPr>
        <p:blipFill rotWithShape="1">
          <a:blip r:embed="rId5"/>
          <a:srcRect l="49254"/>
          <a:stretch/>
        </p:blipFill>
        <p:spPr>
          <a:xfrm>
            <a:off x="4806509" y="2241665"/>
            <a:ext cx="2468887" cy="1848550"/>
          </a:xfrm>
          <a:prstGeom prst="rect">
            <a:avLst/>
          </a:prstGeom>
        </p:spPr>
      </p:pic>
      <p:pic>
        <p:nvPicPr>
          <p:cNvPr id="19" name="Picture 18">
            <a:extLst>
              <a:ext uri="{FF2B5EF4-FFF2-40B4-BE49-F238E27FC236}">
                <a16:creationId xmlns:a16="http://schemas.microsoft.com/office/drawing/2014/main" id="{7C6BE91F-B819-4C02-8FB3-DF205023F81B}"/>
              </a:ext>
            </a:extLst>
          </p:cNvPr>
          <p:cNvPicPr>
            <a:picLocks noChangeAspect="1"/>
          </p:cNvPicPr>
          <p:nvPr/>
        </p:nvPicPr>
        <p:blipFill rotWithShape="1">
          <a:blip r:embed="rId4"/>
          <a:srcRect l="33478" r="33096"/>
          <a:stretch/>
        </p:blipFill>
        <p:spPr>
          <a:xfrm>
            <a:off x="9746917" y="2226924"/>
            <a:ext cx="2445083" cy="1859890"/>
          </a:xfrm>
          <a:prstGeom prst="rect">
            <a:avLst/>
          </a:prstGeom>
        </p:spPr>
      </p:pic>
      <p:pic>
        <p:nvPicPr>
          <p:cNvPr id="20" name="Picture 19">
            <a:extLst>
              <a:ext uri="{FF2B5EF4-FFF2-40B4-BE49-F238E27FC236}">
                <a16:creationId xmlns:a16="http://schemas.microsoft.com/office/drawing/2014/main" id="{928713C3-F8A8-472F-9263-5AE63B85E868}"/>
              </a:ext>
            </a:extLst>
          </p:cNvPr>
          <p:cNvPicPr>
            <a:picLocks noChangeAspect="1"/>
          </p:cNvPicPr>
          <p:nvPr/>
        </p:nvPicPr>
        <p:blipFill rotWithShape="1">
          <a:blip r:embed="rId4"/>
          <a:srcRect l="66942"/>
          <a:stretch/>
        </p:blipFill>
        <p:spPr>
          <a:xfrm>
            <a:off x="2394922" y="2234600"/>
            <a:ext cx="2418118" cy="1859890"/>
          </a:xfrm>
          <a:prstGeom prst="rect">
            <a:avLst/>
          </a:prstGeom>
        </p:spPr>
      </p:pic>
      <p:sp>
        <p:nvSpPr>
          <p:cNvPr id="22" name="TextBox 21">
            <a:extLst>
              <a:ext uri="{FF2B5EF4-FFF2-40B4-BE49-F238E27FC236}">
                <a16:creationId xmlns:a16="http://schemas.microsoft.com/office/drawing/2014/main" id="{224CA47D-64CF-4EB3-8E18-3797D932969D}"/>
              </a:ext>
            </a:extLst>
          </p:cNvPr>
          <p:cNvSpPr txBox="1"/>
          <p:nvPr/>
        </p:nvSpPr>
        <p:spPr>
          <a:xfrm>
            <a:off x="362857" y="377371"/>
            <a:ext cx="8724440" cy="1261884"/>
          </a:xfrm>
          <a:prstGeom prst="rect">
            <a:avLst/>
          </a:prstGeom>
          <a:noFill/>
        </p:spPr>
        <p:txBody>
          <a:bodyPr wrap="none" rtlCol="0">
            <a:spAutoFit/>
          </a:bodyPr>
          <a:lstStyle/>
          <a:p>
            <a:r>
              <a:rPr lang="en-US" sz="3200" dirty="0"/>
              <a:t>Tensor Calculus Videos on the Covariant Derivative:</a:t>
            </a:r>
          </a:p>
          <a:p>
            <a:r>
              <a:rPr lang="en-US" sz="4400" dirty="0">
                <a:solidFill>
                  <a:srgbClr val="FF0000"/>
                </a:solidFill>
              </a:rPr>
              <a:t>	(</a:t>
            </a:r>
            <a:r>
              <a:rPr lang="en-US" sz="4400" u="sng" dirty="0">
                <a:solidFill>
                  <a:srgbClr val="FF0000"/>
                </a:solidFill>
              </a:rPr>
              <a:t>see links in description</a:t>
            </a:r>
            <a:r>
              <a:rPr lang="en-US" sz="4400" dirty="0">
                <a:solidFill>
                  <a:srgbClr val="FF0000"/>
                </a:solidFill>
              </a:rPr>
              <a:t>)</a:t>
            </a:r>
            <a:endParaRPr lang="en-CA" sz="4400" dirty="0">
              <a:solidFill>
                <a:srgbClr val="FF0000"/>
              </a:solidFill>
            </a:endParaRPr>
          </a:p>
        </p:txBody>
      </p:sp>
      <p:sp>
        <p:nvSpPr>
          <p:cNvPr id="23" name="TextBox 22">
            <a:extLst>
              <a:ext uri="{FF2B5EF4-FFF2-40B4-BE49-F238E27FC236}">
                <a16:creationId xmlns:a16="http://schemas.microsoft.com/office/drawing/2014/main" id="{726BCACE-0439-413D-8F4A-5410D843320A}"/>
              </a:ext>
            </a:extLst>
          </p:cNvPr>
          <p:cNvSpPr txBox="1"/>
          <p:nvPr/>
        </p:nvSpPr>
        <p:spPr>
          <a:xfrm>
            <a:off x="496207" y="4492171"/>
            <a:ext cx="10613739" cy="2123658"/>
          </a:xfrm>
          <a:prstGeom prst="rect">
            <a:avLst/>
          </a:prstGeom>
          <a:noFill/>
        </p:spPr>
        <p:txBody>
          <a:bodyPr wrap="none" rtlCol="0">
            <a:spAutoFit/>
          </a:bodyPr>
          <a:lstStyle/>
          <a:p>
            <a:r>
              <a:rPr lang="en-US" sz="4400" dirty="0"/>
              <a:t>This video: </a:t>
            </a:r>
          </a:p>
          <a:p>
            <a:pPr marL="571500" indent="-571500">
              <a:buFont typeface="Arial" panose="020B0604020202020204" pitchFamily="34" charset="0"/>
              <a:buChar char="•"/>
            </a:pPr>
            <a:r>
              <a:rPr lang="en-US" sz="4400" dirty="0"/>
              <a:t>Covariant Derivative in </a:t>
            </a:r>
            <a:r>
              <a:rPr lang="en-US" sz="4400" u="sng" dirty="0"/>
              <a:t>flat spacetime only</a:t>
            </a:r>
            <a:r>
              <a:rPr lang="en-US" sz="4400" dirty="0"/>
              <a:t>!</a:t>
            </a:r>
          </a:p>
          <a:p>
            <a:pPr marL="571500" indent="-571500">
              <a:buFont typeface="Arial" panose="020B0604020202020204" pitchFamily="34" charset="0"/>
              <a:buChar char="•"/>
            </a:pPr>
            <a:r>
              <a:rPr lang="en-US" sz="4400" dirty="0"/>
              <a:t>Curved spacetimes will come later</a:t>
            </a:r>
            <a:endParaRPr lang="en-CA" sz="6000" dirty="0"/>
          </a:p>
        </p:txBody>
      </p:sp>
    </p:spTree>
    <p:extLst>
      <p:ext uri="{BB962C8B-B14F-4D97-AF65-F5344CB8AC3E}">
        <p14:creationId xmlns:p14="http://schemas.microsoft.com/office/powerpoint/2010/main" val="369689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anim calcmode="lin" valueType="num">
                                      <p:cBhvr>
                                        <p:cTn id="26" dur="500" fill="hold"/>
                                        <p:tgtEl>
                                          <p:spTgt spid="19"/>
                                        </p:tgtEl>
                                        <p:attrNameLst>
                                          <p:attrName>ppt_x</p:attrName>
                                        </p:attrNameLst>
                                      </p:cBhvr>
                                      <p:tavLst>
                                        <p:tav tm="0">
                                          <p:val>
                                            <p:strVal val="#ppt_x"/>
                                          </p:val>
                                        </p:tav>
                                        <p:tav tm="100000">
                                          <p:val>
                                            <p:strVal val="#ppt_x"/>
                                          </p:val>
                                        </p:tav>
                                      </p:tavLst>
                                    </p:anim>
                                    <p:anim calcmode="lin" valueType="num">
                                      <p:cBhvr>
                                        <p:cTn id="27" dur="500" fill="hold"/>
                                        <p:tgtEl>
                                          <p:spTgt spid="1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anim calcmode="lin" valueType="num">
                                      <p:cBhvr>
                                        <p:cTn id="32" dur="500" fill="hold"/>
                                        <p:tgtEl>
                                          <p:spTgt spid="20"/>
                                        </p:tgtEl>
                                        <p:attrNameLst>
                                          <p:attrName>ppt_x</p:attrName>
                                        </p:attrNameLst>
                                      </p:cBhvr>
                                      <p:tavLst>
                                        <p:tav tm="0">
                                          <p:val>
                                            <p:strVal val="#ppt_x"/>
                                          </p:val>
                                        </p:tav>
                                        <p:tav tm="100000">
                                          <p:val>
                                            <p:strVal val="#ppt_x"/>
                                          </p:val>
                                        </p:tav>
                                      </p:tavLst>
                                    </p:anim>
                                    <p:anim calcmode="lin" valueType="num">
                                      <p:cBhvr>
                                        <p:cTn id="3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7D3C7-491A-4684-9654-70A51DAEDE33}"/>
              </a:ext>
            </a:extLst>
          </p:cNvPr>
          <p:cNvSpPr txBox="1"/>
          <p:nvPr/>
        </p:nvSpPr>
        <p:spPr>
          <a:xfrm>
            <a:off x="0" y="125566"/>
            <a:ext cx="6947659" cy="707886"/>
          </a:xfrm>
          <a:prstGeom prst="rect">
            <a:avLst/>
          </a:prstGeom>
          <a:noFill/>
        </p:spPr>
        <p:txBody>
          <a:bodyPr wrap="square" rtlCol="0">
            <a:spAutoFit/>
          </a:bodyPr>
          <a:lstStyle/>
          <a:p>
            <a:r>
              <a:rPr lang="en-US" sz="4000" dirty="0"/>
              <a:t>4-position in </a:t>
            </a:r>
            <a:r>
              <a:rPr lang="en-US" sz="4000" dirty="0" err="1"/>
              <a:t>Rindler</a:t>
            </a:r>
            <a:r>
              <a:rPr lang="en-US" sz="4000" dirty="0"/>
              <a:t> coordinates</a:t>
            </a:r>
            <a:endParaRPr lang="en-CA" sz="4000" u="sng"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B20E00-611D-4FF8-9F40-B71AA2A8CD5A}"/>
                  </a:ext>
                </a:extLst>
              </p:cNvPr>
              <p:cNvSpPr txBox="1"/>
              <p:nvPr/>
            </p:nvSpPr>
            <p:spPr>
              <a:xfrm>
                <a:off x="438150" y="4050021"/>
                <a:ext cx="9325182" cy="2519985"/>
              </a:xfrm>
              <a:prstGeom prst="rect">
                <a:avLst/>
              </a:prstGeom>
              <a:noFill/>
              <a:effectLst>
                <a:softEdge rad="127000"/>
              </a:effectLst>
            </p:spPr>
            <p:txBody>
              <a:bodyPr wrap="none" rtlCol="0">
                <a:spAutoFit/>
              </a:bodyPr>
              <a:lstStyle/>
              <a:p>
                <a:pPr>
                  <a:spcAft>
                    <a:spcPts val="1200"/>
                  </a:spcAft>
                </a:pPr>
                <a14:m>
                  <m:oMath xmlns:m="http://schemas.openxmlformats.org/officeDocument/2006/math">
                    <m:acc>
                      <m:accPr>
                        <m:chr m:val="⃗"/>
                        <m:ctrlPr>
                          <a:rPr lang="en-US" sz="6000" i="1" smtClean="0">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r>
                      <a:rPr lang="en-US" sz="6000" b="0" i="1" smtClean="0">
                        <a:solidFill>
                          <a:schemeClr val="tx1"/>
                        </a:solidFill>
                        <a:latin typeface="Cambria Math" panose="02040503050406030204" pitchFamily="18" charset="0"/>
                      </a:rPr>
                      <m:t>=</m:t>
                    </m:r>
                    <m:r>
                      <a:rPr lang="en-US" sz="6000" b="0" i="1" smtClean="0">
                        <a:solidFill>
                          <a:schemeClr val="tx1"/>
                        </a:solidFill>
                        <a:latin typeface="Cambria Math" panose="02040503050406030204" pitchFamily="18" charset="0"/>
                      </a:rPr>
                      <m:t>𝑐𝑡</m:t>
                    </m:r>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𝑡</m:t>
                            </m:r>
                          </m:sub>
                        </m:sSub>
                      </m:e>
                    </m:acc>
                    <m:r>
                      <a:rPr lang="en-US" sz="6000" b="0" i="1" smtClean="0">
                        <a:solidFill>
                          <a:schemeClr val="tx1"/>
                        </a:solidFill>
                        <a:latin typeface="Cambria Math" panose="02040503050406030204" pitchFamily="18" charset="0"/>
                      </a:rPr>
                      <m:t>+</m:t>
                    </m:r>
                    <m:r>
                      <a:rPr lang="en-US" sz="6000" b="0" i="1" smtClean="0">
                        <a:solidFill>
                          <a:srgbClr val="0070C0"/>
                        </a:solidFill>
                        <a:latin typeface="Cambria Math" panose="02040503050406030204" pitchFamily="18" charset="0"/>
                      </a:rPr>
                      <m:t>𝑥</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r>
                      <a:rPr lang="en-US" sz="6000" i="1">
                        <a:latin typeface="Cambria Math" panose="02040503050406030204" pitchFamily="18" charset="0"/>
                      </a:rPr>
                      <m:t>+</m:t>
                    </m:r>
                    <m:r>
                      <a:rPr lang="en-US" sz="6000" b="0" i="1" smtClean="0">
                        <a:solidFill>
                          <a:srgbClr val="0070C0"/>
                        </a:solidFill>
                        <a:latin typeface="Cambria Math" panose="02040503050406030204" pitchFamily="18" charset="0"/>
                      </a:rPr>
                      <m:t>𝑦</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𝑦</m:t>
                            </m:r>
                          </m:sub>
                        </m:sSub>
                      </m:e>
                    </m:acc>
                    <m:r>
                      <a:rPr lang="en-US" sz="6000" i="1">
                        <a:latin typeface="Cambria Math" panose="02040503050406030204" pitchFamily="18" charset="0"/>
                      </a:rPr>
                      <m:t>+</m:t>
                    </m:r>
                    <m:r>
                      <a:rPr lang="en-US" sz="6000" b="0" i="1" smtClean="0">
                        <a:solidFill>
                          <a:srgbClr val="0070C0"/>
                        </a:solidFill>
                        <a:latin typeface="Cambria Math" panose="02040503050406030204" pitchFamily="18" charset="0"/>
                      </a:rPr>
                      <m:t>𝑧</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𝑧</m:t>
                            </m:r>
                          </m:sub>
                        </m:sSub>
                      </m:e>
                    </m:acc>
                  </m:oMath>
                </a14:m>
                <a:r>
                  <a:rPr lang="en-US" sz="6000" dirty="0"/>
                  <a:t> </a:t>
                </a:r>
              </a:p>
              <a:p>
                <a:pPr>
                  <a:spcAft>
                    <a:spcPts val="1200"/>
                  </a:spcAft>
                </a:pPr>
                <a14:m>
                  <m:oMath xmlns:m="http://schemas.openxmlformats.org/officeDocument/2006/math">
                    <m:acc>
                      <m:accPr>
                        <m:chr m:val="⃗"/>
                        <m:ctrlPr>
                          <a:rPr lang="en-US" sz="6000" i="1" smtClean="0">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r>
                      <a:rPr lang="en-US" sz="6000" b="0" i="1" smtClean="0">
                        <a:solidFill>
                          <a:schemeClr val="tx1"/>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acc>
                      <m:accPr>
                        <m:chr m:val="̃"/>
                        <m:ctrlPr>
                          <a:rPr lang="en-US" sz="6000" b="0" i="1" smtClean="0">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r>
                      <a:rPr lang="en-US" sz="6000" i="1">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𝑦</m:t>
                        </m:r>
                      </m:e>
                    </m:acc>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r>
                      <a:rPr lang="en-US" sz="6000" i="1">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𝑧</m:t>
                        </m:r>
                      </m:e>
                    </m:acc>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𝑧</m:t>
                                </m:r>
                              </m:sub>
                            </m:sSub>
                          </m:e>
                        </m:acc>
                      </m:e>
                    </m:acc>
                  </m:oMath>
                </a14:m>
                <a:r>
                  <a:rPr lang="en-US" sz="6000" b="0" dirty="0">
                    <a:solidFill>
                      <a:schemeClr val="tx1"/>
                    </a:solidFill>
                  </a:rPr>
                  <a:t> </a:t>
                </a:r>
              </a:p>
            </p:txBody>
          </p:sp>
        </mc:Choice>
        <mc:Fallback xmlns="">
          <p:sp>
            <p:nvSpPr>
              <p:cNvPr id="5" name="TextBox 4">
                <a:extLst>
                  <a:ext uri="{FF2B5EF4-FFF2-40B4-BE49-F238E27FC236}">
                    <a16:creationId xmlns:a16="http://schemas.microsoft.com/office/drawing/2014/main" id="{C9B20E00-611D-4FF8-9F40-B71AA2A8CD5A}"/>
                  </a:ext>
                </a:extLst>
              </p:cNvPr>
              <p:cNvSpPr txBox="1">
                <a:spLocks noRot="1" noChangeAspect="1" noMove="1" noResize="1" noEditPoints="1" noAdjustHandles="1" noChangeArrowheads="1" noChangeShapeType="1" noTextEdit="1"/>
              </p:cNvSpPr>
              <p:nvPr/>
            </p:nvSpPr>
            <p:spPr>
              <a:xfrm>
                <a:off x="438150" y="4050021"/>
                <a:ext cx="9325182" cy="2519985"/>
              </a:xfrm>
              <a:prstGeom prst="rect">
                <a:avLst/>
              </a:prstGeom>
              <a:blipFill>
                <a:blip r:embed="rId4"/>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F9C891-666E-4F9D-8B1B-7CE2D39255D0}"/>
                  </a:ext>
                </a:extLst>
              </p:cNvPr>
              <p:cNvSpPr txBox="1"/>
              <p:nvPr/>
            </p:nvSpPr>
            <p:spPr>
              <a:xfrm>
                <a:off x="7212746" y="205108"/>
                <a:ext cx="4760632" cy="3530582"/>
              </a:xfrm>
              <a:prstGeom prst="rect">
                <a:avLst/>
              </a:prstGeom>
              <a:noFill/>
              <a:ln w="38100">
                <a:solidFill>
                  <a:schemeClr val="tx1"/>
                </a:solidFill>
              </a:ln>
            </p:spPr>
            <p:txBody>
              <a:bodyPr wrap="square">
                <a:spAutoFit/>
              </a:bodyPr>
              <a:lstStyle/>
              <a:p>
                <a14:m>
                  <m:oMath xmlns:m="http://schemas.openxmlformats.org/officeDocument/2006/math">
                    <m:acc>
                      <m:accPr>
                        <m:chr m:val="⃗"/>
                        <m:ctrlPr>
                          <a:rPr lang="en-US" sz="4000" i="1" smtClean="0">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m:t>
                    </m:r>
                    <m:r>
                      <a:rPr lang="en-US" sz="4000" b="0" i="1" smtClean="0">
                        <a:latin typeface="Cambria Math" panose="02040503050406030204" pitchFamily="18" charset="0"/>
                      </a:rPr>
                      <m:t>    </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f>
                      <m:fPr>
                        <m:ctrlPr>
                          <a:rPr lang="en-US" sz="4000" i="1">
                            <a:latin typeface="Cambria Math" panose="02040503050406030204" pitchFamily="18" charset="0"/>
                          </a:rPr>
                        </m:ctrlPr>
                      </m:fPr>
                      <m:num>
                        <m:r>
                          <a:rPr lang="en-US" sz="4000" i="1">
                            <a:solidFill>
                              <a:srgbClr val="0070C0"/>
                            </a:solidFill>
                            <a:latin typeface="Cambria Math" panose="02040503050406030204" pitchFamily="18" charset="0"/>
                          </a:rPr>
                          <m:t>𝑥</m:t>
                        </m:r>
                      </m:num>
                      <m:den>
                        <m:sSup>
                          <m:sSupPr>
                            <m:ctrlPr>
                              <a:rPr lang="en-US" sz="4000" i="1">
                                <a:latin typeface="Cambria Math" panose="02040503050406030204" pitchFamily="18" charset="0"/>
                              </a:rPr>
                            </m:ctrlPr>
                          </m:sSupPr>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sup>
                            <m:r>
                              <a:rPr lang="en-US" sz="4000" i="1">
                                <a:latin typeface="Cambria Math" panose="02040503050406030204" pitchFamily="18" charset="0"/>
                              </a:rPr>
                              <m:t>2</m:t>
                            </m:r>
                          </m:sup>
                        </m:sSup>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e>
                    </m:acc>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a14:m>
                <a:r>
                  <a:rPr lang="en-CA" sz="4000" dirty="0"/>
                  <a:t> </a:t>
                </a:r>
              </a:p>
              <a:p>
                <a14:m>
                  <m:oMath xmlns:m="http://schemas.openxmlformats.org/officeDocument/2006/math">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num>
                      <m:den>
                        <m:r>
                          <a:rPr lang="en-US" sz="4000" i="1">
                            <a:latin typeface="Cambria Math" panose="02040503050406030204" pitchFamily="18" charset="0"/>
                          </a:rPr>
                          <m:t>𝛼</m:t>
                        </m:r>
                      </m:den>
                    </m:f>
                    <m:f>
                      <m:fPr>
                        <m:ctrlPr>
                          <a:rPr lang="en-US" sz="4000" i="1">
                            <a:latin typeface="Cambria Math" panose="02040503050406030204" pitchFamily="18" charset="0"/>
                          </a:rPr>
                        </m:ctrlPr>
                      </m:fPr>
                      <m:num>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num>
                      <m:den>
                        <m:sSup>
                          <m:sSupPr>
                            <m:ctrlPr>
                              <a:rPr lang="en-US" sz="4000" i="1">
                                <a:latin typeface="Cambria Math" panose="02040503050406030204" pitchFamily="18" charset="0"/>
                              </a:rPr>
                            </m:ctrlPr>
                          </m:sSupPr>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sup>
                            <m:r>
                              <a:rPr lang="en-US" sz="4000" i="1">
                                <a:latin typeface="Cambria Math" panose="02040503050406030204" pitchFamily="18" charset="0"/>
                              </a:rPr>
                              <m:t>2</m:t>
                            </m:r>
                          </m:sup>
                        </m:sSup>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solidFill>
                              <a:srgbClr val="0070C0"/>
                            </a:solidFill>
                            <a:latin typeface="Cambria Math" panose="02040503050406030204" pitchFamily="18" charset="0"/>
                          </a:rPr>
                          <m:t>𝑥</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a14:m>
                <a:r>
                  <a:rPr lang="en-CA" sz="4000" dirty="0"/>
                  <a:t> </a:t>
                </a:r>
              </a:p>
              <a:p>
                <a14:m>
                  <m:oMath xmlns:m="http://schemas.openxmlformats.org/officeDocument/2006/math">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b="0" i="1" smtClean="0">
                                <a:solidFill>
                                  <a:srgbClr val="002060"/>
                                </a:solidFill>
                                <a:latin typeface="Cambria Math" panose="02040503050406030204" pitchFamily="18" charset="0"/>
                              </a:rPr>
                              <m:t>𝑦</m:t>
                            </m:r>
                          </m:sub>
                        </m:sSub>
                      </m:e>
                    </m:acc>
                    <m:r>
                      <a:rPr lang="en-US" sz="4000" i="1">
                        <a:latin typeface="Cambria Math" panose="02040503050406030204" pitchFamily="18" charset="0"/>
                      </a:rPr>
                      <m:t>=</m:t>
                    </m:r>
                    <m:r>
                      <a:rPr lang="en-US" sz="4000" b="0" i="1" smtClean="0">
                        <a:latin typeface="Cambria Math" panose="02040503050406030204" pitchFamily="18" charset="0"/>
                      </a:rPr>
                      <m:t>   </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𝑦</m:t>
                                </m:r>
                              </m:sub>
                            </m:sSub>
                          </m:e>
                        </m:acc>
                      </m:e>
                    </m:acc>
                  </m:oMath>
                </a14:m>
                <a:r>
                  <a:rPr lang="en-CA" sz="4000" dirty="0"/>
                  <a:t> </a:t>
                </a:r>
              </a:p>
              <a:p>
                <a14:m>
                  <m:oMath xmlns:m="http://schemas.openxmlformats.org/officeDocument/2006/math">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b="0" i="1" smtClean="0">
                                <a:solidFill>
                                  <a:srgbClr val="002060"/>
                                </a:solidFill>
                                <a:latin typeface="Cambria Math" panose="02040503050406030204" pitchFamily="18" charset="0"/>
                              </a:rPr>
                              <m:t>𝑧</m:t>
                            </m:r>
                          </m:sub>
                        </m:sSub>
                      </m:e>
                    </m:acc>
                    <m:r>
                      <a:rPr lang="en-US" sz="4000" i="1">
                        <a:latin typeface="Cambria Math" panose="02040503050406030204" pitchFamily="18" charset="0"/>
                      </a:rPr>
                      <m:t>=</m:t>
                    </m:r>
                    <m:r>
                      <a:rPr lang="en-US" sz="4000" b="0" i="1" smtClean="0">
                        <a:latin typeface="Cambria Math" panose="02040503050406030204" pitchFamily="18" charset="0"/>
                      </a:rPr>
                      <m:t>    </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𝑧</m:t>
                                </m:r>
                              </m:sub>
                            </m:sSub>
                          </m:e>
                        </m:acc>
                      </m:e>
                    </m:acc>
                  </m:oMath>
                </a14:m>
                <a:r>
                  <a:rPr lang="en-CA" sz="4000" dirty="0"/>
                  <a:t> </a:t>
                </a:r>
              </a:p>
            </p:txBody>
          </p:sp>
        </mc:Choice>
        <mc:Fallback xmlns="">
          <p:sp>
            <p:nvSpPr>
              <p:cNvPr id="8" name="TextBox 7">
                <a:extLst>
                  <a:ext uri="{FF2B5EF4-FFF2-40B4-BE49-F238E27FC236}">
                    <a16:creationId xmlns:a16="http://schemas.microsoft.com/office/drawing/2014/main" id="{6CF9C891-666E-4F9D-8B1B-7CE2D39255D0}"/>
                  </a:ext>
                </a:extLst>
              </p:cNvPr>
              <p:cNvSpPr txBox="1">
                <a:spLocks noRot="1" noChangeAspect="1" noMove="1" noResize="1" noEditPoints="1" noAdjustHandles="1" noChangeArrowheads="1" noChangeShapeType="1" noTextEdit="1"/>
              </p:cNvSpPr>
              <p:nvPr/>
            </p:nvSpPr>
            <p:spPr>
              <a:xfrm>
                <a:off x="7212746" y="205108"/>
                <a:ext cx="4760632" cy="3530582"/>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84E7A39-61E0-4CAA-85C1-80308F61E31A}"/>
                  </a:ext>
                </a:extLst>
              </p:cNvPr>
              <p:cNvSpPr/>
              <p:nvPr/>
            </p:nvSpPr>
            <p:spPr>
              <a:xfrm>
                <a:off x="1371612" y="944771"/>
                <a:ext cx="4019538" cy="2748958"/>
              </a:xfrm>
              <a:prstGeom prst="rect">
                <a:avLst/>
              </a:prstGeom>
              <a:solidFill>
                <a:schemeClr val="bg1"/>
              </a:solidFill>
              <a:ln w="38100">
                <a:solidFill>
                  <a:schemeClr val="tx1"/>
                </a:solidFill>
              </a:ln>
            </p:spPr>
            <p:txBody>
              <a:bodyPr wrap="square">
                <a:spAutoFit/>
              </a:bodyPr>
              <a:lstStyle/>
              <a:p>
                <a14:m>
                  <m:oMath xmlns:m="http://schemas.openxmlformats.org/officeDocument/2006/math">
                    <m:r>
                      <a:rPr lang="en-US" sz="3600" i="1" smtClean="0">
                        <a:latin typeface="Cambria Math" panose="02040503050406030204" pitchFamily="18" charset="0"/>
                      </a:rPr>
                      <m:t>𝑐</m:t>
                    </m:r>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𝑡</m:t>
                        </m:r>
                      </m:e>
                    </m:acc>
                    <m:r>
                      <a:rPr lang="x-IV_mathan" sz="3600">
                        <a:latin typeface="Cambria Math" panose="02040503050406030204" pitchFamily="18" charset="0"/>
                      </a:rPr>
                      <m:t>=</m:t>
                    </m:r>
                    <m:f>
                      <m:fPr>
                        <m:ctrlPr>
                          <a:rPr lang="en-US" sz="3600" i="1">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𝑐</m:t>
                            </m:r>
                          </m:e>
                          <m:sup>
                            <m:r>
                              <a:rPr lang="en-US" sz="3600" i="1">
                                <a:latin typeface="Cambria Math" panose="02040503050406030204" pitchFamily="18" charset="0"/>
                              </a:rPr>
                              <m:t>2</m:t>
                            </m:r>
                          </m:sup>
                        </m:sSup>
                      </m:num>
                      <m:den>
                        <m:r>
                          <a:rPr lang="en-US" sz="3600" i="1">
                            <a:latin typeface="Cambria Math" panose="02040503050406030204" pitchFamily="18" charset="0"/>
                          </a:rPr>
                          <m:t>𝛼</m:t>
                        </m:r>
                      </m:den>
                    </m:f>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arctanh</m:t>
                        </m:r>
                      </m:fName>
                      <m:e>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𝑐</m:t>
                                </m:r>
                                <m:r>
                                  <a:rPr lang="en-US" sz="3600" i="1">
                                    <a:solidFill>
                                      <a:srgbClr val="0070C0"/>
                                    </a:solidFill>
                                    <a:latin typeface="Cambria Math" panose="02040503050406030204" pitchFamily="18" charset="0"/>
                                  </a:rPr>
                                  <m:t>𝑡</m:t>
                                </m:r>
                              </m:num>
                              <m:den>
                                <m:r>
                                  <a:rPr lang="en-US" sz="3600" i="1">
                                    <a:solidFill>
                                      <a:srgbClr val="0070C0"/>
                                    </a:solidFill>
                                    <a:latin typeface="Cambria Math" panose="02040503050406030204" pitchFamily="18" charset="0"/>
                                  </a:rPr>
                                  <m:t>𝑥</m:t>
                                </m:r>
                              </m:den>
                            </m:f>
                          </m:e>
                        </m:d>
                      </m:e>
                    </m:func>
                  </m:oMath>
                </a14:m>
                <a:r>
                  <a:rPr lang="en-US" sz="3600" i="1" dirty="0">
                    <a:solidFill>
                      <a:srgbClr val="FF0000"/>
                    </a:solidFill>
                    <a:latin typeface="Cambria Math" panose="02040503050406030204" pitchFamily="18" charset="0"/>
                  </a:rPr>
                  <a:t> </a:t>
                </a:r>
              </a:p>
              <a:p>
                <a:r>
                  <a:rPr lang="en-US" sz="3600" dirty="0">
                    <a:solidFill>
                      <a:srgbClr val="FF0000"/>
                    </a:solidFill>
                  </a:rPr>
                  <a:t> </a:t>
                </a:r>
                <a14:m>
                  <m:oMath xmlns:m="http://schemas.openxmlformats.org/officeDocument/2006/math">
                    <m:acc>
                      <m:accPr>
                        <m:chr m:val="̃"/>
                        <m:ctrlPr>
                          <a:rPr lang="en-US" sz="3600" i="1">
                            <a:solidFill>
                              <a:srgbClr val="FF0000"/>
                            </a:solidFill>
                            <a:latin typeface="Cambria Math" panose="02040503050406030204" pitchFamily="18" charset="0"/>
                          </a:rPr>
                        </m:ctrlPr>
                      </m:accPr>
                      <m:e>
                        <m:r>
                          <a:rPr lang="en-US" sz="3600" i="1">
                            <a:solidFill>
                              <a:srgbClr val="FF0000"/>
                            </a:solidFill>
                            <a:latin typeface="Cambria Math" panose="02040503050406030204" pitchFamily="18" charset="0"/>
                          </a:rPr>
                          <m:t>𝑥</m:t>
                        </m:r>
                      </m:e>
                    </m:acc>
                    <m:r>
                      <a:rPr lang="x-IV_mathan" sz="3600">
                        <a:latin typeface="Cambria Math" panose="02040503050406030204" pitchFamily="18" charset="0"/>
                      </a:rPr>
                      <m:t>=</m:t>
                    </m:r>
                    <m:rad>
                      <m:radPr>
                        <m:degHide m:val="on"/>
                        <m:ctrlPr>
                          <a:rPr lang="en-US" sz="3600" i="1">
                            <a:latin typeface="Cambria Math" panose="02040503050406030204" pitchFamily="18" charset="0"/>
                          </a:rPr>
                        </m:ctrlPr>
                      </m:radPr>
                      <m:deg/>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r>
                                  <a:rPr lang="en-US" sz="3600" i="1">
                                    <a:solidFill>
                                      <a:srgbClr val="0070C0"/>
                                    </a:solidFill>
                                    <a:latin typeface="Cambria Math" panose="02040503050406030204" pitchFamily="18" charset="0"/>
                                  </a:rPr>
                                  <m:t>𝑥</m:t>
                                </m:r>
                              </m:e>
                            </m:d>
                          </m:e>
                          <m:sup>
                            <m:r>
                              <a:rPr lang="en-US" sz="3600" i="1">
                                <a:latin typeface="Cambria Math" panose="02040503050406030204" pitchFamily="18" charset="0"/>
                              </a:rPr>
                              <m:t>2</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r>
                                  <a:rPr lang="en-US" sz="3600" i="1">
                                    <a:latin typeface="Cambria Math" panose="02040503050406030204" pitchFamily="18" charset="0"/>
                                  </a:rPr>
                                  <m:t>𝑐</m:t>
                                </m:r>
                                <m:r>
                                  <a:rPr lang="en-US" sz="3600" i="1">
                                    <a:solidFill>
                                      <a:srgbClr val="0070C0"/>
                                    </a:solidFill>
                                    <a:latin typeface="Cambria Math" panose="02040503050406030204" pitchFamily="18" charset="0"/>
                                  </a:rPr>
                                  <m:t>𝑡</m:t>
                                </m:r>
                              </m:e>
                            </m:d>
                          </m:e>
                          <m:sup>
                            <m:r>
                              <a:rPr lang="en-US" sz="3600" i="1">
                                <a:latin typeface="Cambria Math" panose="02040503050406030204" pitchFamily="18" charset="0"/>
                              </a:rPr>
                              <m:t>2</m:t>
                            </m:r>
                          </m:sup>
                        </m:sSup>
                      </m:e>
                    </m:rad>
                  </m:oMath>
                </a14:m>
                <a:endParaRPr lang="x-IV_mathan" sz="3600" dirty="0"/>
              </a:p>
              <a:p>
                <a:r>
                  <a:rPr lang="en-US" sz="3600" dirty="0">
                    <a:solidFill>
                      <a:srgbClr val="FF0000"/>
                    </a:solidFill>
                  </a:rPr>
                  <a:t> </a:t>
                </a:r>
                <a14:m>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𝑦</m:t>
                        </m:r>
                      </m:e>
                    </m:acc>
                    <m:r>
                      <a:rPr lang="x-IV_mathan" sz="3600">
                        <a:latin typeface="Cambria Math" panose="02040503050406030204" pitchFamily="18" charset="0"/>
                      </a:rPr>
                      <m:t>=</m:t>
                    </m:r>
                    <m:r>
                      <a:rPr lang="en-US" sz="3600" i="1" smtClean="0">
                        <a:solidFill>
                          <a:srgbClr val="0070C0"/>
                        </a:solidFill>
                        <a:latin typeface="Cambria Math" panose="02040503050406030204" pitchFamily="18" charset="0"/>
                      </a:rPr>
                      <m:t>𝑦</m:t>
                    </m:r>
                  </m:oMath>
                </a14:m>
                <a:endParaRPr lang="" sz="3600" dirty="0"/>
              </a:p>
              <a:p>
                <a:r>
                  <a:rPr lang="en-US" sz="3600" dirty="0">
                    <a:solidFill>
                      <a:srgbClr val="FF0000"/>
                    </a:solidFill>
                  </a:rPr>
                  <a:t> </a:t>
                </a:r>
                <a14:m>
                  <m:oMath xmlns:m="http://schemas.openxmlformats.org/officeDocument/2006/math">
                    <m:acc>
                      <m:accPr>
                        <m:chr m:val="̃"/>
                        <m:ctrlPr>
                          <a:rPr lang="en-US" sz="360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𝑧</m:t>
                        </m:r>
                      </m:e>
                    </m:acc>
                    <m:r>
                      <a:rPr lang="x-IV_mathan" sz="3600">
                        <a:latin typeface="Cambria Math" panose="02040503050406030204" pitchFamily="18" charset="0"/>
                      </a:rPr>
                      <m:t>=</m:t>
                    </m:r>
                    <m:r>
                      <a:rPr lang="en-US" sz="3600" i="1" smtClean="0">
                        <a:solidFill>
                          <a:srgbClr val="0070C0"/>
                        </a:solidFill>
                        <a:latin typeface="Cambria Math" panose="02040503050406030204" pitchFamily="18" charset="0"/>
                      </a:rPr>
                      <m:t>𝑧</m:t>
                    </m:r>
                  </m:oMath>
                </a14:m>
                <a:endParaRPr lang="x-IV_mathan" sz="3600" dirty="0"/>
              </a:p>
            </p:txBody>
          </p:sp>
        </mc:Choice>
        <mc:Fallback xmlns="">
          <p:sp>
            <p:nvSpPr>
              <p:cNvPr id="6" name="Rectangle 5">
                <a:extLst>
                  <a:ext uri="{FF2B5EF4-FFF2-40B4-BE49-F238E27FC236}">
                    <a16:creationId xmlns:a16="http://schemas.microsoft.com/office/drawing/2014/main" id="{A84E7A39-61E0-4CAA-85C1-80308F61E31A}"/>
                  </a:ext>
                </a:extLst>
              </p:cNvPr>
              <p:cNvSpPr>
                <a:spLocks noRot="1" noChangeAspect="1" noMove="1" noResize="1" noEditPoints="1" noAdjustHandles="1" noChangeArrowheads="1" noChangeShapeType="1" noTextEdit="1"/>
              </p:cNvSpPr>
              <p:nvPr/>
            </p:nvSpPr>
            <p:spPr>
              <a:xfrm>
                <a:off x="1371612" y="944771"/>
                <a:ext cx="4019538" cy="2748958"/>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3484308041"/>
      </p:ext>
    </p:extLst>
  </p:cSld>
  <p:clrMapOvr>
    <a:masterClrMapping/>
  </p:clrMapOvr>
  <mc:AlternateContent xmlns:mc="http://schemas.openxmlformats.org/markup-compatibility/2006" xmlns:p14="http://schemas.microsoft.com/office/powerpoint/2010/main">
    <mc:Choice Requires="p14">
      <p:transition spd="slow" p14:dur="2000" advTm="27469"/>
    </mc:Choice>
    <mc:Fallback xmlns="">
      <p:transition spd="slow" advTm="274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CD3B-A6C7-457D-BBF2-44EE42CB3376}"/>
              </a:ext>
            </a:extLst>
          </p:cNvPr>
          <p:cNvSpPr>
            <a:spLocks noGrp="1"/>
          </p:cNvSpPr>
          <p:nvPr>
            <p:ph type="title"/>
          </p:nvPr>
        </p:nvSpPr>
        <p:spPr>
          <a:xfrm>
            <a:off x="72570" y="72570"/>
            <a:ext cx="7024916" cy="754743"/>
          </a:xfrm>
        </p:spPr>
        <p:txBody>
          <a:bodyPr/>
          <a:lstStyle/>
          <a:p>
            <a:r>
              <a:rPr lang="en-US" b="1" dirty="0"/>
              <a:t>Covariant Derivative</a:t>
            </a:r>
            <a:endParaRPr lang="en-CA"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756B1C1-F87E-4E99-B90E-B69F156190F0}"/>
                  </a:ext>
                </a:extLst>
              </p:cNvPr>
              <p:cNvSpPr txBox="1"/>
              <p:nvPr/>
            </p:nvSpPr>
            <p:spPr>
              <a:xfrm>
                <a:off x="438150" y="944871"/>
                <a:ext cx="5200591" cy="1287660"/>
              </a:xfrm>
              <a:prstGeom prst="rect">
                <a:avLst/>
              </a:prstGeom>
              <a:noFill/>
              <a:effectLst>
                <a:softEdge rad="127000"/>
              </a:effectLst>
            </p:spPr>
            <p:txBody>
              <a:bodyPr wrap="none" rtlCol="0">
                <a:spAutoFit/>
              </a:bodyPr>
              <a:lstStyle/>
              <a:p>
                <a:pPr>
                  <a:spcAft>
                    <a:spcPts val="1200"/>
                  </a:spcAft>
                </a:pPr>
                <a14:m>
                  <m:oMathPara xmlns:m="http://schemas.openxmlformats.org/officeDocument/2006/math">
                    <m:oMathParaPr>
                      <m:jc m:val="centerGroup"/>
                    </m:oMathParaPr>
                    <m:oMath xmlns:m="http://schemas.openxmlformats.org/officeDocument/2006/math">
                      <m:acc>
                        <m:accPr>
                          <m:chr m:val="⃗"/>
                          <m:ctrlPr>
                            <a:rPr lang="en-US" sz="6000" i="1" smtClean="0">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r>
                        <a:rPr lang="en-US" sz="6000" b="0" i="1" smtClean="0">
                          <a:solidFill>
                            <a:schemeClr val="tx1"/>
                          </a:solidFill>
                          <a:latin typeface="Cambria Math" panose="02040503050406030204" pitchFamily="18" charset="0"/>
                        </a:rPr>
                        <m:t>=</m:t>
                      </m:r>
                      <m:r>
                        <a:rPr lang="en-US" sz="6000" b="0" i="1" smtClean="0">
                          <a:solidFill>
                            <a:schemeClr val="tx1"/>
                          </a:solidFill>
                          <a:latin typeface="Cambria Math" panose="02040503050406030204" pitchFamily="18" charset="0"/>
                        </a:rPr>
                        <m:t>𝑐𝑡</m:t>
                      </m:r>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𝑡</m:t>
                              </m:r>
                            </m:sub>
                          </m:sSub>
                        </m:e>
                      </m:acc>
                      <m:r>
                        <a:rPr lang="en-US" sz="6000" b="0" i="1" smtClean="0">
                          <a:solidFill>
                            <a:schemeClr val="tx1"/>
                          </a:solidFill>
                          <a:latin typeface="Cambria Math" panose="02040503050406030204" pitchFamily="18" charset="0"/>
                        </a:rPr>
                        <m:t>+</m:t>
                      </m:r>
                      <m:r>
                        <a:rPr lang="en-US" sz="6000" b="0" i="1" smtClean="0">
                          <a:solidFill>
                            <a:srgbClr val="0070C0"/>
                          </a:solidFill>
                          <a:latin typeface="Cambria Math" panose="02040503050406030204" pitchFamily="18" charset="0"/>
                        </a:rPr>
                        <m:t>𝑥</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p>
            </p:txBody>
          </p:sp>
        </mc:Choice>
        <mc:Fallback xmlns="">
          <p:sp>
            <p:nvSpPr>
              <p:cNvPr id="3" name="TextBox 2">
                <a:extLst>
                  <a:ext uri="{FF2B5EF4-FFF2-40B4-BE49-F238E27FC236}">
                    <a16:creationId xmlns:a16="http://schemas.microsoft.com/office/drawing/2014/main" id="{5756B1C1-F87E-4E99-B90E-B69F156190F0}"/>
                  </a:ext>
                </a:extLst>
              </p:cNvPr>
              <p:cNvSpPr txBox="1">
                <a:spLocks noRot="1" noChangeAspect="1" noMove="1" noResize="1" noEditPoints="1" noAdjustHandles="1" noChangeArrowheads="1" noChangeShapeType="1" noTextEdit="1"/>
              </p:cNvSpPr>
              <p:nvPr/>
            </p:nvSpPr>
            <p:spPr>
              <a:xfrm>
                <a:off x="438150" y="944871"/>
                <a:ext cx="5200591" cy="1287660"/>
              </a:xfrm>
              <a:prstGeom prst="rect">
                <a:avLst/>
              </a:prstGeom>
              <a:blipFill>
                <a:blip r:embed="rId2"/>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4F6488-A772-4223-8FFC-54565B0ED7AE}"/>
                  </a:ext>
                </a:extLst>
              </p:cNvPr>
              <p:cNvSpPr txBox="1"/>
              <p:nvPr/>
            </p:nvSpPr>
            <p:spPr>
              <a:xfrm>
                <a:off x="7085218" y="921170"/>
                <a:ext cx="4605337" cy="113640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acc>
                        <m:accPr>
                          <m:chr m:val="̃"/>
                          <m:ctrlPr>
                            <a:rPr lang="en-US" sz="6000" b="0" i="1" smtClean="0">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oMath>
                  </m:oMathPara>
                </a14:m>
                <a:endParaRPr lang="en-CA" sz="6000" dirty="0"/>
              </a:p>
            </p:txBody>
          </p:sp>
        </mc:Choice>
        <mc:Fallback xmlns="">
          <p:sp>
            <p:nvSpPr>
              <p:cNvPr id="5" name="TextBox 4">
                <a:extLst>
                  <a:ext uri="{FF2B5EF4-FFF2-40B4-BE49-F238E27FC236}">
                    <a16:creationId xmlns:a16="http://schemas.microsoft.com/office/drawing/2014/main" id="{834F6488-A772-4223-8FFC-54565B0ED7AE}"/>
                  </a:ext>
                </a:extLst>
              </p:cNvPr>
              <p:cNvSpPr txBox="1">
                <a:spLocks noRot="1" noChangeAspect="1" noMove="1" noResize="1" noEditPoints="1" noAdjustHandles="1" noChangeArrowheads="1" noChangeShapeType="1" noTextEdit="1"/>
              </p:cNvSpPr>
              <p:nvPr/>
            </p:nvSpPr>
            <p:spPr>
              <a:xfrm>
                <a:off x="7085218" y="921170"/>
                <a:ext cx="4605337" cy="1136401"/>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D60D26E-A551-496E-B0AA-4C6B079A57B0}"/>
                  </a:ext>
                </a:extLst>
              </p:cNvPr>
              <p:cNvSpPr txBox="1"/>
              <p:nvPr/>
            </p:nvSpPr>
            <p:spPr>
              <a:xfrm>
                <a:off x="467647" y="2216919"/>
                <a:ext cx="7075335" cy="4305025"/>
              </a:xfrm>
              <a:prstGeom prst="rect">
                <a:avLst/>
              </a:prstGeom>
              <a:noFill/>
              <a:effectLst>
                <a:softEdge rad="127000"/>
              </a:effectLst>
            </p:spPr>
            <p:txBody>
              <a:bodyPr wrap="none" rtlCol="0">
                <a:spAutoFit/>
              </a:bodyPr>
              <a:lstStyle/>
              <a:p>
                <a:pPr>
                  <a:spcAft>
                    <a:spcPts val="1200"/>
                  </a:spcAft>
                </a:pPr>
                <a14:m>
                  <m:oMath xmlns:m="http://schemas.openxmlformats.org/officeDocument/2006/math">
                    <m:f>
                      <m:fPr>
                        <m:ctrlPr>
                          <a:rPr lang="en-US" sz="6000" i="1" smtClean="0">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r>
                      <a:rPr lang="en-US" sz="6000" b="0" i="1" smtClean="0">
                        <a:solidFill>
                          <a:schemeClr val="tx1"/>
                        </a:solidFill>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d>
                      <m:dPr>
                        <m:ctrlPr>
                          <a:rPr lang="en-US" sz="6000" b="0" i="1" smtClean="0">
                            <a:solidFill>
                              <a:schemeClr val="tx1"/>
                            </a:solidFill>
                            <a:latin typeface="Cambria Math" panose="02040503050406030204" pitchFamily="18" charset="0"/>
                          </a:rPr>
                        </m:ctrlPr>
                      </m:dPr>
                      <m:e>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𝑡</m:t>
                                </m:r>
                              </m:sub>
                            </m:sSub>
                          </m:e>
                        </m:acc>
                        <m:r>
                          <a:rPr lang="en-US" sz="6000" i="1">
                            <a:latin typeface="Cambria Math" panose="02040503050406030204" pitchFamily="18" charset="0"/>
                          </a:rPr>
                          <m:t>+</m:t>
                        </m:r>
                        <m:r>
                          <a:rPr lang="en-US" sz="6000" i="1">
                            <a:solidFill>
                              <a:srgbClr val="0070C0"/>
                            </a:solidFill>
                            <a:latin typeface="Cambria Math" panose="02040503050406030204" pitchFamily="18" charset="0"/>
                          </a:rPr>
                          <m:t>𝑥</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𝑥</m:t>
                                </m:r>
                              </m:sub>
                            </m:sSub>
                          </m:e>
                        </m:acc>
                      </m:e>
                    </m:d>
                  </m:oMath>
                </a14:m>
                <a:r>
                  <a:rPr lang="en-US" sz="6000" dirty="0"/>
                  <a:t>  </a:t>
                </a:r>
              </a:p>
              <a:p>
                <a:pPr>
                  <a:spcAft>
                    <a:spcPts val="1200"/>
                  </a:spcAft>
                </a:pPr>
                <a14:m>
                  <m:oMath xmlns:m="http://schemas.openxmlformats.org/officeDocument/2006/math">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r>
                          <a:rPr lang="en-US" sz="6000" b="0" i="1" smtClean="0">
                            <a:latin typeface="Cambria Math" panose="02040503050406030204" pitchFamily="18" charset="0"/>
                          </a:rPr>
                          <m:t> </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𝑡</m:t>
                            </m:r>
                          </m:sub>
                        </m:sSub>
                      </m:e>
                    </m:acc>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r>
                          <a:rPr lang="en-US" sz="6000" i="1">
                            <a:solidFill>
                              <a:srgbClr val="0070C0"/>
                            </a:solidFill>
                            <a:latin typeface="Cambria Math" panose="02040503050406030204" pitchFamily="18" charset="0"/>
                          </a:rPr>
                          <m:t>𝑥</m:t>
                        </m:r>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𝑥</m:t>
                            </m:r>
                          </m:sub>
                        </m:sSub>
                      </m:e>
                    </m:acc>
                  </m:oMath>
                </a14:m>
                <a:r>
                  <a:rPr lang="en-US" sz="6000" dirty="0"/>
                  <a:t> </a:t>
                </a:r>
              </a:p>
              <a:p>
                <a:pPr>
                  <a:spcAft>
                    <a:spcPts val="1200"/>
                  </a:spcAft>
                </a:pPr>
                <a:endParaRPr lang="en-US" sz="6000" dirty="0"/>
              </a:p>
            </p:txBody>
          </p:sp>
        </mc:Choice>
        <mc:Fallback xmlns="">
          <p:sp>
            <p:nvSpPr>
              <p:cNvPr id="6" name="TextBox 5">
                <a:extLst>
                  <a:ext uri="{FF2B5EF4-FFF2-40B4-BE49-F238E27FC236}">
                    <a16:creationId xmlns:a16="http://schemas.microsoft.com/office/drawing/2014/main" id="{CD60D26E-A551-496E-B0AA-4C6B079A57B0}"/>
                  </a:ext>
                </a:extLst>
              </p:cNvPr>
              <p:cNvSpPr txBox="1">
                <a:spLocks noRot="1" noChangeAspect="1" noMove="1" noResize="1" noEditPoints="1" noAdjustHandles="1" noChangeArrowheads="1" noChangeShapeType="1" noTextEdit="1"/>
              </p:cNvSpPr>
              <p:nvPr/>
            </p:nvSpPr>
            <p:spPr>
              <a:xfrm>
                <a:off x="467647" y="2216919"/>
                <a:ext cx="7075335" cy="4305025"/>
              </a:xfrm>
              <a:prstGeom prst="rect">
                <a:avLst/>
              </a:prstGeom>
              <a:blipFill>
                <a:blip r:embed="rId4"/>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7D485E-158F-47D5-BAAC-9D336A376C85}"/>
                  </a:ext>
                </a:extLst>
              </p:cNvPr>
              <p:cNvSpPr txBox="1"/>
              <p:nvPr/>
            </p:nvSpPr>
            <p:spPr>
              <a:xfrm>
                <a:off x="7085217" y="2399695"/>
                <a:ext cx="5106783" cy="2945037"/>
              </a:xfrm>
              <a:prstGeom prst="rect">
                <a:avLst/>
              </a:prstGeom>
              <a:noFill/>
            </p:spPr>
            <p:txBody>
              <a:bodyPr wrap="square">
                <a:spAutoFit/>
              </a:bodyPr>
              <a:lstStyle/>
              <a:p>
                <a14:m>
                  <m:oMath xmlns:m="http://schemas.openxmlformats.org/officeDocument/2006/math">
                    <m:r>
                      <a:rPr lang="en-US" sz="6000" b="0" i="1" smtClean="0">
                        <a:solidFill>
                          <a:schemeClr val="tx1"/>
                        </a:solidFill>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d>
                      <m:dPr>
                        <m:ctrlPr>
                          <a:rPr lang="en-US" sz="6000" b="0" i="1" smtClean="0">
                            <a:solidFill>
                              <a:schemeClr val="tx1"/>
                            </a:solidFill>
                            <a:latin typeface="Cambria Math" panose="02040503050406030204" pitchFamily="18" charset="0"/>
                          </a:rPr>
                        </m:ctrlPr>
                      </m:d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e>
                    </m:d>
                  </m:oMath>
                </a14:m>
                <a:r>
                  <a:rPr lang="en-CA" sz="6000" dirty="0"/>
                  <a:t> </a:t>
                </a:r>
              </a:p>
              <a:p>
                <a14:m>
                  <m:oMath xmlns:m="http://schemas.openxmlformats.org/officeDocument/2006/math">
                    <m:r>
                      <a:rPr lang="en-US" sz="6000" b="0" i="1" smtClean="0">
                        <a:solidFill>
                          <a:schemeClr val="tx1"/>
                        </a:solidFill>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r>
                      <a:rPr lang="en-US" sz="6000" b="0" i="1" smtClean="0">
                        <a:solidFill>
                          <a:schemeClr val="tx1"/>
                        </a:solidFill>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oMath>
                </a14:m>
                <a:r>
                  <a:rPr lang="en-CA" sz="6000" dirty="0"/>
                  <a:t> </a:t>
                </a:r>
              </a:p>
            </p:txBody>
          </p:sp>
        </mc:Choice>
        <mc:Fallback xmlns="">
          <p:sp>
            <p:nvSpPr>
              <p:cNvPr id="7" name="TextBox 6">
                <a:extLst>
                  <a:ext uri="{FF2B5EF4-FFF2-40B4-BE49-F238E27FC236}">
                    <a16:creationId xmlns:a16="http://schemas.microsoft.com/office/drawing/2014/main" id="{D17D485E-158F-47D5-BAAC-9D336A376C85}"/>
                  </a:ext>
                </a:extLst>
              </p:cNvPr>
              <p:cNvSpPr txBox="1">
                <a:spLocks noRot="1" noChangeAspect="1" noMove="1" noResize="1" noEditPoints="1" noAdjustHandles="1" noChangeArrowheads="1" noChangeShapeType="1" noTextEdit="1"/>
              </p:cNvSpPr>
              <p:nvPr/>
            </p:nvSpPr>
            <p:spPr>
              <a:xfrm>
                <a:off x="7085217" y="2399695"/>
                <a:ext cx="5106783" cy="2945037"/>
              </a:xfrm>
              <a:prstGeom prst="rect">
                <a:avLst/>
              </a:prstGeom>
              <a:blipFill>
                <a:blip r:embed="rId5"/>
                <a:stretch>
                  <a:fillRect/>
                </a:stretch>
              </a:blipFill>
            </p:spPr>
            <p:txBody>
              <a:bodyPr/>
              <a:lstStyle/>
              <a:p>
                <a:r>
                  <a:rPr lang="en-CA">
                    <a:noFill/>
                  </a:rPr>
                  <a:t> </a:t>
                </a:r>
              </a:p>
            </p:txBody>
          </p:sp>
        </mc:Fallback>
      </mc:AlternateContent>
      <p:grpSp>
        <p:nvGrpSpPr>
          <p:cNvPr id="9" name="Group 8">
            <a:extLst>
              <a:ext uri="{FF2B5EF4-FFF2-40B4-BE49-F238E27FC236}">
                <a16:creationId xmlns:a16="http://schemas.microsoft.com/office/drawing/2014/main" id="{5EF9BE40-A65E-41E8-9A5E-F1D61809E05B}"/>
              </a:ext>
            </a:extLst>
          </p:cNvPr>
          <p:cNvGrpSpPr/>
          <p:nvPr/>
        </p:nvGrpSpPr>
        <p:grpSpPr>
          <a:xfrm>
            <a:off x="7551175" y="3657600"/>
            <a:ext cx="4640826" cy="2964426"/>
            <a:chOff x="7551175" y="3657600"/>
            <a:chExt cx="4640826" cy="2964426"/>
          </a:xfrm>
        </p:grpSpPr>
        <p:sp>
          <p:nvSpPr>
            <p:cNvPr id="4" name="TextBox 3">
              <a:extLst>
                <a:ext uri="{FF2B5EF4-FFF2-40B4-BE49-F238E27FC236}">
                  <a16:creationId xmlns:a16="http://schemas.microsoft.com/office/drawing/2014/main" id="{FA0AA942-9677-4E11-9C9D-EF5AAF8DC4F3}"/>
                </a:ext>
              </a:extLst>
            </p:cNvPr>
            <p:cNvSpPr txBox="1"/>
            <p:nvPr/>
          </p:nvSpPr>
          <p:spPr>
            <a:xfrm>
              <a:off x="7551175" y="5606363"/>
              <a:ext cx="4640826" cy="1015663"/>
            </a:xfrm>
            <a:prstGeom prst="rect">
              <a:avLst/>
            </a:prstGeom>
            <a:noFill/>
          </p:spPr>
          <p:txBody>
            <a:bodyPr wrap="square" rtlCol="0">
              <a:spAutoFit/>
            </a:bodyPr>
            <a:lstStyle/>
            <a:p>
              <a:r>
                <a:rPr lang="en-US" sz="6000" dirty="0">
                  <a:solidFill>
                    <a:srgbClr val="00B050"/>
                  </a:solidFill>
                </a:rPr>
                <a:t>The hard part.</a:t>
              </a:r>
              <a:endParaRPr lang="en-CA" sz="6000" dirty="0">
                <a:solidFill>
                  <a:srgbClr val="00B050"/>
                </a:solidFill>
              </a:endParaRPr>
            </a:p>
          </p:txBody>
        </p:sp>
        <p:sp>
          <p:nvSpPr>
            <p:cNvPr id="8" name="Rectangle 7">
              <a:extLst>
                <a:ext uri="{FF2B5EF4-FFF2-40B4-BE49-F238E27FC236}">
                  <a16:creationId xmlns:a16="http://schemas.microsoft.com/office/drawing/2014/main" id="{78B5F6C6-9950-44A5-99CE-3BF503E3D56F}"/>
                </a:ext>
              </a:extLst>
            </p:cNvPr>
            <p:cNvSpPr/>
            <p:nvPr/>
          </p:nvSpPr>
          <p:spPr>
            <a:xfrm>
              <a:off x="10884309" y="3657600"/>
              <a:ext cx="1248697" cy="179930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1E154F3-F500-4F54-87E3-CD17C348EC73}"/>
                  </a:ext>
                </a:extLst>
              </p:cNvPr>
              <p:cNvSpPr txBox="1"/>
              <p:nvPr/>
            </p:nvSpPr>
            <p:spPr>
              <a:xfrm>
                <a:off x="2230692" y="5534395"/>
                <a:ext cx="5255958" cy="1209370"/>
              </a:xfrm>
              <a:prstGeom prst="rect">
                <a:avLst/>
              </a:prstGeom>
              <a:noFill/>
              <a:ln w="38100">
                <a:solidFill>
                  <a:srgbClr val="00B050"/>
                </a:solidFill>
              </a:ln>
            </p:spPr>
            <p:txBody>
              <a:bodyPr wrap="square">
                <a:spAutoFit/>
              </a:bodyPr>
              <a:lstStyle/>
              <a:p>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𝑑</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smtClean="0">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𝑥</m:t>
                                    </m:r>
                                  </m:sub>
                                </m:sSub>
                              </m:e>
                            </m:acc>
                          </m:e>
                        </m:acc>
                      </m:num>
                      <m:den>
                        <m:r>
                          <a:rPr lang="en-US" sz="4400" i="1">
                            <a:latin typeface="Cambria Math" panose="02040503050406030204" pitchFamily="18" charset="0"/>
                          </a:rPr>
                          <m:t>𝑑</m:t>
                        </m:r>
                        <m:r>
                          <a:rPr lang="en-US" sz="4400" i="1">
                            <a:solidFill>
                              <a:srgbClr val="FFC000"/>
                            </a:solidFill>
                            <a:latin typeface="Cambria Math" panose="02040503050406030204" pitchFamily="18" charset="0"/>
                          </a:rPr>
                          <m:t>𝜏</m:t>
                        </m:r>
                      </m:den>
                    </m:f>
                    <m:r>
                      <a:rPr lang="en-US" sz="4400" b="0" i="1" smtClean="0">
                        <a:solidFill>
                          <a:schemeClr val="tx1"/>
                        </a:solidFill>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𝑑𝑐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num>
                      <m:den>
                        <m:r>
                          <a:rPr lang="en-US" sz="4400" i="1">
                            <a:latin typeface="Cambria Math" panose="02040503050406030204" pitchFamily="18" charset="0"/>
                          </a:rPr>
                          <m:t>𝑑</m:t>
                        </m:r>
                        <m:r>
                          <a:rPr lang="en-US" sz="4400" i="1">
                            <a:solidFill>
                              <a:srgbClr val="FFC000"/>
                            </a:solidFill>
                            <a:latin typeface="Cambria Math" panose="02040503050406030204" pitchFamily="18" charset="0"/>
                          </a:rPr>
                          <m:t>𝜏</m:t>
                        </m:r>
                      </m:den>
                    </m:f>
                    <m:f>
                      <m:fPr>
                        <m:ctrlPr>
                          <a:rPr lang="en-US" sz="4400" i="1">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𝑥</m:t>
                                    </m:r>
                                  </m:sub>
                                </m:sSub>
                              </m:e>
                            </m:acc>
                          </m:e>
                        </m:acc>
                      </m:num>
                      <m:den>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𝑑</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num>
                      <m:den>
                        <m:r>
                          <a:rPr lang="en-US" sz="4400" i="1">
                            <a:latin typeface="Cambria Math" panose="02040503050406030204" pitchFamily="18" charset="0"/>
                          </a:rPr>
                          <m:t>𝑑</m:t>
                        </m:r>
                        <m:r>
                          <a:rPr lang="en-US" sz="4400" i="1">
                            <a:solidFill>
                              <a:srgbClr val="FFC000"/>
                            </a:solidFill>
                            <a:latin typeface="Cambria Math" panose="02040503050406030204" pitchFamily="18" charset="0"/>
                          </a:rPr>
                          <m:t>𝜏</m:t>
                        </m:r>
                      </m:den>
                    </m:f>
                    <m:f>
                      <m:fPr>
                        <m:ctrlPr>
                          <a:rPr lang="en-US" sz="4400" i="1">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𝑥</m:t>
                                    </m:r>
                                  </m:sub>
                                </m:sSub>
                              </m:e>
                            </m:acc>
                          </m:e>
                        </m:acc>
                      </m:num>
                      <m:den>
                        <m:r>
                          <a:rPr lang="en-US" sz="4400" i="1">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den>
                    </m:f>
                  </m:oMath>
                </a14:m>
                <a:r>
                  <a:rPr lang="en-CA" sz="4400" dirty="0"/>
                  <a:t> </a:t>
                </a:r>
              </a:p>
            </p:txBody>
          </p:sp>
        </mc:Choice>
        <mc:Fallback xmlns="">
          <p:sp>
            <p:nvSpPr>
              <p:cNvPr id="10" name="TextBox 9">
                <a:extLst>
                  <a:ext uri="{FF2B5EF4-FFF2-40B4-BE49-F238E27FC236}">
                    <a16:creationId xmlns:a16="http://schemas.microsoft.com/office/drawing/2014/main" id="{C1E154F3-F500-4F54-87E3-CD17C348EC73}"/>
                  </a:ext>
                </a:extLst>
              </p:cNvPr>
              <p:cNvSpPr txBox="1">
                <a:spLocks noRot="1" noChangeAspect="1" noMove="1" noResize="1" noEditPoints="1" noAdjustHandles="1" noChangeArrowheads="1" noChangeShapeType="1" noTextEdit="1"/>
              </p:cNvSpPr>
              <p:nvPr/>
            </p:nvSpPr>
            <p:spPr>
              <a:xfrm>
                <a:off x="2230692" y="5534395"/>
                <a:ext cx="5255958" cy="1209370"/>
              </a:xfrm>
              <a:prstGeom prst="rect">
                <a:avLst/>
              </a:prstGeom>
              <a:blipFill>
                <a:blip r:embed="rId6"/>
                <a:stretch>
                  <a:fillRect/>
                </a:stretch>
              </a:blipFill>
              <a:ln w="38100">
                <a:solidFill>
                  <a:srgbClr val="00B050"/>
                </a:solidFill>
              </a:ln>
            </p:spPr>
            <p:txBody>
              <a:bodyPr/>
              <a:lstStyle/>
              <a:p>
                <a:r>
                  <a:rPr lang="en-CA">
                    <a:noFill/>
                  </a:rPr>
                  <a:t> </a:t>
                </a:r>
              </a:p>
            </p:txBody>
          </p:sp>
        </mc:Fallback>
      </mc:AlternateContent>
    </p:spTree>
    <p:extLst>
      <p:ext uri="{BB962C8B-B14F-4D97-AF65-F5344CB8AC3E}">
        <p14:creationId xmlns:p14="http://schemas.microsoft.com/office/powerpoint/2010/main" val="381456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EC42-3F47-4854-BE32-808C08BB1FF3}"/>
              </a:ext>
            </a:extLst>
          </p:cNvPr>
          <p:cNvSpPr txBox="1">
            <a:spLocks/>
          </p:cNvSpPr>
          <p:nvPr/>
        </p:nvSpPr>
        <p:spPr>
          <a:xfrm>
            <a:off x="546713" y="727763"/>
            <a:ext cx="2215537" cy="1318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11" name="Title 1">
            <a:extLst>
              <a:ext uri="{FF2B5EF4-FFF2-40B4-BE49-F238E27FC236}">
                <a16:creationId xmlns:a16="http://schemas.microsoft.com/office/drawing/2014/main" id="{C849F597-34C2-443E-BA43-25D29748C065}"/>
              </a:ext>
            </a:extLst>
          </p:cNvPr>
          <p:cNvSpPr txBox="1">
            <a:spLocks/>
          </p:cNvSpPr>
          <p:nvPr/>
        </p:nvSpPr>
        <p:spPr>
          <a:xfrm>
            <a:off x="546713" y="2194613"/>
            <a:ext cx="2215537" cy="1318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D326B36-3464-4EDB-9BEF-7C6FA7F75DC8}"/>
                  </a:ext>
                </a:extLst>
              </p:cNvPr>
              <p:cNvSpPr txBox="1"/>
              <p:nvPr/>
            </p:nvSpPr>
            <p:spPr>
              <a:xfrm>
                <a:off x="0" y="0"/>
                <a:ext cx="9816550" cy="1013547"/>
              </a:xfrm>
              <a:prstGeom prst="rect">
                <a:avLst/>
              </a:prstGeom>
              <a:noFill/>
              <a:ln w="38100">
                <a:solidFill>
                  <a:schemeClr val="tx1"/>
                </a:solidFill>
              </a:ln>
            </p:spPr>
            <p:txBody>
              <a:bodyPr wrap="square">
                <a:spAutoFit/>
              </a:bodyPr>
              <a:lstStyle/>
              <a:p>
                <a:pPr algn="ctr"/>
                <a14:m>
                  <m:oMath xmlns:m="http://schemas.openxmlformats.org/officeDocument/2006/math">
                    <m:r>
                      <a:rPr lang="en-US" sz="4000" i="1" smtClean="0">
                        <a:latin typeface="Cambria Math" panose="02040503050406030204" pitchFamily="18" charset="0"/>
                      </a:rPr>
                      <m:t>𝑐</m:t>
                    </m:r>
                    <m:r>
                      <a:rPr lang="en-US" sz="4000" i="1">
                        <a:solidFill>
                          <a:srgbClr val="0070C0"/>
                        </a:solidFill>
                        <a:latin typeface="Cambria Math" panose="02040503050406030204" pitchFamily="18" charset="0"/>
                      </a:rPr>
                      <m:t>𝑡</m:t>
                    </m:r>
                    <m:r>
                      <a:rPr lang="en-US" sz="4000" b="0" i="1" smtClean="0">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sinh</m:t>
                        </m:r>
                      </m:fName>
                      <m:e>
                        <m:d>
                          <m:dPr>
                            <m:ctrlPr>
                              <a:rPr lang="en-US" sz="4000" b="0" i="1" smtClean="0">
                                <a:latin typeface="Cambria Math" panose="02040503050406030204" pitchFamily="18" charset="0"/>
                              </a:rPr>
                            </m:ctrlPr>
                          </m:dPr>
                          <m:e>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𝛼</m:t>
                                </m:r>
                              </m:num>
                              <m:den>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𝑐</m:t>
                                    </m:r>
                                  </m:e>
                                  <m:sup>
                                    <m:r>
                                      <a:rPr lang="en-US" sz="4000" b="0" i="1" smtClean="0">
                                        <a:latin typeface="Cambria Math" panose="02040503050406030204" pitchFamily="18" charset="0"/>
                                      </a:rPr>
                                      <m:t>2</m:t>
                                    </m:r>
                                  </m:sup>
                                </m:sSup>
                              </m:den>
                            </m:f>
                            <m:r>
                              <a:rPr lang="en-US" sz="4000" b="0" i="1" smtClean="0">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a14:m>
                <a:r>
                  <a:rPr lang="en-US" sz="4000" b="0" i="1" dirty="0">
                    <a:solidFill>
                      <a:srgbClr val="C00000"/>
                    </a:solidFill>
                    <a:latin typeface="Cambria Math" panose="02040503050406030204" pitchFamily="18" charset="0"/>
                  </a:rPr>
                  <a:t>          </a:t>
                </a:r>
                <a14:m>
                  <m:oMath xmlns:m="http://schemas.openxmlformats.org/officeDocument/2006/math">
                    <m:r>
                      <a:rPr lang="en-US" sz="4000" b="0" i="1" smtClean="0">
                        <a:solidFill>
                          <a:srgbClr val="0070C0"/>
                        </a:solidFill>
                        <a:latin typeface="Cambria Math" panose="02040503050406030204" pitchFamily="18" charset="0"/>
                      </a:rPr>
                      <m:t> </m:t>
                    </m:r>
                    <m:r>
                      <a:rPr lang="en-US" sz="4000" i="1">
                        <a:solidFill>
                          <a:srgbClr val="0070C0"/>
                        </a:solidFill>
                        <a:latin typeface="Cambria Math" panose="02040503050406030204" pitchFamily="18" charset="0"/>
                      </a:rPr>
                      <m:t>𝑥</m:t>
                    </m:r>
                    <m:r>
                      <a:rPr lang="en-US" sz="4000" b="0" i="1" smtClean="0">
                        <a:solidFill>
                          <a:schemeClr val="tx1"/>
                        </a:solidFill>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b="0" i="0" smtClean="0">
                            <a:latin typeface="Cambria Math" panose="02040503050406030204" pitchFamily="18" charset="0"/>
                          </a:rPr>
                          <m:t>cos</m:t>
                        </m:r>
                        <m:r>
                          <m:rPr>
                            <m:sty m:val="p"/>
                          </m:rPr>
                          <a:rPr lang="en-US" sz="4000">
                            <a:latin typeface="Cambria Math" panose="02040503050406030204" pitchFamily="18" charset="0"/>
                          </a:rPr>
                          <m:t>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b="0" i="1" smtClean="0">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oMath>
                </a14:m>
                <a:r>
                  <a:rPr lang="en-CA" sz="4000" dirty="0"/>
                  <a:t> </a:t>
                </a:r>
              </a:p>
            </p:txBody>
          </p:sp>
        </mc:Choice>
        <mc:Fallback xmlns="">
          <p:sp>
            <p:nvSpPr>
              <p:cNvPr id="14" name="TextBox 13">
                <a:extLst>
                  <a:ext uri="{FF2B5EF4-FFF2-40B4-BE49-F238E27FC236}">
                    <a16:creationId xmlns:a16="http://schemas.microsoft.com/office/drawing/2014/main" id="{BD326B36-3464-4EDB-9BEF-7C6FA7F75DC8}"/>
                  </a:ext>
                </a:extLst>
              </p:cNvPr>
              <p:cNvSpPr txBox="1">
                <a:spLocks noRot="1" noChangeAspect="1" noMove="1" noResize="1" noEditPoints="1" noAdjustHandles="1" noChangeArrowheads="1" noChangeShapeType="1" noTextEdit="1"/>
              </p:cNvSpPr>
              <p:nvPr/>
            </p:nvSpPr>
            <p:spPr>
              <a:xfrm>
                <a:off x="0" y="0"/>
                <a:ext cx="9816550" cy="1013547"/>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9B8F392-1432-44CB-957E-6B941D49E197}"/>
                  </a:ext>
                </a:extLst>
              </p:cNvPr>
              <p:cNvSpPr txBox="1"/>
              <p:nvPr/>
            </p:nvSpPr>
            <p:spPr>
              <a:xfrm>
                <a:off x="223388" y="4159569"/>
                <a:ext cx="11762134" cy="2698431"/>
              </a:xfrm>
              <a:prstGeom prst="rect">
                <a:avLst/>
              </a:prstGeom>
              <a:noFill/>
            </p:spPr>
            <p:txBody>
              <a:bodyPr wrap="square">
                <a:spAutoFit/>
              </a:bodyPr>
              <a:lstStyle/>
              <a:p>
                <a:pPr>
                  <a:spcAft>
                    <a:spcPts val="2400"/>
                  </a:spcAft>
                </a:pP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m:t>
                        </m:r>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𝑆</m:t>
                            </m:r>
                          </m:e>
                        </m:acc>
                      </m:num>
                      <m:den>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den>
                    </m:f>
                    <m:r>
                      <a:rPr lang="en-US" sz="4800" i="1">
                        <a:latin typeface="Cambria Math" panose="02040503050406030204" pitchFamily="18" charset="0"/>
                      </a:rPr>
                      <m:t>=         </m:t>
                    </m:r>
                    <m:r>
                      <a:rPr lang="en-US" sz="4800" b="0" i="1" smtClean="0">
                        <a:latin typeface="Cambria Math" panose="02040503050406030204" pitchFamily="18" charset="0"/>
                      </a:rPr>
                      <m:t> </m:t>
                    </m:r>
                    <m:f>
                      <m:fPr>
                        <m:ctrlPr>
                          <a:rPr lang="en-US" sz="4800" i="1" smtClean="0">
                            <a:latin typeface="Cambria Math" panose="02040503050406030204" pitchFamily="18" charset="0"/>
                          </a:rPr>
                        </m:ctrlPr>
                      </m:fPr>
                      <m:num>
                        <m:r>
                          <a:rPr lang="en-US" sz="4800" i="1">
                            <a:latin typeface="Cambria Math" panose="02040503050406030204" pitchFamily="18" charset="0"/>
                          </a:rPr>
                          <m:t>𝜕</m:t>
                        </m:r>
                        <m:r>
                          <a:rPr lang="en-US" sz="4800" i="1">
                            <a:latin typeface="Cambria Math" panose="02040503050406030204" pitchFamily="18" charset="0"/>
                          </a:rPr>
                          <m:t> </m:t>
                        </m:r>
                        <m:r>
                          <a:rPr lang="en-US" sz="4800" i="1">
                            <a:latin typeface="Cambria Math" panose="02040503050406030204" pitchFamily="18" charset="0"/>
                          </a:rPr>
                          <m:t>𝑐𝑡</m:t>
                        </m:r>
                      </m:num>
                      <m:den>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den>
                    </m:f>
                    <m:r>
                      <a:rPr lang="en-US" sz="4800" i="1">
                        <a:solidFill>
                          <a:srgbClr val="FF0000"/>
                        </a:solidFill>
                        <a:latin typeface="Cambria Math" panose="02040503050406030204" pitchFamily="18" charset="0"/>
                      </a:rPr>
                      <m:t>      </m:t>
                    </m:r>
                    <m:r>
                      <a:rPr lang="en-US" sz="4800" b="0" i="1" smtClean="0">
                        <a:solidFill>
                          <a:srgbClr val="FF0000"/>
                        </a:solidFill>
                        <a:latin typeface="Cambria Math" panose="02040503050406030204" pitchFamily="18" charset="0"/>
                      </a:rPr>
                      <m:t>  </m:t>
                    </m:r>
                    <m:r>
                      <a:rPr lang="en-US" sz="4800" i="1">
                        <a:solidFill>
                          <a:srgbClr val="FF0000"/>
                        </a:solidFill>
                        <a:latin typeface="Cambria Math" panose="02040503050406030204" pitchFamily="18" charset="0"/>
                      </a:rPr>
                      <m:t>  </m:t>
                    </m:r>
                    <m:f>
                      <m:fPr>
                        <m:ctrlPr>
                          <a:rPr lang="en-US" sz="4800" i="1">
                            <a:latin typeface="Cambria Math" panose="02040503050406030204" pitchFamily="18" charset="0"/>
                          </a:rPr>
                        </m:ctrlPr>
                      </m:fPr>
                      <m:num>
                        <m:r>
                          <a:rPr lang="en-US" sz="4800" i="1">
                            <a:latin typeface="Cambria Math" panose="02040503050406030204" pitchFamily="18" charset="0"/>
                          </a:rPr>
                          <m:t>𝜕</m:t>
                        </m:r>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𝑆</m:t>
                            </m:r>
                          </m:e>
                        </m:acc>
                      </m:num>
                      <m:den>
                        <m:r>
                          <a:rPr lang="en-US" sz="4800" i="1">
                            <a:latin typeface="Cambria Math" panose="02040503050406030204" pitchFamily="18" charset="0"/>
                          </a:rPr>
                          <m:t>𝜕</m:t>
                        </m:r>
                        <m:r>
                          <a:rPr lang="en-US" sz="4800" b="0" i="1" smtClean="0">
                            <a:latin typeface="Cambria Math" panose="02040503050406030204" pitchFamily="18" charset="0"/>
                          </a:rPr>
                          <m:t> </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den>
                    </m:f>
                    <m:r>
                      <a:rPr lang="en-US" sz="4800" i="1">
                        <a:latin typeface="Cambria Math" panose="02040503050406030204" pitchFamily="18" charset="0"/>
                      </a:rPr>
                      <m:t>+          </m:t>
                    </m:r>
                    <m:f>
                      <m:fPr>
                        <m:ctrlPr>
                          <a:rPr lang="en-US" sz="4800" i="1">
                            <a:latin typeface="Cambria Math" panose="02040503050406030204" pitchFamily="18" charset="0"/>
                          </a:rPr>
                        </m:ctrlPr>
                      </m:fPr>
                      <m:num>
                        <m:r>
                          <a:rPr lang="en-US" sz="4800" i="1">
                            <a:latin typeface="Cambria Math" panose="02040503050406030204" pitchFamily="18" charset="0"/>
                          </a:rPr>
                          <m:t>𝜕</m:t>
                        </m:r>
                        <m:r>
                          <a:rPr lang="en-US" sz="4800" i="1">
                            <a:solidFill>
                              <a:srgbClr val="0070C0"/>
                            </a:solidFill>
                            <a:latin typeface="Cambria Math" panose="02040503050406030204" pitchFamily="18" charset="0"/>
                          </a:rPr>
                          <m:t>𝑥</m:t>
                        </m:r>
                      </m:num>
                      <m:den>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den>
                    </m:f>
                    <m:r>
                      <a:rPr lang="en-US" sz="4800" i="1">
                        <a:solidFill>
                          <a:srgbClr val="FF0000"/>
                        </a:solidFill>
                        <a:latin typeface="Cambria Math" panose="02040503050406030204" pitchFamily="18" charset="0"/>
                      </a:rPr>
                      <m:t>        </m:t>
                    </m:r>
                    <m:f>
                      <m:fPr>
                        <m:ctrlPr>
                          <a:rPr lang="en-US" sz="4800" i="1">
                            <a:latin typeface="Cambria Math" panose="02040503050406030204" pitchFamily="18" charset="0"/>
                          </a:rPr>
                        </m:ctrlPr>
                      </m:fPr>
                      <m:num>
                        <m:r>
                          <a:rPr lang="en-US" sz="4800" i="1">
                            <a:latin typeface="Cambria Math" panose="02040503050406030204" pitchFamily="18" charset="0"/>
                          </a:rPr>
                          <m:t>𝜕</m:t>
                        </m:r>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𝑆</m:t>
                            </m:r>
                          </m:e>
                        </m:acc>
                      </m:num>
                      <m:den>
                        <m:r>
                          <a:rPr lang="en-US" sz="4800" i="1">
                            <a:latin typeface="Cambria Math" panose="02040503050406030204" pitchFamily="18" charset="0"/>
                          </a:rPr>
                          <m:t>𝜕</m:t>
                        </m:r>
                        <m:r>
                          <a:rPr lang="en-US" sz="4800" i="1">
                            <a:solidFill>
                              <a:srgbClr val="0070C0"/>
                            </a:solidFill>
                            <a:latin typeface="Cambria Math" panose="02040503050406030204" pitchFamily="18" charset="0"/>
                          </a:rPr>
                          <m:t>𝑥</m:t>
                        </m:r>
                      </m:den>
                    </m:f>
                  </m:oMath>
                </a14:m>
                <a:r>
                  <a:rPr lang="en-CA" sz="4800" dirty="0"/>
                  <a:t>  </a:t>
                </a:r>
              </a:p>
              <a:p>
                <a:pPr>
                  <a:spcAft>
                    <a:spcPts val="2400"/>
                  </a:spcAft>
                </a:pPr>
                <a14:m>
                  <m:oMath xmlns:m="http://schemas.openxmlformats.org/officeDocument/2006/math">
                    <m:acc>
                      <m:accPr>
                        <m:chr m:val="̃"/>
                        <m:ctrlPr>
                          <a:rPr lang="en-US" sz="4800" i="1">
                            <a:solidFill>
                              <a:srgbClr val="C00000"/>
                            </a:solidFill>
                            <a:latin typeface="Cambria Math" panose="02040503050406030204" pitchFamily="18" charset="0"/>
                          </a:rPr>
                        </m:ctrlPr>
                      </m:accPr>
                      <m:e>
                        <m:acc>
                          <m:accPr>
                            <m:chr m:val="⃗"/>
                            <m:ctrlPr>
                              <a:rPr lang="en-US" sz="4800" i="1" smtClean="0">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b="0" i="1" smtClean="0">
                        <a:solidFill>
                          <a:srgbClr val="C00000"/>
                        </a:solidFill>
                        <a:latin typeface="Cambria Math" panose="02040503050406030204" pitchFamily="18" charset="0"/>
                      </a:rPr>
                      <m:t> </m:t>
                    </m:r>
                    <m:r>
                      <a:rPr lang="en-US" sz="4800" i="1">
                        <a:latin typeface="Cambria Math" panose="02040503050406030204" pitchFamily="18" charset="0"/>
                      </a:rPr>
                      <m:t>=</m:t>
                    </m:r>
                    <m:r>
                      <a:rPr lang="en-US" sz="4800" b="0" i="1" smtClean="0">
                        <a:latin typeface="Cambria Math" panose="02040503050406030204" pitchFamily="18" charset="0"/>
                      </a:rPr>
                      <m:t> </m:t>
                    </m:r>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sinh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r>
                              <a:rPr lang="en-US" sz="4800" i="1">
                                <a:latin typeface="Cambria Math" panose="02040503050406030204" pitchFamily="18" charset="0"/>
                              </a:rPr>
                              <m:t> </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d>
                      </m:e>
                    </m:func>
                    <m:r>
                      <a:rPr lang="en-US" sz="4800" b="0" i="1" smtClean="0">
                        <a:solidFill>
                          <a:srgbClr val="FF0000"/>
                        </a:solidFill>
                        <a:latin typeface="Cambria Math" panose="02040503050406030204" pitchFamily="18" charset="0"/>
                      </a:rPr>
                      <m:t> </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𝑡</m:t>
                            </m:r>
                          </m:sub>
                        </m:sSub>
                      </m:e>
                    </m:acc>
                    <m:r>
                      <a:rPr lang="en-US" sz="4800" i="1">
                        <a:latin typeface="Cambria Math" panose="02040503050406030204" pitchFamily="18" charset="0"/>
                      </a:rPr>
                      <m:t>+</m:t>
                    </m:r>
                    <m:r>
                      <a:rPr lang="en-US" sz="4800" b="0" i="0" smtClean="0">
                        <a:latin typeface="Cambria Math" panose="02040503050406030204" pitchFamily="18" charset="0"/>
                      </a:rPr>
                      <m:t> </m:t>
                    </m:r>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cosh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r>
                              <a:rPr lang="en-US" sz="4800" i="1">
                                <a:latin typeface="Cambria Math" panose="02040503050406030204" pitchFamily="18" charset="0"/>
                              </a:rPr>
                              <m:t> </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d>
                      </m:e>
                    </m:func>
                    <m:r>
                      <a:rPr lang="en-US" sz="4800" b="0" i="1" smtClean="0">
                        <a:solidFill>
                          <a:srgbClr val="FF0000"/>
                        </a:solidFill>
                        <a:latin typeface="Cambria Math" panose="02040503050406030204" pitchFamily="18" charset="0"/>
                      </a:rPr>
                      <m:t> </m:t>
                    </m:r>
                    <m:acc>
                      <m:accPr>
                        <m:chr m:val="⃗"/>
                        <m:ctrlPr>
                          <a:rPr lang="en-US" sz="4800" i="1" smtClean="0">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a14:m>
                <a:r>
                  <a:rPr lang="en-CA" sz="4800" dirty="0"/>
                  <a:t> </a:t>
                </a:r>
              </a:p>
            </p:txBody>
          </p:sp>
        </mc:Choice>
        <mc:Fallback xmlns="">
          <p:sp>
            <p:nvSpPr>
              <p:cNvPr id="15" name="TextBox 14">
                <a:extLst>
                  <a:ext uri="{FF2B5EF4-FFF2-40B4-BE49-F238E27FC236}">
                    <a16:creationId xmlns:a16="http://schemas.microsoft.com/office/drawing/2014/main" id="{B9B8F392-1432-44CB-957E-6B941D49E197}"/>
                  </a:ext>
                </a:extLst>
              </p:cNvPr>
              <p:cNvSpPr txBox="1">
                <a:spLocks noRot="1" noChangeAspect="1" noMove="1" noResize="1" noEditPoints="1" noAdjustHandles="1" noChangeArrowheads="1" noChangeShapeType="1" noTextEdit="1"/>
              </p:cNvSpPr>
              <p:nvPr/>
            </p:nvSpPr>
            <p:spPr>
              <a:xfrm>
                <a:off x="223388" y="4159569"/>
                <a:ext cx="11762134" cy="2698431"/>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509A627-030F-4167-89ED-391CBD418F22}"/>
                  </a:ext>
                </a:extLst>
              </p:cNvPr>
              <p:cNvSpPr txBox="1"/>
              <p:nvPr/>
            </p:nvSpPr>
            <p:spPr>
              <a:xfrm>
                <a:off x="0" y="1091904"/>
                <a:ext cx="12314584" cy="2698431"/>
              </a:xfrm>
              <a:prstGeom prst="rect">
                <a:avLst/>
              </a:prstGeom>
              <a:noFill/>
            </p:spPr>
            <p:txBody>
              <a:bodyPr wrap="square">
                <a:spAutoFit/>
              </a:bodyPr>
              <a:lstStyle/>
              <a:p>
                <a:pPr>
                  <a:spcAft>
                    <a:spcPts val="2400"/>
                  </a:spcAft>
                </a:pPr>
                <a14:m>
                  <m:oMath xmlns:m="http://schemas.openxmlformats.org/officeDocument/2006/math">
                    <m:f>
                      <m:fPr>
                        <m:ctrlPr>
                          <a:rPr lang="en-US" sz="4800" b="0" i="1" smtClean="0">
                            <a:solidFill>
                              <a:schemeClr val="tx1"/>
                            </a:solidFill>
                            <a:latin typeface="Cambria Math" panose="02040503050406030204" pitchFamily="18" charset="0"/>
                          </a:rPr>
                        </m:ctrlPr>
                      </m:fPr>
                      <m:num>
                        <m:r>
                          <a:rPr lang="en-US" sz="4800" i="1" smtClean="0">
                            <a:solidFill>
                              <a:schemeClr val="tx1"/>
                            </a:solidFill>
                            <a:latin typeface="Cambria Math" panose="02040503050406030204" pitchFamily="18" charset="0"/>
                          </a:rPr>
                          <m:t>𝜕</m:t>
                        </m:r>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𝑆</m:t>
                            </m:r>
                          </m:e>
                        </m:acc>
                      </m:num>
                      <m:den>
                        <m:r>
                          <a:rPr lang="en-US" sz="4800" b="0" i="1" smtClean="0">
                            <a:solidFill>
                              <a:schemeClr val="tx1"/>
                            </a:solidFill>
                            <a:latin typeface="Cambria Math" panose="02040503050406030204" pitchFamily="18" charset="0"/>
                          </a:rPr>
                          <m:t>𝜕</m:t>
                        </m:r>
                        <m:r>
                          <a:rPr lang="en-US" sz="4800" b="0" i="1" smtClean="0">
                            <a:solidFill>
                              <a:schemeClr val="tx1"/>
                            </a:solidFill>
                            <a:latin typeface="Cambria Math" panose="02040503050406030204" pitchFamily="18" charset="0"/>
                          </a:rPr>
                          <m:t> </m:t>
                        </m:r>
                        <m:r>
                          <a:rPr lang="en-US" sz="4800" b="0" i="1" smtClean="0">
                            <a:solidFill>
                              <a:schemeClr val="tx1"/>
                            </a:solidFill>
                            <a:latin typeface="Cambria Math" panose="02040503050406030204" pitchFamily="18" charset="0"/>
                          </a:rPr>
                          <m:t>𝑐</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𝑡</m:t>
                            </m:r>
                          </m:e>
                        </m:acc>
                      </m:den>
                    </m:f>
                    <m:r>
                      <a:rPr lang="en-US" sz="4800" b="0" i="1" smtClean="0">
                        <a:latin typeface="Cambria Math" panose="02040503050406030204" pitchFamily="18" charset="0"/>
                      </a:rPr>
                      <m:t>=           </m:t>
                    </m:r>
                    <m:f>
                      <m:fPr>
                        <m:ctrlPr>
                          <a:rPr lang="en-US" sz="4800" i="1">
                            <a:latin typeface="Cambria Math" panose="02040503050406030204" pitchFamily="18" charset="0"/>
                          </a:rPr>
                        </m:ctrlPr>
                      </m:fPr>
                      <m:num>
                        <m:r>
                          <a:rPr lang="en-US" sz="4800" i="1">
                            <a:latin typeface="Cambria Math" panose="02040503050406030204" pitchFamily="18" charset="0"/>
                          </a:rPr>
                          <m:t>𝜕</m:t>
                        </m:r>
                        <m:r>
                          <a:rPr lang="en-US" sz="4800" b="0" i="1" smtClean="0">
                            <a:latin typeface="Cambria Math" panose="02040503050406030204" pitchFamily="18" charset="0"/>
                          </a:rPr>
                          <m:t> </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num>
                      <m:den>
                        <m:r>
                          <a:rPr lang="en-US" sz="4800" i="1">
                            <a:latin typeface="Cambria Math" panose="02040503050406030204" pitchFamily="18" charset="0"/>
                          </a:rPr>
                          <m:t>𝜕</m:t>
                        </m:r>
                        <m:r>
                          <a:rPr lang="en-US" sz="4800" i="1">
                            <a:latin typeface="Cambria Math" panose="02040503050406030204" pitchFamily="18" charset="0"/>
                          </a:rPr>
                          <m:t> </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b="0" i="1" smtClean="0">
                        <a:solidFill>
                          <a:srgbClr val="FF0000"/>
                        </a:solidFill>
                        <a:latin typeface="Cambria Math" panose="02040503050406030204" pitchFamily="18" charset="0"/>
                      </a:rPr>
                      <m:t>           </m:t>
                    </m:r>
                    <m:f>
                      <m:fPr>
                        <m:ctrlPr>
                          <a:rPr lang="en-US" sz="4800" i="1">
                            <a:latin typeface="Cambria Math" panose="02040503050406030204" pitchFamily="18" charset="0"/>
                          </a:rPr>
                        </m:ctrlPr>
                      </m:fPr>
                      <m:num>
                        <m:r>
                          <a:rPr lang="en-US" sz="4800" i="1">
                            <a:latin typeface="Cambria Math" panose="02040503050406030204" pitchFamily="18" charset="0"/>
                          </a:rPr>
                          <m:t>𝜕</m:t>
                        </m:r>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𝑆</m:t>
                            </m:r>
                          </m:e>
                        </m:acc>
                      </m:num>
                      <m:den>
                        <m:r>
                          <a:rPr lang="en-US" sz="4800" i="1">
                            <a:latin typeface="Cambria Math" panose="02040503050406030204" pitchFamily="18" charset="0"/>
                          </a:rPr>
                          <m:t>𝜕</m:t>
                        </m:r>
                        <m:r>
                          <a:rPr lang="en-US" sz="4800" b="0" i="1" smtClean="0">
                            <a:latin typeface="Cambria Math" panose="02040503050406030204" pitchFamily="18" charset="0"/>
                          </a:rPr>
                          <m:t> </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den>
                    </m:f>
                    <m:r>
                      <a:rPr lang="en-US" sz="4800" b="0" i="1" smtClean="0">
                        <a:solidFill>
                          <a:schemeClr val="tx1"/>
                        </a:solidFill>
                        <a:latin typeface="Cambria Math" panose="02040503050406030204" pitchFamily="18" charset="0"/>
                      </a:rPr>
                      <m:t>+            </m:t>
                    </m:r>
                    <m:f>
                      <m:fPr>
                        <m:ctrlPr>
                          <a:rPr lang="en-US" sz="4800" i="1">
                            <a:latin typeface="Cambria Math" panose="02040503050406030204" pitchFamily="18" charset="0"/>
                          </a:rPr>
                        </m:ctrlPr>
                      </m:fPr>
                      <m:num>
                        <m:r>
                          <a:rPr lang="en-US" sz="4800" i="1">
                            <a:latin typeface="Cambria Math" panose="02040503050406030204" pitchFamily="18" charset="0"/>
                          </a:rPr>
                          <m:t>𝜕</m:t>
                        </m:r>
                        <m:r>
                          <a:rPr lang="en-US" sz="4800" i="1">
                            <a:solidFill>
                              <a:srgbClr val="0070C0"/>
                            </a:solidFill>
                            <a:latin typeface="Cambria Math" panose="02040503050406030204" pitchFamily="18" charset="0"/>
                          </a:rPr>
                          <m:t>𝑥</m:t>
                        </m:r>
                      </m:num>
                      <m:den>
                        <m:r>
                          <a:rPr lang="en-US" sz="4800" i="1">
                            <a:latin typeface="Cambria Math" panose="02040503050406030204" pitchFamily="18" charset="0"/>
                          </a:rPr>
                          <m:t>𝜕</m:t>
                        </m:r>
                        <m:r>
                          <a:rPr lang="en-US" sz="4800" i="1">
                            <a:latin typeface="Cambria Math" panose="02040503050406030204" pitchFamily="18" charset="0"/>
                          </a:rPr>
                          <m:t> </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b="0" i="1" smtClean="0">
                        <a:solidFill>
                          <a:srgbClr val="FF0000"/>
                        </a:solidFill>
                        <a:latin typeface="Cambria Math" panose="02040503050406030204" pitchFamily="18" charset="0"/>
                      </a:rPr>
                      <m:t>          </m:t>
                    </m:r>
                    <m:f>
                      <m:fPr>
                        <m:ctrlPr>
                          <a:rPr lang="en-US" sz="4800" i="1">
                            <a:latin typeface="Cambria Math" panose="02040503050406030204" pitchFamily="18" charset="0"/>
                          </a:rPr>
                        </m:ctrlPr>
                      </m:fPr>
                      <m:num>
                        <m:r>
                          <a:rPr lang="en-US" sz="4800" i="1">
                            <a:latin typeface="Cambria Math" panose="02040503050406030204" pitchFamily="18" charset="0"/>
                          </a:rPr>
                          <m:t>𝜕</m:t>
                        </m:r>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𝑆</m:t>
                            </m:r>
                          </m:e>
                        </m:acc>
                      </m:num>
                      <m:den>
                        <m:r>
                          <a:rPr lang="en-US" sz="4800" i="1">
                            <a:latin typeface="Cambria Math" panose="02040503050406030204" pitchFamily="18" charset="0"/>
                          </a:rPr>
                          <m:t>𝜕</m:t>
                        </m:r>
                        <m:r>
                          <a:rPr lang="en-US" sz="4800" i="1">
                            <a:solidFill>
                              <a:srgbClr val="0070C0"/>
                            </a:solidFill>
                            <a:latin typeface="Cambria Math" panose="02040503050406030204" pitchFamily="18" charset="0"/>
                          </a:rPr>
                          <m:t>𝑥</m:t>
                        </m:r>
                      </m:den>
                    </m:f>
                  </m:oMath>
                </a14:m>
                <a:r>
                  <a:rPr lang="en-CA" sz="4800" dirty="0"/>
                  <a:t> </a:t>
                </a:r>
              </a:p>
              <a:p>
                <a:pPr>
                  <a:spcAft>
                    <a:spcPts val="2400"/>
                  </a:spcAft>
                </a:pPr>
                <a:r>
                  <a:rPr lang="en-US" sz="4800" dirty="0">
                    <a:solidFill>
                      <a:srgbClr val="C00000"/>
                    </a:solidFill>
                  </a:rPr>
                  <a:t> </a:t>
                </a:r>
                <a14:m>
                  <m:oMath xmlns:m="http://schemas.openxmlformats.org/officeDocument/2006/math">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𝑡</m:t>
                                </m:r>
                              </m:sub>
                            </m:sSub>
                          </m:e>
                        </m:acc>
                      </m:e>
                    </m:acc>
                    <m:r>
                      <a:rPr lang="en-US" sz="4800" b="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cosh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d>
                      </m:e>
                    </m:func>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𝑡</m:t>
                            </m:r>
                          </m:sub>
                        </m:sSub>
                      </m:e>
                    </m:acc>
                    <m:r>
                      <a:rPr lang="en-US" sz="4800" b="0" i="1" smtClean="0">
                        <a:solidFill>
                          <a:schemeClr val="tx1"/>
                        </a:solidFill>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func>
                      <m:funcPr>
                        <m:ctrlPr>
                          <a:rPr lang="en-US" sz="4800" i="1">
                            <a:latin typeface="Cambria Math" panose="02040503050406030204" pitchFamily="18" charset="0"/>
                          </a:rPr>
                        </m:ctrlPr>
                      </m:funcPr>
                      <m:fName>
                        <m:r>
                          <m:rPr>
                            <m:sty m:val="p"/>
                          </m:rPr>
                          <a:rPr lang="en-US" sz="4800">
                            <a:latin typeface="Cambria Math" panose="02040503050406030204" pitchFamily="18" charset="0"/>
                          </a:rPr>
                          <m:t>sinh</m:t>
                        </m:r>
                      </m:fName>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d>
                      </m:e>
                    </m:func>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a14:m>
                <a:endParaRPr lang="en-CA" sz="4800" dirty="0"/>
              </a:p>
            </p:txBody>
          </p:sp>
        </mc:Choice>
        <mc:Fallback xmlns="">
          <p:sp>
            <p:nvSpPr>
              <p:cNvPr id="16" name="TextBox 15">
                <a:extLst>
                  <a:ext uri="{FF2B5EF4-FFF2-40B4-BE49-F238E27FC236}">
                    <a16:creationId xmlns:a16="http://schemas.microsoft.com/office/drawing/2014/main" id="{C509A627-030F-4167-89ED-391CBD418F22}"/>
                  </a:ext>
                </a:extLst>
              </p:cNvPr>
              <p:cNvSpPr txBox="1">
                <a:spLocks noRot="1" noChangeAspect="1" noMove="1" noResize="1" noEditPoints="1" noAdjustHandles="1" noChangeArrowheads="1" noChangeShapeType="1" noTextEdit="1"/>
              </p:cNvSpPr>
              <p:nvPr/>
            </p:nvSpPr>
            <p:spPr>
              <a:xfrm>
                <a:off x="0" y="1091904"/>
                <a:ext cx="12314584" cy="2698431"/>
              </a:xfrm>
              <a:prstGeom prst="rect">
                <a:avLst/>
              </a:prstGeom>
              <a:blipFill>
                <a:blip r:embed="rId7"/>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4639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EC42-3F47-4854-BE32-808C08BB1FF3}"/>
              </a:ext>
            </a:extLst>
          </p:cNvPr>
          <p:cNvSpPr txBox="1">
            <a:spLocks/>
          </p:cNvSpPr>
          <p:nvPr/>
        </p:nvSpPr>
        <p:spPr>
          <a:xfrm>
            <a:off x="546713" y="727763"/>
            <a:ext cx="2215537" cy="1318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p:sp>
        <p:nvSpPr>
          <p:cNvPr id="11" name="Title 1">
            <a:extLst>
              <a:ext uri="{FF2B5EF4-FFF2-40B4-BE49-F238E27FC236}">
                <a16:creationId xmlns:a16="http://schemas.microsoft.com/office/drawing/2014/main" id="{C849F597-34C2-443E-BA43-25D29748C065}"/>
              </a:ext>
            </a:extLst>
          </p:cNvPr>
          <p:cNvSpPr txBox="1">
            <a:spLocks/>
          </p:cNvSpPr>
          <p:nvPr/>
        </p:nvSpPr>
        <p:spPr>
          <a:xfrm>
            <a:off x="546713" y="2194613"/>
            <a:ext cx="2215537" cy="1318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0EE04D-EDAE-4FA8-B7F4-6ACDED2B7855}"/>
                  </a:ext>
                </a:extLst>
              </p:cNvPr>
              <p:cNvSpPr txBox="1"/>
              <p:nvPr/>
            </p:nvSpPr>
            <p:spPr>
              <a:xfrm>
                <a:off x="38099" y="2005583"/>
                <a:ext cx="10344151" cy="1122936"/>
              </a:xfrm>
              <a:prstGeom prst="rect">
                <a:avLst/>
              </a:prstGeom>
              <a:noFill/>
            </p:spPr>
            <p:txBody>
              <a:bodyPr wrap="square">
                <a:spAutoFit/>
              </a:bodyPr>
              <a:lstStyle/>
              <a:p>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smtClean="0">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d>
                      <m:dPr>
                        <m:ctrlPr>
                          <a:rPr lang="en-US" sz="4000" b="0" i="1" smtClean="0">
                            <a:solidFill>
                              <a:schemeClr val="tx1"/>
                            </a:solidFill>
                            <a:latin typeface="Cambria Math" panose="02040503050406030204" pitchFamily="18" charset="0"/>
                          </a:rPr>
                        </m:ctrlPr>
                      </m:dPr>
                      <m:e>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e>
                    </m:d>
                    <m:r>
                      <a:rPr lang="en-US" sz="4000" b="0" i="1" smtClean="0">
                        <a:solidFill>
                          <a:schemeClr val="tx1"/>
                        </a:solidFill>
                        <a:latin typeface="Cambria Math" panose="02040503050406030204" pitchFamily="18" charset="0"/>
                      </a:rPr>
                      <m:t>=</m:t>
                    </m:r>
                    <m:acc>
                      <m:accPr>
                        <m:chr m:val="⃗"/>
                        <m:ctrlPr>
                          <a:rPr lang="en-US" sz="4000" b="0" i="1" smtClean="0">
                            <a:solidFill>
                              <a:schemeClr val="tx1"/>
                            </a:solidFill>
                            <a:latin typeface="Cambria Math" panose="02040503050406030204" pitchFamily="18" charset="0"/>
                          </a:rPr>
                        </m:ctrlPr>
                      </m:accPr>
                      <m:e>
                        <m:r>
                          <a:rPr lang="en-US" sz="4000" b="0" i="1" smtClean="0">
                            <a:solidFill>
                              <a:schemeClr val="tx1"/>
                            </a:solidFill>
                            <a:latin typeface="Cambria Math" panose="02040503050406030204" pitchFamily="18" charset="0"/>
                          </a:rPr>
                          <m:t>0</m:t>
                        </m:r>
                      </m:e>
                    </m:acc>
                  </m:oMath>
                </a14:m>
                <a:r>
                  <a:rPr lang="en-CA" sz="4000" dirty="0"/>
                  <a:t> </a:t>
                </a:r>
                <a:endParaRPr lang="en-US" sz="4000" i="1" dirty="0">
                  <a:latin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600EE04D-EDAE-4FA8-B7F4-6ACDED2B7855}"/>
                  </a:ext>
                </a:extLst>
              </p:cNvPr>
              <p:cNvSpPr txBox="1">
                <a:spLocks noRot="1" noChangeAspect="1" noMove="1" noResize="1" noEditPoints="1" noAdjustHandles="1" noChangeArrowheads="1" noChangeShapeType="1" noTextEdit="1"/>
              </p:cNvSpPr>
              <p:nvPr/>
            </p:nvSpPr>
            <p:spPr>
              <a:xfrm>
                <a:off x="38099" y="2005583"/>
                <a:ext cx="10344151" cy="112293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9B8F392-1432-44CB-957E-6B941D49E197}"/>
                  </a:ext>
                </a:extLst>
              </p:cNvPr>
              <p:cNvSpPr txBox="1"/>
              <p:nvPr/>
            </p:nvSpPr>
            <p:spPr>
              <a:xfrm>
                <a:off x="105400" y="88491"/>
                <a:ext cx="9894006" cy="1934760"/>
              </a:xfrm>
              <a:prstGeom prst="rect">
                <a:avLst/>
              </a:prstGeom>
              <a:noFill/>
              <a:ln w="38100">
                <a:solidFill>
                  <a:schemeClr val="tx1"/>
                </a:solidFill>
              </a:ln>
            </p:spPr>
            <p:txBody>
              <a:bodyPr wrap="square">
                <a:spAutoFit/>
              </a:bodyPr>
              <a:lstStyle/>
              <a:p>
                <a14:m>
                  <m:oMath xmlns:m="http://schemas.openxmlformats.org/officeDocument/2006/math">
                    <m:acc>
                      <m:accPr>
                        <m:chr m:val="̃"/>
                        <m:ctrlPr>
                          <a:rPr lang="en-US" sz="4000" i="1" smtClean="0">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oMath>
                </a14:m>
                <a:r>
                  <a:rPr lang="en-US" sz="4000" i="1" dirty="0">
                    <a:solidFill>
                      <a:srgbClr val="C00000"/>
                    </a:solidFill>
                    <a:latin typeface="Cambria Math" panose="02040503050406030204" pitchFamily="18" charset="0"/>
                  </a:rPr>
                  <a:t> </a:t>
                </a:r>
              </a:p>
              <a:p>
                <a14:m>
                  <m:oMath xmlns:m="http://schemas.openxmlformats.org/officeDocument/2006/math">
                    <m:acc>
                      <m:accPr>
                        <m:chr m:val="̃"/>
                        <m:ctrlPr>
                          <a:rPr lang="en-US" sz="4000" i="1">
                            <a:solidFill>
                              <a:srgbClr val="C00000"/>
                            </a:solidFill>
                            <a:latin typeface="Cambria Math" panose="02040503050406030204" pitchFamily="18" charset="0"/>
                          </a:rPr>
                        </m:ctrlPr>
                      </m:accPr>
                      <m:e>
                        <m:acc>
                          <m:accPr>
                            <m:chr m:val="⃗"/>
                            <m:ctrlPr>
                              <a:rPr lang="en-US" sz="4000" i="1" smtClean="0">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r>
                      <a:rPr lang="en-US" sz="4000" i="1">
                        <a:latin typeface="Cambria Math" panose="02040503050406030204" pitchFamily="18" charset="0"/>
                      </a:rPr>
                      <m:t>=</m:t>
                    </m:r>
                    <m:r>
                      <a:rPr lang="en-US" sz="4000" b="0" i="1" smtClean="0">
                        <a:latin typeface="Cambria Math" panose="02040503050406030204" pitchFamily="18" charset="0"/>
                      </a:rPr>
                      <m:t>        </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smtClean="0">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b="0" i="1" smtClean="0">
                                <a:solidFill>
                                  <a:srgbClr val="002060"/>
                                </a:solidFill>
                                <a:latin typeface="Cambria Math" panose="02040503050406030204" pitchFamily="18" charset="0"/>
                              </a:rPr>
                              <m:t>𝑡</m:t>
                            </m:r>
                          </m:sub>
                        </m:sSub>
                      </m:e>
                    </m:acc>
                    <m:r>
                      <a:rPr lang="en-US" sz="4000" i="1">
                        <a:latin typeface="Cambria Math" panose="02040503050406030204" pitchFamily="18" charset="0"/>
                      </a:rPr>
                      <m:t>+</m:t>
                    </m:r>
                    <m:r>
                      <a:rPr lang="en-US" sz="4000" b="0" i="0" smtClean="0">
                        <a:latin typeface="Cambria Math" panose="02040503050406030204" pitchFamily="18" charset="0"/>
                      </a:rPr>
                      <m:t>       </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smtClean="0">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oMath>
                </a14:m>
                <a:r>
                  <a:rPr lang="en-CA" sz="4000" dirty="0"/>
                  <a:t> </a:t>
                </a:r>
              </a:p>
            </p:txBody>
          </p:sp>
        </mc:Choice>
        <mc:Fallback xmlns="">
          <p:sp>
            <p:nvSpPr>
              <p:cNvPr id="15" name="TextBox 14">
                <a:extLst>
                  <a:ext uri="{FF2B5EF4-FFF2-40B4-BE49-F238E27FC236}">
                    <a16:creationId xmlns:a16="http://schemas.microsoft.com/office/drawing/2014/main" id="{B9B8F392-1432-44CB-957E-6B941D49E197}"/>
                  </a:ext>
                </a:extLst>
              </p:cNvPr>
              <p:cNvSpPr txBox="1">
                <a:spLocks noRot="1" noChangeAspect="1" noMove="1" noResize="1" noEditPoints="1" noAdjustHandles="1" noChangeArrowheads="1" noChangeShapeType="1" noTextEdit="1"/>
              </p:cNvSpPr>
              <p:nvPr/>
            </p:nvSpPr>
            <p:spPr>
              <a:xfrm>
                <a:off x="105400" y="88491"/>
                <a:ext cx="9894006" cy="1934760"/>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FEDC94-135D-49D4-A2DA-ABF490907E5D}"/>
                  </a:ext>
                </a:extLst>
              </p:cNvPr>
              <p:cNvSpPr txBox="1"/>
              <p:nvPr/>
            </p:nvSpPr>
            <p:spPr>
              <a:xfrm>
                <a:off x="-1" y="3339083"/>
                <a:ext cx="10953751" cy="3476914"/>
              </a:xfrm>
              <a:prstGeom prst="rect">
                <a:avLst/>
              </a:prstGeom>
              <a:noFill/>
            </p:spPr>
            <p:txBody>
              <a:bodyPr wrap="square">
                <a:spAutoFit/>
              </a:bodyPr>
              <a:lstStyle/>
              <a:p>
                <a14:m>
                  <m:oMath xmlns:m="http://schemas.openxmlformats.org/officeDocument/2006/math">
                    <m:f>
                      <m:fPr>
                        <m:ctrlPr>
                          <a:rPr lang="en-US" sz="4400" i="1">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𝑥</m:t>
                                    </m:r>
                                  </m:sub>
                                </m:sSub>
                              </m:e>
                            </m:acc>
                          </m:e>
                        </m:acc>
                      </m:num>
                      <m:den>
                        <m:r>
                          <a:rPr lang="en-US" sz="4400" i="1">
                            <a:latin typeface="Cambria Math" panose="02040503050406030204" pitchFamily="18" charset="0"/>
                          </a:rPr>
                          <m:t>𝜕</m:t>
                        </m:r>
                        <m:r>
                          <a:rPr lang="en-US" sz="4400" b="0" i="1" smtClean="0">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r>
                      <a:rPr lang="en-US" sz="4400" b="0" i="1" smtClean="0">
                        <a:solidFill>
                          <a:schemeClr val="tx1"/>
                        </a:solidFill>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m:t>
                        </m:r>
                      </m:num>
                      <m:den>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d>
                      <m:dPr>
                        <m:ctrlPr>
                          <a:rPr lang="en-US" sz="4400" b="0" i="1" smtClean="0">
                            <a:solidFill>
                              <a:schemeClr val="tx1"/>
                            </a:solidFill>
                            <a:latin typeface="Cambria Math" panose="02040503050406030204" pitchFamily="18" charset="0"/>
                          </a:rPr>
                        </m:ctrlPr>
                      </m:dPr>
                      <m:e>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acc>
                          <m:accPr>
                            <m:chr m:val="⃗"/>
                            <m:ctrlPr>
                              <a:rPr lang="en-US" sz="4400" i="1">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i="1">
                                    <a:solidFill>
                                      <a:srgbClr val="002060"/>
                                    </a:solidFill>
                                    <a:latin typeface="Cambria Math" panose="02040503050406030204" pitchFamily="18" charset="0"/>
                                  </a:rPr>
                                  <m:t>𝑡</m:t>
                                </m:r>
                              </m:sub>
                            </m:sSub>
                          </m:e>
                        </m:acc>
                        <m:r>
                          <a:rPr lang="en-US" sz="4400" i="1">
                            <a:latin typeface="Cambria Math" panose="02040503050406030204" pitchFamily="18" charset="0"/>
                          </a:rPr>
                          <m:t>+</m:t>
                        </m:r>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cosh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acc>
                          <m:accPr>
                            <m:chr m:val="⃗"/>
                            <m:ctrlPr>
                              <a:rPr lang="en-US" sz="4400" i="1">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i="1">
                                    <a:solidFill>
                                      <a:srgbClr val="002060"/>
                                    </a:solidFill>
                                    <a:latin typeface="Cambria Math" panose="02040503050406030204" pitchFamily="18" charset="0"/>
                                  </a:rPr>
                                  <m:t>𝑥</m:t>
                                </m:r>
                              </m:sub>
                            </m:sSub>
                          </m:e>
                        </m:acc>
                      </m:e>
                    </m:d>
                  </m:oMath>
                </a14:m>
                <a:r>
                  <a:rPr lang="en-CA" sz="4400" dirty="0"/>
                  <a:t> </a:t>
                </a:r>
              </a:p>
              <a:p>
                <a14:m>
                  <m:oMath xmlns:m="http://schemas.openxmlformats.org/officeDocument/2006/math">
                    <m:f>
                      <m:fPr>
                        <m:ctrlPr>
                          <a:rPr lang="en-US" sz="4400" i="1">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𝑥</m:t>
                                    </m:r>
                                  </m:sub>
                                </m:sSub>
                              </m:e>
                            </m:acc>
                          </m:e>
                        </m:acc>
                      </m:num>
                      <m:den>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r>
                      <a:rPr lang="en-US" sz="4400" b="0" i="1" smtClean="0">
                        <a:solidFill>
                          <a:schemeClr val="tx1"/>
                        </a:solidFill>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cosh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acc>
                      <m:accPr>
                        <m:chr m:val="⃗"/>
                        <m:ctrlPr>
                          <a:rPr lang="en-US" sz="4400" i="1">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i="1">
                                <a:solidFill>
                                  <a:srgbClr val="002060"/>
                                </a:solidFill>
                                <a:latin typeface="Cambria Math" panose="02040503050406030204" pitchFamily="18" charset="0"/>
                              </a:rPr>
                              <m:t>𝑡</m:t>
                            </m:r>
                          </m:sub>
                        </m:sSub>
                      </m:e>
                    </m:acc>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sinh</m:t>
                        </m:r>
                      </m:fName>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d>
                      </m:e>
                    </m:func>
                    <m:acc>
                      <m:accPr>
                        <m:chr m:val="⃗"/>
                        <m:ctrlPr>
                          <a:rPr lang="en-US" sz="4400" i="1">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i="1">
                                <a:solidFill>
                                  <a:srgbClr val="002060"/>
                                </a:solidFill>
                                <a:latin typeface="Cambria Math" panose="02040503050406030204" pitchFamily="18" charset="0"/>
                              </a:rPr>
                              <m:t>𝑥</m:t>
                            </m:r>
                          </m:sub>
                        </m:sSub>
                      </m:e>
                    </m:acc>
                  </m:oMath>
                </a14:m>
                <a:r>
                  <a:rPr lang="en-CA" sz="4400" dirty="0"/>
                  <a:t> </a:t>
                </a:r>
              </a:p>
              <a:p>
                <a14:m>
                  <m:oMath xmlns:m="http://schemas.openxmlformats.org/officeDocument/2006/math">
                    <m:f>
                      <m:fPr>
                        <m:ctrlPr>
                          <a:rPr lang="en-US" sz="4400" i="1">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𝑥</m:t>
                                    </m:r>
                                  </m:sub>
                                </m:sSub>
                              </m:e>
                            </m:acc>
                          </m:e>
                        </m:acc>
                      </m:num>
                      <m:den>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r>
                      <a:rPr lang="en-US" sz="4400" b="0" i="1" smtClean="0">
                        <a:solidFill>
                          <a:schemeClr val="tx1"/>
                        </a:solidFill>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den>
                    </m:f>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oMath>
                </a14:m>
                <a:r>
                  <a:rPr lang="en-CA" sz="4400" dirty="0"/>
                  <a:t> </a:t>
                </a:r>
              </a:p>
            </p:txBody>
          </p:sp>
        </mc:Choice>
        <mc:Fallback xmlns="">
          <p:sp>
            <p:nvSpPr>
              <p:cNvPr id="9" name="TextBox 8">
                <a:extLst>
                  <a:ext uri="{FF2B5EF4-FFF2-40B4-BE49-F238E27FC236}">
                    <a16:creationId xmlns:a16="http://schemas.microsoft.com/office/drawing/2014/main" id="{72FEDC94-135D-49D4-A2DA-ABF490907E5D}"/>
                  </a:ext>
                </a:extLst>
              </p:cNvPr>
              <p:cNvSpPr txBox="1">
                <a:spLocks noRot="1" noChangeAspect="1" noMove="1" noResize="1" noEditPoints="1" noAdjustHandles="1" noChangeArrowheads="1" noChangeShapeType="1" noTextEdit="1"/>
              </p:cNvSpPr>
              <p:nvPr/>
            </p:nvSpPr>
            <p:spPr>
              <a:xfrm>
                <a:off x="-1" y="3339083"/>
                <a:ext cx="10953751" cy="3476914"/>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CCEE039-2F6E-4CA5-8323-88F70DBB9AFB}"/>
                  </a:ext>
                </a:extLst>
              </p:cNvPr>
              <p:cNvSpPr txBox="1"/>
              <p:nvPr/>
            </p:nvSpPr>
            <p:spPr>
              <a:xfrm>
                <a:off x="4878642" y="5686795"/>
                <a:ext cx="7275258" cy="1158587"/>
              </a:xfrm>
              <a:prstGeom prst="rect">
                <a:avLst/>
              </a:prstGeom>
              <a:noFill/>
              <a:ln w="38100">
                <a:solidFill>
                  <a:schemeClr val="tx1"/>
                </a:solidFill>
              </a:ln>
            </p:spPr>
            <p:txBody>
              <a:bodyPr wrap="square">
                <a:spAutoFit/>
              </a:bodyPr>
              <a:lstStyle/>
              <a:p>
                <a14:m>
                  <m:oMath xmlns:m="http://schemas.openxmlformats.org/officeDocument/2006/math">
                    <m:f>
                      <m:fPr>
                        <m:ctrlPr>
                          <a:rPr lang="en-US" sz="4200" i="1" smtClean="0">
                            <a:latin typeface="Cambria Math" panose="02040503050406030204" pitchFamily="18" charset="0"/>
                          </a:rPr>
                        </m:ctrlPr>
                      </m:fPr>
                      <m:num>
                        <m:r>
                          <a:rPr lang="en-US" sz="4200" i="1">
                            <a:latin typeface="Cambria Math" panose="02040503050406030204" pitchFamily="18" charset="0"/>
                          </a:rPr>
                          <m:t>𝑑</m:t>
                        </m:r>
                        <m:acc>
                          <m:accPr>
                            <m:chr m:val="̃"/>
                            <m:ctrlPr>
                              <a:rPr lang="en-US" sz="4200" i="1">
                                <a:solidFill>
                                  <a:srgbClr val="C00000"/>
                                </a:solidFill>
                                <a:latin typeface="Cambria Math" panose="02040503050406030204" pitchFamily="18" charset="0"/>
                              </a:rPr>
                            </m:ctrlPr>
                          </m:accPr>
                          <m:e>
                            <m:acc>
                              <m:accPr>
                                <m:chr m:val="⃗"/>
                                <m:ctrlPr>
                                  <a:rPr lang="en-US" sz="4200" i="1">
                                    <a:solidFill>
                                      <a:srgbClr val="C00000"/>
                                    </a:solidFill>
                                    <a:latin typeface="Cambria Math" panose="02040503050406030204" pitchFamily="18" charset="0"/>
                                  </a:rPr>
                                </m:ctrlPr>
                              </m:accPr>
                              <m:e>
                                <m:sSub>
                                  <m:sSubPr>
                                    <m:ctrlPr>
                                      <a:rPr lang="en-US" sz="4200" i="1" smtClean="0">
                                        <a:solidFill>
                                          <a:srgbClr val="C00000"/>
                                        </a:solidFill>
                                        <a:latin typeface="Cambria Math" panose="02040503050406030204" pitchFamily="18" charset="0"/>
                                      </a:rPr>
                                    </m:ctrlPr>
                                  </m:sSubPr>
                                  <m:e>
                                    <m:r>
                                      <a:rPr lang="en-US" sz="4200" i="1">
                                        <a:solidFill>
                                          <a:srgbClr val="C00000"/>
                                        </a:solidFill>
                                        <a:latin typeface="Cambria Math" panose="02040503050406030204" pitchFamily="18" charset="0"/>
                                      </a:rPr>
                                      <m:t>𝑒</m:t>
                                    </m:r>
                                  </m:e>
                                  <m:sub>
                                    <m:r>
                                      <a:rPr lang="en-US" sz="4200" i="1">
                                        <a:solidFill>
                                          <a:srgbClr val="C00000"/>
                                        </a:solidFill>
                                        <a:latin typeface="Cambria Math" panose="02040503050406030204" pitchFamily="18" charset="0"/>
                                      </a:rPr>
                                      <m:t>𝑥</m:t>
                                    </m:r>
                                  </m:sub>
                                </m:sSub>
                              </m:e>
                            </m:acc>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r>
                      <a:rPr lang="en-US" sz="4200" b="0" i="1" smtClean="0">
                        <a:solidFill>
                          <a:schemeClr val="tx1"/>
                        </a:solidFill>
                        <a:latin typeface="Cambria Math" panose="02040503050406030204" pitchFamily="18" charset="0"/>
                      </a:rPr>
                      <m:t>=</m:t>
                    </m:r>
                    <m:f>
                      <m:fPr>
                        <m:ctrlPr>
                          <a:rPr lang="en-US" sz="4200" i="1">
                            <a:latin typeface="Cambria Math" panose="02040503050406030204" pitchFamily="18" charset="0"/>
                          </a:rPr>
                        </m:ctrlPr>
                      </m:fPr>
                      <m:num>
                        <m:r>
                          <a:rPr lang="en-US" sz="4200" i="1">
                            <a:latin typeface="Cambria Math" panose="02040503050406030204" pitchFamily="18" charset="0"/>
                          </a:rPr>
                          <m:t>𝑑𝑐</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𝑡</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f>
                      <m:fPr>
                        <m:ctrlPr>
                          <a:rPr lang="en-US" sz="4200" i="1">
                            <a:latin typeface="Cambria Math" panose="02040503050406030204" pitchFamily="18" charset="0"/>
                          </a:rPr>
                        </m:ctrlPr>
                      </m:fPr>
                      <m:num>
                        <m:r>
                          <a:rPr lang="en-US" sz="4200" i="1">
                            <a:latin typeface="Cambria Math" panose="02040503050406030204" pitchFamily="18" charset="0"/>
                          </a:rPr>
                          <m:t>𝜕</m:t>
                        </m:r>
                        <m:acc>
                          <m:accPr>
                            <m:chr m:val="̃"/>
                            <m:ctrlPr>
                              <a:rPr lang="en-US" sz="4200" i="1">
                                <a:solidFill>
                                  <a:srgbClr val="C00000"/>
                                </a:solidFill>
                                <a:latin typeface="Cambria Math" panose="02040503050406030204" pitchFamily="18" charset="0"/>
                              </a:rPr>
                            </m:ctrlPr>
                          </m:accPr>
                          <m:e>
                            <m:acc>
                              <m:accPr>
                                <m:chr m:val="⃗"/>
                                <m:ctrlPr>
                                  <a:rPr lang="en-US" sz="4200" i="1">
                                    <a:solidFill>
                                      <a:srgbClr val="C00000"/>
                                    </a:solidFill>
                                    <a:latin typeface="Cambria Math" panose="02040503050406030204" pitchFamily="18" charset="0"/>
                                  </a:rPr>
                                </m:ctrlPr>
                              </m:accPr>
                              <m:e>
                                <m:sSub>
                                  <m:sSubPr>
                                    <m:ctrlPr>
                                      <a:rPr lang="en-US" sz="4200" i="1">
                                        <a:solidFill>
                                          <a:srgbClr val="C00000"/>
                                        </a:solidFill>
                                        <a:latin typeface="Cambria Math" panose="02040503050406030204" pitchFamily="18" charset="0"/>
                                      </a:rPr>
                                    </m:ctrlPr>
                                  </m:sSubPr>
                                  <m:e>
                                    <m:r>
                                      <a:rPr lang="en-US" sz="4200" i="1">
                                        <a:solidFill>
                                          <a:srgbClr val="C00000"/>
                                        </a:solidFill>
                                        <a:latin typeface="Cambria Math" panose="02040503050406030204" pitchFamily="18" charset="0"/>
                                      </a:rPr>
                                      <m:t>𝑒</m:t>
                                    </m:r>
                                  </m:e>
                                  <m:sub>
                                    <m:r>
                                      <a:rPr lang="en-US" sz="4200" i="1">
                                        <a:solidFill>
                                          <a:srgbClr val="C00000"/>
                                        </a:solidFill>
                                        <a:latin typeface="Cambria Math" panose="02040503050406030204" pitchFamily="18" charset="0"/>
                                      </a:rPr>
                                      <m:t>𝑥</m:t>
                                    </m:r>
                                  </m:sub>
                                </m:sSub>
                              </m:e>
                            </m:acc>
                          </m:e>
                        </m:acc>
                      </m:num>
                      <m:den>
                        <m:r>
                          <a:rPr lang="en-US" sz="4200" i="1">
                            <a:latin typeface="Cambria Math" panose="02040503050406030204" pitchFamily="18" charset="0"/>
                          </a:rPr>
                          <m:t>𝜕</m:t>
                        </m:r>
                        <m:r>
                          <a:rPr lang="en-US" sz="4200" i="1">
                            <a:latin typeface="Cambria Math" panose="02040503050406030204" pitchFamily="18" charset="0"/>
                          </a:rPr>
                          <m:t> </m:t>
                        </m:r>
                        <m:r>
                          <a:rPr lang="en-US" sz="4200" i="1">
                            <a:latin typeface="Cambria Math" panose="02040503050406030204" pitchFamily="18" charset="0"/>
                          </a:rPr>
                          <m:t>𝑐</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𝑡</m:t>
                            </m:r>
                          </m:e>
                        </m:acc>
                      </m:den>
                    </m:f>
                    <m:r>
                      <a:rPr lang="en-US" sz="4200" i="1">
                        <a:latin typeface="Cambria Math" panose="02040503050406030204" pitchFamily="18" charset="0"/>
                      </a:rPr>
                      <m:t>+</m:t>
                    </m:r>
                    <m:f>
                      <m:fPr>
                        <m:ctrlPr>
                          <a:rPr lang="en-US" sz="4200" i="1">
                            <a:latin typeface="Cambria Math" panose="02040503050406030204" pitchFamily="18" charset="0"/>
                          </a:rPr>
                        </m:ctrlPr>
                      </m:fPr>
                      <m:num>
                        <m:r>
                          <a:rPr lang="en-US" sz="4200" i="1">
                            <a:latin typeface="Cambria Math" panose="02040503050406030204" pitchFamily="18" charset="0"/>
                          </a:rPr>
                          <m:t>𝑑</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𝑥</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f>
                      <m:fPr>
                        <m:ctrlPr>
                          <a:rPr lang="en-US" sz="4200" i="1">
                            <a:latin typeface="Cambria Math" panose="02040503050406030204" pitchFamily="18" charset="0"/>
                          </a:rPr>
                        </m:ctrlPr>
                      </m:fPr>
                      <m:num>
                        <m:r>
                          <a:rPr lang="en-US" sz="4200" i="1">
                            <a:latin typeface="Cambria Math" panose="02040503050406030204" pitchFamily="18" charset="0"/>
                          </a:rPr>
                          <m:t>𝜕</m:t>
                        </m:r>
                        <m:acc>
                          <m:accPr>
                            <m:chr m:val="̃"/>
                            <m:ctrlPr>
                              <a:rPr lang="en-US" sz="4200" i="1">
                                <a:solidFill>
                                  <a:srgbClr val="C00000"/>
                                </a:solidFill>
                                <a:latin typeface="Cambria Math" panose="02040503050406030204" pitchFamily="18" charset="0"/>
                              </a:rPr>
                            </m:ctrlPr>
                          </m:accPr>
                          <m:e>
                            <m:acc>
                              <m:accPr>
                                <m:chr m:val="⃗"/>
                                <m:ctrlPr>
                                  <a:rPr lang="en-US" sz="4200" i="1">
                                    <a:solidFill>
                                      <a:srgbClr val="C00000"/>
                                    </a:solidFill>
                                    <a:latin typeface="Cambria Math" panose="02040503050406030204" pitchFamily="18" charset="0"/>
                                  </a:rPr>
                                </m:ctrlPr>
                              </m:accPr>
                              <m:e>
                                <m:sSub>
                                  <m:sSubPr>
                                    <m:ctrlPr>
                                      <a:rPr lang="en-US" sz="4200" i="1">
                                        <a:solidFill>
                                          <a:srgbClr val="C00000"/>
                                        </a:solidFill>
                                        <a:latin typeface="Cambria Math" panose="02040503050406030204" pitchFamily="18" charset="0"/>
                                      </a:rPr>
                                    </m:ctrlPr>
                                  </m:sSubPr>
                                  <m:e>
                                    <m:r>
                                      <a:rPr lang="en-US" sz="4200" i="1">
                                        <a:solidFill>
                                          <a:srgbClr val="C00000"/>
                                        </a:solidFill>
                                        <a:latin typeface="Cambria Math" panose="02040503050406030204" pitchFamily="18" charset="0"/>
                                      </a:rPr>
                                      <m:t>𝑒</m:t>
                                    </m:r>
                                  </m:e>
                                  <m:sub>
                                    <m:r>
                                      <a:rPr lang="en-US" sz="4200" i="1">
                                        <a:solidFill>
                                          <a:srgbClr val="C00000"/>
                                        </a:solidFill>
                                        <a:latin typeface="Cambria Math" panose="02040503050406030204" pitchFamily="18" charset="0"/>
                                      </a:rPr>
                                      <m:t>𝑥</m:t>
                                    </m:r>
                                  </m:sub>
                                </m:sSub>
                              </m:e>
                            </m:acc>
                          </m:e>
                        </m:acc>
                      </m:num>
                      <m:den>
                        <m:r>
                          <a:rPr lang="en-US" sz="4200" i="1">
                            <a:latin typeface="Cambria Math" panose="02040503050406030204" pitchFamily="18" charset="0"/>
                          </a:rPr>
                          <m:t>𝜕</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𝑥</m:t>
                            </m:r>
                          </m:e>
                        </m:acc>
                      </m:den>
                    </m:f>
                    <m:r>
                      <a:rPr lang="en-US" sz="4200" b="0" i="1" smtClean="0">
                        <a:solidFill>
                          <a:schemeClr val="tx1"/>
                        </a:solidFill>
                        <a:latin typeface="Cambria Math" panose="02040503050406030204" pitchFamily="18" charset="0"/>
                      </a:rPr>
                      <m:t>=</m:t>
                    </m:r>
                    <m:f>
                      <m:fPr>
                        <m:ctrlPr>
                          <a:rPr lang="en-US" sz="4200" i="1">
                            <a:latin typeface="Cambria Math" panose="02040503050406030204" pitchFamily="18" charset="0"/>
                          </a:rPr>
                        </m:ctrlPr>
                      </m:fPr>
                      <m:num>
                        <m:r>
                          <a:rPr lang="en-US" sz="4200" i="1">
                            <a:latin typeface="Cambria Math" panose="02040503050406030204" pitchFamily="18" charset="0"/>
                          </a:rPr>
                          <m:t>𝑑𝑐</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𝑡</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f>
                      <m:fPr>
                        <m:ctrlPr>
                          <a:rPr lang="en-US" sz="4200" i="1">
                            <a:latin typeface="Cambria Math" panose="02040503050406030204" pitchFamily="18" charset="0"/>
                          </a:rPr>
                        </m:ctrlPr>
                      </m:fPr>
                      <m:num>
                        <m:r>
                          <a:rPr lang="en-US" sz="4200" i="1">
                            <a:latin typeface="Cambria Math" panose="02040503050406030204" pitchFamily="18" charset="0"/>
                          </a:rPr>
                          <m:t>1</m:t>
                        </m:r>
                      </m:num>
                      <m:den>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𝑥</m:t>
                            </m:r>
                          </m:e>
                        </m:acc>
                      </m:den>
                    </m:f>
                    <m:acc>
                      <m:accPr>
                        <m:chr m:val="̃"/>
                        <m:ctrlPr>
                          <a:rPr lang="en-US" sz="4200" i="1">
                            <a:solidFill>
                              <a:srgbClr val="C00000"/>
                            </a:solidFill>
                            <a:latin typeface="Cambria Math" panose="02040503050406030204" pitchFamily="18" charset="0"/>
                          </a:rPr>
                        </m:ctrlPr>
                      </m:accPr>
                      <m:e>
                        <m:acc>
                          <m:accPr>
                            <m:chr m:val="⃗"/>
                            <m:ctrlPr>
                              <a:rPr lang="en-US" sz="4200" i="1">
                                <a:solidFill>
                                  <a:srgbClr val="C00000"/>
                                </a:solidFill>
                                <a:latin typeface="Cambria Math" panose="02040503050406030204" pitchFamily="18" charset="0"/>
                              </a:rPr>
                            </m:ctrlPr>
                          </m:accPr>
                          <m:e>
                            <m:sSub>
                              <m:sSubPr>
                                <m:ctrlPr>
                                  <a:rPr lang="en-US" sz="4200" i="1">
                                    <a:solidFill>
                                      <a:srgbClr val="C00000"/>
                                    </a:solidFill>
                                    <a:latin typeface="Cambria Math" panose="02040503050406030204" pitchFamily="18" charset="0"/>
                                  </a:rPr>
                                </m:ctrlPr>
                              </m:sSubPr>
                              <m:e>
                                <m:r>
                                  <a:rPr lang="en-US" sz="4200" i="1">
                                    <a:solidFill>
                                      <a:srgbClr val="C00000"/>
                                    </a:solidFill>
                                    <a:latin typeface="Cambria Math" panose="02040503050406030204" pitchFamily="18" charset="0"/>
                                  </a:rPr>
                                  <m:t>𝑒</m:t>
                                </m:r>
                              </m:e>
                              <m:sub>
                                <m:r>
                                  <a:rPr lang="en-US" sz="4200" i="1">
                                    <a:solidFill>
                                      <a:srgbClr val="C00000"/>
                                    </a:solidFill>
                                    <a:latin typeface="Cambria Math" panose="02040503050406030204" pitchFamily="18" charset="0"/>
                                  </a:rPr>
                                  <m:t>𝑡</m:t>
                                </m:r>
                              </m:sub>
                            </m:sSub>
                          </m:e>
                        </m:acc>
                      </m:e>
                    </m:acc>
                  </m:oMath>
                </a14:m>
                <a:r>
                  <a:rPr lang="en-CA" sz="4200" dirty="0"/>
                  <a:t>  </a:t>
                </a:r>
              </a:p>
            </p:txBody>
          </p:sp>
        </mc:Choice>
        <mc:Fallback xmlns="">
          <p:sp>
            <p:nvSpPr>
              <p:cNvPr id="12" name="TextBox 11">
                <a:extLst>
                  <a:ext uri="{FF2B5EF4-FFF2-40B4-BE49-F238E27FC236}">
                    <a16:creationId xmlns:a16="http://schemas.microsoft.com/office/drawing/2014/main" id="{ECCEE039-2F6E-4CA5-8323-88F70DBB9AFB}"/>
                  </a:ext>
                </a:extLst>
              </p:cNvPr>
              <p:cNvSpPr txBox="1">
                <a:spLocks noRot="1" noChangeAspect="1" noMove="1" noResize="1" noEditPoints="1" noAdjustHandles="1" noChangeArrowheads="1" noChangeShapeType="1" noTextEdit="1"/>
              </p:cNvSpPr>
              <p:nvPr/>
            </p:nvSpPr>
            <p:spPr>
              <a:xfrm>
                <a:off x="4878642" y="5686795"/>
                <a:ext cx="7275258" cy="1158587"/>
              </a:xfrm>
              <a:prstGeom prst="rect">
                <a:avLst/>
              </a:prstGeom>
              <a:blipFill>
                <a:blip r:embed="rId7"/>
                <a:stretch>
                  <a:fillRect/>
                </a:stretch>
              </a:blipFill>
              <a:ln w="38100">
                <a:solidFill>
                  <a:schemeClr val="tx1"/>
                </a:solidFill>
              </a:ln>
            </p:spPr>
            <p:txBody>
              <a:bodyPr/>
              <a:lstStyle/>
              <a:p>
                <a:r>
                  <a:rPr lang="en-CA">
                    <a:noFill/>
                  </a:rPr>
                  <a:t> </a:t>
                </a:r>
              </a:p>
            </p:txBody>
          </p:sp>
        </mc:Fallback>
      </mc:AlternateContent>
    </p:spTree>
    <p:extLst>
      <p:ext uri="{BB962C8B-B14F-4D97-AF65-F5344CB8AC3E}">
        <p14:creationId xmlns:p14="http://schemas.microsoft.com/office/powerpoint/2010/main" val="156997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CD3B-A6C7-457D-BBF2-44EE42CB3376}"/>
              </a:ext>
            </a:extLst>
          </p:cNvPr>
          <p:cNvSpPr>
            <a:spLocks noGrp="1"/>
          </p:cNvSpPr>
          <p:nvPr>
            <p:ph type="title"/>
          </p:nvPr>
        </p:nvSpPr>
        <p:spPr>
          <a:xfrm>
            <a:off x="43073" y="13576"/>
            <a:ext cx="7024916" cy="754743"/>
          </a:xfrm>
        </p:spPr>
        <p:txBody>
          <a:bodyPr/>
          <a:lstStyle/>
          <a:p>
            <a:r>
              <a:rPr lang="en-US" b="1" dirty="0"/>
              <a:t>Covariant Derivative</a:t>
            </a:r>
            <a:endParaRPr lang="en-CA"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756B1C1-F87E-4E99-B90E-B69F156190F0}"/>
                  </a:ext>
                </a:extLst>
              </p:cNvPr>
              <p:cNvSpPr txBox="1"/>
              <p:nvPr/>
            </p:nvSpPr>
            <p:spPr>
              <a:xfrm>
                <a:off x="438150" y="620404"/>
                <a:ext cx="2954270" cy="1290290"/>
              </a:xfrm>
              <a:prstGeom prst="rect">
                <a:avLst/>
              </a:prstGeom>
              <a:noFill/>
              <a:effectLst>
                <a:softEdge rad="127000"/>
              </a:effectLst>
            </p:spPr>
            <p:txBody>
              <a:bodyPr wrap="none" rtlCol="0">
                <a:spAutoFit/>
              </a:bodyPr>
              <a:lstStyle/>
              <a:p>
                <a:pPr>
                  <a:spcAft>
                    <a:spcPts val="1200"/>
                  </a:spcAft>
                </a:pPr>
                <a14:m>
                  <m:oMathPara xmlns:m="http://schemas.openxmlformats.org/officeDocument/2006/math">
                    <m:oMathParaPr>
                      <m:jc m:val="centerGroup"/>
                    </m:oMathParaPr>
                    <m:oMath xmlns:m="http://schemas.openxmlformats.org/officeDocument/2006/math">
                      <m:acc>
                        <m:accPr>
                          <m:chr m:val="⃗"/>
                          <m:ctrlPr>
                            <a:rPr lang="en-US" sz="6000" i="1" smtClean="0">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r>
                        <a:rPr lang="en-US" sz="6000" b="0" i="1" smtClean="0">
                          <a:solidFill>
                            <a:schemeClr val="tx1"/>
                          </a:solidFill>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oMath>
                  </m:oMathPara>
                </a14:m>
                <a:endParaRPr lang="en-US" sz="6000" dirty="0"/>
              </a:p>
            </p:txBody>
          </p:sp>
        </mc:Choice>
        <mc:Fallback xmlns="">
          <p:sp>
            <p:nvSpPr>
              <p:cNvPr id="3" name="TextBox 2">
                <a:extLst>
                  <a:ext uri="{FF2B5EF4-FFF2-40B4-BE49-F238E27FC236}">
                    <a16:creationId xmlns:a16="http://schemas.microsoft.com/office/drawing/2014/main" id="{5756B1C1-F87E-4E99-B90E-B69F156190F0}"/>
                  </a:ext>
                </a:extLst>
              </p:cNvPr>
              <p:cNvSpPr txBox="1">
                <a:spLocks noRot="1" noChangeAspect="1" noMove="1" noResize="1" noEditPoints="1" noAdjustHandles="1" noChangeArrowheads="1" noChangeShapeType="1" noTextEdit="1"/>
              </p:cNvSpPr>
              <p:nvPr/>
            </p:nvSpPr>
            <p:spPr>
              <a:xfrm>
                <a:off x="438150" y="620404"/>
                <a:ext cx="2954270" cy="1290290"/>
              </a:xfrm>
              <a:prstGeom prst="rect">
                <a:avLst/>
              </a:prstGeom>
              <a:blipFill>
                <a:blip r:embed="rId3"/>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D60D26E-A551-496E-B0AA-4C6B079A57B0}"/>
                  </a:ext>
                </a:extLst>
              </p:cNvPr>
              <p:cNvSpPr txBox="1"/>
              <p:nvPr/>
            </p:nvSpPr>
            <p:spPr>
              <a:xfrm>
                <a:off x="467647" y="1833458"/>
                <a:ext cx="11449050" cy="4927439"/>
              </a:xfrm>
              <a:prstGeom prst="rect">
                <a:avLst/>
              </a:prstGeom>
              <a:noFill/>
              <a:ln>
                <a:solidFill>
                  <a:schemeClr val="accent6">
                    <a:lumMod val="50000"/>
                  </a:schemeClr>
                </a:solidFill>
              </a:ln>
              <a:effectLst>
                <a:softEdge rad="127000"/>
              </a:effectLst>
            </p:spPr>
            <p:txBody>
              <a:bodyPr wrap="square" rtlCol="0">
                <a:spAutoFit/>
              </a:bodyPr>
              <a:lstStyle/>
              <a:p>
                <a:pPr>
                  <a:spcAft>
                    <a:spcPts val="1200"/>
                  </a:spcAft>
                </a:pPr>
                <a14:m>
                  <m:oMath xmlns:m="http://schemas.openxmlformats.org/officeDocument/2006/math">
                    <m:f>
                      <m:fPr>
                        <m:ctrlPr>
                          <a:rPr lang="en-US" sz="6000" i="1" smtClean="0">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r>
                      <a:rPr lang="en-US" sz="6000" b="0" i="1" smtClean="0">
                        <a:solidFill>
                          <a:schemeClr val="tx1"/>
                        </a:solidFill>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d>
                      <m:dPr>
                        <m:ctrlPr>
                          <a:rPr lang="en-US" sz="6000" i="1">
                            <a:latin typeface="Cambria Math" panose="02040503050406030204" pitchFamily="18" charset="0"/>
                          </a:rPr>
                        </m:ctrlPr>
                      </m:dPr>
                      <m:e>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e>
                    </m:d>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r>
                      <a:rPr lang="en-US" sz="6000" i="1">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r>
                      <m:rPr>
                        <m:nor/>
                      </m:rPr>
                      <a:rPr lang="en-CA" sz="6000" dirty="0"/>
                      <m:t> </m:t>
                    </m:r>
                  </m:oMath>
                </a14:m>
                <a:r>
                  <a:rPr lang="en-CA" sz="6000" dirty="0"/>
                  <a:t> </a:t>
                </a:r>
              </a:p>
              <a:p>
                <a:pPr>
                  <a:spcAft>
                    <a:spcPts val="1200"/>
                  </a:spcAft>
                </a:pPr>
                <a14:m>
                  <m:oMath xmlns:m="http://schemas.openxmlformats.org/officeDocument/2006/math">
                    <m:f>
                      <m:fPr>
                        <m:ctrlPr>
                          <a:rPr lang="en-US" sz="6000" i="1" smtClean="0">
                            <a:solidFill>
                              <a:schemeClr val="bg1"/>
                            </a:solidFill>
                            <a:latin typeface="Cambria Math" panose="02040503050406030204" pitchFamily="18" charset="0"/>
                          </a:rPr>
                        </m:ctrlPr>
                      </m:fPr>
                      <m:num>
                        <m:r>
                          <a:rPr lang="en-US" sz="6000" i="1">
                            <a:solidFill>
                              <a:schemeClr val="bg1"/>
                            </a:solidFill>
                            <a:latin typeface="Cambria Math" panose="02040503050406030204" pitchFamily="18" charset="0"/>
                          </a:rPr>
                          <m:t>𝑑</m:t>
                        </m:r>
                        <m:acc>
                          <m:accPr>
                            <m:chr m:val="⃗"/>
                            <m:ctrlPr>
                              <a:rPr lang="en-US" sz="6000" i="1">
                                <a:solidFill>
                                  <a:schemeClr val="bg1"/>
                                </a:solidFill>
                                <a:latin typeface="Cambria Math" panose="02040503050406030204" pitchFamily="18" charset="0"/>
                              </a:rPr>
                            </m:ctrlPr>
                          </m:accPr>
                          <m:e>
                            <m:r>
                              <a:rPr lang="en-US" sz="6000" i="1">
                                <a:solidFill>
                                  <a:schemeClr val="bg1"/>
                                </a:solidFill>
                                <a:latin typeface="Cambria Math" panose="02040503050406030204" pitchFamily="18" charset="0"/>
                              </a:rPr>
                              <m:t>𝑆</m:t>
                            </m:r>
                          </m:e>
                        </m:acc>
                      </m:num>
                      <m:den>
                        <m:r>
                          <a:rPr lang="en-US" sz="6000" i="1">
                            <a:solidFill>
                              <a:schemeClr val="bg1"/>
                            </a:solidFill>
                            <a:latin typeface="Cambria Math" panose="02040503050406030204" pitchFamily="18" charset="0"/>
                          </a:rPr>
                          <m:t>𝑑</m:t>
                        </m:r>
                        <m:r>
                          <a:rPr lang="en-US" sz="6000" i="1">
                            <a:solidFill>
                              <a:schemeClr val="bg1"/>
                            </a:solidFill>
                            <a:latin typeface="Cambria Math" panose="02040503050406030204" pitchFamily="18" charset="0"/>
                          </a:rPr>
                          <m:t>𝜏</m:t>
                        </m:r>
                      </m:den>
                    </m:f>
                    <m:r>
                      <a:rPr lang="en-US" sz="6000" i="1">
                        <a:solidFill>
                          <a:schemeClr val="bg1"/>
                        </a:solidFill>
                        <a:latin typeface="Cambria Math" panose="02040503050406030204" pitchFamily="18" charset="0"/>
                      </a:rPr>
                      <m:t>=</m:t>
                    </m:r>
                    <m:f>
                      <m:fPr>
                        <m:ctrlPr>
                          <a:rPr lang="en-US" sz="6000" i="1">
                            <a:solidFill>
                              <a:schemeClr val="bg1"/>
                            </a:solidFill>
                            <a:latin typeface="Cambria Math" panose="02040503050406030204" pitchFamily="18" charset="0"/>
                          </a:rPr>
                        </m:ctrlPr>
                      </m:fPr>
                      <m:num>
                        <m:r>
                          <a:rPr lang="en-US" sz="6000" i="1">
                            <a:solidFill>
                              <a:schemeClr val="bg1"/>
                            </a:solidFill>
                            <a:latin typeface="Cambria Math" panose="02040503050406030204" pitchFamily="18" charset="0"/>
                          </a:rPr>
                          <m:t>𝑑</m:t>
                        </m:r>
                      </m:num>
                      <m:den>
                        <m:r>
                          <a:rPr lang="en-US" sz="6000" i="1">
                            <a:solidFill>
                              <a:schemeClr val="bg1"/>
                            </a:solidFill>
                            <a:latin typeface="Cambria Math" panose="02040503050406030204" pitchFamily="18" charset="0"/>
                          </a:rPr>
                          <m:t>𝑑</m:t>
                        </m:r>
                        <m:r>
                          <a:rPr lang="en-US" sz="6000" i="1">
                            <a:solidFill>
                              <a:schemeClr val="bg1"/>
                            </a:solidFill>
                            <a:latin typeface="Cambria Math" panose="02040503050406030204" pitchFamily="18" charset="0"/>
                          </a:rPr>
                          <m:t>𝜏</m:t>
                        </m:r>
                      </m:den>
                    </m:f>
                    <m:d>
                      <m:dPr>
                        <m:ctrlPr>
                          <a:rPr lang="en-US" sz="6000" i="1">
                            <a:solidFill>
                              <a:schemeClr val="bg1"/>
                            </a:solidFill>
                            <a:latin typeface="Cambria Math" panose="02040503050406030204" pitchFamily="18" charset="0"/>
                          </a:rPr>
                        </m:ctrlPr>
                      </m:dPr>
                      <m:e>
                        <m:acc>
                          <m:accPr>
                            <m:chr m:val="̃"/>
                            <m:ctrlPr>
                              <a:rPr lang="en-US" sz="6000" i="1">
                                <a:solidFill>
                                  <a:schemeClr val="bg1"/>
                                </a:solidFill>
                                <a:latin typeface="Cambria Math" panose="02040503050406030204" pitchFamily="18" charset="0"/>
                              </a:rPr>
                            </m:ctrlPr>
                          </m:accPr>
                          <m:e>
                            <m:r>
                              <a:rPr lang="en-US" sz="6000" i="1">
                                <a:solidFill>
                                  <a:schemeClr val="bg1"/>
                                </a:solidFill>
                                <a:latin typeface="Cambria Math" panose="02040503050406030204" pitchFamily="18" charset="0"/>
                              </a:rPr>
                              <m:t>𝑥</m:t>
                            </m:r>
                          </m:e>
                        </m:acc>
                        <m:acc>
                          <m:accPr>
                            <m:chr m:val="̃"/>
                            <m:ctrlPr>
                              <a:rPr lang="en-US" sz="6000" i="1">
                                <a:solidFill>
                                  <a:schemeClr val="bg1"/>
                                </a:solidFill>
                                <a:latin typeface="Cambria Math" panose="02040503050406030204" pitchFamily="18" charset="0"/>
                              </a:rPr>
                            </m:ctrlPr>
                          </m:accPr>
                          <m:e>
                            <m:acc>
                              <m:accPr>
                                <m:chr m:val="⃗"/>
                                <m:ctrlPr>
                                  <a:rPr lang="en-US" sz="6000" i="1">
                                    <a:solidFill>
                                      <a:schemeClr val="bg1"/>
                                    </a:solidFill>
                                    <a:latin typeface="Cambria Math" panose="02040503050406030204" pitchFamily="18" charset="0"/>
                                  </a:rPr>
                                </m:ctrlPr>
                              </m:accPr>
                              <m:e>
                                <m:sSub>
                                  <m:sSubPr>
                                    <m:ctrlPr>
                                      <a:rPr lang="en-US" sz="6000" i="1">
                                        <a:solidFill>
                                          <a:schemeClr val="bg1"/>
                                        </a:solidFill>
                                        <a:latin typeface="Cambria Math" panose="02040503050406030204" pitchFamily="18" charset="0"/>
                                      </a:rPr>
                                    </m:ctrlPr>
                                  </m:sSubPr>
                                  <m:e>
                                    <m:r>
                                      <a:rPr lang="en-US" sz="6000" i="1">
                                        <a:solidFill>
                                          <a:schemeClr val="bg1"/>
                                        </a:solidFill>
                                        <a:latin typeface="Cambria Math" panose="02040503050406030204" pitchFamily="18" charset="0"/>
                                      </a:rPr>
                                      <m:t>𝑒</m:t>
                                    </m:r>
                                  </m:e>
                                  <m:sub>
                                    <m:r>
                                      <a:rPr lang="en-US" sz="6000" i="1">
                                        <a:solidFill>
                                          <a:schemeClr val="bg1"/>
                                        </a:solidFill>
                                        <a:latin typeface="Cambria Math" panose="02040503050406030204" pitchFamily="18" charset="0"/>
                                      </a:rPr>
                                      <m:t>𝑥</m:t>
                                    </m:r>
                                  </m:sub>
                                </m:sSub>
                              </m:e>
                            </m:acc>
                          </m:e>
                        </m:acc>
                      </m:e>
                    </m:d>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r>
                      <a:rPr lang="en-US" sz="6000" i="1">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d>
                      <m:dPr>
                        <m:ctrlPr>
                          <a:rPr lang="en-US" sz="6000" b="0" i="1" smtClean="0">
                            <a:solidFill>
                              <a:schemeClr val="tx1"/>
                            </a:solidFill>
                            <a:latin typeface="Cambria Math" panose="02040503050406030204" pitchFamily="18" charset="0"/>
                          </a:rPr>
                        </m:ctrlPr>
                      </m:dPr>
                      <m:e>
                        <m:f>
                          <m:fPr>
                            <m:ctrlPr>
                              <a:rPr lang="en-US" sz="6000" i="1">
                                <a:latin typeface="Cambria Math" panose="02040503050406030204" pitchFamily="18" charset="0"/>
                              </a:rPr>
                            </m:ctrlPr>
                          </m:fPr>
                          <m:num>
                            <m:r>
                              <a:rPr lang="en-US" sz="6000" i="1">
                                <a:latin typeface="Cambria Math" panose="02040503050406030204" pitchFamily="18" charset="0"/>
                              </a:rPr>
                              <m:t>𝑑𝑐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f>
                          <m:fPr>
                            <m:ctrlPr>
                              <a:rPr lang="en-US" sz="6000" i="1">
                                <a:latin typeface="Cambria Math" panose="02040503050406030204" pitchFamily="18" charset="0"/>
                              </a:rPr>
                            </m:ctrlPr>
                          </m:fPr>
                          <m:num>
                            <m:r>
                              <a:rPr lang="en-US" sz="6000" i="1">
                                <a:latin typeface="Cambria Math" panose="02040503050406030204" pitchFamily="18" charset="0"/>
                              </a:rPr>
                              <m:t>1</m:t>
                            </m:r>
                          </m:num>
                          <m:den>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den>
                        </m:f>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e>
                    </m:d>
                  </m:oMath>
                </a14:m>
                <a:r>
                  <a:rPr lang="en-US" sz="6000" dirty="0"/>
                  <a:t> </a:t>
                </a:r>
              </a:p>
              <a:p>
                <a:pPr>
                  <a:spcAft>
                    <a:spcPts val="1200"/>
                  </a:spcAft>
                </a:pPr>
                <a14:m>
                  <m:oMath xmlns:m="http://schemas.openxmlformats.org/officeDocument/2006/math">
                    <m:f>
                      <m:fPr>
                        <m:ctrlPr>
                          <a:rPr lang="en-US" sz="6000" i="1" smtClean="0">
                            <a:solidFill>
                              <a:schemeClr val="bg1"/>
                            </a:solidFill>
                            <a:latin typeface="Cambria Math" panose="02040503050406030204" pitchFamily="18" charset="0"/>
                          </a:rPr>
                        </m:ctrlPr>
                      </m:fPr>
                      <m:num>
                        <m:r>
                          <a:rPr lang="en-US" sz="6000" i="1">
                            <a:solidFill>
                              <a:schemeClr val="bg1"/>
                            </a:solidFill>
                            <a:latin typeface="Cambria Math" panose="02040503050406030204" pitchFamily="18" charset="0"/>
                          </a:rPr>
                          <m:t>𝑑</m:t>
                        </m:r>
                        <m:acc>
                          <m:accPr>
                            <m:chr m:val="⃗"/>
                            <m:ctrlPr>
                              <a:rPr lang="en-US" sz="6000" i="1">
                                <a:solidFill>
                                  <a:schemeClr val="bg1"/>
                                </a:solidFill>
                                <a:latin typeface="Cambria Math" panose="02040503050406030204" pitchFamily="18" charset="0"/>
                              </a:rPr>
                            </m:ctrlPr>
                          </m:accPr>
                          <m:e>
                            <m:r>
                              <a:rPr lang="en-US" sz="6000" i="1">
                                <a:solidFill>
                                  <a:schemeClr val="bg1"/>
                                </a:solidFill>
                                <a:latin typeface="Cambria Math" panose="02040503050406030204" pitchFamily="18" charset="0"/>
                              </a:rPr>
                              <m:t>𝑆</m:t>
                            </m:r>
                          </m:e>
                        </m:acc>
                      </m:num>
                      <m:den>
                        <m:r>
                          <a:rPr lang="en-US" sz="6000" i="1">
                            <a:solidFill>
                              <a:schemeClr val="bg1"/>
                            </a:solidFill>
                            <a:latin typeface="Cambria Math" panose="02040503050406030204" pitchFamily="18" charset="0"/>
                          </a:rPr>
                          <m:t>𝑑</m:t>
                        </m:r>
                        <m:r>
                          <a:rPr lang="en-US" sz="6000" i="1">
                            <a:solidFill>
                              <a:schemeClr val="bg1"/>
                            </a:solidFill>
                            <a:latin typeface="Cambria Math" panose="02040503050406030204" pitchFamily="18" charset="0"/>
                          </a:rPr>
                          <m:t>𝜏</m:t>
                        </m:r>
                      </m:den>
                    </m:f>
                    <m:r>
                      <a:rPr lang="en-US" sz="6000" i="1">
                        <a:solidFill>
                          <a:schemeClr val="bg1"/>
                        </a:solidFill>
                        <a:latin typeface="Cambria Math" panose="02040503050406030204" pitchFamily="18" charset="0"/>
                      </a:rPr>
                      <m:t>=</m:t>
                    </m:r>
                    <m:f>
                      <m:fPr>
                        <m:ctrlPr>
                          <a:rPr lang="en-US" sz="6000" i="1">
                            <a:solidFill>
                              <a:schemeClr val="bg1"/>
                            </a:solidFill>
                            <a:latin typeface="Cambria Math" panose="02040503050406030204" pitchFamily="18" charset="0"/>
                          </a:rPr>
                        </m:ctrlPr>
                      </m:fPr>
                      <m:num>
                        <m:r>
                          <a:rPr lang="en-US" sz="6000" i="1">
                            <a:solidFill>
                              <a:schemeClr val="bg1"/>
                            </a:solidFill>
                            <a:latin typeface="Cambria Math" panose="02040503050406030204" pitchFamily="18" charset="0"/>
                          </a:rPr>
                          <m:t>𝑑</m:t>
                        </m:r>
                      </m:num>
                      <m:den>
                        <m:r>
                          <a:rPr lang="en-US" sz="6000" i="1">
                            <a:solidFill>
                              <a:schemeClr val="bg1"/>
                            </a:solidFill>
                            <a:latin typeface="Cambria Math" panose="02040503050406030204" pitchFamily="18" charset="0"/>
                          </a:rPr>
                          <m:t>𝑑</m:t>
                        </m:r>
                        <m:r>
                          <a:rPr lang="en-US" sz="6000" i="1">
                            <a:solidFill>
                              <a:schemeClr val="bg1"/>
                            </a:solidFill>
                            <a:latin typeface="Cambria Math" panose="02040503050406030204" pitchFamily="18" charset="0"/>
                          </a:rPr>
                          <m:t>𝜏</m:t>
                        </m:r>
                      </m:den>
                    </m:f>
                    <m:d>
                      <m:dPr>
                        <m:ctrlPr>
                          <a:rPr lang="en-US" sz="6000" i="1">
                            <a:solidFill>
                              <a:schemeClr val="bg1"/>
                            </a:solidFill>
                            <a:latin typeface="Cambria Math" panose="02040503050406030204" pitchFamily="18" charset="0"/>
                          </a:rPr>
                        </m:ctrlPr>
                      </m:dPr>
                      <m:e>
                        <m:acc>
                          <m:accPr>
                            <m:chr m:val="̃"/>
                            <m:ctrlPr>
                              <a:rPr lang="en-US" sz="6000" i="1">
                                <a:solidFill>
                                  <a:schemeClr val="bg1"/>
                                </a:solidFill>
                                <a:latin typeface="Cambria Math" panose="02040503050406030204" pitchFamily="18" charset="0"/>
                              </a:rPr>
                            </m:ctrlPr>
                          </m:accPr>
                          <m:e>
                            <m:r>
                              <a:rPr lang="en-US" sz="6000" i="1">
                                <a:solidFill>
                                  <a:schemeClr val="bg1"/>
                                </a:solidFill>
                                <a:latin typeface="Cambria Math" panose="02040503050406030204" pitchFamily="18" charset="0"/>
                              </a:rPr>
                              <m:t>𝑥</m:t>
                            </m:r>
                          </m:e>
                        </m:acc>
                        <m:acc>
                          <m:accPr>
                            <m:chr m:val="̃"/>
                            <m:ctrlPr>
                              <a:rPr lang="en-US" sz="6000" i="1">
                                <a:solidFill>
                                  <a:schemeClr val="bg1"/>
                                </a:solidFill>
                                <a:latin typeface="Cambria Math" panose="02040503050406030204" pitchFamily="18" charset="0"/>
                              </a:rPr>
                            </m:ctrlPr>
                          </m:accPr>
                          <m:e>
                            <m:acc>
                              <m:accPr>
                                <m:chr m:val="⃗"/>
                                <m:ctrlPr>
                                  <a:rPr lang="en-US" sz="6000" i="1">
                                    <a:solidFill>
                                      <a:schemeClr val="bg1"/>
                                    </a:solidFill>
                                    <a:latin typeface="Cambria Math" panose="02040503050406030204" pitchFamily="18" charset="0"/>
                                  </a:rPr>
                                </m:ctrlPr>
                              </m:accPr>
                              <m:e>
                                <m:sSub>
                                  <m:sSubPr>
                                    <m:ctrlPr>
                                      <a:rPr lang="en-US" sz="6000" i="1">
                                        <a:solidFill>
                                          <a:schemeClr val="bg1"/>
                                        </a:solidFill>
                                        <a:latin typeface="Cambria Math" panose="02040503050406030204" pitchFamily="18" charset="0"/>
                                      </a:rPr>
                                    </m:ctrlPr>
                                  </m:sSubPr>
                                  <m:e>
                                    <m:r>
                                      <a:rPr lang="en-US" sz="6000" i="1">
                                        <a:solidFill>
                                          <a:schemeClr val="bg1"/>
                                        </a:solidFill>
                                        <a:latin typeface="Cambria Math" panose="02040503050406030204" pitchFamily="18" charset="0"/>
                                      </a:rPr>
                                      <m:t>𝑒</m:t>
                                    </m:r>
                                  </m:e>
                                  <m:sub>
                                    <m:r>
                                      <a:rPr lang="en-US" sz="6000" i="1">
                                        <a:solidFill>
                                          <a:schemeClr val="bg1"/>
                                        </a:solidFill>
                                        <a:latin typeface="Cambria Math" panose="02040503050406030204" pitchFamily="18" charset="0"/>
                                      </a:rPr>
                                      <m:t>𝑥</m:t>
                                    </m:r>
                                  </m:sub>
                                </m:sSub>
                              </m:e>
                            </m:acc>
                          </m:e>
                        </m:acc>
                      </m:e>
                    </m:d>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oMath>
                </a14:m>
                <a:r>
                  <a:rPr lang="en-US" sz="6000" dirty="0"/>
                  <a:t> </a:t>
                </a:r>
              </a:p>
            </p:txBody>
          </p:sp>
        </mc:Choice>
        <mc:Fallback xmlns="">
          <p:sp>
            <p:nvSpPr>
              <p:cNvPr id="6" name="TextBox 5">
                <a:extLst>
                  <a:ext uri="{FF2B5EF4-FFF2-40B4-BE49-F238E27FC236}">
                    <a16:creationId xmlns:a16="http://schemas.microsoft.com/office/drawing/2014/main" id="{CD60D26E-A551-496E-B0AA-4C6B079A57B0}"/>
                  </a:ext>
                </a:extLst>
              </p:cNvPr>
              <p:cNvSpPr txBox="1">
                <a:spLocks noRot="1" noChangeAspect="1" noMove="1" noResize="1" noEditPoints="1" noAdjustHandles="1" noChangeArrowheads="1" noChangeShapeType="1" noTextEdit="1"/>
              </p:cNvSpPr>
              <p:nvPr/>
            </p:nvSpPr>
            <p:spPr>
              <a:xfrm>
                <a:off x="467647" y="1833458"/>
                <a:ext cx="11449050" cy="4927439"/>
              </a:xfrm>
              <a:prstGeom prst="rect">
                <a:avLst/>
              </a:prstGeom>
              <a:blipFill>
                <a:blip r:embed="rId4"/>
                <a:stretch>
                  <a:fillRect/>
                </a:stretch>
              </a:blipFill>
              <a:ln>
                <a:solidFill>
                  <a:schemeClr val="accent6">
                    <a:lumMod val="50000"/>
                  </a:schemeClr>
                </a:solidFill>
              </a:ln>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908475-8101-4026-A717-79981E71AA2A}"/>
                  </a:ext>
                </a:extLst>
              </p:cNvPr>
              <p:cNvSpPr txBox="1"/>
              <p:nvPr/>
            </p:nvSpPr>
            <p:spPr>
              <a:xfrm>
                <a:off x="7678992" y="88489"/>
                <a:ext cx="4355691" cy="1615186"/>
              </a:xfrm>
              <a:prstGeom prst="rect">
                <a:avLst/>
              </a:prstGeom>
              <a:noFill/>
              <a:ln w="38100">
                <a:solidFill>
                  <a:schemeClr val="tx1"/>
                </a:solidFill>
              </a:ln>
            </p:spPr>
            <p:txBody>
              <a:bodyPr wrap="square">
                <a:spAutoFit/>
              </a:bodyPr>
              <a:lstStyle/>
              <a:p>
                <a14:m>
                  <m:oMath xmlns:m="http://schemas.openxmlformats.org/officeDocument/2006/math">
                    <m:f>
                      <m:fPr>
                        <m:ctrlPr>
                          <a:rPr lang="en-US" sz="6000" i="1" smtClean="0">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smtClean="0">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r>
                      <a:rPr lang="en-US" sz="6000" b="0" i="1" smtClean="0">
                        <a:solidFill>
                          <a:schemeClr val="tx1"/>
                        </a:solidFill>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f>
                      <m:fPr>
                        <m:ctrlPr>
                          <a:rPr lang="en-US" sz="6000" i="1">
                            <a:latin typeface="Cambria Math" panose="02040503050406030204" pitchFamily="18" charset="0"/>
                          </a:rPr>
                        </m:ctrlPr>
                      </m:fPr>
                      <m:num>
                        <m:r>
                          <a:rPr lang="en-US" sz="6000" i="1">
                            <a:latin typeface="Cambria Math" panose="02040503050406030204" pitchFamily="18" charset="0"/>
                          </a:rPr>
                          <m:t>1</m:t>
                        </m:r>
                      </m:num>
                      <m:den>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den>
                    </m:f>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oMath>
                </a14:m>
                <a:r>
                  <a:rPr lang="en-CA" sz="6000" dirty="0"/>
                  <a:t> </a:t>
                </a:r>
              </a:p>
            </p:txBody>
          </p:sp>
        </mc:Choice>
        <mc:Fallback xmlns="">
          <p:sp>
            <p:nvSpPr>
              <p:cNvPr id="10" name="TextBox 9">
                <a:extLst>
                  <a:ext uri="{FF2B5EF4-FFF2-40B4-BE49-F238E27FC236}">
                    <a16:creationId xmlns:a16="http://schemas.microsoft.com/office/drawing/2014/main" id="{44908475-8101-4026-A717-79981E71AA2A}"/>
                  </a:ext>
                </a:extLst>
              </p:cNvPr>
              <p:cNvSpPr txBox="1">
                <a:spLocks noRot="1" noChangeAspect="1" noMove="1" noResize="1" noEditPoints="1" noAdjustHandles="1" noChangeArrowheads="1" noChangeShapeType="1" noTextEdit="1"/>
              </p:cNvSpPr>
              <p:nvPr/>
            </p:nvSpPr>
            <p:spPr>
              <a:xfrm>
                <a:off x="7678992" y="88489"/>
                <a:ext cx="4355691" cy="1615186"/>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p:grpSp>
        <p:nvGrpSpPr>
          <p:cNvPr id="17" name="Group 16">
            <a:extLst>
              <a:ext uri="{FF2B5EF4-FFF2-40B4-BE49-F238E27FC236}">
                <a16:creationId xmlns:a16="http://schemas.microsoft.com/office/drawing/2014/main" id="{604A06EB-FF41-408C-AD96-711C694CAE61}"/>
              </a:ext>
            </a:extLst>
          </p:cNvPr>
          <p:cNvGrpSpPr/>
          <p:nvPr/>
        </p:nvGrpSpPr>
        <p:grpSpPr>
          <a:xfrm>
            <a:off x="235976" y="4372694"/>
            <a:ext cx="4526524" cy="2308324"/>
            <a:chOff x="235976" y="4372694"/>
            <a:chExt cx="4526524" cy="2308324"/>
          </a:xfrm>
        </p:grpSpPr>
        <p:sp>
          <p:nvSpPr>
            <p:cNvPr id="13" name="TextBox 12">
              <a:extLst>
                <a:ext uri="{FF2B5EF4-FFF2-40B4-BE49-F238E27FC236}">
                  <a16:creationId xmlns:a16="http://schemas.microsoft.com/office/drawing/2014/main" id="{11EA1784-A72D-47BB-85D3-B066BBD3790C}"/>
                </a:ext>
              </a:extLst>
            </p:cNvPr>
            <p:cNvSpPr txBox="1"/>
            <p:nvPr/>
          </p:nvSpPr>
          <p:spPr>
            <a:xfrm>
              <a:off x="235976" y="4372694"/>
              <a:ext cx="3760840" cy="2308324"/>
            </a:xfrm>
            <a:prstGeom prst="rect">
              <a:avLst/>
            </a:prstGeom>
            <a:noFill/>
            <a:ln w="38100">
              <a:solidFill>
                <a:schemeClr val="accent6">
                  <a:lumMod val="50000"/>
                </a:schemeClr>
              </a:solidFill>
            </a:ln>
          </p:spPr>
          <p:txBody>
            <a:bodyPr wrap="square">
              <a:spAutoFit/>
            </a:bodyPr>
            <a:lstStyle/>
            <a:p>
              <a:pPr algn="ctr"/>
              <a:r>
                <a:rPr lang="en-US" sz="4800" dirty="0">
                  <a:solidFill>
                    <a:schemeClr val="accent6">
                      <a:lumMod val="50000"/>
                    </a:schemeClr>
                  </a:solidFill>
                </a:rPr>
                <a:t>Agrees with multi-variable chain rule.</a:t>
              </a:r>
              <a:endParaRPr lang="en-CA" sz="4800" dirty="0">
                <a:solidFill>
                  <a:schemeClr val="accent6">
                    <a:lumMod val="50000"/>
                  </a:schemeClr>
                </a:solidFill>
              </a:endParaRPr>
            </a:p>
          </p:txBody>
        </p:sp>
        <p:cxnSp>
          <p:nvCxnSpPr>
            <p:cNvPr id="15" name="Straight Arrow Connector 14">
              <a:extLst>
                <a:ext uri="{FF2B5EF4-FFF2-40B4-BE49-F238E27FC236}">
                  <a16:creationId xmlns:a16="http://schemas.microsoft.com/office/drawing/2014/main" id="{CD9FCB7C-A4A9-4124-A6F9-8C9521D6E630}"/>
                </a:ext>
              </a:extLst>
            </p:cNvPr>
            <p:cNvCxnSpPr>
              <a:cxnSpLocks/>
            </p:cNvCxnSpPr>
            <p:nvPr/>
          </p:nvCxnSpPr>
          <p:spPr>
            <a:xfrm>
              <a:off x="4005943" y="6076335"/>
              <a:ext cx="756557" cy="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010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CD3B-A6C7-457D-BBF2-44EE42CB3376}"/>
              </a:ext>
            </a:extLst>
          </p:cNvPr>
          <p:cNvSpPr>
            <a:spLocks noGrp="1"/>
          </p:cNvSpPr>
          <p:nvPr>
            <p:ph type="title"/>
          </p:nvPr>
        </p:nvSpPr>
        <p:spPr>
          <a:xfrm>
            <a:off x="72570" y="72570"/>
            <a:ext cx="7024916" cy="754743"/>
          </a:xfrm>
        </p:spPr>
        <p:txBody>
          <a:bodyPr/>
          <a:lstStyle/>
          <a:p>
            <a:r>
              <a:rPr lang="en-US" b="1" dirty="0"/>
              <a:t>Covariant Derivative</a:t>
            </a:r>
            <a:endParaRPr lang="en-CA"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756B1C1-F87E-4E99-B90E-B69F156190F0}"/>
                  </a:ext>
                </a:extLst>
              </p:cNvPr>
              <p:cNvSpPr txBox="1"/>
              <p:nvPr/>
            </p:nvSpPr>
            <p:spPr>
              <a:xfrm>
                <a:off x="209550" y="944871"/>
                <a:ext cx="6220101" cy="1287660"/>
              </a:xfrm>
              <a:prstGeom prst="rect">
                <a:avLst/>
              </a:prstGeom>
              <a:noFill/>
              <a:effectLst>
                <a:softEdge rad="127000"/>
              </a:effectLst>
            </p:spPr>
            <p:txBody>
              <a:bodyPr wrap="none" rtlCol="0">
                <a:spAutoFit/>
              </a:bodyPr>
              <a:lstStyle/>
              <a:p>
                <a:pPr>
                  <a:spcAft>
                    <a:spcPts val="1200"/>
                  </a:spcAft>
                </a:pPr>
                <a14:m>
                  <m:oMathPara xmlns:m="http://schemas.openxmlformats.org/officeDocument/2006/math">
                    <m:oMathParaPr>
                      <m:jc m:val="centerGroup"/>
                    </m:oMathParaPr>
                    <m:oMath xmlns:m="http://schemas.openxmlformats.org/officeDocument/2006/math">
                      <m:acc>
                        <m:accPr>
                          <m:chr m:val="⃗"/>
                          <m:ctrlPr>
                            <a:rPr lang="en-US" sz="6000" i="1" smtClean="0">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r>
                        <a:rPr lang="en-US" sz="6000" b="0" i="1" smtClean="0">
                          <a:solidFill>
                            <a:schemeClr val="tx1"/>
                          </a:solidFill>
                          <a:latin typeface="Cambria Math" panose="02040503050406030204" pitchFamily="18" charset="0"/>
                        </a:rPr>
                        <m:t>=  </m:t>
                      </m:r>
                      <m:r>
                        <a:rPr lang="en-US" sz="6000" b="0" i="1" smtClean="0">
                          <a:solidFill>
                            <a:schemeClr val="tx1"/>
                          </a:solidFill>
                          <a:latin typeface="Cambria Math" panose="02040503050406030204" pitchFamily="18" charset="0"/>
                        </a:rPr>
                        <m:t>𝑐𝑡</m:t>
                      </m:r>
                      <m:r>
                        <a:rPr lang="en-US" sz="6000" b="0" i="1" smtClean="0">
                          <a:solidFill>
                            <a:srgbClr val="0070C0"/>
                          </a:solidFill>
                          <a:latin typeface="Cambria Math" panose="02040503050406030204" pitchFamily="18" charset="0"/>
                        </a:rPr>
                        <m:t>  </m:t>
                      </m:r>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𝑡</m:t>
                              </m:r>
                            </m:sub>
                          </m:sSub>
                        </m:e>
                      </m:acc>
                      <m:r>
                        <a:rPr lang="en-US" sz="6000" b="0" i="1" smtClean="0">
                          <a:solidFill>
                            <a:schemeClr val="tx1"/>
                          </a:solidFill>
                          <a:latin typeface="Cambria Math" panose="02040503050406030204" pitchFamily="18" charset="0"/>
                        </a:rPr>
                        <m:t>+ </m:t>
                      </m:r>
                      <m:r>
                        <a:rPr lang="en-US" sz="6000" b="0" i="1" smtClean="0">
                          <a:solidFill>
                            <a:srgbClr val="0070C0"/>
                          </a:solidFill>
                          <a:latin typeface="Cambria Math" panose="02040503050406030204" pitchFamily="18" charset="0"/>
                        </a:rPr>
                        <m:t>𝑥</m:t>
                      </m:r>
                      <m:r>
                        <a:rPr lang="en-US" sz="6000" b="0" i="1" smtClean="0">
                          <a:solidFill>
                            <a:srgbClr val="0070C0"/>
                          </a:solidFill>
                          <a:latin typeface="Cambria Math" panose="02040503050406030204" pitchFamily="18" charset="0"/>
                        </a:rPr>
                        <m:t> </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p>
            </p:txBody>
          </p:sp>
        </mc:Choice>
        <mc:Fallback xmlns="">
          <p:sp>
            <p:nvSpPr>
              <p:cNvPr id="3" name="TextBox 2">
                <a:extLst>
                  <a:ext uri="{FF2B5EF4-FFF2-40B4-BE49-F238E27FC236}">
                    <a16:creationId xmlns:a16="http://schemas.microsoft.com/office/drawing/2014/main" id="{5756B1C1-F87E-4E99-B90E-B69F156190F0}"/>
                  </a:ext>
                </a:extLst>
              </p:cNvPr>
              <p:cNvSpPr txBox="1">
                <a:spLocks noRot="1" noChangeAspect="1" noMove="1" noResize="1" noEditPoints="1" noAdjustHandles="1" noChangeArrowheads="1" noChangeShapeType="1" noTextEdit="1"/>
              </p:cNvSpPr>
              <p:nvPr/>
            </p:nvSpPr>
            <p:spPr>
              <a:xfrm>
                <a:off x="209550" y="944871"/>
                <a:ext cx="6220101" cy="1287660"/>
              </a:xfrm>
              <a:prstGeom prst="rect">
                <a:avLst/>
              </a:prstGeom>
              <a:blipFill>
                <a:blip r:embed="rId2"/>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4F6488-A772-4223-8FFC-54565B0ED7AE}"/>
                  </a:ext>
                </a:extLst>
              </p:cNvPr>
              <p:cNvSpPr txBox="1"/>
              <p:nvPr/>
            </p:nvSpPr>
            <p:spPr>
              <a:xfrm>
                <a:off x="6856618" y="921170"/>
                <a:ext cx="5163932" cy="113640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r>
                        <a:rPr lang="en-US" sz="6000" b="0" i="1" smtClean="0">
                          <a:solidFill>
                            <a:srgbClr val="FF0000"/>
                          </a:solidFill>
                          <a:latin typeface="Cambria Math" panose="02040503050406030204" pitchFamily="18" charset="0"/>
                        </a:rPr>
                        <m:t> </m:t>
                      </m:r>
                      <m:acc>
                        <m:accPr>
                          <m:chr m:val="̃"/>
                          <m:ctrlPr>
                            <a:rPr lang="en-US" sz="6000" b="0" i="1" smtClean="0">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oMath>
                  </m:oMathPara>
                </a14:m>
                <a:endParaRPr lang="en-CA" sz="6000" dirty="0"/>
              </a:p>
            </p:txBody>
          </p:sp>
        </mc:Choice>
        <mc:Fallback xmlns="">
          <p:sp>
            <p:nvSpPr>
              <p:cNvPr id="5" name="TextBox 4">
                <a:extLst>
                  <a:ext uri="{FF2B5EF4-FFF2-40B4-BE49-F238E27FC236}">
                    <a16:creationId xmlns:a16="http://schemas.microsoft.com/office/drawing/2014/main" id="{834F6488-A772-4223-8FFC-54565B0ED7AE}"/>
                  </a:ext>
                </a:extLst>
              </p:cNvPr>
              <p:cNvSpPr txBox="1">
                <a:spLocks noRot="1" noChangeAspect="1" noMove="1" noResize="1" noEditPoints="1" noAdjustHandles="1" noChangeArrowheads="1" noChangeShapeType="1" noTextEdit="1"/>
              </p:cNvSpPr>
              <p:nvPr/>
            </p:nvSpPr>
            <p:spPr>
              <a:xfrm>
                <a:off x="6856618" y="921170"/>
                <a:ext cx="5163932" cy="1136401"/>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D60D26E-A551-496E-B0AA-4C6B079A57B0}"/>
                  </a:ext>
                </a:extLst>
              </p:cNvPr>
              <p:cNvSpPr txBox="1"/>
              <p:nvPr/>
            </p:nvSpPr>
            <p:spPr>
              <a:xfrm>
                <a:off x="239047" y="2216919"/>
                <a:ext cx="6377643" cy="1583126"/>
              </a:xfrm>
              <a:prstGeom prst="rect">
                <a:avLst/>
              </a:prstGeom>
              <a:noFill/>
              <a:effectLst>
                <a:softEdge rad="127000"/>
              </a:effectLst>
            </p:spPr>
            <p:txBody>
              <a:bodyPr wrap="none" rtlCol="0">
                <a:spAutoFit/>
              </a:bodyPr>
              <a:lstStyle/>
              <a:p>
                <a:pPr>
                  <a:spcAft>
                    <a:spcPts val="1200"/>
                  </a:spcAft>
                </a:pPr>
                <a14:m>
                  <m:oMath xmlns:m="http://schemas.openxmlformats.org/officeDocument/2006/math">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7030A0"/>
                                </a:solidFill>
                                <a:latin typeface="Cambria Math" panose="02040503050406030204" pitchFamily="18" charset="0"/>
                              </a:rPr>
                            </m:ctrlPr>
                          </m:accPr>
                          <m:e>
                            <m:r>
                              <a:rPr lang="en-US" sz="6000" i="1">
                                <a:solidFill>
                                  <a:srgbClr val="7030A0"/>
                                </a:solidFill>
                                <a:latin typeface="Cambria Math" panose="02040503050406030204" pitchFamily="18" charset="0"/>
                              </a:rPr>
                              <m:t>𝑆</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r>
                          <a:rPr lang="en-US" sz="6000" b="0" i="1" smtClean="0">
                            <a:latin typeface="Cambria Math" panose="02040503050406030204" pitchFamily="18" charset="0"/>
                          </a:rPr>
                          <m:t> </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𝑡</m:t>
                            </m:r>
                          </m:sub>
                        </m:sSub>
                      </m:e>
                    </m:acc>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r>
                          <a:rPr lang="en-US" sz="6000" i="1">
                            <a:solidFill>
                              <a:srgbClr val="0070C0"/>
                            </a:solidFill>
                            <a:latin typeface="Cambria Math" panose="02040503050406030204" pitchFamily="18" charset="0"/>
                          </a:rPr>
                          <m:t>𝑥</m:t>
                        </m:r>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𝑥</m:t>
                            </m:r>
                          </m:sub>
                        </m:sSub>
                      </m:e>
                    </m:acc>
                  </m:oMath>
                </a14:m>
                <a:r>
                  <a:rPr lang="en-US" sz="6000" dirty="0"/>
                  <a:t> </a:t>
                </a:r>
              </a:p>
            </p:txBody>
          </p:sp>
        </mc:Choice>
        <mc:Fallback xmlns="">
          <p:sp>
            <p:nvSpPr>
              <p:cNvPr id="6" name="TextBox 5">
                <a:extLst>
                  <a:ext uri="{FF2B5EF4-FFF2-40B4-BE49-F238E27FC236}">
                    <a16:creationId xmlns:a16="http://schemas.microsoft.com/office/drawing/2014/main" id="{CD60D26E-A551-496E-B0AA-4C6B079A57B0}"/>
                  </a:ext>
                </a:extLst>
              </p:cNvPr>
              <p:cNvSpPr txBox="1">
                <a:spLocks noRot="1" noChangeAspect="1" noMove="1" noResize="1" noEditPoints="1" noAdjustHandles="1" noChangeArrowheads="1" noChangeShapeType="1" noTextEdit="1"/>
              </p:cNvSpPr>
              <p:nvPr/>
            </p:nvSpPr>
            <p:spPr>
              <a:xfrm>
                <a:off x="239047" y="2216919"/>
                <a:ext cx="6377643" cy="1583126"/>
              </a:xfrm>
              <a:prstGeom prst="rect">
                <a:avLst/>
              </a:prstGeom>
              <a:blipFill>
                <a:blip r:embed="rId4"/>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7D485E-158F-47D5-BAAC-9D336A376C85}"/>
                  </a:ext>
                </a:extLst>
              </p:cNvPr>
              <p:cNvSpPr txBox="1"/>
              <p:nvPr/>
            </p:nvSpPr>
            <p:spPr>
              <a:xfrm>
                <a:off x="6856617" y="2323495"/>
                <a:ext cx="5754483" cy="1493742"/>
              </a:xfrm>
              <a:prstGeom prst="rect">
                <a:avLst/>
              </a:prstGeom>
              <a:noFill/>
            </p:spPr>
            <p:txBody>
              <a:bodyPr wrap="square">
                <a:spAutoFit/>
              </a:bodyPr>
              <a:lstStyle/>
              <a:p>
                <a14:m>
                  <m:oMath xmlns:m="http://schemas.openxmlformats.org/officeDocument/2006/math">
                    <m:r>
                      <a:rPr lang="en-US" sz="6000" i="1" smtClean="0">
                        <a:latin typeface="Cambria Math" panose="02040503050406030204" pitchFamily="18" charset="0"/>
                      </a:rPr>
                      <m:t>=</m:t>
                    </m:r>
                    <m:f>
                      <m:fPr>
                        <m:ctrlPr>
                          <a:rPr lang="en-US" sz="6000" i="1">
                            <a:latin typeface="Cambria Math" panose="02040503050406030204" pitchFamily="18" charset="0"/>
                          </a:rPr>
                        </m:ctrlPr>
                      </m:fPr>
                      <m:num>
                        <m:r>
                          <a:rPr lang="en-US" sz="6000" i="1" smtClean="0">
                            <a:latin typeface="Cambria Math" panose="02040503050406030204" pitchFamily="18" charset="0"/>
                          </a:rPr>
                          <m:t>𝑑</m:t>
                        </m:r>
                        <m:r>
                          <a:rPr lang="en-US" sz="6000" b="0" i="1" smtClean="0">
                            <a:latin typeface="Cambria Math" panose="02040503050406030204" pitchFamily="18" charset="0"/>
                          </a:rPr>
                          <m:t> </m:t>
                        </m:r>
                        <m:r>
                          <a:rPr lang="en-US" sz="6000" i="1" smtClean="0">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oMath>
                </a14:m>
                <a:r>
                  <a:rPr lang="en-CA" sz="6000" dirty="0"/>
                  <a:t> </a:t>
                </a:r>
              </a:p>
            </p:txBody>
          </p:sp>
        </mc:Choice>
        <mc:Fallback xmlns="">
          <p:sp>
            <p:nvSpPr>
              <p:cNvPr id="7" name="TextBox 6">
                <a:extLst>
                  <a:ext uri="{FF2B5EF4-FFF2-40B4-BE49-F238E27FC236}">
                    <a16:creationId xmlns:a16="http://schemas.microsoft.com/office/drawing/2014/main" id="{D17D485E-158F-47D5-BAAC-9D336A376C85}"/>
                  </a:ext>
                </a:extLst>
              </p:cNvPr>
              <p:cNvSpPr txBox="1">
                <a:spLocks noRot="1" noChangeAspect="1" noMove="1" noResize="1" noEditPoints="1" noAdjustHandles="1" noChangeArrowheads="1" noChangeShapeType="1" noTextEdit="1"/>
              </p:cNvSpPr>
              <p:nvPr/>
            </p:nvSpPr>
            <p:spPr>
              <a:xfrm>
                <a:off x="6856617" y="2323495"/>
                <a:ext cx="5754483" cy="1493742"/>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8BE7ACE-33D2-4F2C-9B42-7BD24105FA02}"/>
                  </a:ext>
                </a:extLst>
              </p:cNvPr>
              <p:cNvSpPr txBox="1"/>
              <p:nvPr/>
            </p:nvSpPr>
            <p:spPr>
              <a:xfrm>
                <a:off x="8420100" y="4568726"/>
                <a:ext cx="3638550" cy="1744645"/>
              </a:xfrm>
              <a:prstGeom prst="rect">
                <a:avLst/>
              </a:prstGeom>
              <a:noFill/>
              <a:ln w="38100">
                <a:solidFill>
                  <a:srgbClr val="7030A0"/>
                </a:solidFill>
              </a:ln>
            </p:spPr>
            <p:txBody>
              <a:bodyPr wrap="square">
                <a:spAutoFit/>
              </a:bodyPr>
              <a:lstStyle/>
              <a:p>
                <a:pPr algn="ctr"/>
                <a:r>
                  <a:rPr lang="en-US" sz="4400" dirty="0"/>
                  <a:t>Comes from </a:t>
                </a:r>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𝑑</m:t>
                        </m:r>
                      </m:num>
                      <m:den>
                        <m:r>
                          <a:rPr lang="en-US" sz="4400" i="1">
                            <a:latin typeface="Cambria Math" panose="02040503050406030204" pitchFamily="18" charset="0"/>
                          </a:rPr>
                          <m:t>𝑑</m:t>
                        </m:r>
                        <m:r>
                          <a:rPr lang="en-US" sz="4400" i="1">
                            <a:solidFill>
                              <a:srgbClr val="FFC000"/>
                            </a:solidFill>
                            <a:latin typeface="Cambria Math" panose="02040503050406030204" pitchFamily="18" charset="0"/>
                          </a:rPr>
                          <m:t>𝜏</m:t>
                        </m:r>
                      </m:den>
                    </m:f>
                  </m:oMath>
                </a14:m>
                <a:r>
                  <a:rPr lang="en-US" sz="4400" dirty="0"/>
                  <a:t> of </a:t>
                </a:r>
                <a:r>
                  <a:rPr lang="en-US" sz="4400" u="sng" dirty="0"/>
                  <a:t>component</a:t>
                </a:r>
                <a:endParaRPr lang="en-CA" sz="4400" u="sng" dirty="0"/>
              </a:p>
            </p:txBody>
          </p:sp>
        </mc:Choice>
        <mc:Fallback xmlns="">
          <p:sp>
            <p:nvSpPr>
              <p:cNvPr id="11" name="TextBox 10">
                <a:extLst>
                  <a:ext uri="{FF2B5EF4-FFF2-40B4-BE49-F238E27FC236}">
                    <a16:creationId xmlns:a16="http://schemas.microsoft.com/office/drawing/2014/main" id="{48BE7ACE-33D2-4F2C-9B42-7BD24105FA02}"/>
                  </a:ext>
                </a:extLst>
              </p:cNvPr>
              <p:cNvSpPr txBox="1">
                <a:spLocks noRot="1" noChangeAspect="1" noMove="1" noResize="1" noEditPoints="1" noAdjustHandles="1" noChangeArrowheads="1" noChangeShapeType="1" noTextEdit="1"/>
              </p:cNvSpPr>
              <p:nvPr/>
            </p:nvSpPr>
            <p:spPr>
              <a:xfrm>
                <a:off x="8420100" y="4568726"/>
                <a:ext cx="3638550" cy="1744645"/>
              </a:xfrm>
              <a:prstGeom prst="rect">
                <a:avLst/>
              </a:prstGeom>
              <a:blipFill>
                <a:blip r:embed="rId6"/>
                <a:stretch>
                  <a:fillRect l="-4975" r="-2985" b="-13993"/>
                </a:stretch>
              </a:blipFill>
              <a:ln w="38100">
                <a:solidFill>
                  <a:srgbClr val="7030A0"/>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C395BDD-B890-4D10-895C-C6DCBC67C0CB}"/>
                  </a:ext>
                </a:extLst>
              </p:cNvPr>
              <p:cNvSpPr txBox="1"/>
              <p:nvPr/>
            </p:nvSpPr>
            <p:spPr>
              <a:xfrm>
                <a:off x="4476750" y="4563136"/>
                <a:ext cx="3733800" cy="1744645"/>
              </a:xfrm>
              <a:prstGeom prst="rect">
                <a:avLst/>
              </a:prstGeom>
              <a:noFill/>
              <a:ln w="38100">
                <a:solidFill>
                  <a:srgbClr val="00B050"/>
                </a:solidFill>
              </a:ln>
            </p:spPr>
            <p:txBody>
              <a:bodyPr wrap="square">
                <a:spAutoFit/>
              </a:bodyPr>
              <a:lstStyle/>
              <a:p>
                <a:pPr algn="ctr"/>
                <a:r>
                  <a:rPr lang="en-US" sz="4400" dirty="0"/>
                  <a:t>Comes from </a:t>
                </a:r>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𝑑</m:t>
                        </m:r>
                      </m:num>
                      <m:den>
                        <m:r>
                          <a:rPr lang="en-US" sz="4400" i="1">
                            <a:latin typeface="Cambria Math" panose="02040503050406030204" pitchFamily="18" charset="0"/>
                          </a:rPr>
                          <m:t>𝑑</m:t>
                        </m:r>
                        <m:r>
                          <a:rPr lang="en-US" sz="4400" i="1">
                            <a:solidFill>
                              <a:srgbClr val="FFC000"/>
                            </a:solidFill>
                            <a:latin typeface="Cambria Math" panose="02040503050406030204" pitchFamily="18" charset="0"/>
                          </a:rPr>
                          <m:t>𝜏</m:t>
                        </m:r>
                      </m:den>
                    </m:f>
                  </m:oMath>
                </a14:m>
                <a:r>
                  <a:rPr lang="en-US" sz="4400" dirty="0"/>
                  <a:t> of </a:t>
                </a:r>
                <a:r>
                  <a:rPr lang="en-US" sz="4400" u="sng" dirty="0"/>
                  <a:t>basis vector</a:t>
                </a:r>
                <a:r>
                  <a:rPr lang="en-US" sz="4400" dirty="0"/>
                  <a:t>.</a:t>
                </a:r>
                <a:endParaRPr lang="en-CA" sz="4400" dirty="0"/>
              </a:p>
            </p:txBody>
          </p:sp>
        </mc:Choice>
        <mc:Fallback xmlns="">
          <p:sp>
            <p:nvSpPr>
              <p:cNvPr id="14" name="TextBox 13">
                <a:extLst>
                  <a:ext uri="{FF2B5EF4-FFF2-40B4-BE49-F238E27FC236}">
                    <a16:creationId xmlns:a16="http://schemas.microsoft.com/office/drawing/2014/main" id="{8C395BDD-B890-4D10-895C-C6DCBC67C0CB}"/>
                  </a:ext>
                </a:extLst>
              </p:cNvPr>
              <p:cNvSpPr txBox="1">
                <a:spLocks noRot="1" noChangeAspect="1" noMove="1" noResize="1" noEditPoints="1" noAdjustHandles="1" noChangeArrowheads="1" noChangeShapeType="1" noTextEdit="1"/>
              </p:cNvSpPr>
              <p:nvPr/>
            </p:nvSpPr>
            <p:spPr>
              <a:xfrm>
                <a:off x="4476750" y="4563136"/>
                <a:ext cx="3733800" cy="1744645"/>
              </a:xfrm>
              <a:prstGeom prst="rect">
                <a:avLst/>
              </a:prstGeom>
              <a:blipFill>
                <a:blip r:embed="rId7"/>
                <a:stretch>
                  <a:fillRect l="-3716" r="-3716" b="-14384"/>
                </a:stretch>
              </a:blipFill>
              <a:ln w="38100">
                <a:solidFill>
                  <a:srgbClr val="00B050"/>
                </a:solidFill>
              </a:ln>
            </p:spPr>
            <p:txBody>
              <a:bodyPr/>
              <a:lstStyle/>
              <a:p>
                <a:r>
                  <a:rPr lang="en-CA">
                    <a:noFill/>
                  </a:rPr>
                  <a:t> </a:t>
                </a:r>
              </a:p>
            </p:txBody>
          </p:sp>
        </mc:Fallback>
      </mc:AlternateContent>
      <p:sp>
        <p:nvSpPr>
          <p:cNvPr id="15" name="Right Brace 14">
            <a:extLst>
              <a:ext uri="{FF2B5EF4-FFF2-40B4-BE49-F238E27FC236}">
                <a16:creationId xmlns:a16="http://schemas.microsoft.com/office/drawing/2014/main" id="{AF516405-D46E-4D55-BF3B-EB6846DCC8C0}"/>
              </a:ext>
            </a:extLst>
          </p:cNvPr>
          <p:cNvSpPr/>
          <p:nvPr/>
        </p:nvSpPr>
        <p:spPr>
          <a:xfrm rot="5400000">
            <a:off x="10963275" y="3248025"/>
            <a:ext cx="476250" cy="1714500"/>
          </a:xfrm>
          <a:prstGeom prst="righ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16" name="Right Brace 15">
            <a:extLst>
              <a:ext uri="{FF2B5EF4-FFF2-40B4-BE49-F238E27FC236}">
                <a16:creationId xmlns:a16="http://schemas.microsoft.com/office/drawing/2014/main" id="{A99C451A-E4CB-4A0B-9ABB-4714EF751CA0}"/>
              </a:ext>
            </a:extLst>
          </p:cNvPr>
          <p:cNvSpPr/>
          <p:nvPr/>
        </p:nvSpPr>
        <p:spPr>
          <a:xfrm rot="5400000">
            <a:off x="8353425" y="3152775"/>
            <a:ext cx="476250" cy="1905000"/>
          </a:xfrm>
          <a:prstGeom prst="rightBrace">
            <a:avLst>
              <a:gd name="adj1" fmla="val 8333"/>
              <a:gd name="adj2" fmla="val 85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Tree>
    <p:extLst>
      <p:ext uri="{BB962C8B-B14F-4D97-AF65-F5344CB8AC3E}">
        <p14:creationId xmlns:p14="http://schemas.microsoft.com/office/powerpoint/2010/main" val="406514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B60DEF-D204-4DDC-A133-E153883BA3D9}"/>
                  </a:ext>
                </a:extLst>
              </p:cNvPr>
              <p:cNvSpPr txBox="1"/>
              <p:nvPr/>
            </p:nvSpPr>
            <p:spPr>
              <a:xfrm>
                <a:off x="8785807" y="1072389"/>
                <a:ext cx="2844753" cy="1732526"/>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𝑆</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𝜏</m:t>
                        </m:r>
                      </m:den>
                    </m:f>
                    <m:r>
                      <a:rPr lang="en-US" sz="6600" b="0" i="1" smtClean="0">
                        <a:latin typeface="Cambria Math" panose="02040503050406030204" pitchFamily="18" charset="0"/>
                      </a:rPr>
                      <m:t>=</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𝑈</m:t>
                        </m:r>
                      </m:e>
                    </m:acc>
                  </m:oMath>
                </a14:m>
                <a:r>
                  <a:rPr lang="en-CA" sz="6600" dirty="0">
                    <a:solidFill>
                      <a:srgbClr val="7030A0"/>
                    </a:solidFill>
                  </a:rPr>
                  <a:t> </a:t>
                </a:r>
                <a:endParaRPr lang="en-CA" sz="6600" dirty="0"/>
              </a:p>
            </p:txBody>
          </p:sp>
        </mc:Choice>
        <mc:Fallback xmlns="">
          <p:sp>
            <p:nvSpPr>
              <p:cNvPr id="4" name="TextBox 3">
                <a:extLst>
                  <a:ext uri="{FF2B5EF4-FFF2-40B4-BE49-F238E27FC236}">
                    <a16:creationId xmlns:a16="http://schemas.microsoft.com/office/drawing/2014/main" id="{D4B60DEF-D204-4DDC-A133-E153883BA3D9}"/>
                  </a:ext>
                </a:extLst>
              </p:cNvPr>
              <p:cNvSpPr txBox="1">
                <a:spLocks noRot="1" noChangeAspect="1" noMove="1" noResize="1" noEditPoints="1" noAdjustHandles="1" noChangeArrowheads="1" noChangeShapeType="1" noTextEdit="1"/>
              </p:cNvSpPr>
              <p:nvPr/>
            </p:nvSpPr>
            <p:spPr>
              <a:xfrm>
                <a:off x="8785807" y="1072389"/>
                <a:ext cx="2844753" cy="1732526"/>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311666-A102-46FA-B722-FE07F0844A37}"/>
                  </a:ext>
                </a:extLst>
              </p:cNvPr>
              <p:cNvSpPr txBox="1"/>
              <p:nvPr/>
            </p:nvSpPr>
            <p:spPr>
              <a:xfrm>
                <a:off x="8739104" y="3061555"/>
                <a:ext cx="2897845" cy="1726755"/>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𝑈</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𝜏</m:t>
                        </m:r>
                      </m:den>
                    </m:f>
                    <m:r>
                      <a:rPr lang="en-US" sz="6600" b="0" i="1" smtClean="0">
                        <a:latin typeface="Cambria Math" panose="02040503050406030204" pitchFamily="18" charset="0"/>
                      </a:rPr>
                      <m:t>=</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𝐴</m:t>
                        </m:r>
                      </m:e>
                    </m:acc>
                  </m:oMath>
                </a14:m>
                <a:r>
                  <a:rPr lang="en-CA" sz="6600" dirty="0">
                    <a:solidFill>
                      <a:srgbClr val="7030A0"/>
                    </a:solidFill>
                  </a:rPr>
                  <a:t> </a:t>
                </a:r>
                <a:endParaRPr lang="en-CA" sz="6600" dirty="0"/>
              </a:p>
            </p:txBody>
          </p:sp>
        </mc:Choice>
        <mc:Fallback xmlns="">
          <p:sp>
            <p:nvSpPr>
              <p:cNvPr id="5" name="TextBox 4">
                <a:extLst>
                  <a:ext uri="{FF2B5EF4-FFF2-40B4-BE49-F238E27FC236}">
                    <a16:creationId xmlns:a16="http://schemas.microsoft.com/office/drawing/2014/main" id="{B1311666-A102-46FA-B722-FE07F0844A37}"/>
                  </a:ext>
                </a:extLst>
              </p:cNvPr>
              <p:cNvSpPr txBox="1">
                <a:spLocks noRot="1" noChangeAspect="1" noMove="1" noResize="1" noEditPoints="1" noAdjustHandles="1" noChangeArrowheads="1" noChangeShapeType="1" noTextEdit="1"/>
              </p:cNvSpPr>
              <p:nvPr/>
            </p:nvSpPr>
            <p:spPr>
              <a:xfrm>
                <a:off x="8739104" y="3061555"/>
                <a:ext cx="2897845" cy="172675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CDE305-F7AB-42DD-BC2D-F58C4CD0B409}"/>
                  </a:ext>
                </a:extLst>
              </p:cNvPr>
              <p:cNvSpPr txBox="1"/>
              <p:nvPr/>
            </p:nvSpPr>
            <p:spPr>
              <a:xfrm>
                <a:off x="8744020" y="4983760"/>
                <a:ext cx="1252331" cy="1726755"/>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𝑉</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𝜆</m:t>
                        </m:r>
                      </m:den>
                    </m:f>
                  </m:oMath>
                </a14:m>
                <a:r>
                  <a:rPr lang="en-CA" sz="6600" dirty="0"/>
                  <a:t> </a:t>
                </a:r>
              </a:p>
            </p:txBody>
          </p:sp>
        </mc:Choice>
        <mc:Fallback xmlns="">
          <p:sp>
            <p:nvSpPr>
              <p:cNvPr id="6" name="TextBox 5">
                <a:extLst>
                  <a:ext uri="{FF2B5EF4-FFF2-40B4-BE49-F238E27FC236}">
                    <a16:creationId xmlns:a16="http://schemas.microsoft.com/office/drawing/2014/main" id="{89CDE305-F7AB-42DD-BC2D-F58C4CD0B409}"/>
                  </a:ext>
                </a:extLst>
              </p:cNvPr>
              <p:cNvSpPr txBox="1">
                <a:spLocks noRot="1" noChangeAspect="1" noMove="1" noResize="1" noEditPoints="1" noAdjustHandles="1" noChangeArrowheads="1" noChangeShapeType="1" noTextEdit="1"/>
              </p:cNvSpPr>
              <p:nvPr/>
            </p:nvSpPr>
            <p:spPr>
              <a:xfrm>
                <a:off x="8744020" y="4983760"/>
                <a:ext cx="1252331" cy="1726755"/>
              </a:xfrm>
              <a:prstGeom prst="rect">
                <a:avLst/>
              </a:prstGeom>
              <a:blipFill>
                <a:blip r:embed="rId4"/>
                <a:stretch>
                  <a:fillRect/>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78BF2033-819D-45F5-9C1E-25F0234E6474}"/>
              </a:ext>
            </a:extLst>
          </p:cNvPr>
          <p:cNvSpPr txBox="1"/>
          <p:nvPr/>
        </p:nvSpPr>
        <p:spPr>
          <a:xfrm>
            <a:off x="413639" y="1196192"/>
            <a:ext cx="7543988" cy="5509200"/>
          </a:xfrm>
          <a:prstGeom prst="rect">
            <a:avLst/>
          </a:prstGeom>
          <a:noFill/>
        </p:spPr>
        <p:txBody>
          <a:bodyPr wrap="none" rtlCol="0">
            <a:spAutoFit/>
          </a:bodyPr>
          <a:lstStyle/>
          <a:p>
            <a:pPr marL="1143000" indent="-1143000">
              <a:buAutoNum type="arabicPeriod"/>
            </a:pPr>
            <a:r>
              <a:rPr lang="en-US" sz="4800" dirty="0"/>
              <a:t>Derivative of 4-position</a:t>
            </a:r>
            <a:br>
              <a:rPr lang="en-US" sz="4800" dirty="0"/>
            </a:br>
            <a:r>
              <a:rPr lang="en-US" sz="4800" dirty="0" err="1"/>
              <a:t>w.r.t.</a:t>
            </a:r>
            <a:r>
              <a:rPr lang="en-US" sz="4800" dirty="0"/>
              <a:t> proper time</a:t>
            </a:r>
            <a:br>
              <a:rPr lang="en-US" sz="1600" dirty="0"/>
            </a:br>
            <a:endParaRPr lang="en-US" sz="1600" dirty="0"/>
          </a:p>
          <a:p>
            <a:pPr marL="1143000" indent="-1143000">
              <a:buAutoNum type="arabicPeriod"/>
            </a:pPr>
            <a:endParaRPr lang="en-US" sz="1600" dirty="0"/>
          </a:p>
          <a:p>
            <a:pPr marL="1143000" indent="-1143000">
              <a:buFontTx/>
              <a:buAutoNum type="arabicPeriod"/>
            </a:pPr>
            <a:r>
              <a:rPr lang="en-US" sz="4800" dirty="0"/>
              <a:t>Derivative of 4-velocity</a:t>
            </a:r>
            <a:br>
              <a:rPr lang="en-US" sz="4800" dirty="0"/>
            </a:br>
            <a:r>
              <a:rPr lang="en-US" sz="4800" dirty="0" err="1"/>
              <a:t>w.r.t.</a:t>
            </a:r>
            <a:r>
              <a:rPr lang="en-US" sz="4800" dirty="0"/>
              <a:t> proper time</a:t>
            </a:r>
          </a:p>
          <a:p>
            <a:pPr marL="1143000" indent="-1143000">
              <a:buFontTx/>
              <a:buAutoNum type="arabicPeriod"/>
            </a:pPr>
            <a:endParaRPr lang="en-US" sz="1600" dirty="0"/>
          </a:p>
          <a:p>
            <a:pPr marL="1143000" indent="-1143000">
              <a:buFontTx/>
              <a:buAutoNum type="arabicPeriod"/>
            </a:pPr>
            <a:endParaRPr lang="en-US" sz="1600" dirty="0"/>
          </a:p>
          <a:p>
            <a:pPr marL="1143000" indent="-1143000">
              <a:buFontTx/>
              <a:buAutoNum type="arabicPeriod"/>
            </a:pPr>
            <a:r>
              <a:rPr lang="en-US" sz="4800" dirty="0"/>
              <a:t>Derivative of general </a:t>
            </a:r>
            <a:br>
              <a:rPr lang="en-US" sz="4800" dirty="0"/>
            </a:br>
            <a:r>
              <a:rPr lang="en-US" sz="4800" dirty="0"/>
              <a:t>4-vector </a:t>
            </a:r>
            <a:r>
              <a:rPr lang="en-US" sz="4800" dirty="0" err="1"/>
              <a:t>w.r.t.</a:t>
            </a:r>
            <a:r>
              <a:rPr lang="en-US" sz="4800" dirty="0"/>
              <a:t> parameter</a:t>
            </a:r>
            <a:endParaRPr lang="en-CA" sz="4800" dirty="0"/>
          </a:p>
        </p:txBody>
      </p:sp>
      <p:sp>
        <p:nvSpPr>
          <p:cNvPr id="8" name="TextBox 7">
            <a:extLst>
              <a:ext uri="{FF2B5EF4-FFF2-40B4-BE49-F238E27FC236}">
                <a16:creationId xmlns:a16="http://schemas.microsoft.com/office/drawing/2014/main" id="{7F78CE4C-2A90-4C16-8C72-FA4A24A3A835}"/>
              </a:ext>
            </a:extLst>
          </p:cNvPr>
          <p:cNvSpPr txBox="1"/>
          <p:nvPr/>
        </p:nvSpPr>
        <p:spPr>
          <a:xfrm>
            <a:off x="0" y="0"/>
            <a:ext cx="6168484" cy="1015663"/>
          </a:xfrm>
          <a:prstGeom prst="rect">
            <a:avLst/>
          </a:prstGeom>
          <a:noFill/>
        </p:spPr>
        <p:txBody>
          <a:bodyPr wrap="none" rtlCol="0">
            <a:spAutoFit/>
          </a:bodyPr>
          <a:lstStyle/>
          <a:p>
            <a:r>
              <a:rPr lang="en-US" sz="6000" u="sng" dirty="0"/>
              <a:t>Covariant</a:t>
            </a:r>
            <a:r>
              <a:rPr lang="en-US" sz="5400" u="sng" dirty="0"/>
              <a:t> Derivative</a:t>
            </a:r>
            <a:endParaRPr lang="en-CA" sz="5400" u="sng" dirty="0"/>
          </a:p>
        </p:txBody>
      </p:sp>
    </p:spTree>
    <p:extLst>
      <p:ext uri="{BB962C8B-B14F-4D97-AF65-F5344CB8AC3E}">
        <p14:creationId xmlns:p14="http://schemas.microsoft.com/office/powerpoint/2010/main" val="19490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19FB69-38F6-4EFE-9286-FEEFE5940DFC}"/>
                  </a:ext>
                </a:extLst>
              </p:cNvPr>
              <p:cNvSpPr txBox="1"/>
              <p:nvPr/>
            </p:nvSpPr>
            <p:spPr>
              <a:xfrm>
                <a:off x="381000" y="3818942"/>
                <a:ext cx="11258550" cy="1434303"/>
              </a:xfrm>
              <a:prstGeom prst="rect">
                <a:avLst/>
              </a:prstGeom>
              <a:noFill/>
            </p:spPr>
            <p:txBody>
              <a:bodyPr wrap="square">
                <a:spAutoFit/>
              </a:bodyPr>
              <a:lstStyle/>
              <a:p>
                <a14:m>
                  <m:oMath xmlns:m="http://schemas.openxmlformats.org/officeDocument/2006/math">
                    <m:f>
                      <m:fPr>
                        <m:ctrlPr>
                          <a:rPr lang="en-US" sz="5400" b="0" i="1" smtClean="0">
                            <a:solidFill>
                              <a:schemeClr val="tx1"/>
                            </a:solidFill>
                            <a:latin typeface="Cambria Math" panose="02040503050406030204" pitchFamily="18" charset="0"/>
                          </a:rPr>
                        </m:ctrlPr>
                      </m:fPr>
                      <m:num>
                        <m:r>
                          <a:rPr lang="en-US" sz="5400" b="0" i="1" smtClean="0">
                            <a:solidFill>
                              <a:schemeClr val="tx1"/>
                            </a:solidFill>
                            <a:latin typeface="Cambria Math" panose="02040503050406030204" pitchFamily="18" charset="0"/>
                          </a:rPr>
                          <m:t>𝑑</m:t>
                        </m:r>
                        <m:acc>
                          <m:accPr>
                            <m:chr m:val="⃗"/>
                            <m:ctrlPr>
                              <a:rPr lang="en-US" sz="5400" i="1">
                                <a:solidFill>
                                  <a:srgbClr val="7030A0"/>
                                </a:solidFill>
                                <a:latin typeface="Cambria Math" panose="02040503050406030204" pitchFamily="18" charset="0"/>
                              </a:rPr>
                            </m:ctrlPr>
                          </m:accPr>
                          <m:e>
                            <m:r>
                              <a:rPr lang="en-US" sz="5400" i="1">
                                <a:solidFill>
                                  <a:srgbClr val="7030A0"/>
                                </a:solidFill>
                                <a:latin typeface="Cambria Math" panose="02040503050406030204" pitchFamily="18" charset="0"/>
                              </a:rPr>
                              <m:t>𝑆</m:t>
                            </m:r>
                          </m:e>
                        </m:acc>
                      </m:num>
                      <m:den>
                        <m:r>
                          <a:rPr lang="en-US" sz="5400" b="0" i="1" smtClean="0">
                            <a:solidFill>
                              <a:schemeClr val="tx1"/>
                            </a:solidFill>
                            <a:latin typeface="Cambria Math" panose="02040503050406030204" pitchFamily="18" charset="0"/>
                          </a:rPr>
                          <m:t>𝑑</m:t>
                        </m:r>
                        <m:r>
                          <a:rPr lang="en-US" sz="5400" b="0" i="1" smtClean="0">
                            <a:solidFill>
                              <a:srgbClr val="FFC000"/>
                            </a:solidFill>
                            <a:latin typeface="Cambria Math" panose="02040503050406030204" pitchFamily="18" charset="0"/>
                          </a:rPr>
                          <m:t>𝜏</m:t>
                        </m:r>
                      </m:den>
                    </m:f>
                    <m:r>
                      <a:rPr lang="en-US" sz="5400" i="1">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𝑑</m:t>
                        </m:r>
                        <m:r>
                          <a:rPr lang="en-US" sz="5400" b="0" i="1" smtClean="0">
                            <a:solidFill>
                              <a:srgbClr val="7030A0"/>
                            </a:solidFill>
                            <a:latin typeface="Cambria Math" panose="02040503050406030204" pitchFamily="18" charset="0"/>
                          </a:rPr>
                          <m:t> </m:t>
                        </m:r>
                        <m:r>
                          <a:rPr lang="en-US" sz="5400" b="0" i="1" smtClean="0">
                            <a:solidFill>
                              <a:schemeClr val="tx1"/>
                            </a:solidFill>
                            <a:latin typeface="Cambria Math" panose="02040503050406030204" pitchFamily="18" charset="0"/>
                          </a:rPr>
                          <m:t>𝑐</m:t>
                        </m:r>
                        <m:r>
                          <a:rPr lang="en-US" sz="5400" b="0" i="1" smtClean="0">
                            <a:solidFill>
                              <a:srgbClr val="0070C0"/>
                            </a:solidFill>
                            <a:latin typeface="Cambria Math" panose="02040503050406030204" pitchFamily="18" charset="0"/>
                          </a:rPr>
                          <m:t>𝑡</m:t>
                        </m:r>
                      </m:num>
                      <m:den>
                        <m:r>
                          <a:rPr lang="en-US" sz="5400" i="1">
                            <a:latin typeface="Cambria Math" panose="02040503050406030204" pitchFamily="18" charset="0"/>
                          </a:rPr>
                          <m:t>𝑑</m:t>
                        </m:r>
                        <m:r>
                          <a:rPr lang="en-US" sz="5400" i="1">
                            <a:solidFill>
                              <a:srgbClr val="FFC000"/>
                            </a:solidFill>
                            <a:latin typeface="Cambria Math" panose="02040503050406030204" pitchFamily="18" charset="0"/>
                          </a:rPr>
                          <m:t>𝜏</m:t>
                        </m:r>
                      </m:den>
                    </m:f>
                    <m:f>
                      <m:fPr>
                        <m:ctrlPr>
                          <a:rPr lang="en-US" sz="5400" i="1">
                            <a:latin typeface="Cambria Math" panose="02040503050406030204" pitchFamily="18" charset="0"/>
                          </a:rPr>
                        </m:ctrlPr>
                      </m:fPr>
                      <m:num>
                        <m:r>
                          <a:rPr lang="en-US" sz="5400" b="0" i="1" smtClean="0">
                            <a:latin typeface="Cambria Math" panose="02040503050406030204" pitchFamily="18" charset="0"/>
                          </a:rPr>
                          <m:t>𝜕</m:t>
                        </m:r>
                        <m:acc>
                          <m:accPr>
                            <m:chr m:val="⃗"/>
                            <m:ctrlPr>
                              <a:rPr lang="en-US" sz="5400" i="1">
                                <a:solidFill>
                                  <a:srgbClr val="7030A0"/>
                                </a:solidFill>
                                <a:latin typeface="Cambria Math" panose="02040503050406030204" pitchFamily="18" charset="0"/>
                              </a:rPr>
                            </m:ctrlPr>
                          </m:accPr>
                          <m:e>
                            <m:r>
                              <a:rPr lang="en-US" sz="5400" i="1">
                                <a:solidFill>
                                  <a:srgbClr val="7030A0"/>
                                </a:solidFill>
                                <a:latin typeface="Cambria Math" panose="02040503050406030204" pitchFamily="18" charset="0"/>
                              </a:rPr>
                              <m:t>𝑆</m:t>
                            </m:r>
                          </m:e>
                        </m:acc>
                      </m:num>
                      <m:den>
                        <m:r>
                          <a:rPr lang="en-US" sz="5400" i="1">
                            <a:latin typeface="Cambria Math" panose="02040503050406030204" pitchFamily="18" charset="0"/>
                          </a:rPr>
                          <m:t>𝜕</m:t>
                        </m:r>
                        <m:r>
                          <a:rPr lang="en-US" sz="5400" b="0" i="1" smtClean="0">
                            <a:solidFill>
                              <a:srgbClr val="FFC000"/>
                            </a:solidFill>
                            <a:latin typeface="Cambria Math" panose="02040503050406030204" pitchFamily="18" charset="0"/>
                          </a:rPr>
                          <m:t> </m:t>
                        </m:r>
                        <m:r>
                          <a:rPr lang="en-US" sz="5400" b="0" i="1" smtClean="0">
                            <a:solidFill>
                              <a:schemeClr val="tx1"/>
                            </a:solidFill>
                            <a:latin typeface="Cambria Math" panose="02040503050406030204" pitchFamily="18" charset="0"/>
                          </a:rPr>
                          <m:t>𝑐</m:t>
                        </m:r>
                        <m:r>
                          <a:rPr lang="en-US" sz="5400" b="0" i="1" smtClean="0">
                            <a:solidFill>
                              <a:srgbClr val="0070C0"/>
                            </a:solidFill>
                            <a:latin typeface="Cambria Math" panose="02040503050406030204" pitchFamily="18" charset="0"/>
                          </a:rPr>
                          <m:t>𝑡</m:t>
                        </m:r>
                      </m:den>
                    </m:f>
                    <m:r>
                      <a:rPr lang="en-US" sz="5400" i="1">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𝑑</m:t>
                        </m:r>
                        <m:r>
                          <a:rPr lang="en-US" sz="5400" b="0" i="1" smtClean="0">
                            <a:solidFill>
                              <a:srgbClr val="0070C0"/>
                            </a:solidFill>
                            <a:latin typeface="Cambria Math" panose="02040503050406030204" pitchFamily="18" charset="0"/>
                          </a:rPr>
                          <m:t>𝑥</m:t>
                        </m:r>
                      </m:num>
                      <m:den>
                        <m:r>
                          <a:rPr lang="en-US" sz="5400" i="1">
                            <a:latin typeface="Cambria Math" panose="02040503050406030204" pitchFamily="18" charset="0"/>
                          </a:rPr>
                          <m:t>𝑑</m:t>
                        </m:r>
                        <m:r>
                          <a:rPr lang="en-US" sz="5400" i="1">
                            <a:solidFill>
                              <a:srgbClr val="FFC000"/>
                            </a:solidFill>
                            <a:latin typeface="Cambria Math" panose="02040503050406030204" pitchFamily="18" charset="0"/>
                          </a:rPr>
                          <m:t>𝜏</m:t>
                        </m:r>
                      </m:den>
                    </m:f>
                    <m:f>
                      <m:fPr>
                        <m:ctrlPr>
                          <a:rPr lang="en-US" sz="5400" i="1">
                            <a:latin typeface="Cambria Math" panose="02040503050406030204" pitchFamily="18" charset="0"/>
                          </a:rPr>
                        </m:ctrlPr>
                      </m:fPr>
                      <m:num>
                        <m:r>
                          <a:rPr lang="en-US" sz="5400" i="1">
                            <a:latin typeface="Cambria Math" panose="02040503050406030204" pitchFamily="18" charset="0"/>
                          </a:rPr>
                          <m:t>𝜕</m:t>
                        </m:r>
                        <m:acc>
                          <m:accPr>
                            <m:chr m:val="⃗"/>
                            <m:ctrlPr>
                              <a:rPr lang="en-US" sz="5400" i="1">
                                <a:solidFill>
                                  <a:srgbClr val="7030A0"/>
                                </a:solidFill>
                                <a:latin typeface="Cambria Math" panose="02040503050406030204" pitchFamily="18" charset="0"/>
                              </a:rPr>
                            </m:ctrlPr>
                          </m:accPr>
                          <m:e>
                            <m:r>
                              <a:rPr lang="en-US" sz="5400" i="1">
                                <a:solidFill>
                                  <a:srgbClr val="7030A0"/>
                                </a:solidFill>
                                <a:latin typeface="Cambria Math" panose="02040503050406030204" pitchFamily="18" charset="0"/>
                              </a:rPr>
                              <m:t>𝑆</m:t>
                            </m:r>
                          </m:e>
                        </m:acc>
                      </m:num>
                      <m:den>
                        <m:r>
                          <a:rPr lang="en-US" sz="5400" i="1">
                            <a:latin typeface="Cambria Math" panose="02040503050406030204" pitchFamily="18" charset="0"/>
                          </a:rPr>
                          <m:t>𝜕</m:t>
                        </m:r>
                        <m:r>
                          <a:rPr lang="en-US" sz="5400" b="0" i="1" smtClean="0">
                            <a:solidFill>
                              <a:srgbClr val="0070C0"/>
                            </a:solidFill>
                            <a:latin typeface="Cambria Math" panose="02040503050406030204" pitchFamily="18" charset="0"/>
                          </a:rPr>
                          <m:t>𝑥</m:t>
                        </m:r>
                      </m:den>
                    </m:f>
                    <m:r>
                      <a:rPr lang="en-US" sz="5400" b="0" i="1" smtClean="0">
                        <a:solidFill>
                          <a:schemeClr val="tx1"/>
                        </a:solidFill>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𝑑</m:t>
                        </m:r>
                        <m:r>
                          <a:rPr lang="en-US" sz="5400" i="1">
                            <a:solidFill>
                              <a:srgbClr val="7030A0"/>
                            </a:solidFill>
                            <a:latin typeface="Cambria Math" panose="02040503050406030204" pitchFamily="18" charset="0"/>
                          </a:rPr>
                          <m:t> </m:t>
                        </m:r>
                        <m:r>
                          <a:rPr lang="en-US" sz="5400" i="1">
                            <a:latin typeface="Cambria Math" panose="02040503050406030204" pitchFamily="18" charset="0"/>
                          </a:rPr>
                          <m:t>𝑐</m:t>
                        </m:r>
                        <m:acc>
                          <m:accPr>
                            <m:chr m:val="̃"/>
                            <m:ctrlPr>
                              <a:rPr lang="en-US" sz="5400" b="0" i="1" smtClean="0">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𝑡</m:t>
                            </m:r>
                          </m:e>
                        </m:acc>
                      </m:num>
                      <m:den>
                        <m:r>
                          <a:rPr lang="en-US" sz="5400" i="1">
                            <a:latin typeface="Cambria Math" panose="02040503050406030204" pitchFamily="18" charset="0"/>
                          </a:rPr>
                          <m:t>𝑑</m:t>
                        </m:r>
                        <m:r>
                          <a:rPr lang="en-US" sz="5400" i="1">
                            <a:solidFill>
                              <a:srgbClr val="FFC000"/>
                            </a:solidFill>
                            <a:latin typeface="Cambria Math" panose="02040503050406030204" pitchFamily="18" charset="0"/>
                          </a:rPr>
                          <m:t>𝜏</m:t>
                        </m:r>
                      </m:den>
                    </m:f>
                    <m:f>
                      <m:fPr>
                        <m:ctrlPr>
                          <a:rPr lang="en-US" sz="5400" i="1">
                            <a:latin typeface="Cambria Math" panose="02040503050406030204" pitchFamily="18" charset="0"/>
                          </a:rPr>
                        </m:ctrlPr>
                      </m:fPr>
                      <m:num>
                        <m:r>
                          <a:rPr lang="en-US" sz="5400" i="1">
                            <a:latin typeface="Cambria Math" panose="02040503050406030204" pitchFamily="18" charset="0"/>
                          </a:rPr>
                          <m:t>𝜕</m:t>
                        </m:r>
                        <m:acc>
                          <m:accPr>
                            <m:chr m:val="⃗"/>
                            <m:ctrlPr>
                              <a:rPr lang="en-US" sz="5400" i="1">
                                <a:solidFill>
                                  <a:srgbClr val="7030A0"/>
                                </a:solidFill>
                                <a:latin typeface="Cambria Math" panose="02040503050406030204" pitchFamily="18" charset="0"/>
                              </a:rPr>
                            </m:ctrlPr>
                          </m:accPr>
                          <m:e>
                            <m:r>
                              <a:rPr lang="en-US" sz="5400" i="1">
                                <a:solidFill>
                                  <a:srgbClr val="7030A0"/>
                                </a:solidFill>
                                <a:latin typeface="Cambria Math" panose="02040503050406030204" pitchFamily="18" charset="0"/>
                              </a:rPr>
                              <m:t>𝑆</m:t>
                            </m:r>
                          </m:e>
                        </m:acc>
                      </m:num>
                      <m:den>
                        <m:r>
                          <a:rPr lang="en-US" sz="5400" i="1">
                            <a:latin typeface="Cambria Math" panose="02040503050406030204" pitchFamily="18" charset="0"/>
                          </a:rPr>
                          <m:t>𝜕</m:t>
                        </m:r>
                        <m:r>
                          <a:rPr lang="en-US" sz="5400" i="1">
                            <a:solidFill>
                              <a:srgbClr val="FFC000"/>
                            </a:solidFill>
                            <a:latin typeface="Cambria Math" panose="02040503050406030204" pitchFamily="18" charset="0"/>
                          </a:rPr>
                          <m:t> </m:t>
                        </m:r>
                        <m:r>
                          <a:rPr lang="en-US" sz="5400" i="1">
                            <a:latin typeface="Cambria Math" panose="02040503050406030204" pitchFamily="18" charset="0"/>
                          </a:rPr>
                          <m:t>𝑐</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𝑡</m:t>
                            </m:r>
                          </m:e>
                        </m:acc>
                      </m:den>
                    </m:f>
                    <m:r>
                      <a:rPr lang="en-US" sz="5400" i="1">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𝑑</m:t>
                        </m:r>
                        <m:acc>
                          <m:accPr>
                            <m:chr m:val="̃"/>
                            <m:ctrlPr>
                              <a:rPr lang="en-US" sz="5400" b="0" i="1" smtClean="0">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num>
                      <m:den>
                        <m:r>
                          <a:rPr lang="en-US" sz="5400" i="1">
                            <a:latin typeface="Cambria Math" panose="02040503050406030204" pitchFamily="18" charset="0"/>
                          </a:rPr>
                          <m:t>𝑑</m:t>
                        </m:r>
                        <m:r>
                          <a:rPr lang="en-US" sz="5400" i="1">
                            <a:solidFill>
                              <a:srgbClr val="FFC000"/>
                            </a:solidFill>
                            <a:latin typeface="Cambria Math" panose="02040503050406030204" pitchFamily="18" charset="0"/>
                          </a:rPr>
                          <m:t>𝜏</m:t>
                        </m:r>
                      </m:den>
                    </m:f>
                    <m:f>
                      <m:fPr>
                        <m:ctrlPr>
                          <a:rPr lang="en-US" sz="5400" i="1">
                            <a:latin typeface="Cambria Math" panose="02040503050406030204" pitchFamily="18" charset="0"/>
                          </a:rPr>
                        </m:ctrlPr>
                      </m:fPr>
                      <m:num>
                        <m:r>
                          <a:rPr lang="en-US" sz="5400" i="1">
                            <a:latin typeface="Cambria Math" panose="02040503050406030204" pitchFamily="18" charset="0"/>
                          </a:rPr>
                          <m:t>𝜕</m:t>
                        </m:r>
                        <m:acc>
                          <m:accPr>
                            <m:chr m:val="⃗"/>
                            <m:ctrlPr>
                              <a:rPr lang="en-US" sz="5400" i="1">
                                <a:solidFill>
                                  <a:srgbClr val="7030A0"/>
                                </a:solidFill>
                                <a:latin typeface="Cambria Math" panose="02040503050406030204" pitchFamily="18" charset="0"/>
                              </a:rPr>
                            </m:ctrlPr>
                          </m:accPr>
                          <m:e>
                            <m:r>
                              <a:rPr lang="en-US" sz="5400" i="1">
                                <a:solidFill>
                                  <a:srgbClr val="7030A0"/>
                                </a:solidFill>
                                <a:latin typeface="Cambria Math" panose="02040503050406030204" pitchFamily="18" charset="0"/>
                              </a:rPr>
                              <m:t>𝑆</m:t>
                            </m:r>
                          </m:e>
                        </m:acc>
                      </m:num>
                      <m:den>
                        <m:r>
                          <a:rPr lang="en-US" sz="5400" i="1">
                            <a:latin typeface="Cambria Math" panose="02040503050406030204" pitchFamily="18" charset="0"/>
                          </a:rPr>
                          <m:t>𝜕</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den>
                    </m:f>
                  </m:oMath>
                </a14:m>
                <a:r>
                  <a:rPr lang="en-CA" sz="5400" dirty="0"/>
                  <a:t> </a:t>
                </a:r>
              </a:p>
            </p:txBody>
          </p:sp>
        </mc:Choice>
        <mc:Fallback xmlns="">
          <p:sp>
            <p:nvSpPr>
              <p:cNvPr id="5" name="TextBox 4">
                <a:extLst>
                  <a:ext uri="{FF2B5EF4-FFF2-40B4-BE49-F238E27FC236}">
                    <a16:creationId xmlns:a16="http://schemas.microsoft.com/office/drawing/2014/main" id="{E019FB69-38F6-4EFE-9286-FEEFE5940DFC}"/>
                  </a:ext>
                </a:extLst>
              </p:cNvPr>
              <p:cNvSpPr txBox="1">
                <a:spLocks noRot="1" noChangeAspect="1" noMove="1" noResize="1" noEditPoints="1" noAdjustHandles="1" noChangeArrowheads="1" noChangeShapeType="1" noTextEdit="1"/>
              </p:cNvSpPr>
              <p:nvPr/>
            </p:nvSpPr>
            <p:spPr>
              <a:xfrm>
                <a:off x="381000" y="3818942"/>
                <a:ext cx="11258550" cy="143430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7A1C94-6D3F-4028-8F8C-E3ADF3F90D7E}"/>
                  </a:ext>
                </a:extLst>
              </p:cNvPr>
              <p:cNvSpPr txBox="1"/>
              <p:nvPr/>
            </p:nvSpPr>
            <p:spPr>
              <a:xfrm>
                <a:off x="285750" y="1952042"/>
                <a:ext cx="11410950" cy="103201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5400" b="0" i="1" smtClean="0">
                          <a:solidFill>
                            <a:srgbClr val="7030A0"/>
                          </a:solidFill>
                          <a:latin typeface="Cambria Math" panose="02040503050406030204" pitchFamily="18" charset="0"/>
                        </a:rPr>
                        <m:t> </m:t>
                      </m:r>
                      <m:acc>
                        <m:accPr>
                          <m:chr m:val="⃗"/>
                          <m:ctrlPr>
                            <a:rPr lang="en-US" sz="5400" i="1" smtClean="0">
                              <a:solidFill>
                                <a:srgbClr val="7030A0"/>
                              </a:solidFill>
                              <a:latin typeface="Cambria Math" panose="02040503050406030204" pitchFamily="18" charset="0"/>
                            </a:rPr>
                          </m:ctrlPr>
                        </m:accPr>
                        <m:e>
                          <m:r>
                            <a:rPr lang="en-US" sz="5400" b="0" i="1" smtClean="0">
                              <a:solidFill>
                                <a:srgbClr val="7030A0"/>
                              </a:solidFill>
                              <a:latin typeface="Cambria Math" panose="02040503050406030204" pitchFamily="18" charset="0"/>
                            </a:rPr>
                            <m:t>𝑈</m:t>
                          </m:r>
                        </m:e>
                      </m:acc>
                      <m:r>
                        <a:rPr lang="en-US" sz="5400" i="1">
                          <a:latin typeface="Cambria Math" panose="02040503050406030204" pitchFamily="18" charset="0"/>
                        </a:rPr>
                        <m:t>=</m:t>
                      </m:r>
                      <m:r>
                        <a:rPr lang="en-US" sz="5400" b="0" i="1" smtClean="0">
                          <a:latin typeface="Cambria Math" panose="02040503050406030204" pitchFamily="18" charset="0"/>
                        </a:rPr>
                        <m:t> </m:t>
                      </m:r>
                      <m:sSup>
                        <m:sSupPr>
                          <m:ctrlPr>
                            <a:rPr lang="en-US" sz="5400" b="0" i="1" smtClean="0">
                              <a:solidFill>
                                <a:srgbClr val="0070C0"/>
                              </a:solidFill>
                              <a:latin typeface="Cambria Math" panose="02040503050406030204" pitchFamily="18" charset="0"/>
                            </a:rPr>
                          </m:ctrlPr>
                        </m:sSupPr>
                        <m:e>
                          <m:r>
                            <a:rPr lang="en-US" sz="5400" i="1" smtClean="0">
                              <a:solidFill>
                                <a:srgbClr val="0070C0"/>
                              </a:solidFill>
                              <a:latin typeface="Cambria Math" panose="02040503050406030204" pitchFamily="18" charset="0"/>
                            </a:rPr>
                            <m:t>𝑈</m:t>
                          </m:r>
                        </m:e>
                        <m:sup>
                          <m:r>
                            <a:rPr lang="en-US" sz="5400" b="0" i="1" smtClean="0">
                              <a:solidFill>
                                <a:srgbClr val="0070C0"/>
                              </a:solidFill>
                              <a:latin typeface="Cambria Math" panose="02040503050406030204" pitchFamily="18" charset="0"/>
                            </a:rPr>
                            <m:t>𝑡</m:t>
                          </m:r>
                        </m:sup>
                      </m:sSup>
                      <m:r>
                        <a:rPr lang="en-US" sz="5400" b="0" i="1" smtClean="0">
                          <a:solidFill>
                            <a:srgbClr val="0070C0"/>
                          </a:solidFill>
                          <a:latin typeface="Cambria Math" panose="02040503050406030204" pitchFamily="18" charset="0"/>
                        </a:rPr>
                        <m:t>  </m:t>
                      </m:r>
                      <m:acc>
                        <m:accPr>
                          <m:chr m:val="⃗"/>
                          <m:ctrlPr>
                            <a:rPr lang="en-US" sz="5400" b="0" i="1" smtClean="0">
                              <a:solidFill>
                                <a:srgbClr val="002060"/>
                              </a:solidFill>
                              <a:latin typeface="Cambria Math" panose="02040503050406030204" pitchFamily="18" charset="0"/>
                            </a:rPr>
                          </m:ctrlPr>
                        </m:accPr>
                        <m:e>
                          <m:sSub>
                            <m:sSubPr>
                              <m:ctrlPr>
                                <a:rPr lang="en-US" sz="5400" b="0" i="1" smtClean="0">
                                  <a:solidFill>
                                    <a:srgbClr val="002060"/>
                                  </a:solidFill>
                                  <a:latin typeface="Cambria Math" panose="02040503050406030204" pitchFamily="18" charset="0"/>
                                </a:rPr>
                              </m:ctrlPr>
                            </m:sSubPr>
                            <m:e>
                              <m:r>
                                <a:rPr lang="en-US" sz="5400" i="1" smtClean="0">
                                  <a:solidFill>
                                    <a:srgbClr val="002060"/>
                                  </a:solidFill>
                                  <a:latin typeface="Cambria Math" panose="02040503050406030204" pitchFamily="18" charset="0"/>
                                </a:rPr>
                                <m:t>𝑒</m:t>
                              </m:r>
                            </m:e>
                            <m:sub>
                              <m:r>
                                <a:rPr lang="en-US" sz="5400" b="0" i="1" smtClean="0">
                                  <a:solidFill>
                                    <a:srgbClr val="002060"/>
                                  </a:solidFill>
                                  <a:latin typeface="Cambria Math" panose="02040503050406030204" pitchFamily="18" charset="0"/>
                                </a:rPr>
                                <m:t>𝑡</m:t>
                              </m:r>
                            </m:sub>
                          </m:sSub>
                        </m:e>
                      </m:acc>
                      <m:r>
                        <a:rPr lang="en-US" sz="5400" b="0" i="1" smtClean="0">
                          <a:solidFill>
                            <a:srgbClr val="002060"/>
                          </a:solidFill>
                          <a:latin typeface="Cambria Math" panose="02040503050406030204" pitchFamily="18" charset="0"/>
                        </a:rPr>
                        <m:t> </m:t>
                      </m:r>
                      <m:r>
                        <a:rPr lang="en-US" sz="5400" i="1">
                          <a:latin typeface="Cambria Math" panose="02040503050406030204" pitchFamily="18" charset="0"/>
                        </a:rPr>
                        <m:t>+</m:t>
                      </m:r>
                      <m:sSup>
                        <m:sSupPr>
                          <m:ctrlPr>
                            <a:rPr lang="en-US" sz="5400" i="1">
                              <a:solidFill>
                                <a:srgbClr val="0070C0"/>
                              </a:solidFill>
                              <a:latin typeface="Cambria Math" panose="02040503050406030204" pitchFamily="18" charset="0"/>
                            </a:rPr>
                          </m:ctrlPr>
                        </m:sSupPr>
                        <m:e>
                          <m:r>
                            <a:rPr lang="en-US" sz="5400" i="1">
                              <a:solidFill>
                                <a:srgbClr val="0070C0"/>
                              </a:solidFill>
                              <a:latin typeface="Cambria Math" panose="02040503050406030204" pitchFamily="18" charset="0"/>
                            </a:rPr>
                            <m:t>𝑈</m:t>
                          </m:r>
                        </m:e>
                        <m:sup>
                          <m:r>
                            <a:rPr lang="en-US" sz="5400" b="0" i="1" smtClean="0">
                              <a:solidFill>
                                <a:srgbClr val="0070C0"/>
                              </a:solidFill>
                              <a:latin typeface="Cambria Math" panose="02040503050406030204" pitchFamily="18" charset="0"/>
                            </a:rPr>
                            <m:t>𝑥</m:t>
                          </m:r>
                        </m:sup>
                      </m:sSup>
                      <m:acc>
                        <m:accPr>
                          <m:chr m:val="⃗"/>
                          <m:ctrlPr>
                            <a:rPr lang="en-US" sz="5400" i="1">
                              <a:solidFill>
                                <a:srgbClr val="002060"/>
                              </a:solidFill>
                              <a:latin typeface="Cambria Math" panose="02040503050406030204" pitchFamily="18" charset="0"/>
                            </a:rPr>
                          </m:ctrlPr>
                        </m:accPr>
                        <m:e>
                          <m:sSub>
                            <m:sSubPr>
                              <m:ctrlPr>
                                <a:rPr lang="en-US" sz="5400" i="1">
                                  <a:solidFill>
                                    <a:srgbClr val="002060"/>
                                  </a:solidFill>
                                  <a:latin typeface="Cambria Math" panose="02040503050406030204" pitchFamily="18" charset="0"/>
                                </a:rPr>
                              </m:ctrlPr>
                            </m:sSubPr>
                            <m:e>
                              <m:r>
                                <a:rPr lang="en-US" sz="5400" i="1">
                                  <a:solidFill>
                                    <a:srgbClr val="002060"/>
                                  </a:solidFill>
                                  <a:latin typeface="Cambria Math" panose="02040503050406030204" pitchFamily="18" charset="0"/>
                                </a:rPr>
                                <m:t>𝑒</m:t>
                              </m:r>
                            </m:e>
                            <m:sub>
                              <m:r>
                                <a:rPr lang="en-US" sz="5400" b="0" i="1" smtClean="0">
                                  <a:solidFill>
                                    <a:srgbClr val="002060"/>
                                  </a:solidFill>
                                  <a:latin typeface="Cambria Math" panose="02040503050406030204" pitchFamily="18" charset="0"/>
                                </a:rPr>
                                <m:t>𝑥</m:t>
                              </m:r>
                            </m:sub>
                          </m:sSub>
                        </m:e>
                      </m:acc>
                      <m:r>
                        <a:rPr lang="en-US" sz="5400" b="0" i="1" smtClean="0">
                          <a:solidFill>
                            <a:schemeClr val="tx1"/>
                          </a:solidFill>
                          <a:latin typeface="Cambria Math" panose="02040503050406030204" pitchFamily="18" charset="0"/>
                        </a:rPr>
                        <m:t>= </m:t>
                      </m:r>
                      <m:acc>
                        <m:accPr>
                          <m:chr m:val="̃"/>
                          <m:ctrlPr>
                            <a:rPr lang="en-US" sz="5400" b="0" i="1" smtClean="0">
                              <a:solidFill>
                                <a:srgbClr val="FF0000"/>
                              </a:solidFill>
                              <a:latin typeface="Cambria Math" panose="02040503050406030204" pitchFamily="18" charset="0"/>
                            </a:rPr>
                          </m:ctrlPr>
                        </m:accPr>
                        <m:e>
                          <m:sSup>
                            <m:sSupPr>
                              <m:ctrlPr>
                                <a:rPr lang="en-US" sz="5400" i="1">
                                  <a:solidFill>
                                    <a:srgbClr val="FF0000"/>
                                  </a:solidFill>
                                  <a:latin typeface="Cambria Math" panose="02040503050406030204" pitchFamily="18" charset="0"/>
                                </a:rPr>
                              </m:ctrlPr>
                            </m:sSupPr>
                            <m:e>
                              <m:r>
                                <a:rPr lang="en-US" sz="5400" i="1">
                                  <a:solidFill>
                                    <a:srgbClr val="FF0000"/>
                                  </a:solidFill>
                                  <a:latin typeface="Cambria Math" panose="02040503050406030204" pitchFamily="18" charset="0"/>
                                </a:rPr>
                                <m:t>𝑈</m:t>
                              </m:r>
                            </m:e>
                            <m:sup>
                              <m:r>
                                <a:rPr lang="en-US" sz="5400" i="1">
                                  <a:solidFill>
                                    <a:srgbClr val="FF0000"/>
                                  </a:solidFill>
                                  <a:latin typeface="Cambria Math" panose="02040503050406030204" pitchFamily="18" charset="0"/>
                                </a:rPr>
                                <m:t>𝑡</m:t>
                              </m:r>
                            </m:sup>
                          </m:sSup>
                        </m:e>
                      </m:acc>
                      <m:r>
                        <a:rPr lang="en-US" sz="5400" b="0" i="1" smtClean="0">
                          <a:solidFill>
                            <a:srgbClr val="FF0000"/>
                          </a:solidFill>
                          <a:latin typeface="Cambria Math" panose="02040503050406030204" pitchFamily="18" charset="0"/>
                        </a:rPr>
                        <m:t>  </m:t>
                      </m:r>
                      <m:acc>
                        <m:accPr>
                          <m:chr m:val="̃"/>
                          <m:ctrlPr>
                            <a:rPr lang="en-US" sz="5400" b="0" i="1" smtClean="0">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𝑡</m:t>
                                  </m:r>
                                </m:sub>
                              </m:sSub>
                            </m:e>
                          </m:acc>
                        </m:e>
                      </m:acc>
                      <m:r>
                        <a:rPr lang="en-US" sz="5400" b="0" i="1" smtClean="0">
                          <a:solidFill>
                            <a:srgbClr val="C00000"/>
                          </a:solidFill>
                          <a:latin typeface="Cambria Math" panose="02040503050406030204" pitchFamily="18" charset="0"/>
                        </a:rPr>
                        <m:t> </m:t>
                      </m:r>
                      <m:r>
                        <a:rPr lang="en-US" sz="5400" i="1">
                          <a:latin typeface="Cambria Math" panose="02040503050406030204" pitchFamily="18" charset="0"/>
                        </a:rPr>
                        <m:t>+</m:t>
                      </m:r>
                      <m:acc>
                        <m:accPr>
                          <m:chr m:val="̃"/>
                          <m:ctrlPr>
                            <a:rPr lang="en-US" sz="5400" i="1" smtClean="0">
                              <a:solidFill>
                                <a:srgbClr val="FF0000"/>
                              </a:solidFill>
                              <a:latin typeface="Cambria Math" panose="02040503050406030204" pitchFamily="18" charset="0"/>
                            </a:rPr>
                          </m:ctrlPr>
                        </m:accPr>
                        <m:e>
                          <m:sSup>
                            <m:sSupPr>
                              <m:ctrlPr>
                                <a:rPr lang="en-US" sz="5400" i="1">
                                  <a:solidFill>
                                    <a:srgbClr val="FF0000"/>
                                  </a:solidFill>
                                  <a:latin typeface="Cambria Math" panose="02040503050406030204" pitchFamily="18" charset="0"/>
                                </a:rPr>
                              </m:ctrlPr>
                            </m:sSupPr>
                            <m:e>
                              <m:r>
                                <a:rPr lang="en-US" sz="5400" i="1">
                                  <a:solidFill>
                                    <a:srgbClr val="FF0000"/>
                                  </a:solidFill>
                                  <a:latin typeface="Cambria Math" panose="02040503050406030204" pitchFamily="18" charset="0"/>
                                </a:rPr>
                                <m:t>𝑈</m:t>
                              </m:r>
                            </m:e>
                            <m:sup>
                              <m:r>
                                <a:rPr lang="en-US" sz="5400" b="0" i="1" smtClean="0">
                                  <a:solidFill>
                                    <a:srgbClr val="FF0000"/>
                                  </a:solidFill>
                                  <a:latin typeface="Cambria Math" panose="02040503050406030204" pitchFamily="18" charset="0"/>
                                </a:rPr>
                                <m:t>𝑥</m:t>
                              </m:r>
                            </m:sup>
                          </m:sSup>
                        </m:e>
                      </m:acc>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b="0" i="1" smtClean="0">
                                      <a:solidFill>
                                        <a:srgbClr val="C00000"/>
                                      </a:solidFill>
                                      <a:latin typeface="Cambria Math" panose="02040503050406030204" pitchFamily="18" charset="0"/>
                                    </a:rPr>
                                    <m:t>𝑥</m:t>
                                  </m:r>
                                </m:sub>
                              </m:sSub>
                            </m:e>
                          </m:acc>
                        </m:e>
                      </m:acc>
                    </m:oMath>
                  </m:oMathPara>
                </a14:m>
                <a:endParaRPr lang="en-CA" sz="4800" dirty="0"/>
              </a:p>
            </p:txBody>
          </p:sp>
        </mc:Choice>
        <mc:Fallback xmlns="">
          <p:sp>
            <p:nvSpPr>
              <p:cNvPr id="4" name="TextBox 3">
                <a:extLst>
                  <a:ext uri="{FF2B5EF4-FFF2-40B4-BE49-F238E27FC236}">
                    <a16:creationId xmlns:a16="http://schemas.microsoft.com/office/drawing/2014/main" id="{B27A1C94-6D3F-4028-8F8C-E3ADF3F90D7E}"/>
                  </a:ext>
                </a:extLst>
              </p:cNvPr>
              <p:cNvSpPr txBox="1">
                <a:spLocks noRot="1" noChangeAspect="1" noMove="1" noResize="1" noEditPoints="1" noAdjustHandles="1" noChangeArrowheads="1" noChangeShapeType="1" noTextEdit="1"/>
              </p:cNvSpPr>
              <p:nvPr/>
            </p:nvSpPr>
            <p:spPr>
              <a:xfrm>
                <a:off x="285750" y="1952042"/>
                <a:ext cx="11410950" cy="1032014"/>
              </a:xfrm>
              <a:prstGeom prst="rect">
                <a:avLst/>
              </a:prstGeom>
              <a:blipFill>
                <a:blip r:embed="rId4"/>
                <a:stretch>
                  <a:fillRect/>
                </a:stretch>
              </a:blipFill>
            </p:spPr>
            <p:txBody>
              <a:bodyPr/>
              <a:lstStyle/>
              <a:p>
                <a:r>
                  <a:rPr lang="en-CA">
                    <a:noFill/>
                  </a:rPr>
                  <a:t> </a:t>
                </a:r>
              </a:p>
            </p:txBody>
          </p:sp>
        </mc:Fallback>
      </mc:AlternateContent>
      <p:sp>
        <p:nvSpPr>
          <p:cNvPr id="6" name="TextBox 5">
            <a:extLst>
              <a:ext uri="{FF2B5EF4-FFF2-40B4-BE49-F238E27FC236}">
                <a16:creationId xmlns:a16="http://schemas.microsoft.com/office/drawing/2014/main" id="{9E35B2DC-958C-4AFF-85CD-325A4D121698}"/>
              </a:ext>
            </a:extLst>
          </p:cNvPr>
          <p:cNvSpPr txBox="1"/>
          <p:nvPr/>
        </p:nvSpPr>
        <p:spPr>
          <a:xfrm>
            <a:off x="342900" y="323850"/>
            <a:ext cx="5427640" cy="1015663"/>
          </a:xfrm>
          <a:prstGeom prst="rect">
            <a:avLst/>
          </a:prstGeom>
          <a:noFill/>
        </p:spPr>
        <p:txBody>
          <a:bodyPr wrap="none" rtlCol="0">
            <a:spAutoFit/>
          </a:bodyPr>
          <a:lstStyle/>
          <a:p>
            <a:r>
              <a:rPr lang="en-US" sz="6000" dirty="0"/>
              <a:t>4-velocity Vector</a:t>
            </a:r>
            <a:endParaRPr lang="en-CA" sz="6000" dirty="0"/>
          </a:p>
        </p:txBody>
      </p:sp>
      <p:cxnSp>
        <p:nvCxnSpPr>
          <p:cNvPr id="9" name="Straight Arrow Connector 8">
            <a:extLst>
              <a:ext uri="{FF2B5EF4-FFF2-40B4-BE49-F238E27FC236}">
                <a16:creationId xmlns:a16="http://schemas.microsoft.com/office/drawing/2014/main" id="{0AB50050-8A43-43C0-BC09-2EA09D7213CC}"/>
              </a:ext>
            </a:extLst>
          </p:cNvPr>
          <p:cNvCxnSpPr>
            <a:cxnSpLocks/>
          </p:cNvCxnSpPr>
          <p:nvPr/>
        </p:nvCxnSpPr>
        <p:spPr>
          <a:xfrm>
            <a:off x="762000" y="2971800"/>
            <a:ext cx="0" cy="838200"/>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918CF92-CD43-4809-B21F-7CE63D87BAD3}"/>
              </a:ext>
            </a:extLst>
          </p:cNvPr>
          <p:cNvGrpSpPr/>
          <p:nvPr/>
        </p:nvGrpSpPr>
        <p:grpSpPr>
          <a:xfrm>
            <a:off x="1885950" y="1905000"/>
            <a:ext cx="3619500" cy="3486150"/>
            <a:chOff x="1885950" y="1905000"/>
            <a:chExt cx="3619500" cy="3486150"/>
          </a:xfrm>
        </p:grpSpPr>
        <p:grpSp>
          <p:nvGrpSpPr>
            <p:cNvPr id="17" name="Group 16">
              <a:extLst>
                <a:ext uri="{FF2B5EF4-FFF2-40B4-BE49-F238E27FC236}">
                  <a16:creationId xmlns:a16="http://schemas.microsoft.com/office/drawing/2014/main" id="{40231FAF-0DDA-47CC-B149-E83FE3442CD8}"/>
                </a:ext>
              </a:extLst>
            </p:cNvPr>
            <p:cNvGrpSpPr/>
            <p:nvPr/>
          </p:nvGrpSpPr>
          <p:grpSpPr>
            <a:xfrm>
              <a:off x="2381250" y="2971800"/>
              <a:ext cx="2647950" cy="838200"/>
              <a:chOff x="2381250" y="2971800"/>
              <a:chExt cx="2647950" cy="838200"/>
            </a:xfrm>
          </p:grpSpPr>
          <p:cxnSp>
            <p:nvCxnSpPr>
              <p:cNvPr id="12" name="Straight Arrow Connector 11">
                <a:extLst>
                  <a:ext uri="{FF2B5EF4-FFF2-40B4-BE49-F238E27FC236}">
                    <a16:creationId xmlns:a16="http://schemas.microsoft.com/office/drawing/2014/main" id="{0E6D26F4-B1C6-4E17-84DE-23210FC66DAD}"/>
                  </a:ext>
                </a:extLst>
              </p:cNvPr>
              <p:cNvCxnSpPr>
                <a:cxnSpLocks/>
              </p:cNvCxnSpPr>
              <p:nvPr/>
            </p:nvCxnSpPr>
            <p:spPr>
              <a:xfrm>
                <a:off x="2381250" y="2971800"/>
                <a:ext cx="0" cy="838200"/>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7674803-CFCE-41BC-A541-5DBA29D580A1}"/>
                  </a:ext>
                </a:extLst>
              </p:cNvPr>
              <p:cNvCxnSpPr>
                <a:cxnSpLocks/>
              </p:cNvCxnSpPr>
              <p:nvPr/>
            </p:nvCxnSpPr>
            <p:spPr>
              <a:xfrm>
                <a:off x="5029200" y="2971800"/>
                <a:ext cx="0" cy="838200"/>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6FBC3F0C-EE6D-4DF3-87EA-821920EE58AA}"/>
                </a:ext>
              </a:extLst>
            </p:cNvPr>
            <p:cNvSpPr/>
            <p:nvPr/>
          </p:nvSpPr>
          <p:spPr>
            <a:xfrm>
              <a:off x="1885950" y="1905000"/>
              <a:ext cx="1085850" cy="3486150"/>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F01B518A-3B85-4351-96EF-84D0AFE1DA1B}"/>
                </a:ext>
              </a:extLst>
            </p:cNvPr>
            <p:cNvSpPr/>
            <p:nvPr/>
          </p:nvSpPr>
          <p:spPr>
            <a:xfrm>
              <a:off x="4572000" y="1905000"/>
              <a:ext cx="933450" cy="3486150"/>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3" name="Group 22">
            <a:extLst>
              <a:ext uri="{FF2B5EF4-FFF2-40B4-BE49-F238E27FC236}">
                <a16:creationId xmlns:a16="http://schemas.microsoft.com/office/drawing/2014/main" id="{AEFC5117-6E81-41E8-978F-9E741DAF4E20}"/>
              </a:ext>
            </a:extLst>
          </p:cNvPr>
          <p:cNvGrpSpPr/>
          <p:nvPr/>
        </p:nvGrpSpPr>
        <p:grpSpPr>
          <a:xfrm>
            <a:off x="6991350" y="1885950"/>
            <a:ext cx="3619500" cy="3486150"/>
            <a:chOff x="6991350" y="1885950"/>
            <a:chExt cx="3619500" cy="3486150"/>
          </a:xfrm>
        </p:grpSpPr>
        <p:grpSp>
          <p:nvGrpSpPr>
            <p:cNvPr id="16" name="Group 15">
              <a:extLst>
                <a:ext uri="{FF2B5EF4-FFF2-40B4-BE49-F238E27FC236}">
                  <a16:creationId xmlns:a16="http://schemas.microsoft.com/office/drawing/2014/main" id="{E6136737-55A8-40A1-B72B-E2BC5E123FB8}"/>
                </a:ext>
              </a:extLst>
            </p:cNvPr>
            <p:cNvGrpSpPr/>
            <p:nvPr/>
          </p:nvGrpSpPr>
          <p:grpSpPr>
            <a:xfrm>
              <a:off x="7600950" y="2971800"/>
              <a:ext cx="2590800" cy="838200"/>
              <a:chOff x="2533650" y="3124200"/>
              <a:chExt cx="2590800" cy="838200"/>
            </a:xfrm>
          </p:grpSpPr>
          <p:cxnSp>
            <p:nvCxnSpPr>
              <p:cNvPr id="14" name="Straight Arrow Connector 13">
                <a:extLst>
                  <a:ext uri="{FF2B5EF4-FFF2-40B4-BE49-F238E27FC236}">
                    <a16:creationId xmlns:a16="http://schemas.microsoft.com/office/drawing/2014/main" id="{EFB70037-A68B-4C97-9266-ABD9435C5E95}"/>
                  </a:ext>
                </a:extLst>
              </p:cNvPr>
              <p:cNvCxnSpPr>
                <a:cxnSpLocks/>
              </p:cNvCxnSpPr>
              <p:nvPr/>
            </p:nvCxnSpPr>
            <p:spPr>
              <a:xfrm>
                <a:off x="2533650" y="3124200"/>
                <a:ext cx="0" cy="838200"/>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D6B147-47C3-49C2-8F8D-9999C95D0F0D}"/>
                  </a:ext>
                </a:extLst>
              </p:cNvPr>
              <p:cNvCxnSpPr>
                <a:cxnSpLocks/>
              </p:cNvCxnSpPr>
              <p:nvPr/>
            </p:nvCxnSpPr>
            <p:spPr>
              <a:xfrm>
                <a:off x="5124450" y="3124200"/>
                <a:ext cx="0" cy="838200"/>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11DC086A-5E8A-4ECB-8953-6EC02FBD24DD}"/>
                </a:ext>
              </a:extLst>
            </p:cNvPr>
            <p:cNvSpPr/>
            <p:nvPr/>
          </p:nvSpPr>
          <p:spPr>
            <a:xfrm>
              <a:off x="6991350" y="1885950"/>
              <a:ext cx="1085850" cy="34861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2F1F56FE-39A5-4838-98E2-BF15BD76C6C3}"/>
                </a:ext>
              </a:extLst>
            </p:cNvPr>
            <p:cNvSpPr/>
            <p:nvPr/>
          </p:nvSpPr>
          <p:spPr>
            <a:xfrm>
              <a:off x="9677400" y="1885950"/>
              <a:ext cx="933450" cy="34861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939903344"/>
      </p:ext>
    </p:extLst>
  </p:cSld>
  <p:clrMapOvr>
    <a:masterClrMapping/>
  </p:clrMapOvr>
  <mc:AlternateContent xmlns:mc="http://schemas.openxmlformats.org/markup-compatibility/2006" xmlns:p14="http://schemas.microsoft.com/office/powerpoint/2010/main">
    <mc:Choice Requires="p14">
      <p:transition spd="slow" p14:dur="2000" advTm="8889"/>
    </mc:Choice>
    <mc:Fallback xmlns="">
      <p:transition spd="slow" advTm="88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CD3B-A6C7-457D-BBF2-44EE42CB3376}"/>
              </a:ext>
            </a:extLst>
          </p:cNvPr>
          <p:cNvSpPr>
            <a:spLocks noGrp="1"/>
          </p:cNvSpPr>
          <p:nvPr>
            <p:ph type="title"/>
          </p:nvPr>
        </p:nvSpPr>
        <p:spPr>
          <a:xfrm>
            <a:off x="72570" y="-98880"/>
            <a:ext cx="7024916" cy="754743"/>
          </a:xfrm>
        </p:spPr>
        <p:txBody>
          <a:bodyPr/>
          <a:lstStyle/>
          <a:p>
            <a:r>
              <a:rPr lang="en-US" b="1" dirty="0"/>
              <a:t>Covariant Derivative</a:t>
            </a:r>
            <a:endParaRPr lang="en-CA"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756B1C1-F87E-4E99-B90E-B69F156190F0}"/>
                  </a:ext>
                </a:extLst>
              </p:cNvPr>
              <p:cNvSpPr txBox="1"/>
              <p:nvPr/>
            </p:nvSpPr>
            <p:spPr>
              <a:xfrm>
                <a:off x="209550" y="621021"/>
                <a:ext cx="6363793" cy="1281633"/>
              </a:xfrm>
              <a:prstGeom prst="rect">
                <a:avLst/>
              </a:prstGeom>
              <a:noFill/>
              <a:effectLst>
                <a:softEdge rad="127000"/>
              </a:effectLst>
            </p:spPr>
            <p:txBody>
              <a:bodyPr wrap="none" rtlCol="0">
                <a:spAutoFit/>
              </a:bodyPr>
              <a:lstStyle/>
              <a:p>
                <a:pPr>
                  <a:spcAft>
                    <a:spcPts val="1200"/>
                  </a:spcAft>
                </a:pPr>
                <a14:m>
                  <m:oMathPara xmlns:m="http://schemas.openxmlformats.org/officeDocument/2006/math">
                    <m:oMathParaPr>
                      <m:jc m:val="left"/>
                    </m:oMathParaPr>
                    <m:oMath xmlns:m="http://schemas.openxmlformats.org/officeDocument/2006/math">
                      <m:acc>
                        <m:accPr>
                          <m:chr m:val="⃗"/>
                          <m:ctrlPr>
                            <a:rPr lang="en-US" sz="6000" i="1" smtClean="0">
                              <a:solidFill>
                                <a:srgbClr val="7030A0"/>
                              </a:solidFill>
                              <a:latin typeface="Cambria Math" panose="02040503050406030204" pitchFamily="18" charset="0"/>
                            </a:rPr>
                          </m:ctrlPr>
                        </m:accPr>
                        <m:e>
                          <m:r>
                            <a:rPr lang="en-US" sz="6000" b="0" i="1" smtClean="0">
                              <a:solidFill>
                                <a:srgbClr val="7030A0"/>
                              </a:solidFill>
                              <a:latin typeface="Cambria Math" panose="02040503050406030204" pitchFamily="18" charset="0"/>
                            </a:rPr>
                            <m:t>𝑈</m:t>
                          </m:r>
                        </m:e>
                      </m:acc>
                      <m:r>
                        <a:rPr lang="en-US" sz="6000" b="0" i="1" smtClean="0">
                          <a:solidFill>
                            <a:schemeClr val="tx1"/>
                          </a:solidFill>
                          <a:latin typeface="Cambria Math" panose="02040503050406030204" pitchFamily="18" charset="0"/>
                        </a:rPr>
                        <m:t>= </m:t>
                      </m:r>
                      <m:sSup>
                        <m:sSupPr>
                          <m:ctrlPr>
                            <a:rPr lang="en-US" sz="6000" b="0" i="1" smtClean="0">
                              <a:solidFill>
                                <a:srgbClr val="0070C0"/>
                              </a:solidFill>
                              <a:latin typeface="Cambria Math" panose="02040503050406030204" pitchFamily="18" charset="0"/>
                            </a:rPr>
                          </m:ctrlPr>
                        </m:sSupPr>
                        <m:e>
                          <m:r>
                            <a:rPr lang="en-US" sz="6000" b="0" i="1" smtClean="0">
                              <a:solidFill>
                                <a:srgbClr val="0070C0"/>
                              </a:solidFill>
                              <a:latin typeface="Cambria Math" panose="02040503050406030204" pitchFamily="18" charset="0"/>
                            </a:rPr>
                            <m:t>𝑈</m:t>
                          </m:r>
                        </m:e>
                        <m:sup>
                          <m:r>
                            <a:rPr lang="en-US" sz="6000" b="0" i="1" smtClean="0">
                              <a:solidFill>
                                <a:srgbClr val="0070C0"/>
                              </a:solidFill>
                              <a:latin typeface="Cambria Math" panose="02040503050406030204" pitchFamily="18" charset="0"/>
                            </a:rPr>
                            <m:t>𝑡</m:t>
                          </m:r>
                        </m:sup>
                      </m:sSup>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𝑡</m:t>
                              </m:r>
                            </m:sub>
                          </m:sSub>
                        </m:e>
                      </m:acc>
                      <m:r>
                        <a:rPr lang="en-US" sz="6000" b="0" i="1" smtClean="0">
                          <a:solidFill>
                            <a:srgbClr val="002060"/>
                          </a:solidFill>
                          <a:latin typeface="Cambria Math" panose="02040503050406030204" pitchFamily="18" charset="0"/>
                        </a:rPr>
                        <m:t> </m:t>
                      </m:r>
                      <m:r>
                        <a:rPr lang="en-US" sz="6000" b="0" i="1" smtClean="0">
                          <a:solidFill>
                            <a:schemeClr val="tx1"/>
                          </a:solidFill>
                          <a:latin typeface="Cambria Math" panose="02040503050406030204" pitchFamily="18" charset="0"/>
                        </a:rPr>
                        <m:t>+</m:t>
                      </m:r>
                      <m:sSup>
                        <m:sSupPr>
                          <m:ctrlPr>
                            <a:rPr lang="en-US" sz="6000" i="1">
                              <a:solidFill>
                                <a:srgbClr val="0070C0"/>
                              </a:solidFill>
                              <a:latin typeface="Cambria Math" panose="02040503050406030204" pitchFamily="18" charset="0"/>
                            </a:rPr>
                          </m:ctrlPr>
                        </m:sSupPr>
                        <m:e>
                          <m:r>
                            <a:rPr lang="en-US" sz="6000" i="1">
                              <a:solidFill>
                                <a:srgbClr val="0070C0"/>
                              </a:solidFill>
                              <a:latin typeface="Cambria Math" panose="02040503050406030204" pitchFamily="18" charset="0"/>
                            </a:rPr>
                            <m:t>𝑈</m:t>
                          </m:r>
                        </m:e>
                        <m:sup>
                          <m:r>
                            <a:rPr lang="en-US" sz="6000" b="0" i="1" smtClean="0">
                              <a:solidFill>
                                <a:srgbClr val="0070C0"/>
                              </a:solidFill>
                              <a:latin typeface="Cambria Math" panose="02040503050406030204" pitchFamily="18" charset="0"/>
                            </a:rPr>
                            <m:t>𝑥</m:t>
                          </m:r>
                        </m:sup>
                      </m:sSup>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p>
            </p:txBody>
          </p:sp>
        </mc:Choice>
        <mc:Fallback xmlns="">
          <p:sp>
            <p:nvSpPr>
              <p:cNvPr id="3" name="TextBox 2">
                <a:extLst>
                  <a:ext uri="{FF2B5EF4-FFF2-40B4-BE49-F238E27FC236}">
                    <a16:creationId xmlns:a16="http://schemas.microsoft.com/office/drawing/2014/main" id="{5756B1C1-F87E-4E99-B90E-B69F156190F0}"/>
                  </a:ext>
                </a:extLst>
              </p:cNvPr>
              <p:cNvSpPr txBox="1">
                <a:spLocks noRot="1" noChangeAspect="1" noMove="1" noResize="1" noEditPoints="1" noAdjustHandles="1" noChangeArrowheads="1" noChangeShapeType="1" noTextEdit="1"/>
              </p:cNvSpPr>
              <p:nvPr/>
            </p:nvSpPr>
            <p:spPr>
              <a:xfrm>
                <a:off x="209550" y="621021"/>
                <a:ext cx="6363793" cy="1281633"/>
              </a:xfrm>
              <a:prstGeom prst="rect">
                <a:avLst/>
              </a:prstGeom>
              <a:blipFill>
                <a:blip r:embed="rId2"/>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4F6488-A772-4223-8FFC-54565B0ED7AE}"/>
                  </a:ext>
                </a:extLst>
              </p:cNvPr>
              <p:cNvSpPr txBox="1"/>
              <p:nvPr/>
            </p:nvSpPr>
            <p:spPr>
              <a:xfrm>
                <a:off x="6532768" y="730670"/>
                <a:ext cx="6002132" cy="113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m:t>
                      </m:r>
                      <m:acc>
                        <m:accPr>
                          <m:chr m:val="̃"/>
                          <m:ctrlPr>
                            <a:rPr lang="en-US" sz="6000" b="0" i="1" smtClean="0">
                              <a:solidFill>
                                <a:srgbClr val="FF0000"/>
                              </a:solidFill>
                              <a:latin typeface="Cambria Math" panose="02040503050406030204" pitchFamily="18" charset="0"/>
                            </a:rPr>
                          </m:ctrlPr>
                        </m:accPr>
                        <m:e>
                          <m:sSup>
                            <m:sSupPr>
                              <m:ctrlPr>
                                <a:rPr lang="en-US" sz="6000" i="1">
                                  <a:solidFill>
                                    <a:srgbClr val="FF0000"/>
                                  </a:solidFill>
                                  <a:latin typeface="Cambria Math" panose="02040503050406030204" pitchFamily="18" charset="0"/>
                                </a:rPr>
                              </m:ctrlPr>
                            </m:sSupPr>
                            <m:e>
                              <m:r>
                                <a:rPr lang="en-US" sz="6000" i="1">
                                  <a:solidFill>
                                    <a:srgbClr val="FF0000"/>
                                  </a:solidFill>
                                  <a:latin typeface="Cambria Math" panose="02040503050406030204" pitchFamily="18" charset="0"/>
                                </a:rPr>
                                <m:t>𝑈</m:t>
                              </m:r>
                            </m:e>
                            <m:sup>
                              <m:r>
                                <a:rPr lang="en-US" sz="6000" i="1">
                                  <a:solidFill>
                                    <a:srgbClr val="FF0000"/>
                                  </a:solidFill>
                                  <a:latin typeface="Cambria Math" panose="02040503050406030204" pitchFamily="18" charset="0"/>
                                </a:rPr>
                                <m:t>𝑡</m:t>
                              </m:r>
                            </m:sup>
                          </m:sSup>
                        </m:e>
                      </m:acc>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r>
                        <a:rPr lang="en-US" sz="6000" i="1">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sSup>
                            <m:sSupPr>
                              <m:ctrlPr>
                                <a:rPr lang="en-US" sz="6000" i="1">
                                  <a:solidFill>
                                    <a:srgbClr val="FF0000"/>
                                  </a:solidFill>
                                  <a:latin typeface="Cambria Math" panose="02040503050406030204" pitchFamily="18" charset="0"/>
                                </a:rPr>
                              </m:ctrlPr>
                            </m:sSupPr>
                            <m:e>
                              <m:r>
                                <a:rPr lang="en-US" sz="6000" i="1">
                                  <a:solidFill>
                                    <a:srgbClr val="FF0000"/>
                                  </a:solidFill>
                                  <a:latin typeface="Cambria Math" panose="02040503050406030204" pitchFamily="18" charset="0"/>
                                </a:rPr>
                                <m:t>𝑈</m:t>
                              </m:r>
                            </m:e>
                            <m:sup>
                              <m:r>
                                <a:rPr lang="en-US" sz="6000" b="0" i="1" smtClean="0">
                                  <a:solidFill>
                                    <a:srgbClr val="FF0000"/>
                                  </a:solidFill>
                                  <a:latin typeface="Cambria Math" panose="02040503050406030204" pitchFamily="18" charset="0"/>
                                </a:rPr>
                                <m:t>𝑥</m:t>
                              </m:r>
                            </m:sup>
                          </m:sSup>
                        </m:e>
                      </m:acc>
                      <m:acc>
                        <m:accPr>
                          <m:chr m:val="̃"/>
                          <m:ctrlPr>
                            <a:rPr lang="en-US" sz="6000" b="0" i="1" smtClean="0">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oMath>
                  </m:oMathPara>
                </a14:m>
                <a:endParaRPr lang="en-CA" sz="6000" dirty="0"/>
              </a:p>
            </p:txBody>
          </p:sp>
        </mc:Choice>
        <mc:Fallback xmlns="">
          <p:sp>
            <p:nvSpPr>
              <p:cNvPr id="5" name="TextBox 4">
                <a:extLst>
                  <a:ext uri="{FF2B5EF4-FFF2-40B4-BE49-F238E27FC236}">
                    <a16:creationId xmlns:a16="http://schemas.microsoft.com/office/drawing/2014/main" id="{834F6488-A772-4223-8FFC-54565B0ED7AE}"/>
                  </a:ext>
                </a:extLst>
              </p:cNvPr>
              <p:cNvSpPr txBox="1">
                <a:spLocks noRot="1" noChangeAspect="1" noMove="1" noResize="1" noEditPoints="1" noAdjustHandles="1" noChangeArrowheads="1" noChangeShapeType="1" noTextEdit="1"/>
              </p:cNvSpPr>
              <p:nvPr/>
            </p:nvSpPr>
            <p:spPr>
              <a:xfrm>
                <a:off x="6532768" y="730670"/>
                <a:ext cx="6002132" cy="113556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D60D26E-A551-496E-B0AA-4C6B079A57B0}"/>
                  </a:ext>
                </a:extLst>
              </p:cNvPr>
              <p:cNvSpPr txBox="1"/>
              <p:nvPr/>
            </p:nvSpPr>
            <p:spPr>
              <a:xfrm>
                <a:off x="239047" y="1874019"/>
                <a:ext cx="6197594" cy="3816366"/>
              </a:xfrm>
              <a:prstGeom prst="rect">
                <a:avLst/>
              </a:prstGeom>
              <a:noFill/>
              <a:effectLst>
                <a:softEdge rad="127000"/>
              </a:effectLst>
            </p:spPr>
            <p:txBody>
              <a:bodyPr wrap="none" rtlCol="0">
                <a:spAutoFit/>
              </a:bodyPr>
              <a:lstStyle/>
              <a:p>
                <a:pPr>
                  <a:spcAft>
                    <a:spcPts val="600"/>
                  </a:spcAft>
                </a:pP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𝑈</m:t>
                            </m:r>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d>
                      <m:dPr>
                        <m:ctrlPr>
                          <a:rPr lang="en-US" sz="4800" b="0" i="1" smtClean="0">
                            <a:latin typeface="Cambria Math" panose="02040503050406030204" pitchFamily="18" charset="0"/>
                          </a:rPr>
                        </m:ctrlPr>
                      </m:dPr>
                      <m:e>
                        <m:sSup>
                          <m:sSupPr>
                            <m:ctrlPr>
                              <a:rPr lang="en-US" sz="4800" i="1">
                                <a:solidFill>
                                  <a:srgbClr val="0070C0"/>
                                </a:solidFill>
                                <a:latin typeface="Cambria Math" panose="02040503050406030204" pitchFamily="18" charset="0"/>
                              </a:rPr>
                            </m:ctrlPr>
                          </m:sSupPr>
                          <m:e>
                            <m:r>
                              <a:rPr lang="en-US" sz="4800" i="1">
                                <a:solidFill>
                                  <a:srgbClr val="0070C0"/>
                                </a:solidFill>
                                <a:latin typeface="Cambria Math" panose="02040503050406030204" pitchFamily="18" charset="0"/>
                              </a:rPr>
                              <m:t>𝑈</m:t>
                            </m:r>
                          </m:e>
                          <m:sup>
                            <m:r>
                              <a:rPr lang="en-US" sz="4800" i="1">
                                <a:solidFill>
                                  <a:srgbClr val="0070C0"/>
                                </a:solidFill>
                                <a:latin typeface="Cambria Math" panose="02040503050406030204" pitchFamily="18" charset="0"/>
                              </a:rPr>
                              <m:t>𝑡</m:t>
                            </m:r>
                          </m:sup>
                        </m:sSup>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𝑡</m:t>
                                </m:r>
                              </m:sub>
                            </m:sSub>
                          </m:e>
                        </m:acc>
                        <m:r>
                          <a:rPr lang="en-US" sz="4800" i="1">
                            <a:latin typeface="Cambria Math" panose="02040503050406030204" pitchFamily="18" charset="0"/>
                          </a:rPr>
                          <m:t>+</m:t>
                        </m:r>
                        <m:sSup>
                          <m:sSupPr>
                            <m:ctrlPr>
                              <a:rPr lang="en-US" sz="4800" i="1">
                                <a:solidFill>
                                  <a:srgbClr val="0070C0"/>
                                </a:solidFill>
                                <a:latin typeface="Cambria Math" panose="02040503050406030204" pitchFamily="18" charset="0"/>
                              </a:rPr>
                            </m:ctrlPr>
                          </m:sSupPr>
                          <m:e>
                            <m:r>
                              <a:rPr lang="en-US" sz="4800" i="1">
                                <a:solidFill>
                                  <a:srgbClr val="0070C0"/>
                                </a:solidFill>
                                <a:latin typeface="Cambria Math" panose="02040503050406030204" pitchFamily="18" charset="0"/>
                              </a:rPr>
                              <m:t>𝑈</m:t>
                            </m:r>
                          </m:e>
                          <m:sup>
                            <m:r>
                              <a:rPr lang="en-US" sz="4800" i="1">
                                <a:solidFill>
                                  <a:srgbClr val="0070C0"/>
                                </a:solidFill>
                                <a:latin typeface="Cambria Math" panose="02040503050406030204" pitchFamily="18" charset="0"/>
                              </a:rPr>
                              <m:t>𝑥</m:t>
                            </m:r>
                          </m:sup>
                        </m:sSup>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e>
                    </m:d>
                  </m:oMath>
                </a14:m>
                <a:r>
                  <a:rPr lang="en-US" sz="4800" dirty="0"/>
                  <a:t> </a:t>
                </a:r>
              </a:p>
              <a:p>
                <a:pPr>
                  <a:spcAft>
                    <a:spcPts val="600"/>
                  </a:spcAft>
                </a:pPr>
                <a14:m>
                  <m:oMath xmlns:m="http://schemas.openxmlformats.org/officeDocument/2006/math">
                    <m:f>
                      <m:fPr>
                        <m:ctrlPr>
                          <a:rPr lang="en-US" sz="4800" i="1" smtClean="0">
                            <a:solidFill>
                              <a:schemeClr val="bg1"/>
                            </a:solidFill>
                            <a:latin typeface="Cambria Math" panose="02040503050406030204" pitchFamily="18" charset="0"/>
                          </a:rPr>
                        </m:ctrlPr>
                      </m:fPr>
                      <m:num>
                        <m:r>
                          <a:rPr lang="en-US" sz="4800" i="1">
                            <a:solidFill>
                              <a:schemeClr val="bg1"/>
                            </a:solidFill>
                            <a:latin typeface="Cambria Math" panose="02040503050406030204" pitchFamily="18" charset="0"/>
                          </a:rPr>
                          <m:t>𝑑</m:t>
                        </m:r>
                        <m:acc>
                          <m:accPr>
                            <m:chr m:val="⃗"/>
                            <m:ctrlPr>
                              <a:rPr lang="en-US" sz="4800" i="1">
                                <a:solidFill>
                                  <a:schemeClr val="bg1"/>
                                </a:solidFill>
                                <a:latin typeface="Cambria Math" panose="02040503050406030204" pitchFamily="18" charset="0"/>
                              </a:rPr>
                            </m:ctrlPr>
                          </m:accPr>
                          <m:e>
                            <m:r>
                              <a:rPr lang="en-US" sz="4800" i="1">
                                <a:solidFill>
                                  <a:schemeClr val="bg1"/>
                                </a:solidFill>
                                <a:latin typeface="Cambria Math" panose="02040503050406030204" pitchFamily="18" charset="0"/>
                              </a:rPr>
                              <m:t>𝑈</m:t>
                            </m:r>
                          </m:e>
                        </m:acc>
                      </m:num>
                      <m:den>
                        <m:r>
                          <a:rPr lang="en-US" sz="4800" i="1">
                            <a:solidFill>
                              <a:schemeClr val="bg1"/>
                            </a:solidFill>
                            <a:latin typeface="Cambria Math" panose="02040503050406030204" pitchFamily="18" charset="0"/>
                          </a:rPr>
                          <m:t>𝑑</m:t>
                        </m:r>
                        <m:r>
                          <a:rPr lang="en-US" sz="4800" i="1">
                            <a:solidFill>
                              <a:schemeClr val="bg1"/>
                            </a:solidFill>
                            <a:latin typeface="Cambria Math" panose="02040503050406030204" pitchFamily="18" charset="0"/>
                          </a:rPr>
                          <m:t>𝜏</m:t>
                        </m:r>
                      </m:den>
                    </m:f>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sSup>
                          <m:sSupPr>
                            <m:ctrlPr>
                              <a:rPr lang="en-US" sz="4800" i="1">
                                <a:solidFill>
                                  <a:srgbClr val="0070C0"/>
                                </a:solidFill>
                                <a:latin typeface="Cambria Math" panose="02040503050406030204" pitchFamily="18" charset="0"/>
                              </a:rPr>
                            </m:ctrlPr>
                          </m:sSupPr>
                          <m:e>
                            <m:r>
                              <a:rPr lang="en-US" sz="4800" i="1">
                                <a:solidFill>
                                  <a:srgbClr val="0070C0"/>
                                </a:solidFill>
                                <a:latin typeface="Cambria Math" panose="02040503050406030204" pitchFamily="18" charset="0"/>
                              </a:rPr>
                              <m:t>𝑈</m:t>
                            </m:r>
                          </m:e>
                          <m:sup>
                            <m:r>
                              <a:rPr lang="en-US" sz="4800" i="1">
                                <a:solidFill>
                                  <a:srgbClr val="0070C0"/>
                                </a:solidFill>
                                <a:latin typeface="Cambria Math" panose="02040503050406030204" pitchFamily="18" charset="0"/>
                              </a:rPr>
                              <m:t>𝑡</m:t>
                            </m:r>
                          </m:sup>
                        </m:sSup>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𝑡</m:t>
                            </m:r>
                          </m:sub>
                        </m:sSub>
                      </m:e>
                    </m:acc>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sSup>
                          <m:sSupPr>
                            <m:ctrlPr>
                              <a:rPr lang="en-US" sz="4800" i="1">
                                <a:solidFill>
                                  <a:srgbClr val="0070C0"/>
                                </a:solidFill>
                                <a:latin typeface="Cambria Math" panose="02040503050406030204" pitchFamily="18" charset="0"/>
                              </a:rPr>
                            </m:ctrlPr>
                          </m:sSupPr>
                          <m:e>
                            <m:r>
                              <a:rPr lang="en-US" sz="4800" i="1">
                                <a:solidFill>
                                  <a:srgbClr val="0070C0"/>
                                </a:solidFill>
                                <a:latin typeface="Cambria Math" panose="02040503050406030204" pitchFamily="18" charset="0"/>
                              </a:rPr>
                              <m:t>𝑈</m:t>
                            </m:r>
                          </m:e>
                          <m:sup>
                            <m:r>
                              <a:rPr lang="en-US" sz="4800" i="1">
                                <a:solidFill>
                                  <a:srgbClr val="0070C0"/>
                                </a:solidFill>
                                <a:latin typeface="Cambria Math" panose="02040503050406030204" pitchFamily="18" charset="0"/>
                              </a:rPr>
                              <m:t>𝑥</m:t>
                            </m:r>
                          </m:sup>
                        </m:sSup>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a14:m>
                <a:r>
                  <a:rPr lang="en-US" sz="4800" dirty="0"/>
                  <a:t> </a:t>
                </a:r>
              </a:p>
              <a:p>
                <a:pPr>
                  <a:spcAft>
                    <a:spcPts val="600"/>
                  </a:spcAft>
                </a:pPr>
                <a14:m>
                  <m:oMath xmlns:m="http://schemas.openxmlformats.org/officeDocument/2006/math">
                    <m:f>
                      <m:fPr>
                        <m:ctrlPr>
                          <a:rPr lang="en-US" sz="4800" i="1">
                            <a:latin typeface="Cambria Math" panose="02040503050406030204" pitchFamily="18" charset="0"/>
                          </a:rPr>
                        </m:ctrlPr>
                      </m:fPr>
                      <m:num>
                        <m:sSup>
                          <m:sSupPr>
                            <m:ctrlPr>
                              <a:rPr lang="en-US" sz="4800" b="0" i="1" smtClean="0">
                                <a:latin typeface="Cambria Math" panose="02040503050406030204" pitchFamily="18" charset="0"/>
                              </a:rPr>
                            </m:ctrlPr>
                          </m:sSupPr>
                          <m:e>
                            <m:r>
                              <a:rPr lang="en-US" sz="4800" i="1">
                                <a:latin typeface="Cambria Math" panose="02040503050406030204" pitchFamily="18" charset="0"/>
                              </a:rPr>
                              <m:t>𝑑</m:t>
                            </m:r>
                          </m:e>
                          <m:sup>
                            <m:r>
                              <a:rPr lang="en-US" sz="4800" b="0" i="1" smtClean="0">
                                <a:latin typeface="Cambria Math" panose="02040503050406030204" pitchFamily="18" charset="0"/>
                              </a:rPr>
                              <m:t>2</m:t>
                            </m:r>
                          </m:sup>
                        </m:sSup>
                        <m:acc>
                          <m:accPr>
                            <m:chr m:val="⃗"/>
                            <m:ctrlPr>
                              <a:rPr lang="en-US" sz="4800" i="1">
                                <a:solidFill>
                                  <a:srgbClr val="7030A0"/>
                                </a:solidFill>
                                <a:latin typeface="Cambria Math" panose="02040503050406030204" pitchFamily="18" charset="0"/>
                              </a:rPr>
                            </m:ctrlPr>
                          </m:accPr>
                          <m:e>
                            <m:r>
                              <a:rPr lang="en-US" sz="4800" b="0" i="1" smtClean="0">
                                <a:solidFill>
                                  <a:srgbClr val="7030A0"/>
                                </a:solidFill>
                                <a:latin typeface="Cambria Math" panose="02040503050406030204" pitchFamily="18" charset="0"/>
                              </a:rPr>
                              <m:t>𝑆</m:t>
                            </m:r>
                          </m:e>
                        </m:acc>
                      </m:num>
                      <m:den>
                        <m:r>
                          <a:rPr lang="en-US" sz="4800" i="1">
                            <a:latin typeface="Cambria Math" panose="02040503050406030204" pitchFamily="18" charset="0"/>
                          </a:rPr>
                          <m:t>𝑑</m:t>
                        </m:r>
                        <m:sSup>
                          <m:sSupPr>
                            <m:ctrlPr>
                              <a:rPr lang="en-US" sz="4800" i="1">
                                <a:solidFill>
                                  <a:srgbClr val="FFC000"/>
                                </a:solidFill>
                                <a:latin typeface="Cambria Math" panose="02040503050406030204" pitchFamily="18" charset="0"/>
                              </a:rPr>
                            </m:ctrlPr>
                          </m:sSupPr>
                          <m:e>
                            <m:r>
                              <a:rPr lang="en-US" sz="4800" i="1">
                                <a:solidFill>
                                  <a:srgbClr val="FFC000"/>
                                </a:solidFill>
                                <a:latin typeface="Cambria Math" panose="02040503050406030204" pitchFamily="18" charset="0"/>
                              </a:rPr>
                              <m:t>𝜏</m:t>
                            </m:r>
                          </m:e>
                          <m:sup>
                            <m:r>
                              <a:rPr lang="en-US" sz="4800" i="1">
                                <a:latin typeface="Cambria Math" panose="02040503050406030204" pitchFamily="18" charset="0"/>
                              </a:rPr>
                              <m:t>2</m:t>
                            </m:r>
                          </m:sup>
                        </m:sSup>
                      </m:den>
                    </m:f>
                    <m:r>
                      <a:rPr lang="en-US" sz="4800" i="1">
                        <a:latin typeface="Cambria Math" panose="02040503050406030204" pitchFamily="18" charset="0"/>
                      </a:rPr>
                      <m:t>=</m:t>
                    </m:r>
                    <m:f>
                      <m:fPr>
                        <m:ctrlPr>
                          <a:rPr lang="en-US" sz="4800" i="1">
                            <a:latin typeface="Cambria Math" panose="02040503050406030204" pitchFamily="18" charset="0"/>
                          </a:rPr>
                        </m:ctrlPr>
                      </m:fPr>
                      <m:num>
                        <m:sSup>
                          <m:sSupPr>
                            <m:ctrlPr>
                              <a:rPr lang="en-US" sz="4800" b="0" i="1" smtClean="0">
                                <a:latin typeface="Cambria Math" panose="02040503050406030204" pitchFamily="18" charset="0"/>
                              </a:rPr>
                            </m:ctrlPr>
                          </m:sSupPr>
                          <m:e>
                            <m:r>
                              <a:rPr lang="en-US" sz="4800" i="1">
                                <a:latin typeface="Cambria Math" panose="02040503050406030204" pitchFamily="18" charset="0"/>
                              </a:rPr>
                              <m:t>𝑑</m:t>
                            </m:r>
                          </m:e>
                          <m:sup>
                            <m:r>
                              <a:rPr lang="en-US" sz="4800" b="0" i="1" smtClean="0">
                                <a:latin typeface="Cambria Math" panose="02040503050406030204" pitchFamily="18" charset="0"/>
                              </a:rPr>
                              <m:t>2</m:t>
                            </m:r>
                          </m:sup>
                        </m:sSup>
                        <m:r>
                          <a:rPr lang="en-US" sz="4800" b="0" i="1" smtClean="0">
                            <a:latin typeface="Cambria Math" panose="02040503050406030204" pitchFamily="18" charset="0"/>
                          </a:rPr>
                          <m:t>(</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r>
                          <a:rPr lang="en-US" sz="4800" b="0" i="1" smtClean="0">
                            <a:latin typeface="Cambria Math" panose="02040503050406030204" pitchFamily="18" charset="0"/>
                          </a:rPr>
                          <m:t>)</m:t>
                        </m:r>
                      </m:num>
                      <m:den>
                        <m:r>
                          <a:rPr lang="en-US" sz="4800" i="1">
                            <a:latin typeface="Cambria Math" panose="02040503050406030204" pitchFamily="18" charset="0"/>
                          </a:rPr>
                          <m:t>𝑑</m:t>
                        </m:r>
                        <m:sSup>
                          <m:sSupPr>
                            <m:ctrlPr>
                              <a:rPr lang="en-US" sz="4800" i="1">
                                <a:solidFill>
                                  <a:srgbClr val="FFC000"/>
                                </a:solidFill>
                                <a:latin typeface="Cambria Math" panose="02040503050406030204" pitchFamily="18" charset="0"/>
                              </a:rPr>
                            </m:ctrlPr>
                          </m:sSupPr>
                          <m:e>
                            <m:r>
                              <a:rPr lang="en-US" sz="4800" i="1">
                                <a:solidFill>
                                  <a:srgbClr val="FFC000"/>
                                </a:solidFill>
                                <a:latin typeface="Cambria Math" panose="02040503050406030204" pitchFamily="18" charset="0"/>
                              </a:rPr>
                              <m:t>𝜏</m:t>
                            </m:r>
                          </m:e>
                          <m:sup>
                            <m:r>
                              <a:rPr lang="en-US" sz="4800" i="1">
                                <a:latin typeface="Cambria Math" panose="02040503050406030204" pitchFamily="18" charset="0"/>
                              </a:rPr>
                              <m:t>2</m:t>
                            </m:r>
                          </m:sup>
                        </m:sSup>
                      </m:den>
                    </m:f>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𝑡</m:t>
                            </m:r>
                          </m:sub>
                        </m:sSub>
                      </m:e>
                    </m:acc>
                    <m:r>
                      <a:rPr lang="en-US" sz="4800" i="1">
                        <a:latin typeface="Cambria Math" panose="02040503050406030204" pitchFamily="18" charset="0"/>
                      </a:rPr>
                      <m:t>+</m:t>
                    </m:r>
                    <m:f>
                      <m:fPr>
                        <m:ctrlPr>
                          <a:rPr lang="en-US" sz="4800" i="1">
                            <a:latin typeface="Cambria Math" panose="02040503050406030204" pitchFamily="18" charset="0"/>
                          </a:rPr>
                        </m:ctrlPr>
                      </m:fPr>
                      <m:num>
                        <m:sSup>
                          <m:sSupPr>
                            <m:ctrlPr>
                              <a:rPr lang="en-US" sz="4800" b="0" i="1" smtClean="0">
                                <a:latin typeface="Cambria Math" panose="02040503050406030204" pitchFamily="18" charset="0"/>
                              </a:rPr>
                            </m:ctrlPr>
                          </m:sSupPr>
                          <m:e>
                            <m:r>
                              <a:rPr lang="en-US" sz="4800" i="1">
                                <a:latin typeface="Cambria Math" panose="02040503050406030204" pitchFamily="18" charset="0"/>
                              </a:rPr>
                              <m:t>𝑑</m:t>
                            </m:r>
                          </m:e>
                          <m:sup>
                            <m:r>
                              <a:rPr lang="en-US" sz="4800" b="0" i="1" smtClean="0">
                                <a:latin typeface="Cambria Math" panose="02040503050406030204" pitchFamily="18" charset="0"/>
                              </a:rPr>
                              <m:t>2</m:t>
                            </m:r>
                          </m:sup>
                        </m:sSup>
                        <m:r>
                          <a:rPr lang="en-US" sz="4800" b="0" i="1" smtClean="0">
                            <a:solidFill>
                              <a:srgbClr val="0070C0"/>
                            </a:solidFill>
                            <a:latin typeface="Cambria Math" panose="02040503050406030204" pitchFamily="18" charset="0"/>
                          </a:rPr>
                          <m:t>𝑥</m:t>
                        </m:r>
                      </m:num>
                      <m:den>
                        <m:r>
                          <a:rPr lang="en-US" sz="4800" i="1">
                            <a:latin typeface="Cambria Math" panose="02040503050406030204" pitchFamily="18" charset="0"/>
                          </a:rPr>
                          <m:t>𝑑</m:t>
                        </m:r>
                        <m:sSup>
                          <m:sSupPr>
                            <m:ctrlPr>
                              <a:rPr lang="en-US" sz="4800" b="0" i="1" smtClean="0">
                                <a:solidFill>
                                  <a:srgbClr val="FFC000"/>
                                </a:solidFill>
                                <a:latin typeface="Cambria Math" panose="02040503050406030204" pitchFamily="18" charset="0"/>
                              </a:rPr>
                            </m:ctrlPr>
                          </m:sSupPr>
                          <m:e>
                            <m:r>
                              <a:rPr lang="en-US" sz="4800" i="1">
                                <a:solidFill>
                                  <a:srgbClr val="FFC000"/>
                                </a:solidFill>
                                <a:latin typeface="Cambria Math" panose="02040503050406030204" pitchFamily="18" charset="0"/>
                              </a:rPr>
                              <m:t>𝜏</m:t>
                            </m:r>
                          </m:e>
                          <m:sup>
                            <m:r>
                              <a:rPr lang="en-US" sz="4800" b="0" i="1" smtClean="0">
                                <a:solidFill>
                                  <a:schemeClr val="tx1"/>
                                </a:solidFill>
                                <a:latin typeface="Cambria Math" panose="02040503050406030204" pitchFamily="18" charset="0"/>
                              </a:rPr>
                              <m:t>2</m:t>
                            </m:r>
                          </m:sup>
                        </m:sSup>
                      </m:den>
                    </m:f>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a14:m>
                <a:r>
                  <a:rPr lang="en-US" sz="4800" dirty="0"/>
                  <a:t> </a:t>
                </a:r>
              </a:p>
            </p:txBody>
          </p:sp>
        </mc:Choice>
        <mc:Fallback xmlns="">
          <p:sp>
            <p:nvSpPr>
              <p:cNvPr id="6" name="TextBox 5">
                <a:extLst>
                  <a:ext uri="{FF2B5EF4-FFF2-40B4-BE49-F238E27FC236}">
                    <a16:creationId xmlns:a16="http://schemas.microsoft.com/office/drawing/2014/main" id="{CD60D26E-A551-496E-B0AA-4C6B079A57B0}"/>
                  </a:ext>
                </a:extLst>
              </p:cNvPr>
              <p:cNvSpPr txBox="1">
                <a:spLocks noRot="1" noChangeAspect="1" noMove="1" noResize="1" noEditPoints="1" noAdjustHandles="1" noChangeArrowheads="1" noChangeShapeType="1" noTextEdit="1"/>
              </p:cNvSpPr>
              <p:nvPr/>
            </p:nvSpPr>
            <p:spPr>
              <a:xfrm>
                <a:off x="239047" y="1874019"/>
                <a:ext cx="6197594" cy="3816366"/>
              </a:xfrm>
              <a:prstGeom prst="rect">
                <a:avLst/>
              </a:prstGeom>
              <a:blipFill>
                <a:blip r:embed="rId4"/>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7D485E-158F-47D5-BAAC-9D336A376C85}"/>
                  </a:ext>
                </a:extLst>
              </p:cNvPr>
              <p:cNvSpPr txBox="1"/>
              <p:nvPr/>
            </p:nvSpPr>
            <p:spPr>
              <a:xfrm>
                <a:off x="6589917" y="1999645"/>
                <a:ext cx="5430633" cy="3597523"/>
              </a:xfrm>
              <a:prstGeom prst="rect">
                <a:avLst/>
              </a:prstGeom>
              <a:noFill/>
            </p:spPr>
            <p:txBody>
              <a:bodyPr wrap="square">
                <a:spAutoFit/>
              </a:bodyPr>
              <a:lstStyle/>
              <a:p>
                <a14:m>
                  <m:oMath xmlns:m="http://schemas.openxmlformats.org/officeDocument/2006/math">
                    <m:r>
                      <a:rPr lang="en-US" sz="480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d>
                      <m:dPr>
                        <m:ctrlPr>
                          <a:rPr lang="en-US" sz="4800" i="1">
                            <a:latin typeface="Cambria Math" panose="02040503050406030204" pitchFamily="18" charset="0"/>
                          </a:rPr>
                        </m:ctrlPr>
                      </m:dPr>
                      <m:e>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𝑡</m:t>
                                </m:r>
                              </m:sup>
                            </m:sSup>
                          </m:e>
                        </m:acc>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𝑥</m:t>
                                </m:r>
                              </m:sup>
                            </m:sSup>
                          </m:e>
                        </m:acc>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e>
                    </m:d>
                  </m:oMath>
                </a14:m>
                <a:r>
                  <a:rPr lang="en-CA" sz="4800" dirty="0"/>
                  <a:t> </a:t>
                </a:r>
              </a:p>
              <a:p>
                <a:r>
                  <a:rPr lang="en-US" sz="4800" dirty="0"/>
                  <a:t>  </a:t>
                </a:r>
                <a14:m>
                  <m:oMath xmlns:m="http://schemas.openxmlformats.org/officeDocument/2006/math">
                    <m:r>
                      <a:rPr lang="en-US" sz="480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𝑡</m:t>
                                </m:r>
                              </m:sup>
                            </m:sSup>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b="0" i="1" smtClean="0">
                                <a:solidFill>
                                  <a:srgbClr val="FF0000"/>
                                </a:solidFill>
                                <a:latin typeface="Cambria Math" panose="02040503050406030204" pitchFamily="18" charset="0"/>
                              </a:rPr>
                              <m:t>𝑡</m:t>
                            </m:r>
                          </m:sup>
                        </m:sSup>
                      </m:e>
                    </m:acc>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oMath>
                </a14:m>
                <a:r>
                  <a:rPr lang="en-US" sz="4800" i="1" dirty="0">
                    <a:solidFill>
                      <a:srgbClr val="FFC000"/>
                    </a:solidFill>
                    <a:latin typeface="Cambria Math" panose="02040503050406030204" pitchFamily="18" charset="0"/>
                  </a:rPr>
                  <a:t> </a:t>
                </a:r>
              </a:p>
              <a:p>
                <a:r>
                  <a:rPr lang="en-US" sz="4800" dirty="0"/>
                  <a:t>  </a:t>
                </a:r>
                <a14:m>
                  <m:oMath xmlns:m="http://schemas.openxmlformats.org/officeDocument/2006/math">
                    <m:r>
                      <a:rPr lang="en-US" sz="4800" i="1">
                        <a:latin typeface="Cambria Math" panose="02040503050406030204" pitchFamily="18" charset="0"/>
                      </a:rPr>
                      <m:t>+</m:t>
                    </m:r>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b="0" i="1" smtClean="0">
                                    <a:solidFill>
                                      <a:srgbClr val="FF0000"/>
                                    </a:solidFill>
                                    <a:latin typeface="Cambria Math" panose="02040503050406030204" pitchFamily="18" charset="0"/>
                                  </a:rPr>
                                  <m:t>𝑥</m:t>
                                </m:r>
                              </m:sup>
                            </m:sSup>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b="0" i="1" smtClean="0">
                                <a:solidFill>
                                  <a:srgbClr val="FF0000"/>
                                </a:solidFill>
                                <a:latin typeface="Cambria Math" panose="02040503050406030204" pitchFamily="18" charset="0"/>
                              </a:rPr>
                              <m:t>𝑥</m:t>
                            </m:r>
                          </m:sup>
                        </m:sSup>
                      </m:e>
                    </m:acc>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𝑥</m:t>
                                    </m:r>
                                  </m:sub>
                                </m:sSub>
                              </m:e>
                            </m:acc>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oMath>
                </a14:m>
                <a:r>
                  <a:rPr lang="en-CA" sz="4800" dirty="0"/>
                  <a:t> </a:t>
                </a:r>
              </a:p>
            </p:txBody>
          </p:sp>
        </mc:Choice>
        <mc:Fallback xmlns="">
          <p:sp>
            <p:nvSpPr>
              <p:cNvPr id="7" name="TextBox 6">
                <a:extLst>
                  <a:ext uri="{FF2B5EF4-FFF2-40B4-BE49-F238E27FC236}">
                    <a16:creationId xmlns:a16="http://schemas.microsoft.com/office/drawing/2014/main" id="{D17D485E-158F-47D5-BAAC-9D336A376C85}"/>
                  </a:ext>
                </a:extLst>
              </p:cNvPr>
              <p:cNvSpPr txBox="1">
                <a:spLocks noRot="1" noChangeAspect="1" noMove="1" noResize="1" noEditPoints="1" noAdjustHandles="1" noChangeArrowheads="1" noChangeShapeType="1" noTextEdit="1"/>
              </p:cNvSpPr>
              <p:nvPr/>
            </p:nvSpPr>
            <p:spPr>
              <a:xfrm>
                <a:off x="6589917" y="1999645"/>
                <a:ext cx="5430633" cy="3597523"/>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A5AECF5-4BBC-46DF-BE9A-07F38484A5CC}"/>
                  </a:ext>
                </a:extLst>
              </p:cNvPr>
              <p:cNvSpPr txBox="1"/>
              <p:nvPr/>
            </p:nvSpPr>
            <p:spPr>
              <a:xfrm>
                <a:off x="9088693" y="5712224"/>
                <a:ext cx="3065208" cy="1107676"/>
              </a:xfrm>
              <a:prstGeom prst="rect">
                <a:avLst/>
              </a:prstGeom>
              <a:noFill/>
              <a:ln w="38100">
                <a:solidFill>
                  <a:srgbClr val="00B050"/>
                </a:solidFill>
              </a:ln>
            </p:spPr>
            <p:txBody>
              <a:bodyPr wrap="square">
                <a:spAutoFit/>
              </a:bodyPr>
              <a:lstStyle/>
              <a:p>
                <a:r>
                  <a:rPr lang="en-US" sz="4000" dirty="0"/>
                  <a:t> </a:t>
                </a:r>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smtClean="0">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f>
                      <m:fPr>
                        <m:ctrlPr>
                          <a:rPr lang="en-US" sz="4000" i="1">
                            <a:latin typeface="Cambria Math" panose="02040503050406030204" pitchFamily="18" charset="0"/>
                          </a:rPr>
                        </m:ctrlPr>
                      </m:fPr>
                      <m:num>
                        <m:r>
                          <a:rPr lang="en-US" sz="4000" i="1">
                            <a:latin typeface="Cambria Math" panose="02040503050406030204" pitchFamily="18" charset="0"/>
                          </a:rPr>
                          <m:t>1</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oMath>
                </a14:m>
                <a:r>
                  <a:rPr lang="en-CA" sz="4000" dirty="0"/>
                  <a:t> </a:t>
                </a:r>
              </a:p>
            </p:txBody>
          </p:sp>
        </mc:Choice>
        <mc:Fallback xmlns="">
          <p:sp>
            <p:nvSpPr>
              <p:cNvPr id="12" name="TextBox 11">
                <a:extLst>
                  <a:ext uri="{FF2B5EF4-FFF2-40B4-BE49-F238E27FC236}">
                    <a16:creationId xmlns:a16="http://schemas.microsoft.com/office/drawing/2014/main" id="{4A5AECF5-4BBC-46DF-BE9A-07F38484A5CC}"/>
                  </a:ext>
                </a:extLst>
              </p:cNvPr>
              <p:cNvSpPr txBox="1">
                <a:spLocks noRot="1" noChangeAspect="1" noMove="1" noResize="1" noEditPoints="1" noAdjustHandles="1" noChangeArrowheads="1" noChangeShapeType="1" noTextEdit="1"/>
              </p:cNvSpPr>
              <p:nvPr/>
            </p:nvSpPr>
            <p:spPr>
              <a:xfrm>
                <a:off x="9088693" y="5712224"/>
                <a:ext cx="3065208" cy="1107676"/>
              </a:xfrm>
              <a:prstGeom prst="rect">
                <a:avLst/>
              </a:prstGeom>
              <a:blipFill>
                <a:blip r:embed="rId6"/>
                <a:stretch>
                  <a:fillRect/>
                </a:stretch>
              </a:blipFill>
              <a:ln w="38100">
                <a:solidFill>
                  <a:srgbClr val="00B050"/>
                </a:solidFill>
              </a:ln>
            </p:spPr>
            <p:txBody>
              <a:bodyPr/>
              <a:lstStyle/>
              <a:p>
                <a:r>
                  <a:rPr lang="en-CA">
                    <a:noFill/>
                  </a:rPr>
                  <a:t> </a:t>
                </a:r>
              </a:p>
            </p:txBody>
          </p:sp>
        </mc:Fallback>
      </mc:AlternateContent>
      <p:sp>
        <p:nvSpPr>
          <p:cNvPr id="10" name="Rectangle 9">
            <a:extLst>
              <a:ext uri="{FF2B5EF4-FFF2-40B4-BE49-F238E27FC236}">
                <a16:creationId xmlns:a16="http://schemas.microsoft.com/office/drawing/2014/main" id="{DD188AC1-CD03-47B8-99A8-5AB1B83A6453}"/>
              </a:ext>
            </a:extLst>
          </p:cNvPr>
          <p:cNvSpPr/>
          <p:nvPr/>
        </p:nvSpPr>
        <p:spPr>
          <a:xfrm>
            <a:off x="10617609" y="4381500"/>
            <a:ext cx="888592" cy="1219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297F578-4B62-4727-BBDB-52A7A34978D5}"/>
                  </a:ext>
                </a:extLst>
              </p:cNvPr>
              <p:cNvSpPr txBox="1"/>
              <p:nvPr/>
            </p:nvSpPr>
            <p:spPr>
              <a:xfrm>
                <a:off x="3449891" y="5705780"/>
                <a:ext cx="4741609" cy="1107676"/>
              </a:xfrm>
              <a:prstGeom prst="rect">
                <a:avLst/>
              </a:prstGeom>
              <a:noFill/>
              <a:ln w="38100">
                <a:solidFill>
                  <a:srgbClr val="7030A0"/>
                </a:solidFill>
              </a:ln>
            </p:spPr>
            <p:txBody>
              <a:bodyPr wrap="square">
                <a:spAutoFit/>
              </a:bodyPr>
              <a:lstStyle/>
              <a:p>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smtClean="0">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oMath>
                </a14:m>
                <a:r>
                  <a:rPr lang="en-CA" sz="4000" dirty="0"/>
                  <a:t> </a:t>
                </a:r>
              </a:p>
            </p:txBody>
          </p:sp>
        </mc:Choice>
        <mc:Fallback xmlns="">
          <p:sp>
            <p:nvSpPr>
              <p:cNvPr id="11" name="TextBox 10">
                <a:extLst>
                  <a:ext uri="{FF2B5EF4-FFF2-40B4-BE49-F238E27FC236}">
                    <a16:creationId xmlns:a16="http://schemas.microsoft.com/office/drawing/2014/main" id="{8297F578-4B62-4727-BBDB-52A7A34978D5}"/>
                  </a:ext>
                </a:extLst>
              </p:cNvPr>
              <p:cNvSpPr txBox="1">
                <a:spLocks noRot="1" noChangeAspect="1" noMove="1" noResize="1" noEditPoints="1" noAdjustHandles="1" noChangeArrowheads="1" noChangeShapeType="1" noTextEdit="1"/>
              </p:cNvSpPr>
              <p:nvPr/>
            </p:nvSpPr>
            <p:spPr>
              <a:xfrm>
                <a:off x="3449891" y="5705780"/>
                <a:ext cx="4741609" cy="1107676"/>
              </a:xfrm>
              <a:prstGeom prst="rect">
                <a:avLst/>
              </a:prstGeom>
              <a:blipFill>
                <a:blip r:embed="rId7"/>
                <a:stretch>
                  <a:fillRect/>
                </a:stretch>
              </a:blipFill>
              <a:ln w="38100">
                <a:solidFill>
                  <a:srgbClr val="7030A0"/>
                </a:solidFill>
              </a:ln>
            </p:spPr>
            <p:txBody>
              <a:bodyPr/>
              <a:lstStyle/>
              <a:p>
                <a:r>
                  <a:rPr lang="en-CA">
                    <a:noFill/>
                  </a:rPr>
                  <a:t> </a:t>
                </a:r>
              </a:p>
            </p:txBody>
          </p:sp>
        </mc:Fallback>
      </mc:AlternateContent>
      <p:sp>
        <p:nvSpPr>
          <p:cNvPr id="13" name="Rectangle 12">
            <a:extLst>
              <a:ext uri="{FF2B5EF4-FFF2-40B4-BE49-F238E27FC236}">
                <a16:creationId xmlns:a16="http://schemas.microsoft.com/office/drawing/2014/main" id="{D49186C9-B10A-4C17-BB05-79288129088D}"/>
              </a:ext>
            </a:extLst>
          </p:cNvPr>
          <p:cNvSpPr/>
          <p:nvPr/>
        </p:nvSpPr>
        <p:spPr>
          <a:xfrm>
            <a:off x="10465209" y="3124200"/>
            <a:ext cx="888592" cy="12192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1429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EC42-3F47-4854-BE32-808C08BB1FF3}"/>
              </a:ext>
            </a:extLst>
          </p:cNvPr>
          <p:cNvSpPr txBox="1">
            <a:spLocks/>
          </p:cNvSpPr>
          <p:nvPr/>
        </p:nvSpPr>
        <p:spPr>
          <a:xfrm>
            <a:off x="546713" y="727763"/>
            <a:ext cx="2215537" cy="1318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3C5FB61-9FF0-4495-B2B7-2F8007D3EA3D}"/>
                  </a:ext>
                </a:extLst>
              </p:cNvPr>
              <p:cNvSpPr txBox="1"/>
              <p:nvPr/>
            </p:nvSpPr>
            <p:spPr>
              <a:xfrm>
                <a:off x="1093250" y="-2360908"/>
                <a:ext cx="8928655" cy="1041952"/>
              </a:xfrm>
              <a:prstGeom prst="rect">
                <a:avLst/>
              </a:prstGeom>
              <a:noFill/>
            </p:spPr>
            <p:txBody>
              <a:bodyPr wrap="square">
                <a:spAutoFit/>
              </a:bodyPr>
              <a:lstStyle/>
              <a:p>
                <a14:m>
                  <m:oMath xmlns:m="http://schemas.openxmlformats.org/officeDocument/2006/math">
                    <m:acc>
                      <m:accPr>
                        <m:chr m:val="̃"/>
                        <m:ctrlPr>
                          <a:rPr lang="en-US" sz="4000" b="0" i="1" smtClean="0">
                            <a:solidFill>
                              <a:srgbClr val="C00000"/>
                            </a:solidFill>
                            <a:latin typeface="Cambria Math" panose="02040503050406030204" pitchFamily="18" charset="0"/>
                          </a:rPr>
                        </m:ctrlPr>
                      </m:accPr>
                      <m:e>
                        <m:acc>
                          <m:accPr>
                            <m:chr m:val="⃗"/>
                            <m:ctrlPr>
                              <a:rPr lang="en-US" sz="4000" b="0" i="1" smtClean="0">
                                <a:solidFill>
                                  <a:srgbClr val="C00000"/>
                                </a:solidFill>
                                <a:latin typeface="Cambria Math" panose="02040503050406030204" pitchFamily="18" charset="0"/>
                              </a:rPr>
                            </m:ctrlPr>
                          </m:accPr>
                          <m:e>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e>
                    </m:acc>
                    <m:r>
                      <a:rPr lang="en-US" sz="4000" b="0" i="1" smtClean="0">
                        <a:solidFill>
                          <a:schemeClr val="tx1"/>
                        </a:solidFill>
                        <a:latin typeface="Cambria Math" panose="02040503050406030204" pitchFamily="18" charset="0"/>
                      </a:rPr>
                      <m:t>=  </m:t>
                    </m:r>
                    <m:f>
                      <m:fPr>
                        <m:ctrlPr>
                          <a:rPr lang="en-US" sz="4000" i="1">
                            <a:latin typeface="Cambria Math" panose="02040503050406030204" pitchFamily="18" charset="0"/>
                          </a:rPr>
                        </m:ctrlPr>
                      </m:fPr>
                      <m:num>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𝐷</m:t>
                        </m:r>
                      </m:den>
                    </m:f>
                    <m:r>
                      <a:rPr lang="en-US" sz="4000" b="0" i="1" smtClean="0">
                        <a:latin typeface="Cambria Math" panose="02040503050406030204" pitchFamily="18" charset="0"/>
                      </a:rPr>
                      <m:t>  </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m:t>
                    </m:r>
                    <m:r>
                      <a:rPr lang="en-US" sz="4000" b="0" i="1" smtClean="0">
                        <a:latin typeface="Cambria Math" panose="02040503050406030204" pitchFamily="18" charset="0"/>
                      </a:rPr>
                      <m:t>  </m:t>
                    </m:r>
                    <m:f>
                      <m:fPr>
                        <m:ctrlPr>
                          <a:rPr lang="en-US" sz="4000" i="1">
                            <a:latin typeface="Cambria Math" panose="02040503050406030204" pitchFamily="18" charset="0"/>
                          </a:rPr>
                        </m:ctrlPr>
                      </m:fPr>
                      <m:num>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𝐷</m:t>
                        </m:r>
                      </m:den>
                    </m:f>
                    <m:r>
                      <a:rPr lang="en-US" sz="4000" b="0" i="1" smtClean="0">
                        <a:latin typeface="Cambria Math" panose="02040503050406030204" pitchFamily="18" charset="0"/>
                      </a:rPr>
                      <m:t>  </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oMath>
                </a14:m>
                <a:r>
                  <a:rPr lang="en-CA" sz="4000" dirty="0"/>
                  <a:t> </a:t>
                </a:r>
              </a:p>
            </p:txBody>
          </p:sp>
        </mc:Choice>
        <mc:Fallback xmlns="">
          <p:sp>
            <p:nvSpPr>
              <p:cNvPr id="8" name="TextBox 7">
                <a:extLst>
                  <a:ext uri="{FF2B5EF4-FFF2-40B4-BE49-F238E27FC236}">
                    <a16:creationId xmlns:a16="http://schemas.microsoft.com/office/drawing/2014/main" id="{53C5FB61-9FF0-4495-B2B7-2F8007D3EA3D}"/>
                  </a:ext>
                </a:extLst>
              </p:cNvPr>
              <p:cNvSpPr txBox="1">
                <a:spLocks noRot="1" noChangeAspect="1" noMove="1" noResize="1" noEditPoints="1" noAdjustHandles="1" noChangeArrowheads="1" noChangeShapeType="1" noTextEdit="1"/>
              </p:cNvSpPr>
              <p:nvPr/>
            </p:nvSpPr>
            <p:spPr>
              <a:xfrm>
                <a:off x="1093250" y="-2360908"/>
                <a:ext cx="8928655" cy="1041952"/>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8684E44-B54D-4CF6-A3A7-FE2B4150CC70}"/>
                  </a:ext>
                </a:extLst>
              </p:cNvPr>
              <p:cNvSpPr txBox="1"/>
              <p:nvPr/>
            </p:nvSpPr>
            <p:spPr>
              <a:xfrm>
                <a:off x="1119115" y="-1256916"/>
                <a:ext cx="8935280" cy="1041952"/>
              </a:xfrm>
              <a:prstGeom prst="rect">
                <a:avLst/>
              </a:prstGeom>
              <a:noFill/>
            </p:spPr>
            <p:txBody>
              <a:bodyPr wrap="square">
                <a:spAutoFit/>
              </a:bodyPr>
              <a:lstStyle/>
              <a:p>
                <a14:m>
                  <m:oMath xmlns:m="http://schemas.openxmlformats.org/officeDocument/2006/math">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r>
                      <a:rPr lang="en-US" sz="4000" i="1">
                        <a:latin typeface="Cambria Math" panose="02040503050406030204" pitchFamily="18" charset="0"/>
                      </a:rPr>
                      <m:t>=       </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     </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𝐷</m:t>
                                </m:r>
                              </m:den>
                            </m:f>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oMath>
                </a14:m>
                <a:r>
                  <a:rPr lang="en-CA" sz="4000" dirty="0"/>
                  <a:t> </a:t>
                </a:r>
              </a:p>
            </p:txBody>
          </p:sp>
        </mc:Choice>
        <mc:Fallback xmlns="">
          <p:sp>
            <p:nvSpPr>
              <p:cNvPr id="10" name="TextBox 9">
                <a:extLst>
                  <a:ext uri="{FF2B5EF4-FFF2-40B4-BE49-F238E27FC236}">
                    <a16:creationId xmlns:a16="http://schemas.microsoft.com/office/drawing/2014/main" id="{48684E44-B54D-4CF6-A3A7-FE2B4150CC70}"/>
                  </a:ext>
                </a:extLst>
              </p:cNvPr>
              <p:cNvSpPr txBox="1">
                <a:spLocks noRot="1" noChangeAspect="1" noMove="1" noResize="1" noEditPoints="1" noAdjustHandles="1" noChangeArrowheads="1" noChangeShapeType="1" noTextEdit="1"/>
              </p:cNvSpPr>
              <p:nvPr/>
            </p:nvSpPr>
            <p:spPr>
              <a:xfrm>
                <a:off x="1119115" y="-1256916"/>
                <a:ext cx="8935280" cy="1041952"/>
              </a:xfrm>
              <a:prstGeom prst="rect">
                <a:avLst/>
              </a:prstGeom>
              <a:blipFill>
                <a:blip r:embed="rId3"/>
                <a:stretch>
                  <a:fillRect/>
                </a:stretch>
              </a:blipFill>
            </p:spPr>
            <p:txBody>
              <a:bodyPr/>
              <a:lstStyle/>
              <a:p>
                <a:r>
                  <a:rPr lang="en-CA">
                    <a:noFill/>
                  </a:rPr>
                  <a:t> </a:t>
                </a:r>
              </a:p>
            </p:txBody>
          </p:sp>
        </mc:Fallback>
      </mc:AlternateContent>
      <p:sp>
        <p:nvSpPr>
          <p:cNvPr id="11" name="Title 1">
            <a:extLst>
              <a:ext uri="{FF2B5EF4-FFF2-40B4-BE49-F238E27FC236}">
                <a16:creationId xmlns:a16="http://schemas.microsoft.com/office/drawing/2014/main" id="{C849F597-34C2-443E-BA43-25D29748C065}"/>
              </a:ext>
            </a:extLst>
          </p:cNvPr>
          <p:cNvSpPr txBox="1">
            <a:spLocks/>
          </p:cNvSpPr>
          <p:nvPr/>
        </p:nvSpPr>
        <p:spPr>
          <a:xfrm>
            <a:off x="546713" y="2194613"/>
            <a:ext cx="2215537" cy="1318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9B8F392-1432-44CB-957E-6B941D49E197}"/>
                  </a:ext>
                </a:extLst>
              </p:cNvPr>
              <p:cNvSpPr txBox="1"/>
              <p:nvPr/>
            </p:nvSpPr>
            <p:spPr>
              <a:xfrm>
                <a:off x="105400" y="88491"/>
                <a:ext cx="9894006" cy="1934760"/>
              </a:xfrm>
              <a:prstGeom prst="rect">
                <a:avLst/>
              </a:prstGeom>
              <a:noFill/>
              <a:ln w="38100">
                <a:solidFill>
                  <a:schemeClr val="tx1"/>
                </a:solidFill>
              </a:ln>
            </p:spPr>
            <p:txBody>
              <a:bodyPr wrap="square">
                <a:spAutoFit/>
              </a:bodyPr>
              <a:lstStyle/>
              <a:p>
                <a14:m>
                  <m:oMath xmlns:m="http://schemas.openxmlformats.org/officeDocument/2006/math">
                    <m:acc>
                      <m:accPr>
                        <m:chr m:val="̃"/>
                        <m:ctrlPr>
                          <a:rPr lang="en-US" sz="4000" i="1" smtClean="0">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oMath>
                </a14:m>
                <a:r>
                  <a:rPr lang="en-US" sz="4000" i="1" dirty="0">
                    <a:solidFill>
                      <a:srgbClr val="C00000"/>
                    </a:solidFill>
                    <a:latin typeface="Cambria Math" panose="02040503050406030204" pitchFamily="18" charset="0"/>
                  </a:rPr>
                  <a:t> </a:t>
                </a:r>
              </a:p>
              <a:p>
                <a14:m>
                  <m:oMath xmlns:m="http://schemas.openxmlformats.org/officeDocument/2006/math">
                    <m:acc>
                      <m:accPr>
                        <m:chr m:val="̃"/>
                        <m:ctrlPr>
                          <a:rPr lang="en-US" sz="4000" i="1">
                            <a:solidFill>
                              <a:srgbClr val="C00000"/>
                            </a:solidFill>
                            <a:latin typeface="Cambria Math" panose="02040503050406030204" pitchFamily="18" charset="0"/>
                          </a:rPr>
                        </m:ctrlPr>
                      </m:accPr>
                      <m:e>
                        <m:acc>
                          <m:accPr>
                            <m:chr m:val="⃗"/>
                            <m:ctrlPr>
                              <a:rPr lang="en-US" sz="4000" i="1" smtClean="0">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r>
                      <a:rPr lang="en-US" sz="4000" i="1">
                        <a:latin typeface="Cambria Math" panose="02040503050406030204" pitchFamily="18" charset="0"/>
                      </a:rPr>
                      <m:t>=</m:t>
                    </m:r>
                    <m:r>
                      <a:rPr lang="en-US" sz="4000" b="0" i="1" smtClean="0">
                        <a:latin typeface="Cambria Math" panose="02040503050406030204" pitchFamily="18" charset="0"/>
                      </a:rPr>
                      <m:t>        </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smtClean="0">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b="0" i="1" smtClean="0">
                                <a:solidFill>
                                  <a:srgbClr val="002060"/>
                                </a:solidFill>
                                <a:latin typeface="Cambria Math" panose="02040503050406030204" pitchFamily="18" charset="0"/>
                              </a:rPr>
                              <m:t>𝑡</m:t>
                            </m:r>
                          </m:sub>
                        </m:sSub>
                      </m:e>
                    </m:acc>
                    <m:r>
                      <a:rPr lang="en-US" sz="4000" i="1">
                        <a:latin typeface="Cambria Math" panose="02040503050406030204" pitchFamily="18" charset="0"/>
                      </a:rPr>
                      <m:t>+</m:t>
                    </m:r>
                    <m:r>
                      <a:rPr lang="en-US" sz="4000" b="0" i="0" smtClean="0">
                        <a:latin typeface="Cambria Math" panose="02040503050406030204" pitchFamily="18" charset="0"/>
                      </a:rPr>
                      <m:t>       </m:t>
                    </m:r>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smtClean="0">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oMath>
                </a14:m>
                <a:r>
                  <a:rPr lang="en-CA" sz="4000" dirty="0"/>
                  <a:t> </a:t>
                </a:r>
              </a:p>
            </p:txBody>
          </p:sp>
        </mc:Choice>
        <mc:Fallback xmlns="">
          <p:sp>
            <p:nvSpPr>
              <p:cNvPr id="15" name="TextBox 14">
                <a:extLst>
                  <a:ext uri="{FF2B5EF4-FFF2-40B4-BE49-F238E27FC236}">
                    <a16:creationId xmlns:a16="http://schemas.microsoft.com/office/drawing/2014/main" id="{B9B8F392-1432-44CB-957E-6B941D49E197}"/>
                  </a:ext>
                </a:extLst>
              </p:cNvPr>
              <p:cNvSpPr txBox="1">
                <a:spLocks noRot="1" noChangeAspect="1" noMove="1" noResize="1" noEditPoints="1" noAdjustHandles="1" noChangeArrowheads="1" noChangeShapeType="1" noTextEdit="1"/>
              </p:cNvSpPr>
              <p:nvPr/>
            </p:nvSpPr>
            <p:spPr>
              <a:xfrm>
                <a:off x="105400" y="88491"/>
                <a:ext cx="9894006" cy="1934760"/>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6C0D6ED-F59B-45EF-8175-AF90EDA46294}"/>
                  </a:ext>
                </a:extLst>
              </p:cNvPr>
              <p:cNvSpPr txBox="1"/>
              <p:nvPr/>
            </p:nvSpPr>
            <p:spPr>
              <a:xfrm>
                <a:off x="105697" y="1996353"/>
                <a:ext cx="11533853" cy="1122936"/>
              </a:xfrm>
              <a:prstGeom prst="rect">
                <a:avLst/>
              </a:prstGeom>
              <a:noFill/>
              <a:effectLst>
                <a:softEdge rad="127000"/>
              </a:effectLst>
            </p:spPr>
            <p:txBody>
              <a:bodyPr wrap="square" rtlCol="0">
                <a:spAutoFit/>
              </a:bodyPr>
              <a:lstStyle/>
              <a:p>
                <a:pPr>
                  <a:spcAft>
                    <a:spcPts val="1200"/>
                  </a:spcAft>
                </a:pP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r>
                      <a:rPr lang="en-US" sz="4000" b="0" i="1" smtClean="0">
                        <a:solidFill>
                          <a:srgbClr val="FF0000"/>
                        </a:solidFill>
                        <a:latin typeface="Cambria Math" panose="02040503050406030204" pitchFamily="18" charset="0"/>
                      </a:rPr>
                      <m:t> </m:t>
                    </m:r>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1</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oMath>
                </a14:m>
                <a:r>
                  <a:rPr lang="en-US" sz="4000" dirty="0"/>
                  <a:t> </a:t>
                </a:r>
              </a:p>
            </p:txBody>
          </p:sp>
        </mc:Choice>
        <mc:Fallback xmlns="">
          <p:sp>
            <p:nvSpPr>
              <p:cNvPr id="14" name="TextBox 13">
                <a:extLst>
                  <a:ext uri="{FF2B5EF4-FFF2-40B4-BE49-F238E27FC236}">
                    <a16:creationId xmlns:a16="http://schemas.microsoft.com/office/drawing/2014/main" id="{86C0D6ED-F59B-45EF-8175-AF90EDA46294}"/>
                  </a:ext>
                </a:extLst>
              </p:cNvPr>
              <p:cNvSpPr txBox="1">
                <a:spLocks noRot="1" noChangeAspect="1" noMove="1" noResize="1" noEditPoints="1" noAdjustHandles="1" noChangeArrowheads="1" noChangeShapeType="1" noTextEdit="1"/>
              </p:cNvSpPr>
              <p:nvPr/>
            </p:nvSpPr>
            <p:spPr>
              <a:xfrm>
                <a:off x="105697" y="1996353"/>
                <a:ext cx="11533853" cy="1122936"/>
              </a:xfrm>
              <a:prstGeom prst="rect">
                <a:avLst/>
              </a:prstGeom>
              <a:blipFill>
                <a:blip r:embed="rId5"/>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D926877-6D5B-4161-9FD3-FB1F1C6CC369}"/>
                  </a:ext>
                </a:extLst>
              </p:cNvPr>
              <p:cNvSpPr txBox="1"/>
              <p:nvPr/>
            </p:nvSpPr>
            <p:spPr>
              <a:xfrm>
                <a:off x="86647" y="3369160"/>
                <a:ext cx="11533853" cy="3488840"/>
              </a:xfrm>
              <a:prstGeom prst="rect">
                <a:avLst/>
              </a:prstGeom>
              <a:noFill/>
              <a:effectLst>
                <a:softEdge rad="127000"/>
              </a:effectLst>
            </p:spPr>
            <p:txBody>
              <a:bodyPr wrap="square" rtlCol="0">
                <a:spAutoFit/>
              </a:bodyPr>
              <a:lstStyle/>
              <a:p>
                <a:pPr>
                  <a:spcAft>
                    <a:spcPts val="1200"/>
                  </a:spcAft>
                </a:pPr>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d>
                      <m:dPr>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r>
                          <m:rPr>
                            <m:nor/>
                          </m:rPr>
                          <a:rPr lang="en-US" sz="4000" i="1" dirty="0">
                            <a:solidFill>
                              <a:srgbClr val="C00000"/>
                            </a:solidFill>
                            <a:latin typeface="Cambria Math" panose="02040503050406030204" pitchFamily="18" charset="0"/>
                          </a:rPr>
                          <m:t> </m:t>
                        </m:r>
                      </m:e>
                    </m:d>
                  </m:oMath>
                </a14:m>
                <a:r>
                  <a:rPr lang="en-US" sz="4000" dirty="0"/>
                  <a:t> </a:t>
                </a:r>
              </a:p>
              <a:p>
                <a:pPr>
                  <a:spcAft>
                    <a:spcPts val="1200"/>
                  </a:spcAft>
                </a:pPr>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b="0" i="0" smtClean="0">
                            <a:latin typeface="Cambria Math" panose="02040503050406030204" pitchFamily="18" charset="0"/>
                          </a:rPr>
                          <m:t>sinh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𝑡</m:t>
                            </m:r>
                          </m:sub>
                        </m:sSub>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func>
                      <m:funcPr>
                        <m:ctrlPr>
                          <a:rPr lang="en-US" sz="4000" i="1">
                            <a:latin typeface="Cambria Math" panose="02040503050406030204" pitchFamily="18" charset="0"/>
                          </a:rPr>
                        </m:ctrlPr>
                      </m:funcPr>
                      <m:fName>
                        <m:r>
                          <m:rPr>
                            <m:sty m:val="p"/>
                          </m:rPr>
                          <a:rPr lang="en-US" sz="4000" b="0" i="0" smtClean="0">
                            <a:latin typeface="Cambria Math" panose="02040503050406030204" pitchFamily="18" charset="0"/>
                          </a:rPr>
                          <m:t>cosh</m:t>
                        </m:r>
                      </m:fName>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d>
                      </m:e>
                    </m:func>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oMath>
                </a14:m>
                <a:r>
                  <a:rPr lang="en-US" sz="4000" dirty="0"/>
                  <a:t> </a:t>
                </a:r>
              </a:p>
              <a:p>
                <a:pPr>
                  <a:spcAft>
                    <a:spcPts val="1200"/>
                  </a:spcAft>
                </a:pP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i="1">
                        <a:latin typeface="Cambria Math" panose="02040503050406030204" pitchFamily="18" charset="0"/>
                      </a:rPr>
                      <m:t>=</m:t>
                    </m:r>
                    <m:sSup>
                      <m:sSupPr>
                        <m:ctrlPr>
                          <a:rPr lang="en-US" sz="4000" b="0" i="1" smtClean="0">
                            <a:latin typeface="Cambria Math" panose="02040503050406030204" pitchFamily="18" charset="0"/>
                          </a:rPr>
                        </m:ctrlPr>
                      </m:sSupPr>
                      <m:e>
                        <m:d>
                          <m:dPr>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e>
                        </m:d>
                      </m:e>
                      <m:sup>
                        <m:r>
                          <a:rPr lang="en-US" sz="4000" b="0" i="1" smtClean="0">
                            <a:latin typeface="Cambria Math" panose="02040503050406030204" pitchFamily="18" charset="0"/>
                          </a:rPr>
                          <m:t>2</m:t>
                        </m:r>
                      </m:sup>
                    </m:sSup>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b="0" i="1" smtClean="0">
                        <a:solidFill>
                          <a:srgbClr val="FF0000"/>
                        </a:solidFill>
                        <a:latin typeface="Cambria Math" panose="02040503050406030204" pitchFamily="18" charset="0"/>
                      </a:rPr>
                      <m:t> </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e>
                    </m:acc>
                    <m:r>
                      <a:rPr lang="en-US" sz="4000" i="1">
                        <a:latin typeface="Cambria Math" panose="02040503050406030204" pitchFamily="18" charset="0"/>
                      </a:rPr>
                      <m:t>=</m:t>
                    </m:r>
                    <m:f>
                      <m:fPr>
                        <m:ctrlPr>
                          <a:rPr lang="en-US" sz="4000" b="0" i="1" smtClean="0">
                            <a:latin typeface="Cambria Math" panose="02040503050406030204" pitchFamily="18" charset="0"/>
                          </a:rPr>
                        </m:ctrlPr>
                      </m:fPr>
                      <m:num>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𝐷</m:t>
                            </m:r>
                          </m:e>
                          <m:sup>
                            <m:r>
                              <a:rPr lang="en-US" sz="4000" b="0" i="1" smtClean="0">
                                <a:latin typeface="Cambria Math" panose="02040503050406030204" pitchFamily="18" charset="0"/>
                              </a:rPr>
                              <m:t>2</m:t>
                            </m:r>
                          </m:sup>
                        </m:sSup>
                      </m:den>
                    </m:f>
                    <m:r>
                      <a:rPr lang="en-US" sz="4000" i="1">
                        <a:solidFill>
                          <a:srgbClr val="FF0000"/>
                        </a:solidFill>
                        <a:latin typeface="Cambria Math" panose="02040503050406030204" pitchFamily="18" charset="0"/>
                      </a:rPr>
                      <m:t> </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a14:m>
                <a:r>
                  <a:rPr lang="en-US" sz="4000" dirty="0"/>
                  <a:t> </a:t>
                </a:r>
              </a:p>
            </p:txBody>
          </p:sp>
        </mc:Choice>
        <mc:Fallback xmlns="">
          <p:sp>
            <p:nvSpPr>
              <p:cNvPr id="16" name="TextBox 15">
                <a:extLst>
                  <a:ext uri="{FF2B5EF4-FFF2-40B4-BE49-F238E27FC236}">
                    <a16:creationId xmlns:a16="http://schemas.microsoft.com/office/drawing/2014/main" id="{DD926877-6D5B-4161-9FD3-FB1F1C6CC369}"/>
                  </a:ext>
                </a:extLst>
              </p:cNvPr>
              <p:cNvSpPr txBox="1">
                <a:spLocks noRot="1" noChangeAspect="1" noMove="1" noResize="1" noEditPoints="1" noAdjustHandles="1" noChangeArrowheads="1" noChangeShapeType="1" noTextEdit="1"/>
              </p:cNvSpPr>
              <p:nvPr/>
            </p:nvSpPr>
            <p:spPr>
              <a:xfrm>
                <a:off x="86647" y="3369160"/>
                <a:ext cx="11533853" cy="3488840"/>
              </a:xfrm>
              <a:prstGeom prst="rect">
                <a:avLst/>
              </a:prstGeom>
              <a:blipFill>
                <a:blip r:embed="rId6"/>
                <a:stretch>
                  <a:fillRect/>
                </a:stretch>
              </a:blipFill>
              <a:effectLst>
                <a:softEdge rad="127000"/>
              </a:effectLst>
            </p:spPr>
            <p:txBody>
              <a:bodyPr/>
              <a:lstStyle/>
              <a:p>
                <a:r>
                  <a:rPr lang="en-CA">
                    <a:noFill/>
                  </a:rPr>
                  <a:t> </a:t>
                </a:r>
              </a:p>
            </p:txBody>
          </p:sp>
        </mc:Fallback>
      </mc:AlternateContent>
    </p:spTree>
    <p:extLst>
      <p:ext uri="{BB962C8B-B14F-4D97-AF65-F5344CB8AC3E}">
        <p14:creationId xmlns:p14="http://schemas.microsoft.com/office/powerpoint/2010/main" val="34991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14" grpId="0" uiExpand="1" build="p"/>
      <p:bldP spid="1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45211-847B-49BD-B9E0-960DAC174305}"/>
              </a:ext>
            </a:extLst>
          </p:cNvPr>
          <p:cNvSpPr txBox="1"/>
          <p:nvPr/>
        </p:nvSpPr>
        <p:spPr>
          <a:xfrm>
            <a:off x="172357" y="167821"/>
            <a:ext cx="6376426" cy="830997"/>
          </a:xfrm>
          <a:prstGeom prst="rect">
            <a:avLst/>
          </a:prstGeom>
          <a:noFill/>
        </p:spPr>
        <p:txBody>
          <a:bodyPr wrap="none" rtlCol="0">
            <a:spAutoFit/>
          </a:bodyPr>
          <a:lstStyle/>
          <a:p>
            <a:r>
              <a:rPr lang="en-US" sz="4800" dirty="0"/>
              <a:t>Relativity 104f: 4-vectors</a:t>
            </a:r>
            <a:endParaRPr lang="en-CA" sz="66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FBA97A5-2AD4-49DB-AA3F-F4F0FAD6C12A}"/>
                  </a:ext>
                </a:extLst>
              </p:cNvPr>
              <p:cNvSpPr txBox="1"/>
              <p:nvPr/>
            </p:nvSpPr>
            <p:spPr>
              <a:xfrm>
                <a:off x="1736078" y="1691821"/>
                <a:ext cx="2844753" cy="1732526"/>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𝑆</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𝜏</m:t>
                        </m:r>
                      </m:den>
                    </m:f>
                    <m:r>
                      <a:rPr lang="en-US" sz="6600" b="0" i="1" smtClean="0">
                        <a:latin typeface="Cambria Math" panose="02040503050406030204" pitchFamily="18" charset="0"/>
                      </a:rPr>
                      <m:t>=</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𝑈</m:t>
                        </m:r>
                      </m:e>
                    </m:acc>
                  </m:oMath>
                </a14:m>
                <a:r>
                  <a:rPr lang="en-CA" sz="6600" dirty="0">
                    <a:solidFill>
                      <a:srgbClr val="7030A0"/>
                    </a:solidFill>
                  </a:rPr>
                  <a:t> </a:t>
                </a:r>
                <a:endParaRPr lang="en-CA" sz="6600" dirty="0"/>
              </a:p>
            </p:txBody>
          </p:sp>
        </mc:Choice>
        <mc:Fallback xmlns="">
          <p:sp>
            <p:nvSpPr>
              <p:cNvPr id="11" name="TextBox 10">
                <a:extLst>
                  <a:ext uri="{FF2B5EF4-FFF2-40B4-BE49-F238E27FC236}">
                    <a16:creationId xmlns:a16="http://schemas.microsoft.com/office/drawing/2014/main" id="{DFBA97A5-2AD4-49DB-AA3F-F4F0FAD6C12A}"/>
                  </a:ext>
                </a:extLst>
              </p:cNvPr>
              <p:cNvSpPr txBox="1">
                <a:spLocks noRot="1" noChangeAspect="1" noMove="1" noResize="1" noEditPoints="1" noAdjustHandles="1" noChangeArrowheads="1" noChangeShapeType="1" noTextEdit="1"/>
              </p:cNvSpPr>
              <p:nvPr/>
            </p:nvSpPr>
            <p:spPr>
              <a:xfrm>
                <a:off x="1736078" y="1691821"/>
                <a:ext cx="2844753" cy="1732526"/>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D89EE32-5267-427F-8451-CDCC82CA2E39}"/>
                  </a:ext>
                </a:extLst>
              </p:cNvPr>
              <p:cNvSpPr txBox="1"/>
              <p:nvPr/>
            </p:nvSpPr>
            <p:spPr>
              <a:xfrm>
                <a:off x="1659878" y="4263571"/>
                <a:ext cx="2897845" cy="1726755"/>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𝑈</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𝜏</m:t>
                        </m:r>
                      </m:den>
                    </m:f>
                    <m:r>
                      <a:rPr lang="en-US" sz="6600" b="0" i="1" smtClean="0">
                        <a:latin typeface="Cambria Math" panose="02040503050406030204" pitchFamily="18" charset="0"/>
                      </a:rPr>
                      <m:t>=</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𝐴</m:t>
                        </m:r>
                      </m:e>
                    </m:acc>
                  </m:oMath>
                </a14:m>
                <a:r>
                  <a:rPr lang="en-CA" sz="6600" dirty="0">
                    <a:solidFill>
                      <a:srgbClr val="7030A0"/>
                    </a:solidFill>
                  </a:rPr>
                  <a:t> </a:t>
                </a:r>
                <a:endParaRPr lang="en-CA" sz="6600" dirty="0"/>
              </a:p>
            </p:txBody>
          </p:sp>
        </mc:Choice>
        <mc:Fallback xmlns="">
          <p:sp>
            <p:nvSpPr>
              <p:cNvPr id="22" name="TextBox 21">
                <a:extLst>
                  <a:ext uri="{FF2B5EF4-FFF2-40B4-BE49-F238E27FC236}">
                    <a16:creationId xmlns:a16="http://schemas.microsoft.com/office/drawing/2014/main" id="{CD89EE32-5267-427F-8451-CDCC82CA2E39}"/>
                  </a:ext>
                </a:extLst>
              </p:cNvPr>
              <p:cNvSpPr txBox="1">
                <a:spLocks noRot="1" noChangeAspect="1" noMove="1" noResize="1" noEditPoints="1" noAdjustHandles="1" noChangeArrowheads="1" noChangeShapeType="1" noTextEdit="1"/>
              </p:cNvSpPr>
              <p:nvPr/>
            </p:nvSpPr>
            <p:spPr>
              <a:xfrm>
                <a:off x="1659878" y="4263571"/>
                <a:ext cx="2897845" cy="172675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D6B816F-30C2-477A-9ED7-2DC224FB10E0}"/>
                  </a:ext>
                </a:extLst>
              </p:cNvPr>
              <p:cNvSpPr txBox="1"/>
              <p:nvPr/>
            </p:nvSpPr>
            <p:spPr>
              <a:xfrm>
                <a:off x="6538299" y="1688579"/>
                <a:ext cx="3655231" cy="1732526"/>
              </a:xfrm>
              <a:prstGeom prst="rect">
                <a:avLst/>
              </a:prstGeom>
              <a:noFill/>
            </p:spPr>
            <p:txBody>
              <a:bodyPr wrap="none" rtlCol="0">
                <a:spAutoFit/>
              </a:bodyPr>
              <a:lstStyle/>
              <a:p>
                <a14:m>
                  <m:oMath xmlns:m="http://schemas.openxmlformats.org/officeDocument/2006/math">
                    <m:r>
                      <a:rPr lang="en-US" sz="6600" b="0" i="1" smtClean="0">
                        <a:latin typeface="Cambria Math" panose="02040503050406030204" pitchFamily="18" charset="0"/>
                      </a:rPr>
                      <m:t>𝑚</m:t>
                    </m:r>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𝑆</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𝜏</m:t>
                        </m:r>
                      </m:den>
                    </m:f>
                    <m:r>
                      <a:rPr lang="en-US" sz="6600" b="0" i="1" smtClean="0">
                        <a:latin typeface="Cambria Math" panose="02040503050406030204" pitchFamily="18" charset="0"/>
                      </a:rPr>
                      <m:t>=</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𝑃</m:t>
                        </m:r>
                      </m:e>
                    </m:acc>
                  </m:oMath>
                </a14:m>
                <a:r>
                  <a:rPr lang="en-CA" sz="6600" dirty="0">
                    <a:solidFill>
                      <a:srgbClr val="7030A0"/>
                    </a:solidFill>
                  </a:rPr>
                  <a:t> </a:t>
                </a:r>
                <a:endParaRPr lang="en-CA" sz="6600" dirty="0"/>
              </a:p>
            </p:txBody>
          </p:sp>
        </mc:Choice>
        <mc:Fallback xmlns="">
          <p:sp>
            <p:nvSpPr>
              <p:cNvPr id="32" name="TextBox 31">
                <a:extLst>
                  <a:ext uri="{FF2B5EF4-FFF2-40B4-BE49-F238E27FC236}">
                    <a16:creationId xmlns:a16="http://schemas.microsoft.com/office/drawing/2014/main" id="{CD6B816F-30C2-477A-9ED7-2DC224FB10E0}"/>
                  </a:ext>
                </a:extLst>
              </p:cNvPr>
              <p:cNvSpPr txBox="1">
                <a:spLocks noRot="1" noChangeAspect="1" noMove="1" noResize="1" noEditPoints="1" noAdjustHandles="1" noChangeArrowheads="1" noChangeShapeType="1" noTextEdit="1"/>
              </p:cNvSpPr>
              <p:nvPr/>
            </p:nvSpPr>
            <p:spPr>
              <a:xfrm>
                <a:off x="6538299" y="1688579"/>
                <a:ext cx="3655231" cy="173252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3EFFA59-B8E5-4462-B1A0-B2A3DB6BA623}"/>
                  </a:ext>
                </a:extLst>
              </p:cNvPr>
              <p:cNvSpPr txBox="1"/>
              <p:nvPr/>
            </p:nvSpPr>
            <p:spPr>
              <a:xfrm>
                <a:off x="7298678" y="4260329"/>
                <a:ext cx="2897845" cy="1726755"/>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𝑃</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𝜏</m:t>
                        </m:r>
                      </m:den>
                    </m:f>
                    <m:r>
                      <a:rPr lang="en-US" sz="6600" b="0" i="1" smtClean="0">
                        <a:latin typeface="Cambria Math" panose="02040503050406030204" pitchFamily="18" charset="0"/>
                      </a:rPr>
                      <m:t>=</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𝐹</m:t>
                        </m:r>
                      </m:e>
                    </m:acc>
                  </m:oMath>
                </a14:m>
                <a:r>
                  <a:rPr lang="en-CA" sz="6600" dirty="0">
                    <a:solidFill>
                      <a:srgbClr val="7030A0"/>
                    </a:solidFill>
                  </a:rPr>
                  <a:t> </a:t>
                </a:r>
                <a:endParaRPr lang="en-CA" sz="6600" dirty="0"/>
              </a:p>
            </p:txBody>
          </p:sp>
        </mc:Choice>
        <mc:Fallback xmlns="">
          <p:sp>
            <p:nvSpPr>
              <p:cNvPr id="33" name="TextBox 32">
                <a:extLst>
                  <a:ext uri="{FF2B5EF4-FFF2-40B4-BE49-F238E27FC236}">
                    <a16:creationId xmlns:a16="http://schemas.microsoft.com/office/drawing/2014/main" id="{33EFFA59-B8E5-4462-B1A0-B2A3DB6BA623}"/>
                  </a:ext>
                </a:extLst>
              </p:cNvPr>
              <p:cNvSpPr txBox="1">
                <a:spLocks noRot="1" noChangeAspect="1" noMove="1" noResize="1" noEditPoints="1" noAdjustHandles="1" noChangeArrowheads="1" noChangeShapeType="1" noTextEdit="1"/>
              </p:cNvSpPr>
              <p:nvPr/>
            </p:nvSpPr>
            <p:spPr>
              <a:xfrm>
                <a:off x="7298678" y="4260329"/>
                <a:ext cx="2897845" cy="1726755"/>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91663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P spid="32"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03ACEF5-ECFE-464F-A80D-886F842D0764}"/>
                  </a:ext>
                </a:extLst>
              </p:cNvPr>
              <p:cNvSpPr txBox="1"/>
              <p:nvPr/>
            </p:nvSpPr>
            <p:spPr>
              <a:xfrm>
                <a:off x="562897" y="285750"/>
                <a:ext cx="7266653" cy="1615186"/>
              </a:xfrm>
              <a:prstGeom prst="rect">
                <a:avLst/>
              </a:prstGeom>
              <a:noFill/>
              <a:effectLst>
                <a:softEdge rad="127000"/>
              </a:effectLst>
            </p:spPr>
            <p:txBody>
              <a:bodyPr wrap="square" rtlCol="0">
                <a:spAutoFit/>
              </a:bodyPr>
              <a:lstStyle/>
              <a:p>
                <a:pPr>
                  <a:spcAft>
                    <a:spcPts val="1200"/>
                  </a:spcAft>
                </a:pPr>
                <a14:m>
                  <m:oMath xmlns:m="http://schemas.openxmlformats.org/officeDocument/2006/math">
                    <m:f>
                      <m:fPr>
                        <m:ctrlPr>
                          <a:rPr lang="en-US" sz="6000" i="1" smtClean="0">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r>
                          <a:rPr lang="en-US" sz="6000" i="1">
                            <a:latin typeface="Cambria Math" panose="02040503050406030204" pitchFamily="18" charset="0"/>
                          </a:rPr>
                          <m:t> </m:t>
                        </m:r>
                        <m:r>
                          <a:rPr lang="en-US" sz="6000" i="1">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f>
                      <m:fPr>
                        <m:ctrlPr>
                          <a:rPr lang="en-US" sz="6000" i="1">
                            <a:latin typeface="Cambria Math" panose="02040503050406030204" pitchFamily="18" charset="0"/>
                          </a:rPr>
                        </m:ctrlPr>
                      </m:fPr>
                      <m:num>
                        <m:r>
                          <a:rPr lang="en-US" sz="6000" i="1">
                            <a:latin typeface="Cambria Math" panose="02040503050406030204" pitchFamily="18" charset="0"/>
                          </a:rPr>
                          <m:t>𝜕</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num>
                      <m:den>
                        <m:r>
                          <a:rPr lang="en-US" sz="6000" i="1">
                            <a:latin typeface="Cambria Math" panose="02040503050406030204" pitchFamily="18" charset="0"/>
                          </a:rPr>
                          <m:t>𝜕</m:t>
                        </m:r>
                        <m:r>
                          <a:rPr lang="en-US" sz="6000" i="1">
                            <a:latin typeface="Cambria Math" panose="02040503050406030204" pitchFamily="18" charset="0"/>
                          </a:rPr>
                          <m:t> </m:t>
                        </m:r>
                        <m:r>
                          <a:rPr lang="en-US" sz="6000" i="1">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den>
                    </m:f>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f>
                      <m:fPr>
                        <m:ctrlPr>
                          <a:rPr lang="en-US" sz="6000" i="1">
                            <a:latin typeface="Cambria Math" panose="02040503050406030204" pitchFamily="18" charset="0"/>
                          </a:rPr>
                        </m:ctrlPr>
                      </m:fPr>
                      <m:num>
                        <m:r>
                          <a:rPr lang="en-US" sz="6000" i="1">
                            <a:latin typeface="Cambria Math" panose="02040503050406030204" pitchFamily="18" charset="0"/>
                          </a:rPr>
                          <m:t>𝜕</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num>
                      <m:den>
                        <m:r>
                          <a:rPr lang="en-US" sz="6000" i="1">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den>
                    </m:f>
                  </m:oMath>
                </a14:m>
                <a:r>
                  <a:rPr lang="en-US" sz="6000" dirty="0"/>
                  <a:t>   </a:t>
                </a:r>
              </a:p>
            </p:txBody>
          </p:sp>
        </mc:Choice>
        <mc:Fallback xmlns="">
          <p:sp>
            <p:nvSpPr>
              <p:cNvPr id="11" name="TextBox 10">
                <a:extLst>
                  <a:ext uri="{FF2B5EF4-FFF2-40B4-BE49-F238E27FC236}">
                    <a16:creationId xmlns:a16="http://schemas.microsoft.com/office/drawing/2014/main" id="{403ACEF5-ECFE-464F-A80D-886F842D0764}"/>
                  </a:ext>
                </a:extLst>
              </p:cNvPr>
              <p:cNvSpPr txBox="1">
                <a:spLocks noRot="1" noChangeAspect="1" noMove="1" noResize="1" noEditPoints="1" noAdjustHandles="1" noChangeArrowheads="1" noChangeShapeType="1" noTextEdit="1"/>
              </p:cNvSpPr>
              <p:nvPr/>
            </p:nvSpPr>
            <p:spPr>
              <a:xfrm>
                <a:off x="562897" y="285750"/>
                <a:ext cx="7266653" cy="1615186"/>
              </a:xfrm>
              <a:prstGeom prst="rect">
                <a:avLst/>
              </a:prstGeom>
              <a:blipFill>
                <a:blip r:embed="rId3"/>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FC7E81-3D9F-4BB8-B724-5D57B8641AC9}"/>
                  </a:ext>
                </a:extLst>
              </p:cNvPr>
              <p:cNvSpPr txBox="1"/>
              <p:nvPr/>
            </p:nvSpPr>
            <p:spPr>
              <a:xfrm>
                <a:off x="6735097" y="2305050"/>
                <a:ext cx="2999453" cy="1311193"/>
              </a:xfrm>
              <a:prstGeom prst="rect">
                <a:avLst/>
              </a:prstGeom>
              <a:noFill/>
              <a:ln w="38100">
                <a:solidFill>
                  <a:schemeClr val="tx1"/>
                </a:solidFill>
              </a:ln>
              <a:effectLst/>
            </p:spPr>
            <p:txBody>
              <a:bodyPr wrap="square" rtlCol="0">
                <a:spAutoFit/>
              </a:bodyPr>
              <a:lstStyle/>
              <a:p>
                <a:pPr>
                  <a:spcAft>
                    <a:spcPts val="1200"/>
                  </a:spcAft>
                </a:pPr>
                <a14:m>
                  <m:oMath xmlns:m="http://schemas.openxmlformats.org/officeDocument/2006/math">
                    <m:f>
                      <m:fPr>
                        <m:ctrlPr>
                          <a:rPr lang="en-US" sz="4800" i="1">
                            <a:latin typeface="Cambria Math" panose="02040503050406030204" pitchFamily="18" charset="0"/>
                          </a:rPr>
                        </m:ctrlPr>
                      </m:fPr>
                      <m:num>
                        <m:r>
                          <a:rPr lang="en-US" sz="4800" i="1">
                            <a:latin typeface="Cambria Math" panose="02040503050406030204" pitchFamily="18" charset="0"/>
                          </a:rPr>
                          <m:t>𝜕</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num>
                      <m:den>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den>
                    </m:f>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1</m:t>
                        </m:r>
                      </m:num>
                      <m:den>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oMath>
                </a14:m>
                <a:r>
                  <a:rPr lang="en-US" sz="5400" dirty="0"/>
                  <a:t> </a:t>
                </a:r>
              </a:p>
            </p:txBody>
          </p:sp>
        </mc:Choice>
        <mc:Fallback xmlns="">
          <p:sp>
            <p:nvSpPr>
              <p:cNvPr id="10" name="TextBox 9">
                <a:extLst>
                  <a:ext uri="{FF2B5EF4-FFF2-40B4-BE49-F238E27FC236}">
                    <a16:creationId xmlns:a16="http://schemas.microsoft.com/office/drawing/2014/main" id="{19FC7E81-3D9F-4BB8-B724-5D57B8641AC9}"/>
                  </a:ext>
                </a:extLst>
              </p:cNvPr>
              <p:cNvSpPr txBox="1">
                <a:spLocks noRot="1" noChangeAspect="1" noMove="1" noResize="1" noEditPoints="1" noAdjustHandles="1" noChangeArrowheads="1" noChangeShapeType="1" noTextEdit="1"/>
              </p:cNvSpPr>
              <p:nvPr/>
            </p:nvSpPr>
            <p:spPr>
              <a:xfrm>
                <a:off x="6735097" y="2305050"/>
                <a:ext cx="2999453" cy="1311193"/>
              </a:xfrm>
              <a:prstGeom prst="rect">
                <a:avLst/>
              </a:prstGeom>
              <a:blipFill>
                <a:blip r:embed="rId4"/>
                <a:stretch>
                  <a:fillRect/>
                </a:stretch>
              </a:blipFill>
              <a:ln w="38100">
                <a:solidFill>
                  <a:schemeClr val="tx1"/>
                </a:solidFill>
              </a:ln>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DCF236-A405-400E-8C4D-06FF71BAA7FD}"/>
                  </a:ext>
                </a:extLst>
              </p:cNvPr>
              <p:cNvSpPr txBox="1"/>
              <p:nvPr/>
            </p:nvSpPr>
            <p:spPr>
              <a:xfrm>
                <a:off x="552450" y="4408315"/>
                <a:ext cx="9429750" cy="1656544"/>
              </a:xfrm>
              <a:prstGeom prst="rect">
                <a:avLst/>
              </a:prstGeom>
              <a:noFill/>
              <a:effectLst>
                <a:softEdge rad="127000"/>
              </a:effectLst>
            </p:spPr>
            <p:txBody>
              <a:bodyPr wrap="square" rtlCol="0">
                <a:spAutoFit/>
              </a:bodyPr>
              <a:lstStyle/>
              <a:p>
                <a:pPr>
                  <a:spcAft>
                    <a:spcPts val="1200"/>
                  </a:spcAft>
                </a:pPr>
                <a14:m>
                  <m:oMath xmlns:m="http://schemas.openxmlformats.org/officeDocument/2006/math">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r>
                          <a:rPr lang="en-US" sz="6000" i="1">
                            <a:latin typeface="Cambria Math" panose="02040503050406030204" pitchFamily="18" charset="0"/>
                          </a:rPr>
                          <m:t> </m:t>
                        </m:r>
                        <m:r>
                          <a:rPr lang="en-US" sz="6000" i="1">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sSup>
                      <m:sSupPr>
                        <m:ctrlPr>
                          <a:rPr lang="en-US" sz="6000" i="1">
                            <a:latin typeface="Cambria Math" panose="02040503050406030204" pitchFamily="18" charset="0"/>
                          </a:rPr>
                        </m:ctrlPr>
                      </m:sSupPr>
                      <m:e>
                        <m:d>
                          <m:dPr>
                            <m:ctrlPr>
                              <a:rPr lang="en-US" sz="6000" i="1">
                                <a:latin typeface="Cambria Math" panose="02040503050406030204" pitchFamily="18" charset="0"/>
                              </a:rPr>
                            </m:ctrlPr>
                          </m:dPr>
                          <m:e>
                            <m:f>
                              <m:fPr>
                                <m:ctrlPr>
                                  <a:rPr lang="en-US" sz="6000" i="1">
                                    <a:latin typeface="Cambria Math" panose="02040503050406030204" pitchFamily="18" charset="0"/>
                                  </a:rPr>
                                </m:ctrlPr>
                              </m:fPr>
                              <m:num>
                                <m:r>
                                  <a:rPr lang="en-US" sz="6000" i="1">
                                    <a:latin typeface="Cambria Math" panose="02040503050406030204" pitchFamily="18" charset="0"/>
                                  </a:rPr>
                                  <m:t>𝛼</m:t>
                                </m:r>
                              </m:num>
                              <m:den>
                                <m:sSup>
                                  <m:sSupPr>
                                    <m:ctrlPr>
                                      <a:rPr lang="en-US" sz="6000" i="1">
                                        <a:latin typeface="Cambria Math" panose="02040503050406030204" pitchFamily="18" charset="0"/>
                                      </a:rPr>
                                    </m:ctrlPr>
                                  </m:sSupPr>
                                  <m:e>
                                    <m:r>
                                      <a:rPr lang="en-US" sz="6000" i="1">
                                        <a:latin typeface="Cambria Math" panose="02040503050406030204" pitchFamily="18" charset="0"/>
                                      </a:rPr>
                                      <m:t>𝑐</m:t>
                                    </m:r>
                                  </m:e>
                                  <m:sup>
                                    <m:r>
                                      <a:rPr lang="en-US" sz="6000" i="1">
                                        <a:latin typeface="Cambria Math" panose="02040503050406030204" pitchFamily="18" charset="0"/>
                                      </a:rPr>
                                      <m:t>2</m:t>
                                    </m:r>
                                  </m:sup>
                                </m:sSup>
                              </m:den>
                            </m:f>
                          </m:e>
                        </m:d>
                      </m:e>
                      <m:sup>
                        <m:r>
                          <a:rPr lang="en-US" sz="6000" i="1">
                            <a:latin typeface="Cambria Math" panose="02040503050406030204" pitchFamily="18" charset="0"/>
                          </a:rPr>
                          <m:t>2</m:t>
                        </m:r>
                      </m:sup>
                    </m:sSup>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r>
                      <a:rPr lang="en-US" sz="6000" i="1">
                        <a:solidFill>
                          <a:srgbClr val="FF0000"/>
                        </a:solidFill>
                        <a:latin typeface="Cambria Math" panose="02040503050406030204" pitchFamily="18" charset="0"/>
                      </a:rPr>
                      <m:t> </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𝑑</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num>
                      <m:den>
                        <m:r>
                          <a:rPr lang="en-US" sz="6000" i="1">
                            <a:latin typeface="Cambria Math" panose="02040503050406030204" pitchFamily="18" charset="0"/>
                          </a:rPr>
                          <m:t>𝑑</m:t>
                        </m:r>
                        <m:r>
                          <a:rPr lang="en-US" sz="6000" i="1">
                            <a:solidFill>
                              <a:srgbClr val="FFC000"/>
                            </a:solidFill>
                            <a:latin typeface="Cambria Math" panose="02040503050406030204" pitchFamily="18" charset="0"/>
                          </a:rPr>
                          <m:t>𝜏</m:t>
                        </m:r>
                      </m:den>
                    </m:f>
                    <m:f>
                      <m:fPr>
                        <m:ctrlPr>
                          <a:rPr lang="en-US" sz="6000" i="1">
                            <a:latin typeface="Cambria Math" panose="02040503050406030204" pitchFamily="18" charset="0"/>
                          </a:rPr>
                        </m:ctrlPr>
                      </m:fPr>
                      <m:num>
                        <m:r>
                          <a:rPr lang="en-US" sz="6000" i="1">
                            <a:latin typeface="Cambria Math" panose="02040503050406030204" pitchFamily="18" charset="0"/>
                          </a:rPr>
                          <m:t>1</m:t>
                        </m:r>
                      </m:num>
                      <m:den>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den>
                    </m:f>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oMath>
                </a14:m>
                <a:r>
                  <a:rPr lang="en-US" sz="6000" dirty="0"/>
                  <a:t>  </a:t>
                </a:r>
              </a:p>
            </p:txBody>
          </p:sp>
        </mc:Choice>
        <mc:Fallback xmlns="">
          <p:sp>
            <p:nvSpPr>
              <p:cNvPr id="7" name="TextBox 6">
                <a:extLst>
                  <a:ext uri="{FF2B5EF4-FFF2-40B4-BE49-F238E27FC236}">
                    <a16:creationId xmlns:a16="http://schemas.microsoft.com/office/drawing/2014/main" id="{B3DCF236-A405-400E-8C4D-06FF71BAA7FD}"/>
                  </a:ext>
                </a:extLst>
              </p:cNvPr>
              <p:cNvSpPr txBox="1">
                <a:spLocks noRot="1" noChangeAspect="1" noMove="1" noResize="1" noEditPoints="1" noAdjustHandles="1" noChangeArrowheads="1" noChangeShapeType="1" noTextEdit="1"/>
              </p:cNvSpPr>
              <p:nvPr/>
            </p:nvSpPr>
            <p:spPr>
              <a:xfrm>
                <a:off x="552450" y="4408315"/>
                <a:ext cx="9429750" cy="1656544"/>
              </a:xfrm>
              <a:prstGeom prst="rect">
                <a:avLst/>
              </a:prstGeom>
              <a:blipFill>
                <a:blip r:embed="rId5"/>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A24C316-4FD0-4996-BC13-D16C19E77567}"/>
                  </a:ext>
                </a:extLst>
              </p:cNvPr>
              <p:cNvSpPr txBox="1"/>
              <p:nvPr/>
            </p:nvSpPr>
            <p:spPr>
              <a:xfrm>
                <a:off x="1257301" y="2286000"/>
                <a:ext cx="4514850" cy="1343638"/>
              </a:xfrm>
              <a:prstGeom prst="rect">
                <a:avLst/>
              </a:prstGeom>
              <a:noFill/>
              <a:ln w="38100">
                <a:solidFill>
                  <a:schemeClr val="tx1"/>
                </a:solidFill>
              </a:ln>
              <a:effectLst/>
            </p:spPr>
            <p:txBody>
              <a:bodyPr wrap="square" rtlCol="0">
                <a:spAutoFit/>
              </a:bodyPr>
              <a:lstStyle/>
              <a:p>
                <a:pPr>
                  <a:spcAft>
                    <a:spcPts val="1200"/>
                  </a:spcAft>
                </a:pP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num>
                      <m:den>
                        <m:r>
                          <a:rPr lang="en-US" sz="4800" i="1">
                            <a:latin typeface="Cambria Math" panose="02040503050406030204" pitchFamily="18" charset="0"/>
                          </a:rPr>
                          <m:t>𝜕</m:t>
                        </m:r>
                        <m:r>
                          <a:rPr lang="en-US" sz="4800" i="1">
                            <a:latin typeface="Cambria Math" panose="02040503050406030204" pitchFamily="18" charset="0"/>
                          </a:rPr>
                          <m:t> </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den>
                    </m:f>
                    <m:r>
                      <a:rPr lang="en-US" sz="4800" i="1">
                        <a:latin typeface="Cambria Math" panose="02040503050406030204" pitchFamily="18" charset="0"/>
                      </a:rPr>
                      <m:t>=</m:t>
                    </m:r>
                    <m:sSup>
                      <m:sSupPr>
                        <m:ctrlPr>
                          <a:rPr lang="en-US" sz="4800" b="0" i="1" smtClean="0">
                            <a:latin typeface="Cambria Math" panose="02040503050406030204" pitchFamily="18" charset="0"/>
                          </a:rPr>
                        </m:ctrlPr>
                      </m:sSupPr>
                      <m:e>
                        <m:d>
                          <m:dPr>
                            <m:ctrlPr>
                              <a:rPr lang="en-US" sz="4800" b="0" i="1" smtClean="0">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e>
                        </m:d>
                      </m:e>
                      <m:sup>
                        <m:r>
                          <a:rPr lang="en-US" sz="4800" b="0" i="1" smtClean="0">
                            <a:latin typeface="Cambria Math" panose="02040503050406030204" pitchFamily="18" charset="0"/>
                          </a:rPr>
                          <m:t>2</m:t>
                        </m:r>
                      </m:sup>
                    </m:sSup>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r>
                      <a:rPr lang="en-US" sz="4800" b="0" i="1" smtClean="0">
                        <a:solidFill>
                          <a:srgbClr val="FF0000"/>
                        </a:solidFill>
                        <a:latin typeface="Cambria Math" panose="02040503050406030204" pitchFamily="18" charset="0"/>
                      </a:rPr>
                      <m:t> </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𝑥</m:t>
                                </m:r>
                              </m:sub>
                            </m:sSub>
                          </m:e>
                        </m:acc>
                      </m:e>
                    </m:acc>
                  </m:oMath>
                </a14:m>
                <a:r>
                  <a:rPr lang="en-US" sz="4800" dirty="0"/>
                  <a:t> </a:t>
                </a:r>
              </a:p>
            </p:txBody>
          </p:sp>
        </mc:Choice>
        <mc:Fallback xmlns="">
          <p:sp>
            <p:nvSpPr>
              <p:cNvPr id="12" name="TextBox 11">
                <a:extLst>
                  <a:ext uri="{FF2B5EF4-FFF2-40B4-BE49-F238E27FC236}">
                    <a16:creationId xmlns:a16="http://schemas.microsoft.com/office/drawing/2014/main" id="{DA24C316-4FD0-4996-BC13-D16C19E77567}"/>
                  </a:ext>
                </a:extLst>
              </p:cNvPr>
              <p:cNvSpPr txBox="1">
                <a:spLocks noRot="1" noChangeAspect="1" noMove="1" noResize="1" noEditPoints="1" noAdjustHandles="1" noChangeArrowheads="1" noChangeShapeType="1" noTextEdit="1"/>
              </p:cNvSpPr>
              <p:nvPr/>
            </p:nvSpPr>
            <p:spPr>
              <a:xfrm>
                <a:off x="1257301" y="2286000"/>
                <a:ext cx="4514850" cy="1343638"/>
              </a:xfrm>
              <a:prstGeom prst="rect">
                <a:avLst/>
              </a:prstGeom>
              <a:blipFill>
                <a:blip r:embed="rId6"/>
                <a:stretch>
                  <a:fillRect/>
                </a:stretch>
              </a:blipFill>
              <a:ln w="38100">
                <a:solidFill>
                  <a:schemeClr val="tx1"/>
                </a:solidFill>
              </a:ln>
              <a:effectLst/>
            </p:spPr>
            <p:txBody>
              <a:bodyPr/>
              <a:lstStyle/>
              <a:p>
                <a:r>
                  <a:rPr lang="en-CA">
                    <a:noFill/>
                  </a:rPr>
                  <a:t> </a:t>
                </a:r>
              </a:p>
            </p:txBody>
          </p:sp>
        </mc:Fallback>
      </mc:AlternateContent>
    </p:spTree>
    <p:extLst>
      <p:ext uri="{BB962C8B-B14F-4D97-AF65-F5344CB8AC3E}">
        <p14:creationId xmlns:p14="http://schemas.microsoft.com/office/powerpoint/2010/main" val="124414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0" grpId="0" uiExpand="1" build="p"/>
      <p:bldP spid="7" grpId="0" uiExpand="1" build="p"/>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1DAF4C-D01C-4282-B2AA-F32FF1AA5A99}"/>
                  </a:ext>
                </a:extLst>
              </p:cNvPr>
              <p:cNvSpPr txBox="1"/>
              <p:nvPr/>
            </p:nvSpPr>
            <p:spPr>
              <a:xfrm>
                <a:off x="219997" y="57150"/>
                <a:ext cx="10124153" cy="1314912"/>
              </a:xfrm>
              <a:prstGeom prst="rect">
                <a:avLst/>
              </a:prstGeom>
              <a:noFill/>
              <a:effectLst>
                <a:softEdge rad="127000"/>
              </a:effectLst>
            </p:spPr>
            <p:txBody>
              <a:bodyPr wrap="square" rtlCol="0">
                <a:spAutoFit/>
              </a:bodyPr>
              <a:lstStyle/>
              <a:p>
                <a:pPr>
                  <a:spcAft>
                    <a:spcPts val="1200"/>
                  </a:spcAft>
                </a:pP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𝑈</m:t>
                            </m:r>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𝑡</m:t>
                                </m:r>
                              </m:sup>
                            </m:sSup>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𝑡</m:t>
                            </m:r>
                          </m:sup>
                        </m:sSup>
                      </m:e>
                    </m:acc>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𝑥</m:t>
                                </m:r>
                              </m:sup>
                            </m:sSup>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𝑥</m:t>
                            </m:r>
                          </m:sup>
                        </m:sSup>
                      </m:e>
                    </m:acc>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oMath>
                </a14:m>
                <a:r>
                  <a:rPr lang="en-US" sz="4800" dirty="0"/>
                  <a:t> </a:t>
                </a:r>
              </a:p>
            </p:txBody>
          </p:sp>
        </mc:Choice>
        <mc:Fallback xmlns="">
          <p:sp>
            <p:nvSpPr>
              <p:cNvPr id="4" name="TextBox 3">
                <a:extLst>
                  <a:ext uri="{FF2B5EF4-FFF2-40B4-BE49-F238E27FC236}">
                    <a16:creationId xmlns:a16="http://schemas.microsoft.com/office/drawing/2014/main" id="{F21DAF4C-D01C-4282-B2AA-F32FF1AA5A99}"/>
                  </a:ext>
                </a:extLst>
              </p:cNvPr>
              <p:cNvSpPr txBox="1">
                <a:spLocks noRot="1" noChangeAspect="1" noMove="1" noResize="1" noEditPoints="1" noAdjustHandles="1" noChangeArrowheads="1" noChangeShapeType="1" noTextEdit="1"/>
              </p:cNvSpPr>
              <p:nvPr/>
            </p:nvSpPr>
            <p:spPr>
              <a:xfrm>
                <a:off x="219997" y="57150"/>
                <a:ext cx="10124153" cy="1314912"/>
              </a:xfrm>
              <a:prstGeom prst="rect">
                <a:avLst/>
              </a:prstGeom>
              <a:blipFill>
                <a:blip r:embed="rId2"/>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07DA23-7DD8-4763-8DA5-2DF5C1F23BCC}"/>
                  </a:ext>
                </a:extLst>
              </p:cNvPr>
              <p:cNvSpPr txBox="1"/>
              <p:nvPr/>
            </p:nvSpPr>
            <p:spPr>
              <a:xfrm>
                <a:off x="8362950" y="1543050"/>
                <a:ext cx="3065208" cy="1107676"/>
              </a:xfrm>
              <a:prstGeom prst="rect">
                <a:avLst/>
              </a:prstGeom>
              <a:noFill/>
              <a:ln w="38100">
                <a:solidFill>
                  <a:schemeClr val="tx1"/>
                </a:solidFill>
              </a:ln>
            </p:spPr>
            <p:txBody>
              <a:bodyPr wrap="square">
                <a:spAutoFit/>
              </a:bodyPr>
              <a:lstStyle/>
              <a:p>
                <a:r>
                  <a:rPr lang="en-US" sz="4000" dirty="0"/>
                  <a:t> </a:t>
                </a:r>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smtClean="0">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f>
                      <m:fPr>
                        <m:ctrlPr>
                          <a:rPr lang="en-US" sz="4000" i="1">
                            <a:latin typeface="Cambria Math" panose="02040503050406030204" pitchFamily="18" charset="0"/>
                          </a:rPr>
                        </m:ctrlPr>
                      </m:fPr>
                      <m:num>
                        <m:r>
                          <a:rPr lang="en-US" sz="4000" i="1">
                            <a:latin typeface="Cambria Math" panose="02040503050406030204" pitchFamily="18" charset="0"/>
                          </a:rPr>
                          <m:t>1</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oMath>
                </a14:m>
                <a:r>
                  <a:rPr lang="en-CA" sz="4000" dirty="0"/>
                  <a:t> </a:t>
                </a:r>
              </a:p>
            </p:txBody>
          </p:sp>
        </mc:Choice>
        <mc:Fallback xmlns="">
          <p:sp>
            <p:nvSpPr>
              <p:cNvPr id="5" name="TextBox 4">
                <a:extLst>
                  <a:ext uri="{FF2B5EF4-FFF2-40B4-BE49-F238E27FC236}">
                    <a16:creationId xmlns:a16="http://schemas.microsoft.com/office/drawing/2014/main" id="{8A07DA23-7DD8-4763-8DA5-2DF5C1F23BCC}"/>
                  </a:ext>
                </a:extLst>
              </p:cNvPr>
              <p:cNvSpPr txBox="1">
                <a:spLocks noRot="1" noChangeAspect="1" noMove="1" noResize="1" noEditPoints="1" noAdjustHandles="1" noChangeArrowheads="1" noChangeShapeType="1" noTextEdit="1"/>
              </p:cNvSpPr>
              <p:nvPr/>
            </p:nvSpPr>
            <p:spPr>
              <a:xfrm>
                <a:off x="8362950" y="1543050"/>
                <a:ext cx="3065208" cy="1107676"/>
              </a:xfrm>
              <a:prstGeom prst="rect">
                <a:avLst/>
              </a:prstGeom>
              <a:blipFill>
                <a:blip r:embed="rId3"/>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A520111-6AE1-418B-AC80-3A275CE5DA6E}"/>
                  </a:ext>
                </a:extLst>
              </p:cNvPr>
              <p:cNvSpPr txBox="1"/>
              <p:nvPr/>
            </p:nvSpPr>
            <p:spPr>
              <a:xfrm>
                <a:off x="1390650" y="1529526"/>
                <a:ext cx="6343650" cy="1135119"/>
              </a:xfrm>
              <a:prstGeom prst="rect">
                <a:avLst/>
              </a:prstGeom>
              <a:noFill/>
              <a:ln w="38100">
                <a:solidFill>
                  <a:schemeClr val="tx1"/>
                </a:solidFill>
              </a:ln>
            </p:spPr>
            <p:txBody>
              <a:bodyPr wrap="square">
                <a:spAutoFit/>
              </a:bodyPr>
              <a:lstStyle/>
              <a:p>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sSup>
                      <m:sSupPr>
                        <m:ctrlPr>
                          <a:rPr lang="en-US" sz="4000" i="1">
                            <a:latin typeface="Cambria Math" panose="02040503050406030204" pitchFamily="18" charset="0"/>
                          </a:rPr>
                        </m:ctrlPr>
                      </m:sSupPr>
                      <m:e>
                        <m:d>
                          <m:dPr>
                            <m:ctrlPr>
                              <a:rPr lang="en-US" sz="4000" i="1">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𝛼</m:t>
                                </m:r>
                              </m:num>
                              <m:den>
                                <m:sSup>
                                  <m:sSupPr>
                                    <m:ctrlPr>
                                      <a:rPr lang="en-US" sz="4000" i="1">
                                        <a:latin typeface="Cambria Math" panose="02040503050406030204" pitchFamily="18" charset="0"/>
                                      </a:rPr>
                                    </m:ctrlPr>
                                  </m:sSupPr>
                                  <m:e>
                                    <m:r>
                                      <a:rPr lang="en-US" sz="4000" i="1">
                                        <a:latin typeface="Cambria Math" panose="02040503050406030204" pitchFamily="18" charset="0"/>
                                      </a:rPr>
                                      <m:t>𝑐</m:t>
                                    </m:r>
                                  </m:e>
                                  <m:sup>
                                    <m:r>
                                      <a:rPr lang="en-US" sz="4000" i="1">
                                        <a:latin typeface="Cambria Math" panose="02040503050406030204" pitchFamily="18" charset="0"/>
                                      </a:rPr>
                                      <m:t>2</m:t>
                                    </m:r>
                                  </m:sup>
                                </m:sSup>
                              </m:den>
                            </m:f>
                          </m:e>
                        </m:d>
                      </m:e>
                      <m:sup>
                        <m:r>
                          <a:rPr lang="en-US" sz="4000" i="1">
                            <a:latin typeface="Cambria Math" panose="02040503050406030204" pitchFamily="18" charset="0"/>
                          </a:rPr>
                          <m:t>2</m:t>
                        </m:r>
                      </m:sup>
                    </m:sSup>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r>
                      <a:rPr lang="en-US" sz="4000" i="1">
                        <a:solidFill>
                          <a:srgbClr val="FF0000"/>
                        </a:solidFill>
                        <a:latin typeface="Cambria Math" panose="02040503050406030204" pitchFamily="18" charset="0"/>
                      </a:rPr>
                      <m:t> </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f>
                      <m:fPr>
                        <m:ctrlPr>
                          <a:rPr lang="en-US" sz="4000" i="1">
                            <a:latin typeface="Cambria Math" panose="02040503050406030204" pitchFamily="18" charset="0"/>
                          </a:rPr>
                        </m:ctrlPr>
                      </m:fPr>
                      <m:num>
                        <m:r>
                          <a:rPr lang="en-US" sz="4000" i="1">
                            <a:latin typeface="Cambria Math" panose="02040503050406030204" pitchFamily="18" charset="0"/>
                          </a:rPr>
                          <m:t>1</m:t>
                        </m:r>
                      </m:num>
                      <m:den>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oMath>
                </a14:m>
                <a:r>
                  <a:rPr lang="en-CA" sz="4000" dirty="0"/>
                  <a:t> </a:t>
                </a:r>
              </a:p>
            </p:txBody>
          </p:sp>
        </mc:Choice>
        <mc:Fallback xmlns="">
          <p:sp>
            <p:nvSpPr>
              <p:cNvPr id="7" name="TextBox 6">
                <a:extLst>
                  <a:ext uri="{FF2B5EF4-FFF2-40B4-BE49-F238E27FC236}">
                    <a16:creationId xmlns:a16="http://schemas.microsoft.com/office/drawing/2014/main" id="{1A520111-6AE1-418B-AC80-3A275CE5DA6E}"/>
                  </a:ext>
                </a:extLst>
              </p:cNvPr>
              <p:cNvSpPr txBox="1">
                <a:spLocks noRot="1" noChangeAspect="1" noMove="1" noResize="1" noEditPoints="1" noAdjustHandles="1" noChangeArrowheads="1" noChangeShapeType="1" noTextEdit="1"/>
              </p:cNvSpPr>
              <p:nvPr/>
            </p:nvSpPr>
            <p:spPr>
              <a:xfrm>
                <a:off x="1390650" y="1529526"/>
                <a:ext cx="6343650" cy="1135119"/>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8E22A7-0C94-4CC4-9BDE-BC95C215CF1D}"/>
                  </a:ext>
                </a:extLst>
              </p:cNvPr>
              <p:cNvSpPr txBox="1"/>
              <p:nvPr/>
            </p:nvSpPr>
            <p:spPr>
              <a:xfrm>
                <a:off x="190501" y="2686050"/>
                <a:ext cx="10953749" cy="2641877"/>
              </a:xfrm>
              <a:prstGeom prst="rect">
                <a:avLst/>
              </a:prstGeom>
              <a:noFill/>
              <a:effectLst>
                <a:softEdge rad="127000"/>
              </a:effectLst>
            </p:spPr>
            <p:txBody>
              <a:bodyPr wrap="square" rtlCol="0">
                <a:spAutoFit/>
              </a:bodyPr>
              <a:lstStyle/>
              <a:p>
                <a:pPr>
                  <a:spcAft>
                    <a:spcPts val="1200"/>
                  </a:spcAft>
                </a:pP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𝑈</m:t>
                            </m:r>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𝑡</m:t>
                                </m:r>
                              </m:sup>
                            </m:sSup>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𝑡</m:t>
                            </m:r>
                          </m:sup>
                        </m:sSup>
                      </m:e>
                    </m:acc>
                    <m:d>
                      <m:dPr>
                        <m:ctrlPr>
                          <a:rPr lang="en-US" sz="4800" b="0" i="1" smtClean="0">
                            <a:solidFill>
                              <a:schemeClr val="tx1"/>
                            </a:solidFill>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𝑑</m:t>
                            </m:r>
                            <m:r>
                              <a:rPr lang="en-US" sz="4800" i="1">
                                <a:latin typeface="Cambria Math" panose="02040503050406030204" pitchFamily="18" charset="0"/>
                              </a:rPr>
                              <m:t> </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sSup>
                          <m:sSupPr>
                            <m:ctrlPr>
                              <a:rPr lang="en-US" sz="4800" i="1">
                                <a:latin typeface="Cambria Math" panose="02040503050406030204" pitchFamily="18" charset="0"/>
                              </a:rPr>
                            </m:ctrlPr>
                          </m:sSupPr>
                          <m:e>
                            <m:d>
                              <m:dPr>
                                <m:ctrlPr>
                                  <a:rPr lang="en-US" sz="4800" i="1">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𝛼</m:t>
                                    </m:r>
                                  </m:num>
                                  <m:den>
                                    <m:sSup>
                                      <m:sSupPr>
                                        <m:ctrlPr>
                                          <a:rPr lang="en-US" sz="4800" i="1">
                                            <a:latin typeface="Cambria Math" panose="02040503050406030204" pitchFamily="18" charset="0"/>
                                          </a:rPr>
                                        </m:ctrlPr>
                                      </m:sSupPr>
                                      <m:e>
                                        <m:r>
                                          <a:rPr lang="en-US" sz="4800" i="1">
                                            <a:latin typeface="Cambria Math" panose="02040503050406030204" pitchFamily="18" charset="0"/>
                                          </a:rPr>
                                          <m:t>𝑐</m:t>
                                        </m:r>
                                      </m:e>
                                      <m:sup>
                                        <m:r>
                                          <a:rPr lang="en-US" sz="4800" i="1">
                                            <a:latin typeface="Cambria Math" panose="02040503050406030204" pitchFamily="18" charset="0"/>
                                          </a:rPr>
                                          <m:t>2</m:t>
                                        </m:r>
                                      </m:sup>
                                    </m:sSup>
                                  </m:den>
                                </m:f>
                              </m:e>
                            </m:d>
                          </m:e>
                          <m:sup>
                            <m:r>
                              <a:rPr lang="en-US" sz="4800" i="1">
                                <a:latin typeface="Cambria Math" panose="02040503050406030204" pitchFamily="18" charset="0"/>
                              </a:rPr>
                              <m:t>2</m:t>
                            </m:r>
                          </m:sup>
                        </m:sSup>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r>
                          <a:rPr lang="en-US" sz="4800" i="1">
                            <a:solidFill>
                              <a:srgbClr val="FF0000"/>
                            </a:solidFill>
                            <a:latin typeface="Cambria Math" panose="02040503050406030204" pitchFamily="18" charset="0"/>
                          </a:rPr>
                          <m:t> </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f>
                          <m:fPr>
                            <m:ctrlPr>
                              <a:rPr lang="en-US" sz="4800" i="1">
                                <a:latin typeface="Cambria Math" panose="02040503050406030204" pitchFamily="18" charset="0"/>
                              </a:rPr>
                            </m:ctrlPr>
                          </m:fPr>
                          <m:num>
                            <m:r>
                              <a:rPr lang="en-US" sz="4800" i="1">
                                <a:latin typeface="Cambria Math" panose="02040503050406030204" pitchFamily="18" charset="0"/>
                              </a:rPr>
                              <m:t>1</m:t>
                            </m:r>
                          </m:num>
                          <m:den>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e>
                    </m:d>
                  </m:oMath>
                </a14:m>
                <a:r>
                  <a:rPr lang="en-US" sz="4800" b="0" i="1" dirty="0">
                    <a:solidFill>
                      <a:schemeClr val="tx1"/>
                    </a:solidFill>
                    <a:latin typeface="Cambria Math" panose="02040503050406030204" pitchFamily="18" charset="0"/>
                  </a:rPr>
                  <a:t> </a:t>
                </a:r>
                <a:br>
                  <a:rPr lang="en-US" sz="4800" b="0" i="1" dirty="0">
                    <a:solidFill>
                      <a:schemeClr val="tx1"/>
                    </a:solidFill>
                    <a:latin typeface="Cambria Math" panose="02040503050406030204" pitchFamily="18" charset="0"/>
                  </a:rPr>
                </a:br>
                <a:r>
                  <a:rPr lang="en-US" sz="4800" b="0" i="1" dirty="0">
                    <a:solidFill>
                      <a:schemeClr val="tx1"/>
                    </a:solidFill>
                    <a:latin typeface="Cambria Math" panose="02040503050406030204" pitchFamily="18" charset="0"/>
                  </a:rPr>
                  <a:t> </a:t>
                </a:r>
                <a14:m>
                  <m:oMath xmlns:m="http://schemas.openxmlformats.org/officeDocument/2006/math">
                    <m:r>
                      <a:rPr lang="en-US" sz="4800" b="0" i="1" smtClean="0">
                        <a:latin typeface="Cambria Math" panose="02040503050406030204" pitchFamily="18" charset="0"/>
                      </a:rPr>
                      <m:t>      </m:t>
                    </m:r>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𝑥</m:t>
                                </m:r>
                              </m:sup>
                            </m:sSup>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𝑥</m:t>
                            </m:r>
                          </m:sup>
                        </m:sSup>
                      </m:e>
                    </m:acc>
                    <m:d>
                      <m:dPr>
                        <m:ctrlPr>
                          <a:rPr lang="en-US" sz="4800" b="0" i="1" smtClean="0">
                            <a:solidFill>
                              <a:schemeClr val="tx1"/>
                            </a:solidFill>
                            <a:latin typeface="Cambria Math" panose="02040503050406030204" pitchFamily="18" charset="0"/>
                          </a:rPr>
                        </m:ctrlPr>
                      </m:dPr>
                      <m:e>
                        <m:f>
                          <m:fPr>
                            <m:ctrlPr>
                              <a:rPr lang="en-US" sz="4800" i="1">
                                <a:latin typeface="Cambria Math" panose="02040503050406030204" pitchFamily="18" charset="0"/>
                              </a:rPr>
                            </m:ctrlPr>
                          </m:fPr>
                          <m:num>
                            <m:r>
                              <a:rPr lang="en-US" sz="4800" i="1">
                                <a:latin typeface="Cambria Math" panose="02040503050406030204" pitchFamily="18" charset="0"/>
                              </a:rPr>
                              <m:t>𝑑𝑐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𝜏</m:t>
                            </m:r>
                          </m:den>
                        </m:f>
                        <m:f>
                          <m:fPr>
                            <m:ctrlPr>
                              <a:rPr lang="en-US" sz="4800" i="1">
                                <a:latin typeface="Cambria Math" panose="02040503050406030204" pitchFamily="18" charset="0"/>
                              </a:rPr>
                            </m:ctrlPr>
                          </m:fPr>
                          <m:num>
                            <m:r>
                              <a:rPr lang="en-US" sz="4800" i="1">
                                <a:latin typeface="Cambria Math" panose="02040503050406030204" pitchFamily="18" charset="0"/>
                              </a:rPr>
                              <m:t>1</m:t>
                            </m:r>
                          </m:num>
                          <m:den>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e>
                    </m:d>
                  </m:oMath>
                </a14:m>
                <a:r>
                  <a:rPr lang="en-US" sz="4800" dirty="0"/>
                  <a:t> </a:t>
                </a:r>
              </a:p>
            </p:txBody>
          </p:sp>
        </mc:Choice>
        <mc:Fallback xmlns="">
          <p:sp>
            <p:nvSpPr>
              <p:cNvPr id="8" name="TextBox 7">
                <a:extLst>
                  <a:ext uri="{FF2B5EF4-FFF2-40B4-BE49-F238E27FC236}">
                    <a16:creationId xmlns:a16="http://schemas.microsoft.com/office/drawing/2014/main" id="{2B8E22A7-0C94-4CC4-9BDE-BC95C215CF1D}"/>
                  </a:ext>
                </a:extLst>
              </p:cNvPr>
              <p:cNvSpPr txBox="1">
                <a:spLocks noRot="1" noChangeAspect="1" noMove="1" noResize="1" noEditPoints="1" noAdjustHandles="1" noChangeArrowheads="1" noChangeShapeType="1" noTextEdit="1"/>
              </p:cNvSpPr>
              <p:nvPr/>
            </p:nvSpPr>
            <p:spPr>
              <a:xfrm>
                <a:off x="190501" y="2686050"/>
                <a:ext cx="10953749" cy="2641877"/>
              </a:xfrm>
              <a:prstGeom prst="rect">
                <a:avLst/>
              </a:prstGeom>
              <a:blipFill>
                <a:blip r:embed="rId5"/>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E5E293-2972-4F6C-ACB5-F4FDAEB5E171}"/>
                  </a:ext>
                </a:extLst>
              </p:cNvPr>
              <p:cNvSpPr txBox="1"/>
              <p:nvPr/>
            </p:nvSpPr>
            <p:spPr>
              <a:xfrm>
                <a:off x="-76200" y="5543550"/>
                <a:ext cx="12553950" cy="1304909"/>
              </a:xfrm>
              <a:prstGeom prst="rect">
                <a:avLst/>
              </a:prstGeom>
              <a:noFill/>
              <a:effectLst>
                <a:softEdge rad="127000"/>
              </a:effectLst>
            </p:spPr>
            <p:txBody>
              <a:bodyPr wrap="square" rtlCol="0">
                <a:spAutoFit/>
              </a:bodyPr>
              <a:lstStyle/>
              <a:p>
                <a:pPr>
                  <a:spcAft>
                    <a:spcPts val="1200"/>
                  </a:spcAft>
                </a:pPr>
                <a14:m>
                  <m:oMath xmlns:m="http://schemas.openxmlformats.org/officeDocument/2006/math">
                    <m:f>
                      <m:fPr>
                        <m:ctrlPr>
                          <a:rPr lang="en-US" sz="4200" i="1" smtClean="0">
                            <a:latin typeface="Cambria Math" panose="02040503050406030204" pitchFamily="18" charset="0"/>
                          </a:rPr>
                        </m:ctrlPr>
                      </m:fPr>
                      <m:num>
                        <m:r>
                          <a:rPr lang="en-US" sz="4200" i="1">
                            <a:latin typeface="Cambria Math" panose="02040503050406030204" pitchFamily="18" charset="0"/>
                          </a:rPr>
                          <m:t>𝑑</m:t>
                        </m:r>
                        <m:acc>
                          <m:accPr>
                            <m:chr m:val="⃗"/>
                            <m:ctrlPr>
                              <a:rPr lang="en-US" sz="4200" i="1">
                                <a:solidFill>
                                  <a:srgbClr val="7030A0"/>
                                </a:solidFill>
                                <a:latin typeface="Cambria Math" panose="02040503050406030204" pitchFamily="18" charset="0"/>
                              </a:rPr>
                            </m:ctrlPr>
                          </m:accPr>
                          <m:e>
                            <m:r>
                              <a:rPr lang="en-US" sz="4200" i="1">
                                <a:solidFill>
                                  <a:srgbClr val="7030A0"/>
                                </a:solidFill>
                                <a:latin typeface="Cambria Math" panose="02040503050406030204" pitchFamily="18" charset="0"/>
                              </a:rPr>
                              <m:t>𝑈</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r>
                      <a:rPr lang="en-US" sz="4200" i="1">
                        <a:latin typeface="Cambria Math" panose="02040503050406030204" pitchFamily="18" charset="0"/>
                      </a:rPr>
                      <m:t>=</m:t>
                    </m:r>
                    <m:d>
                      <m:dPr>
                        <m:ctrlPr>
                          <a:rPr lang="en-US" sz="4200" b="0" i="1" smtClean="0">
                            <a:solidFill>
                              <a:schemeClr val="tx1"/>
                            </a:solidFill>
                            <a:latin typeface="Cambria Math" panose="02040503050406030204" pitchFamily="18" charset="0"/>
                          </a:rPr>
                        </m:ctrlPr>
                      </m:dPr>
                      <m:e>
                        <m:f>
                          <m:fPr>
                            <m:ctrlPr>
                              <a:rPr lang="en-US" sz="4200" i="1">
                                <a:latin typeface="Cambria Math" panose="02040503050406030204" pitchFamily="18" charset="0"/>
                              </a:rPr>
                            </m:ctrlPr>
                          </m:fPr>
                          <m:num>
                            <m:sSup>
                              <m:sSupPr>
                                <m:ctrlPr>
                                  <a:rPr lang="en-US" sz="4200" i="1">
                                    <a:latin typeface="Cambria Math" panose="02040503050406030204" pitchFamily="18" charset="0"/>
                                  </a:rPr>
                                </m:ctrlPr>
                              </m:sSupPr>
                              <m:e>
                                <m:r>
                                  <a:rPr lang="en-US" sz="4200" i="1">
                                    <a:latin typeface="Cambria Math" panose="02040503050406030204" pitchFamily="18" charset="0"/>
                                  </a:rPr>
                                  <m:t>𝑑</m:t>
                                </m:r>
                              </m:e>
                              <m:sup>
                                <m:r>
                                  <a:rPr lang="en-US" sz="4200" i="1">
                                    <a:latin typeface="Cambria Math" panose="02040503050406030204" pitchFamily="18" charset="0"/>
                                  </a:rPr>
                                  <m:t>2</m:t>
                                </m:r>
                              </m:sup>
                            </m:sSup>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num>
                          <m:den>
                            <m:r>
                              <a:rPr lang="en-US" sz="4200" i="1">
                                <a:latin typeface="Cambria Math" panose="02040503050406030204" pitchFamily="18" charset="0"/>
                              </a:rPr>
                              <m:t>𝑑</m:t>
                            </m:r>
                            <m:sSup>
                              <m:sSupPr>
                                <m:ctrlPr>
                                  <a:rPr lang="en-US" sz="4200" i="1">
                                    <a:solidFill>
                                      <a:srgbClr val="FFC000"/>
                                    </a:solidFill>
                                    <a:latin typeface="Cambria Math" panose="02040503050406030204" pitchFamily="18" charset="0"/>
                                  </a:rPr>
                                </m:ctrlPr>
                              </m:sSupPr>
                              <m:e>
                                <m:r>
                                  <a:rPr lang="en-US" sz="4200" i="1">
                                    <a:solidFill>
                                      <a:srgbClr val="FFC000"/>
                                    </a:solidFill>
                                    <a:latin typeface="Cambria Math" panose="02040503050406030204" pitchFamily="18" charset="0"/>
                                  </a:rPr>
                                  <m:t>𝜏</m:t>
                                </m:r>
                              </m:e>
                              <m:sup>
                                <m:r>
                                  <a:rPr lang="en-US" sz="4200" i="1">
                                    <a:latin typeface="Cambria Math" panose="02040503050406030204" pitchFamily="18" charset="0"/>
                                  </a:rPr>
                                  <m:t>2</m:t>
                                </m:r>
                              </m:sup>
                            </m:sSup>
                          </m:den>
                        </m:f>
                        <m:r>
                          <a:rPr lang="en-US" sz="4200" b="0" i="1" smtClean="0">
                            <a:solidFill>
                              <a:schemeClr val="tx1"/>
                            </a:solidFill>
                            <a:latin typeface="Cambria Math" panose="02040503050406030204" pitchFamily="18" charset="0"/>
                          </a:rPr>
                          <m:t>+2</m:t>
                        </m:r>
                        <m:f>
                          <m:fPr>
                            <m:ctrlPr>
                              <a:rPr lang="en-US" sz="4200" i="1">
                                <a:latin typeface="Cambria Math" panose="02040503050406030204" pitchFamily="18" charset="0"/>
                              </a:rPr>
                            </m:ctrlPr>
                          </m:fPr>
                          <m:num>
                            <m:r>
                              <a:rPr lang="en-US" sz="4200" i="1">
                                <a:latin typeface="Cambria Math" panose="02040503050406030204" pitchFamily="18" charset="0"/>
                              </a:rPr>
                              <m:t>𝑑</m:t>
                            </m:r>
                            <m:r>
                              <a:rPr lang="en-US" sz="4200" b="0" i="1" smtClean="0">
                                <a:latin typeface="Cambria Math" panose="02040503050406030204" pitchFamily="18" charset="0"/>
                              </a:rPr>
                              <m:t> </m:t>
                            </m:r>
                            <m:r>
                              <a:rPr lang="en-US" sz="4200" i="1">
                                <a:latin typeface="Cambria Math" panose="02040503050406030204" pitchFamily="18" charset="0"/>
                              </a:rPr>
                              <m:t>𝑐</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𝑡</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f>
                          <m:fPr>
                            <m:ctrlPr>
                              <a:rPr lang="en-US" sz="4200" i="1">
                                <a:latin typeface="Cambria Math" panose="02040503050406030204" pitchFamily="18" charset="0"/>
                              </a:rPr>
                            </m:ctrlPr>
                          </m:fPr>
                          <m:num>
                            <m:r>
                              <a:rPr lang="en-US" sz="4200" i="1">
                                <a:latin typeface="Cambria Math" panose="02040503050406030204" pitchFamily="18" charset="0"/>
                              </a:rPr>
                              <m:t>𝑑</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𝑥</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f>
                          <m:fPr>
                            <m:ctrlPr>
                              <a:rPr lang="en-US" sz="4200" i="1">
                                <a:latin typeface="Cambria Math" panose="02040503050406030204" pitchFamily="18" charset="0"/>
                              </a:rPr>
                            </m:ctrlPr>
                          </m:fPr>
                          <m:num>
                            <m:r>
                              <a:rPr lang="en-US" sz="4200" i="1">
                                <a:latin typeface="Cambria Math" panose="02040503050406030204" pitchFamily="18" charset="0"/>
                              </a:rPr>
                              <m:t>1</m:t>
                            </m:r>
                          </m:num>
                          <m:den>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𝑥</m:t>
                                </m:r>
                              </m:e>
                            </m:acc>
                          </m:den>
                        </m:f>
                      </m:e>
                    </m:d>
                    <m:acc>
                      <m:accPr>
                        <m:chr m:val="̃"/>
                        <m:ctrlPr>
                          <a:rPr lang="en-US" sz="4200" i="1">
                            <a:solidFill>
                              <a:srgbClr val="C00000"/>
                            </a:solidFill>
                            <a:latin typeface="Cambria Math" panose="02040503050406030204" pitchFamily="18" charset="0"/>
                          </a:rPr>
                        </m:ctrlPr>
                      </m:accPr>
                      <m:e>
                        <m:acc>
                          <m:accPr>
                            <m:chr m:val="⃗"/>
                            <m:ctrlPr>
                              <a:rPr lang="en-US" sz="4200" i="1">
                                <a:solidFill>
                                  <a:srgbClr val="C00000"/>
                                </a:solidFill>
                                <a:latin typeface="Cambria Math" panose="02040503050406030204" pitchFamily="18" charset="0"/>
                              </a:rPr>
                            </m:ctrlPr>
                          </m:accPr>
                          <m:e>
                            <m:sSub>
                              <m:sSubPr>
                                <m:ctrlPr>
                                  <a:rPr lang="en-US" sz="4200" i="1">
                                    <a:solidFill>
                                      <a:srgbClr val="C00000"/>
                                    </a:solidFill>
                                    <a:latin typeface="Cambria Math" panose="02040503050406030204" pitchFamily="18" charset="0"/>
                                  </a:rPr>
                                </m:ctrlPr>
                              </m:sSubPr>
                              <m:e>
                                <m:r>
                                  <a:rPr lang="en-US" sz="4200" i="1">
                                    <a:solidFill>
                                      <a:srgbClr val="C00000"/>
                                    </a:solidFill>
                                    <a:latin typeface="Cambria Math" panose="02040503050406030204" pitchFamily="18" charset="0"/>
                                  </a:rPr>
                                  <m:t>𝑒</m:t>
                                </m:r>
                              </m:e>
                              <m:sub>
                                <m:r>
                                  <a:rPr lang="en-US" sz="4200" i="1">
                                    <a:solidFill>
                                      <a:srgbClr val="C00000"/>
                                    </a:solidFill>
                                    <a:latin typeface="Cambria Math" panose="02040503050406030204" pitchFamily="18" charset="0"/>
                                  </a:rPr>
                                  <m:t>𝑡</m:t>
                                </m:r>
                              </m:sub>
                            </m:sSub>
                          </m:e>
                        </m:acc>
                      </m:e>
                    </m:acc>
                    <m:r>
                      <a:rPr lang="en-US" sz="4200" i="1">
                        <a:latin typeface="Cambria Math" panose="02040503050406030204" pitchFamily="18" charset="0"/>
                      </a:rPr>
                      <m:t>+</m:t>
                    </m:r>
                    <m:d>
                      <m:dPr>
                        <m:ctrlPr>
                          <a:rPr lang="en-US" sz="4200" b="0" i="1" smtClean="0">
                            <a:solidFill>
                              <a:schemeClr val="tx1"/>
                            </a:solidFill>
                            <a:latin typeface="Cambria Math" panose="02040503050406030204" pitchFamily="18" charset="0"/>
                          </a:rPr>
                        </m:ctrlPr>
                      </m:dPr>
                      <m:e>
                        <m:f>
                          <m:fPr>
                            <m:ctrlPr>
                              <a:rPr lang="en-US" sz="4200" i="1">
                                <a:latin typeface="Cambria Math" panose="02040503050406030204" pitchFamily="18" charset="0"/>
                              </a:rPr>
                            </m:ctrlPr>
                          </m:fPr>
                          <m:num>
                            <m:sSup>
                              <m:sSupPr>
                                <m:ctrlPr>
                                  <a:rPr lang="en-US" sz="4200" b="0" i="1" smtClean="0">
                                    <a:latin typeface="Cambria Math" panose="02040503050406030204" pitchFamily="18" charset="0"/>
                                  </a:rPr>
                                </m:ctrlPr>
                              </m:sSupPr>
                              <m:e>
                                <m:r>
                                  <a:rPr lang="en-US" sz="4200" i="1">
                                    <a:latin typeface="Cambria Math" panose="02040503050406030204" pitchFamily="18" charset="0"/>
                                  </a:rPr>
                                  <m:t>𝑑</m:t>
                                </m:r>
                              </m:e>
                              <m:sup>
                                <m:r>
                                  <a:rPr lang="en-US" sz="4200" b="0" i="1" smtClean="0">
                                    <a:latin typeface="Cambria Math" panose="02040503050406030204" pitchFamily="18" charset="0"/>
                                  </a:rPr>
                                  <m:t>2</m:t>
                                </m:r>
                              </m:sup>
                            </m:sSup>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num>
                          <m:den>
                            <m:r>
                              <a:rPr lang="en-US" sz="4200" i="1">
                                <a:latin typeface="Cambria Math" panose="02040503050406030204" pitchFamily="18" charset="0"/>
                              </a:rPr>
                              <m:t>𝑑</m:t>
                            </m:r>
                            <m:sSup>
                              <m:sSupPr>
                                <m:ctrlPr>
                                  <a:rPr lang="en-US" sz="4200" b="0" i="1" smtClean="0">
                                    <a:solidFill>
                                      <a:srgbClr val="FFC000"/>
                                    </a:solidFill>
                                    <a:latin typeface="Cambria Math" panose="02040503050406030204" pitchFamily="18" charset="0"/>
                                  </a:rPr>
                                </m:ctrlPr>
                              </m:sSupPr>
                              <m:e>
                                <m:r>
                                  <a:rPr lang="en-US" sz="4200" i="1">
                                    <a:solidFill>
                                      <a:srgbClr val="FFC000"/>
                                    </a:solidFill>
                                    <a:latin typeface="Cambria Math" panose="02040503050406030204" pitchFamily="18" charset="0"/>
                                  </a:rPr>
                                  <m:t>𝜏</m:t>
                                </m:r>
                              </m:e>
                              <m:sup>
                                <m:r>
                                  <a:rPr lang="en-US" sz="4200" b="0" i="1" smtClean="0">
                                    <a:solidFill>
                                      <a:schemeClr val="tx1"/>
                                    </a:solidFill>
                                    <a:latin typeface="Cambria Math" panose="02040503050406030204" pitchFamily="18" charset="0"/>
                                  </a:rPr>
                                  <m:t>2</m:t>
                                </m:r>
                              </m:sup>
                            </m:sSup>
                          </m:den>
                        </m:f>
                        <m:r>
                          <a:rPr lang="en-US" sz="4200" b="0" i="1" smtClean="0">
                            <a:solidFill>
                              <a:schemeClr val="tx1"/>
                            </a:solidFill>
                            <a:latin typeface="Cambria Math" panose="02040503050406030204" pitchFamily="18" charset="0"/>
                          </a:rPr>
                          <m:t>+</m:t>
                        </m:r>
                        <m:sSup>
                          <m:sSupPr>
                            <m:ctrlPr>
                              <a:rPr lang="en-US" sz="4200" b="0" i="1" smtClean="0">
                                <a:solidFill>
                                  <a:schemeClr val="tx1"/>
                                </a:solidFill>
                                <a:latin typeface="Cambria Math" panose="02040503050406030204" pitchFamily="18" charset="0"/>
                              </a:rPr>
                            </m:ctrlPr>
                          </m:sSupPr>
                          <m:e>
                            <m:d>
                              <m:dPr>
                                <m:ctrlPr>
                                  <a:rPr lang="en-US" sz="4200" b="0" i="1" smtClean="0">
                                    <a:solidFill>
                                      <a:schemeClr val="tx1"/>
                                    </a:solidFill>
                                    <a:latin typeface="Cambria Math" panose="02040503050406030204" pitchFamily="18" charset="0"/>
                                  </a:rPr>
                                </m:ctrlPr>
                              </m:dPr>
                              <m:e>
                                <m:f>
                                  <m:fPr>
                                    <m:ctrlPr>
                                      <a:rPr lang="en-US" sz="4200" i="1">
                                        <a:latin typeface="Cambria Math" panose="02040503050406030204" pitchFamily="18" charset="0"/>
                                      </a:rPr>
                                    </m:ctrlPr>
                                  </m:fPr>
                                  <m:num>
                                    <m:r>
                                      <a:rPr lang="en-US" sz="4200" i="1">
                                        <a:latin typeface="Cambria Math" panose="02040503050406030204" pitchFamily="18" charset="0"/>
                                      </a:rPr>
                                      <m:t>𝑑</m:t>
                                    </m:r>
                                    <m:r>
                                      <a:rPr lang="en-US" sz="4200" i="1">
                                        <a:latin typeface="Cambria Math" panose="02040503050406030204" pitchFamily="18" charset="0"/>
                                      </a:rPr>
                                      <m:t> </m:t>
                                    </m:r>
                                    <m:r>
                                      <a:rPr lang="en-US" sz="4200" i="1">
                                        <a:latin typeface="Cambria Math" panose="02040503050406030204" pitchFamily="18" charset="0"/>
                                      </a:rPr>
                                      <m:t>𝑐</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𝑡</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e>
                            </m:d>
                          </m:e>
                          <m:sup>
                            <m:r>
                              <a:rPr lang="en-US" sz="4200" b="0" i="1" smtClean="0">
                                <a:solidFill>
                                  <a:schemeClr val="tx1"/>
                                </a:solidFill>
                                <a:latin typeface="Cambria Math" panose="02040503050406030204" pitchFamily="18" charset="0"/>
                              </a:rPr>
                              <m:t>2</m:t>
                            </m:r>
                          </m:sup>
                        </m:sSup>
                        <m:sSup>
                          <m:sSupPr>
                            <m:ctrlPr>
                              <a:rPr lang="en-US" sz="4200" i="1">
                                <a:latin typeface="Cambria Math" panose="02040503050406030204" pitchFamily="18" charset="0"/>
                              </a:rPr>
                            </m:ctrlPr>
                          </m:sSupPr>
                          <m:e>
                            <m:d>
                              <m:dPr>
                                <m:ctrlPr>
                                  <a:rPr lang="en-US" sz="4200" i="1">
                                    <a:latin typeface="Cambria Math" panose="02040503050406030204" pitchFamily="18" charset="0"/>
                                  </a:rPr>
                                </m:ctrlPr>
                              </m:dPr>
                              <m:e>
                                <m:f>
                                  <m:fPr>
                                    <m:ctrlPr>
                                      <a:rPr lang="en-US" sz="4200" i="1">
                                        <a:latin typeface="Cambria Math" panose="02040503050406030204" pitchFamily="18" charset="0"/>
                                      </a:rPr>
                                    </m:ctrlPr>
                                  </m:fPr>
                                  <m:num>
                                    <m:r>
                                      <a:rPr lang="en-US" sz="4200" i="1">
                                        <a:latin typeface="Cambria Math" panose="02040503050406030204" pitchFamily="18" charset="0"/>
                                      </a:rPr>
                                      <m:t>𝛼</m:t>
                                    </m:r>
                                  </m:num>
                                  <m:den>
                                    <m:sSup>
                                      <m:sSupPr>
                                        <m:ctrlPr>
                                          <a:rPr lang="en-US" sz="4200" i="1">
                                            <a:latin typeface="Cambria Math" panose="02040503050406030204" pitchFamily="18" charset="0"/>
                                          </a:rPr>
                                        </m:ctrlPr>
                                      </m:sSupPr>
                                      <m:e>
                                        <m:r>
                                          <a:rPr lang="en-US" sz="4200" i="1">
                                            <a:latin typeface="Cambria Math" panose="02040503050406030204" pitchFamily="18" charset="0"/>
                                          </a:rPr>
                                          <m:t>𝑐</m:t>
                                        </m:r>
                                      </m:e>
                                      <m:sup>
                                        <m:r>
                                          <a:rPr lang="en-US" sz="4200" i="1">
                                            <a:latin typeface="Cambria Math" panose="02040503050406030204" pitchFamily="18" charset="0"/>
                                          </a:rPr>
                                          <m:t>2</m:t>
                                        </m:r>
                                      </m:sup>
                                    </m:sSup>
                                  </m:den>
                                </m:f>
                              </m:e>
                            </m:d>
                          </m:e>
                          <m:sup>
                            <m:r>
                              <a:rPr lang="en-US" sz="4200" i="1">
                                <a:latin typeface="Cambria Math" panose="02040503050406030204" pitchFamily="18" charset="0"/>
                              </a:rPr>
                              <m:t>2</m:t>
                            </m:r>
                          </m:sup>
                        </m:sSup>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𝑥</m:t>
                            </m:r>
                          </m:e>
                        </m:acc>
                      </m:e>
                    </m:d>
                    <m:acc>
                      <m:accPr>
                        <m:chr m:val="̃"/>
                        <m:ctrlPr>
                          <a:rPr lang="en-US" sz="4200" i="1">
                            <a:solidFill>
                              <a:srgbClr val="C00000"/>
                            </a:solidFill>
                            <a:latin typeface="Cambria Math" panose="02040503050406030204" pitchFamily="18" charset="0"/>
                          </a:rPr>
                        </m:ctrlPr>
                      </m:accPr>
                      <m:e>
                        <m:acc>
                          <m:accPr>
                            <m:chr m:val="⃗"/>
                            <m:ctrlPr>
                              <a:rPr lang="en-US" sz="4200" i="1">
                                <a:solidFill>
                                  <a:srgbClr val="C00000"/>
                                </a:solidFill>
                                <a:latin typeface="Cambria Math" panose="02040503050406030204" pitchFamily="18" charset="0"/>
                              </a:rPr>
                            </m:ctrlPr>
                          </m:accPr>
                          <m:e>
                            <m:sSub>
                              <m:sSubPr>
                                <m:ctrlPr>
                                  <a:rPr lang="en-US" sz="4200" i="1">
                                    <a:solidFill>
                                      <a:srgbClr val="C00000"/>
                                    </a:solidFill>
                                    <a:latin typeface="Cambria Math" panose="02040503050406030204" pitchFamily="18" charset="0"/>
                                  </a:rPr>
                                </m:ctrlPr>
                              </m:sSubPr>
                              <m:e>
                                <m:r>
                                  <a:rPr lang="en-US" sz="4200" i="1">
                                    <a:solidFill>
                                      <a:srgbClr val="C00000"/>
                                    </a:solidFill>
                                    <a:latin typeface="Cambria Math" panose="02040503050406030204" pitchFamily="18" charset="0"/>
                                  </a:rPr>
                                  <m:t>𝑒</m:t>
                                </m:r>
                              </m:e>
                              <m:sub>
                                <m:r>
                                  <a:rPr lang="en-US" sz="4200" i="1">
                                    <a:solidFill>
                                      <a:srgbClr val="C00000"/>
                                    </a:solidFill>
                                    <a:latin typeface="Cambria Math" panose="02040503050406030204" pitchFamily="18" charset="0"/>
                                  </a:rPr>
                                  <m:t>𝑥</m:t>
                                </m:r>
                              </m:sub>
                            </m:sSub>
                          </m:e>
                        </m:acc>
                      </m:e>
                    </m:acc>
                  </m:oMath>
                </a14:m>
                <a:r>
                  <a:rPr lang="en-US" sz="4200" dirty="0"/>
                  <a:t> </a:t>
                </a:r>
              </a:p>
            </p:txBody>
          </p:sp>
        </mc:Choice>
        <mc:Fallback xmlns="">
          <p:sp>
            <p:nvSpPr>
              <p:cNvPr id="9" name="TextBox 8">
                <a:extLst>
                  <a:ext uri="{FF2B5EF4-FFF2-40B4-BE49-F238E27FC236}">
                    <a16:creationId xmlns:a16="http://schemas.microsoft.com/office/drawing/2014/main" id="{B0E5E293-2972-4F6C-ACB5-F4FDAEB5E171}"/>
                  </a:ext>
                </a:extLst>
              </p:cNvPr>
              <p:cNvSpPr txBox="1">
                <a:spLocks noRot="1" noChangeAspect="1" noMove="1" noResize="1" noEditPoints="1" noAdjustHandles="1" noChangeArrowheads="1" noChangeShapeType="1" noTextEdit="1"/>
              </p:cNvSpPr>
              <p:nvPr/>
            </p:nvSpPr>
            <p:spPr>
              <a:xfrm>
                <a:off x="-76200" y="5543550"/>
                <a:ext cx="12553950" cy="1304909"/>
              </a:xfrm>
              <a:prstGeom prst="rect">
                <a:avLst/>
              </a:prstGeom>
              <a:blipFill>
                <a:blip r:embed="rId6"/>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94A9B2-7822-4AC3-B0FE-44B24565100C}"/>
                  </a:ext>
                </a:extLst>
              </p:cNvPr>
              <p:cNvSpPr txBox="1"/>
              <p:nvPr/>
            </p:nvSpPr>
            <p:spPr>
              <a:xfrm>
                <a:off x="7905750" y="4267200"/>
                <a:ext cx="4286250" cy="1026691"/>
              </a:xfrm>
              <a:prstGeom prst="rect">
                <a:avLst/>
              </a:prstGeom>
              <a:noFill/>
              <a:ln w="38100">
                <a:solidFill>
                  <a:schemeClr val="tx1"/>
                </a:solidFill>
              </a:ln>
            </p:spPr>
            <p:txBody>
              <a:bodyPr wrap="square">
                <a:spAutoFit/>
              </a:bodyPr>
              <a:lstStyle/>
              <a:p>
                <a14:m>
                  <m:oMath xmlns:m="http://schemas.openxmlformats.org/officeDocument/2006/math">
                    <m:acc>
                      <m:accPr>
                        <m:chr m:val="̃"/>
                        <m:ctrlPr>
                          <a:rPr lang="en-US" sz="4000" i="1" smtClean="0">
                            <a:solidFill>
                              <a:srgbClr val="FF0000"/>
                            </a:solidFill>
                            <a:latin typeface="Cambria Math" panose="02040503050406030204" pitchFamily="18" charset="0"/>
                          </a:rPr>
                        </m:ctrlPr>
                      </m:accPr>
                      <m:e>
                        <m:sSup>
                          <m:sSupPr>
                            <m:ctrlPr>
                              <a:rPr lang="en-US" sz="4000" i="1">
                                <a:solidFill>
                                  <a:srgbClr val="FF0000"/>
                                </a:solidFill>
                                <a:latin typeface="Cambria Math" panose="02040503050406030204" pitchFamily="18" charset="0"/>
                              </a:rPr>
                            </m:ctrlPr>
                          </m:sSupPr>
                          <m:e>
                            <m:r>
                              <a:rPr lang="en-US" sz="4000" i="1">
                                <a:solidFill>
                                  <a:srgbClr val="FF0000"/>
                                </a:solidFill>
                                <a:latin typeface="Cambria Math" panose="02040503050406030204" pitchFamily="18" charset="0"/>
                              </a:rPr>
                              <m:t>𝑈</m:t>
                            </m:r>
                          </m:e>
                          <m:sup>
                            <m:r>
                              <a:rPr lang="en-US" sz="4000" i="1">
                                <a:solidFill>
                                  <a:srgbClr val="FF0000"/>
                                </a:solidFill>
                                <a:latin typeface="Cambria Math" panose="02040503050406030204" pitchFamily="18" charset="0"/>
                              </a:rPr>
                              <m:t>𝑡</m:t>
                            </m:r>
                          </m:sup>
                        </m:sSup>
                      </m:e>
                    </m:acc>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r>
                      <a:rPr lang="en-US" sz="4000" b="0" i="1" smtClean="0">
                        <a:solidFill>
                          <a:schemeClr val="tx1"/>
                        </a:solidFill>
                        <a:latin typeface="Cambria Math" panose="02040503050406030204" pitchFamily="18" charset="0"/>
                      </a:rPr>
                      <m:t>,  </m:t>
                    </m:r>
                    <m:acc>
                      <m:accPr>
                        <m:chr m:val="̃"/>
                        <m:ctrlPr>
                          <a:rPr lang="en-US" sz="4000" i="1">
                            <a:solidFill>
                              <a:srgbClr val="FF0000"/>
                            </a:solidFill>
                            <a:latin typeface="Cambria Math" panose="02040503050406030204" pitchFamily="18" charset="0"/>
                          </a:rPr>
                        </m:ctrlPr>
                      </m:accPr>
                      <m:e>
                        <m:sSup>
                          <m:sSupPr>
                            <m:ctrlPr>
                              <a:rPr lang="en-US" sz="4000" i="1">
                                <a:solidFill>
                                  <a:srgbClr val="FF0000"/>
                                </a:solidFill>
                                <a:latin typeface="Cambria Math" panose="02040503050406030204" pitchFamily="18" charset="0"/>
                              </a:rPr>
                            </m:ctrlPr>
                          </m:sSupPr>
                          <m:e>
                            <m:r>
                              <a:rPr lang="en-US" sz="4000" i="1">
                                <a:solidFill>
                                  <a:srgbClr val="FF0000"/>
                                </a:solidFill>
                                <a:latin typeface="Cambria Math" panose="02040503050406030204" pitchFamily="18" charset="0"/>
                              </a:rPr>
                              <m:t>𝑈</m:t>
                            </m:r>
                          </m:e>
                          <m:sup>
                            <m:r>
                              <a:rPr lang="en-US" sz="4000" b="0" i="1" smtClean="0">
                                <a:solidFill>
                                  <a:srgbClr val="FF0000"/>
                                </a:solidFill>
                                <a:latin typeface="Cambria Math" panose="02040503050406030204" pitchFamily="18" charset="0"/>
                              </a:rPr>
                              <m:t>𝑥</m:t>
                            </m:r>
                          </m:sup>
                        </m:sSup>
                      </m:e>
                    </m:acc>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𝑥</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𝜏</m:t>
                        </m:r>
                      </m:den>
                    </m:f>
                  </m:oMath>
                </a14:m>
                <a:r>
                  <a:rPr lang="en-CA" sz="4000" dirty="0"/>
                  <a:t> </a:t>
                </a:r>
              </a:p>
            </p:txBody>
          </p:sp>
        </mc:Choice>
        <mc:Fallback xmlns="">
          <p:sp>
            <p:nvSpPr>
              <p:cNvPr id="10" name="TextBox 9">
                <a:extLst>
                  <a:ext uri="{FF2B5EF4-FFF2-40B4-BE49-F238E27FC236}">
                    <a16:creationId xmlns:a16="http://schemas.microsoft.com/office/drawing/2014/main" id="{6994A9B2-7822-4AC3-B0FE-44B24565100C}"/>
                  </a:ext>
                </a:extLst>
              </p:cNvPr>
              <p:cNvSpPr txBox="1">
                <a:spLocks noRot="1" noChangeAspect="1" noMove="1" noResize="1" noEditPoints="1" noAdjustHandles="1" noChangeArrowheads="1" noChangeShapeType="1" noTextEdit="1"/>
              </p:cNvSpPr>
              <p:nvPr/>
            </p:nvSpPr>
            <p:spPr>
              <a:xfrm>
                <a:off x="7905750" y="4267200"/>
                <a:ext cx="4286250" cy="1026691"/>
              </a:xfrm>
              <a:prstGeom prst="rect">
                <a:avLst/>
              </a:prstGeom>
              <a:blipFill>
                <a:blip r:embed="rId7"/>
                <a:stretch>
                  <a:fillRect/>
                </a:stretch>
              </a:blipFill>
              <a:ln w="38100">
                <a:solidFill>
                  <a:schemeClr val="tx1"/>
                </a:solidFill>
              </a:ln>
            </p:spPr>
            <p:txBody>
              <a:bodyPr/>
              <a:lstStyle/>
              <a:p>
                <a:r>
                  <a:rPr lang="en-CA">
                    <a:noFill/>
                  </a:rPr>
                  <a:t> </a:t>
                </a:r>
              </a:p>
            </p:txBody>
          </p:sp>
        </mc:Fallback>
      </mc:AlternateContent>
    </p:spTree>
    <p:extLst>
      <p:ext uri="{BB962C8B-B14F-4D97-AF65-F5344CB8AC3E}">
        <p14:creationId xmlns:p14="http://schemas.microsoft.com/office/powerpoint/2010/main" val="190106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uiExpand="1" build="p"/>
      <p:bldP spid="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98760A-48B6-451B-852F-FAC400CC7A28}"/>
                  </a:ext>
                </a:extLst>
              </p:cNvPr>
              <p:cNvSpPr txBox="1"/>
              <p:nvPr/>
            </p:nvSpPr>
            <p:spPr>
              <a:xfrm>
                <a:off x="-76200" y="1257300"/>
                <a:ext cx="12649200" cy="1333891"/>
              </a:xfrm>
              <a:prstGeom prst="rect">
                <a:avLst/>
              </a:prstGeom>
              <a:noFill/>
              <a:effectLst>
                <a:softEdge rad="127000"/>
              </a:effectLst>
            </p:spPr>
            <p:txBody>
              <a:bodyPr wrap="square" rtlCol="0">
                <a:spAutoFit/>
              </a:bodyPr>
              <a:lstStyle/>
              <a:p>
                <a:pPr>
                  <a:spcAft>
                    <a:spcPts val="1200"/>
                  </a:spcAft>
                </a:pPr>
                <a14:m>
                  <m:oMath xmlns:m="http://schemas.openxmlformats.org/officeDocument/2006/math">
                    <m:f>
                      <m:fPr>
                        <m:ctrlPr>
                          <a:rPr lang="en-US" sz="4200" i="1">
                            <a:latin typeface="Cambria Math" panose="02040503050406030204" pitchFamily="18" charset="0"/>
                          </a:rPr>
                        </m:ctrlPr>
                      </m:fPr>
                      <m:num>
                        <m:r>
                          <a:rPr lang="en-US" sz="4200" i="1">
                            <a:latin typeface="Cambria Math" panose="02040503050406030204" pitchFamily="18" charset="0"/>
                          </a:rPr>
                          <m:t>𝑑</m:t>
                        </m:r>
                        <m:acc>
                          <m:accPr>
                            <m:chr m:val="⃗"/>
                            <m:ctrlPr>
                              <a:rPr lang="en-US" sz="4200" i="1">
                                <a:solidFill>
                                  <a:srgbClr val="7030A0"/>
                                </a:solidFill>
                                <a:latin typeface="Cambria Math" panose="02040503050406030204" pitchFamily="18" charset="0"/>
                              </a:rPr>
                            </m:ctrlPr>
                          </m:accPr>
                          <m:e>
                            <m:r>
                              <a:rPr lang="en-US" sz="4200" i="1">
                                <a:solidFill>
                                  <a:srgbClr val="7030A0"/>
                                </a:solidFill>
                                <a:latin typeface="Cambria Math" panose="02040503050406030204" pitchFamily="18" charset="0"/>
                              </a:rPr>
                              <m:t>𝑈</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r>
                      <a:rPr lang="en-US" sz="4200" i="1">
                        <a:latin typeface="Cambria Math" panose="02040503050406030204" pitchFamily="18" charset="0"/>
                      </a:rPr>
                      <m:t>=</m:t>
                    </m:r>
                    <m:d>
                      <m:dPr>
                        <m:ctrlPr>
                          <a:rPr lang="en-US" sz="4200" i="1">
                            <a:latin typeface="Cambria Math" panose="02040503050406030204" pitchFamily="18" charset="0"/>
                          </a:rPr>
                        </m:ctrlPr>
                      </m:dPr>
                      <m:e>
                        <m:f>
                          <m:fPr>
                            <m:ctrlPr>
                              <a:rPr lang="en-US" sz="4200" i="1">
                                <a:latin typeface="Cambria Math" panose="02040503050406030204" pitchFamily="18" charset="0"/>
                              </a:rPr>
                            </m:ctrlPr>
                          </m:fPr>
                          <m:num>
                            <m:sSup>
                              <m:sSupPr>
                                <m:ctrlPr>
                                  <a:rPr lang="en-US" sz="4200" i="1">
                                    <a:latin typeface="Cambria Math" panose="02040503050406030204" pitchFamily="18" charset="0"/>
                                  </a:rPr>
                                </m:ctrlPr>
                              </m:sSupPr>
                              <m:e>
                                <m:r>
                                  <a:rPr lang="en-US" sz="4200" i="1">
                                    <a:latin typeface="Cambria Math" panose="02040503050406030204" pitchFamily="18" charset="0"/>
                                  </a:rPr>
                                  <m:t>𝑑</m:t>
                                </m:r>
                              </m:e>
                              <m:sup>
                                <m:r>
                                  <a:rPr lang="en-US" sz="4200" i="1">
                                    <a:latin typeface="Cambria Math" panose="02040503050406030204" pitchFamily="18" charset="0"/>
                                  </a:rPr>
                                  <m:t>2</m:t>
                                </m:r>
                              </m:sup>
                            </m:sSup>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num>
                          <m:den>
                            <m:r>
                              <a:rPr lang="en-US" sz="4200" i="1">
                                <a:latin typeface="Cambria Math" panose="02040503050406030204" pitchFamily="18" charset="0"/>
                              </a:rPr>
                              <m:t>𝑑</m:t>
                            </m:r>
                            <m:sSup>
                              <m:sSupPr>
                                <m:ctrlPr>
                                  <a:rPr lang="en-US" sz="4200" i="1">
                                    <a:solidFill>
                                      <a:srgbClr val="FFC000"/>
                                    </a:solidFill>
                                    <a:latin typeface="Cambria Math" panose="02040503050406030204" pitchFamily="18" charset="0"/>
                                  </a:rPr>
                                </m:ctrlPr>
                              </m:sSupPr>
                              <m:e>
                                <m:r>
                                  <a:rPr lang="en-US" sz="4200" i="1">
                                    <a:solidFill>
                                      <a:srgbClr val="FFC000"/>
                                    </a:solidFill>
                                    <a:latin typeface="Cambria Math" panose="02040503050406030204" pitchFamily="18" charset="0"/>
                                  </a:rPr>
                                  <m:t>𝜏</m:t>
                                </m:r>
                              </m:e>
                              <m:sup>
                                <m:r>
                                  <a:rPr lang="en-US" sz="4200" i="1">
                                    <a:latin typeface="Cambria Math" panose="02040503050406030204" pitchFamily="18" charset="0"/>
                                  </a:rPr>
                                  <m:t>2</m:t>
                                </m:r>
                              </m:sup>
                            </m:sSup>
                          </m:den>
                        </m:f>
                        <m:r>
                          <a:rPr lang="en-US" sz="4200" i="1">
                            <a:latin typeface="Cambria Math" panose="02040503050406030204" pitchFamily="18" charset="0"/>
                          </a:rPr>
                          <m:t>+2</m:t>
                        </m:r>
                        <m:f>
                          <m:fPr>
                            <m:ctrlPr>
                              <a:rPr lang="en-US" sz="4200" i="1">
                                <a:latin typeface="Cambria Math" panose="02040503050406030204" pitchFamily="18" charset="0"/>
                              </a:rPr>
                            </m:ctrlPr>
                          </m:fPr>
                          <m:num>
                            <m:r>
                              <a:rPr lang="en-US" sz="4200" i="1">
                                <a:latin typeface="Cambria Math" panose="02040503050406030204" pitchFamily="18" charset="0"/>
                              </a:rPr>
                              <m:t>𝑑</m:t>
                            </m:r>
                            <m:r>
                              <a:rPr lang="en-US" sz="4200" i="1">
                                <a:latin typeface="Cambria Math" panose="02040503050406030204" pitchFamily="18" charset="0"/>
                              </a:rPr>
                              <m:t> </m:t>
                            </m:r>
                            <m:r>
                              <a:rPr lang="en-US" sz="4200" i="1">
                                <a:latin typeface="Cambria Math" panose="02040503050406030204" pitchFamily="18" charset="0"/>
                              </a:rPr>
                              <m:t>𝑐</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𝑡</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f>
                          <m:fPr>
                            <m:ctrlPr>
                              <a:rPr lang="en-US" sz="4200" i="1">
                                <a:latin typeface="Cambria Math" panose="02040503050406030204" pitchFamily="18" charset="0"/>
                              </a:rPr>
                            </m:ctrlPr>
                          </m:fPr>
                          <m:num>
                            <m:r>
                              <a:rPr lang="en-US" sz="4200" i="1">
                                <a:latin typeface="Cambria Math" panose="02040503050406030204" pitchFamily="18" charset="0"/>
                              </a:rPr>
                              <m:t>𝑑</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𝑥</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f>
                          <m:fPr>
                            <m:ctrlPr>
                              <a:rPr lang="en-US" sz="4200" i="1">
                                <a:latin typeface="Cambria Math" panose="02040503050406030204" pitchFamily="18" charset="0"/>
                              </a:rPr>
                            </m:ctrlPr>
                          </m:fPr>
                          <m:num>
                            <m:r>
                              <a:rPr lang="en-US" sz="4200" i="1">
                                <a:latin typeface="Cambria Math" panose="02040503050406030204" pitchFamily="18" charset="0"/>
                              </a:rPr>
                              <m:t>1</m:t>
                            </m:r>
                          </m:num>
                          <m:den>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𝑥</m:t>
                                </m:r>
                              </m:e>
                            </m:acc>
                          </m:den>
                        </m:f>
                      </m:e>
                    </m:d>
                    <m:acc>
                      <m:accPr>
                        <m:chr m:val="̃"/>
                        <m:ctrlPr>
                          <a:rPr lang="en-US" sz="4200" i="1">
                            <a:solidFill>
                              <a:srgbClr val="C00000"/>
                            </a:solidFill>
                            <a:latin typeface="Cambria Math" panose="02040503050406030204" pitchFamily="18" charset="0"/>
                          </a:rPr>
                        </m:ctrlPr>
                      </m:accPr>
                      <m:e>
                        <m:acc>
                          <m:accPr>
                            <m:chr m:val="⃗"/>
                            <m:ctrlPr>
                              <a:rPr lang="en-US" sz="4200" i="1">
                                <a:solidFill>
                                  <a:srgbClr val="C00000"/>
                                </a:solidFill>
                                <a:latin typeface="Cambria Math" panose="02040503050406030204" pitchFamily="18" charset="0"/>
                              </a:rPr>
                            </m:ctrlPr>
                          </m:accPr>
                          <m:e>
                            <m:sSub>
                              <m:sSubPr>
                                <m:ctrlPr>
                                  <a:rPr lang="en-US" sz="4200" i="1">
                                    <a:solidFill>
                                      <a:srgbClr val="C00000"/>
                                    </a:solidFill>
                                    <a:latin typeface="Cambria Math" panose="02040503050406030204" pitchFamily="18" charset="0"/>
                                  </a:rPr>
                                </m:ctrlPr>
                              </m:sSubPr>
                              <m:e>
                                <m:r>
                                  <a:rPr lang="en-US" sz="4200" i="1">
                                    <a:solidFill>
                                      <a:srgbClr val="C00000"/>
                                    </a:solidFill>
                                    <a:latin typeface="Cambria Math" panose="02040503050406030204" pitchFamily="18" charset="0"/>
                                  </a:rPr>
                                  <m:t>𝑒</m:t>
                                </m:r>
                              </m:e>
                              <m:sub>
                                <m:r>
                                  <a:rPr lang="en-US" sz="4200" i="1">
                                    <a:solidFill>
                                      <a:srgbClr val="C00000"/>
                                    </a:solidFill>
                                    <a:latin typeface="Cambria Math" panose="02040503050406030204" pitchFamily="18" charset="0"/>
                                  </a:rPr>
                                  <m:t>𝑡</m:t>
                                </m:r>
                              </m:sub>
                            </m:sSub>
                          </m:e>
                        </m:acc>
                      </m:e>
                    </m:acc>
                    <m:r>
                      <a:rPr lang="en-US" sz="4200" i="1">
                        <a:latin typeface="Cambria Math" panose="02040503050406030204" pitchFamily="18" charset="0"/>
                      </a:rPr>
                      <m:t>+</m:t>
                    </m:r>
                    <m:d>
                      <m:dPr>
                        <m:ctrlPr>
                          <a:rPr lang="en-US" sz="4200" i="1">
                            <a:latin typeface="Cambria Math" panose="02040503050406030204" pitchFamily="18" charset="0"/>
                          </a:rPr>
                        </m:ctrlPr>
                      </m:dPr>
                      <m:e>
                        <m:f>
                          <m:fPr>
                            <m:ctrlPr>
                              <a:rPr lang="en-US" sz="4200" i="1">
                                <a:latin typeface="Cambria Math" panose="02040503050406030204" pitchFamily="18" charset="0"/>
                              </a:rPr>
                            </m:ctrlPr>
                          </m:fPr>
                          <m:num>
                            <m:sSup>
                              <m:sSupPr>
                                <m:ctrlPr>
                                  <a:rPr lang="en-US" sz="4200" i="1">
                                    <a:latin typeface="Cambria Math" panose="02040503050406030204" pitchFamily="18" charset="0"/>
                                  </a:rPr>
                                </m:ctrlPr>
                              </m:sSupPr>
                              <m:e>
                                <m:r>
                                  <a:rPr lang="en-US" sz="4200" i="1">
                                    <a:latin typeface="Cambria Math" panose="02040503050406030204" pitchFamily="18" charset="0"/>
                                  </a:rPr>
                                  <m:t>𝑑</m:t>
                                </m:r>
                              </m:e>
                              <m:sup>
                                <m:r>
                                  <a:rPr lang="en-US" sz="4200" i="1">
                                    <a:latin typeface="Cambria Math" panose="02040503050406030204" pitchFamily="18" charset="0"/>
                                  </a:rPr>
                                  <m:t>2</m:t>
                                </m:r>
                              </m:sup>
                            </m:sSup>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num>
                          <m:den>
                            <m:r>
                              <a:rPr lang="en-US" sz="4200" i="1">
                                <a:latin typeface="Cambria Math" panose="02040503050406030204" pitchFamily="18" charset="0"/>
                              </a:rPr>
                              <m:t>𝑑</m:t>
                            </m:r>
                            <m:sSup>
                              <m:sSupPr>
                                <m:ctrlPr>
                                  <a:rPr lang="en-US" sz="4200" i="1">
                                    <a:solidFill>
                                      <a:srgbClr val="FFC000"/>
                                    </a:solidFill>
                                    <a:latin typeface="Cambria Math" panose="02040503050406030204" pitchFamily="18" charset="0"/>
                                  </a:rPr>
                                </m:ctrlPr>
                              </m:sSupPr>
                              <m:e>
                                <m:r>
                                  <a:rPr lang="en-US" sz="4200" i="1">
                                    <a:solidFill>
                                      <a:srgbClr val="FFC000"/>
                                    </a:solidFill>
                                    <a:latin typeface="Cambria Math" panose="02040503050406030204" pitchFamily="18" charset="0"/>
                                  </a:rPr>
                                  <m:t>𝜏</m:t>
                                </m:r>
                              </m:e>
                              <m:sup>
                                <m:r>
                                  <a:rPr lang="en-US" sz="4200" i="1">
                                    <a:latin typeface="Cambria Math" panose="02040503050406030204" pitchFamily="18" charset="0"/>
                                  </a:rPr>
                                  <m:t>2</m:t>
                                </m:r>
                              </m:sup>
                            </m:sSup>
                          </m:den>
                        </m:f>
                        <m:r>
                          <a:rPr lang="en-US" sz="4200" i="1">
                            <a:latin typeface="Cambria Math" panose="02040503050406030204" pitchFamily="18" charset="0"/>
                          </a:rPr>
                          <m:t>+</m:t>
                        </m:r>
                        <m:sSup>
                          <m:sSupPr>
                            <m:ctrlPr>
                              <a:rPr lang="en-US" sz="4200" i="1">
                                <a:latin typeface="Cambria Math" panose="02040503050406030204" pitchFamily="18" charset="0"/>
                              </a:rPr>
                            </m:ctrlPr>
                          </m:sSupPr>
                          <m:e>
                            <m:d>
                              <m:dPr>
                                <m:ctrlPr>
                                  <a:rPr lang="en-US" sz="4200" i="1">
                                    <a:latin typeface="Cambria Math" panose="02040503050406030204" pitchFamily="18" charset="0"/>
                                  </a:rPr>
                                </m:ctrlPr>
                              </m:dPr>
                              <m:e>
                                <m:f>
                                  <m:fPr>
                                    <m:ctrlPr>
                                      <a:rPr lang="en-US" sz="4200" i="1">
                                        <a:latin typeface="Cambria Math" panose="02040503050406030204" pitchFamily="18" charset="0"/>
                                      </a:rPr>
                                    </m:ctrlPr>
                                  </m:fPr>
                                  <m:num>
                                    <m:r>
                                      <a:rPr lang="en-US" sz="4200" i="1">
                                        <a:latin typeface="Cambria Math" panose="02040503050406030204" pitchFamily="18" charset="0"/>
                                      </a:rPr>
                                      <m:t>𝑑</m:t>
                                    </m:r>
                                    <m:r>
                                      <a:rPr lang="en-US" sz="4200" i="1">
                                        <a:latin typeface="Cambria Math" panose="02040503050406030204" pitchFamily="18" charset="0"/>
                                      </a:rPr>
                                      <m:t> </m:t>
                                    </m:r>
                                    <m:r>
                                      <a:rPr lang="en-US" sz="4200" i="1">
                                        <a:latin typeface="Cambria Math" panose="02040503050406030204" pitchFamily="18" charset="0"/>
                                      </a:rPr>
                                      <m:t>𝑐</m:t>
                                    </m:r>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𝑡</m:t>
                                        </m:r>
                                      </m:e>
                                    </m:acc>
                                  </m:num>
                                  <m:den>
                                    <m:r>
                                      <a:rPr lang="en-US" sz="4200" i="1">
                                        <a:latin typeface="Cambria Math" panose="02040503050406030204" pitchFamily="18" charset="0"/>
                                      </a:rPr>
                                      <m:t>𝑑</m:t>
                                    </m:r>
                                    <m:r>
                                      <a:rPr lang="en-US" sz="4200" i="1">
                                        <a:solidFill>
                                          <a:srgbClr val="FFC000"/>
                                        </a:solidFill>
                                        <a:latin typeface="Cambria Math" panose="02040503050406030204" pitchFamily="18" charset="0"/>
                                      </a:rPr>
                                      <m:t>𝜏</m:t>
                                    </m:r>
                                  </m:den>
                                </m:f>
                              </m:e>
                            </m:d>
                          </m:e>
                          <m:sup>
                            <m:r>
                              <a:rPr lang="en-US" sz="4200" i="1">
                                <a:latin typeface="Cambria Math" panose="02040503050406030204" pitchFamily="18" charset="0"/>
                              </a:rPr>
                              <m:t>2</m:t>
                            </m:r>
                          </m:sup>
                        </m:sSup>
                        <m:sSup>
                          <m:sSupPr>
                            <m:ctrlPr>
                              <a:rPr lang="en-US" sz="4200" i="1">
                                <a:latin typeface="Cambria Math" panose="02040503050406030204" pitchFamily="18" charset="0"/>
                              </a:rPr>
                            </m:ctrlPr>
                          </m:sSupPr>
                          <m:e>
                            <m:d>
                              <m:dPr>
                                <m:ctrlPr>
                                  <a:rPr lang="en-US" sz="4200" i="1">
                                    <a:latin typeface="Cambria Math" panose="02040503050406030204" pitchFamily="18" charset="0"/>
                                  </a:rPr>
                                </m:ctrlPr>
                              </m:dPr>
                              <m:e>
                                <m:f>
                                  <m:fPr>
                                    <m:ctrlPr>
                                      <a:rPr lang="en-US" sz="4200" i="1">
                                        <a:latin typeface="Cambria Math" panose="02040503050406030204" pitchFamily="18" charset="0"/>
                                      </a:rPr>
                                    </m:ctrlPr>
                                  </m:fPr>
                                  <m:num>
                                    <m:r>
                                      <a:rPr lang="en-US" sz="4200" i="1">
                                        <a:latin typeface="Cambria Math" panose="02040503050406030204" pitchFamily="18" charset="0"/>
                                      </a:rPr>
                                      <m:t>𝛼</m:t>
                                    </m:r>
                                  </m:num>
                                  <m:den>
                                    <m:sSup>
                                      <m:sSupPr>
                                        <m:ctrlPr>
                                          <a:rPr lang="en-US" sz="4200" i="1">
                                            <a:latin typeface="Cambria Math" panose="02040503050406030204" pitchFamily="18" charset="0"/>
                                          </a:rPr>
                                        </m:ctrlPr>
                                      </m:sSupPr>
                                      <m:e>
                                        <m:r>
                                          <a:rPr lang="en-US" sz="4200" i="1">
                                            <a:latin typeface="Cambria Math" panose="02040503050406030204" pitchFamily="18" charset="0"/>
                                          </a:rPr>
                                          <m:t>𝑐</m:t>
                                        </m:r>
                                      </m:e>
                                      <m:sup>
                                        <m:r>
                                          <a:rPr lang="en-US" sz="4200" i="1">
                                            <a:latin typeface="Cambria Math" panose="02040503050406030204" pitchFamily="18" charset="0"/>
                                          </a:rPr>
                                          <m:t>2</m:t>
                                        </m:r>
                                      </m:sup>
                                    </m:sSup>
                                  </m:den>
                                </m:f>
                              </m:e>
                            </m:d>
                          </m:e>
                          <m:sup>
                            <m:r>
                              <a:rPr lang="en-US" sz="4200" i="1">
                                <a:latin typeface="Cambria Math" panose="02040503050406030204" pitchFamily="18" charset="0"/>
                              </a:rPr>
                              <m:t>2</m:t>
                            </m:r>
                          </m:sup>
                        </m:sSup>
                        <m:acc>
                          <m:accPr>
                            <m:chr m:val="̃"/>
                            <m:ctrlPr>
                              <a:rPr lang="en-US" sz="4200" i="1">
                                <a:solidFill>
                                  <a:srgbClr val="FF0000"/>
                                </a:solidFill>
                                <a:latin typeface="Cambria Math" panose="02040503050406030204" pitchFamily="18" charset="0"/>
                              </a:rPr>
                            </m:ctrlPr>
                          </m:accPr>
                          <m:e>
                            <m:r>
                              <a:rPr lang="en-US" sz="4200" i="1">
                                <a:solidFill>
                                  <a:srgbClr val="FF0000"/>
                                </a:solidFill>
                                <a:latin typeface="Cambria Math" panose="02040503050406030204" pitchFamily="18" charset="0"/>
                              </a:rPr>
                              <m:t>𝑥</m:t>
                            </m:r>
                          </m:e>
                        </m:acc>
                      </m:e>
                    </m:d>
                    <m:acc>
                      <m:accPr>
                        <m:chr m:val="̃"/>
                        <m:ctrlPr>
                          <a:rPr lang="en-US" sz="4200" i="1">
                            <a:solidFill>
                              <a:srgbClr val="C00000"/>
                            </a:solidFill>
                            <a:latin typeface="Cambria Math" panose="02040503050406030204" pitchFamily="18" charset="0"/>
                          </a:rPr>
                        </m:ctrlPr>
                      </m:accPr>
                      <m:e>
                        <m:acc>
                          <m:accPr>
                            <m:chr m:val="⃗"/>
                            <m:ctrlPr>
                              <a:rPr lang="en-US" sz="4200" i="1">
                                <a:solidFill>
                                  <a:srgbClr val="C00000"/>
                                </a:solidFill>
                                <a:latin typeface="Cambria Math" panose="02040503050406030204" pitchFamily="18" charset="0"/>
                              </a:rPr>
                            </m:ctrlPr>
                          </m:accPr>
                          <m:e>
                            <m:sSub>
                              <m:sSubPr>
                                <m:ctrlPr>
                                  <a:rPr lang="en-US" sz="4200" i="1">
                                    <a:solidFill>
                                      <a:srgbClr val="C00000"/>
                                    </a:solidFill>
                                    <a:latin typeface="Cambria Math" panose="02040503050406030204" pitchFamily="18" charset="0"/>
                                  </a:rPr>
                                </m:ctrlPr>
                              </m:sSubPr>
                              <m:e>
                                <m:r>
                                  <a:rPr lang="en-US" sz="4200" i="1">
                                    <a:solidFill>
                                      <a:srgbClr val="C00000"/>
                                    </a:solidFill>
                                    <a:latin typeface="Cambria Math" panose="02040503050406030204" pitchFamily="18" charset="0"/>
                                  </a:rPr>
                                  <m:t>𝑒</m:t>
                                </m:r>
                              </m:e>
                              <m:sub>
                                <m:r>
                                  <a:rPr lang="en-US" sz="4200" i="1">
                                    <a:solidFill>
                                      <a:srgbClr val="C00000"/>
                                    </a:solidFill>
                                    <a:latin typeface="Cambria Math" panose="02040503050406030204" pitchFamily="18" charset="0"/>
                                  </a:rPr>
                                  <m:t>𝑥</m:t>
                                </m:r>
                              </m:sub>
                            </m:sSub>
                          </m:e>
                        </m:acc>
                      </m:e>
                    </m:acc>
                  </m:oMath>
                </a14:m>
                <a:r>
                  <a:rPr lang="en-US" sz="4200" dirty="0"/>
                  <a:t> </a:t>
                </a:r>
              </a:p>
            </p:txBody>
          </p:sp>
        </mc:Choice>
        <mc:Fallback xmlns="">
          <p:sp>
            <p:nvSpPr>
              <p:cNvPr id="4" name="TextBox 3">
                <a:extLst>
                  <a:ext uri="{FF2B5EF4-FFF2-40B4-BE49-F238E27FC236}">
                    <a16:creationId xmlns:a16="http://schemas.microsoft.com/office/drawing/2014/main" id="{4398760A-48B6-451B-852F-FAC400CC7A28}"/>
                  </a:ext>
                </a:extLst>
              </p:cNvPr>
              <p:cNvSpPr txBox="1">
                <a:spLocks noRot="1" noChangeAspect="1" noMove="1" noResize="1" noEditPoints="1" noAdjustHandles="1" noChangeArrowheads="1" noChangeShapeType="1" noTextEdit="1"/>
              </p:cNvSpPr>
              <p:nvPr/>
            </p:nvSpPr>
            <p:spPr>
              <a:xfrm>
                <a:off x="-76200" y="1257300"/>
                <a:ext cx="12649200" cy="1333891"/>
              </a:xfrm>
              <a:prstGeom prst="rect">
                <a:avLst/>
              </a:prstGeom>
              <a:blipFill>
                <a:blip r:embed="rId3"/>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E2266C-CD76-4598-8D24-379AEFB2B545}"/>
                  </a:ext>
                </a:extLst>
              </p:cNvPr>
              <p:cNvSpPr txBox="1"/>
              <p:nvPr/>
            </p:nvSpPr>
            <p:spPr>
              <a:xfrm>
                <a:off x="857250" y="0"/>
                <a:ext cx="5791200" cy="1124282"/>
              </a:xfrm>
              <a:prstGeom prst="rect">
                <a:avLst/>
              </a:prstGeom>
              <a:noFill/>
              <a:effectLst>
                <a:softEdge rad="127000"/>
              </a:effectLst>
            </p:spPr>
            <p:txBody>
              <a:bodyPr wrap="square" rtlCol="0">
                <a:spAutoFit/>
              </a:bodyPr>
              <a:lstStyle/>
              <a:p>
                <a:pPr>
                  <a:spcAft>
                    <a:spcPts val="1200"/>
                  </a:spcAft>
                </a:pPr>
                <a14:m>
                  <m:oMath xmlns:m="http://schemas.openxmlformats.org/officeDocument/2006/math">
                    <m:r>
                      <a:rPr lang="en-US" sz="4300" i="1" smtClean="0">
                        <a:latin typeface="Cambria Math" panose="02040503050406030204" pitchFamily="18" charset="0"/>
                      </a:rPr>
                      <m:t>𝑐</m:t>
                    </m:r>
                    <m:acc>
                      <m:accPr>
                        <m:chr m:val="̃"/>
                        <m:ctrlPr>
                          <a:rPr lang="en-US" sz="4300" i="1">
                            <a:solidFill>
                              <a:srgbClr val="FF0000"/>
                            </a:solidFill>
                            <a:latin typeface="Cambria Math" panose="02040503050406030204" pitchFamily="18" charset="0"/>
                          </a:rPr>
                        </m:ctrlPr>
                      </m:accPr>
                      <m:e>
                        <m:r>
                          <a:rPr lang="en-US" sz="4300" i="1">
                            <a:solidFill>
                              <a:srgbClr val="FF0000"/>
                            </a:solidFill>
                            <a:latin typeface="Cambria Math" panose="02040503050406030204" pitchFamily="18" charset="0"/>
                          </a:rPr>
                          <m:t>𝑡</m:t>
                        </m:r>
                      </m:e>
                    </m:acc>
                    <m:r>
                      <a:rPr lang="en-US" sz="4300" i="1">
                        <a:latin typeface="Cambria Math" panose="02040503050406030204" pitchFamily="18" charset="0"/>
                      </a:rPr>
                      <m:t>=</m:t>
                    </m:r>
                    <m:r>
                      <a:rPr lang="en-US" sz="4300" b="0" i="1" smtClean="0">
                        <a:latin typeface="Cambria Math" panose="02040503050406030204" pitchFamily="18" charset="0"/>
                      </a:rPr>
                      <m:t>𝑐</m:t>
                    </m:r>
                    <m:r>
                      <a:rPr lang="en-US" sz="4300" i="1">
                        <a:solidFill>
                          <a:srgbClr val="FFC000"/>
                        </a:solidFill>
                        <a:latin typeface="Cambria Math" panose="02040503050406030204" pitchFamily="18" charset="0"/>
                      </a:rPr>
                      <m:t>𝜏</m:t>
                    </m:r>
                    <m:r>
                      <a:rPr lang="en-US" sz="4300" b="0" i="1" smtClean="0">
                        <a:solidFill>
                          <a:schemeClr val="tx1"/>
                        </a:solidFill>
                        <a:latin typeface="Cambria Math" panose="02040503050406030204" pitchFamily="18" charset="0"/>
                      </a:rPr>
                      <m:t>,   </m:t>
                    </m:r>
                    <m:acc>
                      <m:accPr>
                        <m:chr m:val="̃"/>
                        <m:ctrlPr>
                          <a:rPr lang="en-US" sz="4300" i="1">
                            <a:solidFill>
                              <a:srgbClr val="FF0000"/>
                            </a:solidFill>
                            <a:latin typeface="Cambria Math" panose="02040503050406030204" pitchFamily="18" charset="0"/>
                          </a:rPr>
                        </m:ctrlPr>
                      </m:accPr>
                      <m:e>
                        <m:r>
                          <a:rPr lang="en-US" sz="4300" i="1">
                            <a:solidFill>
                              <a:srgbClr val="FF0000"/>
                            </a:solidFill>
                            <a:latin typeface="Cambria Math" panose="02040503050406030204" pitchFamily="18" charset="0"/>
                          </a:rPr>
                          <m:t>𝑥</m:t>
                        </m:r>
                      </m:e>
                    </m:acc>
                    <m:r>
                      <a:rPr lang="en-US" sz="4300" b="0" i="1" smtClean="0">
                        <a:solidFill>
                          <a:schemeClr val="tx1"/>
                        </a:solidFill>
                        <a:latin typeface="Cambria Math" panose="02040503050406030204" pitchFamily="18" charset="0"/>
                      </a:rPr>
                      <m:t>=</m:t>
                    </m:r>
                    <m:f>
                      <m:fPr>
                        <m:ctrlPr>
                          <a:rPr lang="en-US" sz="4300" b="0" i="1" smtClean="0">
                            <a:solidFill>
                              <a:schemeClr val="tx1"/>
                            </a:solidFill>
                            <a:latin typeface="Cambria Math" panose="02040503050406030204" pitchFamily="18" charset="0"/>
                          </a:rPr>
                        </m:ctrlPr>
                      </m:fPr>
                      <m:num>
                        <m:sSup>
                          <m:sSupPr>
                            <m:ctrlPr>
                              <a:rPr lang="en-US" sz="4300" b="0" i="1" smtClean="0">
                                <a:solidFill>
                                  <a:schemeClr val="tx1"/>
                                </a:solidFill>
                                <a:latin typeface="Cambria Math" panose="02040503050406030204" pitchFamily="18" charset="0"/>
                              </a:rPr>
                            </m:ctrlPr>
                          </m:sSupPr>
                          <m:e>
                            <m:r>
                              <a:rPr lang="en-US" sz="4300" b="0" i="1" smtClean="0">
                                <a:solidFill>
                                  <a:schemeClr val="tx1"/>
                                </a:solidFill>
                                <a:latin typeface="Cambria Math" panose="02040503050406030204" pitchFamily="18" charset="0"/>
                              </a:rPr>
                              <m:t>𝑐</m:t>
                            </m:r>
                          </m:e>
                          <m:sup>
                            <m:r>
                              <a:rPr lang="en-US" sz="4300" b="0" i="1" smtClean="0">
                                <a:solidFill>
                                  <a:schemeClr val="tx1"/>
                                </a:solidFill>
                                <a:latin typeface="Cambria Math" panose="02040503050406030204" pitchFamily="18" charset="0"/>
                              </a:rPr>
                              <m:t>2</m:t>
                            </m:r>
                          </m:sup>
                        </m:sSup>
                      </m:num>
                      <m:den>
                        <m:r>
                          <a:rPr lang="en-US" sz="4300" b="0" i="1" smtClean="0">
                            <a:solidFill>
                              <a:schemeClr val="tx1"/>
                            </a:solidFill>
                            <a:latin typeface="Cambria Math" panose="02040503050406030204" pitchFamily="18" charset="0"/>
                          </a:rPr>
                          <m:t>𝛼</m:t>
                        </m:r>
                      </m:den>
                    </m:f>
                    <m:r>
                      <a:rPr lang="en-US" sz="4300" b="0" i="1" smtClean="0">
                        <a:solidFill>
                          <a:schemeClr val="tx1"/>
                        </a:solidFill>
                        <a:latin typeface="Cambria Math" panose="02040503050406030204" pitchFamily="18" charset="0"/>
                      </a:rPr>
                      <m:t>=</m:t>
                    </m:r>
                    <m:r>
                      <a:rPr lang="en-US" sz="4300" b="0" i="1" smtClean="0">
                        <a:solidFill>
                          <a:schemeClr val="tx1"/>
                        </a:solidFill>
                        <a:latin typeface="Cambria Math" panose="02040503050406030204" pitchFamily="18" charset="0"/>
                      </a:rPr>
                      <m:t>𝐷</m:t>
                    </m:r>
                  </m:oMath>
                </a14:m>
                <a:r>
                  <a:rPr lang="en-US" sz="4800" dirty="0"/>
                  <a:t> </a:t>
                </a:r>
              </a:p>
            </p:txBody>
          </p:sp>
        </mc:Choice>
        <mc:Fallback xmlns="">
          <p:sp>
            <p:nvSpPr>
              <p:cNvPr id="5" name="TextBox 4">
                <a:extLst>
                  <a:ext uri="{FF2B5EF4-FFF2-40B4-BE49-F238E27FC236}">
                    <a16:creationId xmlns:a16="http://schemas.microsoft.com/office/drawing/2014/main" id="{9AE2266C-CD76-4598-8D24-379AEFB2B545}"/>
                  </a:ext>
                </a:extLst>
              </p:cNvPr>
              <p:cNvSpPr txBox="1">
                <a:spLocks noRot="1" noChangeAspect="1" noMove="1" noResize="1" noEditPoints="1" noAdjustHandles="1" noChangeArrowheads="1" noChangeShapeType="1" noTextEdit="1"/>
              </p:cNvSpPr>
              <p:nvPr/>
            </p:nvSpPr>
            <p:spPr>
              <a:xfrm>
                <a:off x="857250" y="0"/>
                <a:ext cx="5791200" cy="1124282"/>
              </a:xfrm>
              <a:prstGeom prst="rect">
                <a:avLst/>
              </a:prstGeom>
              <a:blipFill>
                <a:blip r:embed="rId4"/>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B1ACD9D-B207-44FE-AEDA-1E6DAFA7579C}"/>
                  </a:ext>
                </a:extLst>
              </p:cNvPr>
              <p:cNvSpPr txBox="1"/>
              <p:nvPr/>
            </p:nvSpPr>
            <p:spPr>
              <a:xfrm>
                <a:off x="133350" y="3086100"/>
                <a:ext cx="9353550" cy="2292359"/>
              </a:xfrm>
              <a:prstGeom prst="rect">
                <a:avLst/>
              </a:prstGeom>
              <a:noFill/>
              <a:effectLst>
                <a:softEdge rad="127000"/>
              </a:effectLst>
            </p:spPr>
            <p:txBody>
              <a:bodyPr wrap="square" rtlCol="0">
                <a:spAutoFit/>
              </a:bodyPr>
              <a:lstStyle/>
              <a:p>
                <a:pPr>
                  <a:spcAft>
                    <a:spcPts val="1200"/>
                  </a:spcAft>
                </a:pPr>
                <a14:m>
                  <m:oMath xmlns:m="http://schemas.openxmlformats.org/officeDocument/2006/math">
                    <m:f>
                      <m:fPr>
                        <m:ctrlPr>
                          <a:rPr lang="en-US" sz="4300" i="1" smtClean="0">
                            <a:latin typeface="Cambria Math" panose="02040503050406030204" pitchFamily="18" charset="0"/>
                          </a:rPr>
                        </m:ctrlPr>
                      </m:fPr>
                      <m:num>
                        <m:r>
                          <a:rPr lang="en-US" sz="4300" i="1">
                            <a:latin typeface="Cambria Math" panose="02040503050406030204" pitchFamily="18" charset="0"/>
                          </a:rPr>
                          <m:t>𝑑</m:t>
                        </m:r>
                        <m:acc>
                          <m:accPr>
                            <m:chr m:val="⃗"/>
                            <m:ctrlPr>
                              <a:rPr lang="en-US" sz="4300" i="1">
                                <a:solidFill>
                                  <a:srgbClr val="7030A0"/>
                                </a:solidFill>
                                <a:latin typeface="Cambria Math" panose="02040503050406030204" pitchFamily="18" charset="0"/>
                              </a:rPr>
                            </m:ctrlPr>
                          </m:accPr>
                          <m:e>
                            <m:r>
                              <a:rPr lang="en-US" sz="4300" i="1">
                                <a:solidFill>
                                  <a:srgbClr val="7030A0"/>
                                </a:solidFill>
                                <a:latin typeface="Cambria Math" panose="02040503050406030204" pitchFamily="18" charset="0"/>
                              </a:rPr>
                              <m:t>𝑈</m:t>
                            </m:r>
                          </m:e>
                        </m:acc>
                      </m:num>
                      <m:den>
                        <m:r>
                          <a:rPr lang="en-US" sz="4300" i="1">
                            <a:latin typeface="Cambria Math" panose="02040503050406030204" pitchFamily="18" charset="0"/>
                          </a:rPr>
                          <m:t>𝑑</m:t>
                        </m:r>
                        <m:r>
                          <a:rPr lang="en-US" sz="4300" i="1">
                            <a:solidFill>
                              <a:srgbClr val="FFC000"/>
                            </a:solidFill>
                            <a:latin typeface="Cambria Math" panose="02040503050406030204" pitchFamily="18" charset="0"/>
                          </a:rPr>
                          <m:t>𝜏</m:t>
                        </m:r>
                      </m:den>
                    </m:f>
                    <m:r>
                      <a:rPr lang="en-US" sz="4300" i="1">
                        <a:latin typeface="Cambria Math" panose="02040503050406030204" pitchFamily="18" charset="0"/>
                      </a:rPr>
                      <m:t>=</m:t>
                    </m:r>
                    <m:d>
                      <m:dPr>
                        <m:ctrlPr>
                          <a:rPr lang="en-US" sz="4300" b="0" i="1" smtClean="0">
                            <a:solidFill>
                              <a:schemeClr val="tx1"/>
                            </a:solidFill>
                            <a:latin typeface="Cambria Math" panose="02040503050406030204" pitchFamily="18" charset="0"/>
                          </a:rPr>
                        </m:ctrlPr>
                      </m:dPr>
                      <m:e>
                        <m:r>
                          <a:rPr lang="en-US" sz="4300" b="0" i="1" smtClean="0">
                            <a:latin typeface="Cambria Math" panose="02040503050406030204" pitchFamily="18" charset="0"/>
                          </a:rPr>
                          <m:t>0</m:t>
                        </m:r>
                        <m:r>
                          <a:rPr lang="en-US" sz="4300" b="0" i="1" smtClean="0">
                            <a:solidFill>
                              <a:schemeClr val="tx1"/>
                            </a:solidFill>
                            <a:latin typeface="Cambria Math" panose="02040503050406030204" pitchFamily="18" charset="0"/>
                          </a:rPr>
                          <m:t>+</m:t>
                        </m:r>
                        <m:r>
                          <a:rPr lang="en-US" sz="4300" b="0" i="1" smtClean="0">
                            <a:latin typeface="Cambria Math" panose="02040503050406030204" pitchFamily="18" charset="0"/>
                          </a:rPr>
                          <m:t>0</m:t>
                        </m:r>
                      </m:e>
                    </m:d>
                    <m:acc>
                      <m:accPr>
                        <m:chr m:val="̃"/>
                        <m:ctrlPr>
                          <a:rPr lang="en-US" sz="4300" i="1">
                            <a:solidFill>
                              <a:srgbClr val="C00000"/>
                            </a:solidFill>
                            <a:latin typeface="Cambria Math" panose="02040503050406030204" pitchFamily="18" charset="0"/>
                          </a:rPr>
                        </m:ctrlPr>
                      </m:accPr>
                      <m:e>
                        <m:acc>
                          <m:accPr>
                            <m:chr m:val="⃗"/>
                            <m:ctrlPr>
                              <a:rPr lang="en-US" sz="4300" i="1">
                                <a:solidFill>
                                  <a:srgbClr val="C00000"/>
                                </a:solidFill>
                                <a:latin typeface="Cambria Math" panose="02040503050406030204" pitchFamily="18" charset="0"/>
                              </a:rPr>
                            </m:ctrlPr>
                          </m:accPr>
                          <m:e>
                            <m:sSub>
                              <m:sSubPr>
                                <m:ctrlPr>
                                  <a:rPr lang="en-US" sz="4300" i="1">
                                    <a:solidFill>
                                      <a:srgbClr val="C00000"/>
                                    </a:solidFill>
                                    <a:latin typeface="Cambria Math" panose="02040503050406030204" pitchFamily="18" charset="0"/>
                                  </a:rPr>
                                </m:ctrlPr>
                              </m:sSubPr>
                              <m:e>
                                <m:r>
                                  <a:rPr lang="en-US" sz="4300" i="1">
                                    <a:solidFill>
                                      <a:srgbClr val="C00000"/>
                                    </a:solidFill>
                                    <a:latin typeface="Cambria Math" panose="02040503050406030204" pitchFamily="18" charset="0"/>
                                  </a:rPr>
                                  <m:t>𝑒</m:t>
                                </m:r>
                              </m:e>
                              <m:sub>
                                <m:r>
                                  <a:rPr lang="en-US" sz="4300" i="1">
                                    <a:solidFill>
                                      <a:srgbClr val="C00000"/>
                                    </a:solidFill>
                                    <a:latin typeface="Cambria Math" panose="02040503050406030204" pitchFamily="18" charset="0"/>
                                  </a:rPr>
                                  <m:t>𝑡</m:t>
                                </m:r>
                              </m:sub>
                            </m:sSub>
                          </m:e>
                        </m:acc>
                      </m:e>
                    </m:acc>
                    <m:r>
                      <a:rPr lang="en-US" sz="4300" i="1">
                        <a:latin typeface="Cambria Math" panose="02040503050406030204" pitchFamily="18" charset="0"/>
                      </a:rPr>
                      <m:t>+</m:t>
                    </m:r>
                    <m:d>
                      <m:dPr>
                        <m:ctrlPr>
                          <a:rPr lang="en-US" sz="4300" b="0" i="1" smtClean="0">
                            <a:solidFill>
                              <a:schemeClr val="tx1"/>
                            </a:solidFill>
                            <a:latin typeface="Cambria Math" panose="02040503050406030204" pitchFamily="18" charset="0"/>
                          </a:rPr>
                        </m:ctrlPr>
                      </m:dPr>
                      <m:e>
                        <m:r>
                          <a:rPr lang="en-US" sz="4300" b="0" i="1" smtClean="0">
                            <a:latin typeface="Cambria Math" panose="02040503050406030204" pitchFamily="18" charset="0"/>
                          </a:rPr>
                          <m:t>0</m:t>
                        </m:r>
                        <m:r>
                          <a:rPr lang="en-US" sz="4300" b="0" i="1" smtClean="0">
                            <a:solidFill>
                              <a:schemeClr val="tx1"/>
                            </a:solidFill>
                            <a:latin typeface="Cambria Math" panose="02040503050406030204" pitchFamily="18" charset="0"/>
                          </a:rPr>
                          <m:t>+</m:t>
                        </m:r>
                        <m:sSup>
                          <m:sSupPr>
                            <m:ctrlPr>
                              <a:rPr lang="en-US" sz="4300" b="0" i="1" smtClean="0">
                                <a:latin typeface="Cambria Math" panose="02040503050406030204" pitchFamily="18" charset="0"/>
                              </a:rPr>
                            </m:ctrlPr>
                          </m:sSupPr>
                          <m:e>
                            <m:r>
                              <a:rPr lang="en-US" sz="4300" b="0" i="1" smtClean="0">
                                <a:latin typeface="Cambria Math" panose="02040503050406030204" pitchFamily="18" charset="0"/>
                              </a:rPr>
                              <m:t>𝑐</m:t>
                            </m:r>
                          </m:e>
                          <m:sup>
                            <m:r>
                              <a:rPr lang="en-US" sz="4300" b="0" i="1" smtClean="0">
                                <a:latin typeface="Cambria Math" panose="02040503050406030204" pitchFamily="18" charset="0"/>
                              </a:rPr>
                              <m:t>2</m:t>
                            </m:r>
                          </m:sup>
                        </m:sSup>
                        <m:sSup>
                          <m:sSupPr>
                            <m:ctrlPr>
                              <a:rPr lang="en-US" sz="4300" i="1">
                                <a:latin typeface="Cambria Math" panose="02040503050406030204" pitchFamily="18" charset="0"/>
                              </a:rPr>
                            </m:ctrlPr>
                          </m:sSupPr>
                          <m:e>
                            <m:d>
                              <m:dPr>
                                <m:ctrlPr>
                                  <a:rPr lang="en-US" sz="4300" i="1">
                                    <a:latin typeface="Cambria Math" panose="02040503050406030204" pitchFamily="18" charset="0"/>
                                  </a:rPr>
                                </m:ctrlPr>
                              </m:dPr>
                              <m:e>
                                <m:f>
                                  <m:fPr>
                                    <m:ctrlPr>
                                      <a:rPr lang="en-US" sz="4300" i="1">
                                        <a:latin typeface="Cambria Math" panose="02040503050406030204" pitchFamily="18" charset="0"/>
                                      </a:rPr>
                                    </m:ctrlPr>
                                  </m:fPr>
                                  <m:num>
                                    <m:r>
                                      <a:rPr lang="en-US" sz="4300" i="1">
                                        <a:latin typeface="Cambria Math" panose="02040503050406030204" pitchFamily="18" charset="0"/>
                                      </a:rPr>
                                      <m:t>𝛼</m:t>
                                    </m:r>
                                  </m:num>
                                  <m:den>
                                    <m:sSup>
                                      <m:sSupPr>
                                        <m:ctrlPr>
                                          <a:rPr lang="en-US" sz="4300" i="1">
                                            <a:latin typeface="Cambria Math" panose="02040503050406030204" pitchFamily="18" charset="0"/>
                                          </a:rPr>
                                        </m:ctrlPr>
                                      </m:sSupPr>
                                      <m:e>
                                        <m:r>
                                          <a:rPr lang="en-US" sz="4300" i="1">
                                            <a:latin typeface="Cambria Math" panose="02040503050406030204" pitchFamily="18" charset="0"/>
                                          </a:rPr>
                                          <m:t>𝑐</m:t>
                                        </m:r>
                                      </m:e>
                                      <m:sup>
                                        <m:r>
                                          <a:rPr lang="en-US" sz="4300" i="1">
                                            <a:latin typeface="Cambria Math" panose="02040503050406030204" pitchFamily="18" charset="0"/>
                                          </a:rPr>
                                          <m:t>2</m:t>
                                        </m:r>
                                      </m:sup>
                                    </m:sSup>
                                  </m:den>
                                </m:f>
                              </m:e>
                            </m:d>
                          </m:e>
                          <m:sup>
                            <m:r>
                              <a:rPr lang="en-US" sz="4300" i="1">
                                <a:latin typeface="Cambria Math" panose="02040503050406030204" pitchFamily="18" charset="0"/>
                              </a:rPr>
                              <m:t>2</m:t>
                            </m:r>
                          </m:sup>
                        </m:sSup>
                        <m:f>
                          <m:fPr>
                            <m:ctrlPr>
                              <a:rPr lang="en-US" sz="4300" i="1">
                                <a:latin typeface="Cambria Math" panose="02040503050406030204" pitchFamily="18" charset="0"/>
                              </a:rPr>
                            </m:ctrlPr>
                          </m:fPr>
                          <m:num>
                            <m:sSup>
                              <m:sSupPr>
                                <m:ctrlPr>
                                  <a:rPr lang="en-US" sz="4300" i="1">
                                    <a:latin typeface="Cambria Math" panose="02040503050406030204" pitchFamily="18" charset="0"/>
                                  </a:rPr>
                                </m:ctrlPr>
                              </m:sSupPr>
                              <m:e>
                                <m:r>
                                  <a:rPr lang="en-US" sz="4300" i="1">
                                    <a:latin typeface="Cambria Math" panose="02040503050406030204" pitchFamily="18" charset="0"/>
                                  </a:rPr>
                                  <m:t>𝑐</m:t>
                                </m:r>
                              </m:e>
                              <m:sup>
                                <m:r>
                                  <a:rPr lang="en-US" sz="4300" i="1">
                                    <a:latin typeface="Cambria Math" panose="02040503050406030204" pitchFamily="18" charset="0"/>
                                  </a:rPr>
                                  <m:t>2</m:t>
                                </m:r>
                              </m:sup>
                            </m:sSup>
                          </m:num>
                          <m:den>
                            <m:r>
                              <a:rPr lang="en-US" sz="4300" i="1">
                                <a:latin typeface="Cambria Math" panose="02040503050406030204" pitchFamily="18" charset="0"/>
                              </a:rPr>
                              <m:t>𝛼</m:t>
                            </m:r>
                          </m:den>
                        </m:f>
                      </m:e>
                    </m:d>
                    <m:acc>
                      <m:accPr>
                        <m:chr m:val="̃"/>
                        <m:ctrlPr>
                          <a:rPr lang="en-US" sz="4300" i="1">
                            <a:solidFill>
                              <a:srgbClr val="C00000"/>
                            </a:solidFill>
                            <a:latin typeface="Cambria Math" panose="02040503050406030204" pitchFamily="18" charset="0"/>
                          </a:rPr>
                        </m:ctrlPr>
                      </m:accPr>
                      <m:e>
                        <m:acc>
                          <m:accPr>
                            <m:chr m:val="⃗"/>
                            <m:ctrlPr>
                              <a:rPr lang="en-US" sz="4300" i="1">
                                <a:solidFill>
                                  <a:srgbClr val="C00000"/>
                                </a:solidFill>
                                <a:latin typeface="Cambria Math" panose="02040503050406030204" pitchFamily="18" charset="0"/>
                              </a:rPr>
                            </m:ctrlPr>
                          </m:accPr>
                          <m:e>
                            <m:sSub>
                              <m:sSubPr>
                                <m:ctrlPr>
                                  <a:rPr lang="en-US" sz="4300" i="1">
                                    <a:solidFill>
                                      <a:srgbClr val="C00000"/>
                                    </a:solidFill>
                                    <a:latin typeface="Cambria Math" panose="02040503050406030204" pitchFamily="18" charset="0"/>
                                  </a:rPr>
                                </m:ctrlPr>
                              </m:sSubPr>
                              <m:e>
                                <m:r>
                                  <a:rPr lang="en-US" sz="4300" i="1">
                                    <a:solidFill>
                                      <a:srgbClr val="C00000"/>
                                    </a:solidFill>
                                    <a:latin typeface="Cambria Math" panose="02040503050406030204" pitchFamily="18" charset="0"/>
                                  </a:rPr>
                                  <m:t>𝑒</m:t>
                                </m:r>
                              </m:e>
                              <m:sub>
                                <m:r>
                                  <a:rPr lang="en-US" sz="4300" i="1">
                                    <a:solidFill>
                                      <a:srgbClr val="C00000"/>
                                    </a:solidFill>
                                    <a:latin typeface="Cambria Math" panose="02040503050406030204" pitchFamily="18" charset="0"/>
                                  </a:rPr>
                                  <m:t>𝑥</m:t>
                                </m:r>
                              </m:sub>
                            </m:sSub>
                          </m:e>
                        </m:acc>
                      </m:e>
                    </m:acc>
                  </m:oMath>
                </a14:m>
                <a:r>
                  <a:rPr lang="en-US" sz="4800" dirty="0"/>
                  <a:t> </a:t>
                </a:r>
              </a:p>
              <a:p>
                <a:pPr>
                  <a:spcAft>
                    <a:spcPts val="1200"/>
                  </a:spcAft>
                </a:pPr>
                <a14:m>
                  <m:oMath xmlns:m="http://schemas.openxmlformats.org/officeDocument/2006/math">
                    <m:acc>
                      <m:accPr>
                        <m:chr m:val="⃗"/>
                        <m:ctrlPr>
                          <a:rPr lang="en-US" sz="4800" b="0" i="1" smtClean="0">
                            <a:solidFill>
                              <a:srgbClr val="7030A0"/>
                            </a:solidFill>
                            <a:latin typeface="Cambria Math" panose="02040503050406030204" pitchFamily="18" charset="0"/>
                          </a:rPr>
                        </m:ctrlPr>
                      </m:accPr>
                      <m:e>
                        <m:r>
                          <a:rPr lang="en-US" sz="4800" b="0" i="1" smtClean="0">
                            <a:solidFill>
                              <a:srgbClr val="7030A0"/>
                            </a:solidFill>
                            <a:latin typeface="Cambria Math" panose="02040503050406030204" pitchFamily="18" charset="0"/>
                          </a:rPr>
                          <m:t>𝐴</m:t>
                        </m:r>
                      </m:e>
                    </m:acc>
                    <m:r>
                      <a:rPr lang="en-US" sz="4800" i="1">
                        <a:latin typeface="Cambria Math" panose="02040503050406030204" pitchFamily="18" charset="0"/>
                      </a:rPr>
                      <m:t>=</m:t>
                    </m:r>
                    <m:r>
                      <a:rPr lang="en-US" sz="4800" i="1">
                        <a:latin typeface="Cambria Math" panose="02040503050406030204" pitchFamily="18" charset="0"/>
                      </a:rPr>
                      <m:t>𝛼</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oMath>
                </a14:m>
                <a:r>
                  <a:rPr lang="en-US" sz="4800" dirty="0"/>
                  <a:t> </a:t>
                </a:r>
              </a:p>
            </p:txBody>
          </p:sp>
        </mc:Choice>
        <mc:Fallback xmlns="">
          <p:sp>
            <p:nvSpPr>
              <p:cNvPr id="6" name="TextBox 5">
                <a:extLst>
                  <a:ext uri="{FF2B5EF4-FFF2-40B4-BE49-F238E27FC236}">
                    <a16:creationId xmlns:a16="http://schemas.microsoft.com/office/drawing/2014/main" id="{6B1ACD9D-B207-44FE-AEDA-1E6DAFA7579C}"/>
                  </a:ext>
                </a:extLst>
              </p:cNvPr>
              <p:cNvSpPr txBox="1">
                <a:spLocks noRot="1" noChangeAspect="1" noMove="1" noResize="1" noEditPoints="1" noAdjustHandles="1" noChangeArrowheads="1" noChangeShapeType="1" noTextEdit="1"/>
              </p:cNvSpPr>
              <p:nvPr/>
            </p:nvSpPr>
            <p:spPr>
              <a:xfrm>
                <a:off x="133350" y="3086100"/>
                <a:ext cx="9353550" cy="2292359"/>
              </a:xfrm>
              <a:prstGeom prst="rect">
                <a:avLst/>
              </a:prstGeom>
              <a:blipFill>
                <a:blip r:embed="rId5"/>
                <a:stretch>
                  <a:fillRect/>
                </a:stretch>
              </a:blipFill>
              <a:effectLst>
                <a:softEdge rad="127000"/>
              </a:effectLst>
            </p:spPr>
            <p:txBody>
              <a:bodyPr/>
              <a:lstStyle/>
              <a:p>
                <a:r>
                  <a:rPr lang="en-CA">
                    <a:noFill/>
                  </a:rPr>
                  <a:t> </a:t>
                </a:r>
              </a:p>
            </p:txBody>
          </p:sp>
        </mc:Fallback>
      </mc:AlternateContent>
    </p:spTree>
    <p:extLst>
      <p:ext uri="{BB962C8B-B14F-4D97-AF65-F5344CB8AC3E}">
        <p14:creationId xmlns:p14="http://schemas.microsoft.com/office/powerpoint/2010/main" val="191687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P spid="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B60DEF-D204-4DDC-A133-E153883BA3D9}"/>
                  </a:ext>
                </a:extLst>
              </p:cNvPr>
              <p:cNvSpPr txBox="1"/>
              <p:nvPr/>
            </p:nvSpPr>
            <p:spPr>
              <a:xfrm>
                <a:off x="8785807" y="1072389"/>
                <a:ext cx="2844753" cy="1732526"/>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𝑆</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𝜏</m:t>
                        </m:r>
                      </m:den>
                    </m:f>
                    <m:r>
                      <a:rPr lang="en-US" sz="6600" b="0" i="1" smtClean="0">
                        <a:latin typeface="Cambria Math" panose="02040503050406030204" pitchFamily="18" charset="0"/>
                      </a:rPr>
                      <m:t>=</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𝑈</m:t>
                        </m:r>
                      </m:e>
                    </m:acc>
                  </m:oMath>
                </a14:m>
                <a:r>
                  <a:rPr lang="en-CA" sz="6600" dirty="0">
                    <a:solidFill>
                      <a:srgbClr val="7030A0"/>
                    </a:solidFill>
                  </a:rPr>
                  <a:t> </a:t>
                </a:r>
                <a:endParaRPr lang="en-CA" sz="6600" dirty="0"/>
              </a:p>
            </p:txBody>
          </p:sp>
        </mc:Choice>
        <mc:Fallback xmlns="">
          <p:sp>
            <p:nvSpPr>
              <p:cNvPr id="4" name="TextBox 3">
                <a:extLst>
                  <a:ext uri="{FF2B5EF4-FFF2-40B4-BE49-F238E27FC236}">
                    <a16:creationId xmlns:a16="http://schemas.microsoft.com/office/drawing/2014/main" id="{D4B60DEF-D204-4DDC-A133-E153883BA3D9}"/>
                  </a:ext>
                </a:extLst>
              </p:cNvPr>
              <p:cNvSpPr txBox="1">
                <a:spLocks noRot="1" noChangeAspect="1" noMove="1" noResize="1" noEditPoints="1" noAdjustHandles="1" noChangeArrowheads="1" noChangeShapeType="1" noTextEdit="1"/>
              </p:cNvSpPr>
              <p:nvPr/>
            </p:nvSpPr>
            <p:spPr>
              <a:xfrm>
                <a:off x="8785807" y="1072389"/>
                <a:ext cx="2844753" cy="1732526"/>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311666-A102-46FA-B722-FE07F0844A37}"/>
                  </a:ext>
                </a:extLst>
              </p:cNvPr>
              <p:cNvSpPr txBox="1"/>
              <p:nvPr/>
            </p:nvSpPr>
            <p:spPr>
              <a:xfrm>
                <a:off x="8739104" y="3061555"/>
                <a:ext cx="2897845" cy="1726755"/>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𝑈</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𝜏</m:t>
                        </m:r>
                      </m:den>
                    </m:f>
                    <m:r>
                      <a:rPr lang="en-US" sz="6600" b="0" i="1" smtClean="0">
                        <a:latin typeface="Cambria Math" panose="02040503050406030204" pitchFamily="18" charset="0"/>
                      </a:rPr>
                      <m:t>=</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𝐴</m:t>
                        </m:r>
                      </m:e>
                    </m:acc>
                  </m:oMath>
                </a14:m>
                <a:r>
                  <a:rPr lang="en-CA" sz="6600" dirty="0">
                    <a:solidFill>
                      <a:srgbClr val="7030A0"/>
                    </a:solidFill>
                  </a:rPr>
                  <a:t> </a:t>
                </a:r>
                <a:endParaRPr lang="en-CA" sz="6600" dirty="0"/>
              </a:p>
            </p:txBody>
          </p:sp>
        </mc:Choice>
        <mc:Fallback xmlns="">
          <p:sp>
            <p:nvSpPr>
              <p:cNvPr id="5" name="TextBox 4">
                <a:extLst>
                  <a:ext uri="{FF2B5EF4-FFF2-40B4-BE49-F238E27FC236}">
                    <a16:creationId xmlns:a16="http://schemas.microsoft.com/office/drawing/2014/main" id="{B1311666-A102-46FA-B722-FE07F0844A37}"/>
                  </a:ext>
                </a:extLst>
              </p:cNvPr>
              <p:cNvSpPr txBox="1">
                <a:spLocks noRot="1" noChangeAspect="1" noMove="1" noResize="1" noEditPoints="1" noAdjustHandles="1" noChangeArrowheads="1" noChangeShapeType="1" noTextEdit="1"/>
              </p:cNvSpPr>
              <p:nvPr/>
            </p:nvSpPr>
            <p:spPr>
              <a:xfrm>
                <a:off x="8739104" y="3061555"/>
                <a:ext cx="2897845" cy="1726755"/>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CDE305-F7AB-42DD-BC2D-F58C4CD0B409}"/>
                  </a:ext>
                </a:extLst>
              </p:cNvPr>
              <p:cNvSpPr txBox="1"/>
              <p:nvPr/>
            </p:nvSpPr>
            <p:spPr>
              <a:xfrm>
                <a:off x="8744020" y="4983760"/>
                <a:ext cx="1252331" cy="1726755"/>
              </a:xfrm>
              <a:prstGeom prst="rect">
                <a:avLst/>
              </a:prstGeom>
              <a:noFill/>
            </p:spPr>
            <p:txBody>
              <a:bodyPr wrap="none" rtlCol="0">
                <a:spAutoFit/>
              </a:bodyPr>
              <a:lstStyle/>
              <a:p>
                <a14:m>
                  <m:oMath xmlns:m="http://schemas.openxmlformats.org/officeDocument/2006/math">
                    <m:f>
                      <m:fPr>
                        <m:ctrlPr>
                          <a:rPr lang="en-US" sz="6600" b="0" i="1" smtClean="0">
                            <a:latin typeface="Cambria Math" panose="02040503050406030204" pitchFamily="18" charset="0"/>
                          </a:rPr>
                        </m:ctrlPr>
                      </m:fPr>
                      <m:num>
                        <m:r>
                          <a:rPr lang="en-US" sz="6600" b="0" i="1" smtClean="0">
                            <a:latin typeface="Cambria Math" panose="02040503050406030204" pitchFamily="18" charset="0"/>
                          </a:rPr>
                          <m:t>𝑑</m:t>
                        </m:r>
                        <m:acc>
                          <m:accPr>
                            <m:chr m:val="⃗"/>
                            <m:ctrlPr>
                              <a:rPr lang="en-US" sz="6600" b="0" i="1" smtClean="0">
                                <a:solidFill>
                                  <a:srgbClr val="7030A0"/>
                                </a:solidFill>
                                <a:latin typeface="Cambria Math" panose="02040503050406030204" pitchFamily="18" charset="0"/>
                              </a:rPr>
                            </m:ctrlPr>
                          </m:accPr>
                          <m:e>
                            <m:r>
                              <a:rPr lang="en-US" sz="6600" b="0" i="1" smtClean="0">
                                <a:solidFill>
                                  <a:srgbClr val="7030A0"/>
                                </a:solidFill>
                                <a:latin typeface="Cambria Math" panose="02040503050406030204" pitchFamily="18" charset="0"/>
                              </a:rPr>
                              <m:t>𝑉</m:t>
                            </m:r>
                          </m:e>
                        </m:acc>
                      </m:num>
                      <m:den>
                        <m:r>
                          <a:rPr lang="en-US" sz="6600" b="0" i="1" smtClean="0">
                            <a:latin typeface="Cambria Math" panose="02040503050406030204" pitchFamily="18" charset="0"/>
                          </a:rPr>
                          <m:t>𝑑</m:t>
                        </m:r>
                        <m:r>
                          <a:rPr lang="en-US" sz="6600" b="0" i="1" smtClean="0">
                            <a:solidFill>
                              <a:srgbClr val="FFC000"/>
                            </a:solidFill>
                            <a:latin typeface="Cambria Math" panose="02040503050406030204" pitchFamily="18" charset="0"/>
                          </a:rPr>
                          <m:t>𝜆</m:t>
                        </m:r>
                      </m:den>
                    </m:f>
                  </m:oMath>
                </a14:m>
                <a:r>
                  <a:rPr lang="en-CA" sz="6600" dirty="0"/>
                  <a:t> </a:t>
                </a:r>
              </a:p>
            </p:txBody>
          </p:sp>
        </mc:Choice>
        <mc:Fallback xmlns="">
          <p:sp>
            <p:nvSpPr>
              <p:cNvPr id="6" name="TextBox 5">
                <a:extLst>
                  <a:ext uri="{FF2B5EF4-FFF2-40B4-BE49-F238E27FC236}">
                    <a16:creationId xmlns:a16="http://schemas.microsoft.com/office/drawing/2014/main" id="{89CDE305-F7AB-42DD-BC2D-F58C4CD0B409}"/>
                  </a:ext>
                </a:extLst>
              </p:cNvPr>
              <p:cNvSpPr txBox="1">
                <a:spLocks noRot="1" noChangeAspect="1" noMove="1" noResize="1" noEditPoints="1" noAdjustHandles="1" noChangeArrowheads="1" noChangeShapeType="1" noTextEdit="1"/>
              </p:cNvSpPr>
              <p:nvPr/>
            </p:nvSpPr>
            <p:spPr>
              <a:xfrm>
                <a:off x="8744020" y="4983760"/>
                <a:ext cx="1252331" cy="1726755"/>
              </a:xfrm>
              <a:prstGeom prst="rect">
                <a:avLst/>
              </a:prstGeom>
              <a:blipFill>
                <a:blip r:embed="rId4"/>
                <a:stretch>
                  <a:fillRect/>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78BF2033-819D-45F5-9C1E-25F0234E6474}"/>
              </a:ext>
            </a:extLst>
          </p:cNvPr>
          <p:cNvSpPr txBox="1"/>
          <p:nvPr/>
        </p:nvSpPr>
        <p:spPr>
          <a:xfrm>
            <a:off x="413639" y="1196192"/>
            <a:ext cx="7543988" cy="5509200"/>
          </a:xfrm>
          <a:prstGeom prst="rect">
            <a:avLst/>
          </a:prstGeom>
          <a:noFill/>
        </p:spPr>
        <p:txBody>
          <a:bodyPr wrap="none" rtlCol="0">
            <a:spAutoFit/>
          </a:bodyPr>
          <a:lstStyle/>
          <a:p>
            <a:pPr marL="1143000" indent="-1143000">
              <a:buAutoNum type="arabicPeriod"/>
            </a:pPr>
            <a:r>
              <a:rPr lang="en-US" sz="4800" dirty="0"/>
              <a:t>Derivative of 4-position</a:t>
            </a:r>
            <a:br>
              <a:rPr lang="en-US" sz="4800" dirty="0"/>
            </a:br>
            <a:r>
              <a:rPr lang="en-US" sz="4800" dirty="0" err="1"/>
              <a:t>w.r.t.</a:t>
            </a:r>
            <a:r>
              <a:rPr lang="en-US" sz="4800" dirty="0"/>
              <a:t> proper time</a:t>
            </a:r>
            <a:br>
              <a:rPr lang="en-US" sz="1600" dirty="0"/>
            </a:br>
            <a:endParaRPr lang="en-US" sz="1600" dirty="0"/>
          </a:p>
          <a:p>
            <a:pPr marL="1143000" indent="-1143000">
              <a:buAutoNum type="arabicPeriod"/>
            </a:pPr>
            <a:endParaRPr lang="en-US" sz="1600" dirty="0"/>
          </a:p>
          <a:p>
            <a:pPr marL="1143000" indent="-1143000">
              <a:buFontTx/>
              <a:buAutoNum type="arabicPeriod"/>
            </a:pPr>
            <a:r>
              <a:rPr lang="en-US" sz="4800" dirty="0"/>
              <a:t>Derivative of 4-velocity</a:t>
            </a:r>
            <a:br>
              <a:rPr lang="en-US" sz="4800" dirty="0"/>
            </a:br>
            <a:r>
              <a:rPr lang="en-US" sz="4800" dirty="0" err="1"/>
              <a:t>w.r.t.</a:t>
            </a:r>
            <a:r>
              <a:rPr lang="en-US" sz="4800" dirty="0"/>
              <a:t> proper time</a:t>
            </a:r>
          </a:p>
          <a:p>
            <a:pPr marL="1143000" indent="-1143000">
              <a:buFontTx/>
              <a:buAutoNum type="arabicPeriod"/>
            </a:pPr>
            <a:endParaRPr lang="en-US" sz="1600" dirty="0"/>
          </a:p>
          <a:p>
            <a:pPr marL="1143000" indent="-1143000">
              <a:buFontTx/>
              <a:buAutoNum type="arabicPeriod"/>
            </a:pPr>
            <a:endParaRPr lang="en-US" sz="1600" dirty="0"/>
          </a:p>
          <a:p>
            <a:pPr marL="1143000" indent="-1143000">
              <a:buFontTx/>
              <a:buAutoNum type="arabicPeriod"/>
            </a:pPr>
            <a:r>
              <a:rPr lang="en-US" sz="4800" dirty="0"/>
              <a:t>Derivative of general </a:t>
            </a:r>
            <a:br>
              <a:rPr lang="en-US" sz="4800" dirty="0"/>
            </a:br>
            <a:r>
              <a:rPr lang="en-US" sz="4800" dirty="0"/>
              <a:t>4-vector </a:t>
            </a:r>
            <a:r>
              <a:rPr lang="en-US" sz="4800" dirty="0" err="1"/>
              <a:t>w.r.t.</a:t>
            </a:r>
            <a:r>
              <a:rPr lang="en-US" sz="4800" dirty="0"/>
              <a:t> parameter</a:t>
            </a:r>
            <a:endParaRPr lang="en-CA" sz="4800" dirty="0"/>
          </a:p>
        </p:txBody>
      </p:sp>
      <p:sp>
        <p:nvSpPr>
          <p:cNvPr id="8" name="TextBox 7">
            <a:extLst>
              <a:ext uri="{FF2B5EF4-FFF2-40B4-BE49-F238E27FC236}">
                <a16:creationId xmlns:a16="http://schemas.microsoft.com/office/drawing/2014/main" id="{7F78CE4C-2A90-4C16-8C72-FA4A24A3A835}"/>
              </a:ext>
            </a:extLst>
          </p:cNvPr>
          <p:cNvSpPr txBox="1"/>
          <p:nvPr/>
        </p:nvSpPr>
        <p:spPr>
          <a:xfrm>
            <a:off x="0" y="0"/>
            <a:ext cx="6168484" cy="1015663"/>
          </a:xfrm>
          <a:prstGeom prst="rect">
            <a:avLst/>
          </a:prstGeom>
          <a:noFill/>
        </p:spPr>
        <p:txBody>
          <a:bodyPr wrap="none" rtlCol="0">
            <a:spAutoFit/>
          </a:bodyPr>
          <a:lstStyle/>
          <a:p>
            <a:r>
              <a:rPr lang="en-US" sz="6000" u="sng" dirty="0"/>
              <a:t>Covariant</a:t>
            </a:r>
            <a:r>
              <a:rPr lang="en-US" sz="5400" u="sng" dirty="0"/>
              <a:t> Derivative</a:t>
            </a:r>
            <a:endParaRPr lang="en-CA" sz="5400" u="sng" dirty="0"/>
          </a:p>
        </p:txBody>
      </p:sp>
    </p:spTree>
    <p:extLst>
      <p:ext uri="{BB962C8B-B14F-4D97-AF65-F5344CB8AC3E}">
        <p14:creationId xmlns:p14="http://schemas.microsoft.com/office/powerpoint/2010/main" val="3718308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54F1245-D53F-4FB8-99CC-55AED7346546}"/>
                  </a:ext>
                </a:extLst>
              </p:cNvPr>
              <p:cNvSpPr txBox="1"/>
              <p:nvPr/>
            </p:nvSpPr>
            <p:spPr>
              <a:xfrm>
                <a:off x="219997" y="57150"/>
                <a:ext cx="10124153" cy="2657587"/>
              </a:xfrm>
              <a:prstGeom prst="rect">
                <a:avLst/>
              </a:prstGeom>
              <a:noFill/>
              <a:effectLst>
                <a:softEdge rad="127000"/>
              </a:effectLst>
            </p:spPr>
            <p:txBody>
              <a:bodyPr wrap="square" rtlCol="0">
                <a:spAutoFit/>
              </a:bodyPr>
              <a:lstStyle/>
              <a:p>
                <a:pPr>
                  <a:spcAft>
                    <a:spcPts val="1200"/>
                  </a:spcAft>
                </a:pPr>
                <a14:m>
                  <m:oMath xmlns:m="http://schemas.openxmlformats.org/officeDocument/2006/math">
                    <m:f>
                      <m:fPr>
                        <m:ctrlPr>
                          <a:rPr lang="en-US" sz="4800" i="1" smtClean="0">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7030A0"/>
                                </a:solidFill>
                                <a:latin typeface="Cambria Math" panose="02040503050406030204" pitchFamily="18" charset="0"/>
                              </a:rPr>
                            </m:ctrlPr>
                          </m:accPr>
                          <m:e>
                            <m:r>
                              <a:rPr lang="en-US" sz="4800" b="0" i="1" smtClean="0">
                                <a:solidFill>
                                  <a:srgbClr val="7030A0"/>
                                </a:solidFill>
                                <a:latin typeface="Cambria Math" panose="02040503050406030204" pitchFamily="18" charset="0"/>
                              </a:rPr>
                              <m:t>𝑉</m:t>
                            </m:r>
                          </m:e>
                        </m:acc>
                      </m:num>
                      <m:den>
                        <m:r>
                          <a:rPr lang="en-US" sz="4800" i="1">
                            <a:latin typeface="Cambria Math" panose="02040503050406030204" pitchFamily="18" charset="0"/>
                          </a:rPr>
                          <m:t>𝑑</m:t>
                        </m:r>
                        <m:r>
                          <a:rPr lang="en-US" sz="4800" b="0" i="1" smtClean="0">
                            <a:solidFill>
                              <a:srgbClr val="FFC000"/>
                            </a:solidFill>
                            <a:latin typeface="Cambria Math" panose="02040503050406030204" pitchFamily="18" charset="0"/>
                          </a:rPr>
                          <m:t>𝜆</m:t>
                        </m:r>
                      </m:den>
                    </m:f>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𝜆</m:t>
                        </m:r>
                      </m:den>
                    </m:f>
                    <m:d>
                      <m:dPr>
                        <m:ctrlPr>
                          <a:rPr lang="en-US" sz="4800" b="0" i="1" smtClean="0">
                            <a:latin typeface="Cambria Math" panose="02040503050406030204" pitchFamily="18" charset="0"/>
                          </a:rPr>
                        </m:ctrlPr>
                      </m:dPr>
                      <m:e>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𝑉</m:t>
                                </m:r>
                              </m:e>
                              <m:sup>
                                <m:r>
                                  <a:rPr lang="en-US" sz="4800" b="0" i="1" smtClean="0">
                                    <a:solidFill>
                                      <a:srgbClr val="FF0000"/>
                                    </a:solidFill>
                                    <a:latin typeface="Cambria Math" panose="02040503050406030204" pitchFamily="18" charset="0"/>
                                  </a:rPr>
                                  <m:t>𝑡</m:t>
                                </m:r>
                              </m:sup>
                            </m:sSup>
                          </m:e>
                        </m:acc>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b="0" i="1" smtClean="0">
                                    <a:solidFill>
                                      <a:srgbClr val="FF0000"/>
                                    </a:solidFill>
                                    <a:latin typeface="Cambria Math" panose="02040503050406030204" pitchFamily="18" charset="0"/>
                                  </a:rPr>
                                  <m:t>𝑉</m:t>
                                </m:r>
                              </m:e>
                              <m:sup>
                                <m:r>
                                  <a:rPr lang="en-US" sz="4800" b="0" i="1" smtClean="0">
                                    <a:solidFill>
                                      <a:srgbClr val="FF0000"/>
                                    </a:solidFill>
                                    <a:latin typeface="Cambria Math" panose="02040503050406030204" pitchFamily="18" charset="0"/>
                                  </a:rPr>
                                  <m:t>𝑥</m:t>
                                </m:r>
                              </m:sup>
                            </m:sSup>
                          </m:e>
                        </m:acc>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𝑥</m:t>
                                    </m:r>
                                  </m:sub>
                                </m:sSub>
                              </m:e>
                            </m:acc>
                          </m:e>
                        </m:acc>
                      </m:e>
                    </m:d>
                  </m:oMath>
                </a14:m>
                <a:r>
                  <a:rPr lang="en-US" sz="4800" b="0" i="1" dirty="0">
                    <a:latin typeface="Cambria Math" panose="02040503050406030204" pitchFamily="18" charset="0"/>
                  </a:rPr>
                  <a:t> </a:t>
                </a:r>
              </a:p>
              <a:p>
                <a:pPr>
                  <a:spcAft>
                    <a:spcPts val="1200"/>
                  </a:spcAft>
                </a:pPr>
                <a14:m>
                  <m:oMath xmlns:m="http://schemas.openxmlformats.org/officeDocument/2006/math">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7030A0"/>
                                </a:solidFill>
                                <a:latin typeface="Cambria Math" panose="02040503050406030204" pitchFamily="18" charset="0"/>
                              </a:rPr>
                            </m:ctrlPr>
                          </m:accPr>
                          <m:e>
                            <m:r>
                              <a:rPr lang="en-US" sz="4800" i="1">
                                <a:solidFill>
                                  <a:srgbClr val="7030A0"/>
                                </a:solidFill>
                                <a:latin typeface="Cambria Math" panose="02040503050406030204" pitchFamily="18" charset="0"/>
                              </a:rPr>
                              <m:t>𝑉</m:t>
                            </m:r>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𝜆</m:t>
                        </m:r>
                      </m:den>
                    </m:f>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b="0" i="1" smtClean="0">
                                    <a:solidFill>
                                      <a:srgbClr val="FF0000"/>
                                    </a:solidFill>
                                    <a:latin typeface="Cambria Math" panose="02040503050406030204" pitchFamily="18" charset="0"/>
                                  </a:rPr>
                                  <m:t>𝑉</m:t>
                                </m:r>
                              </m:e>
                              <m:sup>
                                <m:r>
                                  <a:rPr lang="en-US" sz="4800" i="1">
                                    <a:solidFill>
                                      <a:srgbClr val="FF0000"/>
                                    </a:solidFill>
                                    <a:latin typeface="Cambria Math" panose="02040503050406030204" pitchFamily="18" charset="0"/>
                                  </a:rPr>
                                  <m:t>𝑡</m:t>
                                </m:r>
                              </m:sup>
                            </m:sSup>
                          </m:e>
                        </m:acc>
                      </m:num>
                      <m:den>
                        <m:r>
                          <a:rPr lang="en-US" sz="4800" i="1">
                            <a:latin typeface="Cambria Math" panose="02040503050406030204" pitchFamily="18" charset="0"/>
                          </a:rPr>
                          <m:t>𝑑</m:t>
                        </m:r>
                        <m:r>
                          <a:rPr lang="en-US" sz="4800" b="0" i="1" smtClean="0">
                            <a:solidFill>
                              <a:srgbClr val="FFC000"/>
                            </a:solidFill>
                            <a:latin typeface="Cambria Math" panose="02040503050406030204" pitchFamily="18" charset="0"/>
                          </a:rPr>
                          <m:t>𝜆</m:t>
                        </m:r>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b="0" i="1" smtClean="0">
                                <a:solidFill>
                                  <a:srgbClr val="FF0000"/>
                                </a:solidFill>
                                <a:latin typeface="Cambria Math" panose="02040503050406030204" pitchFamily="18" charset="0"/>
                              </a:rPr>
                              <m:t>𝑉</m:t>
                            </m:r>
                          </m:e>
                          <m:sup>
                            <m:r>
                              <a:rPr lang="en-US" sz="4800" i="1">
                                <a:solidFill>
                                  <a:srgbClr val="FF0000"/>
                                </a:solidFill>
                                <a:latin typeface="Cambria Math" panose="02040503050406030204" pitchFamily="18" charset="0"/>
                              </a:rPr>
                              <m:t>𝑡</m:t>
                            </m:r>
                          </m:sup>
                        </m:sSup>
                      </m:e>
                    </m:acc>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𝜆</m:t>
                        </m:r>
                      </m:den>
                    </m:f>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b="0" i="1" smtClean="0">
                                    <a:solidFill>
                                      <a:srgbClr val="FF0000"/>
                                    </a:solidFill>
                                    <a:latin typeface="Cambria Math" panose="02040503050406030204" pitchFamily="18" charset="0"/>
                                  </a:rPr>
                                  <m:t>𝑉</m:t>
                                </m:r>
                              </m:e>
                              <m:sup>
                                <m:r>
                                  <a:rPr lang="en-US" sz="4800" i="1">
                                    <a:solidFill>
                                      <a:srgbClr val="FF0000"/>
                                    </a:solidFill>
                                    <a:latin typeface="Cambria Math" panose="02040503050406030204" pitchFamily="18" charset="0"/>
                                  </a:rPr>
                                  <m:t>𝑥</m:t>
                                </m:r>
                              </m:sup>
                            </m:sSup>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𝜆</m:t>
                        </m:r>
                      </m:den>
                    </m:f>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b="0" i="1" smtClean="0">
                                <a:solidFill>
                                  <a:srgbClr val="FF0000"/>
                                </a:solidFill>
                                <a:latin typeface="Cambria Math" panose="02040503050406030204" pitchFamily="18" charset="0"/>
                              </a:rPr>
                              <m:t>𝑉</m:t>
                            </m:r>
                          </m:e>
                          <m:sup>
                            <m:r>
                              <a:rPr lang="en-US" sz="4800" i="1">
                                <a:solidFill>
                                  <a:srgbClr val="FF0000"/>
                                </a:solidFill>
                                <a:latin typeface="Cambria Math" panose="02040503050406030204" pitchFamily="18" charset="0"/>
                              </a:rPr>
                              <m:t>𝑥</m:t>
                            </m:r>
                          </m:sup>
                        </m:sSup>
                      </m:e>
                    </m:acc>
                    <m:f>
                      <m:fPr>
                        <m:ctrlPr>
                          <a:rPr lang="en-US" sz="4800" i="1">
                            <a:latin typeface="Cambria Math" panose="02040503050406030204" pitchFamily="18" charset="0"/>
                          </a:rPr>
                        </m:ctrlPr>
                      </m:fPr>
                      <m:num>
                        <m:r>
                          <a:rPr lang="en-US" sz="4800" i="1">
                            <a:latin typeface="Cambria Math" panose="02040503050406030204" pitchFamily="18" charset="0"/>
                          </a:rPr>
                          <m:t>𝑑</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num>
                      <m:den>
                        <m:r>
                          <a:rPr lang="en-US" sz="4800" i="1">
                            <a:latin typeface="Cambria Math" panose="02040503050406030204" pitchFamily="18" charset="0"/>
                          </a:rPr>
                          <m:t>𝑑</m:t>
                        </m:r>
                        <m:r>
                          <a:rPr lang="en-US" sz="4800" i="1">
                            <a:solidFill>
                              <a:srgbClr val="FFC000"/>
                            </a:solidFill>
                            <a:latin typeface="Cambria Math" panose="02040503050406030204" pitchFamily="18" charset="0"/>
                          </a:rPr>
                          <m:t>𝜆</m:t>
                        </m:r>
                      </m:den>
                    </m:f>
                  </m:oMath>
                </a14:m>
                <a:r>
                  <a:rPr lang="en-US" sz="4800" dirty="0"/>
                  <a:t> </a:t>
                </a:r>
              </a:p>
            </p:txBody>
          </p:sp>
        </mc:Choice>
        <mc:Fallback xmlns="">
          <p:sp>
            <p:nvSpPr>
              <p:cNvPr id="4" name="TextBox 3">
                <a:extLst>
                  <a:ext uri="{FF2B5EF4-FFF2-40B4-BE49-F238E27FC236}">
                    <a16:creationId xmlns:a16="http://schemas.microsoft.com/office/drawing/2014/main" id="{554F1245-D53F-4FB8-99CC-55AED7346546}"/>
                  </a:ext>
                </a:extLst>
              </p:cNvPr>
              <p:cNvSpPr txBox="1">
                <a:spLocks noRot="1" noChangeAspect="1" noMove="1" noResize="1" noEditPoints="1" noAdjustHandles="1" noChangeArrowheads="1" noChangeShapeType="1" noTextEdit="1"/>
              </p:cNvSpPr>
              <p:nvPr/>
            </p:nvSpPr>
            <p:spPr>
              <a:xfrm>
                <a:off x="219997" y="57150"/>
                <a:ext cx="10124153" cy="2657587"/>
              </a:xfrm>
              <a:prstGeom prst="rect">
                <a:avLst/>
              </a:prstGeom>
              <a:blipFill>
                <a:blip r:embed="rId2"/>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19A62A1-9448-4E71-B01A-1A702B307236}"/>
                  </a:ext>
                </a:extLst>
              </p:cNvPr>
              <p:cNvSpPr txBox="1"/>
              <p:nvPr/>
            </p:nvSpPr>
            <p:spPr>
              <a:xfrm>
                <a:off x="444843" y="2969722"/>
                <a:ext cx="4794422" cy="1107676"/>
              </a:xfrm>
              <a:prstGeom prst="rect">
                <a:avLst/>
              </a:prstGeom>
              <a:noFill/>
            </p:spPr>
            <p:txBody>
              <a:bodyPr wrap="square">
                <a:spAutoFit/>
              </a:bodyPr>
              <a:lstStyle/>
              <a:p>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𝜆</m:t>
                        </m:r>
                      </m:den>
                    </m:f>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𝜆</m:t>
                        </m:r>
                      </m:den>
                    </m:f>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𝜆</m:t>
                        </m:r>
                      </m:den>
                    </m:f>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oMath>
                </a14:m>
                <a:r>
                  <a:rPr lang="en-CA" sz="4000" dirty="0"/>
                  <a:t> </a:t>
                </a:r>
              </a:p>
            </p:txBody>
          </p:sp>
        </mc:Choice>
        <mc:Fallback xmlns="">
          <p:sp>
            <p:nvSpPr>
              <p:cNvPr id="6" name="TextBox 5">
                <a:extLst>
                  <a:ext uri="{FF2B5EF4-FFF2-40B4-BE49-F238E27FC236}">
                    <a16:creationId xmlns:a16="http://schemas.microsoft.com/office/drawing/2014/main" id="{E19A62A1-9448-4E71-B01A-1A702B307236}"/>
                  </a:ext>
                </a:extLst>
              </p:cNvPr>
              <p:cNvSpPr txBox="1">
                <a:spLocks noRot="1" noChangeAspect="1" noMove="1" noResize="1" noEditPoints="1" noAdjustHandles="1" noChangeArrowheads="1" noChangeShapeType="1" noTextEdit="1"/>
              </p:cNvSpPr>
              <p:nvPr/>
            </p:nvSpPr>
            <p:spPr>
              <a:xfrm>
                <a:off x="444843" y="2969722"/>
                <a:ext cx="4794422" cy="110767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5CA583-9204-415C-8321-AE1134B3442D}"/>
                  </a:ext>
                </a:extLst>
              </p:cNvPr>
              <p:cNvSpPr txBox="1"/>
              <p:nvPr/>
            </p:nvSpPr>
            <p:spPr>
              <a:xfrm>
                <a:off x="251253" y="4530792"/>
                <a:ext cx="4394888" cy="2123017"/>
              </a:xfrm>
              <a:prstGeom prst="rect">
                <a:avLst/>
              </a:prstGeom>
              <a:noFill/>
            </p:spPr>
            <p:txBody>
              <a:bodyPr wrap="square">
                <a:spAutoFit/>
              </a:bodyPr>
              <a:lstStyle/>
              <a:p>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b="0" i="1" smtClean="0">
                        <a:solidFill>
                          <a:schemeClr val="tx1"/>
                        </a:solidFill>
                        <a:latin typeface="Cambria Math" panose="02040503050406030204" pitchFamily="18" charset="0"/>
                      </a:rPr>
                      <m:t>=</m:t>
                    </m:r>
                    <m:acc>
                      <m:accPr>
                        <m:chr m:val="̃"/>
                        <m:ctrlPr>
                          <a:rPr lang="en-US" sz="4000" b="0" i="1" smtClean="0">
                            <a:solidFill>
                              <a:srgbClr val="FF5353"/>
                            </a:solidFill>
                            <a:latin typeface="Cambria Math" panose="02040503050406030204" pitchFamily="18" charset="0"/>
                          </a:rPr>
                        </m:ctrlPr>
                      </m:accPr>
                      <m:e>
                        <m:sSubSup>
                          <m:sSubSupPr>
                            <m:ctrlPr>
                              <a:rPr lang="en-US" sz="4000" b="0" i="1" smtClean="0">
                                <a:solidFill>
                                  <a:srgbClr val="FF5353"/>
                                </a:solidFill>
                                <a:latin typeface="Cambria Math" panose="02040503050406030204" pitchFamily="18" charset="0"/>
                              </a:rPr>
                            </m:ctrlPr>
                          </m:sSubSupPr>
                          <m:e>
                            <m:r>
                              <m:rPr>
                                <m:sty m:val="p"/>
                              </m:rPr>
                              <a:rPr lang="en-US" sz="4000" b="0" i="0" smtClean="0">
                                <a:solidFill>
                                  <a:srgbClr val="FF5353"/>
                                </a:solidFill>
                                <a:latin typeface="Cambria Math" panose="02040503050406030204" pitchFamily="18" charset="0"/>
                              </a:rPr>
                              <m:t>Γ</m:t>
                            </m:r>
                          </m:e>
                          <m:sub>
                            <m:r>
                              <a:rPr lang="en-US" sz="4000" b="0" i="1" smtClean="0">
                                <a:solidFill>
                                  <a:srgbClr val="FF5353"/>
                                </a:solidFill>
                                <a:latin typeface="Cambria Math" panose="02040503050406030204" pitchFamily="18" charset="0"/>
                              </a:rPr>
                              <m:t>𝑡𝑡</m:t>
                            </m:r>
                          </m:sub>
                          <m:sup>
                            <m:r>
                              <a:rPr lang="en-US" sz="4000" b="0" i="1" smtClean="0">
                                <a:solidFill>
                                  <a:srgbClr val="FF5353"/>
                                </a:solidFill>
                                <a:latin typeface="Cambria Math" panose="02040503050406030204" pitchFamily="18" charset="0"/>
                              </a:rPr>
                              <m:t>𝑡</m:t>
                            </m:r>
                          </m:sup>
                        </m:sSubSup>
                      </m:e>
                    </m:acc>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b="0" i="1" smtClean="0">
                        <a:solidFill>
                          <a:schemeClr val="tx1"/>
                        </a:solidFill>
                        <a:latin typeface="Cambria Math" panose="02040503050406030204" pitchFamily="18" charset="0"/>
                      </a:rPr>
                      <m:t>+</m:t>
                    </m:r>
                    <m:acc>
                      <m:accPr>
                        <m:chr m:val="̃"/>
                        <m:ctrlPr>
                          <a:rPr lang="en-US" sz="4000" b="0" i="1" smtClean="0">
                            <a:solidFill>
                              <a:srgbClr val="FF5353"/>
                            </a:solidFill>
                            <a:latin typeface="Cambria Math" panose="02040503050406030204" pitchFamily="18" charset="0"/>
                          </a:rPr>
                        </m:ctrlPr>
                      </m:accPr>
                      <m:e>
                        <m:sSubSup>
                          <m:sSubSupPr>
                            <m:ctrlPr>
                              <a:rPr lang="en-US" sz="4000" i="1">
                                <a:solidFill>
                                  <a:srgbClr val="FF5353"/>
                                </a:solidFill>
                                <a:latin typeface="Cambria Math" panose="02040503050406030204" pitchFamily="18" charset="0"/>
                              </a:rPr>
                            </m:ctrlPr>
                          </m:sSubSupPr>
                          <m:e>
                            <m:r>
                              <m:rPr>
                                <m:sty m:val="p"/>
                              </m:rPr>
                              <a:rPr lang="en-US" sz="4000">
                                <a:solidFill>
                                  <a:srgbClr val="FF5353"/>
                                </a:solidFill>
                                <a:latin typeface="Cambria Math" panose="02040503050406030204" pitchFamily="18" charset="0"/>
                              </a:rPr>
                              <m:t>Γ</m:t>
                            </m:r>
                          </m:e>
                          <m:sub>
                            <m:r>
                              <a:rPr lang="en-US" sz="4000" i="1">
                                <a:solidFill>
                                  <a:srgbClr val="FF5353"/>
                                </a:solidFill>
                                <a:latin typeface="Cambria Math" panose="02040503050406030204" pitchFamily="18" charset="0"/>
                              </a:rPr>
                              <m:t>𝑡𝑡</m:t>
                            </m:r>
                          </m:sub>
                          <m:sup>
                            <m:r>
                              <a:rPr lang="en-US" sz="4000" b="0" i="1" smtClean="0">
                                <a:solidFill>
                                  <a:srgbClr val="FF5353"/>
                                </a:solidFill>
                                <a:latin typeface="Cambria Math" panose="02040503050406030204" pitchFamily="18" charset="0"/>
                              </a:rPr>
                              <m:t>𝑥</m:t>
                            </m:r>
                          </m:sup>
                        </m:sSubSup>
                      </m:e>
                    </m:acc>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e>
                    </m:acc>
                  </m:oMath>
                </a14:m>
                <a:r>
                  <a:rPr lang="en-CA" sz="4000" dirty="0"/>
                  <a:t> </a:t>
                </a:r>
              </a:p>
              <a:p>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𝑥</m:t>
                            </m:r>
                          </m:e>
                        </m:acc>
                      </m:den>
                    </m:f>
                    <m:r>
                      <a:rPr lang="en-US" sz="4000" b="0" i="1" smtClean="0">
                        <a:solidFill>
                          <a:schemeClr val="tx1"/>
                        </a:solidFill>
                        <a:latin typeface="Cambria Math" panose="02040503050406030204" pitchFamily="18" charset="0"/>
                      </a:rPr>
                      <m:t>=</m:t>
                    </m:r>
                    <m:acc>
                      <m:accPr>
                        <m:chr m:val="̃"/>
                        <m:ctrlPr>
                          <a:rPr lang="en-US" sz="4000" b="0" i="1" smtClean="0">
                            <a:solidFill>
                              <a:srgbClr val="FF5353"/>
                            </a:solidFill>
                            <a:latin typeface="Cambria Math" panose="02040503050406030204" pitchFamily="18" charset="0"/>
                          </a:rPr>
                        </m:ctrlPr>
                      </m:accPr>
                      <m:e>
                        <m:sSubSup>
                          <m:sSubSupPr>
                            <m:ctrlPr>
                              <a:rPr lang="en-US" sz="4000" b="0" i="1" smtClean="0">
                                <a:solidFill>
                                  <a:srgbClr val="FF5353"/>
                                </a:solidFill>
                                <a:latin typeface="Cambria Math" panose="02040503050406030204" pitchFamily="18" charset="0"/>
                              </a:rPr>
                            </m:ctrlPr>
                          </m:sSubSupPr>
                          <m:e>
                            <m:r>
                              <m:rPr>
                                <m:sty m:val="p"/>
                              </m:rPr>
                              <a:rPr lang="en-US" sz="4000" b="0" i="0" smtClean="0">
                                <a:solidFill>
                                  <a:srgbClr val="FF5353"/>
                                </a:solidFill>
                                <a:latin typeface="Cambria Math" panose="02040503050406030204" pitchFamily="18" charset="0"/>
                              </a:rPr>
                              <m:t>Γ</m:t>
                            </m:r>
                          </m:e>
                          <m:sub>
                            <m:r>
                              <a:rPr lang="en-US" sz="4000" b="0" i="1" smtClean="0">
                                <a:solidFill>
                                  <a:srgbClr val="FF5353"/>
                                </a:solidFill>
                                <a:latin typeface="Cambria Math" panose="02040503050406030204" pitchFamily="18" charset="0"/>
                              </a:rPr>
                              <m:t>𝑡𝑥</m:t>
                            </m:r>
                          </m:sub>
                          <m:sup>
                            <m:r>
                              <a:rPr lang="en-US" sz="4000" b="0" i="1" smtClean="0">
                                <a:solidFill>
                                  <a:srgbClr val="FF5353"/>
                                </a:solidFill>
                                <a:latin typeface="Cambria Math" panose="02040503050406030204" pitchFamily="18" charset="0"/>
                              </a:rPr>
                              <m:t>𝑡</m:t>
                            </m:r>
                          </m:sup>
                        </m:sSubSup>
                      </m:e>
                    </m:acc>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b="0" i="1" smtClean="0">
                        <a:solidFill>
                          <a:schemeClr val="tx1"/>
                        </a:solidFill>
                        <a:latin typeface="Cambria Math" panose="02040503050406030204" pitchFamily="18" charset="0"/>
                      </a:rPr>
                      <m:t>+</m:t>
                    </m:r>
                    <m:acc>
                      <m:accPr>
                        <m:chr m:val="̃"/>
                        <m:ctrlPr>
                          <a:rPr lang="en-US" sz="4000" b="0" i="1" smtClean="0">
                            <a:solidFill>
                              <a:srgbClr val="FF5353"/>
                            </a:solidFill>
                            <a:latin typeface="Cambria Math" panose="02040503050406030204" pitchFamily="18" charset="0"/>
                          </a:rPr>
                        </m:ctrlPr>
                      </m:accPr>
                      <m:e>
                        <m:sSubSup>
                          <m:sSubSupPr>
                            <m:ctrlPr>
                              <a:rPr lang="en-US" sz="4000" i="1">
                                <a:solidFill>
                                  <a:srgbClr val="FF5353"/>
                                </a:solidFill>
                                <a:latin typeface="Cambria Math" panose="02040503050406030204" pitchFamily="18" charset="0"/>
                              </a:rPr>
                            </m:ctrlPr>
                          </m:sSubSupPr>
                          <m:e>
                            <m:r>
                              <m:rPr>
                                <m:sty m:val="p"/>
                              </m:rPr>
                              <a:rPr lang="en-US" sz="4000">
                                <a:solidFill>
                                  <a:srgbClr val="FF5353"/>
                                </a:solidFill>
                                <a:latin typeface="Cambria Math" panose="02040503050406030204" pitchFamily="18" charset="0"/>
                              </a:rPr>
                              <m:t>Γ</m:t>
                            </m:r>
                          </m:e>
                          <m:sub>
                            <m:r>
                              <a:rPr lang="en-US" sz="4000" i="1">
                                <a:solidFill>
                                  <a:srgbClr val="FF5353"/>
                                </a:solidFill>
                                <a:latin typeface="Cambria Math" panose="02040503050406030204" pitchFamily="18" charset="0"/>
                              </a:rPr>
                              <m:t>𝑡</m:t>
                            </m:r>
                            <m:r>
                              <a:rPr lang="en-US" sz="4000" b="0" i="1" smtClean="0">
                                <a:solidFill>
                                  <a:srgbClr val="FF5353"/>
                                </a:solidFill>
                                <a:latin typeface="Cambria Math" panose="02040503050406030204" pitchFamily="18" charset="0"/>
                              </a:rPr>
                              <m:t>𝑥</m:t>
                            </m:r>
                          </m:sub>
                          <m:sup>
                            <m:r>
                              <a:rPr lang="en-US" sz="4000" b="0" i="1" smtClean="0">
                                <a:solidFill>
                                  <a:srgbClr val="FF5353"/>
                                </a:solidFill>
                                <a:latin typeface="Cambria Math" panose="02040503050406030204" pitchFamily="18" charset="0"/>
                              </a:rPr>
                              <m:t>𝑥</m:t>
                            </m:r>
                          </m:sup>
                        </m:sSubSup>
                      </m:e>
                    </m:acc>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e>
                    </m:acc>
                  </m:oMath>
                </a14:m>
                <a:r>
                  <a:rPr lang="en-CA" sz="4000" dirty="0"/>
                  <a:t> </a:t>
                </a:r>
              </a:p>
            </p:txBody>
          </p:sp>
        </mc:Choice>
        <mc:Fallback xmlns="">
          <p:sp>
            <p:nvSpPr>
              <p:cNvPr id="7" name="TextBox 6">
                <a:extLst>
                  <a:ext uri="{FF2B5EF4-FFF2-40B4-BE49-F238E27FC236}">
                    <a16:creationId xmlns:a16="http://schemas.microsoft.com/office/drawing/2014/main" id="{BB5CA583-9204-415C-8321-AE1134B3442D}"/>
                  </a:ext>
                </a:extLst>
              </p:cNvPr>
              <p:cNvSpPr txBox="1">
                <a:spLocks noRot="1" noChangeAspect="1" noMove="1" noResize="1" noEditPoints="1" noAdjustHandles="1" noChangeArrowheads="1" noChangeShapeType="1" noTextEdit="1"/>
              </p:cNvSpPr>
              <p:nvPr/>
            </p:nvSpPr>
            <p:spPr>
              <a:xfrm>
                <a:off x="251253" y="4530792"/>
                <a:ext cx="4394888" cy="212301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D2B67F-B232-438C-92BC-97B9C8AF1E7C}"/>
                  </a:ext>
                </a:extLst>
              </p:cNvPr>
              <p:cNvSpPr txBox="1"/>
              <p:nvPr/>
            </p:nvSpPr>
            <p:spPr>
              <a:xfrm>
                <a:off x="6330778" y="2973841"/>
                <a:ext cx="4794422" cy="1107676"/>
              </a:xfrm>
              <a:prstGeom prst="rect">
                <a:avLst/>
              </a:prstGeom>
              <a:noFill/>
            </p:spPr>
            <p:txBody>
              <a:bodyPr wrap="square">
                <a:spAutoFit/>
              </a:bodyPr>
              <a:lstStyle/>
              <a:p>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𝜆</m:t>
                        </m:r>
                      </m:den>
                    </m:f>
                    <m:r>
                      <a:rPr lang="en-US" sz="4000" b="0" i="1" smtClean="0">
                        <a:solidFill>
                          <a:schemeClr val="tx1"/>
                        </a:solidFill>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𝜆</m:t>
                        </m:r>
                      </m:den>
                    </m:f>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𝑑</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num>
                      <m:den>
                        <m:r>
                          <a:rPr lang="en-US" sz="4000" i="1">
                            <a:latin typeface="Cambria Math" panose="02040503050406030204" pitchFamily="18" charset="0"/>
                          </a:rPr>
                          <m:t>𝑑</m:t>
                        </m:r>
                        <m:r>
                          <a:rPr lang="en-US" sz="4000" i="1">
                            <a:solidFill>
                              <a:srgbClr val="FFC000"/>
                            </a:solidFill>
                            <a:latin typeface="Cambria Math" panose="02040503050406030204" pitchFamily="18" charset="0"/>
                          </a:rPr>
                          <m:t>𝜆</m:t>
                        </m:r>
                      </m:den>
                    </m:f>
                    <m:f>
                      <m:fPr>
                        <m:ctrlPr>
                          <a:rPr lang="en-US" sz="4000" i="1">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den>
                    </m:f>
                  </m:oMath>
                </a14:m>
                <a:r>
                  <a:rPr lang="en-CA" sz="4000" dirty="0"/>
                  <a:t> </a:t>
                </a:r>
              </a:p>
            </p:txBody>
          </p:sp>
        </mc:Choice>
        <mc:Fallback xmlns="">
          <p:sp>
            <p:nvSpPr>
              <p:cNvPr id="8" name="TextBox 7">
                <a:extLst>
                  <a:ext uri="{FF2B5EF4-FFF2-40B4-BE49-F238E27FC236}">
                    <a16:creationId xmlns:a16="http://schemas.microsoft.com/office/drawing/2014/main" id="{0FD2B67F-B232-438C-92BC-97B9C8AF1E7C}"/>
                  </a:ext>
                </a:extLst>
              </p:cNvPr>
              <p:cNvSpPr txBox="1">
                <a:spLocks noRot="1" noChangeAspect="1" noMove="1" noResize="1" noEditPoints="1" noAdjustHandles="1" noChangeArrowheads="1" noChangeShapeType="1" noTextEdit="1"/>
              </p:cNvSpPr>
              <p:nvPr/>
            </p:nvSpPr>
            <p:spPr>
              <a:xfrm>
                <a:off x="6330778" y="2973841"/>
                <a:ext cx="4794422" cy="1107676"/>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1A037B-2327-466D-AF64-A65BCE1C1D14}"/>
                  </a:ext>
                </a:extLst>
              </p:cNvPr>
              <p:cNvSpPr txBox="1"/>
              <p:nvPr/>
            </p:nvSpPr>
            <p:spPr>
              <a:xfrm>
                <a:off x="6582032" y="4534911"/>
                <a:ext cx="4394888" cy="2123017"/>
              </a:xfrm>
              <a:prstGeom prst="rect">
                <a:avLst/>
              </a:prstGeom>
              <a:noFill/>
            </p:spPr>
            <p:txBody>
              <a:bodyPr wrap="square">
                <a:spAutoFit/>
              </a:bodyPr>
              <a:lstStyle/>
              <a:p>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num>
                      <m:den>
                        <m:r>
                          <a:rPr lang="en-US" sz="4000" i="1">
                            <a:latin typeface="Cambria Math" panose="02040503050406030204" pitchFamily="18" charset="0"/>
                          </a:rPr>
                          <m:t>𝜕</m:t>
                        </m:r>
                        <m:r>
                          <a:rPr lang="en-US" sz="4000" i="1">
                            <a:latin typeface="Cambria Math" panose="02040503050406030204" pitchFamily="18" charset="0"/>
                          </a:rPr>
                          <m:t> </m:t>
                        </m:r>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den>
                    </m:f>
                    <m:r>
                      <a:rPr lang="en-US" sz="4000" b="0" i="1" smtClean="0">
                        <a:solidFill>
                          <a:schemeClr val="tx1"/>
                        </a:solidFill>
                        <a:latin typeface="Cambria Math" panose="02040503050406030204" pitchFamily="18" charset="0"/>
                      </a:rPr>
                      <m:t>=</m:t>
                    </m:r>
                    <m:acc>
                      <m:accPr>
                        <m:chr m:val="̃"/>
                        <m:ctrlPr>
                          <a:rPr lang="en-US" sz="4000" b="0" i="1" smtClean="0">
                            <a:solidFill>
                              <a:srgbClr val="FF5353"/>
                            </a:solidFill>
                            <a:latin typeface="Cambria Math" panose="02040503050406030204" pitchFamily="18" charset="0"/>
                          </a:rPr>
                        </m:ctrlPr>
                      </m:accPr>
                      <m:e>
                        <m:sSubSup>
                          <m:sSubSupPr>
                            <m:ctrlPr>
                              <a:rPr lang="en-US" sz="4000" b="0" i="1" smtClean="0">
                                <a:solidFill>
                                  <a:srgbClr val="FF5353"/>
                                </a:solidFill>
                                <a:latin typeface="Cambria Math" panose="02040503050406030204" pitchFamily="18" charset="0"/>
                              </a:rPr>
                            </m:ctrlPr>
                          </m:sSubSupPr>
                          <m:e>
                            <m:r>
                              <m:rPr>
                                <m:sty m:val="p"/>
                              </m:rPr>
                              <a:rPr lang="en-US" sz="4000" b="0" i="0" smtClean="0">
                                <a:solidFill>
                                  <a:srgbClr val="FF5353"/>
                                </a:solidFill>
                                <a:latin typeface="Cambria Math" panose="02040503050406030204" pitchFamily="18" charset="0"/>
                              </a:rPr>
                              <m:t>Γ</m:t>
                            </m:r>
                          </m:e>
                          <m:sub>
                            <m:r>
                              <a:rPr lang="en-US" sz="4000" b="0" i="1" smtClean="0">
                                <a:solidFill>
                                  <a:srgbClr val="FF5353"/>
                                </a:solidFill>
                                <a:latin typeface="Cambria Math" panose="02040503050406030204" pitchFamily="18" charset="0"/>
                              </a:rPr>
                              <m:t>𝑥𝑡</m:t>
                            </m:r>
                          </m:sub>
                          <m:sup>
                            <m:r>
                              <a:rPr lang="en-US" sz="4000" b="0" i="1" smtClean="0">
                                <a:solidFill>
                                  <a:srgbClr val="FF5353"/>
                                </a:solidFill>
                                <a:latin typeface="Cambria Math" panose="02040503050406030204" pitchFamily="18" charset="0"/>
                              </a:rPr>
                              <m:t>𝑡</m:t>
                            </m:r>
                          </m:sup>
                        </m:sSubSup>
                      </m:e>
                    </m:acc>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b="0" i="1" smtClean="0">
                        <a:solidFill>
                          <a:schemeClr val="tx1"/>
                        </a:solidFill>
                        <a:latin typeface="Cambria Math" panose="02040503050406030204" pitchFamily="18" charset="0"/>
                      </a:rPr>
                      <m:t>+</m:t>
                    </m:r>
                    <m:acc>
                      <m:accPr>
                        <m:chr m:val="̃"/>
                        <m:ctrlPr>
                          <a:rPr lang="en-US" sz="4000" b="0" i="1" smtClean="0">
                            <a:solidFill>
                              <a:srgbClr val="FF5353"/>
                            </a:solidFill>
                            <a:latin typeface="Cambria Math" panose="02040503050406030204" pitchFamily="18" charset="0"/>
                          </a:rPr>
                        </m:ctrlPr>
                      </m:accPr>
                      <m:e>
                        <m:sSubSup>
                          <m:sSubSupPr>
                            <m:ctrlPr>
                              <a:rPr lang="en-US" sz="4000" i="1">
                                <a:solidFill>
                                  <a:srgbClr val="FF5353"/>
                                </a:solidFill>
                                <a:latin typeface="Cambria Math" panose="02040503050406030204" pitchFamily="18" charset="0"/>
                              </a:rPr>
                            </m:ctrlPr>
                          </m:sSubSupPr>
                          <m:e>
                            <m:r>
                              <m:rPr>
                                <m:sty m:val="p"/>
                              </m:rPr>
                              <a:rPr lang="en-US" sz="4000">
                                <a:solidFill>
                                  <a:srgbClr val="FF5353"/>
                                </a:solidFill>
                                <a:latin typeface="Cambria Math" panose="02040503050406030204" pitchFamily="18" charset="0"/>
                              </a:rPr>
                              <m:t>Γ</m:t>
                            </m:r>
                          </m:e>
                          <m:sub>
                            <m:r>
                              <a:rPr lang="en-US" sz="4000" b="0" i="1" smtClean="0">
                                <a:solidFill>
                                  <a:srgbClr val="FF5353"/>
                                </a:solidFill>
                                <a:latin typeface="Cambria Math" panose="02040503050406030204" pitchFamily="18" charset="0"/>
                              </a:rPr>
                              <m:t>𝑥</m:t>
                            </m:r>
                            <m:r>
                              <a:rPr lang="en-US" sz="4000" i="1">
                                <a:solidFill>
                                  <a:srgbClr val="FF5353"/>
                                </a:solidFill>
                                <a:latin typeface="Cambria Math" panose="02040503050406030204" pitchFamily="18" charset="0"/>
                              </a:rPr>
                              <m:t>𝑡</m:t>
                            </m:r>
                          </m:sub>
                          <m:sup>
                            <m:r>
                              <a:rPr lang="en-US" sz="4000" b="0" i="1" smtClean="0">
                                <a:solidFill>
                                  <a:srgbClr val="FF5353"/>
                                </a:solidFill>
                                <a:latin typeface="Cambria Math" panose="02040503050406030204" pitchFamily="18" charset="0"/>
                              </a:rPr>
                              <m:t>𝑥</m:t>
                            </m:r>
                          </m:sup>
                        </m:sSubSup>
                      </m:e>
                    </m:acc>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e>
                    </m:acc>
                  </m:oMath>
                </a14:m>
                <a:r>
                  <a:rPr lang="en-CA" sz="4000" dirty="0"/>
                  <a:t> </a:t>
                </a:r>
              </a:p>
              <a:p>
                <a14:m>
                  <m:oMath xmlns:m="http://schemas.openxmlformats.org/officeDocument/2006/math">
                    <m:f>
                      <m:fPr>
                        <m:ctrlPr>
                          <a:rPr lang="en-US" sz="4000" i="1" smtClean="0">
                            <a:latin typeface="Cambria Math" panose="02040503050406030204" pitchFamily="18" charset="0"/>
                          </a:rPr>
                        </m:ctrlPr>
                      </m:fPr>
                      <m:num>
                        <m:r>
                          <a:rPr lang="en-US" sz="4000" i="1">
                            <a:latin typeface="Cambria Math" panose="02040503050406030204" pitchFamily="18" charset="0"/>
                          </a:rPr>
                          <m:t>𝜕</m:t>
                        </m:r>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num>
                      <m:den>
                        <m:r>
                          <a:rPr lang="en-US" sz="4000" i="1">
                            <a:latin typeface="Cambria Math" panose="02040503050406030204" pitchFamily="18" charset="0"/>
                          </a:rPr>
                          <m:t>𝜕</m:t>
                        </m:r>
                        <m:acc>
                          <m:accPr>
                            <m:chr m:val="̃"/>
                            <m:ctrlPr>
                              <a:rPr lang="en-US" sz="4000" i="1">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𝑥</m:t>
                            </m:r>
                          </m:e>
                        </m:acc>
                      </m:den>
                    </m:f>
                    <m:r>
                      <a:rPr lang="en-US" sz="4000" b="0" i="1" smtClean="0">
                        <a:solidFill>
                          <a:schemeClr val="tx1"/>
                        </a:solidFill>
                        <a:latin typeface="Cambria Math" panose="02040503050406030204" pitchFamily="18" charset="0"/>
                      </a:rPr>
                      <m:t>=</m:t>
                    </m:r>
                    <m:acc>
                      <m:accPr>
                        <m:chr m:val="̃"/>
                        <m:ctrlPr>
                          <a:rPr lang="en-US" sz="4000" b="0" i="1" smtClean="0">
                            <a:solidFill>
                              <a:srgbClr val="FF5353"/>
                            </a:solidFill>
                            <a:latin typeface="Cambria Math" panose="02040503050406030204" pitchFamily="18" charset="0"/>
                          </a:rPr>
                        </m:ctrlPr>
                      </m:accPr>
                      <m:e>
                        <m:sSubSup>
                          <m:sSubSupPr>
                            <m:ctrlPr>
                              <a:rPr lang="en-US" sz="4000" b="0" i="1" smtClean="0">
                                <a:solidFill>
                                  <a:srgbClr val="FF5353"/>
                                </a:solidFill>
                                <a:latin typeface="Cambria Math" panose="02040503050406030204" pitchFamily="18" charset="0"/>
                              </a:rPr>
                            </m:ctrlPr>
                          </m:sSubSupPr>
                          <m:e>
                            <m:r>
                              <m:rPr>
                                <m:sty m:val="p"/>
                              </m:rPr>
                              <a:rPr lang="en-US" sz="4000" b="0" i="0" smtClean="0">
                                <a:solidFill>
                                  <a:srgbClr val="FF5353"/>
                                </a:solidFill>
                                <a:latin typeface="Cambria Math" panose="02040503050406030204" pitchFamily="18" charset="0"/>
                              </a:rPr>
                              <m:t>Γ</m:t>
                            </m:r>
                          </m:e>
                          <m:sub>
                            <m:r>
                              <a:rPr lang="en-US" sz="4000" b="0" i="1" smtClean="0">
                                <a:solidFill>
                                  <a:srgbClr val="FF5353"/>
                                </a:solidFill>
                                <a:latin typeface="Cambria Math" panose="02040503050406030204" pitchFamily="18" charset="0"/>
                              </a:rPr>
                              <m:t>𝑥𝑥</m:t>
                            </m:r>
                          </m:sub>
                          <m:sup>
                            <m:r>
                              <a:rPr lang="en-US" sz="4000" b="0" i="1" smtClean="0">
                                <a:solidFill>
                                  <a:srgbClr val="FF5353"/>
                                </a:solidFill>
                                <a:latin typeface="Cambria Math" panose="02040503050406030204" pitchFamily="18" charset="0"/>
                              </a:rPr>
                              <m:t>𝑡</m:t>
                            </m:r>
                          </m:sup>
                        </m:sSubSup>
                      </m:e>
                    </m:acc>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r>
                      <a:rPr lang="en-US" sz="4000" b="0" i="1" smtClean="0">
                        <a:solidFill>
                          <a:schemeClr val="tx1"/>
                        </a:solidFill>
                        <a:latin typeface="Cambria Math" panose="02040503050406030204" pitchFamily="18" charset="0"/>
                      </a:rPr>
                      <m:t>+</m:t>
                    </m:r>
                    <m:acc>
                      <m:accPr>
                        <m:chr m:val="̃"/>
                        <m:ctrlPr>
                          <a:rPr lang="en-US" sz="4000" b="0" i="1" smtClean="0">
                            <a:solidFill>
                              <a:srgbClr val="FF5353"/>
                            </a:solidFill>
                            <a:latin typeface="Cambria Math" panose="02040503050406030204" pitchFamily="18" charset="0"/>
                          </a:rPr>
                        </m:ctrlPr>
                      </m:accPr>
                      <m:e>
                        <m:sSubSup>
                          <m:sSubSupPr>
                            <m:ctrlPr>
                              <a:rPr lang="en-US" sz="4000" i="1">
                                <a:solidFill>
                                  <a:srgbClr val="FF5353"/>
                                </a:solidFill>
                                <a:latin typeface="Cambria Math" panose="02040503050406030204" pitchFamily="18" charset="0"/>
                              </a:rPr>
                            </m:ctrlPr>
                          </m:sSubSupPr>
                          <m:e>
                            <m:r>
                              <m:rPr>
                                <m:sty m:val="p"/>
                              </m:rPr>
                              <a:rPr lang="en-US" sz="4000">
                                <a:solidFill>
                                  <a:srgbClr val="FF5353"/>
                                </a:solidFill>
                                <a:latin typeface="Cambria Math" panose="02040503050406030204" pitchFamily="18" charset="0"/>
                              </a:rPr>
                              <m:t>Γ</m:t>
                            </m:r>
                          </m:e>
                          <m:sub>
                            <m:r>
                              <a:rPr lang="en-US" sz="4000" b="0" i="1" smtClean="0">
                                <a:solidFill>
                                  <a:srgbClr val="FF5353"/>
                                </a:solidFill>
                                <a:latin typeface="Cambria Math" panose="02040503050406030204" pitchFamily="18" charset="0"/>
                              </a:rPr>
                              <m:t>𝑥𝑥</m:t>
                            </m:r>
                          </m:sub>
                          <m:sup>
                            <m:r>
                              <a:rPr lang="en-US" sz="4000" b="0" i="1" smtClean="0">
                                <a:solidFill>
                                  <a:srgbClr val="FF5353"/>
                                </a:solidFill>
                                <a:latin typeface="Cambria Math" panose="02040503050406030204" pitchFamily="18" charset="0"/>
                              </a:rPr>
                              <m:t>𝑥</m:t>
                            </m:r>
                          </m:sup>
                        </m:sSubSup>
                      </m:e>
                    </m:acc>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e>
                    </m:acc>
                  </m:oMath>
                </a14:m>
                <a:r>
                  <a:rPr lang="en-CA" sz="4000" dirty="0"/>
                  <a:t> </a:t>
                </a:r>
              </a:p>
            </p:txBody>
          </p:sp>
        </mc:Choice>
        <mc:Fallback xmlns="">
          <p:sp>
            <p:nvSpPr>
              <p:cNvPr id="9" name="TextBox 8">
                <a:extLst>
                  <a:ext uri="{FF2B5EF4-FFF2-40B4-BE49-F238E27FC236}">
                    <a16:creationId xmlns:a16="http://schemas.microsoft.com/office/drawing/2014/main" id="{1C1A037B-2327-466D-AF64-A65BCE1C1D14}"/>
                  </a:ext>
                </a:extLst>
              </p:cNvPr>
              <p:cNvSpPr txBox="1">
                <a:spLocks noRot="1" noChangeAspect="1" noMove="1" noResize="1" noEditPoints="1" noAdjustHandles="1" noChangeArrowheads="1" noChangeShapeType="1" noTextEdit="1"/>
              </p:cNvSpPr>
              <p:nvPr/>
            </p:nvSpPr>
            <p:spPr>
              <a:xfrm>
                <a:off x="6582032" y="4534911"/>
                <a:ext cx="4394888" cy="2123017"/>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42844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C855A12-EA7E-4F31-B25E-E8DA9E244D25}"/>
                  </a:ext>
                </a:extLst>
              </p:cNvPr>
              <p:cNvSpPr txBox="1"/>
              <p:nvPr/>
            </p:nvSpPr>
            <p:spPr>
              <a:xfrm>
                <a:off x="374819" y="1367463"/>
                <a:ext cx="5012725" cy="2326406"/>
              </a:xfrm>
              <a:prstGeom prst="rect">
                <a:avLst/>
              </a:prstGeom>
              <a:noFill/>
            </p:spPr>
            <p:txBody>
              <a:bodyPr wrap="square">
                <a:spAutoFit/>
              </a:bodyPr>
              <a:lstStyle/>
              <a:p>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num>
                      <m:den>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r>
                      <a:rPr lang="en-US" sz="4400" b="0" i="1" smtClean="0">
                        <a:solidFill>
                          <a:schemeClr val="tx1"/>
                        </a:solidFill>
                        <a:latin typeface="Cambria Math" panose="02040503050406030204" pitchFamily="18" charset="0"/>
                      </a:rPr>
                      <m:t>=</m:t>
                    </m:r>
                    <m:acc>
                      <m:accPr>
                        <m:chr m:val="̃"/>
                        <m:ctrlPr>
                          <a:rPr lang="en-US" sz="4400" b="0" i="1" smtClean="0">
                            <a:solidFill>
                              <a:srgbClr val="FF5353"/>
                            </a:solidFill>
                            <a:latin typeface="Cambria Math" panose="02040503050406030204" pitchFamily="18" charset="0"/>
                          </a:rPr>
                        </m:ctrlPr>
                      </m:accPr>
                      <m:e>
                        <m:sSubSup>
                          <m:sSubSupPr>
                            <m:ctrlPr>
                              <a:rPr lang="en-US" sz="4400" b="0" i="1" smtClean="0">
                                <a:solidFill>
                                  <a:srgbClr val="FF5353"/>
                                </a:solidFill>
                                <a:latin typeface="Cambria Math" panose="02040503050406030204" pitchFamily="18" charset="0"/>
                              </a:rPr>
                            </m:ctrlPr>
                          </m:sSubSupPr>
                          <m:e>
                            <m:r>
                              <m:rPr>
                                <m:sty m:val="p"/>
                              </m:rPr>
                              <a:rPr lang="en-US" sz="4400" b="0" i="0" smtClean="0">
                                <a:solidFill>
                                  <a:srgbClr val="FF5353"/>
                                </a:solidFill>
                                <a:latin typeface="Cambria Math" panose="02040503050406030204" pitchFamily="18" charset="0"/>
                              </a:rPr>
                              <m:t>Γ</m:t>
                            </m:r>
                          </m:e>
                          <m:sub>
                            <m:r>
                              <a:rPr lang="en-US" sz="4400" b="0" i="1" smtClean="0">
                                <a:solidFill>
                                  <a:srgbClr val="FF5353"/>
                                </a:solidFill>
                                <a:latin typeface="Cambria Math" panose="02040503050406030204" pitchFamily="18" charset="0"/>
                              </a:rPr>
                              <m:t>𝑡𝑡</m:t>
                            </m:r>
                          </m:sub>
                          <m:sup>
                            <m:r>
                              <a:rPr lang="en-US" sz="4400" b="0" i="1" smtClean="0">
                                <a:solidFill>
                                  <a:srgbClr val="FF5353"/>
                                </a:solidFill>
                                <a:latin typeface="Cambria Math" panose="02040503050406030204" pitchFamily="18" charset="0"/>
                              </a:rPr>
                              <m:t>𝑡</m:t>
                            </m:r>
                          </m:sup>
                        </m:sSubSup>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r>
                      <a:rPr lang="en-US" sz="4400" b="0" i="1" smtClean="0">
                        <a:solidFill>
                          <a:schemeClr val="tx1"/>
                        </a:solidFill>
                        <a:latin typeface="Cambria Math" panose="02040503050406030204" pitchFamily="18" charset="0"/>
                      </a:rPr>
                      <m:t>+</m:t>
                    </m:r>
                    <m:acc>
                      <m:accPr>
                        <m:chr m:val="̃"/>
                        <m:ctrlPr>
                          <a:rPr lang="en-US" sz="4400" b="0" i="1" smtClean="0">
                            <a:solidFill>
                              <a:srgbClr val="FF5353"/>
                            </a:solidFill>
                            <a:latin typeface="Cambria Math" panose="02040503050406030204" pitchFamily="18" charset="0"/>
                          </a:rPr>
                        </m:ctrlPr>
                      </m:accPr>
                      <m:e>
                        <m:sSubSup>
                          <m:sSubSupPr>
                            <m:ctrlPr>
                              <a:rPr lang="en-US" sz="4400" i="1">
                                <a:solidFill>
                                  <a:srgbClr val="FF5353"/>
                                </a:solidFill>
                                <a:latin typeface="Cambria Math" panose="02040503050406030204" pitchFamily="18" charset="0"/>
                              </a:rPr>
                            </m:ctrlPr>
                          </m:sSubSupPr>
                          <m:e>
                            <m:r>
                              <m:rPr>
                                <m:sty m:val="p"/>
                              </m:rPr>
                              <a:rPr lang="en-US" sz="4400">
                                <a:solidFill>
                                  <a:srgbClr val="FF5353"/>
                                </a:solidFill>
                                <a:latin typeface="Cambria Math" panose="02040503050406030204" pitchFamily="18" charset="0"/>
                              </a:rPr>
                              <m:t>Γ</m:t>
                            </m:r>
                          </m:e>
                          <m:sub>
                            <m:r>
                              <a:rPr lang="en-US" sz="4400" i="1">
                                <a:solidFill>
                                  <a:srgbClr val="FF5353"/>
                                </a:solidFill>
                                <a:latin typeface="Cambria Math" panose="02040503050406030204" pitchFamily="18" charset="0"/>
                              </a:rPr>
                              <m:t>𝑡𝑡</m:t>
                            </m:r>
                          </m:sub>
                          <m:sup>
                            <m:r>
                              <a:rPr lang="en-US" sz="4400" b="0" i="1" smtClean="0">
                                <a:solidFill>
                                  <a:srgbClr val="FF5353"/>
                                </a:solidFill>
                                <a:latin typeface="Cambria Math" panose="02040503050406030204" pitchFamily="18" charset="0"/>
                              </a:rPr>
                              <m:t>𝑥</m:t>
                            </m:r>
                          </m:sup>
                        </m:sSubSup>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b="0" i="1" smtClean="0">
                                    <a:solidFill>
                                      <a:srgbClr val="C00000"/>
                                    </a:solidFill>
                                    <a:latin typeface="Cambria Math" panose="02040503050406030204" pitchFamily="18" charset="0"/>
                                  </a:rPr>
                                  <m:t>𝑥</m:t>
                                </m:r>
                              </m:sub>
                            </m:sSub>
                          </m:e>
                        </m:acc>
                      </m:e>
                    </m:acc>
                  </m:oMath>
                </a14:m>
                <a:r>
                  <a:rPr lang="en-CA" sz="4400" dirty="0"/>
                  <a:t> </a:t>
                </a:r>
              </a:p>
              <a:p>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num>
                      <m:den>
                        <m:r>
                          <a:rPr lang="en-US" sz="4400" i="1">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𝑥</m:t>
                            </m:r>
                          </m:e>
                        </m:acc>
                      </m:den>
                    </m:f>
                    <m:r>
                      <a:rPr lang="en-US" sz="4400" b="0" i="1" smtClean="0">
                        <a:solidFill>
                          <a:schemeClr val="tx1"/>
                        </a:solidFill>
                        <a:latin typeface="Cambria Math" panose="02040503050406030204" pitchFamily="18" charset="0"/>
                      </a:rPr>
                      <m:t>=</m:t>
                    </m:r>
                    <m:acc>
                      <m:accPr>
                        <m:chr m:val="̃"/>
                        <m:ctrlPr>
                          <a:rPr lang="en-US" sz="4400" b="0" i="1" smtClean="0">
                            <a:solidFill>
                              <a:srgbClr val="FF5353"/>
                            </a:solidFill>
                            <a:latin typeface="Cambria Math" panose="02040503050406030204" pitchFamily="18" charset="0"/>
                          </a:rPr>
                        </m:ctrlPr>
                      </m:accPr>
                      <m:e>
                        <m:sSubSup>
                          <m:sSubSupPr>
                            <m:ctrlPr>
                              <a:rPr lang="en-US" sz="4400" b="0" i="1" smtClean="0">
                                <a:solidFill>
                                  <a:srgbClr val="FF5353"/>
                                </a:solidFill>
                                <a:latin typeface="Cambria Math" panose="02040503050406030204" pitchFamily="18" charset="0"/>
                              </a:rPr>
                            </m:ctrlPr>
                          </m:sSubSupPr>
                          <m:e>
                            <m:r>
                              <m:rPr>
                                <m:sty m:val="p"/>
                              </m:rPr>
                              <a:rPr lang="en-US" sz="4400" b="0" i="0" smtClean="0">
                                <a:solidFill>
                                  <a:srgbClr val="FF5353"/>
                                </a:solidFill>
                                <a:latin typeface="Cambria Math" panose="02040503050406030204" pitchFamily="18" charset="0"/>
                              </a:rPr>
                              <m:t>Γ</m:t>
                            </m:r>
                          </m:e>
                          <m:sub>
                            <m:r>
                              <a:rPr lang="en-US" sz="4400" b="0" i="1" smtClean="0">
                                <a:solidFill>
                                  <a:srgbClr val="FF5353"/>
                                </a:solidFill>
                                <a:latin typeface="Cambria Math" panose="02040503050406030204" pitchFamily="18" charset="0"/>
                              </a:rPr>
                              <m:t>𝑡𝑥</m:t>
                            </m:r>
                          </m:sub>
                          <m:sup>
                            <m:r>
                              <a:rPr lang="en-US" sz="4400" b="0" i="1" smtClean="0">
                                <a:solidFill>
                                  <a:srgbClr val="FF5353"/>
                                </a:solidFill>
                                <a:latin typeface="Cambria Math" panose="02040503050406030204" pitchFamily="18" charset="0"/>
                              </a:rPr>
                              <m:t>𝑡</m:t>
                            </m:r>
                          </m:sup>
                        </m:sSubSup>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r>
                      <a:rPr lang="en-US" sz="4400" b="0" i="1" smtClean="0">
                        <a:solidFill>
                          <a:schemeClr val="tx1"/>
                        </a:solidFill>
                        <a:latin typeface="Cambria Math" panose="02040503050406030204" pitchFamily="18" charset="0"/>
                      </a:rPr>
                      <m:t>+</m:t>
                    </m:r>
                    <m:acc>
                      <m:accPr>
                        <m:chr m:val="̃"/>
                        <m:ctrlPr>
                          <a:rPr lang="en-US" sz="4400" b="0" i="1" smtClean="0">
                            <a:solidFill>
                              <a:srgbClr val="FF5353"/>
                            </a:solidFill>
                            <a:latin typeface="Cambria Math" panose="02040503050406030204" pitchFamily="18" charset="0"/>
                          </a:rPr>
                        </m:ctrlPr>
                      </m:accPr>
                      <m:e>
                        <m:sSubSup>
                          <m:sSubSupPr>
                            <m:ctrlPr>
                              <a:rPr lang="en-US" sz="4400" i="1">
                                <a:solidFill>
                                  <a:srgbClr val="FF5353"/>
                                </a:solidFill>
                                <a:latin typeface="Cambria Math" panose="02040503050406030204" pitchFamily="18" charset="0"/>
                              </a:rPr>
                            </m:ctrlPr>
                          </m:sSubSupPr>
                          <m:e>
                            <m:r>
                              <m:rPr>
                                <m:sty m:val="p"/>
                              </m:rPr>
                              <a:rPr lang="en-US" sz="4400">
                                <a:solidFill>
                                  <a:srgbClr val="FF5353"/>
                                </a:solidFill>
                                <a:latin typeface="Cambria Math" panose="02040503050406030204" pitchFamily="18" charset="0"/>
                              </a:rPr>
                              <m:t>Γ</m:t>
                            </m:r>
                          </m:e>
                          <m:sub>
                            <m:r>
                              <a:rPr lang="en-US" sz="4400" i="1">
                                <a:solidFill>
                                  <a:srgbClr val="FF5353"/>
                                </a:solidFill>
                                <a:latin typeface="Cambria Math" panose="02040503050406030204" pitchFamily="18" charset="0"/>
                              </a:rPr>
                              <m:t>𝑡</m:t>
                            </m:r>
                            <m:r>
                              <a:rPr lang="en-US" sz="4400" b="0" i="1" smtClean="0">
                                <a:solidFill>
                                  <a:srgbClr val="FF5353"/>
                                </a:solidFill>
                                <a:latin typeface="Cambria Math" panose="02040503050406030204" pitchFamily="18" charset="0"/>
                              </a:rPr>
                              <m:t>𝑥</m:t>
                            </m:r>
                          </m:sub>
                          <m:sup>
                            <m:r>
                              <a:rPr lang="en-US" sz="4400" b="0" i="1" smtClean="0">
                                <a:solidFill>
                                  <a:srgbClr val="FF5353"/>
                                </a:solidFill>
                                <a:latin typeface="Cambria Math" panose="02040503050406030204" pitchFamily="18" charset="0"/>
                              </a:rPr>
                              <m:t>𝑥</m:t>
                            </m:r>
                          </m:sup>
                        </m:sSubSup>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b="0" i="1" smtClean="0">
                                    <a:solidFill>
                                      <a:srgbClr val="C00000"/>
                                    </a:solidFill>
                                    <a:latin typeface="Cambria Math" panose="02040503050406030204" pitchFamily="18" charset="0"/>
                                  </a:rPr>
                                  <m:t>𝑥</m:t>
                                </m:r>
                              </m:sub>
                            </m:sSub>
                          </m:e>
                        </m:acc>
                      </m:e>
                    </m:acc>
                  </m:oMath>
                </a14:m>
                <a:r>
                  <a:rPr lang="en-CA" sz="4400" dirty="0"/>
                  <a:t> </a:t>
                </a:r>
              </a:p>
            </p:txBody>
          </p:sp>
        </mc:Choice>
        <mc:Fallback xmlns="">
          <p:sp>
            <p:nvSpPr>
              <p:cNvPr id="4" name="TextBox 3">
                <a:extLst>
                  <a:ext uri="{FF2B5EF4-FFF2-40B4-BE49-F238E27FC236}">
                    <a16:creationId xmlns:a16="http://schemas.microsoft.com/office/drawing/2014/main" id="{3C855A12-EA7E-4F31-B25E-E8DA9E244D25}"/>
                  </a:ext>
                </a:extLst>
              </p:cNvPr>
              <p:cNvSpPr txBox="1">
                <a:spLocks noRot="1" noChangeAspect="1" noMove="1" noResize="1" noEditPoints="1" noAdjustHandles="1" noChangeArrowheads="1" noChangeShapeType="1" noTextEdit="1"/>
              </p:cNvSpPr>
              <p:nvPr/>
            </p:nvSpPr>
            <p:spPr>
              <a:xfrm>
                <a:off x="374819" y="1367463"/>
                <a:ext cx="5012725" cy="2326406"/>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6CAF41-816B-45E7-88D1-D0F85C09E118}"/>
                  </a:ext>
                </a:extLst>
              </p:cNvPr>
              <p:cNvSpPr txBox="1"/>
              <p:nvPr/>
            </p:nvSpPr>
            <p:spPr>
              <a:xfrm>
                <a:off x="329512" y="3917074"/>
                <a:ext cx="4959180" cy="2326406"/>
              </a:xfrm>
              <a:prstGeom prst="rect">
                <a:avLst/>
              </a:prstGeom>
              <a:noFill/>
            </p:spPr>
            <p:txBody>
              <a:bodyPr wrap="square">
                <a:spAutoFit/>
              </a:bodyPr>
              <a:lstStyle/>
              <a:p>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𝑥</m:t>
                                    </m:r>
                                  </m:sub>
                                </m:sSub>
                              </m:e>
                            </m:acc>
                          </m:e>
                        </m:acc>
                      </m:num>
                      <m:den>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r>
                      <a:rPr lang="en-US" sz="4400" b="0" i="1" smtClean="0">
                        <a:solidFill>
                          <a:schemeClr val="tx1"/>
                        </a:solidFill>
                        <a:latin typeface="Cambria Math" panose="02040503050406030204" pitchFamily="18" charset="0"/>
                      </a:rPr>
                      <m:t>=</m:t>
                    </m:r>
                    <m:acc>
                      <m:accPr>
                        <m:chr m:val="̃"/>
                        <m:ctrlPr>
                          <a:rPr lang="en-US" sz="4400" b="0" i="1" smtClean="0">
                            <a:solidFill>
                              <a:srgbClr val="FF5353"/>
                            </a:solidFill>
                            <a:latin typeface="Cambria Math" panose="02040503050406030204" pitchFamily="18" charset="0"/>
                          </a:rPr>
                        </m:ctrlPr>
                      </m:accPr>
                      <m:e>
                        <m:sSubSup>
                          <m:sSubSupPr>
                            <m:ctrlPr>
                              <a:rPr lang="en-US" sz="4400" b="0" i="1" smtClean="0">
                                <a:solidFill>
                                  <a:srgbClr val="FF5353"/>
                                </a:solidFill>
                                <a:latin typeface="Cambria Math" panose="02040503050406030204" pitchFamily="18" charset="0"/>
                              </a:rPr>
                            </m:ctrlPr>
                          </m:sSubSupPr>
                          <m:e>
                            <m:r>
                              <m:rPr>
                                <m:sty m:val="p"/>
                              </m:rPr>
                              <a:rPr lang="en-US" sz="4400" b="0" i="0" smtClean="0">
                                <a:solidFill>
                                  <a:srgbClr val="FF5353"/>
                                </a:solidFill>
                                <a:latin typeface="Cambria Math" panose="02040503050406030204" pitchFamily="18" charset="0"/>
                              </a:rPr>
                              <m:t>Γ</m:t>
                            </m:r>
                          </m:e>
                          <m:sub>
                            <m:r>
                              <a:rPr lang="en-US" sz="4400" b="0" i="1" smtClean="0">
                                <a:solidFill>
                                  <a:srgbClr val="FF5353"/>
                                </a:solidFill>
                                <a:latin typeface="Cambria Math" panose="02040503050406030204" pitchFamily="18" charset="0"/>
                              </a:rPr>
                              <m:t>𝑥𝑡</m:t>
                            </m:r>
                          </m:sub>
                          <m:sup>
                            <m:r>
                              <a:rPr lang="en-US" sz="4400" b="0" i="1" smtClean="0">
                                <a:solidFill>
                                  <a:srgbClr val="FF5353"/>
                                </a:solidFill>
                                <a:latin typeface="Cambria Math" panose="02040503050406030204" pitchFamily="18" charset="0"/>
                              </a:rPr>
                              <m:t>𝑡</m:t>
                            </m:r>
                          </m:sup>
                        </m:sSubSup>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r>
                      <a:rPr lang="en-US" sz="4400" b="0" i="1" smtClean="0">
                        <a:solidFill>
                          <a:schemeClr val="tx1"/>
                        </a:solidFill>
                        <a:latin typeface="Cambria Math" panose="02040503050406030204" pitchFamily="18" charset="0"/>
                      </a:rPr>
                      <m:t>+</m:t>
                    </m:r>
                    <m:acc>
                      <m:accPr>
                        <m:chr m:val="̃"/>
                        <m:ctrlPr>
                          <a:rPr lang="en-US" sz="4400" b="0" i="1" smtClean="0">
                            <a:solidFill>
                              <a:srgbClr val="FF5353"/>
                            </a:solidFill>
                            <a:latin typeface="Cambria Math" panose="02040503050406030204" pitchFamily="18" charset="0"/>
                          </a:rPr>
                        </m:ctrlPr>
                      </m:accPr>
                      <m:e>
                        <m:sSubSup>
                          <m:sSubSupPr>
                            <m:ctrlPr>
                              <a:rPr lang="en-US" sz="4400" i="1">
                                <a:solidFill>
                                  <a:srgbClr val="FF5353"/>
                                </a:solidFill>
                                <a:latin typeface="Cambria Math" panose="02040503050406030204" pitchFamily="18" charset="0"/>
                              </a:rPr>
                            </m:ctrlPr>
                          </m:sSubSupPr>
                          <m:e>
                            <m:r>
                              <m:rPr>
                                <m:sty m:val="p"/>
                              </m:rPr>
                              <a:rPr lang="en-US" sz="4400">
                                <a:solidFill>
                                  <a:srgbClr val="FF5353"/>
                                </a:solidFill>
                                <a:latin typeface="Cambria Math" panose="02040503050406030204" pitchFamily="18" charset="0"/>
                              </a:rPr>
                              <m:t>Γ</m:t>
                            </m:r>
                          </m:e>
                          <m:sub>
                            <m:r>
                              <a:rPr lang="en-US" sz="4400" b="0" i="1" smtClean="0">
                                <a:solidFill>
                                  <a:srgbClr val="FF5353"/>
                                </a:solidFill>
                                <a:latin typeface="Cambria Math" panose="02040503050406030204" pitchFamily="18" charset="0"/>
                              </a:rPr>
                              <m:t>𝑥</m:t>
                            </m:r>
                            <m:r>
                              <a:rPr lang="en-US" sz="4400" i="1">
                                <a:solidFill>
                                  <a:srgbClr val="FF5353"/>
                                </a:solidFill>
                                <a:latin typeface="Cambria Math" panose="02040503050406030204" pitchFamily="18" charset="0"/>
                              </a:rPr>
                              <m:t>𝑡</m:t>
                            </m:r>
                          </m:sub>
                          <m:sup>
                            <m:r>
                              <a:rPr lang="en-US" sz="4400" b="0" i="1" smtClean="0">
                                <a:solidFill>
                                  <a:srgbClr val="FF5353"/>
                                </a:solidFill>
                                <a:latin typeface="Cambria Math" panose="02040503050406030204" pitchFamily="18" charset="0"/>
                              </a:rPr>
                              <m:t>𝑥</m:t>
                            </m:r>
                          </m:sup>
                        </m:sSubSup>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b="0" i="1" smtClean="0">
                                    <a:solidFill>
                                      <a:srgbClr val="C00000"/>
                                    </a:solidFill>
                                    <a:latin typeface="Cambria Math" panose="02040503050406030204" pitchFamily="18" charset="0"/>
                                  </a:rPr>
                                  <m:t>𝑥</m:t>
                                </m:r>
                              </m:sub>
                            </m:sSub>
                          </m:e>
                        </m:acc>
                      </m:e>
                    </m:acc>
                  </m:oMath>
                </a14:m>
                <a:r>
                  <a:rPr lang="en-CA" sz="4400" dirty="0"/>
                  <a:t> </a:t>
                </a:r>
              </a:p>
              <a:p>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𝑥</m:t>
                                    </m:r>
                                  </m:sub>
                                </m:sSub>
                              </m:e>
                            </m:acc>
                          </m:e>
                        </m:acc>
                      </m:num>
                      <m:den>
                        <m:r>
                          <a:rPr lang="en-US" sz="4400" i="1">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𝑥</m:t>
                            </m:r>
                          </m:e>
                        </m:acc>
                      </m:den>
                    </m:f>
                    <m:r>
                      <a:rPr lang="en-US" sz="4400" b="0" i="1" smtClean="0">
                        <a:solidFill>
                          <a:schemeClr val="tx1"/>
                        </a:solidFill>
                        <a:latin typeface="Cambria Math" panose="02040503050406030204" pitchFamily="18" charset="0"/>
                      </a:rPr>
                      <m:t>=</m:t>
                    </m:r>
                    <m:acc>
                      <m:accPr>
                        <m:chr m:val="̃"/>
                        <m:ctrlPr>
                          <a:rPr lang="en-US" sz="4400" b="0" i="1" smtClean="0">
                            <a:solidFill>
                              <a:srgbClr val="FF5353"/>
                            </a:solidFill>
                            <a:latin typeface="Cambria Math" panose="02040503050406030204" pitchFamily="18" charset="0"/>
                          </a:rPr>
                        </m:ctrlPr>
                      </m:accPr>
                      <m:e>
                        <m:sSubSup>
                          <m:sSubSupPr>
                            <m:ctrlPr>
                              <a:rPr lang="en-US" sz="4400" b="0" i="1" smtClean="0">
                                <a:solidFill>
                                  <a:srgbClr val="FF5353"/>
                                </a:solidFill>
                                <a:latin typeface="Cambria Math" panose="02040503050406030204" pitchFamily="18" charset="0"/>
                              </a:rPr>
                            </m:ctrlPr>
                          </m:sSubSupPr>
                          <m:e>
                            <m:r>
                              <m:rPr>
                                <m:sty m:val="p"/>
                              </m:rPr>
                              <a:rPr lang="en-US" sz="4400" b="0" i="0" smtClean="0">
                                <a:solidFill>
                                  <a:srgbClr val="FF5353"/>
                                </a:solidFill>
                                <a:latin typeface="Cambria Math" panose="02040503050406030204" pitchFamily="18" charset="0"/>
                              </a:rPr>
                              <m:t>Γ</m:t>
                            </m:r>
                          </m:e>
                          <m:sub>
                            <m:r>
                              <a:rPr lang="en-US" sz="4400" b="0" i="1" smtClean="0">
                                <a:solidFill>
                                  <a:srgbClr val="FF5353"/>
                                </a:solidFill>
                                <a:latin typeface="Cambria Math" panose="02040503050406030204" pitchFamily="18" charset="0"/>
                              </a:rPr>
                              <m:t>𝑥𝑥</m:t>
                            </m:r>
                          </m:sub>
                          <m:sup>
                            <m:r>
                              <a:rPr lang="en-US" sz="4400" b="0" i="1" smtClean="0">
                                <a:solidFill>
                                  <a:srgbClr val="FF5353"/>
                                </a:solidFill>
                                <a:latin typeface="Cambria Math" panose="02040503050406030204" pitchFamily="18" charset="0"/>
                              </a:rPr>
                              <m:t>𝑡</m:t>
                            </m:r>
                          </m:sup>
                        </m:sSubSup>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r>
                      <a:rPr lang="en-US" sz="4400" b="0" i="1" smtClean="0">
                        <a:solidFill>
                          <a:schemeClr val="tx1"/>
                        </a:solidFill>
                        <a:latin typeface="Cambria Math" panose="02040503050406030204" pitchFamily="18" charset="0"/>
                      </a:rPr>
                      <m:t>+</m:t>
                    </m:r>
                    <m:acc>
                      <m:accPr>
                        <m:chr m:val="̃"/>
                        <m:ctrlPr>
                          <a:rPr lang="en-US" sz="4400" b="0" i="1" smtClean="0">
                            <a:solidFill>
                              <a:srgbClr val="FF5353"/>
                            </a:solidFill>
                            <a:latin typeface="Cambria Math" panose="02040503050406030204" pitchFamily="18" charset="0"/>
                          </a:rPr>
                        </m:ctrlPr>
                      </m:accPr>
                      <m:e>
                        <m:sSubSup>
                          <m:sSubSupPr>
                            <m:ctrlPr>
                              <a:rPr lang="en-US" sz="4400" i="1">
                                <a:solidFill>
                                  <a:srgbClr val="FF5353"/>
                                </a:solidFill>
                                <a:latin typeface="Cambria Math" panose="02040503050406030204" pitchFamily="18" charset="0"/>
                              </a:rPr>
                            </m:ctrlPr>
                          </m:sSubSupPr>
                          <m:e>
                            <m:r>
                              <m:rPr>
                                <m:sty m:val="p"/>
                              </m:rPr>
                              <a:rPr lang="en-US" sz="4400">
                                <a:solidFill>
                                  <a:srgbClr val="FF5353"/>
                                </a:solidFill>
                                <a:latin typeface="Cambria Math" panose="02040503050406030204" pitchFamily="18" charset="0"/>
                              </a:rPr>
                              <m:t>Γ</m:t>
                            </m:r>
                          </m:e>
                          <m:sub>
                            <m:r>
                              <a:rPr lang="en-US" sz="4400" b="0" i="1" smtClean="0">
                                <a:solidFill>
                                  <a:srgbClr val="FF5353"/>
                                </a:solidFill>
                                <a:latin typeface="Cambria Math" panose="02040503050406030204" pitchFamily="18" charset="0"/>
                              </a:rPr>
                              <m:t>𝑥𝑥</m:t>
                            </m:r>
                          </m:sub>
                          <m:sup>
                            <m:r>
                              <a:rPr lang="en-US" sz="4400" b="0" i="1" smtClean="0">
                                <a:solidFill>
                                  <a:srgbClr val="FF5353"/>
                                </a:solidFill>
                                <a:latin typeface="Cambria Math" panose="02040503050406030204" pitchFamily="18" charset="0"/>
                              </a:rPr>
                              <m:t>𝑥</m:t>
                            </m:r>
                          </m:sup>
                        </m:sSubSup>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b="0" i="1" smtClean="0">
                                    <a:solidFill>
                                      <a:srgbClr val="C00000"/>
                                    </a:solidFill>
                                    <a:latin typeface="Cambria Math" panose="02040503050406030204" pitchFamily="18" charset="0"/>
                                  </a:rPr>
                                  <m:t>𝑥</m:t>
                                </m:r>
                              </m:sub>
                            </m:sSub>
                          </m:e>
                        </m:acc>
                      </m:e>
                    </m:acc>
                  </m:oMath>
                </a14:m>
                <a:r>
                  <a:rPr lang="en-CA" sz="4400" dirty="0"/>
                  <a:t> </a:t>
                </a:r>
              </a:p>
            </p:txBody>
          </p:sp>
        </mc:Choice>
        <mc:Fallback xmlns="">
          <p:sp>
            <p:nvSpPr>
              <p:cNvPr id="5" name="TextBox 4">
                <a:extLst>
                  <a:ext uri="{FF2B5EF4-FFF2-40B4-BE49-F238E27FC236}">
                    <a16:creationId xmlns:a16="http://schemas.microsoft.com/office/drawing/2014/main" id="{106CAF41-816B-45E7-88D1-D0F85C09E118}"/>
                  </a:ext>
                </a:extLst>
              </p:cNvPr>
              <p:cNvSpPr txBox="1">
                <a:spLocks noRot="1" noChangeAspect="1" noMove="1" noResize="1" noEditPoints="1" noAdjustHandles="1" noChangeArrowheads="1" noChangeShapeType="1" noTextEdit="1"/>
              </p:cNvSpPr>
              <p:nvPr/>
            </p:nvSpPr>
            <p:spPr>
              <a:xfrm>
                <a:off x="329512" y="3917074"/>
                <a:ext cx="4959180" cy="2326406"/>
              </a:xfrm>
              <a:prstGeom prst="rect">
                <a:avLst/>
              </a:prstGeom>
              <a:blipFill>
                <a:blip r:embed="rId3"/>
                <a:stretch>
                  <a:fillRect/>
                </a:stretch>
              </a:blipFill>
            </p:spPr>
            <p:txBody>
              <a:bodyPr/>
              <a:lstStyle/>
              <a:p>
                <a:r>
                  <a:rPr lang="en-CA">
                    <a:noFill/>
                  </a:rPr>
                  <a:t> </a:t>
                </a:r>
              </a:p>
            </p:txBody>
          </p:sp>
        </mc:Fallback>
      </mc:AlternateContent>
      <p:sp>
        <p:nvSpPr>
          <p:cNvPr id="6" name="TextBox 5">
            <a:extLst>
              <a:ext uri="{FF2B5EF4-FFF2-40B4-BE49-F238E27FC236}">
                <a16:creationId xmlns:a16="http://schemas.microsoft.com/office/drawing/2014/main" id="{B924FC9B-DA7F-4F6C-BBD5-2BAAF843C5E5}"/>
              </a:ext>
            </a:extLst>
          </p:cNvPr>
          <p:cNvSpPr txBox="1"/>
          <p:nvPr/>
        </p:nvSpPr>
        <p:spPr>
          <a:xfrm>
            <a:off x="176981" y="117988"/>
            <a:ext cx="11773462" cy="707886"/>
          </a:xfrm>
          <a:prstGeom prst="rect">
            <a:avLst/>
          </a:prstGeom>
          <a:noFill/>
        </p:spPr>
        <p:txBody>
          <a:bodyPr wrap="square">
            <a:spAutoFit/>
          </a:bodyPr>
          <a:lstStyle/>
          <a:p>
            <a:r>
              <a:rPr lang="en-US" sz="4000" dirty="0"/>
              <a:t>Standard Inertial </a:t>
            </a:r>
            <a:r>
              <a:rPr lang="en-US" sz="4000" dirty="0" err="1"/>
              <a:t>Coords</a:t>
            </a:r>
            <a:r>
              <a:rPr lang="en-US" sz="4000" dirty="0"/>
              <a:t>. to </a:t>
            </a:r>
            <a:r>
              <a:rPr lang="en-US" sz="4000" dirty="0" err="1"/>
              <a:t>Rindler</a:t>
            </a:r>
            <a:r>
              <a:rPr lang="en-US" sz="4000" dirty="0"/>
              <a:t> </a:t>
            </a:r>
            <a:r>
              <a:rPr lang="en-US" sz="4000" dirty="0" err="1"/>
              <a:t>Coords</a:t>
            </a:r>
            <a:r>
              <a:rPr lang="en-US" sz="4000" dirty="0"/>
              <a:t>.</a:t>
            </a:r>
            <a:endParaRPr lang="en-CA" sz="40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98D7D6-1797-4167-B5C5-1032571CDCC0}"/>
                  </a:ext>
                </a:extLst>
              </p:cNvPr>
              <p:cNvSpPr txBox="1"/>
              <p:nvPr/>
            </p:nvSpPr>
            <p:spPr>
              <a:xfrm>
                <a:off x="6589340" y="1371581"/>
                <a:ext cx="6005783" cy="2356414"/>
              </a:xfrm>
              <a:prstGeom prst="rect">
                <a:avLst/>
              </a:prstGeom>
              <a:noFill/>
            </p:spPr>
            <p:txBody>
              <a:bodyPr wrap="square">
                <a:spAutoFit/>
              </a:bodyPr>
              <a:lstStyle/>
              <a:p>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num>
                      <m:den>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r>
                      <a:rPr lang="en-US" sz="4400" b="0" i="1" smtClean="0">
                        <a:solidFill>
                          <a:schemeClr val="tx1"/>
                        </a:solidFill>
                        <a:latin typeface="Cambria Math" panose="02040503050406030204" pitchFamily="18" charset="0"/>
                      </a:rPr>
                      <m:t>=0</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r>
                      <a:rPr lang="en-US" sz="4400" b="0" i="1" smtClean="0">
                        <a:solidFill>
                          <a:schemeClr val="tx1"/>
                        </a:solidFill>
                        <a:latin typeface="Cambria Math" panose="02040503050406030204" pitchFamily="18" charset="0"/>
                      </a:rPr>
                      <m:t>+</m:t>
                    </m:r>
                    <m:sSup>
                      <m:sSupPr>
                        <m:ctrlPr>
                          <a:rPr lang="en-US" sz="4400" i="1">
                            <a:latin typeface="Cambria Math" panose="02040503050406030204" pitchFamily="18" charset="0"/>
                          </a:rPr>
                        </m:ctrlPr>
                      </m:sSupPr>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r>
                                  <a:rPr lang="en-US" sz="4400" i="1">
                                    <a:latin typeface="Cambria Math" panose="02040503050406030204" pitchFamily="18" charset="0"/>
                                  </a:rPr>
                                  <m:t>𝛼</m:t>
                                </m:r>
                              </m:num>
                              <m:den>
                                <m:sSup>
                                  <m:sSupPr>
                                    <m:ctrlPr>
                                      <a:rPr lang="en-US" sz="4400" i="1">
                                        <a:latin typeface="Cambria Math" panose="02040503050406030204" pitchFamily="18" charset="0"/>
                                      </a:rPr>
                                    </m:ctrlPr>
                                  </m:sSupPr>
                                  <m:e>
                                    <m:r>
                                      <a:rPr lang="en-US" sz="4400" i="1">
                                        <a:latin typeface="Cambria Math" panose="02040503050406030204" pitchFamily="18" charset="0"/>
                                      </a:rPr>
                                      <m:t>𝑐</m:t>
                                    </m:r>
                                  </m:e>
                                  <m:sup>
                                    <m:r>
                                      <a:rPr lang="en-US" sz="4400" i="1">
                                        <a:latin typeface="Cambria Math" panose="02040503050406030204" pitchFamily="18" charset="0"/>
                                      </a:rPr>
                                      <m:t>2</m:t>
                                    </m:r>
                                  </m:sup>
                                </m:sSup>
                              </m:den>
                            </m:f>
                          </m:e>
                        </m:d>
                      </m:e>
                      <m:sup>
                        <m:r>
                          <a:rPr lang="en-US" sz="4400" i="1">
                            <a:latin typeface="Cambria Math" panose="02040503050406030204" pitchFamily="18" charset="0"/>
                          </a:rPr>
                          <m:t>2</m:t>
                        </m:r>
                      </m:sup>
                    </m:sSup>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b="0" i="1" smtClean="0">
                                    <a:solidFill>
                                      <a:srgbClr val="C00000"/>
                                    </a:solidFill>
                                    <a:latin typeface="Cambria Math" panose="02040503050406030204" pitchFamily="18" charset="0"/>
                                  </a:rPr>
                                  <m:t>𝑥</m:t>
                                </m:r>
                              </m:sub>
                            </m:sSub>
                          </m:e>
                        </m:acc>
                      </m:e>
                    </m:acc>
                  </m:oMath>
                </a14:m>
                <a:r>
                  <a:rPr lang="en-CA" sz="4400" dirty="0"/>
                  <a:t> </a:t>
                </a:r>
              </a:p>
              <a:p>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num>
                      <m:den>
                        <m:r>
                          <a:rPr lang="en-US" sz="4400" i="1">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𝑥</m:t>
                            </m:r>
                          </m:e>
                        </m:acc>
                      </m:den>
                    </m:f>
                    <m:r>
                      <a:rPr lang="en-US" sz="4400" b="0" i="1" smtClean="0">
                        <a:solidFill>
                          <a:schemeClr val="tx1"/>
                        </a:solidFill>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den>
                    </m:f>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r>
                      <a:rPr lang="en-US" sz="4400" b="0" i="1" smtClean="0">
                        <a:solidFill>
                          <a:schemeClr val="tx1"/>
                        </a:solidFill>
                        <a:latin typeface="Cambria Math" panose="02040503050406030204" pitchFamily="18" charset="0"/>
                      </a:rPr>
                      <m:t>+</m:t>
                    </m:r>
                    <m:r>
                      <a:rPr lang="en-US" sz="4400" i="1">
                        <a:latin typeface="Cambria Math" panose="02040503050406030204" pitchFamily="18" charset="0"/>
                      </a:rPr>
                      <m:t>0</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b="0" i="1" smtClean="0">
                                    <a:solidFill>
                                      <a:srgbClr val="C00000"/>
                                    </a:solidFill>
                                    <a:latin typeface="Cambria Math" panose="02040503050406030204" pitchFamily="18" charset="0"/>
                                  </a:rPr>
                                  <m:t>𝑥</m:t>
                                </m:r>
                              </m:sub>
                            </m:sSub>
                          </m:e>
                        </m:acc>
                      </m:e>
                    </m:acc>
                  </m:oMath>
                </a14:m>
                <a:r>
                  <a:rPr lang="en-CA" sz="4400" dirty="0"/>
                  <a:t> </a:t>
                </a:r>
              </a:p>
            </p:txBody>
          </p:sp>
        </mc:Choice>
        <mc:Fallback xmlns="">
          <p:sp>
            <p:nvSpPr>
              <p:cNvPr id="7" name="TextBox 6">
                <a:extLst>
                  <a:ext uri="{FF2B5EF4-FFF2-40B4-BE49-F238E27FC236}">
                    <a16:creationId xmlns:a16="http://schemas.microsoft.com/office/drawing/2014/main" id="{A698D7D6-1797-4167-B5C5-1032571CDCC0}"/>
                  </a:ext>
                </a:extLst>
              </p:cNvPr>
              <p:cNvSpPr txBox="1">
                <a:spLocks noRot="1" noChangeAspect="1" noMove="1" noResize="1" noEditPoints="1" noAdjustHandles="1" noChangeArrowheads="1" noChangeShapeType="1" noTextEdit="1"/>
              </p:cNvSpPr>
              <p:nvPr/>
            </p:nvSpPr>
            <p:spPr>
              <a:xfrm>
                <a:off x="6589340" y="1371581"/>
                <a:ext cx="6005783" cy="2356414"/>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E111CD3-E257-436D-9FA9-E5C14A3B1254}"/>
                  </a:ext>
                </a:extLst>
              </p:cNvPr>
              <p:cNvSpPr txBox="1"/>
              <p:nvPr/>
            </p:nvSpPr>
            <p:spPr>
              <a:xfrm>
                <a:off x="6603026" y="3896478"/>
                <a:ext cx="4959180" cy="2326406"/>
              </a:xfrm>
              <a:prstGeom prst="rect">
                <a:avLst/>
              </a:prstGeom>
              <a:noFill/>
            </p:spPr>
            <p:txBody>
              <a:bodyPr wrap="square">
                <a:spAutoFit/>
              </a:bodyPr>
              <a:lstStyle/>
              <a:p>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𝑥</m:t>
                                    </m:r>
                                  </m:sub>
                                </m:sSub>
                              </m:e>
                            </m:acc>
                          </m:e>
                        </m:acc>
                      </m:num>
                      <m:den>
                        <m:r>
                          <a:rPr lang="en-US" sz="4400" i="1">
                            <a:latin typeface="Cambria Math" panose="02040503050406030204" pitchFamily="18" charset="0"/>
                          </a:rPr>
                          <m:t>𝜕</m:t>
                        </m:r>
                        <m:r>
                          <a:rPr lang="en-US" sz="4400" i="1">
                            <a:latin typeface="Cambria Math" panose="02040503050406030204" pitchFamily="18" charset="0"/>
                          </a:rPr>
                          <m:t> </m:t>
                        </m:r>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den>
                    </m:f>
                    <m:r>
                      <a:rPr lang="en-US" sz="4400" b="0" i="1" smtClean="0">
                        <a:solidFill>
                          <a:schemeClr val="tx1"/>
                        </a:solidFill>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den>
                    </m:f>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r>
                      <a:rPr lang="en-US" sz="4400" b="0" i="1" smtClean="0">
                        <a:solidFill>
                          <a:schemeClr val="tx1"/>
                        </a:solidFill>
                        <a:latin typeface="Cambria Math" panose="02040503050406030204" pitchFamily="18" charset="0"/>
                      </a:rPr>
                      <m:t>+</m:t>
                    </m:r>
                    <m:r>
                      <a:rPr lang="en-US" sz="4400" i="1">
                        <a:latin typeface="Cambria Math" panose="02040503050406030204" pitchFamily="18" charset="0"/>
                      </a:rPr>
                      <m:t>0</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b="0" i="1" smtClean="0">
                                    <a:solidFill>
                                      <a:srgbClr val="C00000"/>
                                    </a:solidFill>
                                    <a:latin typeface="Cambria Math" panose="02040503050406030204" pitchFamily="18" charset="0"/>
                                  </a:rPr>
                                  <m:t>𝑥</m:t>
                                </m:r>
                              </m:sub>
                            </m:sSub>
                          </m:e>
                        </m:acc>
                      </m:e>
                    </m:acc>
                  </m:oMath>
                </a14:m>
                <a:r>
                  <a:rPr lang="en-CA" sz="4400" dirty="0"/>
                  <a:t> </a:t>
                </a:r>
              </a:p>
              <a:p>
                <a14:m>
                  <m:oMath xmlns:m="http://schemas.openxmlformats.org/officeDocument/2006/math">
                    <m:f>
                      <m:fPr>
                        <m:ctrlPr>
                          <a:rPr lang="en-US" sz="4400" i="1" smtClean="0">
                            <a:latin typeface="Cambria Math" panose="02040503050406030204" pitchFamily="18" charset="0"/>
                          </a:rPr>
                        </m:ctrlPr>
                      </m:fPr>
                      <m:num>
                        <m:r>
                          <a:rPr lang="en-US" sz="4400" i="1">
                            <a:latin typeface="Cambria Math" panose="02040503050406030204" pitchFamily="18" charset="0"/>
                          </a:rPr>
                          <m:t>𝜕</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𝑥</m:t>
                                    </m:r>
                                  </m:sub>
                                </m:sSub>
                              </m:e>
                            </m:acc>
                          </m:e>
                        </m:acc>
                      </m:num>
                      <m:den>
                        <m:r>
                          <a:rPr lang="en-US" sz="4400" i="1">
                            <a:latin typeface="Cambria Math" panose="02040503050406030204" pitchFamily="18" charset="0"/>
                          </a:rPr>
                          <m:t>𝜕</m:t>
                        </m:r>
                        <m:acc>
                          <m:accPr>
                            <m:chr m:val="̃"/>
                            <m:ctrlPr>
                              <a:rPr lang="en-US" sz="4400" i="1">
                                <a:solidFill>
                                  <a:srgbClr val="FF0000"/>
                                </a:solidFill>
                                <a:latin typeface="Cambria Math" panose="02040503050406030204" pitchFamily="18" charset="0"/>
                              </a:rPr>
                            </m:ctrlPr>
                          </m:accPr>
                          <m:e>
                            <m:r>
                              <a:rPr lang="en-US" sz="4400" b="0" i="1" smtClean="0">
                                <a:solidFill>
                                  <a:srgbClr val="FF0000"/>
                                </a:solidFill>
                                <a:latin typeface="Cambria Math" panose="02040503050406030204" pitchFamily="18" charset="0"/>
                              </a:rPr>
                              <m:t>𝑥</m:t>
                            </m:r>
                          </m:e>
                        </m:acc>
                      </m:den>
                    </m:f>
                    <m:r>
                      <a:rPr lang="en-US" sz="4400" b="0" i="1" smtClean="0">
                        <a:solidFill>
                          <a:schemeClr val="tx1"/>
                        </a:solidFill>
                        <a:latin typeface="Cambria Math" panose="02040503050406030204" pitchFamily="18" charset="0"/>
                      </a:rPr>
                      <m:t>=0</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𝑡</m:t>
                                </m:r>
                              </m:sub>
                            </m:sSub>
                          </m:e>
                        </m:acc>
                      </m:e>
                    </m:acc>
                    <m:r>
                      <a:rPr lang="en-US" sz="4400" b="0" i="1" smtClean="0">
                        <a:solidFill>
                          <a:schemeClr val="tx1"/>
                        </a:solidFill>
                        <a:latin typeface="Cambria Math" panose="02040503050406030204" pitchFamily="18" charset="0"/>
                      </a:rPr>
                      <m:t>+</m:t>
                    </m:r>
                    <m:r>
                      <a:rPr lang="en-US" sz="4400" i="1">
                        <a:latin typeface="Cambria Math" panose="02040503050406030204" pitchFamily="18" charset="0"/>
                      </a:rPr>
                      <m:t>0</m:t>
                    </m:r>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b="0" i="1" smtClean="0">
                                    <a:solidFill>
                                      <a:srgbClr val="C00000"/>
                                    </a:solidFill>
                                    <a:latin typeface="Cambria Math" panose="02040503050406030204" pitchFamily="18" charset="0"/>
                                  </a:rPr>
                                  <m:t>𝑥</m:t>
                                </m:r>
                              </m:sub>
                            </m:sSub>
                          </m:e>
                        </m:acc>
                      </m:e>
                    </m:acc>
                  </m:oMath>
                </a14:m>
                <a:r>
                  <a:rPr lang="en-CA" sz="4400" dirty="0"/>
                  <a:t> </a:t>
                </a:r>
              </a:p>
            </p:txBody>
          </p:sp>
        </mc:Choice>
        <mc:Fallback xmlns="">
          <p:sp>
            <p:nvSpPr>
              <p:cNvPr id="8" name="TextBox 7">
                <a:extLst>
                  <a:ext uri="{FF2B5EF4-FFF2-40B4-BE49-F238E27FC236}">
                    <a16:creationId xmlns:a16="http://schemas.microsoft.com/office/drawing/2014/main" id="{BE111CD3-E257-436D-9FA9-E5C14A3B1254}"/>
                  </a:ext>
                </a:extLst>
              </p:cNvPr>
              <p:cNvSpPr txBox="1">
                <a:spLocks noRot="1" noChangeAspect="1" noMove="1" noResize="1" noEditPoints="1" noAdjustHandles="1" noChangeArrowheads="1" noChangeShapeType="1" noTextEdit="1"/>
              </p:cNvSpPr>
              <p:nvPr/>
            </p:nvSpPr>
            <p:spPr>
              <a:xfrm>
                <a:off x="6603026" y="3896478"/>
                <a:ext cx="4959180" cy="2326406"/>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26380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670606-20B5-4D5C-97B2-39FDFAE95D1E}"/>
                  </a:ext>
                </a:extLst>
              </p:cNvPr>
              <p:cNvSpPr txBox="1"/>
              <p:nvPr/>
            </p:nvSpPr>
            <p:spPr>
              <a:xfrm>
                <a:off x="308289" y="144582"/>
                <a:ext cx="11883711" cy="1221873"/>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6000" b="0" i="1" smtClean="0">
                              <a:solidFill>
                                <a:srgbClr val="7030A0"/>
                              </a:solidFill>
                              <a:latin typeface="Cambria Math" panose="02040503050406030204" pitchFamily="18" charset="0"/>
                            </a:rPr>
                          </m:ctrlPr>
                        </m:accPr>
                        <m:e>
                          <m:r>
                            <a:rPr lang="en-US" sz="6000" b="0" i="1" smtClean="0">
                              <a:solidFill>
                                <a:srgbClr val="7030A0"/>
                              </a:solidFill>
                              <a:latin typeface="Cambria Math" panose="02040503050406030204" pitchFamily="18" charset="0"/>
                            </a:rPr>
                            <m:t>𝑈</m:t>
                          </m:r>
                        </m:e>
                      </m:acc>
                      <m:r>
                        <a:rPr lang="en-US" sz="6000" b="0" i="1" smtClean="0">
                          <a:solidFill>
                            <a:schemeClr val="tx1"/>
                          </a:solidFill>
                          <a:latin typeface="Cambria Math" panose="02040503050406030204" pitchFamily="18" charset="0"/>
                        </a:rPr>
                        <m:t>=   </m:t>
                      </m:r>
                      <m:sSup>
                        <m:sSupPr>
                          <m:ctrlPr>
                            <a:rPr lang="en-US" sz="6000" i="1">
                              <a:solidFill>
                                <a:srgbClr val="0070C0"/>
                              </a:solidFill>
                              <a:latin typeface="Cambria Math" panose="02040503050406030204" pitchFamily="18" charset="0"/>
                            </a:rPr>
                          </m:ctrlPr>
                        </m:sSupPr>
                        <m:e>
                          <m:r>
                            <a:rPr lang="en-US" sz="6000" i="1">
                              <a:solidFill>
                                <a:srgbClr val="0070C0"/>
                              </a:solidFill>
                              <a:latin typeface="Cambria Math" panose="02040503050406030204" pitchFamily="18" charset="0"/>
                            </a:rPr>
                            <m:t>𝑈</m:t>
                          </m:r>
                        </m:e>
                        <m:sup>
                          <m:r>
                            <a:rPr lang="en-US" sz="6000" i="1">
                              <a:solidFill>
                                <a:srgbClr val="0070C0"/>
                              </a:solidFill>
                              <a:latin typeface="Cambria Math" panose="02040503050406030204" pitchFamily="18" charset="0"/>
                            </a:rPr>
                            <m:t>𝑡</m:t>
                          </m:r>
                        </m:sup>
                      </m:sSup>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𝑡</m:t>
                              </m:r>
                            </m:sub>
                          </m:sSub>
                        </m:e>
                      </m:acc>
                      <m:r>
                        <a:rPr lang="en-US" sz="6000" i="1">
                          <a:latin typeface="Cambria Math" panose="02040503050406030204" pitchFamily="18" charset="0"/>
                        </a:rPr>
                        <m:t>+</m:t>
                      </m:r>
                      <m:sSup>
                        <m:sSupPr>
                          <m:ctrlPr>
                            <a:rPr lang="en-US" sz="6000" i="1">
                              <a:solidFill>
                                <a:srgbClr val="0070C0"/>
                              </a:solidFill>
                              <a:latin typeface="Cambria Math" panose="02040503050406030204" pitchFamily="18" charset="0"/>
                            </a:rPr>
                          </m:ctrlPr>
                        </m:sSupPr>
                        <m:e>
                          <m:r>
                            <a:rPr lang="en-US" sz="6000" i="1">
                              <a:solidFill>
                                <a:srgbClr val="0070C0"/>
                              </a:solidFill>
                              <a:latin typeface="Cambria Math" panose="02040503050406030204" pitchFamily="18" charset="0"/>
                            </a:rPr>
                            <m:t>𝑈</m:t>
                          </m:r>
                        </m:e>
                        <m:sup>
                          <m:r>
                            <a:rPr lang="en-US" sz="6000" i="1">
                              <a:solidFill>
                                <a:srgbClr val="0070C0"/>
                              </a:solidFill>
                              <a:latin typeface="Cambria Math" panose="02040503050406030204" pitchFamily="18" charset="0"/>
                            </a:rPr>
                            <m:t>𝑥</m:t>
                          </m:r>
                        </m:sup>
                      </m:sSup>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𝑥</m:t>
                              </m:r>
                            </m:sub>
                          </m:sSub>
                        </m:e>
                      </m:acc>
                      <m:r>
                        <a:rPr lang="en-US" sz="6000" i="1">
                          <a:latin typeface="Cambria Math" panose="02040503050406030204" pitchFamily="18" charset="0"/>
                        </a:rPr>
                        <m:t>+</m:t>
                      </m:r>
                      <m:sSup>
                        <m:sSupPr>
                          <m:ctrlPr>
                            <a:rPr lang="en-US" sz="6000" i="1">
                              <a:solidFill>
                                <a:srgbClr val="0070C0"/>
                              </a:solidFill>
                              <a:latin typeface="Cambria Math" panose="02040503050406030204" pitchFamily="18" charset="0"/>
                            </a:rPr>
                          </m:ctrlPr>
                        </m:sSupPr>
                        <m:e>
                          <m:r>
                            <a:rPr lang="en-US" sz="6000" i="1">
                              <a:solidFill>
                                <a:srgbClr val="0070C0"/>
                              </a:solidFill>
                              <a:latin typeface="Cambria Math" panose="02040503050406030204" pitchFamily="18" charset="0"/>
                            </a:rPr>
                            <m:t>𝑈</m:t>
                          </m:r>
                        </m:e>
                        <m:sup>
                          <m:r>
                            <a:rPr lang="en-US" sz="6000" i="1">
                              <a:solidFill>
                                <a:srgbClr val="0070C0"/>
                              </a:solidFill>
                              <a:latin typeface="Cambria Math" panose="02040503050406030204" pitchFamily="18" charset="0"/>
                            </a:rPr>
                            <m:t>𝑦</m:t>
                          </m:r>
                        </m:sup>
                      </m:sSup>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𝑦</m:t>
                              </m:r>
                            </m:sub>
                          </m:sSub>
                        </m:e>
                      </m:acc>
                      <m:r>
                        <a:rPr lang="en-US" sz="6000" i="1">
                          <a:latin typeface="Cambria Math" panose="02040503050406030204" pitchFamily="18" charset="0"/>
                        </a:rPr>
                        <m:t>+</m:t>
                      </m:r>
                      <m:sSup>
                        <m:sSupPr>
                          <m:ctrlPr>
                            <a:rPr lang="en-US" sz="6000" i="1">
                              <a:solidFill>
                                <a:srgbClr val="0070C0"/>
                              </a:solidFill>
                              <a:latin typeface="Cambria Math" panose="02040503050406030204" pitchFamily="18" charset="0"/>
                            </a:rPr>
                          </m:ctrlPr>
                        </m:sSupPr>
                        <m:e>
                          <m:r>
                            <a:rPr lang="en-US" sz="6000" i="1">
                              <a:solidFill>
                                <a:srgbClr val="0070C0"/>
                              </a:solidFill>
                              <a:latin typeface="Cambria Math" panose="02040503050406030204" pitchFamily="18" charset="0"/>
                            </a:rPr>
                            <m:t>𝑈</m:t>
                          </m:r>
                        </m:e>
                        <m:sup>
                          <m:r>
                            <a:rPr lang="en-US" sz="6000" i="1">
                              <a:solidFill>
                                <a:srgbClr val="0070C0"/>
                              </a:solidFill>
                              <a:latin typeface="Cambria Math" panose="02040503050406030204" pitchFamily="18" charset="0"/>
                            </a:rPr>
                            <m:t>𝑧</m:t>
                          </m:r>
                        </m:sup>
                      </m:sSup>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𝑧</m:t>
                              </m:r>
                            </m:sub>
                          </m:sSub>
                        </m:e>
                      </m:acc>
                    </m:oMath>
                  </m:oMathPara>
                </a14:m>
                <a:endParaRPr lang="en-CA" sz="6000" dirty="0">
                  <a:solidFill>
                    <a:schemeClr val="tx1"/>
                  </a:solidFill>
                </a:endParaRPr>
              </a:p>
            </p:txBody>
          </p:sp>
        </mc:Choice>
        <mc:Fallback xmlns="">
          <p:sp>
            <p:nvSpPr>
              <p:cNvPr id="5" name="TextBox 4">
                <a:extLst>
                  <a:ext uri="{FF2B5EF4-FFF2-40B4-BE49-F238E27FC236}">
                    <a16:creationId xmlns:a16="http://schemas.microsoft.com/office/drawing/2014/main" id="{65670606-20B5-4D5C-97B2-39FDFAE95D1E}"/>
                  </a:ext>
                </a:extLst>
              </p:cNvPr>
              <p:cNvSpPr txBox="1">
                <a:spLocks noRot="1" noChangeAspect="1" noMove="1" noResize="1" noEditPoints="1" noAdjustHandles="1" noChangeArrowheads="1" noChangeShapeType="1" noTextEdit="1"/>
              </p:cNvSpPr>
              <p:nvPr/>
            </p:nvSpPr>
            <p:spPr>
              <a:xfrm>
                <a:off x="308289" y="144582"/>
                <a:ext cx="11883711" cy="1221873"/>
              </a:xfrm>
              <a:prstGeom prst="rect">
                <a:avLst/>
              </a:prstGeom>
              <a:blipFill>
                <a:blip r:embed="rId4"/>
                <a:stretch>
                  <a:fillRect/>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3EF548-FB39-45E4-A15E-36DAEAA90500}"/>
                  </a:ext>
                </a:extLst>
              </p:cNvPr>
              <p:cNvSpPr txBox="1"/>
              <p:nvPr/>
            </p:nvSpPr>
            <p:spPr>
              <a:xfrm>
                <a:off x="0" y="1458124"/>
                <a:ext cx="13849350" cy="2809744"/>
              </a:xfrm>
              <a:prstGeom prst="rect">
                <a:avLst/>
              </a:prstGeom>
              <a:noFill/>
              <a:ln>
                <a:noFill/>
              </a:ln>
            </p:spPr>
            <p:txBody>
              <a:bodyPr wrap="square" rtlCol="0">
                <a:spAutoFit/>
              </a:bodyPr>
              <a:lstStyle/>
              <a:p>
                <a14:m>
                  <m:oMath xmlns:m="http://schemas.openxmlformats.org/officeDocument/2006/math">
                    <m:f>
                      <m:fPr>
                        <m:ctrlPr>
                          <a:rPr lang="en-US" sz="5800" b="0" i="1" smtClean="0">
                            <a:solidFill>
                              <a:schemeClr val="tx1"/>
                            </a:solidFill>
                            <a:latin typeface="Cambria Math" panose="02040503050406030204" pitchFamily="18" charset="0"/>
                          </a:rPr>
                        </m:ctrlPr>
                      </m:fPr>
                      <m:num>
                        <m:r>
                          <a:rPr lang="en-US" sz="5800" b="0" i="1" smtClean="0">
                            <a:solidFill>
                              <a:schemeClr val="tx1"/>
                            </a:solidFill>
                            <a:latin typeface="Cambria Math" panose="02040503050406030204" pitchFamily="18" charset="0"/>
                          </a:rPr>
                          <m:t>𝑑</m:t>
                        </m:r>
                        <m:acc>
                          <m:accPr>
                            <m:chr m:val="⃗"/>
                            <m:ctrlPr>
                              <a:rPr lang="en-US" sz="5800" b="0" i="1" smtClean="0">
                                <a:solidFill>
                                  <a:srgbClr val="7030A0"/>
                                </a:solidFill>
                                <a:latin typeface="Cambria Math" panose="02040503050406030204" pitchFamily="18" charset="0"/>
                              </a:rPr>
                            </m:ctrlPr>
                          </m:accPr>
                          <m:e>
                            <m:r>
                              <a:rPr lang="en-US" sz="5800" b="0" i="1" smtClean="0">
                                <a:solidFill>
                                  <a:srgbClr val="7030A0"/>
                                </a:solidFill>
                                <a:latin typeface="Cambria Math" panose="02040503050406030204" pitchFamily="18" charset="0"/>
                              </a:rPr>
                              <m:t>𝑈</m:t>
                            </m:r>
                          </m:e>
                        </m:acc>
                      </m:num>
                      <m:den>
                        <m:r>
                          <a:rPr lang="en-US" sz="5800" b="0" i="1" smtClean="0">
                            <a:solidFill>
                              <a:schemeClr val="tx1"/>
                            </a:solidFill>
                            <a:latin typeface="Cambria Math" panose="02040503050406030204" pitchFamily="18" charset="0"/>
                          </a:rPr>
                          <m:t>𝑑</m:t>
                        </m:r>
                        <m:r>
                          <a:rPr lang="en-US" sz="5800" b="0" i="1" smtClean="0">
                            <a:solidFill>
                              <a:srgbClr val="FFC000"/>
                            </a:solidFill>
                            <a:latin typeface="Cambria Math" panose="02040503050406030204" pitchFamily="18" charset="0"/>
                          </a:rPr>
                          <m:t>𝜏</m:t>
                        </m:r>
                      </m:den>
                    </m:f>
                    <m:r>
                      <a:rPr lang="en-US" sz="5800" b="0" i="1" smtClean="0">
                        <a:solidFill>
                          <a:schemeClr val="tx1"/>
                        </a:solidFill>
                        <a:latin typeface="Cambria Math" panose="02040503050406030204" pitchFamily="18" charset="0"/>
                      </a:rPr>
                      <m:t>=</m:t>
                    </m:r>
                    <m:f>
                      <m:fPr>
                        <m:ctrlPr>
                          <a:rPr lang="en-US" sz="5800" b="0" i="1" smtClean="0">
                            <a:solidFill>
                              <a:schemeClr val="tx1"/>
                            </a:solidFill>
                            <a:latin typeface="Cambria Math" panose="02040503050406030204" pitchFamily="18" charset="0"/>
                          </a:rPr>
                        </m:ctrlPr>
                      </m:fPr>
                      <m:num>
                        <m:r>
                          <a:rPr lang="en-US" sz="5800" b="0" i="1" smtClean="0">
                            <a:solidFill>
                              <a:schemeClr val="tx1"/>
                            </a:solidFill>
                            <a:latin typeface="Cambria Math" panose="02040503050406030204" pitchFamily="18" charset="0"/>
                          </a:rPr>
                          <m:t>𝑑</m:t>
                        </m:r>
                      </m:num>
                      <m:den>
                        <m:r>
                          <a:rPr lang="en-US" sz="5800" b="0" i="1" smtClean="0">
                            <a:solidFill>
                              <a:schemeClr val="tx1"/>
                            </a:solidFill>
                            <a:latin typeface="Cambria Math" panose="02040503050406030204" pitchFamily="18" charset="0"/>
                          </a:rPr>
                          <m:t>𝑑</m:t>
                        </m:r>
                        <m:r>
                          <a:rPr lang="en-US" sz="5800" b="0" i="1" smtClean="0">
                            <a:solidFill>
                              <a:srgbClr val="FFC000"/>
                            </a:solidFill>
                            <a:latin typeface="Cambria Math" panose="02040503050406030204" pitchFamily="18" charset="0"/>
                          </a:rPr>
                          <m:t>𝜏</m:t>
                        </m:r>
                      </m:den>
                    </m:f>
                    <m:d>
                      <m:dPr>
                        <m:ctrlPr>
                          <a:rPr lang="en-US" sz="5800" b="0" i="1" smtClean="0">
                            <a:solidFill>
                              <a:schemeClr val="tx1"/>
                            </a:solidFill>
                            <a:latin typeface="Cambria Math" panose="02040503050406030204" pitchFamily="18" charset="0"/>
                          </a:rPr>
                        </m:ctrlPr>
                      </m:dPr>
                      <m:e>
                        <m:sSup>
                          <m:sSupPr>
                            <m:ctrlPr>
                              <a:rPr lang="en-US" sz="5800" i="1">
                                <a:solidFill>
                                  <a:srgbClr val="0070C0"/>
                                </a:solidFill>
                                <a:latin typeface="Cambria Math" panose="02040503050406030204" pitchFamily="18" charset="0"/>
                              </a:rPr>
                            </m:ctrlPr>
                          </m:sSupPr>
                          <m:e>
                            <m:r>
                              <a:rPr lang="en-US" sz="5800" i="1">
                                <a:solidFill>
                                  <a:srgbClr val="0070C0"/>
                                </a:solidFill>
                                <a:latin typeface="Cambria Math" panose="02040503050406030204" pitchFamily="18" charset="0"/>
                              </a:rPr>
                              <m:t>𝑈</m:t>
                            </m:r>
                          </m:e>
                          <m:sup>
                            <m:r>
                              <a:rPr lang="en-US" sz="5800" b="0" i="1" smtClean="0">
                                <a:solidFill>
                                  <a:srgbClr val="0070C0"/>
                                </a:solidFill>
                                <a:latin typeface="Cambria Math" panose="02040503050406030204" pitchFamily="18" charset="0"/>
                              </a:rPr>
                              <m:t>𝑡</m:t>
                            </m:r>
                          </m:sup>
                        </m:sSup>
                        <m:acc>
                          <m:accPr>
                            <m:chr m:val="⃗"/>
                            <m:ctrlPr>
                              <a:rPr lang="en-US" sz="5800" i="1" smtClean="0">
                                <a:solidFill>
                                  <a:srgbClr val="002060"/>
                                </a:solidFill>
                                <a:latin typeface="Cambria Math" panose="02040503050406030204" pitchFamily="18" charset="0"/>
                              </a:rPr>
                            </m:ctrlPr>
                          </m:accPr>
                          <m:e>
                            <m:sSub>
                              <m:sSubPr>
                                <m:ctrlPr>
                                  <a:rPr lang="en-US" sz="5800" i="1">
                                    <a:solidFill>
                                      <a:srgbClr val="002060"/>
                                    </a:solidFill>
                                    <a:latin typeface="Cambria Math" panose="02040503050406030204" pitchFamily="18" charset="0"/>
                                  </a:rPr>
                                </m:ctrlPr>
                              </m:sSubPr>
                              <m:e>
                                <m:r>
                                  <a:rPr lang="en-US" sz="5800" i="1">
                                    <a:solidFill>
                                      <a:srgbClr val="002060"/>
                                    </a:solidFill>
                                    <a:latin typeface="Cambria Math" panose="02040503050406030204" pitchFamily="18" charset="0"/>
                                  </a:rPr>
                                  <m:t>𝑒</m:t>
                                </m:r>
                              </m:e>
                              <m:sub>
                                <m:r>
                                  <a:rPr lang="en-US" sz="5800" i="1">
                                    <a:solidFill>
                                      <a:srgbClr val="002060"/>
                                    </a:solidFill>
                                    <a:latin typeface="Cambria Math" panose="02040503050406030204" pitchFamily="18" charset="0"/>
                                  </a:rPr>
                                  <m:t>𝑡</m:t>
                                </m:r>
                              </m:sub>
                            </m:sSub>
                          </m:e>
                        </m:acc>
                        <m:r>
                          <a:rPr lang="en-US" sz="5800" b="0" i="1" smtClean="0">
                            <a:solidFill>
                              <a:schemeClr val="tx1"/>
                            </a:solidFill>
                            <a:latin typeface="Cambria Math" panose="02040503050406030204" pitchFamily="18" charset="0"/>
                          </a:rPr>
                          <m:t>+</m:t>
                        </m:r>
                        <m:sSup>
                          <m:sSupPr>
                            <m:ctrlPr>
                              <a:rPr lang="en-US" sz="5800" i="1">
                                <a:solidFill>
                                  <a:srgbClr val="0070C0"/>
                                </a:solidFill>
                                <a:latin typeface="Cambria Math" panose="02040503050406030204" pitchFamily="18" charset="0"/>
                              </a:rPr>
                            </m:ctrlPr>
                          </m:sSupPr>
                          <m:e>
                            <m:r>
                              <a:rPr lang="en-US" sz="5800" i="1">
                                <a:solidFill>
                                  <a:srgbClr val="0070C0"/>
                                </a:solidFill>
                                <a:latin typeface="Cambria Math" panose="02040503050406030204" pitchFamily="18" charset="0"/>
                              </a:rPr>
                              <m:t>𝑈</m:t>
                            </m:r>
                          </m:e>
                          <m:sup>
                            <m:r>
                              <a:rPr lang="en-US" sz="5800" b="0" i="1" smtClean="0">
                                <a:solidFill>
                                  <a:srgbClr val="0070C0"/>
                                </a:solidFill>
                                <a:latin typeface="Cambria Math" panose="02040503050406030204" pitchFamily="18" charset="0"/>
                              </a:rPr>
                              <m:t>𝑥</m:t>
                            </m:r>
                          </m:sup>
                        </m:sSup>
                        <m:acc>
                          <m:accPr>
                            <m:chr m:val="⃗"/>
                            <m:ctrlPr>
                              <a:rPr lang="en-US" sz="5800" i="1">
                                <a:solidFill>
                                  <a:srgbClr val="002060"/>
                                </a:solidFill>
                                <a:latin typeface="Cambria Math" panose="02040503050406030204" pitchFamily="18" charset="0"/>
                              </a:rPr>
                            </m:ctrlPr>
                          </m:accPr>
                          <m:e>
                            <m:sSub>
                              <m:sSubPr>
                                <m:ctrlPr>
                                  <a:rPr lang="en-US" sz="5800" i="1">
                                    <a:solidFill>
                                      <a:srgbClr val="002060"/>
                                    </a:solidFill>
                                    <a:latin typeface="Cambria Math" panose="02040503050406030204" pitchFamily="18" charset="0"/>
                                  </a:rPr>
                                </m:ctrlPr>
                              </m:sSubPr>
                              <m:e>
                                <m:r>
                                  <a:rPr lang="en-US" sz="5800" i="1">
                                    <a:solidFill>
                                      <a:srgbClr val="002060"/>
                                    </a:solidFill>
                                    <a:latin typeface="Cambria Math" panose="02040503050406030204" pitchFamily="18" charset="0"/>
                                  </a:rPr>
                                  <m:t>𝑒</m:t>
                                </m:r>
                              </m:e>
                              <m:sub>
                                <m:r>
                                  <a:rPr lang="en-US" sz="5800" i="1">
                                    <a:solidFill>
                                      <a:srgbClr val="002060"/>
                                    </a:solidFill>
                                    <a:latin typeface="Cambria Math" panose="02040503050406030204" pitchFamily="18" charset="0"/>
                                  </a:rPr>
                                  <m:t>𝑥</m:t>
                                </m:r>
                              </m:sub>
                            </m:sSub>
                          </m:e>
                        </m:acc>
                        <m:r>
                          <a:rPr lang="en-US" sz="5800" b="0" i="1" smtClean="0">
                            <a:solidFill>
                              <a:schemeClr val="tx1"/>
                            </a:solidFill>
                            <a:latin typeface="Cambria Math" panose="02040503050406030204" pitchFamily="18" charset="0"/>
                          </a:rPr>
                          <m:t>+</m:t>
                        </m:r>
                        <m:sSup>
                          <m:sSupPr>
                            <m:ctrlPr>
                              <a:rPr lang="en-US" sz="5800" i="1">
                                <a:solidFill>
                                  <a:srgbClr val="0070C0"/>
                                </a:solidFill>
                                <a:latin typeface="Cambria Math" panose="02040503050406030204" pitchFamily="18" charset="0"/>
                              </a:rPr>
                            </m:ctrlPr>
                          </m:sSupPr>
                          <m:e>
                            <m:r>
                              <a:rPr lang="en-US" sz="5800" i="1">
                                <a:solidFill>
                                  <a:srgbClr val="0070C0"/>
                                </a:solidFill>
                                <a:latin typeface="Cambria Math" panose="02040503050406030204" pitchFamily="18" charset="0"/>
                              </a:rPr>
                              <m:t>𝑈</m:t>
                            </m:r>
                          </m:e>
                          <m:sup>
                            <m:r>
                              <a:rPr lang="en-US" sz="5800" b="0" i="1" smtClean="0">
                                <a:solidFill>
                                  <a:srgbClr val="0070C0"/>
                                </a:solidFill>
                                <a:latin typeface="Cambria Math" panose="02040503050406030204" pitchFamily="18" charset="0"/>
                              </a:rPr>
                              <m:t>𝑦</m:t>
                            </m:r>
                          </m:sup>
                        </m:sSup>
                        <m:acc>
                          <m:accPr>
                            <m:chr m:val="⃗"/>
                            <m:ctrlPr>
                              <a:rPr lang="en-US" sz="5800" i="1">
                                <a:solidFill>
                                  <a:srgbClr val="002060"/>
                                </a:solidFill>
                                <a:latin typeface="Cambria Math" panose="02040503050406030204" pitchFamily="18" charset="0"/>
                              </a:rPr>
                            </m:ctrlPr>
                          </m:accPr>
                          <m:e>
                            <m:sSub>
                              <m:sSubPr>
                                <m:ctrlPr>
                                  <a:rPr lang="en-US" sz="5800" i="1">
                                    <a:solidFill>
                                      <a:srgbClr val="002060"/>
                                    </a:solidFill>
                                    <a:latin typeface="Cambria Math" panose="02040503050406030204" pitchFamily="18" charset="0"/>
                                  </a:rPr>
                                </m:ctrlPr>
                              </m:sSubPr>
                              <m:e>
                                <m:r>
                                  <a:rPr lang="en-US" sz="5800" i="1">
                                    <a:solidFill>
                                      <a:srgbClr val="002060"/>
                                    </a:solidFill>
                                    <a:latin typeface="Cambria Math" panose="02040503050406030204" pitchFamily="18" charset="0"/>
                                  </a:rPr>
                                  <m:t>𝑒</m:t>
                                </m:r>
                              </m:e>
                              <m:sub>
                                <m:r>
                                  <a:rPr lang="en-US" sz="5800" b="0" i="1" smtClean="0">
                                    <a:solidFill>
                                      <a:srgbClr val="002060"/>
                                    </a:solidFill>
                                    <a:latin typeface="Cambria Math" panose="02040503050406030204" pitchFamily="18" charset="0"/>
                                  </a:rPr>
                                  <m:t>𝑦</m:t>
                                </m:r>
                              </m:sub>
                            </m:sSub>
                          </m:e>
                        </m:acc>
                        <m:r>
                          <a:rPr lang="en-US" sz="5800" b="0" i="1" smtClean="0">
                            <a:solidFill>
                              <a:schemeClr val="tx1"/>
                            </a:solidFill>
                            <a:latin typeface="Cambria Math" panose="02040503050406030204" pitchFamily="18" charset="0"/>
                          </a:rPr>
                          <m:t>+</m:t>
                        </m:r>
                        <m:sSup>
                          <m:sSupPr>
                            <m:ctrlPr>
                              <a:rPr lang="en-US" sz="5800" i="1">
                                <a:solidFill>
                                  <a:srgbClr val="0070C0"/>
                                </a:solidFill>
                                <a:latin typeface="Cambria Math" panose="02040503050406030204" pitchFamily="18" charset="0"/>
                              </a:rPr>
                            </m:ctrlPr>
                          </m:sSupPr>
                          <m:e>
                            <m:r>
                              <a:rPr lang="en-US" sz="5800" i="1">
                                <a:solidFill>
                                  <a:srgbClr val="0070C0"/>
                                </a:solidFill>
                                <a:latin typeface="Cambria Math" panose="02040503050406030204" pitchFamily="18" charset="0"/>
                              </a:rPr>
                              <m:t>𝑈</m:t>
                            </m:r>
                          </m:e>
                          <m:sup>
                            <m:r>
                              <a:rPr lang="en-US" sz="5800" i="1">
                                <a:solidFill>
                                  <a:srgbClr val="0070C0"/>
                                </a:solidFill>
                                <a:latin typeface="Cambria Math" panose="02040503050406030204" pitchFamily="18" charset="0"/>
                              </a:rPr>
                              <m:t>𝑧</m:t>
                            </m:r>
                          </m:sup>
                        </m:sSup>
                        <m:acc>
                          <m:accPr>
                            <m:chr m:val="⃗"/>
                            <m:ctrlPr>
                              <a:rPr lang="en-US" sz="5800" i="1">
                                <a:solidFill>
                                  <a:srgbClr val="002060"/>
                                </a:solidFill>
                                <a:latin typeface="Cambria Math" panose="02040503050406030204" pitchFamily="18" charset="0"/>
                              </a:rPr>
                            </m:ctrlPr>
                          </m:accPr>
                          <m:e>
                            <m:sSub>
                              <m:sSubPr>
                                <m:ctrlPr>
                                  <a:rPr lang="en-US" sz="5800" i="1">
                                    <a:solidFill>
                                      <a:srgbClr val="002060"/>
                                    </a:solidFill>
                                    <a:latin typeface="Cambria Math" panose="02040503050406030204" pitchFamily="18" charset="0"/>
                                  </a:rPr>
                                </m:ctrlPr>
                              </m:sSubPr>
                              <m:e>
                                <m:r>
                                  <a:rPr lang="en-US" sz="5800" i="1">
                                    <a:solidFill>
                                      <a:srgbClr val="002060"/>
                                    </a:solidFill>
                                    <a:latin typeface="Cambria Math" panose="02040503050406030204" pitchFamily="18" charset="0"/>
                                  </a:rPr>
                                  <m:t>𝑒</m:t>
                                </m:r>
                              </m:e>
                              <m:sub>
                                <m:r>
                                  <a:rPr lang="en-US" sz="5800" b="0" i="1" smtClean="0">
                                    <a:solidFill>
                                      <a:srgbClr val="002060"/>
                                    </a:solidFill>
                                    <a:latin typeface="Cambria Math" panose="02040503050406030204" pitchFamily="18" charset="0"/>
                                  </a:rPr>
                                  <m:t>𝑧</m:t>
                                </m:r>
                              </m:sub>
                            </m:sSub>
                          </m:e>
                        </m:acc>
                      </m:e>
                    </m:d>
                  </m:oMath>
                </a14:m>
                <a:r>
                  <a:rPr lang="en-CA" sz="5800" dirty="0">
                    <a:solidFill>
                      <a:schemeClr val="tx1"/>
                    </a:solidFill>
                  </a:rPr>
                  <a:t> </a:t>
                </a:r>
              </a:p>
              <a:p>
                <a:endParaRPr lang="en-CA" sz="900" dirty="0">
                  <a:solidFill>
                    <a:schemeClr val="tx1"/>
                  </a:solidFill>
                </a:endParaRPr>
              </a:p>
              <a:p>
                <a14:m>
                  <m:oMath xmlns:m="http://schemas.openxmlformats.org/officeDocument/2006/math">
                    <m:f>
                      <m:fPr>
                        <m:ctrlPr>
                          <a:rPr lang="en-US" sz="4400" b="0" i="1" smtClean="0">
                            <a:solidFill>
                              <a:schemeClr val="bg1"/>
                            </a:solidFill>
                            <a:latin typeface="Cambria Math" panose="02040503050406030204" pitchFamily="18" charset="0"/>
                          </a:rPr>
                        </m:ctrlPr>
                      </m:fPr>
                      <m:num>
                        <m:r>
                          <a:rPr lang="en-US" sz="4400" b="0" i="1" smtClean="0">
                            <a:solidFill>
                              <a:schemeClr val="bg1"/>
                            </a:solidFill>
                            <a:latin typeface="Cambria Math" panose="02040503050406030204" pitchFamily="18" charset="0"/>
                          </a:rPr>
                          <m:t>𝑑</m:t>
                        </m:r>
                        <m:acc>
                          <m:accPr>
                            <m:chr m:val="⃗"/>
                            <m:ctrlPr>
                              <a:rPr lang="en-US" sz="4400" b="0" i="1" smtClean="0">
                                <a:solidFill>
                                  <a:schemeClr val="bg1"/>
                                </a:solidFill>
                                <a:latin typeface="Cambria Math" panose="02040503050406030204" pitchFamily="18" charset="0"/>
                              </a:rPr>
                            </m:ctrlPr>
                          </m:accPr>
                          <m:e>
                            <m:r>
                              <a:rPr lang="en-US" sz="4400" b="0" i="1" smtClean="0">
                                <a:solidFill>
                                  <a:schemeClr val="bg1"/>
                                </a:solidFill>
                                <a:latin typeface="Cambria Math" panose="02040503050406030204" pitchFamily="18" charset="0"/>
                              </a:rPr>
                              <m:t>𝑆</m:t>
                            </m:r>
                          </m:e>
                        </m:acc>
                      </m:num>
                      <m:den>
                        <m:r>
                          <a:rPr lang="en-US" sz="4400" b="0" i="1" smtClean="0">
                            <a:solidFill>
                              <a:schemeClr val="bg1"/>
                            </a:solidFill>
                            <a:latin typeface="Cambria Math" panose="02040503050406030204" pitchFamily="18" charset="0"/>
                          </a:rPr>
                          <m:t>𝑑</m:t>
                        </m:r>
                        <m:r>
                          <a:rPr lang="en-US" sz="4400" b="0" i="1" smtClean="0">
                            <a:solidFill>
                              <a:schemeClr val="bg1"/>
                            </a:solidFill>
                            <a:latin typeface="Cambria Math" panose="02040503050406030204" pitchFamily="18" charset="0"/>
                          </a:rPr>
                          <m:t>𝜏</m:t>
                        </m:r>
                      </m:den>
                    </m:f>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𝑑</m:t>
                        </m:r>
                      </m:num>
                      <m:den>
                        <m:r>
                          <a:rPr lang="en-US" sz="4400" b="0" i="1" smtClean="0">
                            <a:solidFill>
                              <a:schemeClr val="tx1"/>
                            </a:solidFill>
                            <a:latin typeface="Cambria Math" panose="02040503050406030204" pitchFamily="18" charset="0"/>
                          </a:rPr>
                          <m:t>𝑑</m:t>
                        </m:r>
                        <m:r>
                          <a:rPr lang="en-US" sz="4400" b="0" i="1" smtClean="0">
                            <a:solidFill>
                              <a:srgbClr val="FFC000"/>
                            </a:solidFill>
                            <a:latin typeface="Cambria Math" panose="02040503050406030204" pitchFamily="18" charset="0"/>
                          </a:rPr>
                          <m:t>𝜏</m:t>
                        </m:r>
                      </m:den>
                    </m:f>
                    <m:d>
                      <m:dPr>
                        <m:ctrlPr>
                          <a:rPr lang="en-US" sz="4400" b="0" i="1" smtClean="0">
                            <a:solidFill>
                              <a:schemeClr val="tx1"/>
                            </a:solidFill>
                            <a:latin typeface="Cambria Math" panose="02040503050406030204" pitchFamily="18" charset="0"/>
                          </a:rPr>
                        </m:ctrlPr>
                      </m:dPr>
                      <m:e>
                        <m:sSup>
                          <m:sSupPr>
                            <m:ctrlPr>
                              <a:rPr lang="en-US" sz="4000" i="1">
                                <a:solidFill>
                                  <a:srgbClr val="0070C0"/>
                                </a:solidFill>
                                <a:latin typeface="Cambria Math" panose="02040503050406030204" pitchFamily="18" charset="0"/>
                              </a:rPr>
                            </m:ctrlPr>
                          </m:sSupPr>
                          <m:e>
                            <m:r>
                              <a:rPr lang="en-US" sz="4000" i="1">
                                <a:solidFill>
                                  <a:srgbClr val="0070C0"/>
                                </a:solidFill>
                                <a:latin typeface="Cambria Math" panose="02040503050406030204" pitchFamily="18" charset="0"/>
                              </a:rPr>
                              <m:t>𝑈</m:t>
                            </m:r>
                          </m:e>
                          <m:sup>
                            <m:r>
                              <a:rPr lang="en-US" sz="4000" i="1">
                                <a:solidFill>
                                  <a:srgbClr val="0070C0"/>
                                </a:solidFill>
                                <a:latin typeface="Cambria Math" panose="02040503050406030204" pitchFamily="18" charset="0"/>
                              </a:rPr>
                              <m:t>𝑡</m:t>
                            </m:r>
                          </m:sup>
                        </m:sSup>
                        <m:acc>
                          <m:accPr>
                            <m:chr m:val="⃗"/>
                            <m:ctrlPr>
                              <a:rPr lang="en-US" sz="4400" i="1" smtClean="0">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i="1">
                                    <a:solidFill>
                                      <a:srgbClr val="002060"/>
                                    </a:solidFill>
                                    <a:latin typeface="Cambria Math" panose="02040503050406030204" pitchFamily="18" charset="0"/>
                                  </a:rPr>
                                  <m:t>𝑡</m:t>
                                </m:r>
                              </m:sub>
                            </m:sSub>
                          </m:e>
                        </m:acc>
                      </m:e>
                    </m:d>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𝑑</m:t>
                        </m:r>
                      </m:num>
                      <m:den>
                        <m:r>
                          <a:rPr lang="en-US" sz="4400" b="0" i="1" smtClean="0">
                            <a:solidFill>
                              <a:schemeClr val="tx1"/>
                            </a:solidFill>
                            <a:latin typeface="Cambria Math" panose="02040503050406030204" pitchFamily="18" charset="0"/>
                          </a:rPr>
                          <m:t>𝑑</m:t>
                        </m:r>
                        <m:r>
                          <a:rPr lang="en-US" sz="4400" b="0" i="1" smtClean="0">
                            <a:solidFill>
                              <a:srgbClr val="FFC000"/>
                            </a:solidFill>
                            <a:latin typeface="Cambria Math" panose="02040503050406030204" pitchFamily="18" charset="0"/>
                          </a:rPr>
                          <m:t>𝜏</m:t>
                        </m:r>
                      </m:den>
                    </m:f>
                    <m:d>
                      <m:dPr>
                        <m:ctrlPr>
                          <a:rPr lang="en-US" sz="4400" b="0" i="1" smtClean="0">
                            <a:solidFill>
                              <a:schemeClr val="tx1"/>
                            </a:solidFill>
                            <a:latin typeface="Cambria Math" panose="02040503050406030204" pitchFamily="18" charset="0"/>
                          </a:rPr>
                        </m:ctrlPr>
                      </m:dPr>
                      <m:e>
                        <m:sSup>
                          <m:sSupPr>
                            <m:ctrlPr>
                              <a:rPr lang="en-US" sz="4000" i="1">
                                <a:solidFill>
                                  <a:srgbClr val="0070C0"/>
                                </a:solidFill>
                                <a:latin typeface="Cambria Math" panose="02040503050406030204" pitchFamily="18" charset="0"/>
                              </a:rPr>
                            </m:ctrlPr>
                          </m:sSupPr>
                          <m:e>
                            <m:r>
                              <a:rPr lang="en-US" sz="4000" i="1">
                                <a:solidFill>
                                  <a:srgbClr val="0070C0"/>
                                </a:solidFill>
                                <a:latin typeface="Cambria Math" panose="02040503050406030204" pitchFamily="18" charset="0"/>
                              </a:rPr>
                              <m:t>𝑈</m:t>
                            </m:r>
                          </m:e>
                          <m:sup>
                            <m:r>
                              <a:rPr lang="en-US" sz="4000" b="0" i="1" smtClean="0">
                                <a:solidFill>
                                  <a:srgbClr val="0070C0"/>
                                </a:solidFill>
                                <a:latin typeface="Cambria Math" panose="02040503050406030204" pitchFamily="18" charset="0"/>
                              </a:rPr>
                              <m:t>𝑥</m:t>
                            </m:r>
                          </m:sup>
                        </m:sSup>
                        <m:acc>
                          <m:accPr>
                            <m:chr m:val="⃗"/>
                            <m:ctrlPr>
                              <a:rPr lang="en-US" sz="4400" i="1" smtClean="0">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b="0" i="1" smtClean="0">
                                    <a:solidFill>
                                      <a:srgbClr val="002060"/>
                                    </a:solidFill>
                                    <a:latin typeface="Cambria Math" panose="02040503050406030204" pitchFamily="18" charset="0"/>
                                  </a:rPr>
                                  <m:t>𝑥</m:t>
                                </m:r>
                              </m:sub>
                            </m:sSub>
                          </m:e>
                        </m:acc>
                      </m:e>
                    </m:d>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𝑑</m:t>
                        </m:r>
                      </m:num>
                      <m:den>
                        <m:r>
                          <a:rPr lang="en-US" sz="4400" b="0" i="1" smtClean="0">
                            <a:solidFill>
                              <a:schemeClr val="tx1"/>
                            </a:solidFill>
                            <a:latin typeface="Cambria Math" panose="02040503050406030204" pitchFamily="18" charset="0"/>
                          </a:rPr>
                          <m:t>𝑑</m:t>
                        </m:r>
                        <m:r>
                          <a:rPr lang="en-US" sz="4400" b="0" i="1" smtClean="0">
                            <a:solidFill>
                              <a:srgbClr val="FFC000"/>
                            </a:solidFill>
                            <a:latin typeface="Cambria Math" panose="02040503050406030204" pitchFamily="18" charset="0"/>
                          </a:rPr>
                          <m:t>𝜏</m:t>
                        </m:r>
                      </m:den>
                    </m:f>
                    <m:d>
                      <m:dPr>
                        <m:ctrlPr>
                          <a:rPr lang="en-US" sz="4400" b="0" i="1" smtClean="0">
                            <a:solidFill>
                              <a:schemeClr val="tx1"/>
                            </a:solidFill>
                            <a:latin typeface="Cambria Math" panose="02040503050406030204" pitchFamily="18" charset="0"/>
                          </a:rPr>
                        </m:ctrlPr>
                      </m:dPr>
                      <m:e>
                        <m:sSup>
                          <m:sSupPr>
                            <m:ctrlPr>
                              <a:rPr lang="en-US" sz="4400" i="1">
                                <a:solidFill>
                                  <a:srgbClr val="0070C0"/>
                                </a:solidFill>
                                <a:latin typeface="Cambria Math" panose="02040503050406030204" pitchFamily="18" charset="0"/>
                              </a:rPr>
                            </m:ctrlPr>
                          </m:sSupPr>
                          <m:e>
                            <m:r>
                              <a:rPr lang="en-US" sz="4400" i="1">
                                <a:solidFill>
                                  <a:srgbClr val="0070C0"/>
                                </a:solidFill>
                                <a:latin typeface="Cambria Math" panose="02040503050406030204" pitchFamily="18" charset="0"/>
                              </a:rPr>
                              <m:t>𝑈</m:t>
                            </m:r>
                          </m:e>
                          <m:sup>
                            <m:r>
                              <a:rPr lang="en-US" sz="4400" b="0" i="1" smtClean="0">
                                <a:solidFill>
                                  <a:srgbClr val="0070C0"/>
                                </a:solidFill>
                                <a:latin typeface="Cambria Math" panose="02040503050406030204" pitchFamily="18" charset="0"/>
                              </a:rPr>
                              <m:t>𝑦</m:t>
                            </m:r>
                          </m:sup>
                        </m:sSup>
                        <m:acc>
                          <m:accPr>
                            <m:chr m:val="⃗"/>
                            <m:ctrlPr>
                              <a:rPr lang="en-US" sz="4400" i="1" smtClean="0">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b="0" i="1" smtClean="0">
                                    <a:solidFill>
                                      <a:srgbClr val="002060"/>
                                    </a:solidFill>
                                    <a:latin typeface="Cambria Math" panose="02040503050406030204" pitchFamily="18" charset="0"/>
                                  </a:rPr>
                                  <m:t>𝑦</m:t>
                                </m:r>
                              </m:sub>
                            </m:sSub>
                          </m:e>
                        </m:acc>
                      </m:e>
                    </m:d>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𝑑</m:t>
                        </m:r>
                      </m:num>
                      <m:den>
                        <m:r>
                          <a:rPr lang="en-US" sz="4400" b="0" i="1" smtClean="0">
                            <a:solidFill>
                              <a:schemeClr val="tx1"/>
                            </a:solidFill>
                            <a:latin typeface="Cambria Math" panose="02040503050406030204" pitchFamily="18" charset="0"/>
                          </a:rPr>
                          <m:t>𝑑</m:t>
                        </m:r>
                        <m:r>
                          <a:rPr lang="en-US" sz="4400" b="0" i="1" smtClean="0">
                            <a:solidFill>
                              <a:srgbClr val="FFC000"/>
                            </a:solidFill>
                            <a:latin typeface="Cambria Math" panose="02040503050406030204" pitchFamily="18" charset="0"/>
                          </a:rPr>
                          <m:t>𝜏</m:t>
                        </m:r>
                      </m:den>
                    </m:f>
                    <m:d>
                      <m:dPr>
                        <m:ctrlPr>
                          <a:rPr lang="en-US" sz="4400" b="0" i="1" smtClean="0">
                            <a:solidFill>
                              <a:schemeClr val="tx1"/>
                            </a:solidFill>
                            <a:latin typeface="Cambria Math" panose="02040503050406030204" pitchFamily="18" charset="0"/>
                          </a:rPr>
                        </m:ctrlPr>
                      </m:dPr>
                      <m:e>
                        <m:sSup>
                          <m:sSupPr>
                            <m:ctrlPr>
                              <a:rPr lang="en-US" sz="4400" i="1">
                                <a:solidFill>
                                  <a:srgbClr val="0070C0"/>
                                </a:solidFill>
                                <a:latin typeface="Cambria Math" panose="02040503050406030204" pitchFamily="18" charset="0"/>
                              </a:rPr>
                            </m:ctrlPr>
                          </m:sSupPr>
                          <m:e>
                            <m:r>
                              <a:rPr lang="en-US" sz="4400" i="1">
                                <a:solidFill>
                                  <a:srgbClr val="0070C0"/>
                                </a:solidFill>
                                <a:latin typeface="Cambria Math" panose="02040503050406030204" pitchFamily="18" charset="0"/>
                              </a:rPr>
                              <m:t>𝑈</m:t>
                            </m:r>
                          </m:e>
                          <m:sup>
                            <m:r>
                              <a:rPr lang="en-US" sz="4400" b="0" i="1" smtClean="0">
                                <a:solidFill>
                                  <a:srgbClr val="0070C0"/>
                                </a:solidFill>
                                <a:latin typeface="Cambria Math" panose="02040503050406030204" pitchFamily="18" charset="0"/>
                              </a:rPr>
                              <m:t>𝑧</m:t>
                            </m:r>
                          </m:sup>
                        </m:sSup>
                        <m:acc>
                          <m:accPr>
                            <m:chr m:val="⃗"/>
                            <m:ctrlPr>
                              <a:rPr lang="en-US" sz="4400" i="1" smtClean="0">
                                <a:solidFill>
                                  <a:srgbClr val="002060"/>
                                </a:solidFill>
                                <a:latin typeface="Cambria Math" panose="02040503050406030204" pitchFamily="18" charset="0"/>
                              </a:rPr>
                            </m:ctrlPr>
                          </m:accPr>
                          <m:e>
                            <m:sSub>
                              <m:sSubPr>
                                <m:ctrlPr>
                                  <a:rPr lang="en-US" sz="4400" i="1">
                                    <a:solidFill>
                                      <a:srgbClr val="002060"/>
                                    </a:solidFill>
                                    <a:latin typeface="Cambria Math" panose="02040503050406030204" pitchFamily="18" charset="0"/>
                                  </a:rPr>
                                </m:ctrlPr>
                              </m:sSubPr>
                              <m:e>
                                <m:r>
                                  <a:rPr lang="en-US" sz="4400" i="1">
                                    <a:solidFill>
                                      <a:srgbClr val="002060"/>
                                    </a:solidFill>
                                    <a:latin typeface="Cambria Math" panose="02040503050406030204" pitchFamily="18" charset="0"/>
                                  </a:rPr>
                                  <m:t>𝑒</m:t>
                                </m:r>
                              </m:e>
                              <m:sub>
                                <m:r>
                                  <a:rPr lang="en-US" sz="4400" b="0" i="1" smtClean="0">
                                    <a:solidFill>
                                      <a:srgbClr val="002060"/>
                                    </a:solidFill>
                                    <a:latin typeface="Cambria Math" panose="02040503050406030204" pitchFamily="18" charset="0"/>
                                  </a:rPr>
                                  <m:t>𝑧</m:t>
                                </m:r>
                              </m:sub>
                            </m:sSub>
                          </m:e>
                        </m:acc>
                      </m:e>
                    </m:d>
                  </m:oMath>
                </a14:m>
                <a:r>
                  <a:rPr lang="en-CA" sz="4400" dirty="0"/>
                  <a:t> </a:t>
                </a:r>
                <a:endParaRPr lang="en-CA" sz="4400" dirty="0">
                  <a:solidFill>
                    <a:schemeClr val="tx1"/>
                  </a:solidFill>
                </a:endParaRPr>
              </a:p>
            </p:txBody>
          </p:sp>
        </mc:Choice>
        <mc:Fallback xmlns="">
          <p:sp>
            <p:nvSpPr>
              <p:cNvPr id="6" name="TextBox 5">
                <a:extLst>
                  <a:ext uri="{FF2B5EF4-FFF2-40B4-BE49-F238E27FC236}">
                    <a16:creationId xmlns:a16="http://schemas.microsoft.com/office/drawing/2014/main" id="{713EF548-FB39-45E4-A15E-36DAEAA90500}"/>
                  </a:ext>
                </a:extLst>
              </p:cNvPr>
              <p:cNvSpPr txBox="1">
                <a:spLocks noRot="1" noChangeAspect="1" noMove="1" noResize="1" noEditPoints="1" noAdjustHandles="1" noChangeArrowheads="1" noChangeShapeType="1" noTextEdit="1"/>
              </p:cNvSpPr>
              <p:nvPr/>
            </p:nvSpPr>
            <p:spPr>
              <a:xfrm>
                <a:off x="0" y="1458124"/>
                <a:ext cx="13849350" cy="2809744"/>
              </a:xfrm>
              <a:prstGeom prst="rect">
                <a:avLst/>
              </a:prstGeom>
              <a:blipFill>
                <a:blip r:embed="rId5"/>
                <a:stretch>
                  <a:fillRect/>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B566EC-D438-48D5-843F-E86FF5782CD5}"/>
                  </a:ext>
                </a:extLst>
              </p:cNvPr>
              <p:cNvSpPr txBox="1"/>
              <p:nvPr/>
            </p:nvSpPr>
            <p:spPr>
              <a:xfrm>
                <a:off x="228600" y="5615180"/>
                <a:ext cx="5886450" cy="1156150"/>
              </a:xfrm>
              <a:prstGeom prst="rect">
                <a:avLst/>
              </a:prstGeom>
              <a:noFill/>
              <a:ln>
                <a:noFill/>
              </a:ln>
            </p:spPr>
            <p:txBody>
              <a:bodyPr wrap="square" rtlCol="0">
                <a:spAutoFit/>
              </a:bodyPr>
              <a:lstStyle/>
              <a:p>
                <a14:m>
                  <m:oMath xmlns:m="http://schemas.openxmlformats.org/officeDocument/2006/math">
                    <m:f>
                      <m:fPr>
                        <m:ctrlPr>
                          <a:rPr lang="en-US" sz="4800" b="0" i="1" smtClean="0">
                            <a:solidFill>
                              <a:schemeClr val="tx1"/>
                            </a:solidFill>
                            <a:latin typeface="Cambria Math" panose="02040503050406030204" pitchFamily="18" charset="0"/>
                          </a:rPr>
                        </m:ctrlPr>
                      </m:fPr>
                      <m:num>
                        <m:r>
                          <a:rPr lang="en-US" sz="4800" b="0" i="1" smtClean="0">
                            <a:solidFill>
                              <a:schemeClr val="tx1"/>
                            </a:solidFill>
                            <a:latin typeface="Cambria Math" panose="02040503050406030204" pitchFamily="18" charset="0"/>
                          </a:rPr>
                          <m:t>𝑑</m:t>
                        </m:r>
                      </m:num>
                      <m:den>
                        <m:r>
                          <a:rPr lang="en-US" sz="4800" b="0" i="1" smtClean="0">
                            <a:solidFill>
                              <a:schemeClr val="tx1"/>
                            </a:solidFill>
                            <a:latin typeface="Cambria Math" panose="02040503050406030204" pitchFamily="18" charset="0"/>
                          </a:rPr>
                          <m:t>𝑑</m:t>
                        </m:r>
                        <m:r>
                          <a:rPr lang="en-US" sz="4800" b="0" i="1" smtClean="0">
                            <a:solidFill>
                              <a:srgbClr val="FFC000"/>
                            </a:solidFill>
                            <a:latin typeface="Cambria Math" panose="02040503050406030204" pitchFamily="18" charset="0"/>
                          </a:rPr>
                          <m:t>𝜏</m:t>
                        </m:r>
                      </m:den>
                    </m:f>
                    <m:d>
                      <m:dPr>
                        <m:ctrlPr>
                          <a:rPr lang="en-US" sz="4800" b="0" i="1" smtClean="0">
                            <a:solidFill>
                              <a:schemeClr val="tx1"/>
                            </a:solidFill>
                            <a:latin typeface="Cambria Math" panose="02040503050406030204" pitchFamily="18" charset="0"/>
                          </a:rPr>
                        </m:ctrlPr>
                      </m:dPr>
                      <m:e>
                        <m:sSup>
                          <m:sSupPr>
                            <m:ctrlPr>
                              <a:rPr lang="en-US" sz="4800" i="1">
                                <a:solidFill>
                                  <a:srgbClr val="0070C0"/>
                                </a:solidFill>
                                <a:latin typeface="Cambria Math" panose="02040503050406030204" pitchFamily="18" charset="0"/>
                              </a:rPr>
                            </m:ctrlPr>
                          </m:sSupPr>
                          <m:e>
                            <m:r>
                              <a:rPr lang="en-US" sz="4800" i="1">
                                <a:solidFill>
                                  <a:srgbClr val="0070C0"/>
                                </a:solidFill>
                                <a:latin typeface="Cambria Math" panose="02040503050406030204" pitchFamily="18" charset="0"/>
                              </a:rPr>
                              <m:t>𝑈</m:t>
                            </m:r>
                          </m:e>
                          <m:sup>
                            <m:r>
                              <a:rPr lang="en-US" sz="4800" i="1">
                                <a:solidFill>
                                  <a:srgbClr val="0070C0"/>
                                </a:solidFill>
                                <a:latin typeface="Cambria Math" panose="02040503050406030204" pitchFamily="18" charset="0"/>
                              </a:rPr>
                              <m:t>𝑡</m:t>
                            </m:r>
                          </m:sup>
                        </m:sSup>
                      </m:e>
                    </m:d>
                    <m:acc>
                      <m:accPr>
                        <m:chr m:val="⃗"/>
                        <m:ctrlPr>
                          <a:rPr lang="en-US" sz="4800" i="1" smtClean="0">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𝑡</m:t>
                            </m:r>
                          </m:sub>
                        </m:sSub>
                      </m:e>
                    </m:acc>
                    <m:r>
                      <a:rPr lang="en-US" sz="4800" b="0" i="1" smtClean="0">
                        <a:solidFill>
                          <a:schemeClr val="tx1"/>
                        </a:solidFill>
                        <a:latin typeface="Cambria Math" panose="02040503050406030204" pitchFamily="18" charset="0"/>
                      </a:rPr>
                      <m:t>+</m:t>
                    </m:r>
                    <m:sSup>
                      <m:sSupPr>
                        <m:ctrlPr>
                          <a:rPr lang="en-US" sz="4800" b="0" i="1" smtClean="0">
                            <a:solidFill>
                              <a:srgbClr val="0070C0"/>
                            </a:solidFill>
                            <a:latin typeface="Cambria Math" panose="02040503050406030204" pitchFamily="18" charset="0"/>
                          </a:rPr>
                        </m:ctrlPr>
                      </m:sSupPr>
                      <m:e>
                        <m:r>
                          <a:rPr lang="en-US" sz="4800" b="0" i="1" smtClean="0">
                            <a:solidFill>
                              <a:srgbClr val="0070C0"/>
                            </a:solidFill>
                            <a:latin typeface="Cambria Math" panose="02040503050406030204" pitchFamily="18" charset="0"/>
                          </a:rPr>
                          <m:t>𝑈</m:t>
                        </m:r>
                      </m:e>
                      <m:sup>
                        <m:r>
                          <a:rPr lang="en-US" sz="4800" b="0" i="1" smtClean="0">
                            <a:solidFill>
                              <a:srgbClr val="0070C0"/>
                            </a:solidFill>
                            <a:latin typeface="Cambria Math" panose="02040503050406030204" pitchFamily="18" charset="0"/>
                          </a:rPr>
                          <m:t>𝑡</m:t>
                        </m:r>
                      </m:sup>
                    </m:sSup>
                    <m:f>
                      <m:fPr>
                        <m:ctrlPr>
                          <a:rPr lang="en-US" sz="4800" b="0" i="1" smtClean="0">
                            <a:solidFill>
                              <a:schemeClr val="tx1"/>
                            </a:solidFill>
                            <a:latin typeface="Cambria Math" panose="02040503050406030204" pitchFamily="18" charset="0"/>
                          </a:rPr>
                        </m:ctrlPr>
                      </m:fPr>
                      <m:num>
                        <m:r>
                          <a:rPr lang="en-US" sz="4800" b="0" i="1" smtClean="0">
                            <a:solidFill>
                              <a:schemeClr val="tx1"/>
                            </a:solidFill>
                            <a:latin typeface="Cambria Math" panose="02040503050406030204" pitchFamily="18" charset="0"/>
                          </a:rPr>
                          <m:t>𝑑</m:t>
                        </m:r>
                      </m:num>
                      <m:den>
                        <m:r>
                          <a:rPr lang="en-US" sz="4800" b="0" i="1" smtClean="0">
                            <a:solidFill>
                              <a:schemeClr val="tx1"/>
                            </a:solidFill>
                            <a:latin typeface="Cambria Math" panose="02040503050406030204" pitchFamily="18" charset="0"/>
                          </a:rPr>
                          <m:t>𝑑</m:t>
                        </m:r>
                        <m:r>
                          <a:rPr lang="en-US" sz="4800" b="0" i="1" smtClean="0">
                            <a:solidFill>
                              <a:srgbClr val="FFC000"/>
                            </a:solidFill>
                            <a:latin typeface="Cambria Math" panose="02040503050406030204" pitchFamily="18" charset="0"/>
                          </a:rPr>
                          <m:t>𝜏</m:t>
                        </m:r>
                      </m:den>
                    </m:f>
                    <m:d>
                      <m:dPr>
                        <m:ctrlPr>
                          <a:rPr lang="en-US" sz="4800" b="0" i="1" smtClean="0">
                            <a:solidFill>
                              <a:schemeClr val="tx1"/>
                            </a:solidFill>
                            <a:latin typeface="Cambria Math" panose="02040503050406030204" pitchFamily="18" charset="0"/>
                          </a:rPr>
                        </m:ctrlPr>
                      </m:dPr>
                      <m:e>
                        <m:acc>
                          <m:accPr>
                            <m:chr m:val="⃗"/>
                            <m:ctrlPr>
                              <a:rPr lang="en-US" sz="4800" i="1" smtClean="0">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𝑡</m:t>
                                </m:r>
                              </m:sub>
                            </m:sSub>
                          </m:e>
                        </m:acc>
                      </m:e>
                    </m:d>
                  </m:oMath>
                </a14:m>
                <a:r>
                  <a:rPr lang="en-CA" sz="4800" dirty="0">
                    <a:solidFill>
                      <a:schemeClr val="tx1"/>
                    </a:solidFill>
                  </a:rPr>
                  <a:t> </a:t>
                </a:r>
              </a:p>
            </p:txBody>
          </p:sp>
        </mc:Choice>
        <mc:Fallback xmlns="">
          <p:sp>
            <p:nvSpPr>
              <p:cNvPr id="7" name="TextBox 6">
                <a:extLst>
                  <a:ext uri="{FF2B5EF4-FFF2-40B4-BE49-F238E27FC236}">
                    <a16:creationId xmlns:a16="http://schemas.microsoft.com/office/drawing/2014/main" id="{ECB566EC-D438-48D5-843F-E86FF5782CD5}"/>
                  </a:ext>
                </a:extLst>
              </p:cNvPr>
              <p:cNvSpPr txBox="1">
                <a:spLocks noRot="1" noChangeAspect="1" noMove="1" noResize="1" noEditPoints="1" noAdjustHandles="1" noChangeArrowheads="1" noChangeShapeType="1" noTextEdit="1"/>
              </p:cNvSpPr>
              <p:nvPr/>
            </p:nvSpPr>
            <p:spPr>
              <a:xfrm>
                <a:off x="228600" y="5615180"/>
                <a:ext cx="5886450" cy="1156150"/>
              </a:xfrm>
              <a:prstGeom prst="rect">
                <a:avLst/>
              </a:prstGeom>
              <a:blipFill>
                <a:blip r:embed="rId6"/>
                <a:stretch>
                  <a:fillRect/>
                </a:stretch>
              </a:blipFill>
              <a:ln>
                <a:noFill/>
              </a:ln>
            </p:spPr>
            <p:txBody>
              <a:bodyPr/>
              <a:lstStyle/>
              <a:p>
                <a:r>
                  <a:rPr lang="en-CA">
                    <a:noFill/>
                  </a:rPr>
                  <a:t> </a:t>
                </a:r>
              </a:p>
            </p:txBody>
          </p:sp>
        </mc:Fallback>
      </mc:AlternateContent>
      <p:sp>
        <p:nvSpPr>
          <p:cNvPr id="8" name="TextBox 7">
            <a:extLst>
              <a:ext uri="{FF2B5EF4-FFF2-40B4-BE49-F238E27FC236}">
                <a16:creationId xmlns:a16="http://schemas.microsoft.com/office/drawing/2014/main" id="{F7248A42-6E6F-4C59-A093-08C2ADB2C36D}"/>
              </a:ext>
            </a:extLst>
          </p:cNvPr>
          <p:cNvSpPr txBox="1"/>
          <p:nvPr/>
        </p:nvSpPr>
        <p:spPr>
          <a:xfrm>
            <a:off x="6189160" y="4687341"/>
            <a:ext cx="5951220" cy="707886"/>
          </a:xfrm>
          <a:prstGeom prst="rect">
            <a:avLst/>
          </a:prstGeom>
          <a:noFill/>
          <a:ln>
            <a:noFill/>
          </a:ln>
        </p:spPr>
        <p:txBody>
          <a:bodyPr wrap="square" rtlCol="0">
            <a:spAutoFit/>
          </a:bodyPr>
          <a:lstStyle/>
          <a:p>
            <a:pPr algn="ctr"/>
            <a:r>
              <a:rPr lang="en-US" sz="4000" dirty="0">
                <a:solidFill>
                  <a:schemeClr val="tx1"/>
                </a:solidFill>
              </a:rPr>
              <a:t>(Working in </a:t>
            </a:r>
            <a:r>
              <a:rPr lang="en-US" sz="4000" dirty="0"/>
              <a:t>inertial frame!</a:t>
            </a:r>
            <a:r>
              <a:rPr lang="en-US" sz="4000" dirty="0">
                <a:solidFill>
                  <a:schemeClr val="tx1"/>
                </a:solidFill>
              </a:rPr>
              <a:t>)</a:t>
            </a:r>
            <a:endParaRPr lang="en-CA" sz="4000" dirty="0">
              <a:solidFill>
                <a:schemeClr val="tx1"/>
              </a:solidFill>
            </a:endParaRPr>
          </a:p>
        </p:txBody>
      </p:sp>
      <p:grpSp>
        <p:nvGrpSpPr>
          <p:cNvPr id="2" name="Group 1">
            <a:extLst>
              <a:ext uri="{FF2B5EF4-FFF2-40B4-BE49-F238E27FC236}">
                <a16:creationId xmlns:a16="http://schemas.microsoft.com/office/drawing/2014/main" id="{AA96B0F2-F090-4F2D-BD1E-6BDAFC950748}"/>
              </a:ext>
            </a:extLst>
          </p:cNvPr>
          <p:cNvGrpSpPr/>
          <p:nvPr/>
        </p:nvGrpSpPr>
        <p:grpSpPr>
          <a:xfrm>
            <a:off x="1320082" y="4171120"/>
            <a:ext cx="2870918" cy="1429580"/>
            <a:chOff x="1529632" y="4399720"/>
            <a:chExt cx="2870918" cy="1429580"/>
          </a:xfrm>
        </p:grpSpPr>
        <p:cxnSp>
          <p:nvCxnSpPr>
            <p:cNvPr id="3" name="Straight Arrow Connector 2">
              <a:extLst>
                <a:ext uri="{FF2B5EF4-FFF2-40B4-BE49-F238E27FC236}">
                  <a16:creationId xmlns:a16="http://schemas.microsoft.com/office/drawing/2014/main" id="{8767A7FC-883B-408F-B08D-3CB3EA965ED5}"/>
                </a:ext>
              </a:extLst>
            </p:cNvPr>
            <p:cNvCxnSpPr>
              <a:cxnSpLocks/>
            </p:cNvCxnSpPr>
            <p:nvPr/>
          </p:nvCxnSpPr>
          <p:spPr>
            <a:xfrm flipH="1">
              <a:off x="1722783" y="4399720"/>
              <a:ext cx="848140" cy="1311965"/>
            </a:xfrm>
            <a:prstGeom prst="straightConnector1">
              <a:avLst/>
            </a:prstGeom>
            <a:ln w="76200">
              <a:solidFill>
                <a:srgbClr val="461E6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3606118-CFD0-4830-9505-2FE48F098327}"/>
                </a:ext>
              </a:extLst>
            </p:cNvPr>
            <p:cNvCxnSpPr>
              <a:cxnSpLocks/>
            </p:cNvCxnSpPr>
            <p:nvPr/>
          </p:nvCxnSpPr>
          <p:spPr>
            <a:xfrm>
              <a:off x="3313043" y="4412972"/>
              <a:ext cx="1087507" cy="1416328"/>
            </a:xfrm>
            <a:prstGeom prst="straightConnector1">
              <a:avLst/>
            </a:prstGeom>
            <a:ln w="76200">
              <a:solidFill>
                <a:srgbClr val="461E64"/>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958E9E-6C04-4F1E-8A97-65F3A212CCE6}"/>
                </a:ext>
              </a:extLst>
            </p:cNvPr>
            <p:cNvSpPr txBox="1"/>
            <p:nvPr/>
          </p:nvSpPr>
          <p:spPr>
            <a:xfrm>
              <a:off x="1529632" y="4648599"/>
              <a:ext cx="2870090" cy="707886"/>
            </a:xfrm>
            <a:prstGeom prst="rect">
              <a:avLst/>
            </a:prstGeom>
            <a:solidFill>
              <a:schemeClr val="bg1"/>
            </a:solidFill>
            <a:ln>
              <a:noFill/>
            </a:ln>
            <a:effectLst>
              <a:softEdge rad="127000"/>
            </a:effectLst>
          </p:spPr>
          <p:txBody>
            <a:bodyPr wrap="square" rtlCol="0">
              <a:spAutoFit/>
            </a:bodyPr>
            <a:lstStyle/>
            <a:p>
              <a:r>
                <a:rPr lang="en-US" sz="4000" dirty="0">
                  <a:solidFill>
                    <a:srgbClr val="7030A0"/>
                  </a:solidFill>
                </a:rPr>
                <a:t>Product Rule</a:t>
              </a:r>
              <a:endParaRPr lang="en-CA" sz="4000" dirty="0">
                <a:solidFill>
                  <a:srgbClr val="7030A0"/>
                </a:solidFill>
              </a:endParaRPr>
            </a:p>
          </p:txBody>
        </p:sp>
      </p:grpSp>
      <p:sp>
        <p:nvSpPr>
          <p:cNvPr id="11" name="TextBox 10">
            <a:extLst>
              <a:ext uri="{FF2B5EF4-FFF2-40B4-BE49-F238E27FC236}">
                <a16:creationId xmlns:a16="http://schemas.microsoft.com/office/drawing/2014/main" id="{C1ED5F16-4F50-4ED5-A134-7D879CCC2F67}"/>
              </a:ext>
            </a:extLst>
          </p:cNvPr>
          <p:cNvSpPr txBox="1"/>
          <p:nvPr/>
        </p:nvSpPr>
        <p:spPr>
          <a:xfrm>
            <a:off x="6073632" y="5340872"/>
            <a:ext cx="6206859" cy="707886"/>
          </a:xfrm>
          <a:prstGeom prst="rect">
            <a:avLst/>
          </a:prstGeom>
          <a:noFill/>
          <a:ln>
            <a:noFill/>
          </a:ln>
        </p:spPr>
        <p:txBody>
          <a:bodyPr wrap="square" rtlCol="0">
            <a:spAutoFit/>
          </a:bodyPr>
          <a:lstStyle/>
          <a:p>
            <a:pPr algn="ctr"/>
            <a:r>
              <a:rPr lang="en-US" sz="4000" dirty="0">
                <a:solidFill>
                  <a:schemeClr val="tx1"/>
                </a:solidFill>
              </a:rPr>
              <a:t>(Basis vectors are constant</a:t>
            </a:r>
            <a:r>
              <a:rPr lang="en-US" sz="4000" dirty="0"/>
              <a:t>!</a:t>
            </a:r>
            <a:r>
              <a:rPr lang="en-US" sz="4000" dirty="0">
                <a:solidFill>
                  <a:schemeClr val="tx1"/>
                </a:solidFill>
              </a:rPr>
              <a:t>)</a:t>
            </a:r>
            <a:endParaRPr lang="en-CA" sz="4000" dirty="0">
              <a:solidFill>
                <a:schemeClr val="tx1"/>
              </a:solidFill>
            </a:endParaRPr>
          </a:p>
        </p:txBody>
      </p:sp>
    </p:spTree>
    <p:custDataLst>
      <p:tags r:id="rId1"/>
    </p:custDataLst>
    <p:extLst>
      <p:ext uri="{BB962C8B-B14F-4D97-AF65-F5344CB8AC3E}">
        <p14:creationId xmlns:p14="http://schemas.microsoft.com/office/powerpoint/2010/main" val="1288960109"/>
      </p:ext>
    </p:extLst>
  </p:cSld>
  <p:clrMapOvr>
    <a:masterClrMapping/>
  </p:clrMapOvr>
  <mc:AlternateContent xmlns:mc="http://schemas.openxmlformats.org/markup-compatibility/2006" xmlns:p14="http://schemas.microsoft.com/office/powerpoint/2010/main">
    <mc:Choice Requires="p14">
      <p:transition spd="slow" p14:dur="2000" advTm="26552"/>
    </mc:Choice>
    <mc:Fallback xmlns="">
      <p:transition spd="slow" advTm="265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p:bldP spid="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6AE21D-B689-499A-B085-E97ACFA0B7EA}"/>
              </a:ext>
            </a:extLst>
          </p:cNvPr>
          <p:cNvPicPr>
            <a:picLocks noChangeAspect="1"/>
          </p:cNvPicPr>
          <p:nvPr/>
        </p:nvPicPr>
        <p:blipFill rotWithShape="1">
          <a:blip r:embed="rId3"/>
          <a:srcRect l="25886" t="6575" r="48204" b="46649"/>
          <a:stretch/>
        </p:blipFill>
        <p:spPr>
          <a:xfrm>
            <a:off x="342899" y="285749"/>
            <a:ext cx="3505200" cy="3543301"/>
          </a:xfrm>
          <a:prstGeom prst="rect">
            <a:avLst/>
          </a:prstGeom>
        </p:spPr>
      </p:pic>
      <p:grpSp>
        <p:nvGrpSpPr>
          <p:cNvPr id="25" name="Group 24">
            <a:extLst>
              <a:ext uri="{FF2B5EF4-FFF2-40B4-BE49-F238E27FC236}">
                <a16:creationId xmlns:a16="http://schemas.microsoft.com/office/drawing/2014/main" id="{4B1D64D2-7B86-433B-B84D-22CBA2788D0A}"/>
              </a:ext>
            </a:extLst>
          </p:cNvPr>
          <p:cNvGrpSpPr/>
          <p:nvPr/>
        </p:nvGrpSpPr>
        <p:grpSpPr>
          <a:xfrm>
            <a:off x="249380" y="1941007"/>
            <a:ext cx="1999973" cy="1858009"/>
            <a:chOff x="3136312" y="1835641"/>
            <a:chExt cx="1999973" cy="1858009"/>
          </a:xfrm>
        </p:grpSpPr>
        <p:cxnSp>
          <p:nvCxnSpPr>
            <p:cNvPr id="26" name="Straight Arrow Connector 25">
              <a:extLst>
                <a:ext uri="{FF2B5EF4-FFF2-40B4-BE49-F238E27FC236}">
                  <a16:creationId xmlns:a16="http://schemas.microsoft.com/office/drawing/2014/main" id="{D64E0A66-093E-4304-A7A2-BD26B30B1047}"/>
                </a:ext>
              </a:extLst>
            </p:cNvPr>
            <p:cNvCxnSpPr>
              <a:cxnSpLocks/>
            </p:cNvCxnSpPr>
            <p:nvPr/>
          </p:nvCxnSpPr>
          <p:spPr>
            <a:xfrm>
              <a:off x="3448050" y="3462840"/>
              <a:ext cx="104775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CC62A7D4-FD01-4848-BEBB-064314B577AE}"/>
                </a:ext>
              </a:extLst>
            </p:cNvPr>
            <p:cNvCxnSpPr>
              <a:cxnSpLocks/>
            </p:cNvCxnSpPr>
            <p:nvPr/>
          </p:nvCxnSpPr>
          <p:spPr>
            <a:xfrm flipV="1">
              <a:off x="3454767" y="2423160"/>
              <a:ext cx="0" cy="104870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D6C1121-AC73-4E52-A47A-7ABA22B23B2F}"/>
                    </a:ext>
                  </a:extLst>
                </p:cNvPr>
                <p:cNvSpPr txBox="1"/>
                <p:nvPr/>
              </p:nvSpPr>
              <p:spPr>
                <a:xfrm>
                  <a:off x="3136312" y="1835641"/>
                  <a:ext cx="6257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𝑡</m:t>
                                </m:r>
                              </m:sub>
                            </m:sSub>
                          </m:e>
                        </m:acc>
                      </m:oMath>
                    </m:oMathPara>
                  </a14:m>
                  <a:endParaRPr lang="en-CA" sz="3200" dirty="0">
                    <a:solidFill>
                      <a:schemeClr val="accent6">
                        <a:lumMod val="50000"/>
                      </a:schemeClr>
                    </a:solidFill>
                  </a:endParaRPr>
                </a:p>
              </p:txBody>
            </p:sp>
          </mc:Choice>
          <mc:Fallback xmlns="">
            <p:sp>
              <p:nvSpPr>
                <p:cNvPr id="76" name="TextBox 75">
                  <a:extLst>
                    <a:ext uri="{FF2B5EF4-FFF2-40B4-BE49-F238E27FC236}">
                      <a16:creationId xmlns:a16="http://schemas.microsoft.com/office/drawing/2014/main" id="{376112C9-0EA3-472C-A36D-CD855172129F}"/>
                    </a:ext>
                  </a:extLst>
                </p:cNvPr>
                <p:cNvSpPr txBox="1">
                  <a:spLocks noRot="1" noChangeAspect="1" noMove="1" noResize="1" noEditPoints="1" noAdjustHandles="1" noChangeArrowheads="1" noChangeShapeType="1" noTextEdit="1"/>
                </p:cNvSpPr>
                <p:nvPr/>
              </p:nvSpPr>
              <p:spPr>
                <a:xfrm>
                  <a:off x="3136312" y="1835641"/>
                  <a:ext cx="625749" cy="584775"/>
                </a:xfrm>
                <a:prstGeom prst="rect">
                  <a:avLst/>
                </a:prstGeom>
                <a:blipFill>
                  <a:blip r:embed="rId1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A753C9C-EC07-43D4-BB01-DC99D14EBA8B}"/>
                    </a:ext>
                  </a:extLst>
                </p:cNvPr>
                <p:cNvSpPr txBox="1"/>
                <p:nvPr/>
              </p:nvSpPr>
              <p:spPr>
                <a:xfrm>
                  <a:off x="4465652" y="3108875"/>
                  <a:ext cx="67063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𝑥</m:t>
                                </m:r>
                              </m:sub>
                            </m:sSub>
                          </m:e>
                        </m:acc>
                      </m:oMath>
                    </m:oMathPara>
                  </a14:m>
                  <a:endParaRPr lang="en-CA" sz="3200" dirty="0">
                    <a:solidFill>
                      <a:schemeClr val="accent6">
                        <a:lumMod val="50000"/>
                      </a:schemeClr>
                    </a:solidFill>
                  </a:endParaRPr>
                </a:p>
              </p:txBody>
            </p:sp>
          </mc:Choice>
          <mc:Fallback xmlns="">
            <p:sp>
              <p:nvSpPr>
                <p:cNvPr id="77" name="TextBox 76">
                  <a:extLst>
                    <a:ext uri="{FF2B5EF4-FFF2-40B4-BE49-F238E27FC236}">
                      <a16:creationId xmlns:a16="http://schemas.microsoft.com/office/drawing/2014/main" id="{B24F1B54-2D57-48E7-B34E-C566582273AA}"/>
                    </a:ext>
                  </a:extLst>
                </p:cNvPr>
                <p:cNvSpPr txBox="1">
                  <a:spLocks noRot="1" noChangeAspect="1" noMove="1" noResize="1" noEditPoints="1" noAdjustHandles="1" noChangeArrowheads="1" noChangeShapeType="1" noTextEdit="1"/>
                </p:cNvSpPr>
                <p:nvPr/>
              </p:nvSpPr>
              <p:spPr>
                <a:xfrm>
                  <a:off x="4465652" y="3108875"/>
                  <a:ext cx="670633" cy="584775"/>
                </a:xfrm>
                <a:prstGeom prst="rect">
                  <a:avLst/>
                </a:prstGeom>
                <a:blipFill>
                  <a:blip r:embed="rId16"/>
                  <a:stretch>
                    <a:fillRect/>
                  </a:stretch>
                </a:blipFill>
              </p:spPr>
              <p:txBody>
                <a:bodyPr/>
                <a:lstStyle/>
                <a:p>
                  <a:r>
                    <a:rPr lang="en-CA">
                      <a:noFill/>
                    </a:rPr>
                    <a:t> </a:t>
                  </a:r>
                </a:p>
              </p:txBody>
            </p:sp>
          </mc:Fallback>
        </mc:AlternateContent>
      </p:grpSp>
      <p:grpSp>
        <p:nvGrpSpPr>
          <p:cNvPr id="30" name="Group 29">
            <a:extLst>
              <a:ext uri="{FF2B5EF4-FFF2-40B4-BE49-F238E27FC236}">
                <a16:creationId xmlns:a16="http://schemas.microsoft.com/office/drawing/2014/main" id="{245E6C6F-7B24-4887-A8D2-D7E3370DB1DD}"/>
              </a:ext>
            </a:extLst>
          </p:cNvPr>
          <p:cNvGrpSpPr/>
          <p:nvPr/>
        </p:nvGrpSpPr>
        <p:grpSpPr>
          <a:xfrm>
            <a:off x="2302244" y="1941007"/>
            <a:ext cx="1999973" cy="1858009"/>
            <a:chOff x="3136312" y="1835641"/>
            <a:chExt cx="1999973" cy="1858009"/>
          </a:xfrm>
        </p:grpSpPr>
        <p:cxnSp>
          <p:nvCxnSpPr>
            <p:cNvPr id="31" name="Straight Arrow Connector 30">
              <a:extLst>
                <a:ext uri="{FF2B5EF4-FFF2-40B4-BE49-F238E27FC236}">
                  <a16:creationId xmlns:a16="http://schemas.microsoft.com/office/drawing/2014/main" id="{8FDBC147-900C-49F3-A787-D83A11040327}"/>
                </a:ext>
              </a:extLst>
            </p:cNvPr>
            <p:cNvCxnSpPr>
              <a:cxnSpLocks/>
            </p:cNvCxnSpPr>
            <p:nvPr/>
          </p:nvCxnSpPr>
          <p:spPr>
            <a:xfrm>
              <a:off x="3448050" y="3462840"/>
              <a:ext cx="104775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02DB9B87-EC52-4002-9125-8C427FBB34C3}"/>
                </a:ext>
              </a:extLst>
            </p:cNvPr>
            <p:cNvCxnSpPr>
              <a:cxnSpLocks/>
            </p:cNvCxnSpPr>
            <p:nvPr/>
          </p:nvCxnSpPr>
          <p:spPr>
            <a:xfrm flipV="1">
              <a:off x="3454767" y="2423160"/>
              <a:ext cx="0" cy="104870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A6B2211-52D3-446F-8C88-59CA2888B09A}"/>
                    </a:ext>
                  </a:extLst>
                </p:cNvPr>
                <p:cNvSpPr txBox="1"/>
                <p:nvPr/>
              </p:nvSpPr>
              <p:spPr>
                <a:xfrm>
                  <a:off x="3136312" y="1835641"/>
                  <a:ext cx="6257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𝑡</m:t>
                                </m:r>
                              </m:sub>
                            </m:sSub>
                          </m:e>
                        </m:acc>
                      </m:oMath>
                    </m:oMathPara>
                  </a14:m>
                  <a:endParaRPr lang="en-CA" sz="3200" dirty="0">
                    <a:solidFill>
                      <a:schemeClr val="accent6">
                        <a:lumMod val="50000"/>
                      </a:schemeClr>
                    </a:solidFill>
                  </a:endParaRPr>
                </a:p>
              </p:txBody>
            </p:sp>
          </mc:Choice>
          <mc:Fallback xmlns="">
            <p:sp>
              <p:nvSpPr>
                <p:cNvPr id="81" name="TextBox 80">
                  <a:extLst>
                    <a:ext uri="{FF2B5EF4-FFF2-40B4-BE49-F238E27FC236}">
                      <a16:creationId xmlns:a16="http://schemas.microsoft.com/office/drawing/2014/main" id="{F2AFC5E6-E441-4F64-A206-D1C2D9133598}"/>
                    </a:ext>
                  </a:extLst>
                </p:cNvPr>
                <p:cNvSpPr txBox="1">
                  <a:spLocks noRot="1" noChangeAspect="1" noMove="1" noResize="1" noEditPoints="1" noAdjustHandles="1" noChangeArrowheads="1" noChangeShapeType="1" noTextEdit="1"/>
                </p:cNvSpPr>
                <p:nvPr/>
              </p:nvSpPr>
              <p:spPr>
                <a:xfrm>
                  <a:off x="3136312" y="1835641"/>
                  <a:ext cx="625749" cy="584775"/>
                </a:xfrm>
                <a:prstGeom prst="rect">
                  <a:avLst/>
                </a:prstGeom>
                <a:blipFill>
                  <a:blip r:embed="rId1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8ADA29C-BF05-41D9-85B6-DF3F1E046B3E}"/>
                    </a:ext>
                  </a:extLst>
                </p:cNvPr>
                <p:cNvSpPr txBox="1"/>
                <p:nvPr/>
              </p:nvSpPr>
              <p:spPr>
                <a:xfrm>
                  <a:off x="4465652" y="3108875"/>
                  <a:ext cx="67063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𝑥</m:t>
                                </m:r>
                              </m:sub>
                            </m:sSub>
                          </m:e>
                        </m:acc>
                      </m:oMath>
                    </m:oMathPara>
                  </a14:m>
                  <a:endParaRPr lang="en-CA" sz="3200" dirty="0">
                    <a:solidFill>
                      <a:schemeClr val="accent6">
                        <a:lumMod val="50000"/>
                      </a:schemeClr>
                    </a:solidFill>
                  </a:endParaRPr>
                </a:p>
              </p:txBody>
            </p:sp>
          </mc:Choice>
          <mc:Fallback xmlns="">
            <p:sp>
              <p:nvSpPr>
                <p:cNvPr id="82" name="TextBox 81">
                  <a:extLst>
                    <a:ext uri="{FF2B5EF4-FFF2-40B4-BE49-F238E27FC236}">
                      <a16:creationId xmlns:a16="http://schemas.microsoft.com/office/drawing/2014/main" id="{DA2DC982-316B-4799-B60F-395BF5EA0283}"/>
                    </a:ext>
                  </a:extLst>
                </p:cNvPr>
                <p:cNvSpPr txBox="1">
                  <a:spLocks noRot="1" noChangeAspect="1" noMove="1" noResize="1" noEditPoints="1" noAdjustHandles="1" noChangeArrowheads="1" noChangeShapeType="1" noTextEdit="1"/>
                </p:cNvSpPr>
                <p:nvPr/>
              </p:nvSpPr>
              <p:spPr>
                <a:xfrm>
                  <a:off x="4465652" y="3108875"/>
                  <a:ext cx="670633" cy="584775"/>
                </a:xfrm>
                <a:prstGeom prst="rect">
                  <a:avLst/>
                </a:prstGeom>
                <a:blipFill>
                  <a:blip r:embed="rId18"/>
                  <a:stretch>
                    <a:fillRect/>
                  </a:stretch>
                </a:blipFill>
              </p:spPr>
              <p:txBody>
                <a:bodyPr/>
                <a:lstStyle/>
                <a:p>
                  <a:r>
                    <a:rPr lang="en-CA">
                      <a:noFill/>
                    </a:rPr>
                    <a:t> </a:t>
                  </a:r>
                </a:p>
              </p:txBody>
            </p:sp>
          </mc:Fallback>
        </mc:AlternateContent>
      </p:grpSp>
      <p:grpSp>
        <p:nvGrpSpPr>
          <p:cNvPr id="40" name="Group 39">
            <a:extLst>
              <a:ext uri="{FF2B5EF4-FFF2-40B4-BE49-F238E27FC236}">
                <a16:creationId xmlns:a16="http://schemas.microsoft.com/office/drawing/2014/main" id="{5F66D171-9CBD-47CD-A693-C6DE56A08322}"/>
              </a:ext>
            </a:extLst>
          </p:cNvPr>
          <p:cNvGrpSpPr/>
          <p:nvPr/>
        </p:nvGrpSpPr>
        <p:grpSpPr>
          <a:xfrm>
            <a:off x="246138" y="-113490"/>
            <a:ext cx="1999973" cy="1858009"/>
            <a:chOff x="3136312" y="1835641"/>
            <a:chExt cx="1999973" cy="1858009"/>
          </a:xfrm>
        </p:grpSpPr>
        <p:cxnSp>
          <p:nvCxnSpPr>
            <p:cNvPr id="41" name="Straight Arrow Connector 40">
              <a:extLst>
                <a:ext uri="{FF2B5EF4-FFF2-40B4-BE49-F238E27FC236}">
                  <a16:creationId xmlns:a16="http://schemas.microsoft.com/office/drawing/2014/main" id="{22035BC8-209C-47E1-802D-CEF5A78A1793}"/>
                </a:ext>
              </a:extLst>
            </p:cNvPr>
            <p:cNvCxnSpPr>
              <a:cxnSpLocks/>
            </p:cNvCxnSpPr>
            <p:nvPr/>
          </p:nvCxnSpPr>
          <p:spPr>
            <a:xfrm>
              <a:off x="3448050" y="3462840"/>
              <a:ext cx="104775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7E539178-2579-4575-9C71-B4124A3485D9}"/>
                </a:ext>
              </a:extLst>
            </p:cNvPr>
            <p:cNvCxnSpPr>
              <a:cxnSpLocks/>
            </p:cNvCxnSpPr>
            <p:nvPr/>
          </p:nvCxnSpPr>
          <p:spPr>
            <a:xfrm flipV="1">
              <a:off x="3454767" y="2423160"/>
              <a:ext cx="0" cy="104870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750BAB3-EF30-4905-9879-A899F9BAFB28}"/>
                    </a:ext>
                  </a:extLst>
                </p:cNvPr>
                <p:cNvSpPr txBox="1"/>
                <p:nvPr/>
              </p:nvSpPr>
              <p:spPr>
                <a:xfrm>
                  <a:off x="3136312" y="1835641"/>
                  <a:ext cx="6257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𝑡</m:t>
                                </m:r>
                              </m:sub>
                            </m:sSub>
                          </m:e>
                        </m:acc>
                      </m:oMath>
                    </m:oMathPara>
                  </a14:m>
                  <a:endParaRPr lang="en-CA" sz="3200" dirty="0">
                    <a:solidFill>
                      <a:schemeClr val="accent6">
                        <a:lumMod val="50000"/>
                      </a:schemeClr>
                    </a:solidFill>
                  </a:endParaRPr>
                </a:p>
              </p:txBody>
            </p:sp>
          </mc:Choice>
          <mc:Fallback xmlns="">
            <p:sp>
              <p:nvSpPr>
                <p:cNvPr id="76" name="TextBox 75">
                  <a:extLst>
                    <a:ext uri="{FF2B5EF4-FFF2-40B4-BE49-F238E27FC236}">
                      <a16:creationId xmlns:a16="http://schemas.microsoft.com/office/drawing/2014/main" id="{376112C9-0EA3-472C-A36D-CD855172129F}"/>
                    </a:ext>
                  </a:extLst>
                </p:cNvPr>
                <p:cNvSpPr txBox="1">
                  <a:spLocks noRot="1" noChangeAspect="1" noMove="1" noResize="1" noEditPoints="1" noAdjustHandles="1" noChangeArrowheads="1" noChangeShapeType="1" noTextEdit="1"/>
                </p:cNvSpPr>
                <p:nvPr/>
              </p:nvSpPr>
              <p:spPr>
                <a:xfrm>
                  <a:off x="3136312" y="1835641"/>
                  <a:ext cx="625749" cy="584775"/>
                </a:xfrm>
                <a:prstGeom prst="rect">
                  <a:avLst/>
                </a:prstGeom>
                <a:blipFill>
                  <a:blip r:embed="rId1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A0D9C72-E5D8-45BB-9EF6-1C688519856A}"/>
                    </a:ext>
                  </a:extLst>
                </p:cNvPr>
                <p:cNvSpPr txBox="1"/>
                <p:nvPr/>
              </p:nvSpPr>
              <p:spPr>
                <a:xfrm>
                  <a:off x="4465652" y="3108875"/>
                  <a:ext cx="67063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𝑥</m:t>
                                </m:r>
                              </m:sub>
                            </m:sSub>
                          </m:e>
                        </m:acc>
                      </m:oMath>
                    </m:oMathPara>
                  </a14:m>
                  <a:endParaRPr lang="en-CA" sz="3200" dirty="0">
                    <a:solidFill>
                      <a:schemeClr val="accent6">
                        <a:lumMod val="50000"/>
                      </a:schemeClr>
                    </a:solidFill>
                  </a:endParaRPr>
                </a:p>
              </p:txBody>
            </p:sp>
          </mc:Choice>
          <mc:Fallback xmlns="">
            <p:sp>
              <p:nvSpPr>
                <p:cNvPr id="77" name="TextBox 76">
                  <a:extLst>
                    <a:ext uri="{FF2B5EF4-FFF2-40B4-BE49-F238E27FC236}">
                      <a16:creationId xmlns:a16="http://schemas.microsoft.com/office/drawing/2014/main" id="{B24F1B54-2D57-48E7-B34E-C566582273AA}"/>
                    </a:ext>
                  </a:extLst>
                </p:cNvPr>
                <p:cNvSpPr txBox="1">
                  <a:spLocks noRot="1" noChangeAspect="1" noMove="1" noResize="1" noEditPoints="1" noAdjustHandles="1" noChangeArrowheads="1" noChangeShapeType="1" noTextEdit="1"/>
                </p:cNvSpPr>
                <p:nvPr/>
              </p:nvSpPr>
              <p:spPr>
                <a:xfrm>
                  <a:off x="4465652" y="3108875"/>
                  <a:ext cx="670633" cy="584775"/>
                </a:xfrm>
                <a:prstGeom prst="rect">
                  <a:avLst/>
                </a:prstGeom>
                <a:blipFill>
                  <a:blip r:embed="rId16"/>
                  <a:stretch>
                    <a:fillRect/>
                  </a:stretch>
                </a:blipFill>
              </p:spPr>
              <p:txBody>
                <a:bodyPr/>
                <a:lstStyle/>
                <a:p>
                  <a:r>
                    <a:rPr lang="en-CA">
                      <a:noFill/>
                    </a:rPr>
                    <a:t> </a:t>
                  </a:r>
                </a:p>
              </p:txBody>
            </p:sp>
          </mc:Fallback>
        </mc:AlternateContent>
      </p:grpSp>
      <p:grpSp>
        <p:nvGrpSpPr>
          <p:cNvPr id="45" name="Group 44">
            <a:extLst>
              <a:ext uri="{FF2B5EF4-FFF2-40B4-BE49-F238E27FC236}">
                <a16:creationId xmlns:a16="http://schemas.microsoft.com/office/drawing/2014/main" id="{BDB358F1-986C-4845-8162-6FC7D69EB537}"/>
              </a:ext>
            </a:extLst>
          </p:cNvPr>
          <p:cNvGrpSpPr/>
          <p:nvPr/>
        </p:nvGrpSpPr>
        <p:grpSpPr>
          <a:xfrm>
            <a:off x="2299002" y="-113490"/>
            <a:ext cx="1999973" cy="1858009"/>
            <a:chOff x="3136312" y="1835641"/>
            <a:chExt cx="1999973" cy="1858009"/>
          </a:xfrm>
        </p:grpSpPr>
        <p:cxnSp>
          <p:nvCxnSpPr>
            <p:cNvPr id="46" name="Straight Arrow Connector 45">
              <a:extLst>
                <a:ext uri="{FF2B5EF4-FFF2-40B4-BE49-F238E27FC236}">
                  <a16:creationId xmlns:a16="http://schemas.microsoft.com/office/drawing/2014/main" id="{7C36B92E-5FC5-419F-B0A9-2EEE189F7733}"/>
                </a:ext>
              </a:extLst>
            </p:cNvPr>
            <p:cNvCxnSpPr>
              <a:cxnSpLocks/>
            </p:cNvCxnSpPr>
            <p:nvPr/>
          </p:nvCxnSpPr>
          <p:spPr>
            <a:xfrm>
              <a:off x="3448050" y="3462840"/>
              <a:ext cx="104775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269F0F0C-F86D-4F0B-9D3E-EAD463B1F1D4}"/>
                </a:ext>
              </a:extLst>
            </p:cNvPr>
            <p:cNvCxnSpPr>
              <a:cxnSpLocks/>
            </p:cNvCxnSpPr>
            <p:nvPr/>
          </p:nvCxnSpPr>
          <p:spPr>
            <a:xfrm flipV="1">
              <a:off x="3454767" y="2423160"/>
              <a:ext cx="0" cy="104870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5DA66275-EEAC-4D1A-9B0F-46FEE6AFA538}"/>
                    </a:ext>
                  </a:extLst>
                </p:cNvPr>
                <p:cNvSpPr txBox="1"/>
                <p:nvPr/>
              </p:nvSpPr>
              <p:spPr>
                <a:xfrm>
                  <a:off x="3136312" y="1835641"/>
                  <a:ext cx="6257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𝑡</m:t>
                                </m:r>
                              </m:sub>
                            </m:sSub>
                          </m:e>
                        </m:acc>
                      </m:oMath>
                    </m:oMathPara>
                  </a14:m>
                  <a:endParaRPr lang="en-CA" sz="3200" dirty="0">
                    <a:solidFill>
                      <a:schemeClr val="accent6">
                        <a:lumMod val="50000"/>
                      </a:schemeClr>
                    </a:solidFill>
                  </a:endParaRPr>
                </a:p>
              </p:txBody>
            </p:sp>
          </mc:Choice>
          <mc:Fallback xmlns="">
            <p:sp>
              <p:nvSpPr>
                <p:cNvPr id="81" name="TextBox 80">
                  <a:extLst>
                    <a:ext uri="{FF2B5EF4-FFF2-40B4-BE49-F238E27FC236}">
                      <a16:creationId xmlns:a16="http://schemas.microsoft.com/office/drawing/2014/main" id="{F2AFC5E6-E441-4F64-A206-D1C2D9133598}"/>
                    </a:ext>
                  </a:extLst>
                </p:cNvPr>
                <p:cNvSpPr txBox="1">
                  <a:spLocks noRot="1" noChangeAspect="1" noMove="1" noResize="1" noEditPoints="1" noAdjustHandles="1" noChangeArrowheads="1" noChangeShapeType="1" noTextEdit="1"/>
                </p:cNvSpPr>
                <p:nvPr/>
              </p:nvSpPr>
              <p:spPr>
                <a:xfrm>
                  <a:off x="3136312" y="1835641"/>
                  <a:ext cx="625749" cy="584775"/>
                </a:xfrm>
                <a:prstGeom prst="rect">
                  <a:avLst/>
                </a:prstGeom>
                <a:blipFill>
                  <a:blip r:embed="rId1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A7BFAF-70AE-49C5-8782-40600C1B0DF2}"/>
                    </a:ext>
                  </a:extLst>
                </p:cNvPr>
                <p:cNvSpPr txBox="1"/>
                <p:nvPr/>
              </p:nvSpPr>
              <p:spPr>
                <a:xfrm>
                  <a:off x="4465652" y="3108875"/>
                  <a:ext cx="67063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𝑥</m:t>
                                </m:r>
                              </m:sub>
                            </m:sSub>
                          </m:e>
                        </m:acc>
                      </m:oMath>
                    </m:oMathPara>
                  </a14:m>
                  <a:endParaRPr lang="en-CA" sz="3200" dirty="0">
                    <a:solidFill>
                      <a:schemeClr val="accent6">
                        <a:lumMod val="50000"/>
                      </a:schemeClr>
                    </a:solidFill>
                  </a:endParaRPr>
                </a:p>
              </p:txBody>
            </p:sp>
          </mc:Choice>
          <mc:Fallback xmlns="">
            <p:sp>
              <p:nvSpPr>
                <p:cNvPr id="82" name="TextBox 81">
                  <a:extLst>
                    <a:ext uri="{FF2B5EF4-FFF2-40B4-BE49-F238E27FC236}">
                      <a16:creationId xmlns:a16="http://schemas.microsoft.com/office/drawing/2014/main" id="{DA2DC982-316B-4799-B60F-395BF5EA0283}"/>
                    </a:ext>
                  </a:extLst>
                </p:cNvPr>
                <p:cNvSpPr txBox="1">
                  <a:spLocks noRot="1" noChangeAspect="1" noMove="1" noResize="1" noEditPoints="1" noAdjustHandles="1" noChangeArrowheads="1" noChangeShapeType="1" noTextEdit="1"/>
                </p:cNvSpPr>
                <p:nvPr/>
              </p:nvSpPr>
              <p:spPr>
                <a:xfrm>
                  <a:off x="4465652" y="3108875"/>
                  <a:ext cx="670633" cy="584775"/>
                </a:xfrm>
                <a:prstGeom prst="rect">
                  <a:avLst/>
                </a:prstGeom>
                <a:blipFill>
                  <a:blip r:embed="rId18"/>
                  <a:stretch>
                    <a:fillRect/>
                  </a:stretch>
                </a:blipFill>
              </p:spPr>
              <p:txBody>
                <a:bodyPr/>
                <a:lstStyle/>
                <a:p>
                  <a:r>
                    <a:rPr lang="en-CA">
                      <a:noFill/>
                    </a:rPr>
                    <a:t> </a:t>
                  </a:r>
                </a:p>
              </p:txBody>
            </p:sp>
          </mc:Fallback>
        </mc:AlternateContent>
      </p:grpSp>
      <p:pic>
        <p:nvPicPr>
          <p:cNvPr id="50" name="Picture 49">
            <a:extLst>
              <a:ext uri="{FF2B5EF4-FFF2-40B4-BE49-F238E27FC236}">
                <a16:creationId xmlns:a16="http://schemas.microsoft.com/office/drawing/2014/main" id="{BD0F1E27-DB42-4E84-BD6D-AB2A21657CE5}"/>
              </a:ext>
            </a:extLst>
          </p:cNvPr>
          <p:cNvPicPr>
            <a:picLocks noChangeAspect="1"/>
          </p:cNvPicPr>
          <p:nvPr/>
        </p:nvPicPr>
        <p:blipFill rotWithShape="1">
          <a:blip r:embed="rId3"/>
          <a:srcRect l="25886" t="6575" r="48204" b="46649"/>
          <a:stretch/>
        </p:blipFill>
        <p:spPr>
          <a:xfrm>
            <a:off x="6418017" y="303989"/>
            <a:ext cx="3505200" cy="3543301"/>
          </a:xfrm>
          <a:prstGeom prst="rect">
            <a:avLst/>
          </a:prstGeom>
        </p:spPr>
      </p:pic>
      <p:grpSp>
        <p:nvGrpSpPr>
          <p:cNvPr id="71" name="Group 70">
            <a:extLst>
              <a:ext uri="{FF2B5EF4-FFF2-40B4-BE49-F238E27FC236}">
                <a16:creationId xmlns:a16="http://schemas.microsoft.com/office/drawing/2014/main" id="{72CBDD6D-13D8-46C6-93F8-B6584B01D511}"/>
              </a:ext>
            </a:extLst>
          </p:cNvPr>
          <p:cNvGrpSpPr/>
          <p:nvPr/>
        </p:nvGrpSpPr>
        <p:grpSpPr>
          <a:xfrm>
            <a:off x="6540664" y="207010"/>
            <a:ext cx="1386841" cy="1515138"/>
            <a:chOff x="1018602" y="4340238"/>
            <a:chExt cx="1999566" cy="2184545"/>
          </a:xfrm>
        </p:grpSpPr>
        <p:cxnSp>
          <p:nvCxnSpPr>
            <p:cNvPr id="72" name="Straight Arrow Connector 71">
              <a:extLst>
                <a:ext uri="{FF2B5EF4-FFF2-40B4-BE49-F238E27FC236}">
                  <a16:creationId xmlns:a16="http://schemas.microsoft.com/office/drawing/2014/main" id="{4FE12438-D894-4567-A6B5-D091D447F8BF}"/>
                </a:ext>
              </a:extLst>
            </p:cNvPr>
            <p:cNvCxnSpPr>
              <a:cxnSpLocks/>
            </p:cNvCxnSpPr>
            <p:nvPr/>
          </p:nvCxnSpPr>
          <p:spPr>
            <a:xfrm flipV="1">
              <a:off x="1114425" y="4373217"/>
              <a:ext cx="961404" cy="1922808"/>
            </a:xfrm>
            <a:prstGeom prst="straightConnector1">
              <a:avLst/>
            </a:prstGeom>
            <a:ln w="76200">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73" name="Straight Arrow Connector 72">
              <a:extLst>
                <a:ext uri="{FF2B5EF4-FFF2-40B4-BE49-F238E27FC236}">
                  <a16:creationId xmlns:a16="http://schemas.microsoft.com/office/drawing/2014/main" id="{FBC3A439-D837-4D2F-82FA-4677E8BF4A10}"/>
                </a:ext>
              </a:extLst>
            </p:cNvPr>
            <p:cNvCxnSpPr>
              <a:cxnSpLocks/>
            </p:cNvCxnSpPr>
            <p:nvPr/>
          </p:nvCxnSpPr>
          <p:spPr>
            <a:xfrm flipV="1">
              <a:off x="1104900" y="5347252"/>
              <a:ext cx="1896717" cy="958301"/>
            </a:xfrm>
            <a:prstGeom prst="straightConnector1">
              <a:avLst/>
            </a:prstGeom>
            <a:ln w="76200">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DD146412-269E-462F-BCC5-EE5307A3A9EE}"/>
                    </a:ext>
                  </a:extLst>
                </p:cNvPr>
                <p:cNvSpPr txBox="1"/>
                <p:nvPr/>
              </p:nvSpPr>
              <p:spPr>
                <a:xfrm>
                  <a:off x="1018602" y="4340238"/>
                  <a:ext cx="747784" cy="932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C00000"/>
                                </a:solidFill>
                                <a:latin typeface="Cambria Math" panose="02040503050406030204" pitchFamily="18" charset="0"/>
                              </a:rPr>
                            </m:ctrlPr>
                          </m:accPr>
                          <m:e>
                            <m:acc>
                              <m:accPr>
                                <m:chr m:val="⃗"/>
                                <m:ctrlPr>
                                  <a:rPr lang="en-US" sz="3200" i="1" smtClean="0">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𝑡</m:t>
                                    </m:r>
                                  </m:sub>
                                </m:sSub>
                              </m:e>
                            </m:acc>
                          </m:e>
                        </m:acc>
                      </m:oMath>
                    </m:oMathPara>
                  </a14:m>
                  <a:endParaRPr lang="en-US" sz="3200" dirty="0">
                    <a:solidFill>
                      <a:srgbClr val="C00000"/>
                    </a:solidFill>
                  </a:endParaRPr>
                </a:p>
              </p:txBody>
            </p:sp>
          </mc:Choice>
          <mc:Fallback xmlns="">
            <p:sp>
              <p:nvSpPr>
                <p:cNvPr id="130" name="TextBox 129">
                  <a:extLst>
                    <a:ext uri="{FF2B5EF4-FFF2-40B4-BE49-F238E27FC236}">
                      <a16:creationId xmlns:a16="http://schemas.microsoft.com/office/drawing/2014/main" id="{59D291C2-702E-4548-9FB1-DED93D83E2D1}"/>
                    </a:ext>
                  </a:extLst>
                </p:cNvPr>
                <p:cNvSpPr txBox="1">
                  <a:spLocks noRot="1" noChangeAspect="1" noMove="1" noResize="1" noEditPoints="1" noAdjustHandles="1" noChangeArrowheads="1" noChangeShapeType="1" noTextEdit="1"/>
                </p:cNvSpPr>
                <p:nvPr/>
              </p:nvSpPr>
              <p:spPr>
                <a:xfrm>
                  <a:off x="1018602" y="4340238"/>
                  <a:ext cx="747784" cy="932351"/>
                </a:xfrm>
                <a:prstGeom prst="rect">
                  <a:avLst/>
                </a:prstGeom>
                <a:blipFill>
                  <a:blip r:embed="rId1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3963C36-ABED-479F-ACA2-4418AA44E491}"/>
                    </a:ext>
                  </a:extLst>
                </p:cNvPr>
                <p:cNvSpPr txBox="1"/>
                <p:nvPr/>
              </p:nvSpPr>
              <p:spPr>
                <a:xfrm>
                  <a:off x="2196741" y="5588643"/>
                  <a:ext cx="821427" cy="9361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C00000"/>
                                </a:solidFill>
                                <a:latin typeface="Cambria Math" panose="02040503050406030204" pitchFamily="18" charset="0"/>
                              </a:rPr>
                            </m:ctrlPr>
                          </m:accPr>
                          <m:e>
                            <m:acc>
                              <m:accPr>
                                <m:chr m:val="⃗"/>
                                <m:ctrlPr>
                                  <a:rPr lang="en-US" sz="3200" i="1" smtClean="0">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oMath>
                    </m:oMathPara>
                  </a14:m>
                  <a:endParaRPr lang="en-US" sz="3200" dirty="0">
                    <a:solidFill>
                      <a:srgbClr val="C00000"/>
                    </a:solidFill>
                  </a:endParaRPr>
                </a:p>
              </p:txBody>
            </p:sp>
          </mc:Choice>
          <mc:Fallback xmlns="">
            <p:sp>
              <p:nvSpPr>
                <p:cNvPr id="131" name="TextBox 130">
                  <a:extLst>
                    <a:ext uri="{FF2B5EF4-FFF2-40B4-BE49-F238E27FC236}">
                      <a16:creationId xmlns:a16="http://schemas.microsoft.com/office/drawing/2014/main" id="{6247895A-5911-44FF-A7C0-FCE55784BD1B}"/>
                    </a:ext>
                  </a:extLst>
                </p:cNvPr>
                <p:cNvSpPr txBox="1">
                  <a:spLocks noRot="1" noChangeAspect="1" noMove="1" noResize="1" noEditPoints="1" noAdjustHandles="1" noChangeArrowheads="1" noChangeShapeType="1" noTextEdit="1"/>
                </p:cNvSpPr>
                <p:nvPr/>
              </p:nvSpPr>
              <p:spPr>
                <a:xfrm>
                  <a:off x="2196741" y="5588643"/>
                  <a:ext cx="821427" cy="936140"/>
                </a:xfrm>
                <a:prstGeom prst="rect">
                  <a:avLst/>
                </a:prstGeom>
                <a:blipFill>
                  <a:blip r:embed="rId14"/>
                  <a:stretch>
                    <a:fillRect/>
                  </a:stretch>
                </a:blipFill>
              </p:spPr>
              <p:txBody>
                <a:bodyPr/>
                <a:lstStyle/>
                <a:p>
                  <a:r>
                    <a:rPr lang="en-CA">
                      <a:noFill/>
                    </a:rPr>
                    <a:t> </a:t>
                  </a:r>
                </a:p>
              </p:txBody>
            </p:sp>
          </mc:Fallback>
        </mc:AlternateContent>
      </p:grpSp>
      <p:grpSp>
        <p:nvGrpSpPr>
          <p:cNvPr id="76" name="Group 75">
            <a:extLst>
              <a:ext uri="{FF2B5EF4-FFF2-40B4-BE49-F238E27FC236}">
                <a16:creationId xmlns:a16="http://schemas.microsoft.com/office/drawing/2014/main" id="{FB27FE34-8F2D-407C-956B-75EB162B4673}"/>
              </a:ext>
            </a:extLst>
          </p:cNvPr>
          <p:cNvGrpSpPr/>
          <p:nvPr/>
        </p:nvGrpSpPr>
        <p:grpSpPr>
          <a:xfrm>
            <a:off x="8582824" y="199390"/>
            <a:ext cx="1386841" cy="1515138"/>
            <a:chOff x="1018602" y="4340238"/>
            <a:chExt cx="1999566" cy="2184545"/>
          </a:xfrm>
        </p:grpSpPr>
        <p:cxnSp>
          <p:nvCxnSpPr>
            <p:cNvPr id="77" name="Straight Arrow Connector 76">
              <a:extLst>
                <a:ext uri="{FF2B5EF4-FFF2-40B4-BE49-F238E27FC236}">
                  <a16:creationId xmlns:a16="http://schemas.microsoft.com/office/drawing/2014/main" id="{271055AB-FC92-4980-88EE-42D871117DA8}"/>
                </a:ext>
              </a:extLst>
            </p:cNvPr>
            <p:cNvCxnSpPr>
              <a:cxnSpLocks/>
            </p:cNvCxnSpPr>
            <p:nvPr/>
          </p:nvCxnSpPr>
          <p:spPr>
            <a:xfrm flipV="1">
              <a:off x="1114425" y="4373217"/>
              <a:ext cx="961404" cy="1922808"/>
            </a:xfrm>
            <a:prstGeom prst="straightConnector1">
              <a:avLst/>
            </a:prstGeom>
            <a:ln w="76200">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78" name="Straight Arrow Connector 77">
              <a:extLst>
                <a:ext uri="{FF2B5EF4-FFF2-40B4-BE49-F238E27FC236}">
                  <a16:creationId xmlns:a16="http://schemas.microsoft.com/office/drawing/2014/main" id="{148570A5-A1D5-409F-BD69-8FB5FA407BCC}"/>
                </a:ext>
              </a:extLst>
            </p:cNvPr>
            <p:cNvCxnSpPr>
              <a:cxnSpLocks/>
            </p:cNvCxnSpPr>
            <p:nvPr/>
          </p:nvCxnSpPr>
          <p:spPr>
            <a:xfrm flipV="1">
              <a:off x="1104900" y="5347252"/>
              <a:ext cx="1896717" cy="958301"/>
            </a:xfrm>
            <a:prstGeom prst="straightConnector1">
              <a:avLst/>
            </a:prstGeom>
            <a:ln w="76200">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4C3AE866-410D-4618-B4B4-38DFDA4FAC78}"/>
                    </a:ext>
                  </a:extLst>
                </p:cNvPr>
                <p:cNvSpPr txBox="1"/>
                <p:nvPr/>
              </p:nvSpPr>
              <p:spPr>
                <a:xfrm>
                  <a:off x="1018602" y="4340238"/>
                  <a:ext cx="747784" cy="932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C00000"/>
                                </a:solidFill>
                                <a:latin typeface="Cambria Math" panose="02040503050406030204" pitchFamily="18" charset="0"/>
                              </a:rPr>
                            </m:ctrlPr>
                          </m:accPr>
                          <m:e>
                            <m:acc>
                              <m:accPr>
                                <m:chr m:val="⃗"/>
                                <m:ctrlPr>
                                  <a:rPr lang="en-US" sz="3200" i="1" smtClean="0">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𝑡</m:t>
                                    </m:r>
                                  </m:sub>
                                </m:sSub>
                              </m:e>
                            </m:acc>
                          </m:e>
                        </m:acc>
                      </m:oMath>
                    </m:oMathPara>
                  </a14:m>
                  <a:endParaRPr lang="en-US" sz="3200" dirty="0">
                    <a:solidFill>
                      <a:srgbClr val="C00000"/>
                    </a:solidFill>
                  </a:endParaRPr>
                </a:p>
              </p:txBody>
            </p:sp>
          </mc:Choice>
          <mc:Fallback xmlns="">
            <p:sp>
              <p:nvSpPr>
                <p:cNvPr id="135" name="TextBox 134">
                  <a:extLst>
                    <a:ext uri="{FF2B5EF4-FFF2-40B4-BE49-F238E27FC236}">
                      <a16:creationId xmlns:a16="http://schemas.microsoft.com/office/drawing/2014/main" id="{4B6C9A26-225F-4DCE-B163-E4F4A55F38B6}"/>
                    </a:ext>
                  </a:extLst>
                </p:cNvPr>
                <p:cNvSpPr txBox="1">
                  <a:spLocks noRot="1" noChangeAspect="1" noMove="1" noResize="1" noEditPoints="1" noAdjustHandles="1" noChangeArrowheads="1" noChangeShapeType="1" noTextEdit="1"/>
                </p:cNvSpPr>
                <p:nvPr/>
              </p:nvSpPr>
              <p:spPr>
                <a:xfrm>
                  <a:off x="1018602" y="4340238"/>
                  <a:ext cx="747784" cy="932351"/>
                </a:xfrm>
                <a:prstGeom prst="rect">
                  <a:avLst/>
                </a:prstGeom>
                <a:blipFill>
                  <a:blip r:embed="rId1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E5891BCC-E97D-44C7-B44B-E54C462B7DBD}"/>
                    </a:ext>
                  </a:extLst>
                </p:cNvPr>
                <p:cNvSpPr txBox="1"/>
                <p:nvPr/>
              </p:nvSpPr>
              <p:spPr>
                <a:xfrm>
                  <a:off x="2196741" y="5588643"/>
                  <a:ext cx="821427" cy="9361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C00000"/>
                                </a:solidFill>
                                <a:latin typeface="Cambria Math" panose="02040503050406030204" pitchFamily="18" charset="0"/>
                              </a:rPr>
                            </m:ctrlPr>
                          </m:accPr>
                          <m:e>
                            <m:acc>
                              <m:accPr>
                                <m:chr m:val="⃗"/>
                                <m:ctrlPr>
                                  <a:rPr lang="en-US" sz="3200" i="1" smtClean="0">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oMath>
                    </m:oMathPara>
                  </a14:m>
                  <a:endParaRPr lang="en-US" sz="3200" dirty="0">
                    <a:solidFill>
                      <a:srgbClr val="C00000"/>
                    </a:solidFill>
                  </a:endParaRPr>
                </a:p>
              </p:txBody>
            </p:sp>
          </mc:Choice>
          <mc:Fallback xmlns="">
            <p:sp>
              <p:nvSpPr>
                <p:cNvPr id="136" name="TextBox 135">
                  <a:extLst>
                    <a:ext uri="{FF2B5EF4-FFF2-40B4-BE49-F238E27FC236}">
                      <a16:creationId xmlns:a16="http://schemas.microsoft.com/office/drawing/2014/main" id="{60763648-B71E-44AE-A478-56C28C75C056}"/>
                    </a:ext>
                  </a:extLst>
                </p:cNvPr>
                <p:cNvSpPr txBox="1">
                  <a:spLocks noRot="1" noChangeAspect="1" noMove="1" noResize="1" noEditPoints="1" noAdjustHandles="1" noChangeArrowheads="1" noChangeShapeType="1" noTextEdit="1"/>
                </p:cNvSpPr>
                <p:nvPr/>
              </p:nvSpPr>
              <p:spPr>
                <a:xfrm>
                  <a:off x="2196741" y="5588643"/>
                  <a:ext cx="821427" cy="936140"/>
                </a:xfrm>
                <a:prstGeom prst="rect">
                  <a:avLst/>
                </a:prstGeom>
                <a:blipFill>
                  <a:blip r:embed="rId20"/>
                  <a:stretch>
                    <a:fillRect/>
                  </a:stretch>
                </a:blipFill>
              </p:spPr>
              <p:txBody>
                <a:bodyPr/>
                <a:lstStyle/>
                <a:p>
                  <a:r>
                    <a:rPr lang="en-CA">
                      <a:noFill/>
                    </a:rPr>
                    <a:t> </a:t>
                  </a:r>
                </a:p>
              </p:txBody>
            </p:sp>
          </mc:Fallback>
        </mc:AlternateContent>
      </p:grpSp>
      <p:grpSp>
        <p:nvGrpSpPr>
          <p:cNvPr id="81" name="Group 80">
            <a:extLst>
              <a:ext uri="{FF2B5EF4-FFF2-40B4-BE49-F238E27FC236}">
                <a16:creationId xmlns:a16="http://schemas.microsoft.com/office/drawing/2014/main" id="{37B87496-DA50-4E26-9A31-6FCD5B582B31}"/>
              </a:ext>
            </a:extLst>
          </p:cNvPr>
          <p:cNvGrpSpPr/>
          <p:nvPr/>
        </p:nvGrpSpPr>
        <p:grpSpPr>
          <a:xfrm>
            <a:off x="6547922" y="2246267"/>
            <a:ext cx="1386841" cy="1515138"/>
            <a:chOff x="1018602" y="4340238"/>
            <a:chExt cx="1999566" cy="2184545"/>
          </a:xfrm>
        </p:grpSpPr>
        <p:cxnSp>
          <p:nvCxnSpPr>
            <p:cNvPr id="82" name="Straight Arrow Connector 81">
              <a:extLst>
                <a:ext uri="{FF2B5EF4-FFF2-40B4-BE49-F238E27FC236}">
                  <a16:creationId xmlns:a16="http://schemas.microsoft.com/office/drawing/2014/main" id="{CEE7477A-4816-49BB-AB6B-00E645FF954E}"/>
                </a:ext>
              </a:extLst>
            </p:cNvPr>
            <p:cNvCxnSpPr>
              <a:cxnSpLocks/>
            </p:cNvCxnSpPr>
            <p:nvPr/>
          </p:nvCxnSpPr>
          <p:spPr>
            <a:xfrm flipV="1">
              <a:off x="1114425" y="4373217"/>
              <a:ext cx="961404" cy="1922808"/>
            </a:xfrm>
            <a:prstGeom prst="straightConnector1">
              <a:avLst/>
            </a:prstGeom>
            <a:ln w="76200">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83" name="Straight Arrow Connector 82">
              <a:extLst>
                <a:ext uri="{FF2B5EF4-FFF2-40B4-BE49-F238E27FC236}">
                  <a16:creationId xmlns:a16="http://schemas.microsoft.com/office/drawing/2014/main" id="{2E9F9FA7-1EEF-4EEE-A100-79F6CC66CFC5}"/>
                </a:ext>
              </a:extLst>
            </p:cNvPr>
            <p:cNvCxnSpPr>
              <a:cxnSpLocks/>
            </p:cNvCxnSpPr>
            <p:nvPr/>
          </p:nvCxnSpPr>
          <p:spPr>
            <a:xfrm flipV="1">
              <a:off x="1104900" y="5347252"/>
              <a:ext cx="1896717" cy="958301"/>
            </a:xfrm>
            <a:prstGeom prst="straightConnector1">
              <a:avLst/>
            </a:prstGeom>
            <a:ln w="76200">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C93A4E00-0E43-48F5-A7DA-A2E926042ADE}"/>
                    </a:ext>
                  </a:extLst>
                </p:cNvPr>
                <p:cNvSpPr txBox="1"/>
                <p:nvPr/>
              </p:nvSpPr>
              <p:spPr>
                <a:xfrm>
                  <a:off x="1018602" y="4340238"/>
                  <a:ext cx="747784" cy="932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C00000"/>
                                </a:solidFill>
                                <a:latin typeface="Cambria Math" panose="02040503050406030204" pitchFamily="18" charset="0"/>
                              </a:rPr>
                            </m:ctrlPr>
                          </m:accPr>
                          <m:e>
                            <m:acc>
                              <m:accPr>
                                <m:chr m:val="⃗"/>
                                <m:ctrlPr>
                                  <a:rPr lang="en-US" sz="3200" i="1" smtClean="0">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𝑡</m:t>
                                    </m:r>
                                  </m:sub>
                                </m:sSub>
                              </m:e>
                            </m:acc>
                          </m:e>
                        </m:acc>
                      </m:oMath>
                    </m:oMathPara>
                  </a14:m>
                  <a:endParaRPr lang="en-US" sz="3200" dirty="0">
                    <a:solidFill>
                      <a:srgbClr val="C00000"/>
                    </a:solidFill>
                  </a:endParaRPr>
                </a:p>
              </p:txBody>
            </p:sp>
          </mc:Choice>
          <mc:Fallback xmlns="">
            <p:sp>
              <p:nvSpPr>
                <p:cNvPr id="145" name="TextBox 144">
                  <a:extLst>
                    <a:ext uri="{FF2B5EF4-FFF2-40B4-BE49-F238E27FC236}">
                      <a16:creationId xmlns:a16="http://schemas.microsoft.com/office/drawing/2014/main" id="{D09CE3B1-3B59-4064-B403-3849CE47187C}"/>
                    </a:ext>
                  </a:extLst>
                </p:cNvPr>
                <p:cNvSpPr txBox="1">
                  <a:spLocks noRot="1" noChangeAspect="1" noMove="1" noResize="1" noEditPoints="1" noAdjustHandles="1" noChangeArrowheads="1" noChangeShapeType="1" noTextEdit="1"/>
                </p:cNvSpPr>
                <p:nvPr/>
              </p:nvSpPr>
              <p:spPr>
                <a:xfrm>
                  <a:off x="1018602" y="4340238"/>
                  <a:ext cx="747784" cy="932351"/>
                </a:xfrm>
                <a:prstGeom prst="rect">
                  <a:avLst/>
                </a:prstGeom>
                <a:blipFill>
                  <a:blip r:embed="rId2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C4914359-71D6-4326-95E0-2D6E598ED62D}"/>
                    </a:ext>
                  </a:extLst>
                </p:cNvPr>
                <p:cNvSpPr txBox="1"/>
                <p:nvPr/>
              </p:nvSpPr>
              <p:spPr>
                <a:xfrm>
                  <a:off x="2196741" y="5588643"/>
                  <a:ext cx="821427" cy="9361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C00000"/>
                                </a:solidFill>
                                <a:latin typeface="Cambria Math" panose="02040503050406030204" pitchFamily="18" charset="0"/>
                              </a:rPr>
                            </m:ctrlPr>
                          </m:accPr>
                          <m:e>
                            <m:acc>
                              <m:accPr>
                                <m:chr m:val="⃗"/>
                                <m:ctrlPr>
                                  <a:rPr lang="en-US" sz="3200" i="1" smtClean="0">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oMath>
                    </m:oMathPara>
                  </a14:m>
                  <a:endParaRPr lang="en-US" sz="3200" dirty="0">
                    <a:solidFill>
                      <a:srgbClr val="C00000"/>
                    </a:solidFill>
                  </a:endParaRPr>
                </a:p>
              </p:txBody>
            </p:sp>
          </mc:Choice>
          <mc:Fallback xmlns="">
            <p:sp>
              <p:nvSpPr>
                <p:cNvPr id="146" name="TextBox 145">
                  <a:extLst>
                    <a:ext uri="{FF2B5EF4-FFF2-40B4-BE49-F238E27FC236}">
                      <a16:creationId xmlns:a16="http://schemas.microsoft.com/office/drawing/2014/main" id="{265EC413-7646-4EB1-BC9D-5DB33FA5997D}"/>
                    </a:ext>
                  </a:extLst>
                </p:cNvPr>
                <p:cNvSpPr txBox="1">
                  <a:spLocks noRot="1" noChangeAspect="1" noMove="1" noResize="1" noEditPoints="1" noAdjustHandles="1" noChangeArrowheads="1" noChangeShapeType="1" noTextEdit="1"/>
                </p:cNvSpPr>
                <p:nvPr/>
              </p:nvSpPr>
              <p:spPr>
                <a:xfrm>
                  <a:off x="2196741" y="5588643"/>
                  <a:ext cx="821427" cy="936140"/>
                </a:xfrm>
                <a:prstGeom prst="rect">
                  <a:avLst/>
                </a:prstGeom>
                <a:blipFill>
                  <a:blip r:embed="rId22"/>
                  <a:stretch>
                    <a:fillRect/>
                  </a:stretch>
                </a:blipFill>
              </p:spPr>
              <p:txBody>
                <a:bodyPr/>
                <a:lstStyle/>
                <a:p>
                  <a:r>
                    <a:rPr lang="en-CA">
                      <a:noFill/>
                    </a:rPr>
                    <a:t> </a:t>
                  </a:r>
                </a:p>
              </p:txBody>
            </p:sp>
          </mc:Fallback>
        </mc:AlternateContent>
      </p:grpSp>
      <p:grpSp>
        <p:nvGrpSpPr>
          <p:cNvPr id="86" name="Group 85">
            <a:extLst>
              <a:ext uri="{FF2B5EF4-FFF2-40B4-BE49-F238E27FC236}">
                <a16:creationId xmlns:a16="http://schemas.microsoft.com/office/drawing/2014/main" id="{631A651C-4091-4F30-8D57-53F89F2FC3BB}"/>
              </a:ext>
            </a:extLst>
          </p:cNvPr>
          <p:cNvGrpSpPr/>
          <p:nvPr/>
        </p:nvGrpSpPr>
        <p:grpSpPr>
          <a:xfrm>
            <a:off x="8590082" y="2238647"/>
            <a:ext cx="1386841" cy="1515138"/>
            <a:chOff x="1018602" y="4340238"/>
            <a:chExt cx="1999566" cy="2184545"/>
          </a:xfrm>
        </p:grpSpPr>
        <p:cxnSp>
          <p:nvCxnSpPr>
            <p:cNvPr id="87" name="Straight Arrow Connector 86">
              <a:extLst>
                <a:ext uri="{FF2B5EF4-FFF2-40B4-BE49-F238E27FC236}">
                  <a16:creationId xmlns:a16="http://schemas.microsoft.com/office/drawing/2014/main" id="{EC65E281-C84F-4663-98BC-53FE925CF6D3}"/>
                </a:ext>
              </a:extLst>
            </p:cNvPr>
            <p:cNvCxnSpPr>
              <a:cxnSpLocks/>
            </p:cNvCxnSpPr>
            <p:nvPr/>
          </p:nvCxnSpPr>
          <p:spPr>
            <a:xfrm flipV="1">
              <a:off x="1114425" y="4373217"/>
              <a:ext cx="961404" cy="1922808"/>
            </a:xfrm>
            <a:prstGeom prst="straightConnector1">
              <a:avLst/>
            </a:prstGeom>
            <a:ln w="76200">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88" name="Straight Arrow Connector 87">
              <a:extLst>
                <a:ext uri="{FF2B5EF4-FFF2-40B4-BE49-F238E27FC236}">
                  <a16:creationId xmlns:a16="http://schemas.microsoft.com/office/drawing/2014/main" id="{A260FA32-4543-46DD-9C49-77BE33323CCD}"/>
                </a:ext>
              </a:extLst>
            </p:cNvPr>
            <p:cNvCxnSpPr>
              <a:cxnSpLocks/>
            </p:cNvCxnSpPr>
            <p:nvPr/>
          </p:nvCxnSpPr>
          <p:spPr>
            <a:xfrm flipV="1">
              <a:off x="1104900" y="5347252"/>
              <a:ext cx="1896717" cy="958301"/>
            </a:xfrm>
            <a:prstGeom prst="straightConnector1">
              <a:avLst/>
            </a:prstGeom>
            <a:ln w="76200">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0C6C7A32-5307-4ED4-BEA6-3708BB16E4B9}"/>
                    </a:ext>
                  </a:extLst>
                </p:cNvPr>
                <p:cNvSpPr txBox="1"/>
                <p:nvPr/>
              </p:nvSpPr>
              <p:spPr>
                <a:xfrm>
                  <a:off x="1018602" y="4340238"/>
                  <a:ext cx="747784" cy="932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C00000"/>
                                </a:solidFill>
                                <a:latin typeface="Cambria Math" panose="02040503050406030204" pitchFamily="18" charset="0"/>
                              </a:rPr>
                            </m:ctrlPr>
                          </m:accPr>
                          <m:e>
                            <m:acc>
                              <m:accPr>
                                <m:chr m:val="⃗"/>
                                <m:ctrlPr>
                                  <a:rPr lang="en-US" sz="3200" i="1" smtClean="0">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𝑡</m:t>
                                    </m:r>
                                  </m:sub>
                                </m:sSub>
                              </m:e>
                            </m:acc>
                          </m:e>
                        </m:acc>
                      </m:oMath>
                    </m:oMathPara>
                  </a14:m>
                  <a:endParaRPr lang="en-US" sz="3200" dirty="0">
                    <a:solidFill>
                      <a:srgbClr val="C00000"/>
                    </a:solidFill>
                  </a:endParaRPr>
                </a:p>
              </p:txBody>
            </p:sp>
          </mc:Choice>
          <mc:Fallback xmlns="">
            <p:sp>
              <p:nvSpPr>
                <p:cNvPr id="150" name="TextBox 149">
                  <a:extLst>
                    <a:ext uri="{FF2B5EF4-FFF2-40B4-BE49-F238E27FC236}">
                      <a16:creationId xmlns:a16="http://schemas.microsoft.com/office/drawing/2014/main" id="{C5D11CC6-FB7A-4AD3-BA41-40F62EEF3E3C}"/>
                    </a:ext>
                  </a:extLst>
                </p:cNvPr>
                <p:cNvSpPr txBox="1">
                  <a:spLocks noRot="1" noChangeAspect="1" noMove="1" noResize="1" noEditPoints="1" noAdjustHandles="1" noChangeArrowheads="1" noChangeShapeType="1" noTextEdit="1"/>
                </p:cNvSpPr>
                <p:nvPr/>
              </p:nvSpPr>
              <p:spPr>
                <a:xfrm>
                  <a:off x="1018602" y="4340238"/>
                  <a:ext cx="747784" cy="932351"/>
                </a:xfrm>
                <a:prstGeom prst="rect">
                  <a:avLst/>
                </a:prstGeom>
                <a:blipFill>
                  <a:blip r:embed="rId2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CBF83B38-6AE1-4629-9304-387ED4A0EDF5}"/>
                    </a:ext>
                  </a:extLst>
                </p:cNvPr>
                <p:cNvSpPr txBox="1"/>
                <p:nvPr/>
              </p:nvSpPr>
              <p:spPr>
                <a:xfrm>
                  <a:off x="2196741" y="5588643"/>
                  <a:ext cx="821427" cy="9361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C00000"/>
                                </a:solidFill>
                                <a:latin typeface="Cambria Math" panose="02040503050406030204" pitchFamily="18" charset="0"/>
                              </a:rPr>
                            </m:ctrlPr>
                          </m:accPr>
                          <m:e>
                            <m:acc>
                              <m:accPr>
                                <m:chr m:val="⃗"/>
                                <m:ctrlPr>
                                  <a:rPr lang="en-US" sz="3200" i="1" smtClean="0">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oMath>
                    </m:oMathPara>
                  </a14:m>
                  <a:endParaRPr lang="en-US" sz="3200" dirty="0">
                    <a:solidFill>
                      <a:srgbClr val="C00000"/>
                    </a:solidFill>
                  </a:endParaRPr>
                </a:p>
              </p:txBody>
            </p:sp>
          </mc:Choice>
          <mc:Fallback xmlns="">
            <p:sp>
              <p:nvSpPr>
                <p:cNvPr id="151" name="TextBox 150">
                  <a:extLst>
                    <a:ext uri="{FF2B5EF4-FFF2-40B4-BE49-F238E27FC236}">
                      <a16:creationId xmlns:a16="http://schemas.microsoft.com/office/drawing/2014/main" id="{9AE5D234-8E94-4C3F-A2B2-3C8314AC6559}"/>
                    </a:ext>
                  </a:extLst>
                </p:cNvPr>
                <p:cNvSpPr txBox="1">
                  <a:spLocks noRot="1" noChangeAspect="1" noMove="1" noResize="1" noEditPoints="1" noAdjustHandles="1" noChangeArrowheads="1" noChangeShapeType="1" noTextEdit="1"/>
                </p:cNvSpPr>
                <p:nvPr/>
              </p:nvSpPr>
              <p:spPr>
                <a:xfrm>
                  <a:off x="2196741" y="5588643"/>
                  <a:ext cx="821427" cy="936140"/>
                </a:xfrm>
                <a:prstGeom prst="rect">
                  <a:avLst/>
                </a:prstGeom>
                <a:blipFill>
                  <a:blip r:embed="rId24"/>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AEF76B93-2AA1-4873-B681-AEFA1C13D4BB}"/>
                  </a:ext>
                </a:extLst>
              </p:cNvPr>
              <p:cNvSpPr txBox="1"/>
              <p:nvPr/>
            </p:nvSpPr>
            <p:spPr>
              <a:xfrm>
                <a:off x="0" y="3822210"/>
                <a:ext cx="4171950" cy="1519775"/>
              </a:xfrm>
              <a:prstGeom prst="rect">
                <a:avLst/>
              </a:prstGeom>
              <a:noFill/>
              <a:ln>
                <a:noFill/>
              </a:ln>
            </p:spPr>
            <p:txBody>
              <a:bodyPr wrap="square" rtlCol="0">
                <a:spAutoFit/>
              </a:bodyPr>
              <a:lstStyle/>
              <a:p>
                <a:pPr algn="ctr"/>
                <a14:m>
                  <m:oMath xmlns:m="http://schemas.openxmlformats.org/officeDocument/2006/math">
                    <m:acc>
                      <m:accPr>
                        <m:chr m:val="⃗"/>
                        <m:ctrlPr>
                          <a:rPr lang="en-US" sz="5400" i="1" smtClean="0">
                            <a:solidFill>
                              <a:srgbClr val="002060"/>
                            </a:solidFill>
                            <a:latin typeface="Cambria Math" panose="02040503050406030204" pitchFamily="18" charset="0"/>
                          </a:rPr>
                        </m:ctrlPr>
                      </m:accPr>
                      <m:e>
                        <m:sSub>
                          <m:sSubPr>
                            <m:ctrlPr>
                              <a:rPr lang="en-US" sz="5400" i="1">
                                <a:solidFill>
                                  <a:srgbClr val="002060"/>
                                </a:solidFill>
                                <a:latin typeface="Cambria Math" panose="02040503050406030204" pitchFamily="18" charset="0"/>
                              </a:rPr>
                            </m:ctrlPr>
                          </m:sSubPr>
                          <m:e>
                            <m:r>
                              <a:rPr lang="en-US" sz="5400" i="1">
                                <a:solidFill>
                                  <a:srgbClr val="002060"/>
                                </a:solidFill>
                                <a:latin typeface="Cambria Math" panose="02040503050406030204" pitchFamily="18" charset="0"/>
                              </a:rPr>
                              <m:t>𝑒</m:t>
                            </m:r>
                          </m:e>
                          <m:sub>
                            <m:r>
                              <a:rPr lang="en-US" sz="5400" b="0" i="1" smtClean="0">
                                <a:solidFill>
                                  <a:srgbClr val="002060"/>
                                </a:solidFill>
                                <a:latin typeface="Cambria Math" panose="02040503050406030204" pitchFamily="18" charset="0"/>
                              </a:rPr>
                              <m:t>𝑡</m:t>
                            </m:r>
                          </m:sub>
                        </m:sSub>
                      </m:e>
                    </m:acc>
                    <m:r>
                      <a:rPr lang="en-US" sz="5400" b="0" i="1" smtClean="0">
                        <a:solidFill>
                          <a:srgbClr val="002060"/>
                        </a:solidFill>
                        <a:latin typeface="Cambria Math" panose="02040503050406030204" pitchFamily="18" charset="0"/>
                      </a:rPr>
                      <m:t>  </m:t>
                    </m:r>
                    <m:acc>
                      <m:accPr>
                        <m:chr m:val="⃗"/>
                        <m:ctrlPr>
                          <a:rPr lang="en-US" sz="5400" b="0" i="1" smtClean="0">
                            <a:solidFill>
                              <a:srgbClr val="002060"/>
                            </a:solidFill>
                            <a:latin typeface="Cambria Math" panose="02040503050406030204" pitchFamily="18" charset="0"/>
                          </a:rPr>
                        </m:ctrlPr>
                      </m:accPr>
                      <m:e>
                        <m:sSub>
                          <m:sSubPr>
                            <m:ctrlPr>
                              <a:rPr lang="en-US" sz="5400" b="0" i="1" smtClean="0">
                                <a:solidFill>
                                  <a:srgbClr val="002060"/>
                                </a:solidFill>
                                <a:latin typeface="Cambria Math" panose="02040503050406030204" pitchFamily="18" charset="0"/>
                              </a:rPr>
                            </m:ctrlPr>
                          </m:sSubPr>
                          <m:e>
                            <m:r>
                              <a:rPr lang="en-US" sz="5400" b="0" i="1" smtClean="0">
                                <a:solidFill>
                                  <a:srgbClr val="002060"/>
                                </a:solidFill>
                                <a:latin typeface="Cambria Math" panose="02040503050406030204" pitchFamily="18" charset="0"/>
                              </a:rPr>
                              <m:t>𝑒</m:t>
                            </m:r>
                          </m:e>
                          <m:sub>
                            <m:r>
                              <a:rPr lang="en-US" sz="5400" b="0" i="1" smtClean="0">
                                <a:solidFill>
                                  <a:srgbClr val="002060"/>
                                </a:solidFill>
                                <a:latin typeface="Cambria Math" panose="02040503050406030204" pitchFamily="18" charset="0"/>
                              </a:rPr>
                              <m:t>𝑥</m:t>
                            </m:r>
                          </m:sub>
                        </m:sSub>
                      </m:e>
                    </m:acc>
                  </m:oMath>
                </a14:m>
                <a:r>
                  <a:rPr lang="en-US" sz="4000" dirty="0">
                    <a:solidFill>
                      <a:schemeClr val="tx1"/>
                    </a:solidFill>
                  </a:rPr>
                  <a:t> constant </a:t>
                </a:r>
                <a:br>
                  <a:rPr lang="en-US" sz="4000" dirty="0">
                    <a:solidFill>
                      <a:schemeClr val="tx1"/>
                    </a:solidFill>
                  </a:rPr>
                </a:br>
                <a:r>
                  <a:rPr lang="en-US" sz="4000" dirty="0">
                    <a:solidFill>
                      <a:schemeClr val="tx1"/>
                    </a:solidFill>
                  </a:rPr>
                  <a:t>for inertial frames.</a:t>
                </a:r>
                <a:endParaRPr lang="en-CA" sz="4000" dirty="0">
                  <a:solidFill>
                    <a:schemeClr val="tx1"/>
                  </a:solidFill>
                </a:endParaRPr>
              </a:p>
            </p:txBody>
          </p:sp>
        </mc:Choice>
        <mc:Fallback xmlns="">
          <p:sp>
            <p:nvSpPr>
              <p:cNvPr id="91" name="TextBox 90">
                <a:extLst>
                  <a:ext uri="{FF2B5EF4-FFF2-40B4-BE49-F238E27FC236}">
                    <a16:creationId xmlns:a16="http://schemas.microsoft.com/office/drawing/2014/main" id="{AEF76B93-2AA1-4873-B681-AEFA1C13D4BB}"/>
                  </a:ext>
                </a:extLst>
              </p:cNvPr>
              <p:cNvSpPr txBox="1">
                <a:spLocks noRot="1" noChangeAspect="1" noMove="1" noResize="1" noEditPoints="1" noAdjustHandles="1" noChangeArrowheads="1" noChangeShapeType="1" noTextEdit="1"/>
              </p:cNvSpPr>
              <p:nvPr/>
            </p:nvSpPr>
            <p:spPr>
              <a:xfrm>
                <a:off x="0" y="3822210"/>
                <a:ext cx="4171950" cy="1519775"/>
              </a:xfrm>
              <a:prstGeom prst="rect">
                <a:avLst/>
              </a:prstGeom>
              <a:blipFill>
                <a:blip r:embed="rId25"/>
                <a:stretch>
                  <a:fillRect l="-3070" r="-3216" b="-16466"/>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7CE9332A-CC31-4533-B480-45B9200C0682}"/>
                  </a:ext>
                </a:extLst>
              </p:cNvPr>
              <p:cNvSpPr txBox="1"/>
              <p:nvPr/>
            </p:nvSpPr>
            <p:spPr>
              <a:xfrm>
                <a:off x="95249" y="5401352"/>
                <a:ext cx="4084075" cy="1361398"/>
              </a:xfrm>
              <a:prstGeom prst="rect">
                <a:avLst/>
              </a:prstGeom>
              <a:noFill/>
              <a:ln>
                <a:noFill/>
              </a:ln>
            </p:spPr>
            <p:txBody>
              <a:bodyPr wrap="square" rtlCol="0">
                <a:spAutoFit/>
              </a:bodyPr>
              <a:lstStyle/>
              <a:p>
                <a:pPr algn="ctr"/>
                <a14:m>
                  <m:oMath xmlns:m="http://schemas.openxmlformats.org/officeDocument/2006/math">
                    <m:f>
                      <m:fPr>
                        <m:ctrlPr>
                          <a:rPr lang="en-US" sz="5400" b="0" i="1" smtClean="0">
                            <a:solidFill>
                              <a:schemeClr val="tx1"/>
                            </a:solidFill>
                            <a:latin typeface="Cambria Math" panose="02040503050406030204" pitchFamily="18" charset="0"/>
                          </a:rPr>
                        </m:ctrlPr>
                      </m:fPr>
                      <m:num>
                        <m:r>
                          <a:rPr lang="en-US" sz="5400" b="0" i="1" smtClean="0">
                            <a:solidFill>
                              <a:schemeClr val="tx1"/>
                            </a:solidFill>
                            <a:latin typeface="Cambria Math" panose="02040503050406030204" pitchFamily="18" charset="0"/>
                          </a:rPr>
                          <m:t>𝑑</m:t>
                        </m:r>
                        <m:acc>
                          <m:accPr>
                            <m:chr m:val="⃗"/>
                            <m:ctrlPr>
                              <a:rPr lang="en-US" sz="5400" i="1" smtClean="0">
                                <a:solidFill>
                                  <a:srgbClr val="002060"/>
                                </a:solidFill>
                                <a:latin typeface="Cambria Math" panose="02040503050406030204" pitchFamily="18" charset="0"/>
                              </a:rPr>
                            </m:ctrlPr>
                          </m:accPr>
                          <m:e>
                            <m:sSub>
                              <m:sSubPr>
                                <m:ctrlPr>
                                  <a:rPr lang="en-US" sz="5400" i="1">
                                    <a:solidFill>
                                      <a:srgbClr val="002060"/>
                                    </a:solidFill>
                                    <a:latin typeface="Cambria Math" panose="02040503050406030204" pitchFamily="18" charset="0"/>
                                  </a:rPr>
                                </m:ctrlPr>
                              </m:sSubPr>
                              <m:e>
                                <m:r>
                                  <a:rPr lang="en-US" sz="5400" i="1">
                                    <a:solidFill>
                                      <a:srgbClr val="002060"/>
                                    </a:solidFill>
                                    <a:latin typeface="Cambria Math" panose="02040503050406030204" pitchFamily="18" charset="0"/>
                                  </a:rPr>
                                  <m:t>𝑒</m:t>
                                </m:r>
                              </m:e>
                              <m:sub>
                                <m:r>
                                  <a:rPr lang="en-US" sz="5400" i="1">
                                    <a:solidFill>
                                      <a:srgbClr val="002060"/>
                                    </a:solidFill>
                                    <a:latin typeface="Cambria Math" panose="02040503050406030204" pitchFamily="18" charset="0"/>
                                  </a:rPr>
                                  <m:t>𝑡</m:t>
                                </m:r>
                              </m:sub>
                            </m:sSub>
                          </m:e>
                        </m:acc>
                      </m:num>
                      <m:den>
                        <m:r>
                          <a:rPr lang="en-US" sz="5400" b="0" i="1" smtClean="0">
                            <a:solidFill>
                              <a:schemeClr val="tx1"/>
                            </a:solidFill>
                            <a:latin typeface="Cambria Math" panose="02040503050406030204" pitchFamily="18" charset="0"/>
                          </a:rPr>
                          <m:t>𝑑</m:t>
                        </m:r>
                        <m:r>
                          <a:rPr lang="en-US" sz="5400" b="0" i="1" smtClean="0">
                            <a:solidFill>
                              <a:srgbClr val="FFC000"/>
                            </a:solidFill>
                            <a:latin typeface="Cambria Math" panose="02040503050406030204" pitchFamily="18" charset="0"/>
                          </a:rPr>
                          <m:t>𝜏</m:t>
                        </m:r>
                      </m:den>
                    </m:f>
                    <m:r>
                      <a:rPr lang="en-US" sz="5400" b="0" i="1" smtClean="0">
                        <a:solidFill>
                          <a:schemeClr val="tx1"/>
                        </a:solidFill>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𝑑</m:t>
                        </m:r>
                        <m:acc>
                          <m:accPr>
                            <m:chr m:val="⃗"/>
                            <m:ctrlPr>
                              <a:rPr lang="en-US" sz="5400" i="1" smtClean="0">
                                <a:solidFill>
                                  <a:srgbClr val="002060"/>
                                </a:solidFill>
                                <a:latin typeface="Cambria Math" panose="02040503050406030204" pitchFamily="18" charset="0"/>
                              </a:rPr>
                            </m:ctrlPr>
                          </m:accPr>
                          <m:e>
                            <m:sSub>
                              <m:sSubPr>
                                <m:ctrlPr>
                                  <a:rPr lang="en-US" sz="5400" i="1">
                                    <a:solidFill>
                                      <a:srgbClr val="002060"/>
                                    </a:solidFill>
                                    <a:latin typeface="Cambria Math" panose="02040503050406030204" pitchFamily="18" charset="0"/>
                                  </a:rPr>
                                </m:ctrlPr>
                              </m:sSubPr>
                              <m:e>
                                <m:r>
                                  <a:rPr lang="en-US" sz="5400" i="1">
                                    <a:solidFill>
                                      <a:srgbClr val="002060"/>
                                    </a:solidFill>
                                    <a:latin typeface="Cambria Math" panose="02040503050406030204" pitchFamily="18" charset="0"/>
                                  </a:rPr>
                                  <m:t>𝑒</m:t>
                                </m:r>
                              </m:e>
                              <m:sub>
                                <m:r>
                                  <a:rPr lang="en-US" sz="5400" b="0" i="1" smtClean="0">
                                    <a:solidFill>
                                      <a:srgbClr val="002060"/>
                                    </a:solidFill>
                                    <a:latin typeface="Cambria Math" panose="02040503050406030204" pitchFamily="18" charset="0"/>
                                  </a:rPr>
                                  <m:t>𝑥</m:t>
                                </m:r>
                              </m:sub>
                            </m:sSub>
                          </m:e>
                        </m:acc>
                      </m:num>
                      <m:den>
                        <m:r>
                          <a:rPr lang="en-US" sz="5400" i="1">
                            <a:latin typeface="Cambria Math" panose="02040503050406030204" pitchFamily="18" charset="0"/>
                          </a:rPr>
                          <m:t>𝑑</m:t>
                        </m:r>
                        <m:r>
                          <a:rPr lang="en-US" sz="5400" i="1">
                            <a:solidFill>
                              <a:srgbClr val="FFC000"/>
                            </a:solidFill>
                            <a:latin typeface="Cambria Math" panose="02040503050406030204" pitchFamily="18" charset="0"/>
                          </a:rPr>
                          <m:t>𝜏</m:t>
                        </m:r>
                      </m:den>
                    </m:f>
                    <m:r>
                      <a:rPr lang="en-US" sz="5400" b="0" i="1" smtClean="0">
                        <a:solidFill>
                          <a:schemeClr val="tx1"/>
                        </a:solidFill>
                        <a:latin typeface="Cambria Math" panose="02040503050406030204" pitchFamily="18" charset="0"/>
                      </a:rPr>
                      <m:t>=0</m:t>
                    </m:r>
                  </m:oMath>
                </a14:m>
                <a:r>
                  <a:rPr lang="en-CA" sz="4000" dirty="0">
                    <a:solidFill>
                      <a:schemeClr val="tx1"/>
                    </a:solidFill>
                  </a:rPr>
                  <a:t> </a:t>
                </a:r>
              </a:p>
            </p:txBody>
          </p:sp>
        </mc:Choice>
        <mc:Fallback xmlns="">
          <p:sp>
            <p:nvSpPr>
              <p:cNvPr id="92" name="TextBox 91">
                <a:extLst>
                  <a:ext uri="{FF2B5EF4-FFF2-40B4-BE49-F238E27FC236}">
                    <a16:creationId xmlns:a16="http://schemas.microsoft.com/office/drawing/2014/main" id="{7CE9332A-CC31-4533-B480-45B9200C0682}"/>
                  </a:ext>
                </a:extLst>
              </p:cNvPr>
              <p:cNvSpPr txBox="1">
                <a:spLocks noRot="1" noChangeAspect="1" noMove="1" noResize="1" noEditPoints="1" noAdjustHandles="1" noChangeArrowheads="1" noChangeShapeType="1" noTextEdit="1"/>
              </p:cNvSpPr>
              <p:nvPr/>
            </p:nvSpPr>
            <p:spPr>
              <a:xfrm>
                <a:off x="95249" y="5401352"/>
                <a:ext cx="4084075" cy="1361398"/>
              </a:xfrm>
              <a:prstGeom prst="rect">
                <a:avLst/>
              </a:prstGeom>
              <a:blipFill>
                <a:blip r:embed="rId26"/>
                <a:stretch>
                  <a:fillRect/>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7901CC3-50CA-46AE-874E-8C942E17400F}"/>
                  </a:ext>
                </a:extLst>
              </p:cNvPr>
              <p:cNvSpPr txBox="1"/>
              <p:nvPr/>
            </p:nvSpPr>
            <p:spPr>
              <a:xfrm>
                <a:off x="6180804" y="3682814"/>
                <a:ext cx="4196531" cy="1647567"/>
              </a:xfrm>
              <a:prstGeom prst="rect">
                <a:avLst/>
              </a:prstGeom>
              <a:noFill/>
              <a:ln>
                <a:noFill/>
              </a:ln>
            </p:spPr>
            <p:txBody>
              <a:bodyPr wrap="square" rtlCol="0">
                <a:spAutoFit/>
              </a:bodyPr>
              <a:lstStyle/>
              <a:p>
                <a:pPr algn="ctr"/>
                <a14:m>
                  <m:oMath xmlns:m="http://schemas.openxmlformats.org/officeDocument/2006/math">
                    <m:acc>
                      <m:accPr>
                        <m:chr m:val="̃"/>
                        <m:ctrlPr>
                          <a:rPr lang="en-US" sz="5400" b="0" i="1" smtClean="0">
                            <a:solidFill>
                              <a:srgbClr val="C00000"/>
                            </a:solidFill>
                            <a:latin typeface="Cambria Math" panose="02040503050406030204" pitchFamily="18" charset="0"/>
                          </a:rPr>
                        </m:ctrlPr>
                      </m:accPr>
                      <m:e>
                        <m:acc>
                          <m:accPr>
                            <m:chr m:val="⃗"/>
                            <m:ctrlPr>
                              <a:rPr lang="en-US" sz="5400" i="1" smtClean="0">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b="0" i="1" smtClean="0">
                                    <a:solidFill>
                                      <a:srgbClr val="C00000"/>
                                    </a:solidFill>
                                    <a:latin typeface="Cambria Math" panose="02040503050406030204" pitchFamily="18" charset="0"/>
                                  </a:rPr>
                                  <m:t>𝑡</m:t>
                                </m:r>
                              </m:sub>
                            </m:sSub>
                          </m:e>
                        </m:acc>
                      </m:e>
                    </m:acc>
                    <m:r>
                      <a:rPr lang="en-US" sz="5400" b="0" i="1" smtClean="0">
                        <a:solidFill>
                          <a:srgbClr val="C00000"/>
                        </a:solidFill>
                        <a:latin typeface="Cambria Math" panose="02040503050406030204" pitchFamily="18" charset="0"/>
                      </a:rPr>
                      <m:t>  </m:t>
                    </m:r>
                    <m:acc>
                      <m:accPr>
                        <m:chr m:val="̃"/>
                        <m:ctrlPr>
                          <a:rPr lang="en-US" sz="5400" b="0" i="1" smtClean="0">
                            <a:solidFill>
                              <a:srgbClr val="C00000"/>
                            </a:solidFill>
                            <a:latin typeface="Cambria Math" panose="02040503050406030204" pitchFamily="18" charset="0"/>
                          </a:rPr>
                        </m:ctrlPr>
                      </m:accPr>
                      <m:e>
                        <m:acc>
                          <m:accPr>
                            <m:chr m:val="⃗"/>
                            <m:ctrlPr>
                              <a:rPr lang="en-US" sz="5400" b="0" i="1" smtClean="0">
                                <a:solidFill>
                                  <a:srgbClr val="C00000"/>
                                </a:solidFill>
                                <a:latin typeface="Cambria Math" panose="02040503050406030204" pitchFamily="18" charset="0"/>
                              </a:rPr>
                            </m:ctrlPr>
                          </m:accPr>
                          <m:e>
                            <m:sSub>
                              <m:sSubPr>
                                <m:ctrlPr>
                                  <a:rPr lang="en-US" sz="5400" b="0" i="1" smtClean="0">
                                    <a:solidFill>
                                      <a:srgbClr val="C00000"/>
                                    </a:solidFill>
                                    <a:latin typeface="Cambria Math" panose="02040503050406030204" pitchFamily="18" charset="0"/>
                                  </a:rPr>
                                </m:ctrlPr>
                              </m:sSubPr>
                              <m:e>
                                <m:r>
                                  <a:rPr lang="en-US" sz="5400" b="0" i="1" smtClean="0">
                                    <a:solidFill>
                                      <a:srgbClr val="C00000"/>
                                    </a:solidFill>
                                    <a:latin typeface="Cambria Math" panose="02040503050406030204" pitchFamily="18" charset="0"/>
                                  </a:rPr>
                                  <m:t>𝑒</m:t>
                                </m:r>
                              </m:e>
                              <m:sub>
                                <m:r>
                                  <a:rPr lang="en-US" sz="5400" b="0" i="1" smtClean="0">
                                    <a:solidFill>
                                      <a:srgbClr val="C00000"/>
                                    </a:solidFill>
                                    <a:latin typeface="Cambria Math" panose="02040503050406030204" pitchFamily="18" charset="0"/>
                                  </a:rPr>
                                  <m:t>𝑥</m:t>
                                </m:r>
                              </m:sub>
                            </m:sSub>
                          </m:e>
                        </m:acc>
                      </m:e>
                    </m:acc>
                  </m:oMath>
                </a14:m>
                <a:r>
                  <a:rPr lang="en-US" sz="4000" dirty="0">
                    <a:solidFill>
                      <a:schemeClr val="tx1"/>
                    </a:solidFill>
                  </a:rPr>
                  <a:t> constant </a:t>
                </a:r>
                <a:br>
                  <a:rPr lang="en-US" sz="4000" dirty="0">
                    <a:solidFill>
                      <a:schemeClr val="tx1"/>
                    </a:solidFill>
                  </a:rPr>
                </a:br>
                <a:r>
                  <a:rPr lang="en-US" sz="4000" dirty="0">
                    <a:solidFill>
                      <a:schemeClr val="tx1"/>
                    </a:solidFill>
                  </a:rPr>
                  <a:t>for inertial frames.</a:t>
                </a:r>
                <a:endParaRPr lang="en-CA" sz="4000" dirty="0">
                  <a:solidFill>
                    <a:schemeClr val="tx1"/>
                  </a:solidFill>
                </a:endParaRPr>
              </a:p>
            </p:txBody>
          </p:sp>
        </mc:Choice>
        <mc:Fallback xmlns="">
          <p:sp>
            <p:nvSpPr>
              <p:cNvPr id="93" name="TextBox 92">
                <a:extLst>
                  <a:ext uri="{FF2B5EF4-FFF2-40B4-BE49-F238E27FC236}">
                    <a16:creationId xmlns:a16="http://schemas.microsoft.com/office/drawing/2014/main" id="{47901CC3-50CA-46AE-874E-8C942E17400F}"/>
                  </a:ext>
                </a:extLst>
              </p:cNvPr>
              <p:cNvSpPr txBox="1">
                <a:spLocks noRot="1" noChangeAspect="1" noMove="1" noResize="1" noEditPoints="1" noAdjustHandles="1" noChangeArrowheads="1" noChangeShapeType="1" noTextEdit="1"/>
              </p:cNvSpPr>
              <p:nvPr/>
            </p:nvSpPr>
            <p:spPr>
              <a:xfrm>
                <a:off x="6180804" y="3682814"/>
                <a:ext cx="4196531" cy="1647567"/>
              </a:xfrm>
              <a:prstGeom prst="rect">
                <a:avLst/>
              </a:prstGeom>
              <a:blipFill>
                <a:blip r:embed="rId27"/>
                <a:stretch>
                  <a:fillRect l="-2907" r="-2762" b="-15185"/>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FE061962-0A40-437F-8175-4B8DA42D4E12}"/>
                  </a:ext>
                </a:extLst>
              </p:cNvPr>
              <p:cNvSpPr txBox="1"/>
              <p:nvPr/>
            </p:nvSpPr>
            <p:spPr>
              <a:xfrm>
                <a:off x="6198010" y="5299529"/>
                <a:ext cx="4179325" cy="1463221"/>
              </a:xfrm>
              <a:prstGeom prst="rect">
                <a:avLst/>
              </a:prstGeom>
              <a:noFill/>
              <a:ln>
                <a:noFill/>
              </a:ln>
            </p:spPr>
            <p:txBody>
              <a:bodyPr wrap="square" rtlCol="0">
                <a:spAutoFit/>
              </a:bodyPr>
              <a:lstStyle/>
              <a:p>
                <a:pPr algn="ctr"/>
                <a14:m>
                  <m:oMath xmlns:m="http://schemas.openxmlformats.org/officeDocument/2006/math">
                    <m:f>
                      <m:fPr>
                        <m:ctrlPr>
                          <a:rPr lang="en-US" sz="5400" b="0" i="1" smtClean="0">
                            <a:solidFill>
                              <a:schemeClr val="tx1"/>
                            </a:solidFill>
                            <a:latin typeface="Cambria Math" panose="02040503050406030204" pitchFamily="18" charset="0"/>
                          </a:rPr>
                        </m:ctrlPr>
                      </m:fPr>
                      <m:num>
                        <m:r>
                          <a:rPr lang="en-US" sz="5400" b="0" i="1" smtClean="0">
                            <a:solidFill>
                              <a:schemeClr val="tx1"/>
                            </a:solidFill>
                            <a:latin typeface="Cambria Math" panose="02040503050406030204" pitchFamily="18" charset="0"/>
                          </a:rPr>
                          <m:t>𝑑</m:t>
                        </m:r>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𝑡</m:t>
                                    </m:r>
                                  </m:sub>
                                </m:sSub>
                              </m:e>
                            </m:acc>
                          </m:e>
                        </m:acc>
                      </m:num>
                      <m:den>
                        <m:r>
                          <a:rPr lang="en-US" sz="5400" b="0" i="1" smtClean="0">
                            <a:solidFill>
                              <a:schemeClr val="tx1"/>
                            </a:solidFill>
                            <a:latin typeface="Cambria Math" panose="02040503050406030204" pitchFamily="18" charset="0"/>
                          </a:rPr>
                          <m:t>𝑑</m:t>
                        </m:r>
                        <m:r>
                          <a:rPr lang="en-US" sz="5400" b="0" i="1" smtClean="0">
                            <a:solidFill>
                              <a:srgbClr val="FFC000"/>
                            </a:solidFill>
                            <a:latin typeface="Cambria Math" panose="02040503050406030204" pitchFamily="18" charset="0"/>
                          </a:rPr>
                          <m:t>𝜏</m:t>
                        </m:r>
                      </m:den>
                    </m:f>
                    <m:r>
                      <a:rPr lang="en-US" sz="5400" b="0" i="1" smtClean="0">
                        <a:solidFill>
                          <a:schemeClr val="tx1"/>
                        </a:solidFill>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𝑑</m:t>
                        </m:r>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𝑥</m:t>
                                    </m:r>
                                  </m:sub>
                                </m:sSub>
                              </m:e>
                            </m:acc>
                          </m:e>
                        </m:acc>
                      </m:num>
                      <m:den>
                        <m:r>
                          <a:rPr lang="en-US" sz="5400" i="1">
                            <a:latin typeface="Cambria Math" panose="02040503050406030204" pitchFamily="18" charset="0"/>
                          </a:rPr>
                          <m:t>𝑑</m:t>
                        </m:r>
                        <m:r>
                          <a:rPr lang="en-US" sz="5400" i="1">
                            <a:solidFill>
                              <a:srgbClr val="FFC000"/>
                            </a:solidFill>
                            <a:latin typeface="Cambria Math" panose="02040503050406030204" pitchFamily="18" charset="0"/>
                          </a:rPr>
                          <m:t>𝜏</m:t>
                        </m:r>
                      </m:den>
                    </m:f>
                    <m:r>
                      <a:rPr lang="en-US" sz="5400" b="0" i="1" smtClean="0">
                        <a:solidFill>
                          <a:schemeClr val="tx1"/>
                        </a:solidFill>
                        <a:latin typeface="Cambria Math" panose="02040503050406030204" pitchFamily="18" charset="0"/>
                      </a:rPr>
                      <m:t>=0</m:t>
                    </m:r>
                  </m:oMath>
                </a14:m>
                <a:r>
                  <a:rPr lang="en-CA" sz="4000" dirty="0">
                    <a:solidFill>
                      <a:schemeClr val="tx1"/>
                    </a:solidFill>
                  </a:rPr>
                  <a:t> </a:t>
                </a:r>
              </a:p>
            </p:txBody>
          </p:sp>
        </mc:Choice>
        <mc:Fallback xmlns="">
          <p:sp>
            <p:nvSpPr>
              <p:cNvPr id="94" name="TextBox 93">
                <a:extLst>
                  <a:ext uri="{FF2B5EF4-FFF2-40B4-BE49-F238E27FC236}">
                    <a16:creationId xmlns:a16="http://schemas.microsoft.com/office/drawing/2014/main" id="{FE061962-0A40-437F-8175-4B8DA42D4E12}"/>
                  </a:ext>
                </a:extLst>
              </p:cNvPr>
              <p:cNvSpPr txBox="1">
                <a:spLocks noRot="1" noChangeAspect="1" noMove="1" noResize="1" noEditPoints="1" noAdjustHandles="1" noChangeArrowheads="1" noChangeShapeType="1" noTextEdit="1"/>
              </p:cNvSpPr>
              <p:nvPr/>
            </p:nvSpPr>
            <p:spPr>
              <a:xfrm>
                <a:off x="6198010" y="5299529"/>
                <a:ext cx="4179325" cy="1463221"/>
              </a:xfrm>
              <a:prstGeom prst="rect">
                <a:avLst/>
              </a:prstGeom>
              <a:blipFill>
                <a:blip r:embed="rId28"/>
                <a:stretch>
                  <a:fillRect/>
                </a:stretch>
              </a:blipFill>
              <a:ln>
                <a:noFill/>
              </a:ln>
            </p:spPr>
            <p:txBody>
              <a:bodyPr/>
              <a:lstStyle/>
              <a:p>
                <a:r>
                  <a:rPr lang="en-CA">
                    <a:noFill/>
                  </a:rPr>
                  <a:t> </a:t>
                </a:r>
              </a:p>
            </p:txBody>
          </p:sp>
        </mc:Fallback>
      </mc:AlternateContent>
    </p:spTree>
    <p:extLst>
      <p:ext uri="{BB962C8B-B14F-4D97-AF65-F5344CB8AC3E}">
        <p14:creationId xmlns:p14="http://schemas.microsoft.com/office/powerpoint/2010/main" val="118939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30"/>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200"/>
                                  </p:stCondLst>
                                  <p:childTnLst>
                                    <p:set>
                                      <p:cBhvr>
                                        <p:cTn id="12" dur="1" fill="hold">
                                          <p:stCondLst>
                                            <p:cond delay="0"/>
                                          </p:stCondLst>
                                        </p:cTn>
                                        <p:tgtEl>
                                          <p:spTgt spid="45"/>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nodeType="afterEffect">
                                  <p:stCondLst>
                                    <p:cond delay="200"/>
                                  </p:stCondLst>
                                  <p:childTnLst>
                                    <p:set>
                                      <p:cBhvr>
                                        <p:cTn id="15" dur="1" fill="hold">
                                          <p:stCondLst>
                                            <p:cond delay="0"/>
                                          </p:stCondLst>
                                        </p:cTn>
                                        <p:tgtEl>
                                          <p:spTgt spid="4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200"/>
                                  </p:stCondLst>
                                  <p:childTnLst>
                                    <p:set>
                                      <p:cBhvr>
                                        <p:cTn id="22" dur="1" fill="hold">
                                          <p:stCondLst>
                                            <p:cond delay="0"/>
                                          </p:stCondLst>
                                        </p:cTn>
                                        <p:tgtEl>
                                          <p:spTgt spid="86"/>
                                        </p:tgtEl>
                                        <p:attrNameLst>
                                          <p:attrName>style.visibility</p:attrName>
                                        </p:attrNameLst>
                                      </p:cBhvr>
                                      <p:to>
                                        <p:strVal val="visible"/>
                                      </p:to>
                                    </p:set>
                                  </p:childTnLst>
                                </p:cTn>
                              </p:par>
                            </p:childTnLst>
                          </p:cTn>
                        </p:par>
                        <p:par>
                          <p:cTn id="23" fill="hold">
                            <p:stCondLst>
                              <p:cond delay="200"/>
                            </p:stCondLst>
                            <p:childTnLst>
                              <p:par>
                                <p:cTn id="24" presetID="1" presetClass="entr" presetSubtype="0" fill="hold" nodeType="afterEffect">
                                  <p:stCondLst>
                                    <p:cond delay="200"/>
                                  </p:stCondLst>
                                  <p:childTnLst>
                                    <p:set>
                                      <p:cBhvr>
                                        <p:cTn id="25" dur="1" fill="hold">
                                          <p:stCondLst>
                                            <p:cond delay="0"/>
                                          </p:stCondLst>
                                        </p:cTn>
                                        <p:tgtEl>
                                          <p:spTgt spid="76"/>
                                        </p:tgtEl>
                                        <p:attrNameLst>
                                          <p:attrName>style.visibility</p:attrName>
                                        </p:attrNameLst>
                                      </p:cBhvr>
                                      <p:to>
                                        <p:strVal val="visible"/>
                                      </p:to>
                                    </p:set>
                                  </p:childTnLst>
                                </p:cTn>
                              </p:par>
                            </p:childTnLst>
                          </p:cTn>
                        </p:par>
                        <p:par>
                          <p:cTn id="26" fill="hold">
                            <p:stCondLst>
                              <p:cond delay="400"/>
                            </p:stCondLst>
                            <p:childTnLst>
                              <p:par>
                                <p:cTn id="27" presetID="1" presetClass="entr" presetSubtype="0" fill="hold" nodeType="afterEffect">
                                  <p:stCondLst>
                                    <p:cond delay="20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3" grpId="0"/>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1189D2-FED1-46AC-8D54-269F4E492F4F}"/>
              </a:ext>
            </a:extLst>
          </p:cNvPr>
          <p:cNvGrpSpPr/>
          <p:nvPr/>
        </p:nvGrpSpPr>
        <p:grpSpPr>
          <a:xfrm>
            <a:off x="6520704" y="-1491572"/>
            <a:ext cx="6929826" cy="7007262"/>
            <a:chOff x="6166746" y="-1491573"/>
            <a:chExt cx="7907251" cy="7995609"/>
          </a:xfrm>
        </p:grpSpPr>
        <p:cxnSp>
          <p:nvCxnSpPr>
            <p:cNvPr id="51" name="Straight Connector 50">
              <a:extLst>
                <a:ext uri="{FF2B5EF4-FFF2-40B4-BE49-F238E27FC236}">
                  <a16:creationId xmlns:a16="http://schemas.microsoft.com/office/drawing/2014/main" id="{C2275315-61B8-4508-B2D9-5C2122750F15}"/>
                </a:ext>
              </a:extLst>
            </p:cNvPr>
            <p:cNvCxnSpPr>
              <a:cxnSpLocks/>
            </p:cNvCxnSpPr>
            <p:nvPr/>
          </p:nvCxnSpPr>
          <p:spPr>
            <a:xfrm flipV="1">
              <a:off x="6166746" y="-680697"/>
              <a:ext cx="6587153" cy="6587159"/>
            </a:xfrm>
            <a:prstGeom prst="line">
              <a:avLst/>
            </a:prstGeom>
            <a:ln w="381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33066664-E8FA-4D24-ADAB-7A5EA6EF78C5}"/>
                </a:ext>
              </a:extLst>
            </p:cNvPr>
            <p:cNvGrpSpPr/>
            <p:nvPr/>
          </p:nvGrpSpPr>
          <p:grpSpPr>
            <a:xfrm>
              <a:off x="7092694" y="-1263525"/>
              <a:ext cx="6981303" cy="7193052"/>
              <a:chOff x="7092693" y="-909561"/>
              <a:chExt cx="6981304" cy="7193052"/>
            </a:xfrm>
          </p:grpSpPr>
          <p:grpSp>
            <p:nvGrpSpPr>
              <p:cNvPr id="56" name="Group 55">
                <a:extLst>
                  <a:ext uri="{FF2B5EF4-FFF2-40B4-BE49-F238E27FC236}">
                    <a16:creationId xmlns:a16="http://schemas.microsoft.com/office/drawing/2014/main" id="{0904551C-C95A-4226-84BD-8E58CBC00223}"/>
                  </a:ext>
                </a:extLst>
              </p:cNvPr>
              <p:cNvGrpSpPr/>
              <p:nvPr/>
            </p:nvGrpSpPr>
            <p:grpSpPr>
              <a:xfrm>
                <a:off x="7927080" y="748326"/>
                <a:ext cx="4267158" cy="5507629"/>
                <a:chOff x="7576077" y="57150"/>
                <a:chExt cx="2598693" cy="3354137"/>
              </a:xfrm>
            </p:grpSpPr>
            <p:sp>
              <p:nvSpPr>
                <p:cNvPr id="63" name="Freeform: Shape 62">
                  <a:extLst>
                    <a:ext uri="{FF2B5EF4-FFF2-40B4-BE49-F238E27FC236}">
                      <a16:creationId xmlns:a16="http://schemas.microsoft.com/office/drawing/2014/main" id="{F665927A-9795-429B-A82F-1A23C8A0EEBF}"/>
                    </a:ext>
                  </a:extLst>
                </p:cNvPr>
                <p:cNvSpPr/>
                <p:nvPr/>
              </p:nvSpPr>
              <p:spPr>
                <a:xfrm>
                  <a:off x="7576077" y="529619"/>
                  <a:ext cx="2120900" cy="2881668"/>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28575">
                  <a:solidFill>
                    <a:srgbClr val="FF53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64" name="Straight Connector 63">
                  <a:extLst>
                    <a:ext uri="{FF2B5EF4-FFF2-40B4-BE49-F238E27FC236}">
                      <a16:creationId xmlns:a16="http://schemas.microsoft.com/office/drawing/2014/main" id="{0FA9C764-DBC5-4963-AEB4-5BB25CC8A05C}"/>
                    </a:ext>
                  </a:extLst>
                </p:cNvPr>
                <p:cNvCxnSpPr>
                  <a:cxnSpLocks/>
                </p:cNvCxnSpPr>
                <p:nvPr/>
              </p:nvCxnSpPr>
              <p:spPr>
                <a:xfrm flipV="1">
                  <a:off x="9627628" y="57150"/>
                  <a:ext cx="547142" cy="539430"/>
                </a:xfrm>
                <a:prstGeom prst="line">
                  <a:avLst/>
                </a:prstGeom>
                <a:ln w="28575">
                  <a:solidFill>
                    <a:srgbClr val="FF5353"/>
                  </a:solidFill>
                  <a:prstDash val="dash"/>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0199B5C-FB40-489B-BCBD-8C4623C99DC3}"/>
                  </a:ext>
                </a:extLst>
              </p:cNvPr>
              <p:cNvGrpSpPr/>
              <p:nvPr/>
            </p:nvGrpSpPr>
            <p:grpSpPr>
              <a:xfrm>
                <a:off x="7092693" y="581495"/>
                <a:ext cx="5096288" cy="5701996"/>
                <a:chOff x="7048886" y="-44450"/>
                <a:chExt cx="3103631" cy="3472505"/>
              </a:xfrm>
            </p:grpSpPr>
            <p:sp>
              <p:nvSpPr>
                <p:cNvPr id="61" name="Freeform: Shape 60">
                  <a:extLst>
                    <a:ext uri="{FF2B5EF4-FFF2-40B4-BE49-F238E27FC236}">
                      <a16:creationId xmlns:a16="http://schemas.microsoft.com/office/drawing/2014/main" id="{CFA599A1-574F-4283-A908-3607A1AB917A}"/>
                    </a:ext>
                  </a:extLst>
                </p:cNvPr>
                <p:cNvSpPr/>
                <p:nvPr/>
              </p:nvSpPr>
              <p:spPr>
                <a:xfrm>
                  <a:off x="7048886" y="1918357"/>
                  <a:ext cx="1111133" cy="1509698"/>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28575">
                  <a:solidFill>
                    <a:srgbClr val="FF53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62" name="Straight Connector 61">
                  <a:extLst>
                    <a:ext uri="{FF2B5EF4-FFF2-40B4-BE49-F238E27FC236}">
                      <a16:creationId xmlns:a16="http://schemas.microsoft.com/office/drawing/2014/main" id="{570A5CAE-264B-4EFE-9218-EAE0C9E48885}"/>
                    </a:ext>
                  </a:extLst>
                </p:cNvPr>
                <p:cNvCxnSpPr>
                  <a:cxnSpLocks/>
                </p:cNvCxnSpPr>
                <p:nvPr/>
              </p:nvCxnSpPr>
              <p:spPr>
                <a:xfrm flipV="1">
                  <a:off x="8030603" y="-44450"/>
                  <a:ext cx="2121914" cy="2092005"/>
                </a:xfrm>
                <a:prstGeom prst="line">
                  <a:avLst/>
                </a:prstGeom>
                <a:ln w="28575">
                  <a:solidFill>
                    <a:srgbClr val="FF5353"/>
                  </a:solidFill>
                  <a:prstDash val="dash"/>
                </a:ln>
              </p:spPr>
              <p:style>
                <a:lnRef idx="1">
                  <a:schemeClr val="accent1"/>
                </a:lnRef>
                <a:fillRef idx="0">
                  <a:schemeClr val="accent1"/>
                </a:fillRef>
                <a:effectRef idx="0">
                  <a:schemeClr val="accent1"/>
                </a:effectRef>
                <a:fontRef idx="minor">
                  <a:schemeClr val="tx1"/>
                </a:fontRef>
              </p:style>
            </p:cxnSp>
          </p:grpSp>
          <p:sp>
            <p:nvSpPr>
              <p:cNvPr id="58" name="Freeform: Shape 57">
                <a:extLst>
                  <a:ext uri="{FF2B5EF4-FFF2-40B4-BE49-F238E27FC236}">
                    <a16:creationId xmlns:a16="http://schemas.microsoft.com/office/drawing/2014/main" id="{00E3BE53-3C3F-47A5-8D7D-4181166EC394}"/>
                  </a:ext>
                </a:extLst>
              </p:cNvPr>
              <p:cNvSpPr/>
              <p:nvPr/>
            </p:nvSpPr>
            <p:spPr>
              <a:xfrm>
                <a:off x="8843516" y="764020"/>
                <a:ext cx="3482603" cy="5512962"/>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28575">
                <a:solidFill>
                  <a:srgbClr val="FF53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Freeform: Shape 58">
                <a:extLst>
                  <a:ext uri="{FF2B5EF4-FFF2-40B4-BE49-F238E27FC236}">
                    <a16:creationId xmlns:a16="http://schemas.microsoft.com/office/drawing/2014/main" id="{4E16DD93-9031-4D3C-BFB0-24A2FEBD07AC}"/>
                  </a:ext>
                </a:extLst>
              </p:cNvPr>
              <p:cNvSpPr/>
              <p:nvPr/>
            </p:nvSpPr>
            <p:spPr>
              <a:xfrm>
                <a:off x="9688329" y="-13101"/>
                <a:ext cx="3482603" cy="6290699"/>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28575">
                <a:solidFill>
                  <a:srgbClr val="FF53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0" name="Freeform: Shape 59">
                <a:extLst>
                  <a:ext uri="{FF2B5EF4-FFF2-40B4-BE49-F238E27FC236}">
                    <a16:creationId xmlns:a16="http://schemas.microsoft.com/office/drawing/2014/main" id="{77640D87-3E39-4ACB-B587-66D267D125B5}"/>
                  </a:ext>
                </a:extLst>
              </p:cNvPr>
              <p:cNvSpPr/>
              <p:nvPr/>
            </p:nvSpPr>
            <p:spPr>
              <a:xfrm>
                <a:off x="10591394" y="-909561"/>
                <a:ext cx="3482603" cy="7177664"/>
              </a:xfrm>
              <a:custGeom>
                <a:avLst/>
                <a:gdLst>
                  <a:gd name="connsiteX0" fmla="*/ 0 w 2120900"/>
                  <a:gd name="connsiteY0" fmla="*/ 3073400 h 3073400"/>
                  <a:gd name="connsiteX1" fmla="*/ 31750 w 2120900"/>
                  <a:gd name="connsiteY1" fmla="*/ 2781300 h 3073400"/>
                  <a:gd name="connsiteX2" fmla="*/ 139700 w 2120900"/>
                  <a:gd name="connsiteY2" fmla="*/ 2470150 h 3073400"/>
                  <a:gd name="connsiteX3" fmla="*/ 361950 w 2120900"/>
                  <a:gd name="connsiteY3" fmla="*/ 2070100 h 3073400"/>
                  <a:gd name="connsiteX4" fmla="*/ 673100 w 2120900"/>
                  <a:gd name="connsiteY4" fmla="*/ 1625600 h 3073400"/>
                  <a:gd name="connsiteX5" fmla="*/ 1104900 w 2120900"/>
                  <a:gd name="connsiteY5" fmla="*/ 1098550 h 3073400"/>
                  <a:gd name="connsiteX6" fmla="*/ 2120900 w 2120900"/>
                  <a:gd name="connsiteY6" fmla="*/ 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0900" h="3073400">
                    <a:moveTo>
                      <a:pt x="0" y="3073400"/>
                    </a:moveTo>
                    <a:cubicBezTo>
                      <a:pt x="4233" y="2977621"/>
                      <a:pt x="8467" y="2881842"/>
                      <a:pt x="31750" y="2781300"/>
                    </a:cubicBezTo>
                    <a:cubicBezTo>
                      <a:pt x="55033" y="2680758"/>
                      <a:pt x="84667" y="2588683"/>
                      <a:pt x="139700" y="2470150"/>
                    </a:cubicBezTo>
                    <a:cubicBezTo>
                      <a:pt x="194733" y="2351617"/>
                      <a:pt x="273050" y="2210858"/>
                      <a:pt x="361950" y="2070100"/>
                    </a:cubicBezTo>
                    <a:cubicBezTo>
                      <a:pt x="450850" y="1929342"/>
                      <a:pt x="549275" y="1787525"/>
                      <a:pt x="673100" y="1625600"/>
                    </a:cubicBezTo>
                    <a:cubicBezTo>
                      <a:pt x="796925" y="1463675"/>
                      <a:pt x="863600" y="1369483"/>
                      <a:pt x="1104900" y="1098550"/>
                    </a:cubicBezTo>
                    <a:cubicBezTo>
                      <a:pt x="1346200" y="827617"/>
                      <a:pt x="1733550" y="413808"/>
                      <a:pt x="2120900" y="0"/>
                    </a:cubicBezTo>
                  </a:path>
                </a:pathLst>
              </a:custGeom>
              <a:noFill/>
              <a:ln w="28575">
                <a:solidFill>
                  <a:srgbClr val="FF53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68" name="Group 67">
              <a:extLst>
                <a:ext uri="{FF2B5EF4-FFF2-40B4-BE49-F238E27FC236}">
                  <a16:creationId xmlns:a16="http://schemas.microsoft.com/office/drawing/2014/main" id="{30571290-6C03-4AD4-9A73-1B15B6C815D8}"/>
                </a:ext>
              </a:extLst>
            </p:cNvPr>
            <p:cNvGrpSpPr/>
            <p:nvPr/>
          </p:nvGrpSpPr>
          <p:grpSpPr>
            <a:xfrm>
              <a:off x="6175542" y="-4299"/>
              <a:ext cx="6847828" cy="5910694"/>
              <a:chOff x="6175542" y="349665"/>
              <a:chExt cx="6847828" cy="5910694"/>
            </a:xfrm>
          </p:grpSpPr>
          <p:grpSp>
            <p:nvGrpSpPr>
              <p:cNvPr id="70" name="Group 69">
                <a:extLst>
                  <a:ext uri="{FF2B5EF4-FFF2-40B4-BE49-F238E27FC236}">
                    <a16:creationId xmlns:a16="http://schemas.microsoft.com/office/drawing/2014/main" id="{99C8126C-BB25-44C1-9632-20ABE6877548}"/>
                  </a:ext>
                </a:extLst>
              </p:cNvPr>
              <p:cNvGrpSpPr/>
              <p:nvPr/>
            </p:nvGrpSpPr>
            <p:grpSpPr>
              <a:xfrm>
                <a:off x="6175542" y="1297976"/>
                <a:ext cx="6578357" cy="4962383"/>
                <a:chOff x="6490343" y="391886"/>
                <a:chExt cx="4006208" cy="3022082"/>
              </a:xfrm>
            </p:grpSpPr>
            <p:cxnSp>
              <p:nvCxnSpPr>
                <p:cNvPr id="96" name="Straight Connector 95">
                  <a:extLst>
                    <a:ext uri="{FF2B5EF4-FFF2-40B4-BE49-F238E27FC236}">
                      <a16:creationId xmlns:a16="http://schemas.microsoft.com/office/drawing/2014/main" id="{D907B5E8-9D9D-4E2F-8C23-0AAE8A0B4FD1}"/>
                    </a:ext>
                  </a:extLst>
                </p:cNvPr>
                <p:cNvCxnSpPr>
                  <a:cxnSpLocks/>
                </p:cNvCxnSpPr>
                <p:nvPr/>
              </p:nvCxnSpPr>
              <p:spPr>
                <a:xfrm>
                  <a:off x="6490343" y="3403418"/>
                  <a:ext cx="3644257"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09A3183-B08A-4F80-A5C4-069D946D2965}"/>
                    </a:ext>
                  </a:extLst>
                </p:cNvPr>
                <p:cNvCxnSpPr>
                  <a:cxnSpLocks/>
                </p:cNvCxnSpPr>
                <p:nvPr/>
              </p:nvCxnSpPr>
              <p:spPr>
                <a:xfrm flipV="1">
                  <a:off x="6509939" y="2397055"/>
                  <a:ext cx="3986612" cy="10097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D30BA36-CCC7-4E6E-867A-1965B3A52EE7}"/>
                    </a:ext>
                  </a:extLst>
                </p:cNvPr>
                <p:cNvCxnSpPr>
                  <a:cxnSpLocks/>
                </p:cNvCxnSpPr>
                <p:nvPr/>
              </p:nvCxnSpPr>
              <p:spPr>
                <a:xfrm flipV="1">
                  <a:off x="6517558" y="1695450"/>
                  <a:ext cx="3639656" cy="1718518"/>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AF50102-4ED7-4932-B2DD-3405AED58BB7}"/>
                    </a:ext>
                  </a:extLst>
                </p:cNvPr>
                <p:cNvCxnSpPr>
                  <a:cxnSpLocks/>
                </p:cNvCxnSpPr>
                <p:nvPr/>
              </p:nvCxnSpPr>
              <p:spPr>
                <a:xfrm flipV="1">
                  <a:off x="6517558" y="850900"/>
                  <a:ext cx="3959007" cy="256306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38A43C5-BDB9-4D5A-87ED-D4B45E598869}"/>
                    </a:ext>
                  </a:extLst>
                </p:cNvPr>
                <p:cNvCxnSpPr>
                  <a:cxnSpLocks/>
                </p:cNvCxnSpPr>
                <p:nvPr/>
              </p:nvCxnSpPr>
              <p:spPr>
                <a:xfrm flipV="1">
                  <a:off x="6509938" y="391886"/>
                  <a:ext cx="3905244" cy="3014936"/>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37BE4B55-3F2D-4566-A219-87DF9C2ADABF}"/>
                  </a:ext>
                </a:extLst>
              </p:cNvPr>
              <p:cNvCxnSpPr>
                <a:cxnSpLocks/>
              </p:cNvCxnSpPr>
              <p:nvPr/>
            </p:nvCxnSpPr>
            <p:spPr>
              <a:xfrm flipV="1">
                <a:off x="6264276" y="349665"/>
                <a:ext cx="6759094" cy="5893205"/>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65" name="Rectangle 64">
              <a:extLst>
                <a:ext uri="{FF2B5EF4-FFF2-40B4-BE49-F238E27FC236}">
                  <a16:creationId xmlns:a16="http://schemas.microsoft.com/office/drawing/2014/main" id="{72E46F5A-20C1-4811-9DE3-2F000F25D72D}"/>
                </a:ext>
              </a:extLst>
            </p:cNvPr>
            <p:cNvSpPr/>
            <p:nvPr/>
          </p:nvSpPr>
          <p:spPr>
            <a:xfrm>
              <a:off x="11873351" y="-1491573"/>
              <a:ext cx="1960691" cy="7995609"/>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7" name="TextBox 106">
              <a:extLst>
                <a:ext uri="{FF2B5EF4-FFF2-40B4-BE49-F238E27FC236}">
                  <a16:creationId xmlns:a16="http://schemas.microsoft.com/office/drawing/2014/main" id="{9726AAF8-DCFE-4374-A9F9-52B622B51E4C}"/>
                </a:ext>
              </a:extLst>
            </p:cNvPr>
            <p:cNvSpPr txBox="1"/>
            <p:nvPr/>
          </p:nvSpPr>
          <p:spPr>
            <a:xfrm>
              <a:off x="6317053" y="210379"/>
              <a:ext cx="5001261" cy="824928"/>
            </a:xfrm>
            <a:prstGeom prst="rect">
              <a:avLst/>
            </a:prstGeom>
            <a:noFill/>
          </p:spPr>
          <p:txBody>
            <a:bodyPr wrap="square" rtlCol="0">
              <a:spAutoFit/>
            </a:bodyPr>
            <a:lstStyle/>
            <a:p>
              <a:r>
                <a:rPr lang="en-US" sz="4000" dirty="0" err="1">
                  <a:solidFill>
                    <a:srgbClr val="C00000"/>
                  </a:solidFill>
                </a:rPr>
                <a:t>Rindler</a:t>
              </a:r>
              <a:r>
                <a:rPr lang="en-US" sz="4000" dirty="0">
                  <a:solidFill>
                    <a:srgbClr val="C00000"/>
                  </a:solidFill>
                </a:rPr>
                <a:t> Coordinates</a:t>
              </a:r>
              <a:endParaRPr lang="en-CA" sz="4000" u="sng" dirty="0">
                <a:solidFill>
                  <a:srgbClr val="C00000"/>
                </a:solidFill>
              </a:endParaRPr>
            </a:p>
          </p:txBody>
        </p:sp>
      </p:grpSp>
      <p:pic>
        <p:nvPicPr>
          <p:cNvPr id="108" name="Picture 107">
            <a:extLst>
              <a:ext uri="{FF2B5EF4-FFF2-40B4-BE49-F238E27FC236}">
                <a16:creationId xmlns:a16="http://schemas.microsoft.com/office/drawing/2014/main" id="{7CDC3A43-8963-4EB6-9ED0-B3CAD02894D4}"/>
              </a:ext>
            </a:extLst>
          </p:cNvPr>
          <p:cNvPicPr>
            <a:picLocks noChangeAspect="1"/>
          </p:cNvPicPr>
          <p:nvPr/>
        </p:nvPicPr>
        <p:blipFill rotWithShape="1">
          <a:blip r:embed="rId2"/>
          <a:srcRect l="25886" t="6575" r="48204" b="46649"/>
          <a:stretch/>
        </p:blipFill>
        <p:spPr>
          <a:xfrm>
            <a:off x="342899" y="285749"/>
            <a:ext cx="3505200" cy="3543301"/>
          </a:xfrm>
          <a:prstGeom prst="rect">
            <a:avLst/>
          </a:prstGeom>
        </p:spPr>
      </p:pic>
      <p:grpSp>
        <p:nvGrpSpPr>
          <p:cNvPr id="109" name="Group 108">
            <a:extLst>
              <a:ext uri="{FF2B5EF4-FFF2-40B4-BE49-F238E27FC236}">
                <a16:creationId xmlns:a16="http://schemas.microsoft.com/office/drawing/2014/main" id="{92D061CB-AC0F-4050-997E-97CB35018787}"/>
              </a:ext>
            </a:extLst>
          </p:cNvPr>
          <p:cNvGrpSpPr/>
          <p:nvPr/>
        </p:nvGrpSpPr>
        <p:grpSpPr>
          <a:xfrm>
            <a:off x="249380" y="1941007"/>
            <a:ext cx="1999973" cy="1858009"/>
            <a:chOff x="3136312" y="1835641"/>
            <a:chExt cx="1999973" cy="1858009"/>
          </a:xfrm>
        </p:grpSpPr>
        <p:cxnSp>
          <p:nvCxnSpPr>
            <p:cNvPr id="110" name="Straight Arrow Connector 109">
              <a:extLst>
                <a:ext uri="{FF2B5EF4-FFF2-40B4-BE49-F238E27FC236}">
                  <a16:creationId xmlns:a16="http://schemas.microsoft.com/office/drawing/2014/main" id="{DC033CDA-47F4-40E6-9D5B-03323745787C}"/>
                </a:ext>
              </a:extLst>
            </p:cNvPr>
            <p:cNvCxnSpPr>
              <a:cxnSpLocks/>
            </p:cNvCxnSpPr>
            <p:nvPr/>
          </p:nvCxnSpPr>
          <p:spPr>
            <a:xfrm>
              <a:off x="3448050" y="3462840"/>
              <a:ext cx="104775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11" name="Straight Arrow Connector 110">
              <a:extLst>
                <a:ext uri="{FF2B5EF4-FFF2-40B4-BE49-F238E27FC236}">
                  <a16:creationId xmlns:a16="http://schemas.microsoft.com/office/drawing/2014/main" id="{314D49A0-AB70-41C8-BAC4-7A8B5C1109A7}"/>
                </a:ext>
              </a:extLst>
            </p:cNvPr>
            <p:cNvCxnSpPr>
              <a:cxnSpLocks/>
            </p:cNvCxnSpPr>
            <p:nvPr/>
          </p:nvCxnSpPr>
          <p:spPr>
            <a:xfrm flipV="1">
              <a:off x="3454767" y="2423160"/>
              <a:ext cx="0" cy="104870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0799FF9A-3309-4EFA-8C6A-77D0CEECD6AC}"/>
                    </a:ext>
                  </a:extLst>
                </p:cNvPr>
                <p:cNvSpPr txBox="1"/>
                <p:nvPr/>
              </p:nvSpPr>
              <p:spPr>
                <a:xfrm>
                  <a:off x="3136312" y="1835641"/>
                  <a:ext cx="6257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𝑡</m:t>
                                </m:r>
                              </m:sub>
                            </m:sSub>
                          </m:e>
                        </m:acc>
                      </m:oMath>
                    </m:oMathPara>
                  </a14:m>
                  <a:endParaRPr lang="en-CA" sz="3200" dirty="0">
                    <a:solidFill>
                      <a:schemeClr val="accent6">
                        <a:lumMod val="50000"/>
                      </a:schemeClr>
                    </a:solidFill>
                  </a:endParaRPr>
                </a:p>
              </p:txBody>
            </p:sp>
          </mc:Choice>
          <mc:Fallback xmlns="">
            <p:sp>
              <p:nvSpPr>
                <p:cNvPr id="76" name="TextBox 75">
                  <a:extLst>
                    <a:ext uri="{FF2B5EF4-FFF2-40B4-BE49-F238E27FC236}">
                      <a16:creationId xmlns:a16="http://schemas.microsoft.com/office/drawing/2014/main" id="{376112C9-0EA3-472C-A36D-CD855172129F}"/>
                    </a:ext>
                  </a:extLst>
                </p:cNvPr>
                <p:cNvSpPr txBox="1">
                  <a:spLocks noRot="1" noChangeAspect="1" noMove="1" noResize="1" noEditPoints="1" noAdjustHandles="1" noChangeArrowheads="1" noChangeShapeType="1" noTextEdit="1"/>
                </p:cNvSpPr>
                <p:nvPr/>
              </p:nvSpPr>
              <p:spPr>
                <a:xfrm>
                  <a:off x="3136312" y="1835641"/>
                  <a:ext cx="625749" cy="584775"/>
                </a:xfrm>
                <a:prstGeom prst="rect">
                  <a:avLst/>
                </a:prstGeom>
                <a:blipFill>
                  <a:blip r:embed="rId1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76B8DC44-45EF-4272-881C-602E787FEC98}"/>
                    </a:ext>
                  </a:extLst>
                </p:cNvPr>
                <p:cNvSpPr txBox="1"/>
                <p:nvPr/>
              </p:nvSpPr>
              <p:spPr>
                <a:xfrm>
                  <a:off x="4465652" y="3108875"/>
                  <a:ext cx="67063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𝑥</m:t>
                                </m:r>
                              </m:sub>
                            </m:sSub>
                          </m:e>
                        </m:acc>
                      </m:oMath>
                    </m:oMathPara>
                  </a14:m>
                  <a:endParaRPr lang="en-CA" sz="3200" dirty="0">
                    <a:solidFill>
                      <a:schemeClr val="accent6">
                        <a:lumMod val="50000"/>
                      </a:schemeClr>
                    </a:solidFill>
                  </a:endParaRPr>
                </a:p>
              </p:txBody>
            </p:sp>
          </mc:Choice>
          <mc:Fallback xmlns="">
            <p:sp>
              <p:nvSpPr>
                <p:cNvPr id="77" name="TextBox 76">
                  <a:extLst>
                    <a:ext uri="{FF2B5EF4-FFF2-40B4-BE49-F238E27FC236}">
                      <a16:creationId xmlns:a16="http://schemas.microsoft.com/office/drawing/2014/main" id="{B24F1B54-2D57-48E7-B34E-C566582273AA}"/>
                    </a:ext>
                  </a:extLst>
                </p:cNvPr>
                <p:cNvSpPr txBox="1">
                  <a:spLocks noRot="1" noChangeAspect="1" noMove="1" noResize="1" noEditPoints="1" noAdjustHandles="1" noChangeArrowheads="1" noChangeShapeType="1" noTextEdit="1"/>
                </p:cNvSpPr>
                <p:nvPr/>
              </p:nvSpPr>
              <p:spPr>
                <a:xfrm>
                  <a:off x="4465652" y="3108875"/>
                  <a:ext cx="670633" cy="584775"/>
                </a:xfrm>
                <a:prstGeom prst="rect">
                  <a:avLst/>
                </a:prstGeom>
                <a:blipFill>
                  <a:blip r:embed="rId16"/>
                  <a:stretch>
                    <a:fillRect/>
                  </a:stretch>
                </a:blipFill>
              </p:spPr>
              <p:txBody>
                <a:bodyPr/>
                <a:lstStyle/>
                <a:p>
                  <a:r>
                    <a:rPr lang="en-CA">
                      <a:noFill/>
                    </a:rPr>
                    <a:t> </a:t>
                  </a:r>
                </a:p>
              </p:txBody>
            </p:sp>
          </mc:Fallback>
        </mc:AlternateContent>
      </p:grpSp>
      <p:grpSp>
        <p:nvGrpSpPr>
          <p:cNvPr id="114" name="Group 113">
            <a:extLst>
              <a:ext uri="{FF2B5EF4-FFF2-40B4-BE49-F238E27FC236}">
                <a16:creationId xmlns:a16="http://schemas.microsoft.com/office/drawing/2014/main" id="{BD903A61-78DC-4491-BD45-FCB8659DDBB1}"/>
              </a:ext>
            </a:extLst>
          </p:cNvPr>
          <p:cNvGrpSpPr/>
          <p:nvPr/>
        </p:nvGrpSpPr>
        <p:grpSpPr>
          <a:xfrm>
            <a:off x="2302244" y="1941007"/>
            <a:ext cx="1999973" cy="1858009"/>
            <a:chOff x="3136312" y="1835641"/>
            <a:chExt cx="1999973" cy="1858009"/>
          </a:xfrm>
        </p:grpSpPr>
        <p:cxnSp>
          <p:nvCxnSpPr>
            <p:cNvPr id="115" name="Straight Arrow Connector 114">
              <a:extLst>
                <a:ext uri="{FF2B5EF4-FFF2-40B4-BE49-F238E27FC236}">
                  <a16:creationId xmlns:a16="http://schemas.microsoft.com/office/drawing/2014/main" id="{352A5B49-5BC1-4AD3-8235-A54A248AE3A0}"/>
                </a:ext>
              </a:extLst>
            </p:cNvPr>
            <p:cNvCxnSpPr>
              <a:cxnSpLocks/>
            </p:cNvCxnSpPr>
            <p:nvPr/>
          </p:nvCxnSpPr>
          <p:spPr>
            <a:xfrm>
              <a:off x="3448050" y="3462840"/>
              <a:ext cx="104775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a:extLst>
                <a:ext uri="{FF2B5EF4-FFF2-40B4-BE49-F238E27FC236}">
                  <a16:creationId xmlns:a16="http://schemas.microsoft.com/office/drawing/2014/main" id="{B31F97A4-8FDE-426C-818A-009181A45432}"/>
                </a:ext>
              </a:extLst>
            </p:cNvPr>
            <p:cNvCxnSpPr>
              <a:cxnSpLocks/>
            </p:cNvCxnSpPr>
            <p:nvPr/>
          </p:nvCxnSpPr>
          <p:spPr>
            <a:xfrm flipV="1">
              <a:off x="3454767" y="2423160"/>
              <a:ext cx="0" cy="104870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8933B772-17A0-4BBE-A2C5-6389720343C0}"/>
                    </a:ext>
                  </a:extLst>
                </p:cNvPr>
                <p:cNvSpPr txBox="1"/>
                <p:nvPr/>
              </p:nvSpPr>
              <p:spPr>
                <a:xfrm>
                  <a:off x="3136312" y="1835641"/>
                  <a:ext cx="6257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𝑡</m:t>
                                </m:r>
                              </m:sub>
                            </m:sSub>
                          </m:e>
                        </m:acc>
                      </m:oMath>
                    </m:oMathPara>
                  </a14:m>
                  <a:endParaRPr lang="en-CA" sz="3200" dirty="0">
                    <a:solidFill>
                      <a:schemeClr val="accent6">
                        <a:lumMod val="50000"/>
                      </a:schemeClr>
                    </a:solidFill>
                  </a:endParaRPr>
                </a:p>
              </p:txBody>
            </p:sp>
          </mc:Choice>
          <mc:Fallback xmlns="">
            <p:sp>
              <p:nvSpPr>
                <p:cNvPr id="81" name="TextBox 80">
                  <a:extLst>
                    <a:ext uri="{FF2B5EF4-FFF2-40B4-BE49-F238E27FC236}">
                      <a16:creationId xmlns:a16="http://schemas.microsoft.com/office/drawing/2014/main" id="{F2AFC5E6-E441-4F64-A206-D1C2D9133598}"/>
                    </a:ext>
                  </a:extLst>
                </p:cNvPr>
                <p:cNvSpPr txBox="1">
                  <a:spLocks noRot="1" noChangeAspect="1" noMove="1" noResize="1" noEditPoints="1" noAdjustHandles="1" noChangeArrowheads="1" noChangeShapeType="1" noTextEdit="1"/>
                </p:cNvSpPr>
                <p:nvPr/>
              </p:nvSpPr>
              <p:spPr>
                <a:xfrm>
                  <a:off x="3136312" y="1835641"/>
                  <a:ext cx="625749" cy="584775"/>
                </a:xfrm>
                <a:prstGeom prst="rect">
                  <a:avLst/>
                </a:prstGeom>
                <a:blipFill>
                  <a:blip r:embed="rId1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23E969CE-EE1D-4969-9659-7AD2D79886B3}"/>
                    </a:ext>
                  </a:extLst>
                </p:cNvPr>
                <p:cNvSpPr txBox="1"/>
                <p:nvPr/>
              </p:nvSpPr>
              <p:spPr>
                <a:xfrm>
                  <a:off x="4465652" y="3108875"/>
                  <a:ext cx="67063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𝑥</m:t>
                                </m:r>
                              </m:sub>
                            </m:sSub>
                          </m:e>
                        </m:acc>
                      </m:oMath>
                    </m:oMathPara>
                  </a14:m>
                  <a:endParaRPr lang="en-CA" sz="3200" dirty="0">
                    <a:solidFill>
                      <a:schemeClr val="accent6">
                        <a:lumMod val="50000"/>
                      </a:schemeClr>
                    </a:solidFill>
                  </a:endParaRPr>
                </a:p>
              </p:txBody>
            </p:sp>
          </mc:Choice>
          <mc:Fallback xmlns="">
            <p:sp>
              <p:nvSpPr>
                <p:cNvPr id="82" name="TextBox 81">
                  <a:extLst>
                    <a:ext uri="{FF2B5EF4-FFF2-40B4-BE49-F238E27FC236}">
                      <a16:creationId xmlns:a16="http://schemas.microsoft.com/office/drawing/2014/main" id="{DA2DC982-316B-4799-B60F-395BF5EA0283}"/>
                    </a:ext>
                  </a:extLst>
                </p:cNvPr>
                <p:cNvSpPr txBox="1">
                  <a:spLocks noRot="1" noChangeAspect="1" noMove="1" noResize="1" noEditPoints="1" noAdjustHandles="1" noChangeArrowheads="1" noChangeShapeType="1" noTextEdit="1"/>
                </p:cNvSpPr>
                <p:nvPr/>
              </p:nvSpPr>
              <p:spPr>
                <a:xfrm>
                  <a:off x="4465652" y="3108875"/>
                  <a:ext cx="670633" cy="584775"/>
                </a:xfrm>
                <a:prstGeom prst="rect">
                  <a:avLst/>
                </a:prstGeom>
                <a:blipFill>
                  <a:blip r:embed="rId18"/>
                  <a:stretch>
                    <a:fillRect/>
                  </a:stretch>
                </a:blipFill>
              </p:spPr>
              <p:txBody>
                <a:bodyPr/>
                <a:lstStyle/>
                <a:p>
                  <a:r>
                    <a:rPr lang="en-CA">
                      <a:noFill/>
                    </a:rPr>
                    <a:t> </a:t>
                  </a:r>
                </a:p>
              </p:txBody>
            </p:sp>
          </mc:Fallback>
        </mc:AlternateContent>
      </p:grpSp>
      <p:grpSp>
        <p:nvGrpSpPr>
          <p:cNvPr id="119" name="Group 118">
            <a:extLst>
              <a:ext uri="{FF2B5EF4-FFF2-40B4-BE49-F238E27FC236}">
                <a16:creationId xmlns:a16="http://schemas.microsoft.com/office/drawing/2014/main" id="{49C12DA3-0EEE-40A1-B1B8-A47DEB53243F}"/>
              </a:ext>
            </a:extLst>
          </p:cNvPr>
          <p:cNvGrpSpPr/>
          <p:nvPr/>
        </p:nvGrpSpPr>
        <p:grpSpPr>
          <a:xfrm>
            <a:off x="246138" y="-113490"/>
            <a:ext cx="1999973" cy="1858009"/>
            <a:chOff x="3136312" y="1835641"/>
            <a:chExt cx="1999973" cy="1858009"/>
          </a:xfrm>
        </p:grpSpPr>
        <p:cxnSp>
          <p:nvCxnSpPr>
            <p:cNvPr id="120" name="Straight Arrow Connector 119">
              <a:extLst>
                <a:ext uri="{FF2B5EF4-FFF2-40B4-BE49-F238E27FC236}">
                  <a16:creationId xmlns:a16="http://schemas.microsoft.com/office/drawing/2014/main" id="{A3EF4DBF-E431-450D-8BA1-08F531350AD4}"/>
                </a:ext>
              </a:extLst>
            </p:cNvPr>
            <p:cNvCxnSpPr>
              <a:cxnSpLocks/>
            </p:cNvCxnSpPr>
            <p:nvPr/>
          </p:nvCxnSpPr>
          <p:spPr>
            <a:xfrm>
              <a:off x="3448050" y="3462840"/>
              <a:ext cx="104775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21" name="Straight Arrow Connector 120">
              <a:extLst>
                <a:ext uri="{FF2B5EF4-FFF2-40B4-BE49-F238E27FC236}">
                  <a16:creationId xmlns:a16="http://schemas.microsoft.com/office/drawing/2014/main" id="{9B731C7A-93D4-43E3-B36C-6450FD662A87}"/>
                </a:ext>
              </a:extLst>
            </p:cNvPr>
            <p:cNvCxnSpPr>
              <a:cxnSpLocks/>
            </p:cNvCxnSpPr>
            <p:nvPr/>
          </p:nvCxnSpPr>
          <p:spPr>
            <a:xfrm flipV="1">
              <a:off x="3454767" y="2423160"/>
              <a:ext cx="0" cy="104870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B03FA424-5E53-4AC2-B09A-4F0AB938F425}"/>
                    </a:ext>
                  </a:extLst>
                </p:cNvPr>
                <p:cNvSpPr txBox="1"/>
                <p:nvPr/>
              </p:nvSpPr>
              <p:spPr>
                <a:xfrm>
                  <a:off x="3136312" y="1835641"/>
                  <a:ext cx="6257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𝑡</m:t>
                                </m:r>
                              </m:sub>
                            </m:sSub>
                          </m:e>
                        </m:acc>
                      </m:oMath>
                    </m:oMathPara>
                  </a14:m>
                  <a:endParaRPr lang="en-CA" sz="3200" dirty="0">
                    <a:solidFill>
                      <a:schemeClr val="accent6">
                        <a:lumMod val="50000"/>
                      </a:schemeClr>
                    </a:solidFill>
                  </a:endParaRPr>
                </a:p>
              </p:txBody>
            </p:sp>
          </mc:Choice>
          <mc:Fallback xmlns="">
            <p:sp>
              <p:nvSpPr>
                <p:cNvPr id="76" name="TextBox 75">
                  <a:extLst>
                    <a:ext uri="{FF2B5EF4-FFF2-40B4-BE49-F238E27FC236}">
                      <a16:creationId xmlns:a16="http://schemas.microsoft.com/office/drawing/2014/main" id="{376112C9-0EA3-472C-A36D-CD855172129F}"/>
                    </a:ext>
                  </a:extLst>
                </p:cNvPr>
                <p:cNvSpPr txBox="1">
                  <a:spLocks noRot="1" noChangeAspect="1" noMove="1" noResize="1" noEditPoints="1" noAdjustHandles="1" noChangeArrowheads="1" noChangeShapeType="1" noTextEdit="1"/>
                </p:cNvSpPr>
                <p:nvPr/>
              </p:nvSpPr>
              <p:spPr>
                <a:xfrm>
                  <a:off x="3136312" y="1835641"/>
                  <a:ext cx="625749" cy="584775"/>
                </a:xfrm>
                <a:prstGeom prst="rect">
                  <a:avLst/>
                </a:prstGeom>
                <a:blipFill>
                  <a:blip r:embed="rId1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D2F99124-8D3C-45E8-B1A6-C80DB7FD8AFA}"/>
                    </a:ext>
                  </a:extLst>
                </p:cNvPr>
                <p:cNvSpPr txBox="1"/>
                <p:nvPr/>
              </p:nvSpPr>
              <p:spPr>
                <a:xfrm>
                  <a:off x="4465652" y="3108875"/>
                  <a:ext cx="67063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𝑥</m:t>
                                </m:r>
                              </m:sub>
                            </m:sSub>
                          </m:e>
                        </m:acc>
                      </m:oMath>
                    </m:oMathPara>
                  </a14:m>
                  <a:endParaRPr lang="en-CA" sz="3200" dirty="0">
                    <a:solidFill>
                      <a:schemeClr val="accent6">
                        <a:lumMod val="50000"/>
                      </a:schemeClr>
                    </a:solidFill>
                  </a:endParaRPr>
                </a:p>
              </p:txBody>
            </p:sp>
          </mc:Choice>
          <mc:Fallback xmlns="">
            <p:sp>
              <p:nvSpPr>
                <p:cNvPr id="77" name="TextBox 76">
                  <a:extLst>
                    <a:ext uri="{FF2B5EF4-FFF2-40B4-BE49-F238E27FC236}">
                      <a16:creationId xmlns:a16="http://schemas.microsoft.com/office/drawing/2014/main" id="{B24F1B54-2D57-48E7-B34E-C566582273AA}"/>
                    </a:ext>
                  </a:extLst>
                </p:cNvPr>
                <p:cNvSpPr txBox="1">
                  <a:spLocks noRot="1" noChangeAspect="1" noMove="1" noResize="1" noEditPoints="1" noAdjustHandles="1" noChangeArrowheads="1" noChangeShapeType="1" noTextEdit="1"/>
                </p:cNvSpPr>
                <p:nvPr/>
              </p:nvSpPr>
              <p:spPr>
                <a:xfrm>
                  <a:off x="4465652" y="3108875"/>
                  <a:ext cx="670633" cy="584775"/>
                </a:xfrm>
                <a:prstGeom prst="rect">
                  <a:avLst/>
                </a:prstGeom>
                <a:blipFill>
                  <a:blip r:embed="rId16"/>
                  <a:stretch>
                    <a:fillRect/>
                  </a:stretch>
                </a:blipFill>
              </p:spPr>
              <p:txBody>
                <a:bodyPr/>
                <a:lstStyle/>
                <a:p>
                  <a:r>
                    <a:rPr lang="en-CA">
                      <a:noFill/>
                    </a:rPr>
                    <a:t> </a:t>
                  </a:r>
                </a:p>
              </p:txBody>
            </p:sp>
          </mc:Fallback>
        </mc:AlternateContent>
      </p:grpSp>
      <p:grpSp>
        <p:nvGrpSpPr>
          <p:cNvPr id="124" name="Group 123">
            <a:extLst>
              <a:ext uri="{FF2B5EF4-FFF2-40B4-BE49-F238E27FC236}">
                <a16:creationId xmlns:a16="http://schemas.microsoft.com/office/drawing/2014/main" id="{8D0A7C87-471F-4753-9B6E-58E86235E84E}"/>
              </a:ext>
            </a:extLst>
          </p:cNvPr>
          <p:cNvGrpSpPr/>
          <p:nvPr/>
        </p:nvGrpSpPr>
        <p:grpSpPr>
          <a:xfrm>
            <a:off x="2299002" y="-113490"/>
            <a:ext cx="1999973" cy="1858009"/>
            <a:chOff x="3136312" y="1835641"/>
            <a:chExt cx="1999973" cy="1858009"/>
          </a:xfrm>
        </p:grpSpPr>
        <p:cxnSp>
          <p:nvCxnSpPr>
            <p:cNvPr id="125" name="Straight Arrow Connector 124">
              <a:extLst>
                <a:ext uri="{FF2B5EF4-FFF2-40B4-BE49-F238E27FC236}">
                  <a16:creationId xmlns:a16="http://schemas.microsoft.com/office/drawing/2014/main" id="{02870CBB-FC58-4457-9DF9-43C81C27CCB8}"/>
                </a:ext>
              </a:extLst>
            </p:cNvPr>
            <p:cNvCxnSpPr>
              <a:cxnSpLocks/>
            </p:cNvCxnSpPr>
            <p:nvPr/>
          </p:nvCxnSpPr>
          <p:spPr>
            <a:xfrm>
              <a:off x="3448050" y="3462840"/>
              <a:ext cx="104775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26" name="Straight Arrow Connector 125">
              <a:extLst>
                <a:ext uri="{FF2B5EF4-FFF2-40B4-BE49-F238E27FC236}">
                  <a16:creationId xmlns:a16="http://schemas.microsoft.com/office/drawing/2014/main" id="{77EE1CC8-5026-4E67-90C4-FD6B0A5EF1DF}"/>
                </a:ext>
              </a:extLst>
            </p:cNvPr>
            <p:cNvCxnSpPr>
              <a:cxnSpLocks/>
            </p:cNvCxnSpPr>
            <p:nvPr/>
          </p:nvCxnSpPr>
          <p:spPr>
            <a:xfrm flipV="1">
              <a:off x="3454767" y="2423160"/>
              <a:ext cx="0" cy="104870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A6C5760E-6C7A-494B-BFB8-AB0567610EE1}"/>
                    </a:ext>
                  </a:extLst>
                </p:cNvPr>
                <p:cNvSpPr txBox="1"/>
                <p:nvPr/>
              </p:nvSpPr>
              <p:spPr>
                <a:xfrm>
                  <a:off x="3136312" y="1835641"/>
                  <a:ext cx="6257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𝑡</m:t>
                                </m:r>
                              </m:sub>
                            </m:sSub>
                          </m:e>
                        </m:acc>
                      </m:oMath>
                    </m:oMathPara>
                  </a14:m>
                  <a:endParaRPr lang="en-CA" sz="3200" dirty="0">
                    <a:solidFill>
                      <a:schemeClr val="accent6">
                        <a:lumMod val="50000"/>
                      </a:schemeClr>
                    </a:solidFill>
                  </a:endParaRPr>
                </a:p>
              </p:txBody>
            </p:sp>
          </mc:Choice>
          <mc:Fallback xmlns="">
            <p:sp>
              <p:nvSpPr>
                <p:cNvPr id="81" name="TextBox 80">
                  <a:extLst>
                    <a:ext uri="{FF2B5EF4-FFF2-40B4-BE49-F238E27FC236}">
                      <a16:creationId xmlns:a16="http://schemas.microsoft.com/office/drawing/2014/main" id="{F2AFC5E6-E441-4F64-A206-D1C2D9133598}"/>
                    </a:ext>
                  </a:extLst>
                </p:cNvPr>
                <p:cNvSpPr txBox="1">
                  <a:spLocks noRot="1" noChangeAspect="1" noMove="1" noResize="1" noEditPoints="1" noAdjustHandles="1" noChangeArrowheads="1" noChangeShapeType="1" noTextEdit="1"/>
                </p:cNvSpPr>
                <p:nvPr/>
              </p:nvSpPr>
              <p:spPr>
                <a:xfrm>
                  <a:off x="3136312" y="1835641"/>
                  <a:ext cx="625749" cy="584775"/>
                </a:xfrm>
                <a:prstGeom prst="rect">
                  <a:avLst/>
                </a:prstGeom>
                <a:blipFill>
                  <a:blip r:embed="rId1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107B3A26-9AA5-473A-A092-7BA6C8CD27D7}"/>
                    </a:ext>
                  </a:extLst>
                </p:cNvPr>
                <p:cNvSpPr txBox="1"/>
                <p:nvPr/>
              </p:nvSpPr>
              <p:spPr>
                <a:xfrm>
                  <a:off x="4465652" y="3108875"/>
                  <a:ext cx="67063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2060"/>
                                </a:solidFill>
                                <a:latin typeface="Cambria Math" panose="02040503050406030204" pitchFamily="18" charset="0"/>
                              </a:rPr>
                            </m:ctrlPr>
                          </m:accPr>
                          <m:e>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𝑒</m:t>
                                </m:r>
                              </m:e>
                              <m:sub>
                                <m:r>
                                  <a:rPr lang="en-US" sz="3200" b="0" i="1" smtClean="0">
                                    <a:solidFill>
                                      <a:srgbClr val="002060"/>
                                    </a:solidFill>
                                    <a:latin typeface="Cambria Math" panose="02040503050406030204" pitchFamily="18" charset="0"/>
                                  </a:rPr>
                                  <m:t>𝑥</m:t>
                                </m:r>
                              </m:sub>
                            </m:sSub>
                          </m:e>
                        </m:acc>
                      </m:oMath>
                    </m:oMathPara>
                  </a14:m>
                  <a:endParaRPr lang="en-CA" sz="3200" dirty="0">
                    <a:solidFill>
                      <a:schemeClr val="accent6">
                        <a:lumMod val="50000"/>
                      </a:schemeClr>
                    </a:solidFill>
                  </a:endParaRPr>
                </a:p>
              </p:txBody>
            </p:sp>
          </mc:Choice>
          <mc:Fallback xmlns="">
            <p:sp>
              <p:nvSpPr>
                <p:cNvPr id="82" name="TextBox 81">
                  <a:extLst>
                    <a:ext uri="{FF2B5EF4-FFF2-40B4-BE49-F238E27FC236}">
                      <a16:creationId xmlns:a16="http://schemas.microsoft.com/office/drawing/2014/main" id="{DA2DC982-316B-4799-B60F-395BF5EA0283}"/>
                    </a:ext>
                  </a:extLst>
                </p:cNvPr>
                <p:cNvSpPr txBox="1">
                  <a:spLocks noRot="1" noChangeAspect="1" noMove="1" noResize="1" noEditPoints="1" noAdjustHandles="1" noChangeArrowheads="1" noChangeShapeType="1" noTextEdit="1"/>
                </p:cNvSpPr>
                <p:nvPr/>
              </p:nvSpPr>
              <p:spPr>
                <a:xfrm>
                  <a:off x="4465652" y="3108875"/>
                  <a:ext cx="670633" cy="584775"/>
                </a:xfrm>
                <a:prstGeom prst="rect">
                  <a:avLst/>
                </a:prstGeom>
                <a:blipFill>
                  <a:blip r:embed="rId18"/>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517F6A67-27D2-489F-BFC2-DB9C3C4842DB}"/>
                  </a:ext>
                </a:extLst>
              </p:cNvPr>
              <p:cNvSpPr txBox="1"/>
              <p:nvPr/>
            </p:nvSpPr>
            <p:spPr>
              <a:xfrm>
                <a:off x="0" y="3822210"/>
                <a:ext cx="4171950" cy="1519775"/>
              </a:xfrm>
              <a:prstGeom prst="rect">
                <a:avLst/>
              </a:prstGeom>
              <a:noFill/>
              <a:ln>
                <a:noFill/>
              </a:ln>
            </p:spPr>
            <p:txBody>
              <a:bodyPr wrap="square" rtlCol="0">
                <a:spAutoFit/>
              </a:bodyPr>
              <a:lstStyle/>
              <a:p>
                <a:pPr algn="ctr"/>
                <a14:m>
                  <m:oMath xmlns:m="http://schemas.openxmlformats.org/officeDocument/2006/math">
                    <m:acc>
                      <m:accPr>
                        <m:chr m:val="⃗"/>
                        <m:ctrlPr>
                          <a:rPr lang="en-US" sz="5400" i="1" smtClean="0">
                            <a:solidFill>
                              <a:srgbClr val="002060"/>
                            </a:solidFill>
                            <a:latin typeface="Cambria Math" panose="02040503050406030204" pitchFamily="18" charset="0"/>
                          </a:rPr>
                        </m:ctrlPr>
                      </m:accPr>
                      <m:e>
                        <m:sSub>
                          <m:sSubPr>
                            <m:ctrlPr>
                              <a:rPr lang="en-US" sz="5400" i="1">
                                <a:solidFill>
                                  <a:srgbClr val="002060"/>
                                </a:solidFill>
                                <a:latin typeface="Cambria Math" panose="02040503050406030204" pitchFamily="18" charset="0"/>
                              </a:rPr>
                            </m:ctrlPr>
                          </m:sSubPr>
                          <m:e>
                            <m:r>
                              <a:rPr lang="en-US" sz="5400" i="1">
                                <a:solidFill>
                                  <a:srgbClr val="002060"/>
                                </a:solidFill>
                                <a:latin typeface="Cambria Math" panose="02040503050406030204" pitchFamily="18" charset="0"/>
                              </a:rPr>
                              <m:t>𝑒</m:t>
                            </m:r>
                          </m:e>
                          <m:sub>
                            <m:r>
                              <a:rPr lang="en-US" sz="5400" b="0" i="1" smtClean="0">
                                <a:solidFill>
                                  <a:srgbClr val="002060"/>
                                </a:solidFill>
                                <a:latin typeface="Cambria Math" panose="02040503050406030204" pitchFamily="18" charset="0"/>
                              </a:rPr>
                              <m:t>𝑡</m:t>
                            </m:r>
                          </m:sub>
                        </m:sSub>
                      </m:e>
                    </m:acc>
                    <m:r>
                      <a:rPr lang="en-US" sz="5400" b="0" i="1" smtClean="0">
                        <a:solidFill>
                          <a:srgbClr val="002060"/>
                        </a:solidFill>
                        <a:latin typeface="Cambria Math" panose="02040503050406030204" pitchFamily="18" charset="0"/>
                      </a:rPr>
                      <m:t>  </m:t>
                    </m:r>
                    <m:acc>
                      <m:accPr>
                        <m:chr m:val="⃗"/>
                        <m:ctrlPr>
                          <a:rPr lang="en-US" sz="5400" b="0" i="1" smtClean="0">
                            <a:solidFill>
                              <a:srgbClr val="002060"/>
                            </a:solidFill>
                            <a:latin typeface="Cambria Math" panose="02040503050406030204" pitchFamily="18" charset="0"/>
                          </a:rPr>
                        </m:ctrlPr>
                      </m:accPr>
                      <m:e>
                        <m:sSub>
                          <m:sSubPr>
                            <m:ctrlPr>
                              <a:rPr lang="en-US" sz="5400" b="0" i="1" smtClean="0">
                                <a:solidFill>
                                  <a:srgbClr val="002060"/>
                                </a:solidFill>
                                <a:latin typeface="Cambria Math" panose="02040503050406030204" pitchFamily="18" charset="0"/>
                              </a:rPr>
                            </m:ctrlPr>
                          </m:sSubPr>
                          <m:e>
                            <m:r>
                              <a:rPr lang="en-US" sz="5400" b="0" i="1" smtClean="0">
                                <a:solidFill>
                                  <a:srgbClr val="002060"/>
                                </a:solidFill>
                                <a:latin typeface="Cambria Math" panose="02040503050406030204" pitchFamily="18" charset="0"/>
                              </a:rPr>
                              <m:t>𝑒</m:t>
                            </m:r>
                          </m:e>
                          <m:sub>
                            <m:r>
                              <a:rPr lang="en-US" sz="5400" b="0" i="1" smtClean="0">
                                <a:solidFill>
                                  <a:srgbClr val="002060"/>
                                </a:solidFill>
                                <a:latin typeface="Cambria Math" panose="02040503050406030204" pitchFamily="18" charset="0"/>
                              </a:rPr>
                              <m:t>𝑥</m:t>
                            </m:r>
                          </m:sub>
                        </m:sSub>
                      </m:e>
                    </m:acc>
                  </m:oMath>
                </a14:m>
                <a:r>
                  <a:rPr lang="en-US" sz="4000" dirty="0">
                    <a:solidFill>
                      <a:schemeClr val="tx1"/>
                    </a:solidFill>
                  </a:rPr>
                  <a:t> constant </a:t>
                </a:r>
                <a:br>
                  <a:rPr lang="en-US" sz="4000" dirty="0">
                    <a:solidFill>
                      <a:schemeClr val="tx1"/>
                    </a:solidFill>
                  </a:rPr>
                </a:br>
                <a:r>
                  <a:rPr lang="en-US" sz="4000" dirty="0">
                    <a:solidFill>
                      <a:schemeClr val="tx1"/>
                    </a:solidFill>
                  </a:rPr>
                  <a:t>for inertial frames.</a:t>
                </a:r>
                <a:endParaRPr lang="en-CA" sz="4000" dirty="0">
                  <a:solidFill>
                    <a:schemeClr val="tx1"/>
                  </a:solidFill>
                </a:endParaRPr>
              </a:p>
            </p:txBody>
          </p:sp>
        </mc:Choice>
        <mc:Fallback xmlns="">
          <p:sp>
            <p:nvSpPr>
              <p:cNvPr id="129" name="TextBox 128">
                <a:extLst>
                  <a:ext uri="{FF2B5EF4-FFF2-40B4-BE49-F238E27FC236}">
                    <a16:creationId xmlns:a16="http://schemas.microsoft.com/office/drawing/2014/main" id="{517F6A67-27D2-489F-BFC2-DB9C3C4842DB}"/>
                  </a:ext>
                </a:extLst>
              </p:cNvPr>
              <p:cNvSpPr txBox="1">
                <a:spLocks noRot="1" noChangeAspect="1" noMove="1" noResize="1" noEditPoints="1" noAdjustHandles="1" noChangeArrowheads="1" noChangeShapeType="1" noTextEdit="1"/>
              </p:cNvSpPr>
              <p:nvPr/>
            </p:nvSpPr>
            <p:spPr>
              <a:xfrm>
                <a:off x="0" y="3822210"/>
                <a:ext cx="4171950" cy="1519775"/>
              </a:xfrm>
              <a:prstGeom prst="rect">
                <a:avLst/>
              </a:prstGeom>
              <a:blipFill>
                <a:blip r:embed="rId19"/>
                <a:stretch>
                  <a:fillRect l="-3070" r="-3216" b="-16466"/>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C2E943EC-6916-413B-9CD8-276CC83B5262}"/>
                  </a:ext>
                </a:extLst>
              </p:cNvPr>
              <p:cNvSpPr txBox="1"/>
              <p:nvPr/>
            </p:nvSpPr>
            <p:spPr>
              <a:xfrm>
                <a:off x="95249" y="5401352"/>
                <a:ext cx="4084075" cy="1361398"/>
              </a:xfrm>
              <a:prstGeom prst="rect">
                <a:avLst/>
              </a:prstGeom>
              <a:noFill/>
              <a:ln>
                <a:noFill/>
              </a:ln>
            </p:spPr>
            <p:txBody>
              <a:bodyPr wrap="square" rtlCol="0">
                <a:spAutoFit/>
              </a:bodyPr>
              <a:lstStyle/>
              <a:p>
                <a:pPr algn="ctr"/>
                <a14:m>
                  <m:oMath xmlns:m="http://schemas.openxmlformats.org/officeDocument/2006/math">
                    <m:f>
                      <m:fPr>
                        <m:ctrlPr>
                          <a:rPr lang="en-US" sz="5400" b="0" i="1" smtClean="0">
                            <a:solidFill>
                              <a:schemeClr val="tx1"/>
                            </a:solidFill>
                            <a:latin typeface="Cambria Math" panose="02040503050406030204" pitchFamily="18" charset="0"/>
                          </a:rPr>
                        </m:ctrlPr>
                      </m:fPr>
                      <m:num>
                        <m:r>
                          <a:rPr lang="en-US" sz="5400" b="0" i="1" smtClean="0">
                            <a:solidFill>
                              <a:schemeClr val="tx1"/>
                            </a:solidFill>
                            <a:latin typeface="Cambria Math" panose="02040503050406030204" pitchFamily="18" charset="0"/>
                          </a:rPr>
                          <m:t>𝑑</m:t>
                        </m:r>
                        <m:acc>
                          <m:accPr>
                            <m:chr m:val="⃗"/>
                            <m:ctrlPr>
                              <a:rPr lang="en-US" sz="5400" i="1" smtClean="0">
                                <a:solidFill>
                                  <a:srgbClr val="002060"/>
                                </a:solidFill>
                                <a:latin typeface="Cambria Math" panose="02040503050406030204" pitchFamily="18" charset="0"/>
                              </a:rPr>
                            </m:ctrlPr>
                          </m:accPr>
                          <m:e>
                            <m:sSub>
                              <m:sSubPr>
                                <m:ctrlPr>
                                  <a:rPr lang="en-US" sz="5400" i="1">
                                    <a:solidFill>
                                      <a:srgbClr val="002060"/>
                                    </a:solidFill>
                                    <a:latin typeface="Cambria Math" panose="02040503050406030204" pitchFamily="18" charset="0"/>
                                  </a:rPr>
                                </m:ctrlPr>
                              </m:sSubPr>
                              <m:e>
                                <m:r>
                                  <a:rPr lang="en-US" sz="5400" i="1">
                                    <a:solidFill>
                                      <a:srgbClr val="002060"/>
                                    </a:solidFill>
                                    <a:latin typeface="Cambria Math" panose="02040503050406030204" pitchFamily="18" charset="0"/>
                                  </a:rPr>
                                  <m:t>𝑒</m:t>
                                </m:r>
                              </m:e>
                              <m:sub>
                                <m:r>
                                  <a:rPr lang="en-US" sz="5400" i="1">
                                    <a:solidFill>
                                      <a:srgbClr val="002060"/>
                                    </a:solidFill>
                                    <a:latin typeface="Cambria Math" panose="02040503050406030204" pitchFamily="18" charset="0"/>
                                  </a:rPr>
                                  <m:t>𝑡</m:t>
                                </m:r>
                              </m:sub>
                            </m:sSub>
                          </m:e>
                        </m:acc>
                      </m:num>
                      <m:den>
                        <m:r>
                          <a:rPr lang="en-US" sz="5400" b="0" i="1" smtClean="0">
                            <a:solidFill>
                              <a:schemeClr val="tx1"/>
                            </a:solidFill>
                            <a:latin typeface="Cambria Math" panose="02040503050406030204" pitchFamily="18" charset="0"/>
                          </a:rPr>
                          <m:t>𝑑</m:t>
                        </m:r>
                        <m:r>
                          <a:rPr lang="en-US" sz="5400" b="0" i="1" smtClean="0">
                            <a:solidFill>
                              <a:srgbClr val="FFC000"/>
                            </a:solidFill>
                            <a:latin typeface="Cambria Math" panose="02040503050406030204" pitchFamily="18" charset="0"/>
                          </a:rPr>
                          <m:t>𝜏</m:t>
                        </m:r>
                      </m:den>
                    </m:f>
                    <m:r>
                      <a:rPr lang="en-US" sz="5400" b="0" i="1" smtClean="0">
                        <a:solidFill>
                          <a:schemeClr val="tx1"/>
                        </a:solidFill>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𝑑</m:t>
                        </m:r>
                        <m:acc>
                          <m:accPr>
                            <m:chr m:val="⃗"/>
                            <m:ctrlPr>
                              <a:rPr lang="en-US" sz="5400" i="1" smtClean="0">
                                <a:solidFill>
                                  <a:srgbClr val="002060"/>
                                </a:solidFill>
                                <a:latin typeface="Cambria Math" panose="02040503050406030204" pitchFamily="18" charset="0"/>
                              </a:rPr>
                            </m:ctrlPr>
                          </m:accPr>
                          <m:e>
                            <m:sSub>
                              <m:sSubPr>
                                <m:ctrlPr>
                                  <a:rPr lang="en-US" sz="5400" i="1">
                                    <a:solidFill>
                                      <a:srgbClr val="002060"/>
                                    </a:solidFill>
                                    <a:latin typeface="Cambria Math" panose="02040503050406030204" pitchFamily="18" charset="0"/>
                                  </a:rPr>
                                </m:ctrlPr>
                              </m:sSubPr>
                              <m:e>
                                <m:r>
                                  <a:rPr lang="en-US" sz="5400" i="1">
                                    <a:solidFill>
                                      <a:srgbClr val="002060"/>
                                    </a:solidFill>
                                    <a:latin typeface="Cambria Math" panose="02040503050406030204" pitchFamily="18" charset="0"/>
                                  </a:rPr>
                                  <m:t>𝑒</m:t>
                                </m:r>
                              </m:e>
                              <m:sub>
                                <m:r>
                                  <a:rPr lang="en-US" sz="5400" b="0" i="1" smtClean="0">
                                    <a:solidFill>
                                      <a:srgbClr val="002060"/>
                                    </a:solidFill>
                                    <a:latin typeface="Cambria Math" panose="02040503050406030204" pitchFamily="18" charset="0"/>
                                  </a:rPr>
                                  <m:t>𝑥</m:t>
                                </m:r>
                              </m:sub>
                            </m:sSub>
                          </m:e>
                        </m:acc>
                      </m:num>
                      <m:den>
                        <m:r>
                          <a:rPr lang="en-US" sz="5400" i="1">
                            <a:latin typeface="Cambria Math" panose="02040503050406030204" pitchFamily="18" charset="0"/>
                          </a:rPr>
                          <m:t>𝑑</m:t>
                        </m:r>
                        <m:r>
                          <a:rPr lang="en-US" sz="5400" i="1">
                            <a:solidFill>
                              <a:srgbClr val="FFC000"/>
                            </a:solidFill>
                            <a:latin typeface="Cambria Math" panose="02040503050406030204" pitchFamily="18" charset="0"/>
                          </a:rPr>
                          <m:t>𝜏</m:t>
                        </m:r>
                      </m:den>
                    </m:f>
                    <m:r>
                      <a:rPr lang="en-US" sz="5400" b="0" i="1" smtClean="0">
                        <a:solidFill>
                          <a:schemeClr val="tx1"/>
                        </a:solidFill>
                        <a:latin typeface="Cambria Math" panose="02040503050406030204" pitchFamily="18" charset="0"/>
                      </a:rPr>
                      <m:t>=0</m:t>
                    </m:r>
                  </m:oMath>
                </a14:m>
                <a:r>
                  <a:rPr lang="en-CA" sz="4000" dirty="0">
                    <a:solidFill>
                      <a:schemeClr val="tx1"/>
                    </a:solidFill>
                  </a:rPr>
                  <a:t> </a:t>
                </a:r>
              </a:p>
            </p:txBody>
          </p:sp>
        </mc:Choice>
        <mc:Fallback xmlns="">
          <p:sp>
            <p:nvSpPr>
              <p:cNvPr id="130" name="TextBox 129">
                <a:extLst>
                  <a:ext uri="{FF2B5EF4-FFF2-40B4-BE49-F238E27FC236}">
                    <a16:creationId xmlns:a16="http://schemas.microsoft.com/office/drawing/2014/main" id="{C2E943EC-6916-413B-9CD8-276CC83B5262}"/>
                  </a:ext>
                </a:extLst>
              </p:cNvPr>
              <p:cNvSpPr txBox="1">
                <a:spLocks noRot="1" noChangeAspect="1" noMove="1" noResize="1" noEditPoints="1" noAdjustHandles="1" noChangeArrowheads="1" noChangeShapeType="1" noTextEdit="1"/>
              </p:cNvSpPr>
              <p:nvPr/>
            </p:nvSpPr>
            <p:spPr>
              <a:xfrm>
                <a:off x="95249" y="5401352"/>
                <a:ext cx="4084075" cy="1361398"/>
              </a:xfrm>
              <a:prstGeom prst="rect">
                <a:avLst/>
              </a:prstGeom>
              <a:blipFill>
                <a:blip r:embed="rId20"/>
                <a:stretch>
                  <a:fillRect/>
                </a:stretch>
              </a:blipFill>
              <a:ln>
                <a:noFill/>
              </a:ln>
            </p:spPr>
            <p:txBody>
              <a:bodyPr/>
              <a:lstStyle/>
              <a:p>
                <a:r>
                  <a:rPr lang="en-CA">
                    <a:noFill/>
                  </a:rPr>
                  <a:t> </a:t>
                </a:r>
              </a:p>
            </p:txBody>
          </p:sp>
        </mc:Fallback>
      </mc:AlternateContent>
      <p:grpSp>
        <p:nvGrpSpPr>
          <p:cNvPr id="12" name="Group 11">
            <a:extLst>
              <a:ext uri="{FF2B5EF4-FFF2-40B4-BE49-F238E27FC236}">
                <a16:creationId xmlns:a16="http://schemas.microsoft.com/office/drawing/2014/main" id="{D406CD94-E8B4-4AD2-AA46-A1D2E3C5DF7C}"/>
              </a:ext>
            </a:extLst>
          </p:cNvPr>
          <p:cNvGrpSpPr/>
          <p:nvPr/>
        </p:nvGrpSpPr>
        <p:grpSpPr>
          <a:xfrm>
            <a:off x="7350275" y="3890321"/>
            <a:ext cx="2155675" cy="1361429"/>
            <a:chOff x="7350275" y="3890321"/>
            <a:chExt cx="2155675" cy="1361429"/>
          </a:xfrm>
        </p:grpSpPr>
        <p:grpSp>
          <p:nvGrpSpPr>
            <p:cNvPr id="5" name="Group 4">
              <a:extLst>
                <a:ext uri="{FF2B5EF4-FFF2-40B4-BE49-F238E27FC236}">
                  <a16:creationId xmlns:a16="http://schemas.microsoft.com/office/drawing/2014/main" id="{DBEC3171-CA92-43E9-8E10-246F5CD0C9C8}"/>
                </a:ext>
              </a:extLst>
            </p:cNvPr>
            <p:cNvGrpSpPr/>
            <p:nvPr/>
          </p:nvGrpSpPr>
          <p:grpSpPr>
            <a:xfrm>
              <a:off x="8025132" y="4107241"/>
              <a:ext cx="877453" cy="878251"/>
              <a:chOff x="8025132" y="4126291"/>
              <a:chExt cx="877453" cy="878251"/>
            </a:xfrm>
          </p:grpSpPr>
          <p:cxnSp>
            <p:nvCxnSpPr>
              <p:cNvPr id="132" name="Straight Arrow Connector 131">
                <a:extLst>
                  <a:ext uri="{FF2B5EF4-FFF2-40B4-BE49-F238E27FC236}">
                    <a16:creationId xmlns:a16="http://schemas.microsoft.com/office/drawing/2014/main" id="{2CE3F97A-489B-4EEE-9E3D-94142800F9BC}"/>
                  </a:ext>
                </a:extLst>
              </p:cNvPr>
              <p:cNvCxnSpPr>
                <a:cxnSpLocks/>
              </p:cNvCxnSpPr>
              <p:nvPr/>
            </p:nvCxnSpPr>
            <p:spPr>
              <a:xfrm>
                <a:off x="8025132" y="4996985"/>
                <a:ext cx="877453" cy="0"/>
              </a:xfrm>
              <a:prstGeom prst="straightConnector1">
                <a:avLst/>
              </a:prstGeom>
              <a:ln w="1143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33" name="Straight Arrow Connector 132">
                <a:extLst>
                  <a:ext uri="{FF2B5EF4-FFF2-40B4-BE49-F238E27FC236}">
                    <a16:creationId xmlns:a16="http://schemas.microsoft.com/office/drawing/2014/main" id="{281779AE-9A4F-4676-B9C1-7A30C9CEE0A0}"/>
                  </a:ext>
                </a:extLst>
              </p:cNvPr>
              <p:cNvCxnSpPr>
                <a:cxnSpLocks/>
              </p:cNvCxnSpPr>
              <p:nvPr/>
            </p:nvCxnSpPr>
            <p:spPr>
              <a:xfrm flipV="1">
                <a:off x="8030758" y="4126291"/>
                <a:ext cx="0" cy="878251"/>
              </a:xfrm>
              <a:prstGeom prst="straightConnector1">
                <a:avLst/>
              </a:prstGeom>
              <a:ln w="1143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93178C79-B050-43DE-B505-A979E19E3368}"/>
                    </a:ext>
                  </a:extLst>
                </p:cNvPr>
                <p:cNvSpPr txBox="1"/>
                <p:nvPr/>
              </p:nvSpPr>
              <p:spPr>
                <a:xfrm>
                  <a:off x="8794208" y="4602470"/>
                  <a:ext cx="711742" cy="649280"/>
                </a:xfrm>
                <a:prstGeom prst="rect">
                  <a:avLst/>
                </a:prstGeom>
                <a:solidFill>
                  <a:schemeClr val="bg1"/>
                </a:solidFill>
                <a:effectLst>
                  <a:softEdge rad="127000"/>
                </a:effectLst>
              </p:spPr>
              <p:txBody>
                <a:bodyPr wrap="square" rtlCol="0">
                  <a:spAutoFit/>
                </a:bodyPr>
                <a:lstStyle/>
                <a:p>
                  <a:pPr algn="ctr"/>
                  <a14:m>
                    <m:oMath xmlns:m="http://schemas.openxmlformats.org/officeDocument/2006/math">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oMath>
                  </a14:m>
                  <a:r>
                    <a:rPr lang="x-IV_mathan" sz="3200" dirty="0">
                      <a:solidFill>
                        <a:srgbClr val="C00000"/>
                      </a:solidFill>
                    </a:rPr>
                    <a:t> </a:t>
                  </a:r>
                </a:p>
              </p:txBody>
            </p:sp>
          </mc:Choice>
          <mc:Fallback xmlns="">
            <p:sp>
              <p:nvSpPr>
                <p:cNvPr id="136" name="TextBox 135">
                  <a:extLst>
                    <a:ext uri="{FF2B5EF4-FFF2-40B4-BE49-F238E27FC236}">
                      <a16:creationId xmlns:a16="http://schemas.microsoft.com/office/drawing/2014/main" id="{93178C79-B050-43DE-B505-A979E19E3368}"/>
                    </a:ext>
                  </a:extLst>
                </p:cNvPr>
                <p:cNvSpPr txBox="1">
                  <a:spLocks noRot="1" noChangeAspect="1" noMove="1" noResize="1" noEditPoints="1" noAdjustHandles="1" noChangeArrowheads="1" noChangeShapeType="1" noTextEdit="1"/>
                </p:cNvSpPr>
                <p:nvPr/>
              </p:nvSpPr>
              <p:spPr>
                <a:xfrm>
                  <a:off x="8794208" y="4602470"/>
                  <a:ext cx="711742" cy="649280"/>
                </a:xfrm>
                <a:prstGeom prst="rect">
                  <a:avLst/>
                </a:prstGeom>
                <a:blipFill>
                  <a:blip r:embed="rId21"/>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AC2A5F29-96F0-469B-90BD-9BC3B75A43D6}"/>
                    </a:ext>
                  </a:extLst>
                </p:cNvPr>
                <p:cNvSpPr txBox="1"/>
                <p:nvPr/>
              </p:nvSpPr>
              <p:spPr>
                <a:xfrm>
                  <a:off x="7350275" y="3890321"/>
                  <a:ext cx="625748" cy="646652"/>
                </a:xfrm>
                <a:prstGeom prst="rect">
                  <a:avLst/>
                </a:prstGeom>
                <a:solidFill>
                  <a:schemeClr val="bg1"/>
                </a:solidFill>
                <a:effectLst>
                  <a:softEdge rad="127000"/>
                </a:effectLst>
              </p:spPr>
              <p:txBody>
                <a:bodyPr wrap="none" rtlCol="0">
                  <a:spAutoFit/>
                </a:bodyPr>
                <a:lstStyle/>
                <a:p>
                  <a:pPr algn="ctr"/>
                  <a14:m>
                    <m:oMath xmlns:m="http://schemas.openxmlformats.org/officeDocument/2006/math">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b="0" i="1" smtClean="0">
                                      <a:solidFill>
                                        <a:srgbClr val="C00000"/>
                                      </a:solidFill>
                                      <a:latin typeface="Cambria Math" panose="02040503050406030204" pitchFamily="18" charset="0"/>
                                    </a:rPr>
                                    <m:t>𝑡</m:t>
                                  </m:r>
                                </m:sub>
                              </m:sSub>
                            </m:e>
                          </m:acc>
                        </m:e>
                      </m:acc>
                    </m:oMath>
                  </a14:m>
                  <a:r>
                    <a:rPr lang="x-IV_mathan" sz="3200" dirty="0">
                      <a:solidFill>
                        <a:srgbClr val="C00000"/>
                      </a:solidFill>
                    </a:rPr>
                    <a:t> </a:t>
                  </a:r>
                </a:p>
              </p:txBody>
            </p:sp>
          </mc:Choice>
          <mc:Fallback xmlns="">
            <p:sp>
              <p:nvSpPr>
                <p:cNvPr id="147" name="TextBox 146">
                  <a:extLst>
                    <a:ext uri="{FF2B5EF4-FFF2-40B4-BE49-F238E27FC236}">
                      <a16:creationId xmlns:a16="http://schemas.microsoft.com/office/drawing/2014/main" id="{AC2A5F29-96F0-469B-90BD-9BC3B75A43D6}"/>
                    </a:ext>
                  </a:extLst>
                </p:cNvPr>
                <p:cNvSpPr txBox="1">
                  <a:spLocks noRot="1" noChangeAspect="1" noMove="1" noResize="1" noEditPoints="1" noAdjustHandles="1" noChangeArrowheads="1" noChangeShapeType="1" noTextEdit="1"/>
                </p:cNvSpPr>
                <p:nvPr/>
              </p:nvSpPr>
              <p:spPr>
                <a:xfrm>
                  <a:off x="7350275" y="3890321"/>
                  <a:ext cx="625748" cy="646652"/>
                </a:xfrm>
                <a:prstGeom prst="rect">
                  <a:avLst/>
                </a:prstGeom>
                <a:blipFill>
                  <a:blip r:embed="rId22"/>
                  <a:stretch>
                    <a:fillRect/>
                  </a:stretch>
                </a:blipFill>
                <a:effectLst>
                  <a:softEdge rad="127000"/>
                </a:effectLst>
              </p:spPr>
              <p:txBody>
                <a:bodyPr/>
                <a:lstStyle/>
                <a:p>
                  <a:r>
                    <a:rPr lang="en-CA">
                      <a:noFill/>
                    </a:rPr>
                    <a:t> </a:t>
                  </a:r>
                </a:p>
              </p:txBody>
            </p:sp>
          </mc:Fallback>
        </mc:AlternateContent>
      </p:grpSp>
      <p:grpSp>
        <p:nvGrpSpPr>
          <p:cNvPr id="13" name="Group 12">
            <a:extLst>
              <a:ext uri="{FF2B5EF4-FFF2-40B4-BE49-F238E27FC236}">
                <a16:creationId xmlns:a16="http://schemas.microsoft.com/office/drawing/2014/main" id="{187D98F7-0438-4787-8E23-2AA6C0212020}"/>
              </a:ext>
            </a:extLst>
          </p:cNvPr>
          <p:cNvGrpSpPr/>
          <p:nvPr/>
        </p:nvGrpSpPr>
        <p:grpSpPr>
          <a:xfrm>
            <a:off x="8093225" y="2709221"/>
            <a:ext cx="1488925" cy="1856729"/>
            <a:chOff x="8093225" y="2709221"/>
            <a:chExt cx="1488925" cy="1856729"/>
          </a:xfrm>
        </p:grpSpPr>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6DE65D90-7075-4CF8-A63D-0E5479C9DB47}"/>
                    </a:ext>
                  </a:extLst>
                </p:cNvPr>
                <p:cNvSpPr txBox="1"/>
                <p:nvPr/>
              </p:nvSpPr>
              <p:spPr>
                <a:xfrm>
                  <a:off x="8093225" y="2709221"/>
                  <a:ext cx="625748" cy="646652"/>
                </a:xfrm>
                <a:prstGeom prst="rect">
                  <a:avLst/>
                </a:prstGeom>
                <a:solidFill>
                  <a:schemeClr val="bg1"/>
                </a:solidFill>
                <a:effectLst>
                  <a:softEdge rad="127000"/>
                </a:effectLst>
              </p:spPr>
              <p:txBody>
                <a:bodyPr wrap="none" rtlCol="0">
                  <a:spAutoFit/>
                </a:bodyPr>
                <a:lstStyle/>
                <a:p>
                  <a:pPr algn="ctr"/>
                  <a14:m>
                    <m:oMath xmlns:m="http://schemas.openxmlformats.org/officeDocument/2006/math">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b="0" i="1" smtClean="0">
                                      <a:solidFill>
                                        <a:srgbClr val="C00000"/>
                                      </a:solidFill>
                                      <a:latin typeface="Cambria Math" panose="02040503050406030204" pitchFamily="18" charset="0"/>
                                    </a:rPr>
                                    <m:t>𝑡</m:t>
                                  </m:r>
                                </m:sub>
                              </m:sSub>
                            </m:e>
                          </m:acc>
                        </m:e>
                      </m:acc>
                    </m:oMath>
                  </a14:m>
                  <a:r>
                    <a:rPr lang="x-IV_mathan" sz="3200" dirty="0">
                      <a:solidFill>
                        <a:srgbClr val="C00000"/>
                      </a:solidFill>
                    </a:rPr>
                    <a:t> </a:t>
                  </a:r>
                </a:p>
              </p:txBody>
            </p:sp>
          </mc:Choice>
          <mc:Fallback xmlns="">
            <p:sp>
              <p:nvSpPr>
                <p:cNvPr id="137" name="TextBox 136">
                  <a:extLst>
                    <a:ext uri="{FF2B5EF4-FFF2-40B4-BE49-F238E27FC236}">
                      <a16:creationId xmlns:a16="http://schemas.microsoft.com/office/drawing/2014/main" id="{6DE65D90-7075-4CF8-A63D-0E5479C9DB47}"/>
                    </a:ext>
                  </a:extLst>
                </p:cNvPr>
                <p:cNvSpPr txBox="1">
                  <a:spLocks noRot="1" noChangeAspect="1" noMove="1" noResize="1" noEditPoints="1" noAdjustHandles="1" noChangeArrowheads="1" noChangeShapeType="1" noTextEdit="1"/>
                </p:cNvSpPr>
                <p:nvPr/>
              </p:nvSpPr>
              <p:spPr>
                <a:xfrm>
                  <a:off x="8093225" y="2709221"/>
                  <a:ext cx="625748" cy="646652"/>
                </a:xfrm>
                <a:prstGeom prst="rect">
                  <a:avLst/>
                </a:prstGeom>
                <a:blipFill>
                  <a:blip r:embed="rId23"/>
                  <a:stretch>
                    <a:fillRect/>
                  </a:stretch>
                </a:blipFill>
                <a:effectLst>
                  <a:softEdge rad="127000"/>
                </a:effectLst>
              </p:spPr>
              <p:txBody>
                <a:bodyPr/>
                <a:lstStyle/>
                <a:p>
                  <a:r>
                    <a:rPr lang="en-CA">
                      <a:noFill/>
                    </a:rPr>
                    <a:t> </a:t>
                  </a:r>
                </a:p>
              </p:txBody>
            </p:sp>
          </mc:Fallback>
        </mc:AlternateContent>
        <p:cxnSp>
          <p:nvCxnSpPr>
            <p:cNvPr id="142" name="Straight Arrow Connector 141">
              <a:extLst>
                <a:ext uri="{FF2B5EF4-FFF2-40B4-BE49-F238E27FC236}">
                  <a16:creationId xmlns:a16="http://schemas.microsoft.com/office/drawing/2014/main" id="{3A821070-CED8-495B-BB9E-F1A48DB23B42}"/>
                </a:ext>
              </a:extLst>
            </p:cNvPr>
            <p:cNvCxnSpPr>
              <a:cxnSpLocks/>
            </p:cNvCxnSpPr>
            <p:nvPr/>
          </p:nvCxnSpPr>
          <p:spPr>
            <a:xfrm flipV="1">
              <a:off x="8253732" y="3733800"/>
              <a:ext cx="985518" cy="444035"/>
            </a:xfrm>
            <a:prstGeom prst="straightConnector1">
              <a:avLst/>
            </a:prstGeom>
            <a:ln w="1143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44" name="Straight Arrow Connector 143">
              <a:extLst>
                <a:ext uri="{FF2B5EF4-FFF2-40B4-BE49-F238E27FC236}">
                  <a16:creationId xmlns:a16="http://schemas.microsoft.com/office/drawing/2014/main" id="{8D4AA36B-D6CF-44AC-9664-5553E08E0AA7}"/>
                </a:ext>
              </a:extLst>
            </p:cNvPr>
            <p:cNvCxnSpPr>
              <a:cxnSpLocks/>
            </p:cNvCxnSpPr>
            <p:nvPr/>
          </p:nvCxnSpPr>
          <p:spPr>
            <a:xfrm rot="5400000" flipH="1" flipV="1">
              <a:off x="7987033" y="3486150"/>
              <a:ext cx="985518" cy="444035"/>
            </a:xfrm>
            <a:prstGeom prst="straightConnector1">
              <a:avLst/>
            </a:prstGeom>
            <a:ln w="1143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6C30FE3E-B537-40DB-8C8A-F8236BE9B0A0}"/>
                    </a:ext>
                  </a:extLst>
                </p:cNvPr>
                <p:cNvSpPr txBox="1"/>
                <p:nvPr/>
              </p:nvSpPr>
              <p:spPr>
                <a:xfrm>
                  <a:off x="8870408" y="3916670"/>
                  <a:ext cx="711742" cy="649280"/>
                </a:xfrm>
                <a:prstGeom prst="rect">
                  <a:avLst/>
                </a:prstGeom>
                <a:solidFill>
                  <a:schemeClr val="bg1"/>
                </a:solidFill>
                <a:effectLst>
                  <a:softEdge rad="127000"/>
                </a:effectLst>
              </p:spPr>
              <p:txBody>
                <a:bodyPr wrap="square" rtlCol="0">
                  <a:spAutoFit/>
                </a:bodyPr>
                <a:lstStyle/>
                <a:p>
                  <a:pPr algn="ctr"/>
                  <a14:m>
                    <m:oMath xmlns:m="http://schemas.openxmlformats.org/officeDocument/2006/math">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oMath>
                  </a14:m>
                  <a:r>
                    <a:rPr lang="x-IV_mathan" sz="3200" dirty="0">
                      <a:solidFill>
                        <a:srgbClr val="C00000"/>
                      </a:solidFill>
                    </a:rPr>
                    <a:t> </a:t>
                  </a:r>
                </a:p>
              </p:txBody>
            </p:sp>
          </mc:Choice>
          <mc:Fallback xmlns="">
            <p:sp>
              <p:nvSpPr>
                <p:cNvPr id="150" name="TextBox 149">
                  <a:extLst>
                    <a:ext uri="{FF2B5EF4-FFF2-40B4-BE49-F238E27FC236}">
                      <a16:creationId xmlns:a16="http://schemas.microsoft.com/office/drawing/2014/main" id="{6C30FE3E-B537-40DB-8C8A-F8236BE9B0A0}"/>
                    </a:ext>
                  </a:extLst>
                </p:cNvPr>
                <p:cNvSpPr txBox="1">
                  <a:spLocks noRot="1" noChangeAspect="1" noMove="1" noResize="1" noEditPoints="1" noAdjustHandles="1" noChangeArrowheads="1" noChangeShapeType="1" noTextEdit="1"/>
                </p:cNvSpPr>
                <p:nvPr/>
              </p:nvSpPr>
              <p:spPr>
                <a:xfrm>
                  <a:off x="8870408" y="3916670"/>
                  <a:ext cx="711742" cy="649280"/>
                </a:xfrm>
                <a:prstGeom prst="rect">
                  <a:avLst/>
                </a:prstGeom>
                <a:blipFill>
                  <a:blip r:embed="rId24"/>
                  <a:stretch>
                    <a:fillRect/>
                  </a:stretch>
                </a:blipFill>
                <a:effectLst>
                  <a:softEdge rad="127000"/>
                </a:effectLst>
              </p:spPr>
              <p:txBody>
                <a:bodyPr/>
                <a:lstStyle/>
                <a:p>
                  <a:r>
                    <a:rPr lang="en-CA">
                      <a:noFill/>
                    </a:rPr>
                    <a:t> </a:t>
                  </a:r>
                </a:p>
              </p:txBody>
            </p:sp>
          </mc:Fallback>
        </mc:AlternateContent>
      </p:grpSp>
      <p:grpSp>
        <p:nvGrpSpPr>
          <p:cNvPr id="11" name="Group 10">
            <a:extLst>
              <a:ext uri="{FF2B5EF4-FFF2-40B4-BE49-F238E27FC236}">
                <a16:creationId xmlns:a16="http://schemas.microsoft.com/office/drawing/2014/main" id="{06882735-9AF6-4598-8E6A-6E68B46724BD}"/>
              </a:ext>
            </a:extLst>
          </p:cNvPr>
          <p:cNvGrpSpPr/>
          <p:nvPr/>
        </p:nvGrpSpPr>
        <p:grpSpPr>
          <a:xfrm>
            <a:off x="9312425" y="2671121"/>
            <a:ext cx="1793725" cy="2580629"/>
            <a:chOff x="9312425" y="2671121"/>
            <a:chExt cx="1793725" cy="2580629"/>
          </a:xfrm>
        </p:grpSpPr>
        <p:grpSp>
          <p:nvGrpSpPr>
            <p:cNvPr id="138" name="Group 137">
              <a:extLst>
                <a:ext uri="{FF2B5EF4-FFF2-40B4-BE49-F238E27FC236}">
                  <a16:creationId xmlns:a16="http://schemas.microsoft.com/office/drawing/2014/main" id="{23433920-E119-48FE-A24E-BE53B3CD669F}"/>
                </a:ext>
              </a:extLst>
            </p:cNvPr>
            <p:cNvGrpSpPr/>
            <p:nvPr/>
          </p:nvGrpSpPr>
          <p:grpSpPr>
            <a:xfrm>
              <a:off x="9587232" y="3257550"/>
              <a:ext cx="877453" cy="1727943"/>
              <a:chOff x="8025132" y="3276600"/>
              <a:chExt cx="877453" cy="1727943"/>
            </a:xfrm>
          </p:grpSpPr>
          <p:cxnSp>
            <p:nvCxnSpPr>
              <p:cNvPr id="139" name="Straight Arrow Connector 138">
                <a:extLst>
                  <a:ext uri="{FF2B5EF4-FFF2-40B4-BE49-F238E27FC236}">
                    <a16:creationId xmlns:a16="http://schemas.microsoft.com/office/drawing/2014/main" id="{E7B48DD2-BD5A-47D6-A6E6-FE831838AB61}"/>
                  </a:ext>
                </a:extLst>
              </p:cNvPr>
              <p:cNvCxnSpPr>
                <a:cxnSpLocks/>
              </p:cNvCxnSpPr>
              <p:nvPr/>
            </p:nvCxnSpPr>
            <p:spPr>
              <a:xfrm>
                <a:off x="8025132" y="4996985"/>
                <a:ext cx="877453" cy="0"/>
              </a:xfrm>
              <a:prstGeom prst="straightConnector1">
                <a:avLst/>
              </a:prstGeom>
              <a:ln w="1143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40" name="Straight Arrow Connector 139">
                <a:extLst>
                  <a:ext uri="{FF2B5EF4-FFF2-40B4-BE49-F238E27FC236}">
                    <a16:creationId xmlns:a16="http://schemas.microsoft.com/office/drawing/2014/main" id="{5028ED6C-FCBA-45EE-B67A-D59547B40795}"/>
                  </a:ext>
                </a:extLst>
              </p:cNvPr>
              <p:cNvCxnSpPr>
                <a:cxnSpLocks/>
              </p:cNvCxnSpPr>
              <p:nvPr/>
            </p:nvCxnSpPr>
            <p:spPr>
              <a:xfrm flipV="1">
                <a:off x="8030758" y="3276600"/>
                <a:ext cx="0" cy="1727943"/>
              </a:xfrm>
              <a:prstGeom prst="straightConnector1">
                <a:avLst/>
              </a:prstGeom>
              <a:ln w="1143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417FE7AB-BD4B-4029-9423-EDEF1BA0AFD2}"/>
                    </a:ext>
                  </a:extLst>
                </p:cNvPr>
                <p:cNvSpPr txBox="1"/>
                <p:nvPr/>
              </p:nvSpPr>
              <p:spPr>
                <a:xfrm>
                  <a:off x="10394408" y="4602470"/>
                  <a:ext cx="711742" cy="649280"/>
                </a:xfrm>
                <a:prstGeom prst="rect">
                  <a:avLst/>
                </a:prstGeom>
                <a:solidFill>
                  <a:schemeClr val="bg1"/>
                </a:solidFill>
                <a:effectLst>
                  <a:softEdge rad="127000"/>
                </a:effectLst>
              </p:spPr>
              <p:txBody>
                <a:bodyPr wrap="square" rtlCol="0">
                  <a:spAutoFit/>
                </a:bodyPr>
                <a:lstStyle/>
                <a:p>
                  <a:pPr algn="ctr"/>
                  <a14:m>
                    <m:oMath xmlns:m="http://schemas.openxmlformats.org/officeDocument/2006/math">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oMath>
                  </a14:m>
                  <a:r>
                    <a:rPr lang="x-IV_mathan" sz="3200" dirty="0">
                      <a:solidFill>
                        <a:srgbClr val="C00000"/>
                      </a:solidFill>
                    </a:rPr>
                    <a:t> </a:t>
                  </a:r>
                </a:p>
              </p:txBody>
            </p:sp>
          </mc:Choice>
          <mc:Fallback xmlns="">
            <p:sp>
              <p:nvSpPr>
                <p:cNvPr id="148" name="TextBox 147">
                  <a:extLst>
                    <a:ext uri="{FF2B5EF4-FFF2-40B4-BE49-F238E27FC236}">
                      <a16:creationId xmlns:a16="http://schemas.microsoft.com/office/drawing/2014/main" id="{417FE7AB-BD4B-4029-9423-EDEF1BA0AFD2}"/>
                    </a:ext>
                  </a:extLst>
                </p:cNvPr>
                <p:cNvSpPr txBox="1">
                  <a:spLocks noRot="1" noChangeAspect="1" noMove="1" noResize="1" noEditPoints="1" noAdjustHandles="1" noChangeArrowheads="1" noChangeShapeType="1" noTextEdit="1"/>
                </p:cNvSpPr>
                <p:nvPr/>
              </p:nvSpPr>
              <p:spPr>
                <a:xfrm>
                  <a:off x="10394408" y="4602470"/>
                  <a:ext cx="711742" cy="649280"/>
                </a:xfrm>
                <a:prstGeom prst="rect">
                  <a:avLst/>
                </a:prstGeom>
                <a:blipFill>
                  <a:blip r:embed="rId25"/>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AECE874F-BF80-42B7-B0DC-9B2A9CAE1E94}"/>
                    </a:ext>
                  </a:extLst>
                </p:cNvPr>
                <p:cNvSpPr txBox="1"/>
                <p:nvPr/>
              </p:nvSpPr>
              <p:spPr>
                <a:xfrm>
                  <a:off x="9312425" y="2671121"/>
                  <a:ext cx="625748" cy="646652"/>
                </a:xfrm>
                <a:prstGeom prst="rect">
                  <a:avLst/>
                </a:prstGeom>
                <a:solidFill>
                  <a:schemeClr val="bg1"/>
                </a:solidFill>
                <a:effectLst>
                  <a:softEdge rad="127000"/>
                </a:effectLst>
              </p:spPr>
              <p:txBody>
                <a:bodyPr wrap="square" rtlCol="0">
                  <a:spAutoFit/>
                </a:bodyPr>
                <a:lstStyle/>
                <a:p>
                  <a:pPr algn="ctr"/>
                  <a14:m>
                    <m:oMath xmlns:m="http://schemas.openxmlformats.org/officeDocument/2006/math">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b="0" i="1" smtClean="0">
                                      <a:solidFill>
                                        <a:srgbClr val="C00000"/>
                                      </a:solidFill>
                                      <a:latin typeface="Cambria Math" panose="02040503050406030204" pitchFamily="18" charset="0"/>
                                    </a:rPr>
                                    <m:t>𝑡</m:t>
                                  </m:r>
                                </m:sub>
                              </m:sSub>
                            </m:e>
                          </m:acc>
                        </m:e>
                      </m:acc>
                    </m:oMath>
                  </a14:m>
                  <a:r>
                    <a:rPr lang="x-IV_mathan" sz="3200" dirty="0">
                      <a:solidFill>
                        <a:srgbClr val="C00000"/>
                      </a:solidFill>
                    </a:rPr>
                    <a:t> </a:t>
                  </a:r>
                </a:p>
              </p:txBody>
            </p:sp>
          </mc:Choice>
          <mc:Fallback xmlns="">
            <p:sp>
              <p:nvSpPr>
                <p:cNvPr id="151" name="TextBox 150">
                  <a:extLst>
                    <a:ext uri="{FF2B5EF4-FFF2-40B4-BE49-F238E27FC236}">
                      <a16:creationId xmlns:a16="http://schemas.microsoft.com/office/drawing/2014/main" id="{AECE874F-BF80-42B7-B0DC-9B2A9CAE1E94}"/>
                    </a:ext>
                  </a:extLst>
                </p:cNvPr>
                <p:cNvSpPr txBox="1">
                  <a:spLocks noRot="1" noChangeAspect="1" noMove="1" noResize="1" noEditPoints="1" noAdjustHandles="1" noChangeArrowheads="1" noChangeShapeType="1" noTextEdit="1"/>
                </p:cNvSpPr>
                <p:nvPr/>
              </p:nvSpPr>
              <p:spPr>
                <a:xfrm>
                  <a:off x="9312425" y="2671121"/>
                  <a:ext cx="625748" cy="646652"/>
                </a:xfrm>
                <a:prstGeom prst="rect">
                  <a:avLst/>
                </a:prstGeom>
                <a:blipFill>
                  <a:blip r:embed="rId26"/>
                  <a:stretch>
                    <a:fillRect/>
                  </a:stretch>
                </a:blipFill>
                <a:effectLst>
                  <a:softEdge rad="127000"/>
                </a:effectLst>
              </p:spPr>
              <p:txBody>
                <a:bodyPr/>
                <a:lstStyle/>
                <a:p>
                  <a:r>
                    <a:rPr lang="en-CA">
                      <a:noFill/>
                    </a:rPr>
                    <a:t> </a:t>
                  </a:r>
                </a:p>
              </p:txBody>
            </p:sp>
          </mc:Fallback>
        </mc:AlternateContent>
      </p:grpSp>
      <p:grpSp>
        <p:nvGrpSpPr>
          <p:cNvPr id="14" name="Group 13">
            <a:extLst>
              <a:ext uri="{FF2B5EF4-FFF2-40B4-BE49-F238E27FC236}">
                <a16:creationId xmlns:a16="http://schemas.microsoft.com/office/drawing/2014/main" id="{5CF677FB-A346-4F64-8EDC-3DDB76EA796B}"/>
              </a:ext>
            </a:extLst>
          </p:cNvPr>
          <p:cNvGrpSpPr/>
          <p:nvPr/>
        </p:nvGrpSpPr>
        <p:grpSpPr>
          <a:xfrm>
            <a:off x="10036452" y="1109021"/>
            <a:ext cx="1584048" cy="2259870"/>
            <a:chOff x="10036452" y="1109021"/>
            <a:chExt cx="1584048" cy="2259870"/>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D3120AAB-3900-4BF5-B5CC-76488BB4C094}"/>
                    </a:ext>
                  </a:extLst>
                </p:cNvPr>
                <p:cNvSpPr txBox="1"/>
                <p:nvPr/>
              </p:nvSpPr>
              <p:spPr>
                <a:xfrm>
                  <a:off x="10908758" y="2449820"/>
                  <a:ext cx="711742" cy="649280"/>
                </a:xfrm>
                <a:prstGeom prst="rect">
                  <a:avLst/>
                </a:prstGeom>
                <a:solidFill>
                  <a:schemeClr val="bg1"/>
                </a:solidFill>
                <a:effectLst>
                  <a:softEdge rad="127000"/>
                </a:effectLst>
              </p:spPr>
              <p:txBody>
                <a:bodyPr wrap="square" rtlCol="0">
                  <a:spAutoFit/>
                </a:bodyPr>
                <a:lstStyle/>
                <a:p>
                  <a:pPr algn="ctr"/>
                  <a14:m>
                    <m:oMath xmlns:m="http://schemas.openxmlformats.org/officeDocument/2006/math">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i="1">
                                      <a:solidFill>
                                        <a:srgbClr val="C00000"/>
                                      </a:solidFill>
                                      <a:latin typeface="Cambria Math" panose="02040503050406030204" pitchFamily="18" charset="0"/>
                                    </a:rPr>
                                    <m:t>𝑥</m:t>
                                  </m:r>
                                </m:sub>
                              </m:sSub>
                            </m:e>
                          </m:acc>
                        </m:e>
                      </m:acc>
                    </m:oMath>
                  </a14:m>
                  <a:r>
                    <a:rPr lang="x-IV_mathan" sz="3200" dirty="0">
                      <a:solidFill>
                        <a:srgbClr val="C00000"/>
                      </a:solidFill>
                    </a:rPr>
                    <a:t> </a:t>
                  </a:r>
                </a:p>
              </p:txBody>
            </p:sp>
          </mc:Choice>
          <mc:Fallback xmlns="">
            <p:sp>
              <p:nvSpPr>
                <p:cNvPr id="149" name="TextBox 148">
                  <a:extLst>
                    <a:ext uri="{FF2B5EF4-FFF2-40B4-BE49-F238E27FC236}">
                      <a16:creationId xmlns:a16="http://schemas.microsoft.com/office/drawing/2014/main" id="{D3120AAB-3900-4BF5-B5CC-76488BB4C094}"/>
                    </a:ext>
                  </a:extLst>
                </p:cNvPr>
                <p:cNvSpPr txBox="1">
                  <a:spLocks noRot="1" noChangeAspect="1" noMove="1" noResize="1" noEditPoints="1" noAdjustHandles="1" noChangeArrowheads="1" noChangeShapeType="1" noTextEdit="1"/>
                </p:cNvSpPr>
                <p:nvPr/>
              </p:nvSpPr>
              <p:spPr>
                <a:xfrm>
                  <a:off x="10908758" y="2449820"/>
                  <a:ext cx="711742" cy="649280"/>
                </a:xfrm>
                <a:prstGeom prst="rect">
                  <a:avLst/>
                </a:prstGeom>
                <a:blipFill>
                  <a:blip r:embed="rId27"/>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471A43EC-3B74-404F-86FC-D6651B15C198}"/>
                    </a:ext>
                  </a:extLst>
                </p:cNvPr>
                <p:cNvSpPr txBox="1"/>
                <p:nvPr/>
              </p:nvSpPr>
              <p:spPr>
                <a:xfrm>
                  <a:off x="10569725" y="1109021"/>
                  <a:ext cx="625748" cy="646652"/>
                </a:xfrm>
                <a:prstGeom prst="rect">
                  <a:avLst/>
                </a:prstGeom>
                <a:solidFill>
                  <a:schemeClr val="bg1"/>
                </a:solidFill>
                <a:effectLst>
                  <a:softEdge rad="127000"/>
                </a:effectLst>
              </p:spPr>
              <p:txBody>
                <a:bodyPr wrap="square" rtlCol="0">
                  <a:spAutoFit/>
                </a:bodyPr>
                <a:lstStyle/>
                <a:p>
                  <a:pPr algn="ctr"/>
                  <a14:m>
                    <m:oMath xmlns:m="http://schemas.openxmlformats.org/officeDocument/2006/math">
                      <m:acc>
                        <m:accPr>
                          <m:chr m:val="̃"/>
                          <m:ctrlPr>
                            <a:rPr lang="en-US" sz="3200" i="1">
                              <a:solidFill>
                                <a:srgbClr val="C00000"/>
                              </a:solidFill>
                              <a:latin typeface="Cambria Math" panose="02040503050406030204" pitchFamily="18" charset="0"/>
                            </a:rPr>
                          </m:ctrlPr>
                        </m:accPr>
                        <m:e>
                          <m:acc>
                            <m:accPr>
                              <m:chr m:val="⃗"/>
                              <m:ctrlPr>
                                <a:rPr lang="en-US" sz="3200" i="1">
                                  <a:solidFill>
                                    <a:srgbClr val="C00000"/>
                                  </a:solidFill>
                                  <a:latin typeface="Cambria Math" panose="02040503050406030204" pitchFamily="18" charset="0"/>
                                </a:rPr>
                              </m:ctrlPr>
                            </m:acc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𝑒</m:t>
                                  </m:r>
                                </m:e>
                                <m:sub>
                                  <m:r>
                                    <a:rPr lang="en-US" sz="3200" b="0" i="1" smtClean="0">
                                      <a:solidFill>
                                        <a:srgbClr val="C00000"/>
                                      </a:solidFill>
                                      <a:latin typeface="Cambria Math" panose="02040503050406030204" pitchFamily="18" charset="0"/>
                                    </a:rPr>
                                    <m:t>𝑡</m:t>
                                  </m:r>
                                </m:sub>
                              </m:sSub>
                            </m:e>
                          </m:acc>
                        </m:e>
                      </m:acc>
                    </m:oMath>
                  </a14:m>
                  <a:r>
                    <a:rPr lang="x-IV_mathan" sz="3200" dirty="0">
                      <a:solidFill>
                        <a:srgbClr val="C00000"/>
                      </a:solidFill>
                    </a:rPr>
                    <a:t> </a:t>
                  </a:r>
                </a:p>
              </p:txBody>
            </p:sp>
          </mc:Choice>
          <mc:Fallback xmlns="">
            <p:sp>
              <p:nvSpPr>
                <p:cNvPr id="152" name="TextBox 151">
                  <a:extLst>
                    <a:ext uri="{FF2B5EF4-FFF2-40B4-BE49-F238E27FC236}">
                      <a16:creationId xmlns:a16="http://schemas.microsoft.com/office/drawing/2014/main" id="{471A43EC-3B74-404F-86FC-D6651B15C198}"/>
                    </a:ext>
                  </a:extLst>
                </p:cNvPr>
                <p:cNvSpPr txBox="1">
                  <a:spLocks noRot="1" noChangeAspect="1" noMove="1" noResize="1" noEditPoints="1" noAdjustHandles="1" noChangeArrowheads="1" noChangeShapeType="1" noTextEdit="1"/>
                </p:cNvSpPr>
                <p:nvPr/>
              </p:nvSpPr>
              <p:spPr>
                <a:xfrm>
                  <a:off x="10569725" y="1109021"/>
                  <a:ext cx="625748" cy="646652"/>
                </a:xfrm>
                <a:prstGeom prst="rect">
                  <a:avLst/>
                </a:prstGeom>
                <a:blipFill>
                  <a:blip r:embed="rId28"/>
                  <a:stretch>
                    <a:fillRect/>
                  </a:stretch>
                </a:blipFill>
                <a:effectLst>
                  <a:softEdge rad="127000"/>
                </a:effectLst>
              </p:spPr>
              <p:txBody>
                <a:bodyPr/>
                <a:lstStyle/>
                <a:p>
                  <a:r>
                    <a:rPr lang="en-CA">
                      <a:noFill/>
                    </a:rPr>
                    <a:t> </a:t>
                  </a:r>
                </a:p>
              </p:txBody>
            </p:sp>
          </mc:Fallback>
        </mc:AlternateContent>
        <p:cxnSp>
          <p:nvCxnSpPr>
            <p:cNvPr id="153" name="Straight Arrow Connector 152">
              <a:extLst>
                <a:ext uri="{FF2B5EF4-FFF2-40B4-BE49-F238E27FC236}">
                  <a16:creationId xmlns:a16="http://schemas.microsoft.com/office/drawing/2014/main" id="{B104FF8E-C3DA-4901-A600-1231FA83DF2F}"/>
                </a:ext>
              </a:extLst>
            </p:cNvPr>
            <p:cNvCxnSpPr>
              <a:cxnSpLocks/>
            </p:cNvCxnSpPr>
            <p:nvPr/>
          </p:nvCxnSpPr>
          <p:spPr>
            <a:xfrm flipV="1">
              <a:off x="10053688" y="2895713"/>
              <a:ext cx="960719" cy="444413"/>
            </a:xfrm>
            <a:prstGeom prst="straightConnector1">
              <a:avLst/>
            </a:prstGeom>
            <a:ln w="1143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54" name="Straight Arrow Connector 153">
              <a:extLst>
                <a:ext uri="{FF2B5EF4-FFF2-40B4-BE49-F238E27FC236}">
                  <a16:creationId xmlns:a16="http://schemas.microsoft.com/office/drawing/2014/main" id="{8D8F4306-C787-4612-AEC4-50735F3A852E}"/>
                </a:ext>
              </a:extLst>
            </p:cNvPr>
            <p:cNvCxnSpPr>
              <a:cxnSpLocks/>
            </p:cNvCxnSpPr>
            <p:nvPr/>
          </p:nvCxnSpPr>
          <p:spPr>
            <a:xfrm flipV="1">
              <a:off x="10036452" y="1695450"/>
              <a:ext cx="774106" cy="1673441"/>
            </a:xfrm>
            <a:prstGeom prst="straightConnector1">
              <a:avLst/>
            </a:prstGeom>
            <a:ln w="1143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9B45625F-5DCA-4A0A-A4B5-725A9846B410}"/>
                  </a:ext>
                </a:extLst>
              </p:cNvPr>
              <p:cNvSpPr txBox="1"/>
              <p:nvPr/>
            </p:nvSpPr>
            <p:spPr>
              <a:xfrm>
                <a:off x="6096000" y="1130114"/>
                <a:ext cx="4076700" cy="1420004"/>
              </a:xfrm>
              <a:prstGeom prst="rect">
                <a:avLst/>
              </a:prstGeom>
              <a:solidFill>
                <a:schemeClr val="bg1"/>
              </a:solidFill>
              <a:ln>
                <a:noFill/>
              </a:ln>
              <a:effectLst>
                <a:softEdge rad="127000"/>
              </a:effectLst>
            </p:spPr>
            <p:txBody>
              <a:bodyPr wrap="square" rtlCol="0">
                <a:spAutoFit/>
              </a:bodyPr>
              <a:lstStyle/>
              <a:p>
                <a:pPr algn="ctr"/>
                <a14:m>
                  <m:oMath xmlns:m="http://schemas.openxmlformats.org/officeDocument/2006/math">
                    <m:acc>
                      <m:accPr>
                        <m:chr m:val="̃"/>
                        <m:ctrlPr>
                          <a:rPr lang="en-US" sz="4800" b="0" i="1" smtClean="0">
                            <a:solidFill>
                              <a:srgbClr val="C00000"/>
                            </a:solidFill>
                            <a:latin typeface="Cambria Math" panose="02040503050406030204" pitchFamily="18" charset="0"/>
                          </a:rPr>
                        </m:ctrlPr>
                      </m:accPr>
                      <m:e>
                        <m:acc>
                          <m:accPr>
                            <m:chr m:val="⃗"/>
                            <m:ctrlPr>
                              <a:rPr lang="en-US" sz="4800" i="1" smtClean="0">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𝑡</m:t>
                                </m:r>
                              </m:sub>
                            </m:sSub>
                          </m:e>
                        </m:acc>
                      </m:e>
                    </m:acc>
                    <m:r>
                      <a:rPr lang="en-US" sz="4800" b="0" i="1" smtClean="0">
                        <a:solidFill>
                          <a:srgbClr val="C00000"/>
                        </a:solidFill>
                        <a:latin typeface="Cambria Math" panose="02040503050406030204" pitchFamily="18" charset="0"/>
                      </a:rPr>
                      <m:t>  </m:t>
                    </m:r>
                    <m:acc>
                      <m:accPr>
                        <m:chr m:val="̃"/>
                        <m:ctrlPr>
                          <a:rPr lang="en-US" sz="4800" b="0" i="1" smtClean="0">
                            <a:solidFill>
                              <a:srgbClr val="C00000"/>
                            </a:solidFill>
                            <a:latin typeface="Cambria Math" panose="02040503050406030204" pitchFamily="18" charset="0"/>
                          </a:rPr>
                        </m:ctrlPr>
                      </m:accPr>
                      <m:e>
                        <m:acc>
                          <m:accPr>
                            <m:chr m:val="⃗"/>
                            <m:ctrlPr>
                              <a:rPr lang="en-US" sz="4800" b="0" i="1" smtClean="0">
                                <a:solidFill>
                                  <a:srgbClr val="C00000"/>
                                </a:solidFill>
                                <a:latin typeface="Cambria Math" panose="02040503050406030204" pitchFamily="18" charset="0"/>
                              </a:rPr>
                            </m:ctrlPr>
                          </m:accPr>
                          <m:e>
                            <m:sSub>
                              <m:sSubPr>
                                <m:ctrlPr>
                                  <a:rPr lang="en-US" sz="4800" b="0" i="1" smtClean="0">
                                    <a:solidFill>
                                      <a:srgbClr val="C00000"/>
                                    </a:solidFill>
                                    <a:latin typeface="Cambria Math" panose="02040503050406030204" pitchFamily="18" charset="0"/>
                                  </a:rPr>
                                </m:ctrlPr>
                              </m:sSubPr>
                              <m:e>
                                <m:r>
                                  <a:rPr lang="en-US" sz="4800" b="0" i="1" smtClean="0">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𝑥</m:t>
                                </m:r>
                              </m:sub>
                            </m:sSub>
                          </m:e>
                        </m:acc>
                      </m:e>
                    </m:acc>
                  </m:oMath>
                </a14:m>
                <a:r>
                  <a:rPr lang="en-US" sz="3600" dirty="0">
                    <a:solidFill>
                      <a:schemeClr val="tx1"/>
                    </a:solidFill>
                  </a:rPr>
                  <a:t> changing </a:t>
                </a:r>
                <a:br>
                  <a:rPr lang="en-US" sz="4000" dirty="0">
                    <a:solidFill>
                      <a:schemeClr val="tx1"/>
                    </a:solidFill>
                  </a:rPr>
                </a:br>
                <a:r>
                  <a:rPr lang="en-US" sz="3200" dirty="0">
                    <a:solidFill>
                      <a:schemeClr val="tx1"/>
                    </a:solidFill>
                  </a:rPr>
                  <a:t>for non-inertial frames.</a:t>
                </a:r>
                <a:endParaRPr lang="en-CA" sz="3200" dirty="0">
                  <a:solidFill>
                    <a:schemeClr val="tx1"/>
                  </a:solidFill>
                </a:endParaRPr>
              </a:p>
            </p:txBody>
          </p:sp>
        </mc:Choice>
        <mc:Fallback xmlns="">
          <p:sp>
            <p:nvSpPr>
              <p:cNvPr id="157" name="TextBox 156">
                <a:extLst>
                  <a:ext uri="{FF2B5EF4-FFF2-40B4-BE49-F238E27FC236}">
                    <a16:creationId xmlns:a16="http://schemas.microsoft.com/office/drawing/2014/main" id="{9B45625F-5DCA-4A0A-A4B5-725A9846B410}"/>
                  </a:ext>
                </a:extLst>
              </p:cNvPr>
              <p:cNvSpPr txBox="1">
                <a:spLocks noRot="1" noChangeAspect="1" noMove="1" noResize="1" noEditPoints="1" noAdjustHandles="1" noChangeArrowheads="1" noChangeShapeType="1" noTextEdit="1"/>
              </p:cNvSpPr>
              <p:nvPr/>
            </p:nvSpPr>
            <p:spPr>
              <a:xfrm>
                <a:off x="6096000" y="1130114"/>
                <a:ext cx="4076700" cy="1420004"/>
              </a:xfrm>
              <a:prstGeom prst="rect">
                <a:avLst/>
              </a:prstGeom>
              <a:blipFill>
                <a:blip r:embed="rId29"/>
                <a:stretch>
                  <a:fillRect l="-2990" r="-3139" b="-13305"/>
                </a:stretch>
              </a:blipFill>
              <a:ln>
                <a:noFill/>
              </a:ln>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C70C860E-7506-444D-9EA3-640A88DE795B}"/>
                  </a:ext>
                </a:extLst>
              </p:cNvPr>
              <p:cNvSpPr txBox="1"/>
              <p:nvPr/>
            </p:nvSpPr>
            <p:spPr>
              <a:xfrm>
                <a:off x="6883810" y="5299529"/>
                <a:ext cx="4179325" cy="1463221"/>
              </a:xfrm>
              <a:prstGeom prst="rect">
                <a:avLst/>
              </a:prstGeom>
              <a:noFill/>
              <a:ln>
                <a:noFill/>
              </a:ln>
            </p:spPr>
            <p:txBody>
              <a:bodyPr wrap="square" rtlCol="0">
                <a:spAutoFit/>
              </a:bodyPr>
              <a:lstStyle/>
              <a:p>
                <a:pPr algn="ctr"/>
                <a14:m>
                  <m:oMath xmlns:m="http://schemas.openxmlformats.org/officeDocument/2006/math">
                    <m:f>
                      <m:fPr>
                        <m:ctrlPr>
                          <a:rPr lang="en-US" sz="5400" b="0" i="1" smtClean="0">
                            <a:solidFill>
                              <a:schemeClr val="tx1"/>
                            </a:solidFill>
                            <a:latin typeface="Cambria Math" panose="02040503050406030204" pitchFamily="18" charset="0"/>
                          </a:rPr>
                        </m:ctrlPr>
                      </m:fPr>
                      <m:num>
                        <m:r>
                          <a:rPr lang="en-US" sz="5400" b="0" i="1" smtClean="0">
                            <a:solidFill>
                              <a:schemeClr val="tx1"/>
                            </a:solidFill>
                            <a:latin typeface="Cambria Math" panose="02040503050406030204" pitchFamily="18" charset="0"/>
                          </a:rPr>
                          <m:t>𝑑</m:t>
                        </m:r>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𝑡</m:t>
                                    </m:r>
                                  </m:sub>
                                </m:sSub>
                              </m:e>
                            </m:acc>
                          </m:e>
                        </m:acc>
                      </m:num>
                      <m:den>
                        <m:r>
                          <a:rPr lang="en-US" sz="5400" b="0" i="1" smtClean="0">
                            <a:solidFill>
                              <a:schemeClr val="tx1"/>
                            </a:solidFill>
                            <a:latin typeface="Cambria Math" panose="02040503050406030204" pitchFamily="18" charset="0"/>
                          </a:rPr>
                          <m:t>𝑑</m:t>
                        </m:r>
                        <m:r>
                          <a:rPr lang="en-US" sz="5400" b="0" i="1" smtClean="0">
                            <a:solidFill>
                              <a:srgbClr val="FFC000"/>
                            </a:solidFill>
                            <a:latin typeface="Cambria Math" panose="02040503050406030204" pitchFamily="18" charset="0"/>
                          </a:rPr>
                          <m:t>𝜏</m:t>
                        </m:r>
                      </m:den>
                    </m:f>
                    <m:r>
                      <a:rPr lang="en-US" sz="5400" b="0" i="1" smtClean="0">
                        <a:solidFill>
                          <a:schemeClr val="tx1"/>
                        </a:solidFill>
                        <a:latin typeface="Cambria Math" panose="02040503050406030204" pitchFamily="18" charset="0"/>
                      </a:rPr>
                      <m:t>≠</m:t>
                    </m:r>
                    <m:f>
                      <m:fPr>
                        <m:ctrlPr>
                          <a:rPr lang="en-US" sz="5400" i="1">
                            <a:latin typeface="Cambria Math" panose="02040503050406030204" pitchFamily="18" charset="0"/>
                          </a:rPr>
                        </m:ctrlPr>
                      </m:fPr>
                      <m:num>
                        <m:r>
                          <a:rPr lang="en-US" sz="5400" i="1">
                            <a:latin typeface="Cambria Math" panose="02040503050406030204" pitchFamily="18" charset="0"/>
                          </a:rPr>
                          <m:t>𝑑</m:t>
                        </m:r>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𝑥</m:t>
                                    </m:r>
                                  </m:sub>
                                </m:sSub>
                              </m:e>
                            </m:acc>
                          </m:e>
                        </m:acc>
                      </m:num>
                      <m:den>
                        <m:r>
                          <a:rPr lang="en-US" sz="5400" i="1">
                            <a:latin typeface="Cambria Math" panose="02040503050406030204" pitchFamily="18" charset="0"/>
                          </a:rPr>
                          <m:t>𝑑</m:t>
                        </m:r>
                        <m:r>
                          <a:rPr lang="en-US" sz="5400" i="1">
                            <a:solidFill>
                              <a:srgbClr val="FFC000"/>
                            </a:solidFill>
                            <a:latin typeface="Cambria Math" panose="02040503050406030204" pitchFamily="18" charset="0"/>
                          </a:rPr>
                          <m:t>𝜏</m:t>
                        </m:r>
                      </m:den>
                    </m:f>
                    <m:r>
                      <a:rPr lang="en-US" sz="5400" i="1">
                        <a:latin typeface="Cambria Math" panose="02040503050406030204" pitchFamily="18" charset="0"/>
                      </a:rPr>
                      <m:t>≠</m:t>
                    </m:r>
                    <m:r>
                      <a:rPr lang="en-US" sz="5400" b="0" i="1" smtClean="0">
                        <a:solidFill>
                          <a:schemeClr val="tx1"/>
                        </a:solidFill>
                        <a:latin typeface="Cambria Math" panose="02040503050406030204" pitchFamily="18" charset="0"/>
                      </a:rPr>
                      <m:t>0</m:t>
                    </m:r>
                  </m:oMath>
                </a14:m>
                <a:r>
                  <a:rPr lang="en-CA" sz="4000" dirty="0">
                    <a:solidFill>
                      <a:schemeClr val="tx1"/>
                    </a:solidFill>
                  </a:rPr>
                  <a:t> </a:t>
                </a:r>
              </a:p>
            </p:txBody>
          </p:sp>
        </mc:Choice>
        <mc:Fallback xmlns="">
          <p:sp>
            <p:nvSpPr>
              <p:cNvPr id="159" name="TextBox 158">
                <a:extLst>
                  <a:ext uri="{FF2B5EF4-FFF2-40B4-BE49-F238E27FC236}">
                    <a16:creationId xmlns:a16="http://schemas.microsoft.com/office/drawing/2014/main" id="{C70C860E-7506-444D-9EA3-640A88DE795B}"/>
                  </a:ext>
                </a:extLst>
              </p:cNvPr>
              <p:cNvSpPr txBox="1">
                <a:spLocks noRot="1" noChangeAspect="1" noMove="1" noResize="1" noEditPoints="1" noAdjustHandles="1" noChangeArrowheads="1" noChangeShapeType="1" noTextEdit="1"/>
              </p:cNvSpPr>
              <p:nvPr/>
            </p:nvSpPr>
            <p:spPr>
              <a:xfrm>
                <a:off x="6883810" y="5299529"/>
                <a:ext cx="4179325" cy="1463221"/>
              </a:xfrm>
              <a:prstGeom prst="rect">
                <a:avLst/>
              </a:prstGeom>
              <a:blipFill>
                <a:blip r:embed="rId30"/>
                <a:stretch>
                  <a:fillRect/>
                </a:stretch>
              </a:blipFill>
              <a:ln>
                <a:noFill/>
              </a:ln>
            </p:spPr>
            <p:txBody>
              <a:bodyPr/>
              <a:lstStyle/>
              <a:p>
                <a:r>
                  <a:rPr lang="en-CA">
                    <a:noFill/>
                  </a:rPr>
                  <a:t> </a:t>
                </a:r>
              </a:p>
            </p:txBody>
          </p:sp>
        </mc:Fallback>
      </mc:AlternateContent>
    </p:spTree>
    <p:extLst>
      <p:ext uri="{BB962C8B-B14F-4D97-AF65-F5344CB8AC3E}">
        <p14:creationId xmlns:p14="http://schemas.microsoft.com/office/powerpoint/2010/main" val="136398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670606-20B5-4D5C-97B2-39FDFAE95D1E}"/>
                  </a:ext>
                </a:extLst>
              </p:cNvPr>
              <p:cNvSpPr txBox="1"/>
              <p:nvPr/>
            </p:nvSpPr>
            <p:spPr>
              <a:xfrm>
                <a:off x="308289" y="144582"/>
                <a:ext cx="11883711" cy="1230530"/>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6000" b="0" i="1" smtClean="0">
                              <a:solidFill>
                                <a:srgbClr val="7030A0"/>
                              </a:solidFill>
                              <a:latin typeface="Cambria Math" panose="02040503050406030204" pitchFamily="18" charset="0"/>
                            </a:rPr>
                          </m:ctrlPr>
                        </m:accPr>
                        <m:e>
                          <m:r>
                            <a:rPr lang="en-US" sz="6000" b="0" i="1" smtClean="0">
                              <a:solidFill>
                                <a:srgbClr val="7030A0"/>
                              </a:solidFill>
                              <a:latin typeface="Cambria Math" panose="02040503050406030204" pitchFamily="18" charset="0"/>
                            </a:rPr>
                            <m:t>𝑈</m:t>
                          </m:r>
                        </m:e>
                      </m:acc>
                      <m:r>
                        <a:rPr lang="en-US" sz="6000" b="0" i="1" smtClean="0">
                          <a:solidFill>
                            <a:schemeClr val="tx1"/>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sSup>
                            <m:sSupPr>
                              <m:ctrlPr>
                                <a:rPr lang="en-US" sz="6000" i="1">
                                  <a:solidFill>
                                    <a:srgbClr val="FF0000"/>
                                  </a:solidFill>
                                  <a:latin typeface="Cambria Math" panose="02040503050406030204" pitchFamily="18" charset="0"/>
                                </a:rPr>
                              </m:ctrlPr>
                            </m:sSupPr>
                            <m:e>
                              <m:r>
                                <a:rPr lang="en-US" sz="6000" i="1">
                                  <a:solidFill>
                                    <a:srgbClr val="FF0000"/>
                                  </a:solidFill>
                                  <a:latin typeface="Cambria Math" panose="02040503050406030204" pitchFamily="18" charset="0"/>
                                </a:rPr>
                                <m:t>𝑈</m:t>
                              </m:r>
                            </m:e>
                            <m:sup>
                              <m:r>
                                <a:rPr lang="en-US" sz="6000" i="1">
                                  <a:solidFill>
                                    <a:srgbClr val="FF0000"/>
                                  </a:solidFill>
                                  <a:latin typeface="Cambria Math" panose="02040503050406030204" pitchFamily="18" charset="0"/>
                                </a:rPr>
                                <m:t>𝑡</m:t>
                              </m:r>
                            </m:sup>
                          </m:sSup>
                        </m:e>
                      </m:acc>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𝑡</m:t>
                                  </m:r>
                                </m:sub>
                              </m:sSub>
                            </m:e>
                          </m:acc>
                        </m:e>
                      </m:acc>
                      <m:r>
                        <a:rPr lang="en-US" sz="6000" i="1">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sSup>
                            <m:sSupPr>
                              <m:ctrlPr>
                                <a:rPr lang="en-US" sz="6000" i="1">
                                  <a:solidFill>
                                    <a:srgbClr val="FF0000"/>
                                  </a:solidFill>
                                  <a:latin typeface="Cambria Math" panose="02040503050406030204" pitchFamily="18" charset="0"/>
                                </a:rPr>
                              </m:ctrlPr>
                            </m:sSupPr>
                            <m:e>
                              <m:r>
                                <a:rPr lang="en-US" sz="6000" i="1">
                                  <a:solidFill>
                                    <a:srgbClr val="FF0000"/>
                                  </a:solidFill>
                                  <a:latin typeface="Cambria Math" panose="02040503050406030204" pitchFamily="18" charset="0"/>
                                </a:rPr>
                                <m:t>𝑈</m:t>
                              </m:r>
                            </m:e>
                            <m:sup>
                              <m:r>
                                <a:rPr lang="en-US" sz="6000" b="0" i="1" smtClean="0">
                                  <a:solidFill>
                                    <a:srgbClr val="FF0000"/>
                                  </a:solidFill>
                                  <a:latin typeface="Cambria Math" panose="02040503050406030204" pitchFamily="18" charset="0"/>
                                </a:rPr>
                                <m:t>𝑥</m:t>
                              </m:r>
                            </m:sup>
                          </m:sSup>
                        </m:e>
                      </m:acc>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𝑥</m:t>
                                  </m:r>
                                </m:sub>
                              </m:sSub>
                            </m:e>
                          </m:acc>
                        </m:e>
                      </m:acc>
                      <m:r>
                        <a:rPr lang="en-US" sz="6000" i="1">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sSup>
                            <m:sSupPr>
                              <m:ctrlPr>
                                <a:rPr lang="en-US" sz="6000" i="1">
                                  <a:solidFill>
                                    <a:srgbClr val="FF0000"/>
                                  </a:solidFill>
                                  <a:latin typeface="Cambria Math" panose="02040503050406030204" pitchFamily="18" charset="0"/>
                                </a:rPr>
                              </m:ctrlPr>
                            </m:sSupPr>
                            <m:e>
                              <m:r>
                                <a:rPr lang="en-US" sz="6000" i="1">
                                  <a:solidFill>
                                    <a:srgbClr val="FF0000"/>
                                  </a:solidFill>
                                  <a:latin typeface="Cambria Math" panose="02040503050406030204" pitchFamily="18" charset="0"/>
                                </a:rPr>
                                <m:t>𝑈</m:t>
                              </m:r>
                            </m:e>
                            <m:sup>
                              <m:r>
                                <a:rPr lang="en-US" sz="6000" b="0" i="1" smtClean="0">
                                  <a:solidFill>
                                    <a:srgbClr val="FF0000"/>
                                  </a:solidFill>
                                  <a:latin typeface="Cambria Math" panose="02040503050406030204" pitchFamily="18" charset="0"/>
                                </a:rPr>
                                <m:t>𝑦</m:t>
                              </m:r>
                            </m:sup>
                          </m:sSup>
                        </m:e>
                      </m:acc>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r>
                        <a:rPr lang="en-US" sz="6000" i="1">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sSup>
                            <m:sSupPr>
                              <m:ctrlPr>
                                <a:rPr lang="en-US" sz="6000" i="1">
                                  <a:solidFill>
                                    <a:srgbClr val="FF0000"/>
                                  </a:solidFill>
                                  <a:latin typeface="Cambria Math" panose="02040503050406030204" pitchFamily="18" charset="0"/>
                                </a:rPr>
                              </m:ctrlPr>
                            </m:sSupPr>
                            <m:e>
                              <m:r>
                                <a:rPr lang="en-US" sz="6000" i="1">
                                  <a:solidFill>
                                    <a:srgbClr val="FF0000"/>
                                  </a:solidFill>
                                  <a:latin typeface="Cambria Math" panose="02040503050406030204" pitchFamily="18" charset="0"/>
                                </a:rPr>
                                <m:t>𝑈</m:t>
                              </m:r>
                            </m:e>
                            <m:sup>
                              <m:r>
                                <a:rPr lang="en-US" sz="6000" b="0" i="1" smtClean="0">
                                  <a:solidFill>
                                    <a:srgbClr val="FF0000"/>
                                  </a:solidFill>
                                  <a:latin typeface="Cambria Math" panose="02040503050406030204" pitchFamily="18" charset="0"/>
                                </a:rPr>
                                <m:t>𝑧</m:t>
                              </m:r>
                            </m:sup>
                          </m:sSup>
                        </m:e>
                      </m:acc>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𝑧</m:t>
                                  </m:r>
                                </m:sub>
                              </m:sSub>
                            </m:e>
                          </m:acc>
                        </m:e>
                      </m:acc>
                    </m:oMath>
                  </m:oMathPara>
                </a14:m>
                <a:endParaRPr lang="en-CA" sz="6000" dirty="0">
                  <a:solidFill>
                    <a:schemeClr val="tx1"/>
                  </a:solidFill>
                </a:endParaRPr>
              </a:p>
            </p:txBody>
          </p:sp>
        </mc:Choice>
        <mc:Fallback xmlns="">
          <p:sp>
            <p:nvSpPr>
              <p:cNvPr id="5" name="TextBox 4">
                <a:extLst>
                  <a:ext uri="{FF2B5EF4-FFF2-40B4-BE49-F238E27FC236}">
                    <a16:creationId xmlns:a16="http://schemas.microsoft.com/office/drawing/2014/main" id="{65670606-20B5-4D5C-97B2-39FDFAE95D1E}"/>
                  </a:ext>
                </a:extLst>
              </p:cNvPr>
              <p:cNvSpPr txBox="1">
                <a:spLocks noRot="1" noChangeAspect="1" noMove="1" noResize="1" noEditPoints="1" noAdjustHandles="1" noChangeArrowheads="1" noChangeShapeType="1" noTextEdit="1"/>
              </p:cNvSpPr>
              <p:nvPr/>
            </p:nvSpPr>
            <p:spPr>
              <a:xfrm>
                <a:off x="308289" y="144582"/>
                <a:ext cx="11883711" cy="1230530"/>
              </a:xfrm>
              <a:prstGeom prst="rect">
                <a:avLst/>
              </a:prstGeom>
              <a:blipFill>
                <a:blip r:embed="rId4"/>
                <a:stretch>
                  <a:fillRect/>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3EF548-FB39-45E4-A15E-36DAEAA90500}"/>
                  </a:ext>
                </a:extLst>
              </p:cNvPr>
              <p:cNvSpPr txBox="1"/>
              <p:nvPr/>
            </p:nvSpPr>
            <p:spPr>
              <a:xfrm>
                <a:off x="0" y="1515274"/>
                <a:ext cx="13849350" cy="2824491"/>
              </a:xfrm>
              <a:prstGeom prst="rect">
                <a:avLst/>
              </a:prstGeom>
              <a:noFill/>
              <a:ln>
                <a:noFill/>
              </a:ln>
            </p:spPr>
            <p:txBody>
              <a:bodyPr wrap="square" rtlCol="0">
                <a:spAutoFit/>
              </a:bodyPr>
              <a:lstStyle/>
              <a:p>
                <a14:m>
                  <m:oMath xmlns:m="http://schemas.openxmlformats.org/officeDocument/2006/math">
                    <m:f>
                      <m:fPr>
                        <m:ctrlPr>
                          <a:rPr lang="en-US" sz="5800" b="0" i="1" smtClean="0">
                            <a:solidFill>
                              <a:schemeClr val="tx1"/>
                            </a:solidFill>
                            <a:latin typeface="Cambria Math" panose="02040503050406030204" pitchFamily="18" charset="0"/>
                          </a:rPr>
                        </m:ctrlPr>
                      </m:fPr>
                      <m:num>
                        <m:r>
                          <a:rPr lang="en-US" sz="5800" b="0" i="1" smtClean="0">
                            <a:solidFill>
                              <a:schemeClr val="tx1"/>
                            </a:solidFill>
                            <a:latin typeface="Cambria Math" panose="02040503050406030204" pitchFamily="18" charset="0"/>
                          </a:rPr>
                          <m:t>𝑑</m:t>
                        </m:r>
                        <m:acc>
                          <m:accPr>
                            <m:chr m:val="⃗"/>
                            <m:ctrlPr>
                              <a:rPr lang="en-US" sz="5800" b="0" i="1" smtClean="0">
                                <a:solidFill>
                                  <a:srgbClr val="7030A0"/>
                                </a:solidFill>
                                <a:latin typeface="Cambria Math" panose="02040503050406030204" pitchFamily="18" charset="0"/>
                              </a:rPr>
                            </m:ctrlPr>
                          </m:accPr>
                          <m:e>
                            <m:r>
                              <a:rPr lang="en-US" sz="5800" b="0" i="1" smtClean="0">
                                <a:solidFill>
                                  <a:srgbClr val="7030A0"/>
                                </a:solidFill>
                                <a:latin typeface="Cambria Math" panose="02040503050406030204" pitchFamily="18" charset="0"/>
                              </a:rPr>
                              <m:t>𝑈</m:t>
                            </m:r>
                          </m:e>
                        </m:acc>
                      </m:num>
                      <m:den>
                        <m:r>
                          <a:rPr lang="en-US" sz="5800" b="0" i="1" smtClean="0">
                            <a:solidFill>
                              <a:schemeClr val="tx1"/>
                            </a:solidFill>
                            <a:latin typeface="Cambria Math" panose="02040503050406030204" pitchFamily="18" charset="0"/>
                          </a:rPr>
                          <m:t>𝑑</m:t>
                        </m:r>
                        <m:r>
                          <a:rPr lang="en-US" sz="5800" b="0" i="1" smtClean="0">
                            <a:solidFill>
                              <a:srgbClr val="FFC000"/>
                            </a:solidFill>
                            <a:latin typeface="Cambria Math" panose="02040503050406030204" pitchFamily="18" charset="0"/>
                          </a:rPr>
                          <m:t>𝜏</m:t>
                        </m:r>
                      </m:den>
                    </m:f>
                    <m:r>
                      <a:rPr lang="en-US" sz="5800" b="0" i="1" smtClean="0">
                        <a:solidFill>
                          <a:schemeClr val="tx1"/>
                        </a:solidFill>
                        <a:latin typeface="Cambria Math" panose="02040503050406030204" pitchFamily="18" charset="0"/>
                      </a:rPr>
                      <m:t>=</m:t>
                    </m:r>
                    <m:f>
                      <m:fPr>
                        <m:ctrlPr>
                          <a:rPr lang="en-US" sz="5800" b="0" i="1" smtClean="0">
                            <a:solidFill>
                              <a:schemeClr val="tx1"/>
                            </a:solidFill>
                            <a:latin typeface="Cambria Math" panose="02040503050406030204" pitchFamily="18" charset="0"/>
                          </a:rPr>
                        </m:ctrlPr>
                      </m:fPr>
                      <m:num>
                        <m:r>
                          <a:rPr lang="en-US" sz="5800" b="0" i="1" smtClean="0">
                            <a:solidFill>
                              <a:schemeClr val="tx1"/>
                            </a:solidFill>
                            <a:latin typeface="Cambria Math" panose="02040503050406030204" pitchFamily="18" charset="0"/>
                          </a:rPr>
                          <m:t>𝑑</m:t>
                        </m:r>
                      </m:num>
                      <m:den>
                        <m:r>
                          <a:rPr lang="en-US" sz="5800" b="0" i="1" smtClean="0">
                            <a:solidFill>
                              <a:schemeClr val="tx1"/>
                            </a:solidFill>
                            <a:latin typeface="Cambria Math" panose="02040503050406030204" pitchFamily="18" charset="0"/>
                          </a:rPr>
                          <m:t>𝑑</m:t>
                        </m:r>
                        <m:r>
                          <a:rPr lang="en-US" sz="5800" b="0" i="1" smtClean="0">
                            <a:solidFill>
                              <a:srgbClr val="FFC000"/>
                            </a:solidFill>
                            <a:latin typeface="Cambria Math" panose="02040503050406030204" pitchFamily="18" charset="0"/>
                          </a:rPr>
                          <m:t>𝜏</m:t>
                        </m:r>
                      </m:den>
                    </m:f>
                    <m:d>
                      <m:dPr>
                        <m:ctrlPr>
                          <a:rPr lang="en-US" sz="5800" b="0" i="1" smtClean="0">
                            <a:solidFill>
                              <a:schemeClr val="tx1"/>
                            </a:solidFill>
                            <a:latin typeface="Cambria Math" panose="02040503050406030204" pitchFamily="18" charset="0"/>
                          </a:rPr>
                        </m:ctrlPr>
                      </m:dPr>
                      <m:e>
                        <m:acc>
                          <m:accPr>
                            <m:chr m:val="̃"/>
                            <m:ctrlPr>
                              <a:rPr lang="en-US" sz="5400" i="1">
                                <a:solidFill>
                                  <a:srgbClr val="FF0000"/>
                                </a:solidFill>
                                <a:latin typeface="Cambria Math" panose="02040503050406030204" pitchFamily="18" charset="0"/>
                              </a:rPr>
                            </m:ctrlPr>
                          </m:accPr>
                          <m:e>
                            <m:sSup>
                              <m:sSupPr>
                                <m:ctrlPr>
                                  <a:rPr lang="en-US" sz="5400" i="1">
                                    <a:solidFill>
                                      <a:srgbClr val="FF0000"/>
                                    </a:solidFill>
                                    <a:latin typeface="Cambria Math" panose="02040503050406030204" pitchFamily="18" charset="0"/>
                                  </a:rPr>
                                </m:ctrlPr>
                              </m:sSupPr>
                              <m:e>
                                <m:r>
                                  <a:rPr lang="en-US" sz="5400" i="1">
                                    <a:solidFill>
                                      <a:srgbClr val="FF0000"/>
                                    </a:solidFill>
                                    <a:latin typeface="Cambria Math" panose="02040503050406030204" pitchFamily="18" charset="0"/>
                                  </a:rPr>
                                  <m:t>𝑈</m:t>
                                </m:r>
                              </m:e>
                              <m:sup>
                                <m:r>
                                  <a:rPr lang="en-US" sz="5400" i="1">
                                    <a:solidFill>
                                      <a:srgbClr val="FF0000"/>
                                    </a:solidFill>
                                    <a:latin typeface="Cambria Math" panose="02040503050406030204" pitchFamily="18" charset="0"/>
                                  </a:rPr>
                                  <m:t>𝑡</m:t>
                                </m:r>
                              </m:sup>
                            </m:sSup>
                          </m:e>
                        </m:acc>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𝑡</m:t>
                                    </m:r>
                                  </m:sub>
                                </m:sSub>
                              </m:e>
                            </m:acc>
                          </m:e>
                        </m:acc>
                        <m:r>
                          <a:rPr lang="en-US" sz="5400" i="1">
                            <a:latin typeface="Cambria Math" panose="02040503050406030204" pitchFamily="18" charset="0"/>
                          </a:rPr>
                          <m:t>+</m:t>
                        </m:r>
                        <m:acc>
                          <m:accPr>
                            <m:chr m:val="̃"/>
                            <m:ctrlPr>
                              <a:rPr lang="en-US" sz="5400" i="1">
                                <a:solidFill>
                                  <a:srgbClr val="FF0000"/>
                                </a:solidFill>
                                <a:latin typeface="Cambria Math" panose="02040503050406030204" pitchFamily="18" charset="0"/>
                              </a:rPr>
                            </m:ctrlPr>
                          </m:accPr>
                          <m:e>
                            <m:sSup>
                              <m:sSupPr>
                                <m:ctrlPr>
                                  <a:rPr lang="en-US" sz="5400" i="1">
                                    <a:solidFill>
                                      <a:srgbClr val="FF0000"/>
                                    </a:solidFill>
                                    <a:latin typeface="Cambria Math" panose="02040503050406030204" pitchFamily="18" charset="0"/>
                                  </a:rPr>
                                </m:ctrlPr>
                              </m:sSupPr>
                              <m:e>
                                <m:r>
                                  <a:rPr lang="en-US" sz="5400" i="1">
                                    <a:solidFill>
                                      <a:srgbClr val="FF0000"/>
                                    </a:solidFill>
                                    <a:latin typeface="Cambria Math" panose="02040503050406030204" pitchFamily="18" charset="0"/>
                                  </a:rPr>
                                  <m:t>𝑈</m:t>
                                </m:r>
                              </m:e>
                              <m:sup>
                                <m:r>
                                  <a:rPr lang="en-US" sz="5400" i="1">
                                    <a:solidFill>
                                      <a:srgbClr val="FF0000"/>
                                    </a:solidFill>
                                    <a:latin typeface="Cambria Math" panose="02040503050406030204" pitchFamily="18" charset="0"/>
                                  </a:rPr>
                                  <m:t>𝑥</m:t>
                                </m:r>
                              </m:sup>
                            </m:sSup>
                          </m:e>
                        </m:acc>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𝑥</m:t>
                                    </m:r>
                                  </m:sub>
                                </m:sSub>
                              </m:e>
                            </m:acc>
                          </m:e>
                        </m:acc>
                        <m:r>
                          <a:rPr lang="en-US" sz="5400" i="1">
                            <a:latin typeface="Cambria Math" panose="02040503050406030204" pitchFamily="18" charset="0"/>
                          </a:rPr>
                          <m:t>+</m:t>
                        </m:r>
                        <m:acc>
                          <m:accPr>
                            <m:chr m:val="̃"/>
                            <m:ctrlPr>
                              <a:rPr lang="en-US" sz="5400" i="1">
                                <a:solidFill>
                                  <a:srgbClr val="FF0000"/>
                                </a:solidFill>
                                <a:latin typeface="Cambria Math" panose="02040503050406030204" pitchFamily="18" charset="0"/>
                              </a:rPr>
                            </m:ctrlPr>
                          </m:accPr>
                          <m:e>
                            <m:sSup>
                              <m:sSupPr>
                                <m:ctrlPr>
                                  <a:rPr lang="en-US" sz="5400" i="1">
                                    <a:solidFill>
                                      <a:srgbClr val="FF0000"/>
                                    </a:solidFill>
                                    <a:latin typeface="Cambria Math" panose="02040503050406030204" pitchFamily="18" charset="0"/>
                                  </a:rPr>
                                </m:ctrlPr>
                              </m:sSupPr>
                              <m:e>
                                <m:r>
                                  <a:rPr lang="en-US" sz="5400" i="1">
                                    <a:solidFill>
                                      <a:srgbClr val="FF0000"/>
                                    </a:solidFill>
                                    <a:latin typeface="Cambria Math" panose="02040503050406030204" pitchFamily="18" charset="0"/>
                                  </a:rPr>
                                  <m:t>𝑈</m:t>
                                </m:r>
                              </m:e>
                              <m:sup>
                                <m:r>
                                  <a:rPr lang="en-US" sz="5400" i="1">
                                    <a:solidFill>
                                      <a:srgbClr val="FF0000"/>
                                    </a:solidFill>
                                    <a:latin typeface="Cambria Math" panose="02040503050406030204" pitchFamily="18" charset="0"/>
                                  </a:rPr>
                                  <m:t>𝑦</m:t>
                                </m:r>
                              </m:sup>
                            </m:sSup>
                          </m:e>
                        </m:acc>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𝑦</m:t>
                                    </m:r>
                                  </m:sub>
                                </m:sSub>
                              </m:e>
                            </m:acc>
                          </m:e>
                        </m:acc>
                        <m:r>
                          <a:rPr lang="en-US" sz="5400" i="1">
                            <a:latin typeface="Cambria Math" panose="02040503050406030204" pitchFamily="18" charset="0"/>
                          </a:rPr>
                          <m:t>+</m:t>
                        </m:r>
                        <m:acc>
                          <m:accPr>
                            <m:chr m:val="̃"/>
                            <m:ctrlPr>
                              <a:rPr lang="en-US" sz="5400" i="1">
                                <a:solidFill>
                                  <a:srgbClr val="FF0000"/>
                                </a:solidFill>
                                <a:latin typeface="Cambria Math" panose="02040503050406030204" pitchFamily="18" charset="0"/>
                              </a:rPr>
                            </m:ctrlPr>
                          </m:accPr>
                          <m:e>
                            <m:sSup>
                              <m:sSupPr>
                                <m:ctrlPr>
                                  <a:rPr lang="en-US" sz="5400" i="1">
                                    <a:solidFill>
                                      <a:srgbClr val="FF0000"/>
                                    </a:solidFill>
                                    <a:latin typeface="Cambria Math" panose="02040503050406030204" pitchFamily="18" charset="0"/>
                                  </a:rPr>
                                </m:ctrlPr>
                              </m:sSupPr>
                              <m:e>
                                <m:r>
                                  <a:rPr lang="en-US" sz="5400" i="1">
                                    <a:solidFill>
                                      <a:srgbClr val="FF0000"/>
                                    </a:solidFill>
                                    <a:latin typeface="Cambria Math" panose="02040503050406030204" pitchFamily="18" charset="0"/>
                                  </a:rPr>
                                  <m:t>𝑈</m:t>
                                </m:r>
                              </m:e>
                              <m:sup>
                                <m:r>
                                  <a:rPr lang="en-US" sz="5400" i="1">
                                    <a:solidFill>
                                      <a:srgbClr val="FF0000"/>
                                    </a:solidFill>
                                    <a:latin typeface="Cambria Math" panose="02040503050406030204" pitchFamily="18" charset="0"/>
                                  </a:rPr>
                                  <m:t>𝑧</m:t>
                                </m:r>
                              </m:sup>
                            </m:sSup>
                          </m:e>
                        </m:acc>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𝑧</m:t>
                                    </m:r>
                                  </m:sub>
                                </m:sSub>
                              </m:e>
                            </m:acc>
                          </m:e>
                        </m:acc>
                      </m:e>
                    </m:d>
                  </m:oMath>
                </a14:m>
                <a:r>
                  <a:rPr lang="en-CA" sz="5800" dirty="0">
                    <a:solidFill>
                      <a:schemeClr val="tx1"/>
                    </a:solidFill>
                  </a:rPr>
                  <a:t> </a:t>
                </a:r>
              </a:p>
              <a:p>
                <a:endParaRPr lang="en-CA" sz="900" dirty="0">
                  <a:solidFill>
                    <a:schemeClr val="tx1"/>
                  </a:solidFill>
                </a:endParaRPr>
              </a:p>
              <a:p>
                <a14:m>
                  <m:oMath xmlns:m="http://schemas.openxmlformats.org/officeDocument/2006/math">
                    <m:f>
                      <m:fPr>
                        <m:ctrlPr>
                          <a:rPr lang="en-US" sz="4400" b="0" i="1" smtClean="0">
                            <a:solidFill>
                              <a:schemeClr val="bg1"/>
                            </a:solidFill>
                            <a:latin typeface="Cambria Math" panose="02040503050406030204" pitchFamily="18" charset="0"/>
                          </a:rPr>
                        </m:ctrlPr>
                      </m:fPr>
                      <m:num>
                        <m:r>
                          <a:rPr lang="en-US" sz="4400" b="0" i="1" smtClean="0">
                            <a:solidFill>
                              <a:schemeClr val="bg1"/>
                            </a:solidFill>
                            <a:latin typeface="Cambria Math" panose="02040503050406030204" pitchFamily="18" charset="0"/>
                          </a:rPr>
                          <m:t>𝑑</m:t>
                        </m:r>
                        <m:acc>
                          <m:accPr>
                            <m:chr m:val="⃗"/>
                            <m:ctrlPr>
                              <a:rPr lang="en-US" sz="4400" b="0" i="1" smtClean="0">
                                <a:solidFill>
                                  <a:schemeClr val="bg1"/>
                                </a:solidFill>
                                <a:latin typeface="Cambria Math" panose="02040503050406030204" pitchFamily="18" charset="0"/>
                              </a:rPr>
                            </m:ctrlPr>
                          </m:accPr>
                          <m:e>
                            <m:r>
                              <a:rPr lang="en-US" sz="4400" b="0" i="1" smtClean="0">
                                <a:solidFill>
                                  <a:schemeClr val="bg1"/>
                                </a:solidFill>
                                <a:latin typeface="Cambria Math" panose="02040503050406030204" pitchFamily="18" charset="0"/>
                              </a:rPr>
                              <m:t>𝑆</m:t>
                            </m:r>
                          </m:e>
                        </m:acc>
                      </m:num>
                      <m:den>
                        <m:r>
                          <a:rPr lang="en-US" sz="4400" b="0" i="1" smtClean="0">
                            <a:solidFill>
                              <a:schemeClr val="bg1"/>
                            </a:solidFill>
                            <a:latin typeface="Cambria Math" panose="02040503050406030204" pitchFamily="18" charset="0"/>
                          </a:rPr>
                          <m:t>𝑑</m:t>
                        </m:r>
                        <m:r>
                          <a:rPr lang="en-US" sz="4400" b="0" i="1" smtClean="0">
                            <a:solidFill>
                              <a:schemeClr val="bg1"/>
                            </a:solidFill>
                            <a:latin typeface="Cambria Math" panose="02040503050406030204" pitchFamily="18" charset="0"/>
                          </a:rPr>
                          <m:t>𝜏</m:t>
                        </m:r>
                      </m:den>
                    </m:f>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𝑑</m:t>
                        </m:r>
                      </m:num>
                      <m:den>
                        <m:r>
                          <a:rPr lang="en-US" sz="4400" b="0" i="1" smtClean="0">
                            <a:solidFill>
                              <a:schemeClr val="tx1"/>
                            </a:solidFill>
                            <a:latin typeface="Cambria Math" panose="02040503050406030204" pitchFamily="18" charset="0"/>
                          </a:rPr>
                          <m:t>𝑑</m:t>
                        </m:r>
                        <m:r>
                          <a:rPr lang="en-US" sz="4400" b="0" i="1" smtClean="0">
                            <a:solidFill>
                              <a:srgbClr val="FFC000"/>
                            </a:solidFill>
                            <a:latin typeface="Cambria Math" panose="02040503050406030204" pitchFamily="18" charset="0"/>
                          </a:rPr>
                          <m:t>𝜏</m:t>
                        </m:r>
                      </m:den>
                    </m:f>
                    <m:d>
                      <m:dPr>
                        <m:ctrlPr>
                          <a:rPr lang="en-US" sz="4400" b="0" i="1" smtClean="0">
                            <a:solidFill>
                              <a:schemeClr val="tx1"/>
                            </a:solidFill>
                            <a:latin typeface="Cambria Math" panose="02040503050406030204" pitchFamily="18" charset="0"/>
                          </a:rPr>
                        </m:ctrlPr>
                      </m:dPr>
                      <m:e>
                        <m:acc>
                          <m:accPr>
                            <m:chr m:val="̃"/>
                            <m:ctrlPr>
                              <a:rPr lang="en-US" sz="4000" i="1">
                                <a:solidFill>
                                  <a:srgbClr val="FF0000"/>
                                </a:solidFill>
                                <a:latin typeface="Cambria Math" panose="02040503050406030204" pitchFamily="18" charset="0"/>
                              </a:rPr>
                            </m:ctrlPr>
                          </m:accPr>
                          <m:e>
                            <m:sSup>
                              <m:sSupPr>
                                <m:ctrlPr>
                                  <a:rPr lang="en-US" sz="4000" i="1">
                                    <a:solidFill>
                                      <a:srgbClr val="FF0000"/>
                                    </a:solidFill>
                                    <a:latin typeface="Cambria Math" panose="02040503050406030204" pitchFamily="18" charset="0"/>
                                  </a:rPr>
                                </m:ctrlPr>
                              </m:sSupPr>
                              <m:e>
                                <m:r>
                                  <a:rPr lang="en-US" sz="4000" i="1">
                                    <a:solidFill>
                                      <a:srgbClr val="FF0000"/>
                                    </a:solidFill>
                                    <a:latin typeface="Cambria Math" panose="02040503050406030204" pitchFamily="18" charset="0"/>
                                  </a:rPr>
                                  <m:t>𝑈</m:t>
                                </m:r>
                              </m:e>
                              <m:sup>
                                <m:r>
                                  <a:rPr lang="en-US" sz="4000" i="1">
                                    <a:solidFill>
                                      <a:srgbClr val="FF0000"/>
                                    </a:solidFill>
                                    <a:latin typeface="Cambria Math" panose="02040503050406030204" pitchFamily="18" charset="0"/>
                                  </a:rPr>
                                  <m:t>𝑡</m:t>
                                </m:r>
                              </m:sup>
                            </m:sSup>
                          </m:e>
                        </m:acc>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𝑡</m:t>
                                    </m:r>
                                  </m:sub>
                                </m:sSub>
                              </m:e>
                            </m:acc>
                          </m:e>
                        </m:acc>
                      </m:e>
                    </m:d>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𝑑</m:t>
                        </m:r>
                      </m:num>
                      <m:den>
                        <m:r>
                          <a:rPr lang="en-US" sz="4400" b="0" i="1" smtClean="0">
                            <a:solidFill>
                              <a:schemeClr val="tx1"/>
                            </a:solidFill>
                            <a:latin typeface="Cambria Math" panose="02040503050406030204" pitchFamily="18" charset="0"/>
                          </a:rPr>
                          <m:t>𝑑</m:t>
                        </m:r>
                        <m:r>
                          <a:rPr lang="en-US" sz="4400" b="0" i="1" smtClean="0">
                            <a:solidFill>
                              <a:srgbClr val="FFC000"/>
                            </a:solidFill>
                            <a:latin typeface="Cambria Math" panose="02040503050406030204" pitchFamily="18" charset="0"/>
                          </a:rPr>
                          <m:t>𝜏</m:t>
                        </m:r>
                      </m:den>
                    </m:f>
                    <m:d>
                      <m:dPr>
                        <m:ctrlPr>
                          <a:rPr lang="en-US" sz="4400" b="0" i="1" smtClean="0">
                            <a:solidFill>
                              <a:schemeClr val="tx1"/>
                            </a:solidFill>
                            <a:latin typeface="Cambria Math" panose="02040503050406030204" pitchFamily="18" charset="0"/>
                          </a:rPr>
                        </m:ctrlPr>
                      </m:dPr>
                      <m:e>
                        <m:acc>
                          <m:accPr>
                            <m:chr m:val="̃"/>
                            <m:ctrlPr>
                              <a:rPr lang="en-US" sz="4000" i="1">
                                <a:solidFill>
                                  <a:srgbClr val="FF0000"/>
                                </a:solidFill>
                                <a:latin typeface="Cambria Math" panose="02040503050406030204" pitchFamily="18" charset="0"/>
                              </a:rPr>
                            </m:ctrlPr>
                          </m:accPr>
                          <m:e>
                            <m:sSup>
                              <m:sSupPr>
                                <m:ctrlPr>
                                  <a:rPr lang="en-US" sz="4000" i="1">
                                    <a:solidFill>
                                      <a:srgbClr val="FF0000"/>
                                    </a:solidFill>
                                    <a:latin typeface="Cambria Math" panose="02040503050406030204" pitchFamily="18" charset="0"/>
                                  </a:rPr>
                                </m:ctrlPr>
                              </m:sSupPr>
                              <m:e>
                                <m:r>
                                  <a:rPr lang="en-US" sz="4000" i="1">
                                    <a:solidFill>
                                      <a:srgbClr val="FF0000"/>
                                    </a:solidFill>
                                    <a:latin typeface="Cambria Math" panose="02040503050406030204" pitchFamily="18" charset="0"/>
                                  </a:rPr>
                                  <m:t>𝑈</m:t>
                                </m:r>
                              </m:e>
                              <m:sup>
                                <m:r>
                                  <a:rPr lang="en-US" sz="4000" b="0" i="1" smtClean="0">
                                    <a:solidFill>
                                      <a:srgbClr val="FF0000"/>
                                    </a:solidFill>
                                    <a:latin typeface="Cambria Math" panose="02040503050406030204" pitchFamily="18" charset="0"/>
                                  </a:rPr>
                                  <m:t>𝑥</m:t>
                                </m:r>
                              </m:sup>
                            </m:sSup>
                          </m:e>
                        </m:acc>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𝑥</m:t>
                                    </m:r>
                                  </m:sub>
                                </m:sSub>
                              </m:e>
                            </m:acc>
                          </m:e>
                        </m:acc>
                      </m:e>
                    </m:d>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𝑑</m:t>
                        </m:r>
                      </m:num>
                      <m:den>
                        <m:r>
                          <a:rPr lang="en-US" sz="4400" b="0" i="1" smtClean="0">
                            <a:solidFill>
                              <a:schemeClr val="tx1"/>
                            </a:solidFill>
                            <a:latin typeface="Cambria Math" panose="02040503050406030204" pitchFamily="18" charset="0"/>
                          </a:rPr>
                          <m:t>𝑑</m:t>
                        </m:r>
                        <m:r>
                          <a:rPr lang="en-US" sz="4400" b="0" i="1" smtClean="0">
                            <a:solidFill>
                              <a:srgbClr val="FFC000"/>
                            </a:solidFill>
                            <a:latin typeface="Cambria Math" panose="02040503050406030204" pitchFamily="18" charset="0"/>
                          </a:rPr>
                          <m:t>𝜏</m:t>
                        </m:r>
                      </m:den>
                    </m:f>
                    <m:d>
                      <m:dPr>
                        <m:ctrlPr>
                          <a:rPr lang="en-US" sz="4400" b="0" i="1" smtClean="0">
                            <a:solidFill>
                              <a:schemeClr val="tx1"/>
                            </a:solidFill>
                            <a:latin typeface="Cambria Math" panose="02040503050406030204" pitchFamily="18" charset="0"/>
                          </a:rPr>
                        </m:ctrlPr>
                      </m:dPr>
                      <m:e>
                        <m:acc>
                          <m:accPr>
                            <m:chr m:val="̃"/>
                            <m:ctrlPr>
                              <a:rPr lang="en-US" sz="4400" i="1">
                                <a:solidFill>
                                  <a:srgbClr val="FF0000"/>
                                </a:solidFill>
                                <a:latin typeface="Cambria Math" panose="02040503050406030204" pitchFamily="18" charset="0"/>
                              </a:rPr>
                            </m:ctrlPr>
                          </m:accPr>
                          <m:e>
                            <m:sSup>
                              <m:sSupPr>
                                <m:ctrlPr>
                                  <a:rPr lang="en-US" sz="4400" i="1">
                                    <a:solidFill>
                                      <a:srgbClr val="FF0000"/>
                                    </a:solidFill>
                                    <a:latin typeface="Cambria Math" panose="02040503050406030204" pitchFamily="18" charset="0"/>
                                  </a:rPr>
                                </m:ctrlPr>
                              </m:sSupPr>
                              <m:e>
                                <m:r>
                                  <a:rPr lang="en-US" sz="4400" i="1">
                                    <a:solidFill>
                                      <a:srgbClr val="FF0000"/>
                                    </a:solidFill>
                                    <a:latin typeface="Cambria Math" panose="02040503050406030204" pitchFamily="18" charset="0"/>
                                  </a:rPr>
                                  <m:t>𝑈</m:t>
                                </m:r>
                              </m:e>
                              <m:sup>
                                <m:r>
                                  <a:rPr lang="en-US" sz="4400" b="0" i="1" smtClean="0">
                                    <a:solidFill>
                                      <a:srgbClr val="FF0000"/>
                                    </a:solidFill>
                                    <a:latin typeface="Cambria Math" panose="02040503050406030204" pitchFamily="18" charset="0"/>
                                  </a:rPr>
                                  <m:t>𝑦</m:t>
                                </m:r>
                              </m:sup>
                            </m:sSup>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b="0" i="1" smtClean="0">
                                        <a:solidFill>
                                          <a:srgbClr val="C00000"/>
                                        </a:solidFill>
                                        <a:latin typeface="Cambria Math" panose="02040503050406030204" pitchFamily="18" charset="0"/>
                                      </a:rPr>
                                      <m:t>𝑦</m:t>
                                    </m:r>
                                  </m:sub>
                                </m:sSub>
                              </m:e>
                            </m:acc>
                          </m:e>
                        </m:acc>
                      </m:e>
                    </m:d>
                    <m:r>
                      <a:rPr lang="en-US" sz="4400" b="0" i="1" smtClean="0">
                        <a:solidFill>
                          <a:schemeClr val="tx1"/>
                        </a:solidFill>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r>
                          <a:rPr lang="en-US" sz="4400" b="0" i="1" smtClean="0">
                            <a:solidFill>
                              <a:schemeClr val="tx1"/>
                            </a:solidFill>
                            <a:latin typeface="Cambria Math" panose="02040503050406030204" pitchFamily="18" charset="0"/>
                          </a:rPr>
                          <m:t>𝑑</m:t>
                        </m:r>
                      </m:num>
                      <m:den>
                        <m:r>
                          <a:rPr lang="en-US" sz="4400" b="0" i="1" smtClean="0">
                            <a:solidFill>
                              <a:schemeClr val="tx1"/>
                            </a:solidFill>
                            <a:latin typeface="Cambria Math" panose="02040503050406030204" pitchFamily="18" charset="0"/>
                          </a:rPr>
                          <m:t>𝑑</m:t>
                        </m:r>
                        <m:r>
                          <a:rPr lang="en-US" sz="4400" b="0" i="1" smtClean="0">
                            <a:solidFill>
                              <a:srgbClr val="FFC000"/>
                            </a:solidFill>
                            <a:latin typeface="Cambria Math" panose="02040503050406030204" pitchFamily="18" charset="0"/>
                          </a:rPr>
                          <m:t>𝜏</m:t>
                        </m:r>
                      </m:den>
                    </m:f>
                    <m:d>
                      <m:dPr>
                        <m:ctrlPr>
                          <a:rPr lang="en-US" sz="4400" b="0" i="1" smtClean="0">
                            <a:solidFill>
                              <a:schemeClr val="tx1"/>
                            </a:solidFill>
                            <a:latin typeface="Cambria Math" panose="02040503050406030204" pitchFamily="18" charset="0"/>
                          </a:rPr>
                        </m:ctrlPr>
                      </m:dPr>
                      <m:e>
                        <m:acc>
                          <m:accPr>
                            <m:chr m:val="̃"/>
                            <m:ctrlPr>
                              <a:rPr lang="en-US" sz="4400" i="1">
                                <a:solidFill>
                                  <a:srgbClr val="FF0000"/>
                                </a:solidFill>
                                <a:latin typeface="Cambria Math" panose="02040503050406030204" pitchFamily="18" charset="0"/>
                              </a:rPr>
                            </m:ctrlPr>
                          </m:accPr>
                          <m:e>
                            <m:sSup>
                              <m:sSupPr>
                                <m:ctrlPr>
                                  <a:rPr lang="en-US" sz="4400" i="1">
                                    <a:solidFill>
                                      <a:srgbClr val="FF0000"/>
                                    </a:solidFill>
                                    <a:latin typeface="Cambria Math" panose="02040503050406030204" pitchFamily="18" charset="0"/>
                                  </a:rPr>
                                </m:ctrlPr>
                              </m:sSupPr>
                              <m:e>
                                <m:r>
                                  <a:rPr lang="en-US" sz="4400" i="1">
                                    <a:solidFill>
                                      <a:srgbClr val="FF0000"/>
                                    </a:solidFill>
                                    <a:latin typeface="Cambria Math" panose="02040503050406030204" pitchFamily="18" charset="0"/>
                                  </a:rPr>
                                  <m:t>𝑈</m:t>
                                </m:r>
                              </m:e>
                              <m:sup>
                                <m:r>
                                  <a:rPr lang="en-US" sz="4400" i="1">
                                    <a:solidFill>
                                      <a:srgbClr val="FF0000"/>
                                    </a:solidFill>
                                    <a:latin typeface="Cambria Math" panose="02040503050406030204" pitchFamily="18" charset="0"/>
                                  </a:rPr>
                                  <m:t>𝑧</m:t>
                                </m:r>
                              </m:sup>
                            </m:sSup>
                          </m:e>
                        </m:acc>
                        <m:acc>
                          <m:accPr>
                            <m:chr m:val="̃"/>
                            <m:ctrlPr>
                              <a:rPr lang="en-US" sz="4400" i="1">
                                <a:solidFill>
                                  <a:srgbClr val="C00000"/>
                                </a:solidFill>
                                <a:latin typeface="Cambria Math" panose="02040503050406030204" pitchFamily="18" charset="0"/>
                              </a:rPr>
                            </m:ctrlPr>
                          </m:accPr>
                          <m:e>
                            <m:acc>
                              <m:accPr>
                                <m:chr m:val="⃗"/>
                                <m:ctrlPr>
                                  <a:rPr lang="en-US" sz="4400" i="1">
                                    <a:solidFill>
                                      <a:srgbClr val="C00000"/>
                                    </a:solidFill>
                                    <a:latin typeface="Cambria Math" panose="02040503050406030204" pitchFamily="18" charset="0"/>
                                  </a:rPr>
                                </m:ctrlPr>
                              </m:accPr>
                              <m:e>
                                <m:sSub>
                                  <m:sSubPr>
                                    <m:ctrlPr>
                                      <a:rPr lang="en-US" sz="4400" i="1">
                                        <a:solidFill>
                                          <a:srgbClr val="C00000"/>
                                        </a:solidFill>
                                        <a:latin typeface="Cambria Math" panose="02040503050406030204" pitchFamily="18" charset="0"/>
                                      </a:rPr>
                                    </m:ctrlPr>
                                  </m:sSubPr>
                                  <m:e>
                                    <m:r>
                                      <a:rPr lang="en-US" sz="4400" i="1">
                                        <a:solidFill>
                                          <a:srgbClr val="C00000"/>
                                        </a:solidFill>
                                        <a:latin typeface="Cambria Math" panose="02040503050406030204" pitchFamily="18" charset="0"/>
                                      </a:rPr>
                                      <m:t>𝑒</m:t>
                                    </m:r>
                                  </m:e>
                                  <m:sub>
                                    <m:r>
                                      <a:rPr lang="en-US" sz="4400" i="1">
                                        <a:solidFill>
                                          <a:srgbClr val="C00000"/>
                                        </a:solidFill>
                                        <a:latin typeface="Cambria Math" panose="02040503050406030204" pitchFamily="18" charset="0"/>
                                      </a:rPr>
                                      <m:t>𝑧</m:t>
                                    </m:r>
                                  </m:sub>
                                </m:sSub>
                              </m:e>
                            </m:acc>
                          </m:e>
                        </m:acc>
                      </m:e>
                    </m:d>
                  </m:oMath>
                </a14:m>
                <a:r>
                  <a:rPr lang="en-CA" sz="4400" dirty="0"/>
                  <a:t> </a:t>
                </a:r>
                <a:endParaRPr lang="en-CA" sz="4400" dirty="0">
                  <a:solidFill>
                    <a:schemeClr val="tx1"/>
                  </a:solidFill>
                </a:endParaRPr>
              </a:p>
            </p:txBody>
          </p:sp>
        </mc:Choice>
        <mc:Fallback xmlns="">
          <p:sp>
            <p:nvSpPr>
              <p:cNvPr id="6" name="TextBox 5">
                <a:extLst>
                  <a:ext uri="{FF2B5EF4-FFF2-40B4-BE49-F238E27FC236}">
                    <a16:creationId xmlns:a16="http://schemas.microsoft.com/office/drawing/2014/main" id="{713EF548-FB39-45E4-A15E-36DAEAA90500}"/>
                  </a:ext>
                </a:extLst>
              </p:cNvPr>
              <p:cNvSpPr txBox="1">
                <a:spLocks noRot="1" noChangeAspect="1" noMove="1" noResize="1" noEditPoints="1" noAdjustHandles="1" noChangeArrowheads="1" noChangeShapeType="1" noTextEdit="1"/>
              </p:cNvSpPr>
              <p:nvPr/>
            </p:nvSpPr>
            <p:spPr>
              <a:xfrm>
                <a:off x="0" y="1515274"/>
                <a:ext cx="13849350" cy="2824491"/>
              </a:xfrm>
              <a:prstGeom prst="rect">
                <a:avLst/>
              </a:prstGeom>
              <a:blipFill>
                <a:blip r:embed="rId5"/>
                <a:stretch>
                  <a:fillRect/>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B566EC-D438-48D5-843F-E86FF5782CD5}"/>
                  </a:ext>
                </a:extLst>
              </p:cNvPr>
              <p:cNvSpPr txBox="1"/>
              <p:nvPr/>
            </p:nvSpPr>
            <p:spPr>
              <a:xfrm>
                <a:off x="228600" y="5615180"/>
                <a:ext cx="5886450" cy="1156150"/>
              </a:xfrm>
              <a:prstGeom prst="rect">
                <a:avLst/>
              </a:prstGeom>
              <a:noFill/>
              <a:ln>
                <a:noFill/>
              </a:ln>
            </p:spPr>
            <p:txBody>
              <a:bodyPr wrap="square" rtlCol="0">
                <a:spAutoFit/>
              </a:bodyPr>
              <a:lstStyle/>
              <a:p>
                <a14:m>
                  <m:oMath xmlns:m="http://schemas.openxmlformats.org/officeDocument/2006/math">
                    <m:f>
                      <m:fPr>
                        <m:ctrlPr>
                          <a:rPr lang="en-US" sz="4800" b="0" i="1" smtClean="0">
                            <a:solidFill>
                              <a:schemeClr val="tx1"/>
                            </a:solidFill>
                            <a:latin typeface="Cambria Math" panose="02040503050406030204" pitchFamily="18" charset="0"/>
                          </a:rPr>
                        </m:ctrlPr>
                      </m:fPr>
                      <m:num>
                        <m:r>
                          <a:rPr lang="en-US" sz="4800" b="0" i="1" smtClean="0">
                            <a:solidFill>
                              <a:schemeClr val="tx1"/>
                            </a:solidFill>
                            <a:latin typeface="Cambria Math" panose="02040503050406030204" pitchFamily="18" charset="0"/>
                          </a:rPr>
                          <m:t>𝑑</m:t>
                        </m:r>
                      </m:num>
                      <m:den>
                        <m:r>
                          <a:rPr lang="en-US" sz="4800" b="0" i="1" smtClean="0">
                            <a:solidFill>
                              <a:schemeClr val="tx1"/>
                            </a:solidFill>
                            <a:latin typeface="Cambria Math" panose="02040503050406030204" pitchFamily="18" charset="0"/>
                          </a:rPr>
                          <m:t>𝑑</m:t>
                        </m:r>
                        <m:r>
                          <a:rPr lang="en-US" sz="4800" b="0" i="1" smtClean="0">
                            <a:solidFill>
                              <a:srgbClr val="FFC000"/>
                            </a:solidFill>
                            <a:latin typeface="Cambria Math" panose="02040503050406030204" pitchFamily="18" charset="0"/>
                          </a:rPr>
                          <m:t>𝜏</m:t>
                        </m:r>
                      </m:den>
                    </m:f>
                    <m:d>
                      <m:dPr>
                        <m:ctrlPr>
                          <a:rPr lang="en-US" sz="4800" b="0" i="1" smtClean="0">
                            <a:solidFill>
                              <a:schemeClr val="tx1"/>
                            </a:solidFill>
                            <a:latin typeface="Cambria Math" panose="02040503050406030204" pitchFamily="18" charset="0"/>
                          </a:rPr>
                        </m:ctrlPr>
                      </m:dPr>
                      <m:e>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𝑡</m:t>
                                </m:r>
                              </m:sup>
                            </m:sSup>
                          </m:e>
                        </m:acc>
                      </m:e>
                    </m:d>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r>
                      <a:rPr lang="en-US" sz="4800" b="0" i="1" smtClean="0">
                        <a:solidFill>
                          <a:schemeClr val="tx1"/>
                        </a:solidFill>
                        <a:latin typeface="Cambria Math" panose="02040503050406030204" pitchFamily="18" charset="0"/>
                      </a:rPr>
                      <m:t>+</m:t>
                    </m:r>
                    <m:acc>
                      <m:accPr>
                        <m:chr m:val="̃"/>
                        <m:ctrlPr>
                          <a:rPr lang="en-US" sz="4800" i="1">
                            <a:solidFill>
                              <a:srgbClr val="FF0000"/>
                            </a:solidFill>
                            <a:latin typeface="Cambria Math" panose="02040503050406030204" pitchFamily="18" charset="0"/>
                          </a:rPr>
                        </m:ctrlPr>
                      </m:accPr>
                      <m:e>
                        <m:sSup>
                          <m:sSupPr>
                            <m:ctrlPr>
                              <a:rPr lang="en-US" sz="4800" i="1">
                                <a:solidFill>
                                  <a:srgbClr val="FF0000"/>
                                </a:solidFill>
                                <a:latin typeface="Cambria Math" panose="02040503050406030204" pitchFamily="18" charset="0"/>
                              </a:rPr>
                            </m:ctrlPr>
                          </m:sSupPr>
                          <m:e>
                            <m:r>
                              <a:rPr lang="en-US" sz="4800" i="1">
                                <a:solidFill>
                                  <a:srgbClr val="FF0000"/>
                                </a:solidFill>
                                <a:latin typeface="Cambria Math" panose="02040503050406030204" pitchFamily="18" charset="0"/>
                              </a:rPr>
                              <m:t>𝑈</m:t>
                            </m:r>
                          </m:e>
                          <m:sup>
                            <m:r>
                              <a:rPr lang="en-US" sz="4800" i="1">
                                <a:solidFill>
                                  <a:srgbClr val="FF0000"/>
                                </a:solidFill>
                                <a:latin typeface="Cambria Math" panose="02040503050406030204" pitchFamily="18" charset="0"/>
                              </a:rPr>
                              <m:t>𝑡</m:t>
                            </m:r>
                          </m:sup>
                        </m:sSup>
                      </m:e>
                    </m:acc>
                    <m:f>
                      <m:fPr>
                        <m:ctrlPr>
                          <a:rPr lang="en-US" sz="4800" b="0" i="1" smtClean="0">
                            <a:solidFill>
                              <a:schemeClr val="tx1"/>
                            </a:solidFill>
                            <a:latin typeface="Cambria Math" panose="02040503050406030204" pitchFamily="18" charset="0"/>
                          </a:rPr>
                        </m:ctrlPr>
                      </m:fPr>
                      <m:num>
                        <m:r>
                          <a:rPr lang="en-US" sz="4800" b="0" i="1" smtClean="0">
                            <a:solidFill>
                              <a:schemeClr val="tx1"/>
                            </a:solidFill>
                            <a:latin typeface="Cambria Math" panose="02040503050406030204" pitchFamily="18" charset="0"/>
                          </a:rPr>
                          <m:t>𝑑</m:t>
                        </m:r>
                      </m:num>
                      <m:den>
                        <m:r>
                          <a:rPr lang="en-US" sz="4800" b="0" i="1" smtClean="0">
                            <a:solidFill>
                              <a:schemeClr val="tx1"/>
                            </a:solidFill>
                            <a:latin typeface="Cambria Math" panose="02040503050406030204" pitchFamily="18" charset="0"/>
                          </a:rPr>
                          <m:t>𝑑</m:t>
                        </m:r>
                        <m:r>
                          <a:rPr lang="en-US" sz="4800" b="0" i="1" smtClean="0">
                            <a:solidFill>
                              <a:srgbClr val="FFC000"/>
                            </a:solidFill>
                            <a:latin typeface="Cambria Math" panose="02040503050406030204" pitchFamily="18" charset="0"/>
                          </a:rPr>
                          <m:t>𝜏</m:t>
                        </m:r>
                      </m:den>
                    </m:f>
                    <m:d>
                      <m:dPr>
                        <m:ctrlPr>
                          <a:rPr lang="en-US" sz="4800" b="0" i="1" smtClean="0">
                            <a:solidFill>
                              <a:schemeClr val="tx1"/>
                            </a:solidFill>
                            <a:latin typeface="Cambria Math" panose="02040503050406030204" pitchFamily="18" charset="0"/>
                          </a:rPr>
                        </m:ctrlPr>
                      </m:dPr>
                      <m:e>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𝑡</m:t>
                                    </m:r>
                                  </m:sub>
                                </m:sSub>
                              </m:e>
                            </m:acc>
                          </m:e>
                        </m:acc>
                      </m:e>
                    </m:d>
                  </m:oMath>
                </a14:m>
                <a:r>
                  <a:rPr lang="en-CA" sz="4800" dirty="0">
                    <a:solidFill>
                      <a:schemeClr val="tx1"/>
                    </a:solidFill>
                  </a:rPr>
                  <a:t> </a:t>
                </a:r>
              </a:p>
            </p:txBody>
          </p:sp>
        </mc:Choice>
        <mc:Fallback xmlns="">
          <p:sp>
            <p:nvSpPr>
              <p:cNvPr id="7" name="TextBox 6">
                <a:extLst>
                  <a:ext uri="{FF2B5EF4-FFF2-40B4-BE49-F238E27FC236}">
                    <a16:creationId xmlns:a16="http://schemas.microsoft.com/office/drawing/2014/main" id="{ECB566EC-D438-48D5-843F-E86FF5782CD5}"/>
                  </a:ext>
                </a:extLst>
              </p:cNvPr>
              <p:cNvSpPr txBox="1">
                <a:spLocks noRot="1" noChangeAspect="1" noMove="1" noResize="1" noEditPoints="1" noAdjustHandles="1" noChangeArrowheads="1" noChangeShapeType="1" noTextEdit="1"/>
              </p:cNvSpPr>
              <p:nvPr/>
            </p:nvSpPr>
            <p:spPr>
              <a:xfrm>
                <a:off x="228600" y="5615180"/>
                <a:ext cx="5886450" cy="1156150"/>
              </a:xfrm>
              <a:prstGeom prst="rect">
                <a:avLst/>
              </a:prstGeom>
              <a:blipFill>
                <a:blip r:embed="rId6"/>
                <a:stretch>
                  <a:fillRect/>
                </a:stretch>
              </a:blipFill>
              <a:ln>
                <a:noFill/>
              </a:ln>
            </p:spPr>
            <p:txBody>
              <a:bodyPr/>
              <a:lstStyle/>
              <a:p>
                <a:r>
                  <a:rPr lang="en-CA">
                    <a:noFill/>
                  </a:rPr>
                  <a:t> </a:t>
                </a:r>
              </a:p>
            </p:txBody>
          </p:sp>
        </mc:Fallback>
      </mc:AlternateContent>
      <p:sp>
        <p:nvSpPr>
          <p:cNvPr id="8" name="TextBox 7">
            <a:extLst>
              <a:ext uri="{FF2B5EF4-FFF2-40B4-BE49-F238E27FC236}">
                <a16:creationId xmlns:a16="http://schemas.microsoft.com/office/drawing/2014/main" id="{F7248A42-6E6F-4C59-A093-08C2ADB2C36D}"/>
              </a:ext>
            </a:extLst>
          </p:cNvPr>
          <p:cNvSpPr txBox="1"/>
          <p:nvPr/>
        </p:nvSpPr>
        <p:spPr>
          <a:xfrm>
            <a:off x="6031230" y="4829295"/>
            <a:ext cx="5951220" cy="1323439"/>
          </a:xfrm>
          <a:prstGeom prst="rect">
            <a:avLst/>
          </a:prstGeom>
          <a:noFill/>
          <a:ln>
            <a:noFill/>
          </a:ln>
        </p:spPr>
        <p:txBody>
          <a:bodyPr wrap="square" rtlCol="0">
            <a:spAutoFit/>
          </a:bodyPr>
          <a:lstStyle/>
          <a:p>
            <a:pPr algn="ctr"/>
            <a:r>
              <a:rPr lang="en-US" sz="4000" dirty="0">
                <a:solidFill>
                  <a:schemeClr val="tx1"/>
                </a:solidFill>
              </a:rPr>
              <a:t>(Basis vectors might change</a:t>
            </a:r>
          </a:p>
          <a:p>
            <a:pPr algn="ctr"/>
            <a:r>
              <a:rPr lang="en-US" sz="4000" dirty="0"/>
              <a:t>for non-inertial frames!</a:t>
            </a:r>
            <a:r>
              <a:rPr lang="en-US" sz="4000" dirty="0">
                <a:solidFill>
                  <a:schemeClr val="tx1"/>
                </a:solidFill>
              </a:rPr>
              <a:t>)</a:t>
            </a:r>
            <a:endParaRPr lang="en-CA" sz="4000" dirty="0">
              <a:solidFill>
                <a:schemeClr val="tx1"/>
              </a:solidFill>
            </a:endParaRPr>
          </a:p>
        </p:txBody>
      </p:sp>
      <p:grpSp>
        <p:nvGrpSpPr>
          <p:cNvPr id="2" name="Group 1">
            <a:extLst>
              <a:ext uri="{FF2B5EF4-FFF2-40B4-BE49-F238E27FC236}">
                <a16:creationId xmlns:a16="http://schemas.microsoft.com/office/drawing/2014/main" id="{AA96B0F2-F090-4F2D-BD1E-6BDAFC950748}"/>
              </a:ext>
            </a:extLst>
          </p:cNvPr>
          <p:cNvGrpSpPr/>
          <p:nvPr/>
        </p:nvGrpSpPr>
        <p:grpSpPr>
          <a:xfrm>
            <a:off x="1320082" y="4247320"/>
            <a:ext cx="2870918" cy="1429580"/>
            <a:chOff x="1529632" y="4399720"/>
            <a:chExt cx="2870918" cy="1429580"/>
          </a:xfrm>
        </p:grpSpPr>
        <p:cxnSp>
          <p:nvCxnSpPr>
            <p:cNvPr id="3" name="Straight Arrow Connector 2">
              <a:extLst>
                <a:ext uri="{FF2B5EF4-FFF2-40B4-BE49-F238E27FC236}">
                  <a16:creationId xmlns:a16="http://schemas.microsoft.com/office/drawing/2014/main" id="{8767A7FC-883B-408F-B08D-3CB3EA965ED5}"/>
                </a:ext>
              </a:extLst>
            </p:cNvPr>
            <p:cNvCxnSpPr>
              <a:cxnSpLocks/>
            </p:cNvCxnSpPr>
            <p:nvPr/>
          </p:nvCxnSpPr>
          <p:spPr>
            <a:xfrm flipH="1">
              <a:off x="1722783" y="4399720"/>
              <a:ext cx="848140" cy="1311965"/>
            </a:xfrm>
            <a:prstGeom prst="straightConnector1">
              <a:avLst/>
            </a:prstGeom>
            <a:ln w="76200">
              <a:solidFill>
                <a:srgbClr val="461E6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3606118-CFD0-4830-9505-2FE48F098327}"/>
                </a:ext>
              </a:extLst>
            </p:cNvPr>
            <p:cNvCxnSpPr>
              <a:cxnSpLocks/>
            </p:cNvCxnSpPr>
            <p:nvPr/>
          </p:nvCxnSpPr>
          <p:spPr>
            <a:xfrm>
              <a:off x="3313043" y="4412972"/>
              <a:ext cx="1087507" cy="1416328"/>
            </a:xfrm>
            <a:prstGeom prst="straightConnector1">
              <a:avLst/>
            </a:prstGeom>
            <a:ln w="76200">
              <a:solidFill>
                <a:srgbClr val="461E64"/>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958E9E-6C04-4F1E-8A97-65F3A212CCE6}"/>
                </a:ext>
              </a:extLst>
            </p:cNvPr>
            <p:cNvSpPr txBox="1"/>
            <p:nvPr/>
          </p:nvSpPr>
          <p:spPr>
            <a:xfrm>
              <a:off x="1529632" y="4648599"/>
              <a:ext cx="2870090" cy="707886"/>
            </a:xfrm>
            <a:prstGeom prst="rect">
              <a:avLst/>
            </a:prstGeom>
            <a:solidFill>
              <a:schemeClr val="bg1"/>
            </a:solidFill>
            <a:ln>
              <a:noFill/>
            </a:ln>
            <a:effectLst>
              <a:softEdge rad="127000"/>
            </a:effectLst>
          </p:spPr>
          <p:txBody>
            <a:bodyPr wrap="square" rtlCol="0">
              <a:spAutoFit/>
            </a:bodyPr>
            <a:lstStyle/>
            <a:p>
              <a:r>
                <a:rPr lang="en-US" sz="4000" dirty="0">
                  <a:solidFill>
                    <a:srgbClr val="7030A0"/>
                  </a:solidFill>
                </a:rPr>
                <a:t>Product Rule</a:t>
              </a:r>
              <a:endParaRPr lang="en-CA" sz="4000" dirty="0">
                <a:solidFill>
                  <a:srgbClr val="7030A0"/>
                </a:solidFill>
              </a:endParaRPr>
            </a:p>
          </p:txBody>
        </p:sp>
      </p:grpSp>
    </p:spTree>
    <p:custDataLst>
      <p:tags r:id="rId1"/>
    </p:custDataLst>
    <p:extLst>
      <p:ext uri="{BB962C8B-B14F-4D97-AF65-F5344CB8AC3E}">
        <p14:creationId xmlns:p14="http://schemas.microsoft.com/office/powerpoint/2010/main" val="4287983231"/>
      </p:ext>
    </p:extLst>
  </p:cSld>
  <p:clrMapOvr>
    <a:masterClrMapping/>
  </p:clrMapOvr>
  <mc:AlternateContent xmlns:mc="http://schemas.openxmlformats.org/markup-compatibility/2006" xmlns:p14="http://schemas.microsoft.com/office/powerpoint/2010/main">
    <mc:Choice Requires="p14">
      <p:transition spd="slow" p14:dur="2000" advTm="26552"/>
    </mc:Choice>
    <mc:Fallback xmlns="">
      <p:transition spd="slow" advTm="265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54BF99E-ACE1-4D0B-A9AE-A4BE436C8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953" y="1535811"/>
            <a:ext cx="3399533" cy="33887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2EAF0BE-ECB3-4DE1-9044-F1E8196552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7051" y="1560560"/>
            <a:ext cx="3364231" cy="337952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808F548D-CDE5-45E4-91C1-85BDE7743549}"/>
              </a:ext>
            </a:extLst>
          </p:cNvPr>
          <p:cNvGrpSpPr/>
          <p:nvPr/>
        </p:nvGrpSpPr>
        <p:grpSpPr>
          <a:xfrm>
            <a:off x="6321261" y="2133600"/>
            <a:ext cx="5140446" cy="4272518"/>
            <a:chOff x="6321261" y="2133600"/>
            <a:chExt cx="5140446" cy="4272518"/>
          </a:xfrm>
        </p:grpSpPr>
        <p:sp>
          <p:nvSpPr>
            <p:cNvPr id="4" name="TextBox 3">
              <a:extLst>
                <a:ext uri="{FF2B5EF4-FFF2-40B4-BE49-F238E27FC236}">
                  <a16:creationId xmlns:a16="http://schemas.microsoft.com/office/drawing/2014/main" id="{CC59AEBC-D1DF-43CA-A898-FBEB18B1DBBC}"/>
                </a:ext>
              </a:extLst>
            </p:cNvPr>
            <p:cNvSpPr txBox="1"/>
            <p:nvPr/>
          </p:nvSpPr>
          <p:spPr>
            <a:xfrm>
              <a:off x="6321261" y="5082679"/>
              <a:ext cx="5140446" cy="1323439"/>
            </a:xfrm>
            <a:prstGeom prst="rect">
              <a:avLst/>
            </a:prstGeom>
            <a:noFill/>
          </p:spPr>
          <p:txBody>
            <a:bodyPr wrap="none" rtlCol="0">
              <a:spAutoFit/>
            </a:bodyPr>
            <a:lstStyle/>
            <a:p>
              <a:pPr algn="ctr"/>
              <a:r>
                <a:rPr lang="en-US" sz="4800" dirty="0"/>
                <a:t>Vector Components</a:t>
              </a:r>
            </a:p>
            <a:p>
              <a:pPr algn="ctr"/>
              <a:r>
                <a:rPr lang="en-US" sz="3200" dirty="0"/>
                <a:t>(Coordinates/Numbers)</a:t>
              </a:r>
              <a:endParaRPr lang="en-CA" sz="3200" dirty="0"/>
            </a:p>
          </p:txBody>
        </p:sp>
        <p:grpSp>
          <p:nvGrpSpPr>
            <p:cNvPr id="5" name="Group 4">
              <a:extLst>
                <a:ext uri="{FF2B5EF4-FFF2-40B4-BE49-F238E27FC236}">
                  <a16:creationId xmlns:a16="http://schemas.microsoft.com/office/drawing/2014/main" id="{4B109C12-D436-4C29-9BF1-68FD2576069B}"/>
                </a:ext>
              </a:extLst>
            </p:cNvPr>
            <p:cNvGrpSpPr/>
            <p:nvPr/>
          </p:nvGrpSpPr>
          <p:grpSpPr>
            <a:xfrm>
              <a:off x="7274379" y="2133600"/>
              <a:ext cx="2784022" cy="2227606"/>
              <a:chOff x="7274379" y="2133600"/>
              <a:chExt cx="2784022" cy="2227606"/>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E21503-478B-4EE2-A0BF-E2AD705B5E7D}"/>
                      </a:ext>
                    </a:extLst>
                  </p:cNvPr>
                  <p:cNvSpPr txBox="1"/>
                  <p:nvPr/>
                </p:nvSpPr>
                <p:spPr>
                  <a:xfrm>
                    <a:off x="7274379" y="2133600"/>
                    <a:ext cx="2233047" cy="1015663"/>
                  </a:xfrm>
                  <a:prstGeom prst="rect">
                    <a:avLst/>
                  </a:prstGeom>
                  <a:solidFill>
                    <a:schemeClr val="bg1"/>
                  </a:solid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rgbClr val="0070C0"/>
                              </a:solidFill>
                              <a:latin typeface="Cambria Math" panose="02040503050406030204" pitchFamily="18" charset="0"/>
                            </a:rPr>
                            <m:t>𝑥</m:t>
                          </m:r>
                          <m:r>
                            <a:rPr lang="en-US" sz="6000" b="0" i="1" smtClean="0">
                              <a:latin typeface="Cambria Math" panose="02040503050406030204" pitchFamily="18" charset="0"/>
                            </a:rPr>
                            <m:t>=4</m:t>
                          </m:r>
                        </m:oMath>
                      </m:oMathPara>
                    </a14:m>
                    <a:endParaRPr lang="en-CA" sz="6000" dirty="0"/>
                  </a:p>
                </p:txBody>
              </p:sp>
            </mc:Choice>
            <mc:Fallback xmlns="">
              <p:sp>
                <p:nvSpPr>
                  <p:cNvPr id="7" name="TextBox 6">
                    <a:extLst>
                      <a:ext uri="{FF2B5EF4-FFF2-40B4-BE49-F238E27FC236}">
                        <a16:creationId xmlns:a16="http://schemas.microsoft.com/office/drawing/2014/main" id="{FEE21503-478B-4EE2-A0BF-E2AD705B5E7D}"/>
                      </a:ext>
                    </a:extLst>
                  </p:cNvPr>
                  <p:cNvSpPr txBox="1">
                    <a:spLocks noRot="1" noChangeAspect="1" noMove="1" noResize="1" noEditPoints="1" noAdjustHandles="1" noChangeArrowheads="1" noChangeShapeType="1" noTextEdit="1"/>
                  </p:cNvSpPr>
                  <p:nvPr/>
                </p:nvSpPr>
                <p:spPr>
                  <a:xfrm>
                    <a:off x="7274379" y="2133600"/>
                    <a:ext cx="2233047" cy="1015663"/>
                  </a:xfrm>
                  <a:prstGeom prst="rect">
                    <a:avLst/>
                  </a:prstGeom>
                  <a:blipFill>
                    <a:blip r:embed="rId6"/>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8B942D4-DF3F-4667-B1B6-7A6ACD9B6828}"/>
                      </a:ext>
                    </a:extLst>
                  </p:cNvPr>
                  <p:cNvSpPr txBox="1"/>
                  <p:nvPr/>
                </p:nvSpPr>
                <p:spPr>
                  <a:xfrm>
                    <a:off x="7991329" y="3345543"/>
                    <a:ext cx="2067072" cy="1015663"/>
                  </a:xfrm>
                  <a:prstGeom prst="rect">
                    <a:avLst/>
                  </a:prstGeom>
                  <a:solidFill>
                    <a:schemeClr val="bg1"/>
                  </a:solidFill>
                  <a:effectLst>
                    <a:softEdge rad="127000"/>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accent6">
                                  <a:lumMod val="50000"/>
                                </a:schemeClr>
                              </a:solidFill>
                              <a:latin typeface="Cambria Math" panose="02040503050406030204" pitchFamily="18" charset="0"/>
                            </a:rPr>
                            <m:t>𝑦</m:t>
                          </m:r>
                          <m:r>
                            <a:rPr lang="en-US" sz="6000" b="0" i="1" smtClean="0">
                              <a:latin typeface="Cambria Math" panose="02040503050406030204" pitchFamily="18" charset="0"/>
                            </a:rPr>
                            <m:t>=3</m:t>
                          </m:r>
                        </m:oMath>
                      </m:oMathPara>
                    </a14:m>
                    <a:endParaRPr lang="en-CA" sz="6000" dirty="0"/>
                  </a:p>
                </p:txBody>
              </p:sp>
            </mc:Choice>
            <mc:Fallback xmlns="">
              <p:sp>
                <p:nvSpPr>
                  <p:cNvPr id="16" name="TextBox 15">
                    <a:extLst>
                      <a:ext uri="{FF2B5EF4-FFF2-40B4-BE49-F238E27FC236}">
                        <a16:creationId xmlns:a16="http://schemas.microsoft.com/office/drawing/2014/main" id="{78B942D4-DF3F-4667-B1B6-7A6ACD9B6828}"/>
                      </a:ext>
                    </a:extLst>
                  </p:cNvPr>
                  <p:cNvSpPr txBox="1">
                    <a:spLocks noRot="1" noChangeAspect="1" noMove="1" noResize="1" noEditPoints="1" noAdjustHandles="1" noChangeArrowheads="1" noChangeShapeType="1" noTextEdit="1"/>
                  </p:cNvSpPr>
                  <p:nvPr/>
                </p:nvSpPr>
                <p:spPr>
                  <a:xfrm>
                    <a:off x="7991329" y="3345543"/>
                    <a:ext cx="2067072" cy="1015663"/>
                  </a:xfrm>
                  <a:prstGeom prst="rect">
                    <a:avLst/>
                  </a:prstGeom>
                  <a:blipFill>
                    <a:blip r:embed="rId7"/>
                    <a:stretch>
                      <a:fillRect/>
                    </a:stretch>
                  </a:blipFill>
                  <a:effectLst>
                    <a:softEdge rad="127000"/>
                  </a:effectLst>
                </p:spPr>
                <p:txBody>
                  <a:bodyPr/>
                  <a:lstStyle/>
                  <a:p>
                    <a:r>
                      <a:rPr lang="en-CA">
                        <a:noFill/>
                      </a:rPr>
                      <a:t> </a:t>
                    </a:r>
                  </a:p>
                </p:txBody>
              </p:sp>
            </mc:Fallback>
          </mc:AlternateContent>
        </p:grpSp>
      </p:grpSp>
      <p:grpSp>
        <p:nvGrpSpPr>
          <p:cNvPr id="9" name="Group 8">
            <a:extLst>
              <a:ext uri="{FF2B5EF4-FFF2-40B4-BE49-F238E27FC236}">
                <a16:creationId xmlns:a16="http://schemas.microsoft.com/office/drawing/2014/main" id="{2428D12D-C2E4-451F-B511-0226C83DD3E6}"/>
              </a:ext>
            </a:extLst>
          </p:cNvPr>
          <p:cNvGrpSpPr/>
          <p:nvPr/>
        </p:nvGrpSpPr>
        <p:grpSpPr>
          <a:xfrm>
            <a:off x="1683068" y="1719942"/>
            <a:ext cx="3241015" cy="4678920"/>
            <a:chOff x="1683068" y="1719942"/>
            <a:chExt cx="3241015" cy="4678920"/>
          </a:xfrm>
        </p:grpSpPr>
        <p:sp>
          <p:nvSpPr>
            <p:cNvPr id="8" name="TextBox 7">
              <a:extLst>
                <a:ext uri="{FF2B5EF4-FFF2-40B4-BE49-F238E27FC236}">
                  <a16:creationId xmlns:a16="http://schemas.microsoft.com/office/drawing/2014/main" id="{82E3142C-04BC-4A93-960D-8D31CA90AC17}"/>
                </a:ext>
              </a:extLst>
            </p:cNvPr>
            <p:cNvSpPr txBox="1"/>
            <p:nvPr/>
          </p:nvSpPr>
          <p:spPr>
            <a:xfrm>
              <a:off x="1683068" y="5075423"/>
              <a:ext cx="3241015" cy="1323439"/>
            </a:xfrm>
            <a:prstGeom prst="rect">
              <a:avLst/>
            </a:prstGeom>
            <a:noFill/>
          </p:spPr>
          <p:txBody>
            <a:bodyPr wrap="none" rtlCol="0">
              <a:spAutoFit/>
            </a:bodyPr>
            <a:lstStyle/>
            <a:p>
              <a:pPr algn="ctr"/>
              <a:r>
                <a:rPr lang="en-US" sz="4800" dirty="0"/>
                <a:t>Vector Basis</a:t>
              </a:r>
              <a:br>
                <a:rPr lang="en-US" sz="4800" dirty="0"/>
              </a:br>
              <a:r>
                <a:rPr lang="en-US" sz="3200" dirty="0"/>
                <a:t>(Measuring Sticks)</a:t>
              </a:r>
              <a:endParaRPr lang="en-CA" sz="4800" dirty="0"/>
            </a:p>
          </p:txBody>
        </p:sp>
        <p:grpSp>
          <p:nvGrpSpPr>
            <p:cNvPr id="3" name="Group 2">
              <a:extLst>
                <a:ext uri="{FF2B5EF4-FFF2-40B4-BE49-F238E27FC236}">
                  <a16:creationId xmlns:a16="http://schemas.microsoft.com/office/drawing/2014/main" id="{0983213F-DD0F-4F70-BEB2-4159BC1E75F4}"/>
                </a:ext>
              </a:extLst>
            </p:cNvPr>
            <p:cNvGrpSpPr/>
            <p:nvPr/>
          </p:nvGrpSpPr>
          <p:grpSpPr>
            <a:xfrm>
              <a:off x="1779809" y="1719942"/>
              <a:ext cx="3013053" cy="2968169"/>
              <a:chOff x="1779809" y="1719942"/>
              <a:chExt cx="3013053" cy="2968169"/>
            </a:xfrm>
          </p:grpSpPr>
          <p:grpSp>
            <p:nvGrpSpPr>
              <p:cNvPr id="2" name="Group 1">
                <a:extLst>
                  <a:ext uri="{FF2B5EF4-FFF2-40B4-BE49-F238E27FC236}">
                    <a16:creationId xmlns:a16="http://schemas.microsoft.com/office/drawing/2014/main" id="{9ACFEE16-7787-471C-BFAA-AC010E67A7B3}"/>
                  </a:ext>
                </a:extLst>
              </p:cNvPr>
              <p:cNvGrpSpPr/>
              <p:nvPr/>
            </p:nvGrpSpPr>
            <p:grpSpPr>
              <a:xfrm>
                <a:off x="1779809" y="1719942"/>
                <a:ext cx="3013053" cy="2968169"/>
                <a:chOff x="1779809" y="1719942"/>
                <a:chExt cx="3013053" cy="2968169"/>
              </a:xfrm>
            </p:grpSpPr>
            <p:sp>
              <p:nvSpPr>
                <p:cNvPr id="6" name="Oval 5">
                  <a:extLst>
                    <a:ext uri="{FF2B5EF4-FFF2-40B4-BE49-F238E27FC236}">
                      <a16:creationId xmlns:a16="http://schemas.microsoft.com/office/drawing/2014/main" id="{99B7F597-7339-4BCA-9A71-61BB04BA8129}"/>
                    </a:ext>
                  </a:extLst>
                </p:cNvPr>
                <p:cNvSpPr/>
                <p:nvPr/>
              </p:nvSpPr>
              <p:spPr>
                <a:xfrm>
                  <a:off x="1779809" y="2293253"/>
                  <a:ext cx="2394858" cy="239485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A4E58E-0DEA-4D06-B703-62E13F6B914F}"/>
                        </a:ext>
                      </a:extLst>
                    </p:cNvPr>
                    <p:cNvSpPr txBox="1"/>
                    <p:nvPr/>
                  </p:nvSpPr>
                  <p:spPr>
                    <a:xfrm>
                      <a:off x="2425698" y="1719942"/>
                      <a:ext cx="1119857" cy="1088503"/>
                    </a:xfrm>
                    <a:prstGeom prst="rect">
                      <a:avLst/>
                    </a:prstGeom>
                    <a:solidFill>
                      <a:schemeClr val="bg1"/>
                    </a:solidFill>
                    <a:effectLst>
                      <a:softEdge rad="2159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6000" b="0" i="1" smtClean="0">
                                    <a:solidFill>
                                      <a:schemeClr val="accent6">
                                        <a:lumMod val="50000"/>
                                      </a:schemeClr>
                                    </a:solidFill>
                                    <a:latin typeface="Cambria Math" panose="02040503050406030204" pitchFamily="18" charset="0"/>
                                  </a:rPr>
                                </m:ctrlPr>
                              </m:accPr>
                              <m:e>
                                <m:sSub>
                                  <m:sSubPr>
                                    <m:ctrlPr>
                                      <a:rPr lang="en-US" sz="6000" b="0" i="1" smtClean="0">
                                        <a:solidFill>
                                          <a:schemeClr val="accent6">
                                            <a:lumMod val="50000"/>
                                          </a:schemeClr>
                                        </a:solidFill>
                                        <a:latin typeface="Cambria Math" panose="02040503050406030204" pitchFamily="18" charset="0"/>
                                      </a:rPr>
                                    </m:ctrlPr>
                                  </m:sSubPr>
                                  <m:e>
                                    <m:r>
                                      <a:rPr lang="en-US" sz="6000" b="0" i="1" smtClean="0">
                                        <a:solidFill>
                                          <a:schemeClr val="accent6">
                                            <a:lumMod val="50000"/>
                                          </a:schemeClr>
                                        </a:solidFill>
                                        <a:latin typeface="Cambria Math" panose="02040503050406030204" pitchFamily="18" charset="0"/>
                                      </a:rPr>
                                      <m:t>𝑒</m:t>
                                    </m:r>
                                  </m:e>
                                  <m:sub>
                                    <m:r>
                                      <a:rPr lang="en-US" sz="6000" b="0" i="1" smtClean="0">
                                        <a:solidFill>
                                          <a:schemeClr val="accent6">
                                            <a:lumMod val="50000"/>
                                          </a:schemeClr>
                                        </a:solidFill>
                                        <a:latin typeface="Cambria Math" panose="02040503050406030204" pitchFamily="18" charset="0"/>
                                      </a:rPr>
                                      <m:t>𝑦</m:t>
                                    </m:r>
                                  </m:sub>
                                </m:sSub>
                              </m:e>
                            </m:acc>
                          </m:oMath>
                        </m:oMathPara>
                      </a14:m>
                      <a:endParaRPr lang="en-CA" sz="6000" dirty="0"/>
                    </a:p>
                  </p:txBody>
                </p:sp>
              </mc:Choice>
              <mc:Fallback xmlns="">
                <p:sp>
                  <p:nvSpPr>
                    <p:cNvPr id="17" name="TextBox 16">
                      <a:extLst>
                        <a:ext uri="{FF2B5EF4-FFF2-40B4-BE49-F238E27FC236}">
                          <a16:creationId xmlns:a16="http://schemas.microsoft.com/office/drawing/2014/main" id="{47A4E58E-0DEA-4D06-B703-62E13F6B914F}"/>
                        </a:ext>
                      </a:extLst>
                    </p:cNvPr>
                    <p:cNvSpPr txBox="1">
                      <a:spLocks noRot="1" noChangeAspect="1" noMove="1" noResize="1" noEditPoints="1" noAdjustHandles="1" noChangeArrowheads="1" noChangeShapeType="1" noTextEdit="1"/>
                    </p:cNvSpPr>
                    <p:nvPr/>
                  </p:nvSpPr>
                  <p:spPr>
                    <a:xfrm>
                      <a:off x="2425698" y="1719942"/>
                      <a:ext cx="1119857" cy="1088503"/>
                    </a:xfrm>
                    <a:prstGeom prst="rect">
                      <a:avLst/>
                    </a:prstGeom>
                    <a:blipFill>
                      <a:blip r:embed="rId8"/>
                      <a:stretch>
                        <a:fillRect/>
                      </a:stretch>
                    </a:blipFill>
                    <a:effectLst>
                      <a:softEdge rad="2159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80E7A6-BD7E-44F4-B747-064A1572404A}"/>
                        </a:ext>
                      </a:extLst>
                    </p:cNvPr>
                    <p:cNvSpPr txBox="1"/>
                    <p:nvPr/>
                  </p:nvSpPr>
                  <p:spPr>
                    <a:xfrm>
                      <a:off x="3695702" y="3222170"/>
                      <a:ext cx="1097160" cy="1015663"/>
                    </a:xfrm>
                    <a:prstGeom prst="rect">
                      <a:avLst/>
                    </a:prstGeom>
                    <a:solidFill>
                      <a:schemeClr val="bg1"/>
                    </a:solidFill>
                    <a:effectLst>
                      <a:softEdge rad="2159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70C0"/>
                                    </a:solidFill>
                                    <a:latin typeface="Cambria Math" panose="02040503050406030204" pitchFamily="18" charset="0"/>
                                  </a:rPr>
                                </m:ctrlPr>
                              </m:accPr>
                              <m:e>
                                <m:sSub>
                                  <m:sSubPr>
                                    <m:ctrlPr>
                                      <a:rPr lang="en-US" sz="6000" b="0" i="1" smtClean="0">
                                        <a:solidFill>
                                          <a:srgbClr val="0070C0"/>
                                        </a:solidFill>
                                        <a:latin typeface="Cambria Math" panose="02040503050406030204" pitchFamily="18" charset="0"/>
                                      </a:rPr>
                                    </m:ctrlPr>
                                  </m:sSubPr>
                                  <m:e>
                                    <m:r>
                                      <a:rPr lang="en-US" sz="6000" b="0" i="1" smtClean="0">
                                        <a:solidFill>
                                          <a:srgbClr val="0070C0"/>
                                        </a:solidFill>
                                        <a:latin typeface="Cambria Math" panose="02040503050406030204" pitchFamily="18" charset="0"/>
                                      </a:rPr>
                                      <m:t>𝑒</m:t>
                                    </m:r>
                                  </m:e>
                                  <m:sub>
                                    <m:r>
                                      <a:rPr lang="en-US" sz="6000" b="0" i="1" smtClean="0">
                                        <a:solidFill>
                                          <a:srgbClr val="0070C0"/>
                                        </a:solidFill>
                                        <a:latin typeface="Cambria Math" panose="02040503050406030204" pitchFamily="18" charset="0"/>
                                      </a:rPr>
                                      <m:t>𝑥</m:t>
                                    </m:r>
                                  </m:sub>
                                </m:sSub>
                              </m:e>
                            </m:acc>
                          </m:oMath>
                        </m:oMathPara>
                      </a14:m>
                      <a:endParaRPr lang="en-CA" sz="6000" dirty="0">
                        <a:solidFill>
                          <a:srgbClr val="0070C0"/>
                        </a:solidFill>
                      </a:endParaRPr>
                    </a:p>
                  </p:txBody>
                </p:sp>
              </mc:Choice>
              <mc:Fallback xmlns="">
                <p:sp>
                  <p:nvSpPr>
                    <p:cNvPr id="18" name="TextBox 17">
                      <a:extLst>
                        <a:ext uri="{FF2B5EF4-FFF2-40B4-BE49-F238E27FC236}">
                          <a16:creationId xmlns:a16="http://schemas.microsoft.com/office/drawing/2014/main" id="{9F80E7A6-BD7E-44F4-B747-064A1572404A}"/>
                        </a:ext>
                      </a:extLst>
                    </p:cNvPr>
                    <p:cNvSpPr txBox="1">
                      <a:spLocks noRot="1" noChangeAspect="1" noMove="1" noResize="1" noEditPoints="1" noAdjustHandles="1" noChangeArrowheads="1" noChangeShapeType="1" noTextEdit="1"/>
                    </p:cNvSpPr>
                    <p:nvPr/>
                  </p:nvSpPr>
                  <p:spPr>
                    <a:xfrm>
                      <a:off x="3695702" y="3222170"/>
                      <a:ext cx="1097160" cy="1015663"/>
                    </a:xfrm>
                    <a:prstGeom prst="rect">
                      <a:avLst/>
                    </a:prstGeom>
                    <a:blipFill>
                      <a:blip r:embed="rId9"/>
                      <a:stretch>
                        <a:fillRect/>
                      </a:stretch>
                    </a:blipFill>
                    <a:effectLst>
                      <a:softEdge rad="215900"/>
                    </a:effectLst>
                  </p:spPr>
                  <p:txBody>
                    <a:bodyPr/>
                    <a:lstStyle/>
                    <a:p>
                      <a:r>
                        <a:rPr lang="en-CA">
                          <a:noFill/>
                        </a:rPr>
                        <a:t> </a:t>
                      </a:r>
                    </a:p>
                  </p:txBody>
                </p:sp>
              </mc:Fallback>
            </mc:AlternateContent>
          </p:grpSp>
          <p:grpSp>
            <p:nvGrpSpPr>
              <p:cNvPr id="11" name="Group 10">
                <a:extLst>
                  <a:ext uri="{FF2B5EF4-FFF2-40B4-BE49-F238E27FC236}">
                    <a16:creationId xmlns:a16="http://schemas.microsoft.com/office/drawing/2014/main" id="{AD9A8300-EBC0-41B7-BB96-BAC13B5F1EF7}"/>
                  </a:ext>
                </a:extLst>
              </p:cNvPr>
              <p:cNvGrpSpPr/>
              <p:nvPr/>
            </p:nvGrpSpPr>
            <p:grpSpPr>
              <a:xfrm>
                <a:off x="2205667" y="2298700"/>
                <a:ext cx="1697766" cy="1755885"/>
                <a:chOff x="4598547" y="3166594"/>
                <a:chExt cx="992785" cy="1026771"/>
              </a:xfrm>
            </p:grpSpPr>
            <p:cxnSp>
              <p:nvCxnSpPr>
                <p:cNvPr id="12" name="Straight Arrow Connector 11">
                  <a:extLst>
                    <a:ext uri="{FF2B5EF4-FFF2-40B4-BE49-F238E27FC236}">
                      <a16:creationId xmlns:a16="http://schemas.microsoft.com/office/drawing/2014/main" id="{CD85286D-DE6E-4E90-9043-556F787D5D90}"/>
                    </a:ext>
                  </a:extLst>
                </p:cNvPr>
                <p:cNvCxnSpPr>
                  <a:cxnSpLocks/>
                </p:cNvCxnSpPr>
                <p:nvPr/>
              </p:nvCxnSpPr>
              <p:spPr>
                <a:xfrm>
                  <a:off x="4598547" y="4175874"/>
                  <a:ext cx="992785"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09BF01AC-A063-44DD-9937-EC54D76FC170}"/>
                    </a:ext>
                  </a:extLst>
                </p:cNvPr>
                <p:cNvCxnSpPr>
                  <a:cxnSpLocks/>
                </p:cNvCxnSpPr>
                <p:nvPr/>
              </p:nvCxnSpPr>
              <p:spPr>
                <a:xfrm flipV="1">
                  <a:off x="4616034" y="3166594"/>
                  <a:ext cx="0" cy="1026771"/>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939461A-7C40-43BC-A27E-467A4CC3DCCA}"/>
                  </a:ext>
                </a:extLst>
              </p:cNvPr>
              <p:cNvSpPr txBox="1"/>
              <p:nvPr/>
            </p:nvSpPr>
            <p:spPr>
              <a:xfrm>
                <a:off x="2000250" y="0"/>
                <a:ext cx="8216159" cy="1287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b="0" i="1" smtClean="0">
                          <a:latin typeface="Cambria Math" panose="02040503050406030204" pitchFamily="18" charset="0"/>
                        </a:rPr>
                        <m:t>𝑣𝑒𝑐𝑡𝑜𝑟</m:t>
                      </m:r>
                      <m:r>
                        <a:rPr lang="en-US" sz="7200" b="0" i="1" smtClean="0">
                          <a:latin typeface="Cambria Math" panose="02040503050406030204" pitchFamily="18" charset="0"/>
                        </a:rPr>
                        <m:t>=4</m:t>
                      </m:r>
                      <m:acc>
                        <m:accPr>
                          <m:chr m:val="⃗"/>
                          <m:ctrlPr>
                            <a:rPr lang="en-US" sz="7200" i="1">
                              <a:solidFill>
                                <a:srgbClr val="0070C0"/>
                              </a:solidFill>
                              <a:latin typeface="Cambria Math" panose="02040503050406030204" pitchFamily="18" charset="0"/>
                            </a:rPr>
                          </m:ctrlPr>
                        </m:accPr>
                        <m:e>
                          <m:sSub>
                            <m:sSubPr>
                              <m:ctrlPr>
                                <a:rPr lang="en-US" sz="7200" i="1">
                                  <a:solidFill>
                                    <a:srgbClr val="0070C0"/>
                                  </a:solidFill>
                                  <a:latin typeface="Cambria Math" panose="02040503050406030204" pitchFamily="18" charset="0"/>
                                </a:rPr>
                              </m:ctrlPr>
                            </m:sSubPr>
                            <m:e>
                              <m:r>
                                <a:rPr lang="en-US" sz="7200" i="1">
                                  <a:solidFill>
                                    <a:srgbClr val="0070C0"/>
                                  </a:solidFill>
                                  <a:latin typeface="Cambria Math" panose="02040503050406030204" pitchFamily="18" charset="0"/>
                                </a:rPr>
                                <m:t>𝑒</m:t>
                              </m:r>
                            </m:e>
                            <m:sub>
                              <m:r>
                                <a:rPr lang="en-US" sz="7200" i="1">
                                  <a:solidFill>
                                    <a:srgbClr val="0070C0"/>
                                  </a:solidFill>
                                  <a:latin typeface="Cambria Math" panose="02040503050406030204" pitchFamily="18" charset="0"/>
                                </a:rPr>
                                <m:t>𝑥</m:t>
                              </m:r>
                            </m:sub>
                          </m:sSub>
                        </m:e>
                      </m:acc>
                      <m:r>
                        <a:rPr lang="en-US" sz="7200" b="0" i="1" smtClean="0">
                          <a:latin typeface="Cambria Math" panose="02040503050406030204" pitchFamily="18" charset="0"/>
                        </a:rPr>
                        <m:t>+3</m:t>
                      </m:r>
                      <m:acc>
                        <m:accPr>
                          <m:chr m:val="⃗"/>
                          <m:ctrlPr>
                            <a:rPr lang="en-US" sz="7200" i="1">
                              <a:solidFill>
                                <a:schemeClr val="accent6">
                                  <a:lumMod val="50000"/>
                                </a:schemeClr>
                              </a:solidFill>
                              <a:latin typeface="Cambria Math" panose="02040503050406030204" pitchFamily="18" charset="0"/>
                            </a:rPr>
                          </m:ctrlPr>
                        </m:accPr>
                        <m:e>
                          <m:sSub>
                            <m:sSubPr>
                              <m:ctrlPr>
                                <a:rPr lang="en-US" sz="7200" i="1">
                                  <a:solidFill>
                                    <a:schemeClr val="accent6">
                                      <a:lumMod val="50000"/>
                                    </a:schemeClr>
                                  </a:solidFill>
                                  <a:latin typeface="Cambria Math" panose="02040503050406030204" pitchFamily="18" charset="0"/>
                                </a:rPr>
                              </m:ctrlPr>
                            </m:sSubPr>
                            <m:e>
                              <m:r>
                                <a:rPr lang="en-US" sz="7200" i="1">
                                  <a:solidFill>
                                    <a:schemeClr val="accent6">
                                      <a:lumMod val="50000"/>
                                    </a:schemeClr>
                                  </a:solidFill>
                                  <a:latin typeface="Cambria Math" panose="02040503050406030204" pitchFamily="18" charset="0"/>
                                </a:rPr>
                                <m:t>𝑒</m:t>
                              </m:r>
                            </m:e>
                            <m:sub>
                              <m:r>
                                <a:rPr lang="en-US" sz="7200" i="1">
                                  <a:solidFill>
                                    <a:schemeClr val="accent6">
                                      <a:lumMod val="50000"/>
                                    </a:schemeClr>
                                  </a:solidFill>
                                  <a:latin typeface="Cambria Math" panose="02040503050406030204" pitchFamily="18" charset="0"/>
                                </a:rPr>
                                <m:t>𝑦</m:t>
                              </m:r>
                            </m:sub>
                          </m:sSub>
                        </m:e>
                      </m:acc>
                    </m:oMath>
                  </m:oMathPara>
                </a14:m>
                <a:endParaRPr lang="en-CA" sz="7200" dirty="0"/>
              </a:p>
            </p:txBody>
          </p:sp>
        </mc:Choice>
        <mc:Fallback xmlns="">
          <p:sp>
            <p:nvSpPr>
              <p:cNvPr id="19" name="TextBox 18">
                <a:extLst>
                  <a:ext uri="{FF2B5EF4-FFF2-40B4-BE49-F238E27FC236}">
                    <a16:creationId xmlns:a16="http://schemas.microsoft.com/office/drawing/2014/main" id="{6939461A-7C40-43BC-A27E-467A4CC3DCCA}"/>
                  </a:ext>
                </a:extLst>
              </p:cNvPr>
              <p:cNvSpPr txBox="1">
                <a:spLocks noRot="1" noChangeAspect="1" noMove="1" noResize="1" noEditPoints="1" noAdjustHandles="1" noChangeArrowheads="1" noChangeShapeType="1" noTextEdit="1"/>
              </p:cNvSpPr>
              <p:nvPr/>
            </p:nvSpPr>
            <p:spPr>
              <a:xfrm>
                <a:off x="2000250" y="0"/>
                <a:ext cx="8216159" cy="1287788"/>
              </a:xfrm>
              <a:prstGeom prst="rect">
                <a:avLst/>
              </a:prstGeom>
              <a:blipFill>
                <a:blip r:embed="rId10"/>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3171023676"/>
      </p:ext>
    </p:extLst>
  </p:cSld>
  <p:clrMapOvr>
    <a:masterClrMapping/>
  </p:clrMapOvr>
  <mc:AlternateContent xmlns:mc="http://schemas.openxmlformats.org/markup-compatibility/2006" xmlns:p14="http://schemas.microsoft.com/office/powerpoint/2010/main">
    <mc:Choice Requires="p14">
      <p:transition p14:dur="0" advTm="6676"/>
    </mc:Choice>
    <mc:Fallback xmlns="">
      <p:transition advTm="66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fade">
                                      <p:cBhvr>
                                        <p:cTn id="20" dur="500"/>
                                        <p:tgtEl>
                                          <p:spTgt spid="6146"/>
                                        </p:tgtEl>
                                      </p:cBhvr>
                                    </p:animEffect>
                                  </p:childTnLst>
                                </p:cTn>
                              </p:par>
                              <p:par>
                                <p:cTn id="21" presetID="10" presetClass="entr" presetSubtype="0" fill="hold" nodeType="withEffect">
                                  <p:stCondLst>
                                    <p:cond delay="0"/>
                                  </p:stCondLst>
                                  <p:childTnLst>
                                    <p:set>
                                      <p:cBhvr>
                                        <p:cTn id="22" dur="1" fill="hold">
                                          <p:stCondLst>
                                            <p:cond delay="0"/>
                                          </p:stCondLst>
                                        </p:cTn>
                                        <p:tgtEl>
                                          <p:spTgt spid="6148"/>
                                        </p:tgtEl>
                                        <p:attrNameLst>
                                          <p:attrName>style.visibility</p:attrName>
                                        </p:attrNameLst>
                                      </p:cBhvr>
                                      <p:to>
                                        <p:strVal val="visible"/>
                                      </p:to>
                                    </p:set>
                                    <p:animEffect transition="in" filter="fade">
                                      <p:cBhvr>
                                        <p:cTn id="23"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D19FA19-07C7-4DD6-8A12-A1CE31B7ED7A}"/>
                  </a:ext>
                </a:extLst>
              </p:cNvPr>
              <p:cNvSpPr txBox="1"/>
              <p:nvPr/>
            </p:nvSpPr>
            <p:spPr>
              <a:xfrm>
                <a:off x="7699277" y="457202"/>
                <a:ext cx="3008672" cy="1422184"/>
              </a:xfrm>
              <a:prstGeom prst="rect">
                <a:avLst/>
              </a:prstGeom>
              <a:noFill/>
              <a:ln>
                <a:noFill/>
              </a:ln>
            </p:spPr>
            <p:txBody>
              <a:bodyPr wrap="square" rtlCol="0">
                <a:spAutoFit/>
              </a:bodyPr>
              <a:lstStyle/>
              <a:p>
                <a14:m>
                  <m:oMath xmlns:m="http://schemas.openxmlformats.org/officeDocument/2006/math">
                    <m:f>
                      <m:fPr>
                        <m:ctrlPr>
                          <a:rPr lang="en-US" sz="6000" b="0" i="1" smtClean="0">
                            <a:solidFill>
                              <a:schemeClr val="tx1"/>
                            </a:solidFill>
                            <a:latin typeface="Cambria Math" panose="02040503050406030204" pitchFamily="18" charset="0"/>
                          </a:rPr>
                        </m:ctrlPr>
                      </m:fPr>
                      <m:num>
                        <m:r>
                          <a:rPr lang="en-US" sz="6000" b="0" i="1" smtClean="0">
                            <a:solidFill>
                              <a:schemeClr val="tx1"/>
                            </a:solidFill>
                            <a:latin typeface="Cambria Math" panose="02040503050406030204" pitchFamily="18" charset="0"/>
                          </a:rPr>
                          <m:t>𝑑</m:t>
                        </m:r>
                      </m:num>
                      <m:den>
                        <m:r>
                          <a:rPr lang="en-US" sz="6000" b="0" i="1" smtClean="0">
                            <a:solidFill>
                              <a:schemeClr val="tx1"/>
                            </a:solidFill>
                            <a:latin typeface="Cambria Math" panose="02040503050406030204" pitchFamily="18" charset="0"/>
                          </a:rPr>
                          <m:t>𝑑</m:t>
                        </m:r>
                        <m:r>
                          <a:rPr lang="en-US" sz="6000" b="0" i="1" smtClean="0">
                            <a:solidFill>
                              <a:srgbClr val="FFC000"/>
                            </a:solidFill>
                            <a:latin typeface="Cambria Math" panose="02040503050406030204" pitchFamily="18" charset="0"/>
                          </a:rPr>
                          <m:t>𝜏</m:t>
                        </m:r>
                      </m:den>
                    </m:f>
                    <m:d>
                      <m:dPr>
                        <m:ctrlPr>
                          <a:rPr lang="en-US" sz="6000" b="0" i="1" smtClean="0">
                            <a:solidFill>
                              <a:schemeClr val="tx1"/>
                            </a:solidFill>
                            <a:latin typeface="Cambria Math" panose="02040503050406030204" pitchFamily="18" charset="0"/>
                          </a:rPr>
                        </m:ctrlPr>
                      </m:dPr>
                      <m:e>
                        <m:sSup>
                          <m:sSupPr>
                            <m:ctrlPr>
                              <a:rPr lang="en-US" sz="5400" i="1">
                                <a:solidFill>
                                  <a:srgbClr val="0070C0"/>
                                </a:solidFill>
                                <a:latin typeface="Cambria Math" panose="02040503050406030204" pitchFamily="18" charset="0"/>
                              </a:rPr>
                            </m:ctrlPr>
                          </m:sSupPr>
                          <m:e>
                            <m:r>
                              <a:rPr lang="en-US" sz="5400" i="1">
                                <a:solidFill>
                                  <a:srgbClr val="0070C0"/>
                                </a:solidFill>
                                <a:latin typeface="Cambria Math" panose="02040503050406030204" pitchFamily="18" charset="0"/>
                              </a:rPr>
                              <m:t>𝑈</m:t>
                            </m:r>
                          </m:e>
                          <m:sup>
                            <m:r>
                              <a:rPr lang="en-US" sz="5400" i="1">
                                <a:solidFill>
                                  <a:srgbClr val="0070C0"/>
                                </a:solidFill>
                                <a:latin typeface="Cambria Math" panose="02040503050406030204" pitchFamily="18" charset="0"/>
                              </a:rPr>
                              <m:t>𝑡</m:t>
                            </m:r>
                          </m:sup>
                        </m:sSup>
                        <m:acc>
                          <m:accPr>
                            <m:chr m:val="⃗"/>
                            <m:ctrlPr>
                              <a:rPr lang="en-US" sz="6000" i="1" smtClean="0">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𝑡</m:t>
                                </m:r>
                              </m:sub>
                            </m:sSub>
                          </m:e>
                        </m:acc>
                      </m:e>
                    </m:d>
                  </m:oMath>
                </a14:m>
                <a:r>
                  <a:rPr lang="en-CA" sz="4400" dirty="0">
                    <a:solidFill>
                      <a:schemeClr val="tx1"/>
                    </a:solidFill>
                  </a:rPr>
                  <a:t> </a:t>
                </a:r>
              </a:p>
            </p:txBody>
          </p:sp>
        </mc:Choice>
        <mc:Fallback xmlns="">
          <p:sp>
            <p:nvSpPr>
              <p:cNvPr id="4" name="TextBox 3">
                <a:extLst>
                  <a:ext uri="{FF2B5EF4-FFF2-40B4-BE49-F238E27FC236}">
                    <a16:creationId xmlns:a16="http://schemas.microsoft.com/office/drawing/2014/main" id="{DD19FA19-07C7-4DD6-8A12-A1CE31B7ED7A}"/>
                  </a:ext>
                </a:extLst>
              </p:cNvPr>
              <p:cNvSpPr txBox="1">
                <a:spLocks noRot="1" noChangeAspect="1" noMove="1" noResize="1" noEditPoints="1" noAdjustHandles="1" noChangeArrowheads="1" noChangeShapeType="1" noTextEdit="1"/>
              </p:cNvSpPr>
              <p:nvPr/>
            </p:nvSpPr>
            <p:spPr>
              <a:xfrm>
                <a:off x="7699277" y="457202"/>
                <a:ext cx="3008672" cy="1422184"/>
              </a:xfrm>
              <a:prstGeom prst="rect">
                <a:avLst/>
              </a:prstGeom>
              <a:blipFill>
                <a:blip r:embed="rId2"/>
                <a:stretch>
                  <a:fillRect/>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F5C956-7CD2-45E1-8301-D84328B70DFC}"/>
                  </a:ext>
                </a:extLst>
              </p:cNvPr>
              <p:cNvSpPr txBox="1"/>
              <p:nvPr/>
            </p:nvSpPr>
            <p:spPr>
              <a:xfrm>
                <a:off x="6482532" y="3404890"/>
                <a:ext cx="5886450" cy="1156150"/>
              </a:xfrm>
              <a:prstGeom prst="rect">
                <a:avLst/>
              </a:prstGeom>
              <a:noFill/>
              <a:ln>
                <a:noFill/>
              </a:ln>
            </p:spPr>
            <p:txBody>
              <a:bodyPr wrap="square" rtlCol="0">
                <a:spAutoFit/>
              </a:bodyPr>
              <a:lstStyle/>
              <a:p>
                <a14:m>
                  <m:oMath xmlns:m="http://schemas.openxmlformats.org/officeDocument/2006/math">
                    <m:f>
                      <m:fPr>
                        <m:ctrlPr>
                          <a:rPr lang="en-US" sz="4800" b="0" i="1" smtClean="0">
                            <a:solidFill>
                              <a:schemeClr val="tx1"/>
                            </a:solidFill>
                            <a:latin typeface="Cambria Math" panose="02040503050406030204" pitchFamily="18" charset="0"/>
                          </a:rPr>
                        </m:ctrlPr>
                      </m:fPr>
                      <m:num>
                        <m:r>
                          <a:rPr lang="en-US" sz="4800" b="0" i="1" smtClean="0">
                            <a:solidFill>
                              <a:schemeClr val="tx1"/>
                            </a:solidFill>
                            <a:latin typeface="Cambria Math" panose="02040503050406030204" pitchFamily="18" charset="0"/>
                          </a:rPr>
                          <m:t>𝑑</m:t>
                        </m:r>
                      </m:num>
                      <m:den>
                        <m:r>
                          <a:rPr lang="en-US" sz="4800" b="0" i="1" smtClean="0">
                            <a:solidFill>
                              <a:schemeClr val="tx1"/>
                            </a:solidFill>
                            <a:latin typeface="Cambria Math" panose="02040503050406030204" pitchFamily="18" charset="0"/>
                          </a:rPr>
                          <m:t>𝑑</m:t>
                        </m:r>
                        <m:r>
                          <a:rPr lang="en-US" sz="4800" b="0" i="1" smtClean="0">
                            <a:solidFill>
                              <a:srgbClr val="FFC000"/>
                            </a:solidFill>
                            <a:latin typeface="Cambria Math" panose="02040503050406030204" pitchFamily="18" charset="0"/>
                          </a:rPr>
                          <m:t>𝜏</m:t>
                        </m:r>
                      </m:den>
                    </m:f>
                    <m:d>
                      <m:dPr>
                        <m:ctrlPr>
                          <a:rPr lang="en-US" sz="4800" b="0" i="1" smtClean="0">
                            <a:solidFill>
                              <a:schemeClr val="tx1"/>
                            </a:solidFill>
                            <a:latin typeface="Cambria Math" panose="02040503050406030204" pitchFamily="18" charset="0"/>
                          </a:rPr>
                        </m:ctrlPr>
                      </m:dPr>
                      <m:e>
                        <m:sSup>
                          <m:sSupPr>
                            <m:ctrlPr>
                              <a:rPr lang="en-US" sz="4800" i="1">
                                <a:solidFill>
                                  <a:srgbClr val="0070C0"/>
                                </a:solidFill>
                                <a:latin typeface="Cambria Math" panose="02040503050406030204" pitchFamily="18" charset="0"/>
                              </a:rPr>
                            </m:ctrlPr>
                          </m:sSupPr>
                          <m:e>
                            <m:r>
                              <a:rPr lang="en-US" sz="4800" i="1">
                                <a:solidFill>
                                  <a:srgbClr val="0070C0"/>
                                </a:solidFill>
                                <a:latin typeface="Cambria Math" panose="02040503050406030204" pitchFamily="18" charset="0"/>
                              </a:rPr>
                              <m:t>𝑈</m:t>
                            </m:r>
                          </m:e>
                          <m:sup>
                            <m:r>
                              <a:rPr lang="en-US" sz="4800" i="1">
                                <a:solidFill>
                                  <a:srgbClr val="0070C0"/>
                                </a:solidFill>
                                <a:latin typeface="Cambria Math" panose="02040503050406030204" pitchFamily="18" charset="0"/>
                              </a:rPr>
                              <m:t>𝑡</m:t>
                            </m:r>
                          </m:sup>
                        </m:sSup>
                      </m:e>
                    </m:d>
                    <m:acc>
                      <m:accPr>
                        <m:chr m:val="⃗"/>
                        <m:ctrlPr>
                          <a:rPr lang="en-US" sz="4800" i="1" smtClean="0">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𝑡</m:t>
                            </m:r>
                          </m:sub>
                        </m:sSub>
                      </m:e>
                    </m:acc>
                    <m:r>
                      <a:rPr lang="en-US" sz="4800" b="0" i="1" smtClean="0">
                        <a:solidFill>
                          <a:schemeClr val="tx1"/>
                        </a:solidFill>
                        <a:latin typeface="Cambria Math" panose="02040503050406030204" pitchFamily="18" charset="0"/>
                      </a:rPr>
                      <m:t>+</m:t>
                    </m:r>
                    <m:sSup>
                      <m:sSupPr>
                        <m:ctrlPr>
                          <a:rPr lang="en-US" sz="4800" b="0" i="1" smtClean="0">
                            <a:solidFill>
                              <a:srgbClr val="0070C0"/>
                            </a:solidFill>
                            <a:latin typeface="Cambria Math" panose="02040503050406030204" pitchFamily="18" charset="0"/>
                          </a:rPr>
                        </m:ctrlPr>
                      </m:sSupPr>
                      <m:e>
                        <m:r>
                          <a:rPr lang="en-US" sz="4800" b="0" i="1" smtClean="0">
                            <a:solidFill>
                              <a:srgbClr val="0070C0"/>
                            </a:solidFill>
                            <a:latin typeface="Cambria Math" panose="02040503050406030204" pitchFamily="18" charset="0"/>
                          </a:rPr>
                          <m:t>𝑈</m:t>
                        </m:r>
                      </m:e>
                      <m:sup>
                        <m:r>
                          <a:rPr lang="en-US" sz="4800" b="0" i="1" smtClean="0">
                            <a:solidFill>
                              <a:srgbClr val="0070C0"/>
                            </a:solidFill>
                            <a:latin typeface="Cambria Math" panose="02040503050406030204" pitchFamily="18" charset="0"/>
                          </a:rPr>
                          <m:t>𝑡</m:t>
                        </m:r>
                      </m:sup>
                    </m:sSup>
                    <m:f>
                      <m:fPr>
                        <m:ctrlPr>
                          <a:rPr lang="en-US" sz="4800" b="0" i="1" smtClean="0">
                            <a:solidFill>
                              <a:schemeClr val="tx1"/>
                            </a:solidFill>
                            <a:latin typeface="Cambria Math" panose="02040503050406030204" pitchFamily="18" charset="0"/>
                          </a:rPr>
                        </m:ctrlPr>
                      </m:fPr>
                      <m:num>
                        <m:r>
                          <a:rPr lang="en-US" sz="4800" b="0" i="1" smtClean="0">
                            <a:solidFill>
                              <a:schemeClr val="tx1"/>
                            </a:solidFill>
                            <a:latin typeface="Cambria Math" panose="02040503050406030204" pitchFamily="18" charset="0"/>
                          </a:rPr>
                          <m:t>𝑑</m:t>
                        </m:r>
                      </m:num>
                      <m:den>
                        <m:r>
                          <a:rPr lang="en-US" sz="4800" b="0" i="1" smtClean="0">
                            <a:solidFill>
                              <a:schemeClr val="tx1"/>
                            </a:solidFill>
                            <a:latin typeface="Cambria Math" panose="02040503050406030204" pitchFamily="18" charset="0"/>
                          </a:rPr>
                          <m:t>𝑑</m:t>
                        </m:r>
                        <m:r>
                          <a:rPr lang="en-US" sz="4800" b="0" i="1" smtClean="0">
                            <a:solidFill>
                              <a:srgbClr val="FFC000"/>
                            </a:solidFill>
                            <a:latin typeface="Cambria Math" panose="02040503050406030204" pitchFamily="18" charset="0"/>
                          </a:rPr>
                          <m:t>𝜏</m:t>
                        </m:r>
                      </m:den>
                    </m:f>
                    <m:d>
                      <m:dPr>
                        <m:ctrlPr>
                          <a:rPr lang="en-US" sz="4800" b="0" i="1" smtClean="0">
                            <a:solidFill>
                              <a:schemeClr val="tx1"/>
                            </a:solidFill>
                            <a:latin typeface="Cambria Math" panose="02040503050406030204" pitchFamily="18" charset="0"/>
                          </a:rPr>
                        </m:ctrlPr>
                      </m:dPr>
                      <m:e>
                        <m:acc>
                          <m:accPr>
                            <m:chr m:val="⃗"/>
                            <m:ctrlPr>
                              <a:rPr lang="en-US" sz="4800" i="1" smtClean="0">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𝑡</m:t>
                                </m:r>
                              </m:sub>
                            </m:sSub>
                          </m:e>
                        </m:acc>
                      </m:e>
                    </m:d>
                  </m:oMath>
                </a14:m>
                <a:r>
                  <a:rPr lang="en-CA" sz="4800" dirty="0">
                    <a:solidFill>
                      <a:schemeClr val="tx1"/>
                    </a:solidFill>
                  </a:rPr>
                  <a:t> </a:t>
                </a:r>
              </a:p>
            </p:txBody>
          </p:sp>
        </mc:Choice>
        <mc:Fallback xmlns="">
          <p:sp>
            <p:nvSpPr>
              <p:cNvPr id="5" name="TextBox 4">
                <a:extLst>
                  <a:ext uri="{FF2B5EF4-FFF2-40B4-BE49-F238E27FC236}">
                    <a16:creationId xmlns:a16="http://schemas.microsoft.com/office/drawing/2014/main" id="{3EF5C956-7CD2-45E1-8301-D84328B70DFC}"/>
                  </a:ext>
                </a:extLst>
              </p:cNvPr>
              <p:cNvSpPr txBox="1">
                <a:spLocks noRot="1" noChangeAspect="1" noMove="1" noResize="1" noEditPoints="1" noAdjustHandles="1" noChangeArrowheads="1" noChangeShapeType="1" noTextEdit="1"/>
              </p:cNvSpPr>
              <p:nvPr/>
            </p:nvSpPr>
            <p:spPr>
              <a:xfrm>
                <a:off x="6482532" y="3404890"/>
                <a:ext cx="5886450" cy="1156150"/>
              </a:xfrm>
              <a:prstGeom prst="rect">
                <a:avLst/>
              </a:prstGeom>
              <a:blipFill>
                <a:blip r:embed="rId3"/>
                <a:stretch>
                  <a:fillRect/>
                </a:stretch>
              </a:blipFill>
              <a:ln>
                <a:noFill/>
              </a:ln>
            </p:spPr>
            <p:txBody>
              <a:bodyPr/>
              <a:lstStyle/>
              <a:p>
                <a:r>
                  <a:rPr lang="en-CA">
                    <a:noFill/>
                  </a:rPr>
                  <a:t> </a:t>
                </a:r>
              </a:p>
            </p:txBody>
          </p:sp>
        </mc:Fallback>
      </mc:AlternateContent>
      <p:grpSp>
        <p:nvGrpSpPr>
          <p:cNvPr id="6" name="Group 5">
            <a:extLst>
              <a:ext uri="{FF2B5EF4-FFF2-40B4-BE49-F238E27FC236}">
                <a16:creationId xmlns:a16="http://schemas.microsoft.com/office/drawing/2014/main" id="{1DDE6552-641B-4E1F-9785-910EB85984E3}"/>
              </a:ext>
            </a:extLst>
          </p:cNvPr>
          <p:cNvGrpSpPr/>
          <p:nvPr/>
        </p:nvGrpSpPr>
        <p:grpSpPr>
          <a:xfrm>
            <a:off x="7809990" y="1960830"/>
            <a:ext cx="2870918" cy="1429580"/>
            <a:chOff x="1529632" y="4399720"/>
            <a:chExt cx="2870918" cy="1429580"/>
          </a:xfrm>
        </p:grpSpPr>
        <p:cxnSp>
          <p:nvCxnSpPr>
            <p:cNvPr id="7" name="Straight Arrow Connector 6">
              <a:extLst>
                <a:ext uri="{FF2B5EF4-FFF2-40B4-BE49-F238E27FC236}">
                  <a16:creationId xmlns:a16="http://schemas.microsoft.com/office/drawing/2014/main" id="{9E1C0F65-C2DA-4D90-B164-3588456C92A0}"/>
                </a:ext>
              </a:extLst>
            </p:cNvPr>
            <p:cNvCxnSpPr>
              <a:cxnSpLocks/>
            </p:cNvCxnSpPr>
            <p:nvPr/>
          </p:nvCxnSpPr>
          <p:spPr>
            <a:xfrm flipH="1">
              <a:off x="1722783" y="4399720"/>
              <a:ext cx="848140" cy="1311965"/>
            </a:xfrm>
            <a:prstGeom prst="straightConnector1">
              <a:avLst/>
            </a:prstGeom>
            <a:ln w="76200">
              <a:solidFill>
                <a:srgbClr val="461E64"/>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94E6AF-2A55-45DE-A101-972D709E1B3F}"/>
                </a:ext>
              </a:extLst>
            </p:cNvPr>
            <p:cNvCxnSpPr>
              <a:cxnSpLocks/>
            </p:cNvCxnSpPr>
            <p:nvPr/>
          </p:nvCxnSpPr>
          <p:spPr>
            <a:xfrm>
              <a:off x="3313043" y="4412972"/>
              <a:ext cx="1087507" cy="1416328"/>
            </a:xfrm>
            <a:prstGeom prst="straightConnector1">
              <a:avLst/>
            </a:prstGeom>
            <a:ln w="76200">
              <a:solidFill>
                <a:srgbClr val="461E64"/>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597491-4940-4D3A-A0A7-1D4BDFB5B0E5}"/>
                </a:ext>
              </a:extLst>
            </p:cNvPr>
            <p:cNvSpPr txBox="1"/>
            <p:nvPr/>
          </p:nvSpPr>
          <p:spPr>
            <a:xfrm>
              <a:off x="1529632" y="4648599"/>
              <a:ext cx="2870090" cy="707886"/>
            </a:xfrm>
            <a:prstGeom prst="rect">
              <a:avLst/>
            </a:prstGeom>
            <a:solidFill>
              <a:schemeClr val="bg1"/>
            </a:solidFill>
            <a:ln>
              <a:noFill/>
            </a:ln>
            <a:effectLst>
              <a:softEdge rad="127000"/>
            </a:effectLst>
          </p:spPr>
          <p:txBody>
            <a:bodyPr wrap="square" rtlCol="0">
              <a:spAutoFit/>
            </a:bodyPr>
            <a:lstStyle/>
            <a:p>
              <a:r>
                <a:rPr lang="en-US" sz="4000" dirty="0">
                  <a:solidFill>
                    <a:srgbClr val="7030A0"/>
                  </a:solidFill>
                </a:rPr>
                <a:t>Product Rule</a:t>
              </a:r>
              <a:endParaRPr lang="en-CA" sz="4000" dirty="0">
                <a:solidFill>
                  <a:srgbClr val="7030A0"/>
                </a:solidFill>
              </a:endParaRPr>
            </a:p>
          </p:txBody>
        </p:sp>
      </p:grpSp>
      <p:sp>
        <p:nvSpPr>
          <p:cNvPr id="11" name="TextBox 10">
            <a:extLst>
              <a:ext uri="{FF2B5EF4-FFF2-40B4-BE49-F238E27FC236}">
                <a16:creationId xmlns:a16="http://schemas.microsoft.com/office/drawing/2014/main" id="{647DFFDE-1714-4A73-A70D-892D269AFD09}"/>
              </a:ext>
            </a:extLst>
          </p:cNvPr>
          <p:cNvSpPr txBox="1"/>
          <p:nvPr/>
        </p:nvSpPr>
        <p:spPr>
          <a:xfrm>
            <a:off x="235976" y="358478"/>
            <a:ext cx="6806380" cy="2800767"/>
          </a:xfrm>
          <a:prstGeom prst="rect">
            <a:avLst/>
          </a:prstGeom>
          <a:noFill/>
        </p:spPr>
        <p:txBody>
          <a:bodyPr wrap="square">
            <a:spAutoFit/>
          </a:bodyPr>
          <a:lstStyle/>
          <a:p>
            <a:r>
              <a:rPr lang="en-US" sz="4400" u="sng" dirty="0">
                <a:effectLst/>
                <a:latin typeface="Calibri" panose="020F0502020204030204" pitchFamily="34" charset="0"/>
                <a:ea typeface="Calibri" panose="020F0502020204030204" pitchFamily="34" charset="0"/>
                <a:cs typeface="Times New Roman" panose="02020603050405020304" pitchFamily="18" charset="0"/>
              </a:rPr>
              <a:t>In flat spacetime… </a:t>
            </a:r>
          </a:p>
          <a:p>
            <a:pPr marL="571500" indent="-571500">
              <a:buFont typeface="Arial" panose="020B0604020202020204" pitchFamily="34" charset="0"/>
              <a:buChar char="•"/>
            </a:pPr>
            <a:r>
              <a:rPr lang="en-US" sz="4400" dirty="0">
                <a:effectLst/>
                <a:latin typeface="Calibri" panose="020F0502020204030204" pitchFamily="34" charset="0"/>
                <a:ea typeface="Calibri" panose="020F0502020204030204" pitchFamily="34" charset="0"/>
                <a:cs typeface="Times New Roman" panose="02020603050405020304" pitchFamily="18" charset="0"/>
              </a:rPr>
              <a:t>covariant derivative = take the </a:t>
            </a:r>
            <a:r>
              <a:rPr lang="en-US" sz="4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derivatives of basis vectors </a:t>
            </a:r>
            <a:r>
              <a:rPr lang="en-US" sz="4400" dirty="0">
                <a:effectLst/>
                <a:latin typeface="Calibri" panose="020F0502020204030204" pitchFamily="34" charset="0"/>
                <a:ea typeface="Calibri" panose="020F0502020204030204" pitchFamily="34" charset="0"/>
                <a:cs typeface="Times New Roman" panose="02020603050405020304" pitchFamily="18" charset="0"/>
              </a:rPr>
              <a:t>into account.</a:t>
            </a:r>
            <a:endParaRPr lang="en-CA" sz="4400" dirty="0"/>
          </a:p>
        </p:txBody>
      </p:sp>
      <p:sp>
        <p:nvSpPr>
          <p:cNvPr id="12" name="TextBox 11">
            <a:extLst>
              <a:ext uri="{FF2B5EF4-FFF2-40B4-BE49-F238E27FC236}">
                <a16:creationId xmlns:a16="http://schemas.microsoft.com/office/drawing/2014/main" id="{8537E671-B098-4967-AA9E-72555A2AF8EA}"/>
              </a:ext>
            </a:extLst>
          </p:cNvPr>
          <p:cNvSpPr txBox="1"/>
          <p:nvPr/>
        </p:nvSpPr>
        <p:spPr>
          <a:xfrm>
            <a:off x="353962" y="4985686"/>
            <a:ext cx="9792929" cy="1754326"/>
          </a:xfrm>
          <a:prstGeom prst="rect">
            <a:avLst/>
          </a:prstGeom>
          <a:noFill/>
        </p:spPr>
        <p:txBody>
          <a:bodyPr wrap="square">
            <a:spAutoFit/>
          </a:bodyPr>
          <a:lstStyle/>
          <a:p>
            <a:r>
              <a:rPr lang="en-US" sz="5400" dirty="0">
                <a:effectLst/>
                <a:latin typeface="Calibri" panose="020F0502020204030204" pitchFamily="34" charset="0"/>
                <a:ea typeface="Calibri" panose="020F0502020204030204" pitchFamily="34" charset="0"/>
                <a:cs typeface="Times New Roman" panose="02020603050405020304" pitchFamily="18" charset="0"/>
              </a:rPr>
              <a:t>(Covariant Derivative in curved </a:t>
            </a:r>
            <a:br>
              <a:rPr lang="en-US" sz="5400" dirty="0">
                <a:effectLst/>
                <a:latin typeface="Calibri" panose="020F0502020204030204" pitchFamily="34" charset="0"/>
                <a:ea typeface="Calibri" panose="020F0502020204030204" pitchFamily="34" charset="0"/>
                <a:cs typeface="Times New Roman" panose="02020603050405020304" pitchFamily="18" charset="0"/>
              </a:rPr>
            </a:br>
            <a:r>
              <a:rPr lang="en-US" sz="5400" dirty="0">
                <a:effectLst/>
                <a:latin typeface="Calibri" panose="020F0502020204030204" pitchFamily="34" charset="0"/>
                <a:ea typeface="Calibri" panose="020F0502020204030204" pitchFamily="34" charset="0"/>
                <a:cs typeface="Times New Roman" panose="02020603050405020304" pitchFamily="18" charset="0"/>
              </a:rPr>
              <a:t>spacetime is more complicated…)</a:t>
            </a:r>
            <a:endParaRPr lang="en-CA" sz="5400" dirty="0"/>
          </a:p>
        </p:txBody>
      </p:sp>
    </p:spTree>
    <p:extLst>
      <p:ext uri="{BB962C8B-B14F-4D97-AF65-F5344CB8AC3E}">
        <p14:creationId xmlns:p14="http://schemas.microsoft.com/office/powerpoint/2010/main" val="87945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1.4|1.8|1.9|1.7|4.9|12.5"/>
</p:tagLst>
</file>

<file path=ppt/tags/tag10.xml><?xml version="1.0" encoding="utf-8"?>
<p:tagLst xmlns:a="http://schemas.openxmlformats.org/drawingml/2006/main" xmlns:r="http://schemas.openxmlformats.org/officeDocument/2006/relationships" xmlns:p="http://schemas.openxmlformats.org/presentationml/2006/main">
  <p:tag name="TIMING" val="|1.1|1.4|1.6|1.2|1.3"/>
</p:tagLst>
</file>

<file path=ppt/tags/tag11.xml><?xml version="1.0" encoding="utf-8"?>
<p:tagLst xmlns:a="http://schemas.openxmlformats.org/drawingml/2006/main" xmlns:r="http://schemas.openxmlformats.org/officeDocument/2006/relationships" xmlns:p="http://schemas.openxmlformats.org/presentationml/2006/main">
  <p:tag name="TIMING" val="|2.7|3.6|4.7|5.7|1.2|3"/>
</p:tagLst>
</file>

<file path=ppt/tags/tag12.xml><?xml version="1.0" encoding="utf-8"?>
<p:tagLst xmlns:a="http://schemas.openxmlformats.org/drawingml/2006/main" xmlns:r="http://schemas.openxmlformats.org/officeDocument/2006/relationships" xmlns:p="http://schemas.openxmlformats.org/presentationml/2006/main">
  <p:tag name="TIMING" val="|2.4|4.6"/>
</p:tagLst>
</file>

<file path=ppt/tags/tag2.xml><?xml version="1.0" encoding="utf-8"?>
<p:tagLst xmlns:a="http://schemas.openxmlformats.org/drawingml/2006/main" xmlns:r="http://schemas.openxmlformats.org/officeDocument/2006/relationships" xmlns:p="http://schemas.openxmlformats.org/presentationml/2006/main">
  <p:tag name="TIMING" val="|0.9|4.7|7.7|2.3|1.8|6.8"/>
</p:tagLst>
</file>

<file path=ppt/tags/tag3.xml><?xml version="1.0" encoding="utf-8"?>
<p:tagLst xmlns:a="http://schemas.openxmlformats.org/drawingml/2006/main" xmlns:r="http://schemas.openxmlformats.org/officeDocument/2006/relationships" xmlns:p="http://schemas.openxmlformats.org/presentationml/2006/main">
  <p:tag name="TIMING" val="|0.9|4.7|7.7|2.3|1.8|6.8"/>
</p:tagLst>
</file>

<file path=ppt/tags/tag4.xml><?xml version="1.0" encoding="utf-8"?>
<p:tagLst xmlns:a="http://schemas.openxmlformats.org/drawingml/2006/main" xmlns:r="http://schemas.openxmlformats.org/officeDocument/2006/relationships" xmlns:p="http://schemas.openxmlformats.org/presentationml/2006/main">
  <p:tag name="TIMING" val="|0.1|2.9|1.3|1.1"/>
</p:tagLst>
</file>

<file path=ppt/tags/tag5.xml><?xml version="1.0" encoding="utf-8"?>
<p:tagLst xmlns:a="http://schemas.openxmlformats.org/drawingml/2006/main" xmlns:r="http://schemas.openxmlformats.org/officeDocument/2006/relationships" xmlns:p="http://schemas.openxmlformats.org/presentationml/2006/main">
  <p:tag name="TIMING" val="|2.2|2.8"/>
</p:tagLst>
</file>

<file path=ppt/tags/tag6.xml><?xml version="1.0" encoding="utf-8"?>
<p:tagLst xmlns:a="http://schemas.openxmlformats.org/drawingml/2006/main" xmlns:r="http://schemas.openxmlformats.org/officeDocument/2006/relationships" xmlns:p="http://schemas.openxmlformats.org/presentationml/2006/main">
  <p:tag name="TIMING" val="|1.6|1.8|0.7|8.5|1.4|0.8|1.6"/>
</p:tagLst>
</file>

<file path=ppt/tags/tag7.xml><?xml version="1.0" encoding="utf-8"?>
<p:tagLst xmlns:a="http://schemas.openxmlformats.org/drawingml/2006/main" xmlns:r="http://schemas.openxmlformats.org/officeDocument/2006/relationships" xmlns:p="http://schemas.openxmlformats.org/presentationml/2006/main">
  <p:tag name="TIMING" val="|1.3|1.2|0.8|6.2|1.9|0.8|1.9"/>
</p:tagLst>
</file>

<file path=ppt/tags/tag8.xml><?xml version="1.0" encoding="utf-8"?>
<p:tagLst xmlns:a="http://schemas.openxmlformats.org/drawingml/2006/main" xmlns:r="http://schemas.openxmlformats.org/officeDocument/2006/relationships" xmlns:p="http://schemas.openxmlformats.org/presentationml/2006/main">
  <p:tag name="TIMING" val="|2.7|3.6|4.7|5.7|1.2|3"/>
</p:tagLst>
</file>

<file path=ppt/tags/tag9.xml><?xml version="1.0" encoding="utf-8"?>
<p:tagLst xmlns:a="http://schemas.openxmlformats.org/drawingml/2006/main" xmlns:r="http://schemas.openxmlformats.org/officeDocument/2006/relationships" xmlns:p="http://schemas.openxmlformats.org/presentationml/2006/main">
  <p:tag name="TIMING" val="|2.7|3.6|4.7|5.7|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37227</TotalTime>
  <Words>1789</Words>
  <Application>Microsoft Office PowerPoint</Application>
  <PresentationFormat>Widescreen</PresentationFormat>
  <Paragraphs>319</Paragraphs>
  <Slides>35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Relativity 105: Acceleration In Special Relativity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Covariant Derivative</vt:lpstr>
      <vt:lpstr>PowerPoint Presentation</vt:lpstr>
      <vt:lpstr>PowerPoint Presentation</vt:lpstr>
      <vt:lpstr>Covariant Derivative</vt:lpstr>
      <vt:lpstr>Covariant Derivative</vt:lpstr>
      <vt:lpstr>PowerPoint Presentation</vt:lpstr>
      <vt:lpstr>PowerPoint Presentation</vt:lpstr>
      <vt:lpstr>Covariant Derivative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Relativity 104: Special Relativity</dc:title>
  <dc:creator>Chris D</dc:creator>
  <cp:lastModifiedBy>Chris D</cp:lastModifiedBy>
  <cp:revision>390</cp:revision>
  <dcterms:created xsi:type="dcterms:W3CDTF">2020-06-30T21:01:35Z</dcterms:created>
  <dcterms:modified xsi:type="dcterms:W3CDTF">2022-09-12T04:05:09Z</dcterms:modified>
</cp:coreProperties>
</file>