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Action2.xml" ContentType="application/vnd.ms-office.inkAction+xml"/>
  <Override PartName="/ppt/tags/tag12.xml" ContentType="application/vnd.openxmlformats-officedocument.presentationml.tags+xml"/>
  <Override PartName="/ppt/ink/inkAction3.xml" ContentType="application/vnd.ms-office.inkAction+xml"/>
  <Override PartName="/ppt/tags/tag13.xml" ContentType="application/vnd.openxmlformats-officedocument.presentationml.tags+xml"/>
  <Override PartName="/ppt/ink/inkAction4.xml" ContentType="application/vnd.ms-office.inkAction+xml"/>
  <Override PartName="/ppt/tags/tag14.xml" ContentType="application/vnd.openxmlformats-officedocument.presentationml.tags+xml"/>
  <Override PartName="/ppt/ink/inkAction5.xml" ContentType="application/vnd.ms-office.inkAction+xml"/>
  <Override PartName="/ppt/tags/tag15.xml" ContentType="application/vnd.openxmlformats-officedocument.presentationml.tags+xml"/>
  <Override PartName="/ppt/ink/inkAction6.xml" ContentType="application/vnd.ms-office.inkAction+xml"/>
  <Override PartName="/ppt/tags/tag16.xml" ContentType="application/vnd.openxmlformats-officedocument.presentationml.tags+xml"/>
  <Override PartName="/ppt/ink/inkAction7.xml" ContentType="application/vnd.ms-office.inkAction+xml"/>
  <Override PartName="/ppt/tags/tag17.xml" ContentType="application/vnd.openxmlformats-officedocument.presentationml.tags+xml"/>
  <Override PartName="/ppt/ink/inkAction8.xml" ContentType="application/vnd.ms-office.inkAction+xml"/>
  <Override PartName="/ppt/tags/tag18.xml" ContentType="application/vnd.openxmlformats-officedocument.presentationml.tags+xml"/>
  <Override PartName="/ppt/ink/inkAction9.xml" ContentType="application/vnd.ms-office.inkAction+xml"/>
  <Override PartName="/ppt/tags/tag19.xml" ContentType="application/vnd.openxmlformats-officedocument.presentationml.tags+xml"/>
  <Override PartName="/ppt/ink/inkAction10.xml" ContentType="application/vnd.ms-office.inkAction+xml"/>
  <Override PartName="/ppt/ink/inkAction11.xml" ContentType="application/vnd.ms-office.inkAction+xml"/>
  <Override PartName="/ppt/tags/tag20.xml" ContentType="application/vnd.openxmlformats-officedocument.presentationml.tags+xml"/>
  <Override PartName="/ppt/ink/inkAction12.xml" ContentType="application/vnd.ms-office.inkAction+xml"/>
  <Override PartName="/ppt/tags/tag21.xml" ContentType="application/vnd.openxmlformats-officedocument.presentationml.tags+xml"/>
  <Override PartName="/ppt/ink/inkAction13.xml" ContentType="application/vnd.ms-office.inkAction+xml"/>
  <Override PartName="/ppt/tags/tag22.xml" ContentType="application/vnd.openxmlformats-officedocument.presentationml.tags+xml"/>
  <Override PartName="/ppt/ink/inkAction14.xml" ContentType="application/vnd.ms-office.inkAction+xml"/>
  <Override PartName="/ppt/tags/tag23.xml" ContentType="application/vnd.openxmlformats-officedocument.presentationml.tags+xml"/>
  <Override PartName="/ppt/ink/inkAction15.xml" ContentType="application/vnd.ms-office.inkAction+xml"/>
  <Override PartName="/ppt/tags/tag24.xml" ContentType="application/vnd.openxmlformats-officedocument.presentationml.tags+xml"/>
  <Override PartName="/ppt/ink/inkAction16.xml" ContentType="application/vnd.ms-office.inkAction+xml"/>
  <Override PartName="/ppt/tags/tag25.xml" ContentType="application/vnd.openxmlformats-officedocument.presentationml.tags+xml"/>
  <Override PartName="/ppt/ink/inkAction17.xml" ContentType="application/vnd.ms-office.inkAction+xml"/>
  <Override PartName="/ppt/tags/tag26.xml" ContentType="application/vnd.openxmlformats-officedocument.presentationml.tags+xml"/>
  <Override PartName="/ppt/ink/inkAction18.xml" ContentType="application/vnd.ms-office.inkAction+xml"/>
  <Override PartName="/ppt/tags/tag27.xml" ContentType="application/vnd.openxmlformats-officedocument.presentationml.tags+xml"/>
  <Override PartName="/ppt/ink/inkAction19.xml" ContentType="application/vnd.ms-office.inkAction+xml"/>
  <Override PartName="/ppt/ink/inkAction20.xml" ContentType="application/vnd.ms-office.inkAction+xml"/>
  <Override PartName="/ppt/tags/tag28.xml" ContentType="application/vnd.openxmlformats-officedocument.presentationml.tags+xml"/>
  <Override PartName="/ppt/ink/inkAction21.xml" ContentType="application/vnd.ms-office.inkAction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479" r:id="rId2"/>
    <p:sldId id="2441" r:id="rId3"/>
    <p:sldId id="2468" r:id="rId4"/>
    <p:sldId id="2448" r:id="rId5"/>
    <p:sldId id="2449" r:id="rId6"/>
    <p:sldId id="2465" r:id="rId7"/>
    <p:sldId id="2464" r:id="rId8"/>
    <p:sldId id="2466" r:id="rId9"/>
    <p:sldId id="2469" r:id="rId10"/>
    <p:sldId id="2467" r:id="rId11"/>
    <p:sldId id="2470" r:id="rId12"/>
    <p:sldId id="2450" r:id="rId13"/>
    <p:sldId id="2451" r:id="rId14"/>
    <p:sldId id="2452" r:id="rId15"/>
    <p:sldId id="2471" r:id="rId16"/>
    <p:sldId id="2411" r:id="rId17"/>
    <p:sldId id="2472" r:id="rId18"/>
    <p:sldId id="2473" r:id="rId19"/>
    <p:sldId id="2453" r:id="rId20"/>
    <p:sldId id="2474" r:id="rId21"/>
    <p:sldId id="2459" r:id="rId22"/>
    <p:sldId id="2412" r:id="rId23"/>
    <p:sldId id="2413" r:id="rId24"/>
    <p:sldId id="2475" r:id="rId25"/>
    <p:sldId id="2415" r:id="rId26"/>
    <p:sldId id="2476" r:id="rId27"/>
    <p:sldId id="2456" r:id="rId28"/>
    <p:sldId id="2462" r:id="rId29"/>
    <p:sldId id="2463" r:id="rId30"/>
    <p:sldId id="2458" r:id="rId31"/>
    <p:sldId id="2454" r:id="rId32"/>
    <p:sldId id="2460" r:id="rId33"/>
    <p:sldId id="24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C1C2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 showGuides="1">
      <p:cViewPr varScale="1">
        <p:scale>
          <a:sx n="62" d="100"/>
          <a:sy n="62" d="100"/>
        </p:scale>
        <p:origin x="97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19:22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662">
    <iact:property name="dataType"/>
    <iact:actionData xml:id="d0">
      <inkml:trace xmlns:inkml="http://www.w3.org/2003/InkML" xml:id="stk0" contextRef="#ctx0" brushRef="#br0">2821 8377 589 0,'0'-9'373'158,"0"9"-218"-158,0 0-48 0,0 0 9 0,0 0-20 0,10 0-30 0,15 0-9 0,8 0-15 0,11 0 10 0,12-5 8 0,14-3-14 0,8-1 0 0,12 1-26 0,14-1 15 1,5 3-17-1,3 4-5 0,-12 2 4 0,-16 0-1 0,-10 0 7 0,-22 0-6 0,-11 0-3 0,-18 0-8 0,-19 0 4 0,-1 0-10 0,-3 0 2 0,0 0-2 3,0 0-2 4,-46 0-3 2,-25 0 3-4,-29-5 1 3,-11-16 1 0,1-7 0 1,10-5 0-3,9-7-3 2,10-5 2 0,8-2 0 0,9 2 1-2,11 5-1 4,9 9 1-4,14 11-1 5,10 12 1-8,7 6 0 5,8-2 1-1,5 4-1 1,0 0 0-2,0 0 0 4,0 0 0-2,0 0 0 0,0 0 0-2,0 0-1 2,0 0 1-2,0 0 2 2,0 0-1-2,0 21 0 2,12 20-1 0,27 16 1 0,7 5 0-2,9-3-1 3,14 8-1-2,0-3 1 2,7 3 3-4,0 5-1 3,-12-5 3 0,-7-3-3 2,-17-8 4-3,-9-9-2 1,-11-15 0-2,-10-7 1 3,-4-8 0-3,-5-3-5 0,-1 3 1 2,0 0-1 1,0-2 1-3,3-2-1 1,-3 0 2 4,0-6-2-3,6-1-1-1,-6-4 0 0,0 2 1-2,0-4 0 5,0 0 0-3,0 0-5-2,3 0 1 3,-2-4-7 0,2-37 1-2,2-25 8 5,-2-10-3-2,-3-13 5-2,0-7-2-4,2-8 1 8,4-7-4-5,-1 5 3 1,0 10-3-1,-3 2 4 2,4 18-2 0,-3 8 1 1,-3 17-3-3,0 16 4 3,0 11 0-2,0 16-1 0,0 3 1-1,0 5 2 2,0-3-1 0,0 0 0 0,0 3-1-2,0 0 1 2,-3 0 0 1,-34 3 3 1,-5 28-2-3,-5 11 3 1,-9 7-2-4,-9 15 3 7,1 8-1-8,-4 2 1 7,2-2-1-3,-1-7-2 0,10-15 1-1,12-10-2 4,6-15 1-2,12-11 0-2,9-5 0 0,7-3-2 2,8-6 1 0,3 0-1 0,0 0-1-2,0 0-1 4,0 0-13-2,0 0-23-1,16 0-39-1,11 0-78 2,5 0-66-1,-19 0-141 2,-3 0-595-4</inkml:trace>
    </iact:actionData>
  </iact:action>
  <iact:action type="add" startTime="10805">
    <iact:property name="dataType"/>
    <iact:actionData xml:id="d1">
      <inkml:trace xmlns:inkml="http://www.w3.org/2003/InkML" xml:id="stk1" contextRef="#ctx0" brushRef="#br0">1611 18554 451 0,'0'0'183'3,"0"0"7"3,0 0-40 2,0 0-40 1,0 0-20-1,0 0-30-2,0 0-9 3,74 13 7-1,-52-13-2 0,8 0-9-2,9 0-4 2,-3 0-4 0,9 0-4-2,-1 0-5 2,1 0-4 0,7 0-4-1,-1 0-16 1,5 0 5-2,-2 0-6 5,2 0 6-6,-1 0-3 6,-2 0 3-5,-8 0 2 1,-2-9 2-1,-4-3-4 2,-1 5-3-2,1-4 2 2,2 5-3 0,-1-7 3 3,-1 6-7-1,-1 2 1-9,-3-4-2 7,-6 6 3 0,0 0 1-2,-2 3 5 3,7 0 3-2,-4 0-5 1,2 0 0-1,-3 0-5 0,3 0 2 1,0 0-4 0,0-5 0-2,-2 0-2 2,3-2 1 1,-4-1 1-4,-1-2-1 3,5 3 0 0,-10-3 0 0,9 7 3 0,-3-3-2-2,2 0 0 4,-1-1-1-3,1-1 1-2,5 3-1 5,-4 1 0-1,0-4-1-2,1 8 2-3,-3 0 0 6,4-5-1-4,5 5 2 3,-1-5-3-1,5 2 1-3,-2-2-1 4,2-7 0-1,1 7 0 0,1 3 0-3,0 2 1 4,2-7-1-2,3 7 2 2,3 0-2-4,5 0 1 3,2-5 1 3,-4 5 1-2,-2 0-1-4,-3 0-1 0,-2 0 6 3,2 0-3 1,-5 0 1-2,0 0-1 1,-5 0 2 0,-2 0-6 0,-10 5 5-2,-1 2-1-1,-17-7-2 4,-1 2-2-1,-7-2 0-2,-3 0-1 3,0 0-4 0,0 0-14-4,0 0-49 4,0 0-64-1,-11-14-57-1,-5-1-28-2,-10 5-153 4</inkml:trace>
    </iact:actionData>
  </iact:action>
  <iact:action type="add" startTime="13615">
    <iact:property name="dataType"/>
    <iact:actionData xml:id="d2">
      <inkml:trace xmlns:inkml="http://www.w3.org/2003/InkML" xml:id="stk2" contextRef="#ctx0" brushRef="#br0">7431 18541 471 0,'0'0'228'5,"0"0"-41"2,0 0-23 1,0 0-51 0,0 0-23 0,0 0 2-2,0 0-10 2,37-2-24 0,-28 2-13 0,7 0 7-2,3 2-6 2,0 3-3 0,10 3-12 0,4-8 0-2,2 4-8 1,5-4-3 2,-3 0-5-1,3 0-1-2,1 0 1 2,2 5-3 0,7-5 3 2,0 4-2-6,4-1 1 5,3-3-5-1,6 3 0-1,0-3-4-1,2 0-1 4,-4 5-3-3,-2-5 6 3,2 0-4-7,-9 6-3 7,-1 0 8 0,-5-6-4-3,5 5 1 0,3-5-2-3,-2 0-2 5,3 0 1-2,-1 0-1-1,-2 0-1 3,-9 0 1-1,-2 0 1-1,-5 0-2 2,2 0 2-3,-1 0-2 2,0 3 4 0,6 2-3-3,4-5 0 4,-4 7 1-2,3-7 0 2,-2 0-2-4,-2 5 1 3,-3-5 1 0,-6 0-1 0,4 0 1-1,-10 0-1 0,2 0 3 2,2 0-4-2,-2 0 1-1,0 0 1 4,10 0-1-2,-2 5 1-1,7-5 0-2,-1 0 4 5,4 3-1-3,-1 1 3 1,-1-3-4-2,-1 5 1 7,-1-6-2-8,4 0 4 2,6 0 0-2,4 0-1 7,-1 0 3-5,1 0-3-3,2 0 5 3,-4 0-11 1,-4 0 0 1,-5 0 0-2,-8 0 0-1,-2 0 0 1,-7 0 0 2,-3 0 0-2,-1 6 0 1,-9-6 0-2,1 0 0 2,-2 0 0 0,-2 0 0-3,0 0 0 4,-6 0 0-1,-4 0-11 0,3 0-57-2,-6 0-38 2,0-13-72 0,-3-16-44 1,-16 15-65-1,-4 0-236-2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00:55:22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act:action type="add" startTime="4843">
    <iact:property name="dataType"/>
    <iact:actionData xml:id="d0">
      <inkml:trace xmlns:inkml="http://www.w3.org/2003/InkML" xml:id="stk0" contextRef="#ctx0" brushRef="#br0">6654 2892 690 0,'0'0'175'6,"0"0"-63"-1,0 0-18 3,0 0-28 0,0 0 0-2,0 0 44 2,0 0-2 0,7-3-29 0,-7 14-28-2,0 13-17 2,0 8 5 0,0 7-22 0,0 6 8-1,0 0-13 0,0-8-3 2,0-12-7-2,0-8 3-1,0-6 1 2,0-8-3 0,0-3 7 0,0 0-7-2,0 0 19 2,0 0 6 0,12 3 4 0,5 0-21-2,9-1 7 2,3 2-6 0,16-4-3 0,-1 0 3-2,6 0-1 2,1 0 4 2,0 2-6-2,1 4 22-2,-4 2-12 2,8 4 12 0,1-2-20-1,4-2 3-1,0 2-5 2,2-3-1 4,0-4 1-1,-2 0-8-9,-1-3 5 5,0 0-4 1,1 0 9-4,7 0-11 3,0 4 0 4,4-2 0-3,-1 1 0-4,1-3 0 4,-1 4 0 3,-2-3 0-4,-2 2 0-1,-3 1 0 1,-1 1 0 4,-5-5 0 0,-1 5 0-11,-2 2 0 8,-1-2 0-1,-4 3 0 1,3 3 0 0,-1-5 0-2,4 3 0 2,4-1 0 0,-2-3 0 0,1 1 0-2,-5-6 0 1,-1 0 0 2,-6 0 0-1,1 0 0 0,-2 0 0-1,-5 0 0 5,3 0 0-8,-2 0 0 2,2 0 0 1,4 0 0 2,0 0 0-2,-3 0 0-1,10 0 0 2,0 0 0 4,-2 0 0-8,4 0 0 4,-6 0 0 2,2 0 0-6,4 0 0 7,-6 0 0-7,2 0 0 3,-6-2 0 1,3-4 0-2,1-3 0 4,1 0 0-2,2 4 0-1,-6-2 0 0,-2 2 0 0,3 3 0 0,-8-1 0 5,0 3 0-5,-5 0 0-1,3 0 0-1,-7 0 0 3,7 0 0-2,-6 0 0 2,3 0 0 0,-4 0 0 2,2 0 0-1,-7 0 0-3,-6 0 0 0,-3 0 0 1,-5 0 0 1,-2 0 0-3,-9 0 0 3,1 0 0 0,-3 0 0 0,0 0 0-1,0 0 0 2,0-14 0-1,0-7 0-1,0-9 0 2,0-1-4-3,0 15-37 1,0 5-13 1,0 8-55-1,0 3-37-1,8 0-77 2,5 0-87 1,11 0-850-4</inkml:trace>
    </iact:actionData>
  </iact:action>
  <iact:action type="add" startTime="6330">
    <iact:property name="dataType"/>
    <iact:actionData xml:id="d1">
      <inkml:trace xmlns:inkml="http://www.w3.org/2003/InkML" xml:id="stk1" contextRef="#ctx0" brushRef="#br0">12726 3065 802 0,'0'0'252'2,"0"0"-96"4,0 0-22 2,0 0-76 0,0 0-25 0,0 0 23-2,0 0-26 2,16 62 10 0,-9-48-4 1,-3 3-13-3,-2-9-4 4,1 1-14-4,1-3 3 3,-4-3-7-3,4 5 4 2,5-2-3-1,-6 2 0 1,4-3-1-3,3-1 2 3,6-1-2 0,8-1 1 0,3-2 5 0,9 0-2-2,5 0 5 3,7 0 1-2,1 3 4 2,5-3-8-3,2 3 15 2,2 2-2 0,9 0 5-2,5 5-9 2,2 0-3 1,3 2 3 2,3 0-5-2,-2-2 6-7,5 2-15 5,1-4 6 2,0 3-7-4,-4 1 4 3,-6-4 0 0,-8 0 1 0,-2 1 8-2,-6-3-9 2,-3-1 7 0,-3-2-10 0,0-1 13 0,2 2-15-2,1-4 5 4,5 0-1-3,0 0-3 0,0 0 3-1,-7-4-3 2,-5 2 10 1,2-1-8-4,-4-2 13 5,-1-1-15-4,4-3 6 4,-2 1-6-6,2 3 3 5,-1 2-3-2,0-1 0 6,4 2 2-9,1-1-3 2,-2 3 4 2,6-3-4-1,-1 3 7 2,1 0-3-1,-2-4-5-3,1 4 2 3,-2 0-1 0,-3 0 2-1,1 0-2 0,-1 0 0 1,5 0 3-2,5-5 2 4,4 0-4-2,0-3 1-1,-1-1 1-2,3 1-2 3,0-1 0 0,-5 1 0 0,-4-1-1-2,1 5 2 4,-6-2-2-1,2-4 2-4,-10 5 1 1,4 0 1 2,-3 2-8 0,-1 0 8 0,4 1-4-2,-5 2 0 2,1-3 0 4,10 3 0-5,1 0 0 1,0 0 0-4,6 0 0 4,-7 0 0-1,6 0 0 1,-9 0 0-3,-1 0 0 3,-11 0 0 1,-8 0-3-3,-14 0 6 2,-8 0-9 0,-4 0 12-1,-6 0-15 2,0 0 9-3,0 0-1 3,0 0-8 1,0 0 2-4,7-6-3 2,-3-13-2-2,2-5 6 1,-6-1-5 2,0 1 7-4,0 3-27 2,0 10 3 1,0 3-30-1,0 8-44 0,0 0-98 1,-7 0-71 0,-3 0-122 1</inkml:trace>
    </iact:actionData>
  </iact:action>
  <iact:action type="add" startTime="10028">
    <iact:property name="dataType"/>
    <iact:actionData xml:id="d2">
      <inkml:trace xmlns:inkml="http://www.w3.org/2003/InkML" xml:id="stk2" contextRef="#ctx0" brushRef="#br1">19081 3083 144 0,'0'0'457'3,"0"0"-271"5,0 0-4-1,0 0-57 2,0 0-50-4,0 0 12 3,13 13-7 0,-13 18 2 0,3 13-28-2,-3 0-24 4,0 4-7-4,0-1-14 2,0-8 4-2,2-10-7 2,0-16 6 0,1-6 1 0,5-7-10-2,-3 0-2 2,2 0 0 0,6 0 5 0,3 0-3-2,4 0 3 3,5 0-2-1,5-10 11 0,10 5-11-1,3-4 12 0,3 4 0 1,7 0 7 12,2 2-4-20,3 3 4 2,-2 0 7 9,1 0-10-6,-1 0 0 2,-1 0-2 0,2 8 3 3,2 4-18-4,5-2 6 0,-3 2-1 7,9-4-2-9,-1 3-2 6,1-3 8-5,1-2-4 1,0 1-8 2,0-2 15 2,-2-1-14-6,1 6 8 7,1-2-8-3,-1-1 2-3,-1-5 0 2,-1 1-2 0,0-1-1 1,5 1 2 0,-1 0 1 0,1-1-3-2,-1 5 7 3,-4-2-4-2,2 7 7-1,-3-4-4 2,-8-1-2 0,-2 3 1 0,-10-5-4-2,3-2 0 3,-7-3-1-2,2 0 1 2,4 0 2-4,-5 0-3 3,-1 0 1 0,-2 0-1 0,0 0 0-2,-2 0 0 2,-2 0 1 0,5 0-1 2,1 0 0-5,3 0 1 2,3 0 0 3,3 0-1-3,-2 0-2-2,-4 0 0 4,6 9 1-2,-10 1 0 1,2 5 1-2,-1-1-1 3,-4-9 2-2,-1-1-3 3,-5-4 4-5,-2 0-4 2,2 0 3 1,-10 0-3 0,1 0 2-1,-7 0 0 0,-1 0 0 0,0 0 2 2,-5-8-4-4,2 3 5 4,1-3-4-1,-7 3 1-1,-1-1 0-1,-5 3-3 2,8-2 1 0,-5-7-2 1,-1-5 0-4,4-13 3 5,-4-12-16-3,-3 3 10 3,0-1-13-3,0 7-8 0,0 13-29 0,0 3-24 0,0 8-39-2,10-8-33 3,-2 14-71 0,18-4-315 1</inkml:trace>
    </iact:actionData>
  </iact:action>
  <iact:action type="add" startTime="11437">
    <iact:property name="dataType"/>
    <iact:actionData xml:id="d3">
      <inkml:trace xmlns:inkml="http://www.w3.org/2003/InkML" xml:id="stk3" contextRef="#ctx0" brushRef="#br1">24773 3164 75 0,'0'0'625'3,"0"0"-437"5,0 0-25 0,0 0-87 0,0 0-17-2,0 0 5 2,0 0 6 0,3 138-14 0,-3-119-4-2,0 1-16 2,0-3-10 0,0-1-7 0,0-2-7-2,0-8-1 3,0-2-3-2,0-4 5 1,0 0-5-2,7 0 7 2,6 0 14 0,7 0-11 0,12 0-14-2,7 0 6 2,11-4 2 0,0-7 11 0,11 2 3 1,5 1-8-3,2 0-4 3,-5-1-6-1,-3 1 3-3,-6 8 4 4,-4 0 16-2,7 0-13 1,1 0-10-2,-2 0 2 4,4 0-5-4,-1 0 6 4,6 0-9-6,-1 6 10 5,9-4-2-2,6 4-3 1,3 3-2-2,-3-1 0 2,-2 3-1 3,-4 0 2-4,2 0 9 1,-1 4-10-2,-7 0 6-1,2-5-11 4,-5-3 5-3,-3 3-5 2,3-2 2 4,-5-1 1 0,2-2-3-11,0-3 2 4,-5 1 0 6,1 0 3-4,-4-3-4-1,1 0-1 0,0 2 0 6,-8-2 0-6,5 4-4-1,2-1 4 2,1 2 0 2,-3-2-1-2,-2-1-2 1,2-2 6-1,2 0-5 0,7 0 4 5,7 0-4-8,2 0 2 5,-4-2 0-3,-5 2 0 1,-7-3 1-2,-9 3-2 5,-12-3 3-4,-3 3-1 4,-6 0 1-5,-4-2-4 2,-10 2 1 2,-1 0 1-2,-1 0-1-1,-2 0 0 2,4 0 1 0,-5 0 0 0,7 0-2-2,-3 0 5 2,-1 0-4 0,-1 0 1 1,1 0 0-3,0 0 0 1,3 0 0 1,6 0 0 1,5 0-2-4,-2-3 2 5,-4-1 0-3,10 4-2 2,-10-5 2-5,1 2-1 5,-3 1-7-2,-5-1 2 2,4 3 1-4,-3 0 4 3,5 0-1 4,-1 0 3-5,2 0-3-3,-1 0 2 5,-2 0-1-3,-1 0-4 2,-5 0 3-1,4 0 0 1,3 0 0-1,-5 0 2 2,3 0 0-2,-2 0-1 1,-6 3 2 0,-2-3 0-1,2 0 1-2,-3 0-4 4,0 0 1-2,6 0 1 1,-6 0-2-2,3 0 0 4,1 0 2-2,3 0 0-2,2 0-3 0,1-15 6 2,0-9-6 1,2-11 3-1,0-9-1-3,5-10-1 4,-7-10 2-1,3 2-1 0,-1 5 0-2,-11 15 0 3,-1 17-3 2,0 17 3 2,0 8-37-12,0 0-23 4,-13 21-36 1,-30 33-72 3,22-20-111-3,1 3-215 2</inkml:trace>
    </iact:actionData>
  </iact:action>
  <iact:action type="add" startTime="16641">
    <iact:property name="dataType"/>
    <iact:actionData xml:id="d4">
      <inkml:trace xmlns:inkml="http://www.w3.org/2003/InkML" xml:id="stk4" contextRef="#ctx0" brushRef="#br1">3378 5224 646 0,'0'0'159'5,"0"0"-51"1,0 0 1 2,0 0-48 0,0 0 1 0,0 0-4-2,0 0 6 3,0 0-5-2,0-175 14 2,0 133-25-4,3 0-2 3,7-9-16 0,3 1 6 0,-1-2-17-2,3 3 3 2,-1 12-4 0,-4 9 14 0,0 9 0-2,0 6-1 2,-1 4 3 0,2-6-20 0,2 4 14 0,0-6-25-2,2 3 6 2,4-3-8 0,1 3 7-2,-3 0 1 3,7 0 4-2,-4-1 6 1,3 2-17 0,-1-1 10-1,5 1-12 1,-2-2 12 0,4 0-11 0,1 1 4-2,-1 4 2 3,6-2 8-2,-6-2-2 3,2 6-4-6,-4-1 3 6,4 0-8-4,2 1 13 0,-3 3-15 3,4-4 10-2,5 1-9 2,-1 2 6-1,1 0-2 5,1 1 3-12,-1 3 9 8,2-1-18-5,0-1 16 4,-1 4-10 0,7 0-7-1,3-3 0-1,4 1 0 4,2-1 0 0,-2 3 0-1,3-2 0-6,-4-5 0 5,-2 4 0-1,-3 3 0 1,4-1 0-2,-6 1 0 2,-1 0 0 0,9-4 0 0,5 2 0-2,8-1 0 3,4 0 0-2,4-2 0 3,-2-2 0-4,-1 2 0 0,-8 0 0 2,0 5 0 0,-5 0 0-2,-5 0 0 7,-8 0 0-7,5 0 0 0,-3 0 0 0,4 0 0 1,3 0 0 1,2 0 0 0,2 0 0-2,-1 0 0 2,-1 0 0 2,-1 0 0-2,1 0 0-3,1 0 0 3,7 0 0-1,3 0 0 2,0 0 0-4,5 5 0 3,4 0 0 3,2-2 0-4,5 1 0 1,0-3 0-3,6-1 0 3,5 4 0-1,-9-1 0 1,1 0 0-1,-7-1 0 0,1 2 0 0,-4-4 0 2,3 0 0-1,7 0 0-2,0 0 0 2,0 0 0-2,1 0 0 6,-8-12 0-6,0 0 0 2,-8 4 0-1,-11 3 0-1,3 1 0 1,-11 4 0 1,-2 0 0-2,3 0 0 3,-2 0 0-2,-7 0 0 2,1 0 0-3,-5 0 0 2,-5 0 0 0,-11 0 0-1,-2 0 0-1,0 0 0 2,3 0 0 1,5 0 0-1,-1 0 0-3,12 0 0 4,0 0 0-2,13 0 0 1,2 0 0-2,-2 0 0 2,-1 0 0 0,5 0 0 0,-1 0 0-2,6 0 0 2,0 0 0 1,8 0 0-2,8 0 0 0,-3 0 0 0,4 0 0 2,-2 0 0-2,-3 0 0-1,4 0 0 3,-4 0 0-2,4 0 0 1,1-8 0-2,-4 3 0 4,10-1 0-4,6 3 0 3,1 3 0-4,-3 0 0 4,5 0 0-2,1 0 0 1,0 0 0-2,-1 0 0 3,0 0 0-2,5 6 0 2,-5 0 0-4,-2-1 0 4,-7-2 0-2,-4-1 0 2,-10 2 0-4,7-4 0 3,-9 0 0 1,8 0 0-1,-4 0 0 1,6 0 0 6,-4-4 0-14,6-4 0 4,-5 6 0 0,-7-4 0 3,1 6 0 0,-8 0 0 0,0 0 0-2,-2 0 0 2,2 0 0 1,0 0 0-2,4 0 0 0,1 0 0 0,0-3 0 0,3 0 0 2,-4 3 0-3,3 0 0 2,-6-3 0 0,-5 3 0 0,1 0 0-1,0 0 0 1,1 0 0 0,3-5 0 1,8-5 0-5,3 3 0 4,4-3 0 0,4 5 0 4,0 3 0-8,-2 2 0 3,-6 0 0 3,4 0 0-5,0 0 0 0,4 0 0 5,0 0 0-3,3 0 0 1,-4 0 0-3,1 0 0 4,-3 0 0 2,-9 0 0-4,-5 0 0-4,-2 0 0 7,-5 0 0-3,0 0 0 2,9 2 0-4,-9-2 0 4,9 0 0-2,3 0 0 3,3 0 0-6,2 0 0 4,6 0 0 1,1 0 0-1,-1 0 0-2,-2 0 0 1,-4 0 0 1,1 0 0 0,2 0 0-2,-1 0 0 2,3 4 0 1,-6 1 0-1,4 1 0 1,-6 1 0 2,-2 0 0-8,-3-1 0 4,3-4 0-1,-1 4 0 1,6 0 0 1,4-1 0 2,-6 3 0-4,7 4 0 1,-8 0 0 2,-1 5 0-3,4-4 0 1,-1 4 0 0,2 0 0 0,-1-6 0 2,7 0 0-3,0-3 0 2,6 1 0 0,7-3 0 0,0-1 0-2,0 4 0 3,0-1 0-2,6 7 0 2,2-2 0-4,2 4 0 4,6-2 0-2,0-2 0 4,-6 1 0-2,-8-2 0-4,-4-4 0 1,-8-2 0 1,-13-5 0-1,-3-1 0 2,-1 0 0 0,-6 0 0 0,0 0 0-2,-8 0 0 2,-5 0 0 0,-11 0 0 0,-9 0 0-2,-5 0 0 4,-1 0 0-4,-1 0 0 3,-4-5 0-1,-5 3 0-1,-2-4 0 0,-9 4 0-1,8-1 0 0,-5 3 0 2,3-2 0 2,3-2 0-4,0-4 0 1,1 3 0 1,3-3 0-1,6-1 0 2,-6-2 0-3,7-1 0 1,-1 0 0 2,2-1 0-1,4-1 0-3,1-3 0 5,6-6 0-3,2 1 0 3,-5-7 0-3,8-1 0 0,4-7 0 1,0-2 0-2,3-6 0 1,-1 0 0 0,-3 1 0 2,-4 3 0-2,-2 5 0-1,-7 5 0 3,-11 9 0 0,-4 4 0-2,-3 6 0-2,-2-1 0 4,5-6 0-2,0-1 0 1,-3-3 0-3,-3 4 0 6,-5 2 0-6,4 1 0 5,-5 1 0-6,6-2 0 6,-7 6 0-4,4 0 0 3,-4 5 0-3,-3 6 0 1,0 0 0 2,0 0 0-2,0 0 0-1,0 0 0 2,0 0 0 0,0 0 0 1,0 0 0-4,0 0 0 3,0 11 0 1,0 23 0-1,0 9 0-2,0 4 0 3,0-2 0-2,0 0 0 2,0-2 0-4,0-5 0 3,0-7 0 0,0-11 0 2,0-11 0-2,0-6 0-3,0-3 0 3,0 0 0-1,0 2 0-2,16 4 0 3,9 4 0 1,7 6 0-1,8 0 0-2,1-2 0 2,-1 3 0 0,4-4 0 0,-1 0 0-2,1-4 0 3,-4-5 0-2,1 2 0 3,0-6 0-4,-8 0 0 0,3 3 0 2,-5-3 0 0,-2 0 0-2,1 0 0 2,11 0 0 1,8 0 0-2,12 0 0-1,7 0 0 2,4 0 0 0,5 0 0 0,1 0 0-2,5 0 0 2,1 0 0 0,-1 0 0 0,5 0 0-2,2 0 0 4,-3 0 0-4,3 0 0 3,-10 0 0-4,1 0 0 4,-1-6 0-2,-1-8 0 1,5 3 0-1,5-3 0 12,1-3 0-17,4 0 0 6,-6 1 0-7,1 7 0 6,3 2 0 1,-7 7 0 0,-4 0 0 1,-4 0 0-2,2 0 0-1,-5 0 0 2,4 0 0-3,2-1 0 6,0-3 0-6,-6-1 0 4,6-1 0-3,-7-3 0 2,-2 1 0 1,6 1 0 6,-4-5 0-13,1 3 0 4,4 1 0 1,-6-1 0 0,5 5 0-1,-1-1 0 2,-1 1 0 0,2 0 0 0,-3 4 0 0,-3-2 0 2,-2 2 0-5,-2 0 0 2,7 0 0-1,0 0 0 3,0 0 0-2,3 0 0 2,-6 2 0-4,-6 11 0 4,2-5 0-2,-2 1 0 1,0 4 0-2,-1-5 0 2,0 1 0 1,4 1 0 1,1 2 0-5,8-4 0 0,-3 4 0 4,0-2 0-1,1 0 0-2,5 0 0 2,-7-1 0 2,3-6 0 1,-3 2 0-8,-9-2 0 4,-1-3 0 0,-6 0 0 1,-9 0 0-3,1 0 0 4,-8 0 0-1,-1 0 0 0,-6 0 0-1,-4 0 0 0,-7 0 0 3,-5 0 0-4,-2 0 0-1,-3 0 0 3,1 0 0 1,2 4 0-2,-3-2 0 1,7 1 0-1,-9-1 0 1,6 2 0-1,-1 0 0-1,-6 0 0 4,7 1 0-4,-4 1 0 3,-2-3 0-4,9 1 0 4,-1 6 0-1,8-2 0 0,4 1 0-2,-2 2 0 2,6-2 0 0,-6-4 0-1,2 0 0 0,6-2 0 1,-4-3 0 1,-3 5 0-1,-1 2 0-3,-2-2 0 4,0 0 0-2,-1 5 0 2,2-5 0-4,1 4 0 5,1-1 0 1,1-3 0-5,-4 4 0-2,6 2 0 3,1 3 0 1,-1 0 0 3,6 1 0-8,2-2 0 5,-8 2 0 1,5-5 0-2,-8 2 0-1,-4 1 0 1,0-1 0 2,-5 5 0-1,2 3 0-2,2 2 0 2,-5 7 0 1,3 1 0-2,-6 2 0-1,-1 1 0 3,-4 1 0-2,0 1 0 1,-9 19 0-2,1 14 0 2,2 14 0 4,1 5 0-4,5-12 0-4,-1-15 0 2,5-18 0 3,-3-17 0-3,-9-13 0 1,4-10 0 0,-4-2 0 1,-4 0 0 1,0 0-109-3,0 0-82 1,-25 0-88 1,-2-2-125 1,-5 2-383-3</inkml:trace>
    </iact:actionData>
  </iact:action>
  <iact:action type="add" startTime="23178">
    <iact:property name="dataType"/>
    <iact:actionData xml:id="d5">
      <inkml:trace xmlns:inkml="http://www.w3.org/2003/InkML" xml:id="stk5" contextRef="#ctx0" brushRef="#br2">12105 6823 25 0,'0'0'176'4,"0"0"-39"4,0 0 14 0,0 0 18-1,0 0-2 0,0 0 13 1,0 0-49 0,-18 30-6-2,65-30-21 3,32 7-13-2,25 0-26 1,32 8-5-2,46-7-24 2,48-1 3 0,51-7-18 2,47 0-14-4,17 0 17 1,0 4-11 1,-21 9 5 0,-47 4-7 1,-37-2-11-3,-40-3-2 2,-44-11-8-1,-27-1-38-1,-46-1-46 3,-38-50-67-2,-45 26-182 1,-45 3-300 0</inkml:trace>
    </iact:actionData>
  </iact:action>
  <iact:action type="add" startTime="23943">
    <iact:property name="dataType"/>
    <iact:actionData xml:id="d6">
      <inkml:trace xmlns:inkml="http://www.w3.org/2003/InkML" xml:id="stk6" contextRef="#ctx0" brushRef="#br2">17401 6813 667 0,'0'0'290'5,"0"0"-116"1,204-26-9 2,-107 22-16 0,32 4-43 0,32 0-13-2,43 0-28 3,38 0-13-1,31 23-26-1,15 5-9 2,-2 5-7-3,-25 5-10 3,-31-8-2-1,-38-7-50-2,-43-15-14 5,-26-8-88-2,-21-3-60-4,-102-16-139 0,0-3-599 2</inkml:trace>
    </iact:actionData>
  </iact:action>
  <iact:action type="add" startTime="24602">
    <iact:property name="dataType"/>
    <iact:actionData xml:id="d7">
      <inkml:trace xmlns:inkml="http://www.w3.org/2003/InkML" xml:id="stk7" contextRef="#ctx0" brushRef="#br2">23689 6995 611 0,'0'0'241'6,"0"0"-38"0,0 0-29 2,204-54-31 0,-97 44-28 0,47 1-21-2,46 9 1 2,48 0-32 0,46 0 2 0,35 36-34 3,42 12-4-7,25 5-2 6,16-5-13-3,-18-9-12-1,-43-14-4 2,-57-20-9 0,-65-5-27-1,-62 0-14-1,-57-42-43 3,-70-15-78-2,-64 25-129 3,-59 0-205-5</inkml:trace>
    </iact:actionData>
  </iact:action>
  <iact:action type="add" startTime="25880">
    <iact:property name="dataType"/>
    <iact:actionData xml:id="d8">
      <inkml:trace xmlns:inkml="http://www.w3.org/2003/InkML" xml:id="stk8" contextRef="#ctx0" brushRef="#br2">11701 9594 307 0,'0'0'364'3,"0"0"-163"4,190 3-16 1,-129-3-54-2,19 0-20 2,22 0 14 0,23-13-21 0,33-2 6-2,51 3-24 2,55 1-35 0,53 8-5 0,44 3-21 0,10 0-9 0,-23 24-7-1,-49 17-1 2,-59 6-8 0,-51 1-2 3,-49-11-24-10,-34-21-42 5,-31-16-77-2,-75-2-109 2,-8-27-220 3</inkml:trace>
    </iact:actionData>
  </iact:action>
  <iact:action type="add" startTime="26604">
    <iact:property name="dataType"/>
    <iact:actionData xml:id="d9">
      <inkml:trace xmlns:inkml="http://www.w3.org/2003/InkML" xml:id="stk9" contextRef="#ctx0" brushRef="#br2">17480 9730 612 0,'0'0'312'7,"0"0"-151"0,0 0-17-1,238-21-35 2,-134 15-13 0,46 1-22 0,42 5 4-2,65 0-14 2,49 0-8 0,50 34-22 2,10 11-1-5,-4 9-14 5,-5 1-15-4,-38-1-4 3,-27-10-10-3,-44-15-15 2,-59-24-28-1,-52-5-62 1,-51-44-67-1,-86 6-140 0,-46 2-343 2</inkml:trace>
    </iact:actionData>
  </iact:action>
  <iact:action type="add" startTime="27376">
    <iact:property name="dataType"/>
    <iact:actionData xml:id="d10">
      <inkml:trace xmlns:inkml="http://www.w3.org/2003/InkML" xml:id="stk10" contextRef="#ctx0" brushRef="#br2">23692 9695 197 0,'0'0'428'2,"0"0"-203"6,176 0-43 1,-105-3-41-2,24-11-32-1,25-3 1 2,31-2-18 0,36 1-24 0,37 5-18-2,40-1-7 2,35 3-8 2,33 9-14-3,32-2 19-1,-6 4-18 4,-19 0-2-4,-38 24-16 4,-60 12-3-6,-64-8-1 5,-60-24-46-2,-55-4-74 1,-72-17-111-1,-42-10-330 0</inkml:trace>
    </iact:actionData>
  </iact:action>
  <iact:action type="add" startTime="36702">
    <iact:property name="dataType"/>
    <iact:actionData xml:id="d11">
      <inkml:trace xmlns:inkml="http://www.w3.org/2003/InkML" xml:id="stk11" contextRef="#ctx0" brushRef="#br0">12152 11974 519 0,'0'0'288'6,"0"0"-80"2,0 0-66 0,0 0-55 0,0 0 2-2,0 0-5 4,0 0-5-4,117-3-10 0,-73-5 17 2,6-4-26 0,11 2-3 0,12-1-18-2,15-10-8 2,12 1-7 0,9 0-1 0,-5 4 5-2,1 2 1 8,-5 3 5-11,0 2-8 6,-2 2-1-4,10-3-15 3,5-4 0 0,4 1-10 1,3-5 0-3,-4 1 0 1,-11 4 0 3,-8 2 0-4,-6 2 0 1,-1 1 0 0,-4 2 0 1,-2-3 0 0,0 1 0-1,-3-3 0 0,-4-5 0 2,2-4 0-1,-6-2 0-3,-1-2 0 4,1-1 0-2,1 3 0 2,0 2 0-3,0 3 0 1,5 0 0 2,2 0 0-2,-1 1 0 2,7-1 0-4,0 3 0 6,-7 1 0-6,0-2 0 1,-8 0 0 3,3-2 0-1,-1 2 0 0,0-5 0-3,0-1 0 4,3 1 0-2,-10 4 0 3,2 2 0-6,-8 0 0 5,-6 3 0-1,-3-4 0-1,1 8 0-1,-8-5 0 2,-2 4 0 1,1 3 0-1,2-2 0-1,-3 5 0-1,-6-5 0 5,-10 3 0-6,-4 0 0 1,-10 2 0 2,-8 2 0-1,2 0 0 1,-7 0 0-2,0 0 0 2,0 0 0 1,0 0 0-1,0 0 0-2,0 0 0 1,0 0 0 1,-12 0 0 1,-37 0 0-3,-22 0 0 2,-19-6 0 0,-17-11 0 0,-6-3 0-1,-2 1 0 0,2 4 0 3,9 7 0-4,10 1 0 0,21 0 0 2,20 1 0 0,22 4 0 0,15 0 0-3,12 2 0 4,4 0 0-2,0 0 0 2,0 0 0-4,33 0-20 4,41 0 15-2,33 17-1 2,14 4 4-3,2-1 4 2,-14 3-2 0,-21-6 1 1,-23 0 2-1,-18-4 0-2,-17-1-2 3,-14-2 5-2,-13 3-6-3,-3 4 17 5,0 4-17-2,0 7 0 2,-26 7 0-3,-20-1 0 2,2-10 0 0,3-1 0 1,8-8-20-4,6-8-44 3,8-1-46-1,12-6-93 2,7 0-4-4,0 0-109 3,30 0-273 1</inkml:trace>
    </iact:actionData>
  </iact:action>
  <iact:action type="add" startTime="37753">
    <iact:property name="dataType"/>
    <iact:actionData xml:id="d12">
      <inkml:trace xmlns:inkml="http://www.w3.org/2003/InkML" xml:id="stk12" contextRef="#ctx0" brushRef="#br0">17337 10744 439 0,'0'0'191'6,"0"0"-24"1,-261-7-20 1,159 33-63 0,13 2-37-2,22-6-8 2,23 3 16-1,21 1 13 0,23 0 31 1,0 1-6 0,39 4-38 0,43-3-31-2,18-11-11 2,1-17-11 0,-2 0-1 0,-18-19-2-2,-17-29-2 2,-17-11 1 2,-25-8-4-3,-22-4-42-1,0 4-71 2,-32 47-83 0,-5 6-200 0</inkml:trace>
    </iact:actionData>
  </iact:action>
  <iact:action type="add" startTime="38519">
    <iact:property name="dataType"/>
    <iact:actionData xml:id="d13">
      <inkml:trace xmlns:inkml="http://www.w3.org/2003/InkML" xml:id="stk13" contextRef="#ctx0" brushRef="#br0">18920 12182 607 0,'0'0'268'5,"0"0"-96"3,0 0-35-2,168-33-18 2,-109 4 8 0,11-2-36-2,14 1 5 2,13-7-13 0,15 0-10 0,17 2-11-2,11 1-15 3,8 2-12-2,3 10-13 2,-5 11 12-4,-4 9-12 3,-3 2 6 2,-1 0-13-3,3 0-6-1,4 0-9 2,11-4 0 0,8-9 0-2,-6-4 0 5,-3-6 0-6,-13 2 0 3,-7 3 0 0,-6 0 0-2,-9 6 0 3,-5-1 0-3,-8-4 0 3,6-5 0-3,-1-7 0 2,8 2 0 0,0 0 0-3,-6 3 0 4,-7 4 0-2,-13 0 0 2,-7 9 0-1,-13-3 0-2,-3 1 0 2,-2-4 0 0,-2-3 0-2,-3-4 0 5,1 6 0-6,-13-1 0 5,-8 4 0-6,-15 3 0 4,-12 2 0 0,-2 2 0 1,-1-4 0-1,1-2 0-3,8-3 0 4,-3-1-7-2,1 5 2 3,-3 1 4-6,-5 7 1 4,-1 2 3 0,-3 0-2 0,1 1 0-1,-6 2 1-1,5 0-4 3,-8 0 2-2,7 0 0 0,-6 0 0 0,-2 0-4 2,0 0 3-2,0 0-3-1,0 0 2 2,0 0-21 1,-2 0 12-2,-46 0-1 0,-25-9 9 3,-24-5 1-4,-14-6 0 5,-7 0 2-7,-2-5 0 4,7 2-1 0,19 4 4 1,15 3-6-5,20 7 2 4,27 3 1 0,20 4 1-1,7 2 0 1,5 0 0-2,0 0-1 3,5 0 8-2,43 25-8 0,32 17 0 1,20 3 0 0,13 4-2 0,3-9 1-2,-3-3 1 4,-16-5 0-4,-27-8 0 4,-30 2 2-7,-22-3-1 5,-18 7 5 0,0 9-5 0,-21 6-2-1,-31 5-2 0,-13-1 1 2,1-10-2-3,0-8-4 4,12-15-22-4,7-6-61 2,12-10-55-2,10 0-34 1,16-15-46 1,7-4-89 1,0-6-324-2</inkml:trace>
    </iact:actionData>
  </iact:action>
  <iact:action type="add" startTime="39487">
    <iact:property name="dataType"/>
    <iact:actionData xml:id="d14">
      <inkml:trace xmlns:inkml="http://www.w3.org/2003/InkML" xml:id="stk14" contextRef="#ctx0" brushRef="#br0">24354 10667 286 0,'0'0'161'3,"0"0"19"6,-236-32-9-2,118 32-36 2,1 13-31-4,10 11-29 3,27 8-2 0,26 5-1 0,31 5 8-2,23 3 14 2,26 6-26 0,64-4-34 0,32-12-14-1,17-16-11 0,-4-18-8 1,-16-1 6 0,-27-15-5 0,-16-34-2-1,-23-21-4 1,-25-14-28 1,-28-25-54-4,0-19-89 4,-33 72-53-2,-2-3-360 2</inkml:trace>
    </iact:actionData>
  </iact:action>
  <iact:action type="add" startTime="40229">
    <iact:property name="dataType"/>
    <iact:actionData xml:id="d15">
      <inkml:trace xmlns:inkml="http://www.w3.org/2003/InkML" xml:id="stk15" contextRef="#ctx0" brushRef="#br0">26249 12070 505 0,'0'0'248'5,"0"0"-27"1,0 0-65 3,0 0-27-2,0 0-15-1,0 0-13 2,0 0-26 0,210-110 0 0,-138 83-25 0,28-5-6-2,21-7-3 2,-1-1-11 0,6 1-7-2,-6 6 9 2,-11 4-3 0,4-2-12 0,-3 0 4 2,5 4-7-4,1-2 5 1,0 3-15 2,10 2 8-2,0 4-7-1,-4-2 2 4,-4 0-1-4,0 2-2 2,4-7 3-2,5 5-6 4,7-3 6-3,-4 0-5 1,-4 3 1-2,-1 0-2 2,-1 2 2 1,0-4-2-5,-1 4 1 6,-13 2-2-4,-10 4-1 2,-19-4-1 0,-13 4 2-2,-5 1-4 2,-10 1 7 0,-8 3-5 0,0 5 2-2,-4 0 0 4,1 2 0-4,-2-2 0 4,-3 2-1-6,-3 0 5 3,0 2-6 2,-2-3 5-2,1-3-5 0,-4 0 3 1,1-5-1 0,-1 0 0-2,-4-4-4 4,-2 2 4-4,-7 1-6 2,-9-2 4-1,4-3-7 0,-4-3 1 0,-4-2-7 2,-3 2 4-3,0 1 0 2,0 1 3 2,0 8 3-5,0 4-6 6,0 0 10-8,0 6 2 5,0 0-3 0,0 0 4 1,0 0-1-4,0 0-1 3,0 0 1 1,0 0 0-4,0 0 0 4,0-3-2-2,0 1 2 2,17-4-5-1,6 0 9-3,0-2-7 4,6 2 4-2,-4 6-2 0,-5 0 0 0,-4 0 2 4,-13 0 1-5,-1 0-3-1,-2 0 0 3,0 0 3 0,0 0-9 1,0 0 6-2,-34 0 0 0,-27 9-2 1,-15 5 2 1,-11 0 0-2,-5-2 2-2,3-8-5 4,4 5 6-1,9-6-6-1,19 3 6 0,18-2-4 2,17-4 1-3,12 0 0 2,7 0-4-2,3 0 3 4,0 0 0-4,0 0-2 0,10 0 0 2,27 0 0 0,23-15-4 0,16 6 9 0,19 3-4-1,11 1 4 0,2 5-3 2,-19 0 2-2,-16 0-1 0,-27 0 1 0,-24 0 1 1,-10 0 0-2,-12 0-1 2,0 0 6 0,0 5-6 0,0 18-1 0,-28 11 0-2,-8 8 0 4,-2-5 1-4,6-10-1 4,5-1 0-6,6-13 0 4,10-3-4 0,4-5 2 0,5 1-14-2,2 0-28 2,0 2-32 0,0-3-52-2,0-5-13 2,38 0-81 0,-11-19-63 0,2-9-225-1</inkml:trace>
    </iact:actionData>
  </iact:action>
  <iact:action type="add" startTime="41344">
    <iact:property name="dataType"/>
    <iact:actionData xml:id="d16">
      <inkml:trace xmlns:inkml="http://www.w3.org/2003/InkML" xml:id="stk16" contextRef="#ctx0" brushRef="#br0">31299 10482 492 0,'0'0'148'7,"0"0"-8"0,0 0-23 1,0 0-45-2,0 0-9 2,0 0-18 0,0 0-17 0,-57-53 46-2,-20 100-1 2,14 9-15 0,12 3-9 0,22 5 2-1,24-3-14 0,5-6-4 2,8-9-7-2,42-18-13-1,7-15 7 2,13-13-16 0,1 0 4 2,0-16-7-5,-8-28-2 4,-19-10-5-2,-18-3-1 2,-23-5-15-4,-3-7-20 5,-33-5-19-4,-41 6-89 3,30 48-26-2,-2 19-360-1</inkml:trace>
    </iact:actionData>
  </iact:action>
  <iact:action type="add" startTime="42860">
    <iact:property name="dataType"/>
    <iact:actionData xml:id="d17">
      <inkml:trace xmlns:inkml="http://www.w3.org/2003/InkML" xml:id="stk17" contextRef="#ctx0" brushRef="#br0">11540 13421 656 0,'0'0'221'4,"0"0"-85"4,0 0-41 3,0 0-12-6,197-42 6 3,-140 28 37-1,7 0-21 0,12 3-11 1,1-1-4-2,4-1-24 3,3 1-15-2,-1-1-21 2,1-2-3-2,3-2-12-1,4 0 4 2,2-2-2 0,4 6 12 0,-2-5-14-1,-3 1 3 1,3 7 1 0,-4-2-2-1,-7 4-1 0,-4 4-3 1,-8-2-13 0,-5 4 0-2,-6 0 0 2,2-5 0 0,0-1 0 0,1 0 0-2,1-6 0 4,-1-1 0-4,4 0 0 4,-10-2 0-4,0 0 0 0,-2-6 0 2,-1 2 0 0,-1 3 0-2,-2-2 0 2,5 5 0 0,-1-2 0 0,1 4 0-1,-7 1 0 1,4 1 0-1,-8 2 0 1,-1-2 0-2,3 5 0 2,-3-4 0 0,12-2 0 0,-1 2 0-2,4-9 0 3,-5 1 0-2,-6 1 0 3,-1 0 0-6,1 0 0 4,2-3 0 0,3 1 0 1,2 2 0-3,1 3 0 1,-4 0 0 2,4 3 0-2,-1-1 0 1,5 1 0-2,10-2 0 3,12 0 0-2,8 2 0-1,2 0 0 2,4 1 0 0,-3-2 0 0,-7 0 0-2,0-1 0 4,-3-2 0-4,0 3 0 4,-4 2 0-6,-6 2 0 4,-7-4 0 0,-2 1 0 0,0 0 0-2,-1 2 0 2,-5 3 0 0,-6 2 0 1,-9 1 0-3,-12-1 0 1,-4 1 0 1,-11 0 0 0,2 1 0-3,-3-1 0 3,1-2 0 0,-1 1 0 0,0 3 0-2,-6-3 0 5,-4 4 0-6,2-3 0 4,-7 1 0-4,2-1 0 3,4-1 0 0,2 0 0 0,11-8 0-2,-4 1 0 2,-1 2 0 1,-5 5 0-2,-6-4 0-1,-4 8 0 2,0-2 0 0,0 2 0 1,0-3 0-3,0-2 0 2,0-12-38-1,-25-10 7 2,-27-13 31-3,-26-2 6 4,-9-1-1-4,-13 6-4 3,-7 6-1-4,10 16 0 3,11 8 2 0,6 7-1 0,24 0 8-1,20 0-9 0,15 0 4 1,17 0-2-1,4 0 4 2,0 0-2-4,1 7-3 3,50 14 2 1,22 13 1-2,24 11-2 0,14-3 2 1,11 7-4 0,3-8 1-3,-14-3-2 6,-21-8 1-5,-26-8-3 4,-21-3 1-4,-19-6 4 0,-19-6-1 1,-5-1 0 2,0 0 1-3,0 9-2 1,-17 5-3 3,-31 12 3-3,-20 0 3-1,-4 0-3 2,4-6-2-1,8-5 1 2,12-11-5-4,22-1-14 4,16-9-41-2,10 0-35 1,0 0-81-2,20-6-20 6,47-28 75-7,23-11-44 4,-39 25-105-4,-8 1-134 3</inkml:trace>
    </iact:actionData>
  </iact:action>
  <iact:action type="add" startTime="44096">
    <iact:property name="dataType"/>
    <iact:actionData xml:id="d18">
      <inkml:trace xmlns:inkml="http://www.w3.org/2003/InkML" xml:id="stk18" contextRef="#ctx0" brushRef="#br0">17819 12064 397 0,'0'0'266'7,"0"0"-67"0,0 0-63 1,0 0-86-2,0 0 12 4,-168-3 3-4,94 29-14 2,6 5 15-2,16-4 0 2,22 10-6 0,9 0-1 0,21 5-2-2,0 9-13 2,28-1-18 0,43-10-6 0,17-18-6-2,9-22-14 2,5 0 1 3,-8-39-5-5,-17-26-1 0,-20-24-2 3,-33-16-46-1,-24-7-14-1,-11-1-49-1,-33 80-72 5,-2 14-164-6</inkml:trace>
    </iact:actionData>
  </iact:action>
  <iact:action type="add" startTime="44967">
    <iact:property name="dataType"/>
    <iact:actionData xml:id="d19">
      <inkml:trace xmlns:inkml="http://www.w3.org/2003/InkML" xml:id="stk19" contextRef="#ctx0" brushRef="#br0">18843 13332 20 0,'0'0'763'5,"0"0"-545"3,0 0-38 0,0 0-60-2,0 0-14 2,0 0-21 0,0 0-19 0,130 5 5-2,-86-5 0 3,4-3-7-2,4-8-10 1,9 5-8-2,2-1-10 2,14-2-1 0,3 3-12 0,1 1 6-2,2-1-6 2,-6 4-2 5,-1-5-11-10,0-2-4 3,1-1-6 3,0-1 0-1,5-1 0 0,-8 5 0-2,3 0 0 2,-3 1 0 0,-5 2 0 1,-5-3 0-4,6 4 0 5,-4 0 0-4,4 3 0 3,2 0 0-4,5 0 0 3,-3-2 0 0,-1 2 0 0,-5 0 0-2,-1 0 0 2,-1 0 0 2,4 0 0-4,5 0 0 1,1 0 0 0,8 0 0 2,-3-12 0-2,-2 2 0-1,-2-7 0 2,-4 6 0 0,-12-3 0 0,2 1 0-2,-2 3 0 4,3-2 0-4,-4-1 0 4,-4-2 0-6,-8 1 0 4,1-3 0 0,-5 7 0 1,-1-2 0-3,-5 0 0 1,-2 2 0 3,-1-1 0-4,1-3 0 1,5-3 0 0,5-1 0 2,0-4 0-2,2-3 0-1,6-1 0 2,10-2 0 0,-2-1 0 1,-1-1 0-4,6-3 0 5,-8 2 0-4,8 2 0 5,-6 4 0-8,5 3 0 5,1 2 0 0,-3 0 0 1,1 3 0-3,2 4 0 1,-8 1 0 3,-1 2 0-4,-1 3 0 2,-1 1 0-2,-1 6 0 2,2 0 0-1,8-4 0 0,-4-3 0 1,-2 1 0 0,-4-1 0 0,-2 0 0-2,-13 2 0 4,-8 2 0-4,-16-2 0 3,-3 5 0-4,-6-3 0 2,-7-1 0 1,0 4 0 0,0 0 0-2,0 0 0 2,0 0 0 2,0 0 0-4,-21-1 0 0,-33-5 0 3,-26-3 0-2,-21-5 0 2,-8 0 0-4,-8 1 0 4,15 1 0-2,8 0-5 2,24 7-8-4,22 0 6 6,19-2-1-6,19 6-1 4,7-2 2-4,3-3 0 3,0 6 6 1,11 0-13-1,42 0 9-1,24 0 4 0,23 0 1 2,0 2 0-2,0 22 2-1,-16-3 0 2,-13 3-2 0,-22-7 1 0,-18-2 1-2,-14-3 6 3,-12 1-8-1,-5 1 0 1,0 13 2-5,-9 6-4 4,-35 9 0 1,-12 0-2 0,-3-2 0-4,5-9-14 3,3 0-19 0,11-3-37 0,8 2-30-1,11-1-7 0,10 1 11 2,11-7-22-3,0-12-61-1,17-11-65 4,17 0-284-2</inkml:trace>
    </iact:actionData>
  </iact:action>
  <iact:action type="add" startTime="46168">
    <iact:property name="dataType"/>
    <iact:actionData xml:id="d20">
      <inkml:trace xmlns:inkml="http://www.w3.org/2003/InkML" xml:id="stk20" contextRef="#ctx0" brushRef="#br0">24744 12194 413 0,'0'0'97'5,"0"0"108"2,0 0-69 1,-222-19-43-2,138 43-7 2,7 8-17 0,18 0-5 0,15 2 5-2,17 7 8 2,14-2-2 0,13 3-14 0,0 2-21-2,56-2-22 2,21-7-4 0,17-10-6 0,6-20-4-2,-5-5-4 4,-19-17-2-2,-16-36 0-1,-23-21-5 2,-21-14-26-4,-16-19-57 4,0-4-35-2,-29 70-55-1,-4 11-255 2</inkml:trace>
    </iact:actionData>
  </iact:action>
  <iact:action type="add" startTime="46970">
    <iact:property name="dataType"/>
    <iact:actionData xml:id="d21">
      <inkml:trace xmlns:inkml="http://www.w3.org/2003/InkML" xml:id="stk21" contextRef="#ctx0" brushRef="#br0">25995 13705 247 0,'0'0'177'4,"0"0"69"4,0 0-42 0,0 0-63 0,0 0-18-2,0 0-33 2,0-8-20 0,23 0-24 0,5-1-2-1,8-1-3 0,4-2 14 1,2 3 0 0,8 0-1-2,2 5 2 2,9-3-6 0,3 1 1 0,4 1-21-2,4-4 10 4,5 1-15-3,7-2 5 2,2 1-10-4,-10-2 2 5,3 5-3-4,-10 0-1 2,-5 1-11-2,0-1-4 2,-8 0 13 0,1 1-8 0,-1-6 0-1,0-1-8 0,6-2 2 3,5 0-2-4,1 3 2 1,4-4 1 1,5 8-3-1,3-8 4 2,1 5-3-4,-6-2 7 3,1-2-5 0,-2 1-1 2,-11 3-1-6,1-1 3 6,6 2-1-4,1 1 0 2,8-1 1-2,3 1-3 2,0 1 6 0,-4 3-4 0,-5-2-3-1,-5 1 0 1,-4 3 0 1,-5-7 0-3,-2 3 0 1,-4-5 0 0,7 0 0 2,-6 1 0-1,1 0 0-3,0 2 0 4,-7 2 0-2,5 0 0 1,4 1 0-2,-1 3 0 4,1-5 0-4,1 4 0 2,8-2 0-1,1-1 0 0,-3-3 0 1,0 4 0 0,-6-4 0-1,1 1 0 0,2-1 0 3,-2-1 0-6,2 4 0 4,7-3 0 0,-7-1 0 0,6 1 0-2,-2-5 0 2,-8-3 0 1,2 0 0-2,-10-5 0 2,2 2-8-4,-6 3 7 5,4-3-3-4,-2 3 1 2,-5 0 2-2,0 7-5 2,-2-5 5 0,4 4 1-2,-1 2-4 4,1 1 2-5,-1 3 2 6,-4-1-3-6,-10 3-3 1,0-2 1 3,-5 0 1-2,-4-2 1 1,3-1-12-2,2-1 6 2,-5 3-6 1,-1 1 13-2,-2 5-2-1,-1 0 4 2,-8 0 0 0,0 0 0 0,-3 0-1-2,2-2 0 2,-7 2-2 0,3-3-1-2,-3 3-3 3,0 0-9-2,0 0 10 2,0 0-1-2,-3 0 0-1,-48 0-3 2,-23 0 8 1,-22 0 1-2,1 0 2-1,-5 0-5 3,7-17 4-1,5-8-1 0,14-1-2-3,14-2 0 3,20 2-7 1,16 10-5-1,16 5-12-3,3 7 7 3,5 4 19 0,0 0 1-2,0 0 6 3,41 0-3-1,26 26-2 3,11 5-1-9,7 0 1 7,-5-3-1-1,1 0 0-1,-10 1 0 2,-11-4 2-3,-12 2 1 2,-15-1 0-1,-7-3-4 2,-13-3 2-4,-3-7 0 4,-10 1-1-2,0 1-1 2,-20 5 1-3,-29-3-6 2,-5-2 5 0,3-6-10-1,2-3-43 2,6 1-41-3,5 3 0 5,5-3-35-6,4 3-48 1,24-10-53 2,5 0-353-1</inkml:trace>
    </iact:actionData>
  </iact:action>
  <iact:action type="add" startTime="48283">
    <iact:property name="dataType"/>
    <iact:actionData xml:id="d22">
      <inkml:trace xmlns:inkml="http://www.w3.org/2003/InkML" xml:id="stk22" contextRef="#ctx0" brushRef="#br0">32061 12351 229 0,'0'0'163'4,"0"0"-93"3,0 0 93 3,-159-43-36-4,64 58-31 3,11 19-30-4,15 8-10 3,15 0 10 0,21 8-11 0,23-1 25-2,10 6-20 2,0 4 23 0,43-5-44-2,21-10-15 3,6-7-7-2,1-17 7 1,1-15-19 0,-7-5-2 0,-2-17-3-1,-10-45 0 0,-21-22-3 2,-19-14-10-3,-13-6-5 2,-33 6-31-1,-51 3-64 4,27 66-52-8,2 7-253 5</inkml:trace>
    </iact:actionData>
  </iact:action>
  <iact:action type="add" startTime="49487">
    <iact:property name="dataType"/>
    <iact:actionData xml:id="d23">
      <inkml:trace xmlns:inkml="http://www.w3.org/2003/InkML" xml:id="stk23" contextRef="#ctx0" brushRef="#br0">11323 14790 496 0,'0'0'304'5,"0"0"-98"3,0 0-113 0,0 0-55-2,0 0 2 2,0 0 25 0,87-5 9-2,-60-12 8 2,5 0 11 1,4 2-21-2,5-4-4-1,2 2-14 2,10-6-7 0,3 1-15 0,8 0-3 0,-5-3-5-2,1 3-6 2,-7 1 6 0,0 4-5 2,-1 3 3-3,0 1-11-1,3-4 6 4,-1-3-5-3,2 0-1-2,4-2 0 3,-4-1-2 1,2 3 3-3,2-5-8 1,3 3 11 2,1-9-14-2,10 0 5 3,-3 1-4-6,-1 0 3 5,-8 8 1-2,-4 3-3-1,-4 8 6 3,-4 1-7-2,1 6 9 2,1 1-11-4,5 1 0 6,1-2 0-6,1 4 0 6,2 0 0-6,-1 0 0 2,-5 0 0 0,-2 0 0 1,-1 0 0 0,2 0 0-2,4-4 0 3,6 2 0-2,-3-3 0 0,7-1 0 0,-7 1 0 2,2-1 0-2,-3 3 0-1,-2 0 0 2,1 0 0 0,2-1 0 1,-1 0 0-4,-1-2 0 5,-4-1 0-4,-1 0 0 4,-5-1 0-6,-1-1 0 4,-5 3 0 0,1 1 0 0,-4 0 0-1,1-4 0 0,-5 1 0 2,5-6 0-2,-2 3 0 1,4-3 0-2,4-4 0 2,1 1 0 0,8 2 0 1,4-2 0-4,1-3 0 3,10 0 0 0,2-1 0-2,3 5 0 4,1-1 0-3,-6 6 0 1,-2 2 0-3,-3-2 0 2,0 0 0 1,4-3 0 0,-6-6 0-1,4 1 0 0,4-4 0 2,-4 1 0-1,3 2 0 0,-13 0 0-3,-4 9 0 3,-8 5 0 0,-5 1 0-2,-11 0 0 3,-4-2 0-2,-2 4 0 1,-10-2 0-2,2 3 0 4,-1-1 0-4,-1 3 0 3,-5-4 0-3,-5 4 0 1,5 0 0 1,-9 0 0 0,0 0 0-2,0 0 0 2,0 0 0 1,0 0 0-2,0 0 0-1,0 0 0 2,0 0 0 0,-10 0 0 0,-29 0 0 0,-25 0 0-1,-20 0-4 1,-18 0 4 0,-11-13-6-3,-1-7 1 5,8-2-19-4,14-1 0 3,23 3-4-1,28 9 7-2,22 6 7 2,18 5 6-1,1 0 8-1,0 0 1 2,0 0 14 1,44 0-7-2,25 12 8-1,24 18-15 2,13 0 0 0,1 2 0 0,-4 2-1-2,-19-4 5 2,-17 1-4 0,-24-8 8 1,-18-10 4-2,-14-4-2 1,-6-7-10-2,-5-2-1 2,0 0-1-2,0 0-5 2,-16 0-5 0,-35 0-9 1,-19 0-10-3,2-7-78 2,-1-8-58 1,8 3-10-1,45 10-48-1,9 2-109-2</inkml:trace>
    </iact:actionData>
  </iact:action>
  <iact:action type="add" startTime="50755">
    <iact:property name="dataType"/>
    <iact:actionData xml:id="d24">
      <inkml:trace xmlns:inkml="http://www.w3.org/2003/InkML" xml:id="stk24" contextRef="#ctx0" brushRef="#br0">17166 13571 476 0,'0'0'170'5,"0"0"2"1,0 0 3 2,-210-10-71 0,128 37-37 0,16-2-8-2,16 2 4 2,23 5-8 0,17 7 20 1,10 6-12-4,26 5-27 5,46-3-23-4,27-6-4 2,11-21 2-2,-8-20 7 2,-8 0-9 0,-22-44-6 2,-27-25-6-5,-22-21-7 4,-23-13-17 0,-11-2-67-3,-33 68-72 1,-8 16-100 1</inkml:trace>
    </iact:actionData>
  </iact:action>
  <iact:action type="add" startTime="51542">
    <iact:property name="dataType"/>
    <iact:actionData xml:id="d25">
      <inkml:trace xmlns:inkml="http://www.w3.org/2003/InkML" xml:id="stk25" contextRef="#ctx0" brushRef="#br0">18180 14936 805 0,'0'0'185'4,"0"0"-36"4,0 0-73 0,0 0-25 0,187 12 23-2,-123-29 16 3,3-6-17-2,10 1 0 1,2-1-4-2,3 3-2 2,0 4-10 0,-1 2-14 0,3-3-8-2,5 2-12 2,-1 2 4 1,7 3-17-2,5 3 6 1,-3 1 3-1,-3 1-5 1,-1-1-9 0,-5-3-2-2,1-2-3 2,-1-6 2 0,8 0-2 0,4-4 1-3,1-3 1 6,3 5-2-5,-4-1 2 2,-2 1 0-2,-6 4 1 2,3-1 0 0,-8 4-2 0,0-1 2 0,4 1-3-2,-6-1 6 4,1-6-4-4,1 6-2 0,-5-4 1 2,0 3 0 0,-8 4-1 0,-2-3 0-2,-4 5 1 2,-1-1 0 0,0 2 2 1,-4-1-2-4,4-1 0 5,0 1-1-4,-1-5 0 2,8 3-2-2,0 1 0 1,-1-2 0 1,-2 0-2 0,0-4 3-1,1 2 2 0,-4 1-2 4,5 1 2-6,-5 5-2 2,-1 1 0 0,-2 0 1 1,0 5 0 0,-1-7 0-1,8 2-2 0,-4-3 1 1,9-4 0 1,-1 3 2-3,-8 1-2 2,0-2-1 0,-3-3 1 0,-5 0-1-3,-2 0 1 3,0-5 1 1,1 1-1-2,-2 0-1 0,-7 4 4 0,-8 1-5 2,-10 1 3-1,-3 2 0-3,-6-1-8 3,-8 1 1 0,-5 3 1 0,-7 2-2 0,-3 4 5-2,0 0-11 2,0-1-1 0,-3-11-3-2,-40 1 10 4,-23-6 7-4,-18 0 1 2,-14 6 0-2,-1 3-1 2,-1-4 0 1,0 7 1-1,10-7 0-2,19 2-2 2,19 1 1 2,24 0-10-4,18 7 1-1,10 2 4 4,0-3 5-2,0 3 2 1,18 0 0-2,35 0-1 3,23 0 1-1,15 3 0 0,13 17-1 0,5 4 0-1,-10 7 0 0,-15 0 1 1,-22 6-1-2,-24-6 1 2,-18-5 1 0,-14-7-2 1,-6-2 0-3,0 0-2 0,-31-1 1 4,-14 1-10-3,-5-2-17-2,5-7-10 4,-5-6 1-1,10-2-21 0,7 0-18-2,2 0-34 2,15-10-31 0,9-25-34 1,7 16-63-4,0 2-156 6</inkml:trace>
    </iact:actionData>
  </iact:action>
  <iact:action type="add" startTime="52607">
    <iact:property name="dataType"/>
    <iact:actionData xml:id="d26">
      <inkml:trace xmlns:inkml="http://www.w3.org/2003/InkML" xml:id="stk26" contextRef="#ctx0" brushRef="#br0">24576 13582 312 0,'0'0'191'7,"0"0"-89"-1,0 0 73 0,-238 56-59 3,125-11-25-2,22-4-15 1,11 6-14-2,26-2-8 2,27-1-2 0,27 4 3 0,0 5-7-1,56 1 2 0,28-4-21 3,21-16-9-4,2-17 15 0,6-17-18 3,-11-9-9 1,-23-50-8-4,-22-25-3 0,-33-17 1 3,-24-11-19-2,-8 7-41 2,-69 7-51-4,22 76-63 5,1 10-271-4</inkml:trace>
    </iact:actionData>
  </iact:action>
  <iact:action type="add" startTime="53342">
    <iact:property name="dataType"/>
    <iact:actionData xml:id="d27">
      <inkml:trace xmlns:inkml="http://www.w3.org/2003/InkML" xml:id="stk27" contextRef="#ctx0" brushRef="#br0">25663 15373 575 0,'0'0'271'4,"0"0"-93"4,0 0-76 0,0 0-38 0,0 0-12-2,0 0-5 2,0-17-11 0,7 8-5 0,3 0 0-2,6 6 2 2,-1-8 13 0,6 5 4 0,4-1 10 0,3 0-11-2,4-1 4 5,2 3-19-6,0-7-17 1,5 4-5 2,-9-4 5 0,-4 3 4 0,-5 8-9-2,-4-2 1 2,-10 3-10 0,1 0 4 1,-4 0-7-4,-3 0 1 3,2 0 1 0,2-4-3 4,-5 4 2-9,2 0-1 4,-2 0 0 1,3 0 0 0,0 0-1 0,2 0 3-1,-2 0 2 2,-1 0-2-2,0 0-3-2,5 0 2 3,2-5-2 0,7 2 1 1,1-1 0-4,6-1 0 4,12-3 2-1,6 3 8 1,11-4 13-4,9-5 2 2,3-3-10 2,8-6-3-1,1-2-2-2,-1-3 5 2,-4-1-3 0,-3 5-6 0,-1 2 6-1,3-1-10 0,2 3 13 3,11 1-13-4,6-4 3 0,1 1-2 2,-2-1 1 0,4 4 3-1,-10-1 3 0,4 3 0 1,1 4-8 0,-3-4 6 1,6 2-2-4,3 4 2 3,0-6-8 0,-3 4 0 0,-2-5 0-2,8 1 0 2,-2-6 0 0,7 4 0 0,-3-1 0 2,-6 3 0-5,-1 5 0 6,-4 7 0-7,0-1 0 2,0-1 0 3,-3-2 0-2,4-8 0 2,-13 0 0-4,5-3 0 3,-2 4 0 0,-14 1 0 2,0 8 0-6,-10 7 0 5,1 0 0-2,-4 0 0 1,4 0 0-2,3 0 0 2,2 0 0 0,9 3 0 0,5-1 0-1,3-2 0 0,6 0 0 3,0 0 0-4,-1 0 0 1,-5-13 0 0,-6-7 0 1,-1-3 0 0,-9 0 0-1,-3 1 0 0,-6-3 0 2,-1-6 0 0,-4 0 0-4,-4-3 0 5,-8 7 0-5,-4 3-7 6,-11 8 3-7,-1 7 1 4,-4 4 1-2,-4-2-5 2,-5 6-1-1,-3 1-9 0,0 0 15 3,0-3-11-4,0 3 8 0,0 0-4 2,0 0 6 0,0 0 1 0,0 0 0-2,0 0 2 2,0 0 0 0,0 0 3 2,0 0-3-6,5-4 0 4,2-1 0 0,3 0-1 0,2-2 1-1,-1 5 0 0,1-2 0 1,2 4 1 1,1-2-3-1,8-3 4-2,-3-1-7 3,6-3 3-3,0 1 0 1,-5-1-5 1,-4 7-2-1,-7-4 1 2,0 1-6-3,-2-4-8 1,-5 6 4 1,-3 1 10 1,0 2 1-4,0 0 5 3,0 0-11 0,-28 0 6 2,-31 0 2-5,-20 0 5 3,-8 0 0 0,-10 0 1 0,2 0-3 0,6 0 4-2,9 0 0 4,15-3-1-4,20 3-2 0,18-2 1 2,15 2-1-1,8 0 1 1,4-4 0-2,0 4 0 2,0 0 2 1,0 0-1 0,0 0 0-5,16 0 3 4,32 0-4 0,21 0-2 1,11 0-1-4,11 0 3 3,9 0 0 1,-6 0 2-2,-14 11-4 0,-12 9 5 1,-23 0-2 2,-17 0 1-4,-15-3-2-1,-9 1 1 3,-4 6-1 1,0 9 0-2,-26 7-1-1,-22-1 0 3,-8 0 0-2,-4-5-2 3,5-6 4-6,6-9-2 4,11-7-5 0,12-3 0 0,13-8-51-2,9 2-23 2,1-3-3 0,3 0-6 0,0 0-13 0,3 0-64-2,17-10-68 4,16-7-269-4</inkml:trace>
    </iact:actionData>
  </iact:action>
  <iact:action type="add" startTime="54924">
    <iact:property name="dataType"/>
    <iact:actionData xml:id="d28">
      <inkml:trace xmlns:inkml="http://www.w3.org/2003/InkML" xml:id="stk28" contextRef="#ctx0" brushRef="#br0">31668 13786 286 0,'0'0'113'6,"0"0"-60"1,0 0 44 0,0 0-15 4,0 0 22-6,0 0 18 1,-208-47-19 2,155 80-7 0,13 7-27 0,15 5-1-2,15 6-5 3,10-4-4-2,4 1-4 2,43-3-24-4,9-9 1 3,1-13-21 0,-2-12-3 0,-6-11-4-2,-1 0-2 3,-12-36-2-1,-2-18-4 0,-24-10 0 1,-10-9-13-4,0-6-6 6,-31 4-19-6,-30-2-24 2,-24 8-18 1,41 52-87-1,1 8-240 2</inkml:trace>
    </iact:actionData>
  </iact:action>
  <iact:action type="add" startTime="56642">
    <iact:property name="dataType"/>
    <iact:actionData xml:id="d29">
      <inkml:trace xmlns:inkml="http://www.w3.org/2003/InkML" xml:id="stk29" contextRef="#ctx0" brushRef="#br0">579 13629 280 0,'0'0'386'4,"0"0"-236"5,0 0 2-2,0 0-49 3,0 0-34-6,0 0 9 4,0 0-14 0,48-33 0 0,-35 28 1-2,0-4-7 2,7 1 9 1,3-7 14-2,9 0 2 1,16-3-25-2,10-11 13 2,22-5-25 0,11-13 6-2,19-4-14 4,10-4 5-2,4 1-4-1,5 0-39-1,4 4 0 4,10 5 0-4,14 1 0 4,11-5 0-6,13-1 0 5,9-7 0-2,2-10 0-1,5-8 0 3,4-4 0-1,-4 2 0-1,-7 8 0 0,-11 12 0 3,-10 0 0-5,-21 9 0 5,-7 0 0-4,-21 4 0 1,-19 4 0 1,-17 9 0 0,-15 10 0-1,-29 7 0 0,-20 5 0 2,-12 0 0-3,-8 7 0 4,0 2 0-6,0 0 0 4,0 0 0-1,0 0 0 1,0 0 0-2,0 0 0 2,-37 0 0 1,-13 0 0-1,-20 0 0 0,-8-9 0-2,-5 1 0 2,2-9 0 0,-3 0 0-2,1-5 0 2,7-6 0 0,7 0 0 0,17 2 0-2,17 6 0 3,18 9-26-2,8 5 24 3,9 3 0-7,0 1 1 6,0-1 1-1,53 3 0-1,32 0 0-1,35 0 2 2,17 0-1 0,6 0 0 0,2 8 2 0,-20 9 1-1,-25 3 5 2,-31-3-4-3,-30-7-3 0,-18 2-2 2,-17-4 4 0,-4 4-4 0,0 13 0-2,-40 12 0 5,-33 12 0-5,-15 7 0 4,-9-6 0-5,-1-6 0 4,14-1 0-3,15-9 0 4,19-10 0-5,19-6 0 2,22-13-58 1,9-5-73-1,20 0-49 1,57-23 17-1,39-18-52 0,-52 16-104 1,4 3-255-1</inkml:trace>
    </iact:actionData>
  </iact:action>
  <iact:action type="add" startTime="57489">
    <iact:property name="dataType"/>
    <iact:actionData xml:id="d30">
      <inkml:trace xmlns:inkml="http://www.w3.org/2003/InkML" xml:id="stk30" contextRef="#ctx0" brushRef="#br0">5820 11390 470 0,'0'0'191'6,"0"0"-11"1,-236 59-5 1,120-2-66-2,10 1-15 2,22 2-13 0,28-5 1-2,30-1-10 2,26 1 6 2,0-4 5-4,75-6-2 3,42-11-54-4,24-22 2 3,14-12-17 0,-6-21-6 0,-17-43-4 0,-26-20-1-1,-38-21-2 2,-39-13-5-1,-29-5 4-1,-26-1-23-1,-62 14-39 3,-28 27-46-2,-22 27-74 0,71 56-80 0,15 0-423 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42:41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044">
    <iact:property name="dataType"/>
    <iact:actionData xml:id="d0">
      <inkml:trace xmlns:inkml="http://www.w3.org/2003/InkML" xml:id="stk0" contextRef="#ctx0" brushRef="#br0">5878 13453 413 0,'0'0'471'3,"0"0"-315"5,0 0 22 0,0 0-1-2,0 0-55 4,0 0-2-4,0 20-11 4,26-20-29-4,31 0-21 0,27 0 5 3,13 0 1-1,26 0-32 1,21-7-33-4,31-6 0 6,41-4 0-5,33-6 0 9,37 1 0-15,33 3 0 8,20 6 0-2,19 11 0 0,13 2 0 5,2 0 0-7,-8 2 0 7,-8 18 0-7,1-3 0 4,-21-4 0 0,-8-1 0 0,-27-8 0-2,-48-4 0 3,-41 0 0-1,-45-4 0 3,-35-13 0 0,-26 2 0-9,-25-2 0 5,-26 2 0-1,-22 4 0 2,-11-1 0-3,-17 5 0 6,-6-13 0 0,0-5 0-9,-29-12-38 5,-45-14-139 4,17 31-105-4,-7 10-125-3</inkml:trace>
    </iact:actionData>
  </iact:action>
  <iact:action type="add" startTime="5427">
    <iact:property name="dataType"/>
    <iact:actionData xml:id="d1">
      <inkml:trace xmlns:inkml="http://www.w3.org/2003/InkML" xml:id="stk1" contextRef="#ctx0" brushRef="#br0">18382 13812 831 0,'0'0'98'3,"0"0"58"5,241-17-14 0,-137 3-46 0,16 0 16-2,14-2-32 2,9-1-6 1,11 0-6-2,10-3 0 1,9 0-15-2,9 1-7 2,9-1-13 4,26 3-2-10,24 4-13 7,24 1-3 4,12 4-7-2,-7 2 4-11,-11 0 5 4,-15 4-3 5,-9-1 1-1,-11 3-2 2,5 0-6-2,6 0-3-3,9 0 2 2,8 0-2 0,2 0 4 0,-9 0-2 2,-15 17-1-2,-15 3 2-1,-17-5-7 3,-2 0 0 3,2-4 0-2,0-7 0-10,13-4 0 9,9 0 0-3,11 0 0 3,10-20 0-4,1-5 0 5,-12-4 0-1,-17 4 0-3,-14 6 0 0,-15 6 0 1,-4 8 0 2,-11 5 0-1,-1 0 0-1,-10 0 0-1,-3 0 0 4,-5 0 0-5,-18 0 0 2,-12 0 0 5,-20 0 0-5,-26 0 0-1,-18 5 0-1,-16 4 0 4,-20-3-55 2,-11-6-41 1,-7 0-40-11,-2 0-49 5,0-9-7 1,-14-33-60 1,-16 16-66-2</inkml:trace>
    </iact:actionData>
  </iact:action>
  <iact:action type="add" startTime="6565">
    <iact:property name="dataType"/>
    <iact:actionData xml:id="d2">
      <inkml:trace xmlns:inkml="http://www.w3.org/2003/InkML" xml:id="stk2" contextRef="#ctx0" brushRef="#br0">22896 7748 522 0,'0'0'139'4,"0"0"18"5,0 0-28-2,93-144-35 2,-93 105-4-4,-3 0-8 3,-67 8-21 0,-31 8 5 1,-46 18 23-4,-34 5-30 3,-29 37-8 0,-11 37-6 1,10 33-17-3,14 31-1 1,23 25 3 1,23 21-11 3,29 14-3-3,38 6-7 3,48-6 2-8,36 9-5 6,41 0 2-7,83 6 5 8,56-2-1-2,55-16 2 2,26-44-10-7,10-58-4 5,3-80-2 0,-9-52 1 0,-8-127-2 0,-15-73 1 3,-39-59 2-4,-50-28-3-3,-61-13 3 4,-68 4 0-2,-24 34-3 6,-75 45-2-1,-46 65-18-10,-19 65-104 4,-14 53-37 4,82 73-91-1,17 49-378-2</inkml:trace>
    </iact:actionData>
  </iact:action>
  <iact:action type="add" startTime="7656">
    <iact:property name="dataType"/>
    <iact:actionData xml:id="d3">
      <inkml:trace xmlns:inkml="http://www.w3.org/2003/InkML" xml:id="stk3" contextRef="#ctx0" brushRef="#br0">26862 10667 442 0,'0'0'88'5,"0"0"83"1,0 0-13 2,-271 22-64 0,127 35-21-2,-17 10-9 2,-16 19-14 0,5 15-8 0,-1 19 9-2,12 21-2 3,24 16-3-1,19 13 9 0,28 17-14-2,27 6-1 2,32 14-8 0,31 12-4 0,38-7 6-2,78-4-22 4,49-21-7 6,32-33 6-16,19-36-8 4,3-37 19 4,-7-44 0 0,-8-37-11 0,-7-71-6-2,-17-70-2 6,-22-69-2-2,-35-59-1-4,-49-54-2-4,-51-27-6 9,-23 11 5-4,-69 34-3 0,-62 55-21-2,-43 61-112 5,-27 39-62-1,101 150-47-4,9 0-404 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42:41.5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act:action type="add" startTime="2768">
    <iact:property name="dataType"/>
    <iact:actionData xml:id="d0">
      <inkml:trace xmlns:inkml="http://www.w3.org/2003/InkML" xml:id="stk0" contextRef="#ctx0" brushRef="#br0">222 2177 870 0,'0'0'129'6,"0"0"-53"3,0 0 5-2,0 0-23-1,0 0-27 3,0 0 2-2,0 0-8 2,0 0 0-3,9-13 5 1,5 13 12 2,7 0-4-1,-1 0-7-1,5 0-8-1,-5 0-5 4,7 0 8-6,1 0-4 4,8 0 1 0,-5 0-1 1,2 3-8-4,0 2 4 3,-1 0 0 0,0 2 7 1,4-2-1 1,1 0-5-6,0 2-3 4,5-3-3 0,-1 3-2-2,2-5-3 2,2 0 2 1,8-2-1-1,-6 5-1-3,6-4-4 5,-4-1 7-4,0 3-6 5,-3 1 4-7,2-2-4 4,-3 1 1-1,-4 1-2 3,-6 0 0-4,1 2-2 1,-3-1 1 1,3 1 2-2,-1 0-5 4,1-3 7-5,2-1-5 6,-2-2 1-6,4 3-1 1,-7-3 0 3,5 0 1-3,-8 0-2 3,0 0 2-1,4 0-3-2,-7 0 3 2,2 0-1 2,-1 0 7-4,1 0-5 1,-2 0 0 1,1 0-2-2,-3 0 9 2,-1 5-5-2,2 2-2 2,-5-2-1 1,9-5 0-1,-7 3 2-2,5-3-4 1,5 0 4 2,-2 2-4-3,5-2 8 1,3 0-3 2,-1 3-5 0,-5-3 4-2,2 0 1-1,0 0 0 1,-2 0-5 3,5 0 9-3,-4 0-5-1,-2 0 0 2,-1 4-1 0,-1-4-1-2,-1 0 0 2,-1 0 0 0,5 0 1 0,-3 0-2 0,7 0 2-3,2 0-1 3,-2 0 0 0,4 0 1-2,-5 0 0 3,2 0-3-1,-5 0 7 0,4 0-1-3,-4-4-7 5,5-1 0-3,-1 2 0 3,2-2 0-6,2 2 0 4,0 3 0 0,1-4 0 0,-2 2 0-2,1 2 0 3,-1 0 0-1,-6 0 0-1,-2 0 0-2,-9 0 0 4,-9 0 0 0,-1 0 0-2,-11 0 0-2,-2 0 0 3,0 0 0 0,0 0 0 0,0 0 0-2,0 0 0 3,0 0 0-2,0 0-106 4,-12 0-71-8,-1 0-98 5,-3 0-155 0</inkml:trace>
    </iact:actionData>
  </iact:action>
  <iact:action type="add" startTime="6048">
    <iact:property name="dataType"/>
    <iact:actionData xml:id="d1">
      <inkml:trace xmlns:inkml="http://www.w3.org/2003/InkML" xml:id="stk1" contextRef="#ctx0" brushRef="#br0">1857 427 263 0,'0'0'370'5,"0"0"-290"0,0 0-33 3,0 0 15 1,0 0 19-2,0 0-24-1,0 0 7 2,12-145-18 0,-21 140-14 0,-4 3-5-2,-6-1 19 2,-4 3-17 0,-4 0 1 0,-10 0-13-2,-3 0 1 3,-8 3-2-2,-1 23 12 1,-5 2-9-2,0 6-8 2,1 2 6 2,-4 5-2-2,9 5-2-2,-4 1 1 2,7 4-6 1,3-3-4-3,4-1 3-1,8-1-3 4,1-4-1-1,4-2-2-1,5-2 6 0,7-1 3 1,3-1-2 0,10 1 4 1,0-1 1-4,4 5 0 5,35-2 8-4,12-1-17 4,16 5 0-6,10-8-3 4,10-3-1 1,-3-7 1-1,0-5-1-2,-10-9 0 2,-8-11-1 1,-2 0-1-3,-4-19 2 0,-2-46-3 2,-5-25 1 1,-11-13-1-1,-4-13 3-2,-18 1-5 2,-7 10-14-1,-10 18-10 1,-3 21-10-2,0 22-5 5,-20 17-31-6,-21 6-64 5,12 21-111-6,3 0-331 5</inkml:trace>
    </iact:actionData>
  </iact:action>
  <iact:action type="add" startTime="6811">
    <iact:property name="dataType"/>
    <iact:actionData xml:id="d2">
      <inkml:trace xmlns:inkml="http://www.w3.org/2003/InkML" xml:id="stk2" contextRef="#ctx0" brushRef="#br0">1420 1197 538 0,'0'0'220'6,"0"0"-105"2,0 0 21-1,0 0-70-1,0 0-6 2,0 0-7 0,2 183-18 0,-12-131-9-2,-3 5 0 2,5-1 10 0,-1 6-4 2,-3 0 6-6,5 5-6 4,-2 4-8 0,-2 4 1 0,6 0-3-1,-3-1-9 0,3 2 3 3,-1-3-3-4,2 0-2 2,1-6 2-2,0-4-3 5,3-5-2-5,0-1-1 0,-3 2 4 2,3 0-8 1,-4 0 4-1,1 0-5-3,2-6-1 4,1-2 1-1,-3-9 3 0,3-17-5-3,0-10 1 3,0-11 2-1,0-4-3 2,0 0 1-4,0 0-1 3,0 0-4 0,0 0-3 0,0 0-1-2,0 0 3 2,-13-15 1 2,-6-17 3-3,-9-2 2-2,-1-1-1 4,-5-6 0-1,-4 5-2 0,6 2-15-3,3 10-1 4,2 7 10-1,12 2 4 0,5 9 2-3,7 6 2 4,3 0 0-1,0 0 0 0,0 0 6-2,0 0-5 1,0 0 1 2,0 0 4-1,0 0 3-2,0 6 10 2,0 22-8 1,3 8-7-2,17 1 3-2,-2 2 8 3,5 1-2 1,-3-3 1-2,6-6 5 0,-4-10-6 1,3-9 6 0,2-10-1 1,12-2-13-4,6 0-5 6,9-39-1-7,2-18 1 5,1-6 2-3,-14-2-2 2,-4 10 0 1,-14 12-2 0,-9 18 1-3,-12 12-3 0,-4 6-3 3,0 7-46-2,0 0-57-2,0 0-66 4,0 14-100-1,0 6-609 0</inkml:trace>
    </iact:actionData>
  </iact:action>
  <iact:action type="add" startTime="7675">
    <iact:property name="dataType"/>
    <iact:actionData xml:id="d3">
      <inkml:trace xmlns:inkml="http://www.w3.org/2003/InkML" xml:id="stk3" contextRef="#ctx0" brushRef="#br0">1663 3141 344 0,'0'0'221'3,"0"0"-83"5,0 0-43 0,0 0-31 0,0 0-20-1,0 0-8 0,17 3-14 2,-17-3 53-2,-20-10-46-1,-9-2 13 2,-9 0-14 1,-5 2-3-2,-8 0-4-1,2 5-14 2,-5 3 2 1,5 2 4-1,0 0 6-3,-3 0 9 3,5 13 10 0,-2 13-10 0,4 5-4 1,1 2-8-3,8 4 8 2,0 12-1 0,8-4-1-1,11 10-3 1,5 3-3 2,8 4-2-5,4 7-6 0,0-5 3 4,20 7-8-1,33-13 2 1,15-4-3-4,13-13 0 4,12-10-2-1,4-19-2 0,-2-12-2-3,-8-3 3 5,-5-53-1-4,-8-17-2 3,-8-17 3-4,-17-14-4 4,-14 0-22-1,-22 6-15 0,-13 6-26-2,0 10-25 1,-29 63-19 4,-3 6-164-5</inkml:trace>
    </iact:actionData>
  </iact:action>
  <iact:action type="add" startTime="11858">
    <iact:property name="dataType"/>
    <iact:actionData xml:id="d4">
      <inkml:trace xmlns:inkml="http://www.w3.org/2003/InkML" xml:id="stk4" contextRef="#ctx0" brushRef="#br0">7308 3240 83 0,'0'0'118'6,"0"0"-18"0,0 0 9 2,0 0-18 0,0 0-14 1,0 0-23-1,0 0 13-2,0 0-8 1,8-12-17 2,-8 12 35-4,0 0-20 4,-10 0-19-1,-9 0 11-1,-4 0-12 1,-2 8-11-2,2 8-13 2,-10 5-2 1,2-1-7-4,1 3-1 3,-6 2 0 0,5 3 3 0,-2 2-4-2,5 6 7 2,-3 6-3 0,6 5 10 2,2 3-6-6,5 6 2 6,2 4-3-3,9 4 0 1,7 0 3-3,0 1-2 4,4 0 0-1,33-8 3 0,13-7 1-2,11-11-9 3,3-14 11 0,1-10-12-3,2-15-3 0,-9 0-1 2,6-26-2 1,-5-25 2-2,-5-13 0 2,-8-15-3-4,-8-8-1 2,-11-6-1 3,-6-8-8-2,-13 5-14-1,-8 7-9-1,0 10-32 3,-4 14-18-4,-15 58-83 4,-1 3-172-2</inkml:trace>
    </iact:actionData>
  </iact:action>
  <iact:action type="add" startTime="12946">
    <iact:property name="dataType"/>
    <iact:actionData xml:id="d5">
      <inkml:trace xmlns:inkml="http://www.w3.org/2003/InkML" xml:id="stk5" contextRef="#ctx0" brushRef="#br0">6138 4659 253 0,'0'0'188'4,"0"0"-78"4,0 0 24 0,0 0-9 0,0 0 7-2,0 0-1 2,0 0-18 0,4 7-33 0,-4 11 2-2,4 2-25 2,1 0-14 1,-5 4-8-2,0 3-3-1,0 1-6 2,0-2-4 0,0-2-5 0,0-1-4-2,0-5-2 3,0-6 4-2,0-8-2 1,0-4-2-2,0 0 0 3,0 0-2-2,0 0 0 2,0 0 3-4,0 7-3 3,0-1 8 0,0 6-13 0,0-7-3-1,0-2 0 0,0-3 0 2,0 0 1-2,0 0 0-1,0 0 0 2,0 0 5 0,0 2 2 1,0 10-2-2,0-1 3-1,0 3-6 2,0-4-2 2,0-6-2-6,0-4 2 5,0 0 1-2,0 0-3 1,0 0 2-2,0 0-1 2,0 0 1 0,0 0 1 0,0 0 3-1,0 0 3 0,0 0 2 3,1 0 4-4,-1 0-2 0,3 0 5 22,-3 0 0-27,13 0 0-1,5 0-6 1,8 0-2 8,4 0-5-2,3 0 1 1,-2 0-3-2,2 0 3 3,6 0 5-2,2 0-6 5,0 0 6-10,-1-4-2 7,1-3 1-1,2-3-3 0,4 3 3-1,3-1-6 1,2-1 2 1,9 1 2-4,-1 3-2 2,1-5 0 1,-2 3 2 0,-8 0 0 1,-5 4-5-4,-5 2 0 3,-3 1 0 0,-5 0 1 2,6 0-4-7,-1 0 0 6,2 0 0-1,-1-4 0 2,2 2 0-6,2-1 0 4,2 0 0 1,3-2 0-1,0 5 0-2,4-4 0 2,0 1 0 0,-2 3 0 0,-7 0 0-2,5 0 0 2,-12 0 0 0,5 0 0-1,-1 0 0-1,0 0 0 2,3 0 0-1,1 0 0 2,-1 0 0-3,-2 0 0 4,2 3 0-4,-4-3 0 3,-1 4 0-3,1-4 0 2,-1 0 0-1,-5 0 0 1,3 1 0 0,-7-1 0-2,0 0 0 4,-5 0 0-4,-6 0 0 0,-3 0 0 2,-2 0 0 0,0 0 0 0,-4 0 0-3,-2 0 0 3,-3 0 0 1,1 0 0 0,-5 0 0-5,2 0 0 5,-2 0 0-1,0 0 0 0,0 0 0-2,0 0 0 2,0 0 0-1,0 0 0 2,0 0 0-2,0 0 0 0,0 0 0 3,0 0 0-5,0 0 0 1,0 0 0 3,0 0 0-1,0-1 0 0,0-31 0-2,0 0 0 2,0-5 0 1,0 8 0-1,0-3-4-3,0 5-60 5,0-3-28-4,0-2-44 3,-11 7-64-4,-4 22-71 3,8 3-151 0</inkml:trace>
    </iact:actionData>
  </iact:action>
  <iact:action type="add" startTime="15082">
    <iact:property name="dataType"/>
    <iact:actionData xml:id="d6">
      <inkml:trace xmlns:inkml="http://www.w3.org/2003/InkML" xml:id="stk6" contextRef="#ctx0" brushRef="#br0">12608 4108 416 0,'0'0'285'6,"0"0"-76"1,0 0-58 0,0 0-61 2,0 0-18-2,0 0-1-1,0 0-9 4,6 11-14-4,-6-11-3 2,0 0-15-2,3 0-8 2,-3 0-7 0,0 0-3 0,0 0 7-2,4-11 6 4,-4-6 3-3,3-2-10 0,-3-1-5-1,2-5-5 2,-2-9 0 0,4-3-7 0,1-5 1-1,-3-6-2 0,3-2 1 6,6-1 1-10,-6-5-1 4,5 0 2 2,0 1-1-1,-3 1 1-1,5-3-2-2,-3 9-1 4,-7 3 0-1,1 12 0 1,-3 8 0-4,3 6 0 5,-3 12 1-4,0 1-1 2,0 6 2-2,0 0-2 2,0 0 0 0,0 0 0 0,0 0 3-2,0 0-3 2,0 0 2 0,0 0 13-1,0 0 25-1,0 0-8 3,0 0-20-1,-16 20-3 0,-4 0-4-2,-3 2-3 3,8 0 0-2,-4 1-2 2,4 1 1-4,3-9-1 5,2 0 0-4,4-7 1 4,2-4 0-6,4-4-1 4,0 0-1 0,0 0-1 0,0 0-9-1,0 0-2-1,7-12 3 4,13-18 6-3,5-7 2-1,2-3 1 2,2-6 1 0,3 7-1 0,-4 2 1-3,-5 16-1 4,-7 9 1-1,-6 10 0 0,-7 2 2-3,1 0 4 5,6 17 4-3,1 28-8 0,2 8 7 0,-6 3 4 1,3-6-8 0,0-12-5 0,-3-14 0-1,-2-9-8 1,-1-13-16 0,-1-2-37-1,-2 0-69-1,2-28-67 2,-3 0-30 0,0 3-143 0</inkml:trace>
    </iact:actionData>
  </iact:action>
  <iact:action type="add" startTime="15952">
    <iact:property name="dataType"/>
    <iact:actionData xml:id="d7">
      <inkml:trace xmlns:inkml="http://www.w3.org/2003/InkML" xml:id="stk7" contextRef="#ctx0" brushRef="#br0">12935 3619 509 0,'0'0'221'6,"0"0"-66"0,0 0-92 2,0 0-4 0,0 0 4 0,0 0-13-1,0 0 5 0,137-180-16 2,-109 115-5-2,-1-2-3-1,2 0 0 3,-5-2-10-2,-1 3-10 1,-6 9-6-2,-7 13-3 2,-4 16-2 0,-2 13 0 1,-4 13 0-3,0 2 1 1,0 0 2 1,0 0 12 0,0 5 45-2,0 22-41 2,0 8-12 0,-10 2 0 0,4 0-2 0,6-3 4-2,0-4-5 4,0-8 2-4,0-2-5 0,21-3 4 2,15-9-1 0,3-4-4 0,9-4 0-2,-2 0-5 2,-2-32 2 0,-1-13-3 4,-2-6 4-9,-9 7 1 6,-8 4 1-2,-8 16 0 2,-8 9 0-4,-5 9 1 3,-3 6 0 0,0 0 0 0,0 0 1-2,0 0 13 2,0 23 13 1,0 16-23-2,0 6-5-2,0 6 0 4,-3-3-3-1,-5-4-22 0,6-4-47-2,-4-6-69 3,6-29-61-2,0-5-450 1</inkml:trace>
    </iact:actionData>
  </iact:action>
  <iact:action type="add" startTime="17392">
    <iact:property name="dataType"/>
    <iact:actionData xml:id="d8">
      <inkml:trace xmlns:inkml="http://www.w3.org/2003/InkML" xml:id="stk8" contextRef="#ctx0" brushRef="#br0">17537 4063 338 0,'0'0'141'6,"0"0"5"0,0 0-5 3,0 0-5-2,0 0-19 2,0 0-23-4,0 0-16 3,1 40-11 0,2-37-4 0,-3-3-13-2,0 0-12 2,0 0-8 1,0 0-5-1,6 0-6-2,-2-3-10 1,-1-26 15 1,4-10 14 0,-4-8-26-2,3-5 10 2,1-1-6 0,-2-5-3 2,6-6-2-5,-6 10-8 4,2-3 1-2,3 9-2 33,-7 7-1-40,1 4-1 0,5 3 0 0,-6 4 1 0,-3 0 0 3,3 5 0 6,-3 1-2 0,1 1 2-2,-1 1-1 1,3 2 0-1,-3 1 1 3,6 4-2-5,-6 5 2 0,0 3-3 4,0 7 3-1,0 0-1 0,0 0 0-2,0 0 4 2,-6 0 12 0,-17 7 24 0,-7 18-18-2,1 5-12 4,4 4-1-3,2-4-4 1,5-1 0-2,5-13-2 2,3-4-3-1,7-10 0 1,3-2 1-1,0 0-1 0,0 0-1 2,0 0-4-2,3 0-7-1,28-15 12 2,6-17 0 1,2 1 0-1,2 0 0-2,-5 6 0 2,-2 2 0-1,-11 10 0 3,-6 1 1-7,-7 7-1 5,-5 5 2 0,-5 0 1 0,3 0 5-2,2 10 0 2,0 24-7 1,1 3 1-2,-1-3-1 1,0-9-1-2,-2 0-1 4,4-8-16-4,2-2-38 0,-1-5-35 4,-2-7-54-3,-6-3-49 0,0 0-195-1</inkml:trace>
    </iact:actionData>
  </iact:action>
  <iact:action type="add" startTime="18294">
    <iact:property name="dataType"/>
    <iact:actionData xml:id="d9">
      <inkml:trace xmlns:inkml="http://www.w3.org/2003/InkML" xml:id="stk9" contextRef="#ctx0" brushRef="#br0">17383 3209 625 0,'0'0'136'4,"0"0"33"2,0 0-48 2,0 0-36 0,0 0-28 1,0 0-26-4,0 0-11 3,3 14 8 0,22-53 15 0,11-11 16-2,-3-7-22 2,5-4-7 0,-2-4-8 0,5-1-8 0,-2 2-7-2,-6 2-2 3,-5 8-3-4,-5 5-2 3,-6 4 2 0,-1 8-2 0,-8 9 0 2,-5 14 0-6,-2 9 0 5,-1 5 0-1,0 0 1 1,0 0 3-5,0 2 41 4,-1 28 13 1,-18 13-42-1,4 0 2-3,2 4-8 4,9-2-1 0,4-1-7-1,0-2-1 0,0-2-1-3,23-11-3 5,6-11 0-4,3-8-6 0,1-10 4 3,1 0-7-1,0-15 3 0,1-24 1-3,-6-4 6 4,0 4-1-1,-6 9 3 1,-11 10-1-5,-3 8 1 4,-7 12 1 0,-2 0 1 0,0 0 4-2,0 0-3 1,0 0 1 2,5 7-4-1,-2 23-26-1,-3 15 3 1,0 14-23 1,0 8-37-3,0 9-53 0,0-50-18 2,0-10-156 1</inkml:trace>
    </iact:actionData>
  </iact:action>
  <iact:action type="add" startTime="19844">
    <iact:property name="dataType"/>
    <iact:actionData xml:id="d10">
      <inkml:trace xmlns:inkml="http://www.w3.org/2003/InkML" xml:id="stk10" contextRef="#ctx0" brushRef="#br0">25370 4084 164 0,'0'0'421'4,"0"0"-268"4,0 0 12 0,0 0-46-2,0 0-29 5,0 0-15-6,0 2-21 4,0-2-14-4,0 0-15 3,0 0-6 0,0-23-12 0,0-11 47 1,4-7-23-4,5-11-3 4,3 3-5-2,-2-5-10 3,0-1-4-6,-3-2-1 4,1-2-4 0,2 3-4 2,1-1 2-5,-2 4 1 3,1 5-2 1,-1 5 0-1,-2 4 0-1,-4 6 2-1,0 7 0 4,1 4-1-6,-1 13-2 5,-3 1 1-2,0 3 0 1,3-5 0 0,-3 5-1-2,0-1 1 2,0 4 1 0,0 2-1 1,0 0 3-4,0 0 16 2,0 0 11 2,0 0-8-1,-10 19 1-2,-19 12-13 2,6 3-3 0,1-5-7-2,-1-1 1 3,4-10-2-1,4-6 0 2,5-3 0-5,4-7-2 1,6-2 2 2,0 0-4 0,0 0 3 0,0 0-3-3,0 0-10 4,11-7-19-2,16-20 30 3,5-3 2-6,-4 5 1 5,-1 4 0-1,-1 2 1-2,-7 8-1 2,-4 5 1 0,-10 2-1-1,0 4 0 1,-5 0 0 0,3 0 2-1,-1 0 1 1,9 0 2-1,-4 21-5 0,3 7 0 1,0 4-2 0,-5-11-5 0,3-4-26-3,-2-3-49 4,-5-4-92-2,-1-10-52 4,0 0-483-8</inkml:trace>
    </iact:actionData>
  </iact:action>
  <iact:action type="add" startTime="20736">
    <iact:property name="dataType"/>
    <iact:actionData xml:id="d11">
      <inkml:trace xmlns:inkml="http://www.w3.org/2003/InkML" xml:id="stk11" contextRef="#ctx0" brushRef="#br0">25114 3355 395 0,'0'0'177'4,"0"0"4"4,0 0-24 0,0 0-60 0,0 0-27 0,0 0-19-1,0 0-14 0,37-45-1 2,-19 7-5-4,6-6-2 3,1-6-3 0,2-6-11 0,2-6-1 0,-1-3-4-2,-8-3-7 2,3 7-1 0,-7 8-2-2,-3 7 0 2,-1 8 1 0,-9 12-1 2,0 15 1-5,-3 5 0 3,0 6-1 0,0 0 6 0,0 4 70-2,0 28-28 4,0 13-31-4,0 7-6 3,-9-8 6-5,5-10-5 5,4-11-2-1,0-13 1 0,0-1-1-2,0-4-6 2,16-5 2 0,16 0-1 0,1 0-5 2,3 0 0-6,-2-5-1 6,-5-14 0-4,-8-1 1 0,-2 3-1 1,-12 0 0 2,4 9 0 0,-4 3 0-1,-7 1 0-2,0 4 1 0,0 0 1 3,0 0-1-1,0 0 2-2,0 0-4 2,0 6 1 0,0 22-6-2,6-1-30 2,7-3-68 0,1-11-41 0,-8-13-86-3,4 0-404 4</inkml:trace>
    </iact:actionData>
  </iact:action>
  <iact:action type="add" startTime="23150">
    <iact:property name="dataType"/>
    <iact:actionData xml:id="d12">
      <inkml:trace xmlns:inkml="http://www.w3.org/2003/InkML" xml:id="stk12" contextRef="#ctx0" brushRef="#br0">31741 4114 367 0,'0'0'104'6,"0"0"50"3,0 0-20-3,0 0-21 2,0 0-13-1,0 0-24 1,0 0-14-1,7-3-6 1,-4 3-2-1,0-3-14 1,1 3 0-1,-4-2-6 0,0-1-5 3,3-9-10-3,1-2 1-1,5 0-4 2,-2-6-3 0,4-1 5 0,2-8-6-3,0-8 1 3,4-8-4 0,2-6 2 1,4-1 1-4,-6-8-5 8,4 2 2-9,-7 4-3 3,2-2-3 0,-3 7-1 2,-6 10 4-1,7 3-3 0,-7 8-2-2,-3-1-1 1,0 4 1 3,1 6-2-5,-5 5 1 5,0 2 0-5,0 7 1 3,0 2-1 0,0 3 1-2,0 0-1 2,0 0 0 0,0 0 3 1,0 0 9-4,-10 0 10 3,-18 23 4 0,-4 7-8 2,5 1-6-6,-1-6-9 4,4-5-1 1,9-5-1-2,5-3-1-1,6-7 1 2,1-3 0 1,3-2-1-2,0 0 1-2,0 0-1 3,0 0-1 1,0 0-1-2,7 0-1-1,22-5 1 3,9-14-1-1,-5-2 3 1,0 2-1-5,-12-2-1 5,-1 10 2-1,-13 1 0 0,6 6 1-2,-10 4-1 1,1 0 1 2,2 0 4-1,4 4 5-1,3 26-6 0,2 10-2 2,-2-9-2-2,-6-9-3-2,2-7 1 3,-2-10-15 0,-3 1-26 1,1-6-45-3,-1 0-99 2,-4 0-71 0,0-18-602 0</inkml:trace>
    </iact:actionData>
  </iact:action>
  <iact:action type="add" startTime="24103">
    <iact:property name="dataType"/>
    <iact:actionData xml:id="d13">
      <inkml:trace xmlns:inkml="http://www.w3.org/2003/InkML" xml:id="stk13" contextRef="#ctx0" brushRef="#br0">32326 2872 123 0,'0'0'330'6,"0"0"-198"1,0 0 16 1,0 0-21-1,0 0-53 0,0 0-25 2,0 0-5-2,-2-6 3-1,-26 23-9 2,-8 2-3 0,-5 3 4 1,-5 10-6-4,-5-2-4 3,-6 5-9 0,10-4-9 1,-6-10-6-4,10-1-5 3,7-6 1 0,0-14-1 0,11 0 0-2,5 0-3 2,-4 0 2 1,8-11-1 0,-1-8 2-3,3-1-1 1,3-2 0 2,9-5 1-2,2 3-1-1,0-4 0 2,0-1 0 1,0 7 1-1,2 0-1-3,13 7 1 3,1 2 2 0,-2 3-2 1,2 3 1-5,2 1 3 5,-2 2 5-2,4-1-5 2,0 3 7-3,0 2 4 2,7 0 9 1,-7 0-1-2,5 0 5-1,-2 0 0 2,-2 17 7 1,7 13 2-2,-3 4-23 0,7 8-4 1,-1 0-8 1,1-2 9-3,-1-3-7-1,-1-4 7 4,-4-7-5-1,-4-4-3 0,-3-12 0-3,-6 0-3 4,-6-3 0-1,-1-7-1 0,-6 0-3-2,0 0-36 2,0 0-106 0,0 0-63-1,0 0-411 1</inkml:trace>
    </iact:actionData>
  </iact:action>
  <iact:action type="add" startTime="29684">
    <iact:property name="dataType"/>
    <iact:actionData xml:id="d14">
      <inkml:trace xmlns:inkml="http://www.w3.org/2003/InkML" xml:id="stk14" contextRef="#ctx0" brushRef="#br0">3618 11457 509 0,'0'0'196'6,"0"0"-44"0,0 0-11 2,0 0-25 1,0 0-23-4,0 0-18 3,0 0 3 0,0 0-3 0,58 0-31 0,8 0-5-2,8 0 14 3,15 0-7-2,20-3-10-1,14 1-13 2,8-8-2 0,-1 3-5 2,-8-3-9-3,-13 5 7 0,-22 0 1 0,-15-2-4 3,-15 4-4-4,-12-4 0 0,-13 4-6 2,-14 0 0 1,-7 1 0-4,-6-5-1 3,-5 5 0 0,0-1-1 0,0 3 0 0,0 0 1-2,-18 0 0 2,-43 0 2 0,-23 0 1-1,-21 0 1 0,-15 0 2 1,0 0-6 0,4 0 2-2,11 0-5 3,15 0 3-2,16 0-2 2,14 0 1-5,15 0 0 5,20 0 1-1,15 0 0 0,10 0 0-2,0 0 1 2,10 0 0-1,51 0 0 2,32 0 2-1,27 0 0-1,12 0 0 2,7 10-2-2,-17 7-1-1,-19-2-2 1,-25 2 1 2,-19-5 1-1,-18 0 1-3,-21-8 4 4,-7 0 1-2,-10-2 5 2,-3 1-7-5,0-1-4 5,-32 2-4-1,-27-4 1 0,-11 0-3 0,-1 0-24-3,2-11-37 4,1-6-73 0,44 10-99-1,11 2-167-4</inkml:trace>
    </iact:actionData>
  </iact:action>
  <iact:action type="add" startTime="31160">
    <iact:property name="dataType"/>
    <iact:actionData xml:id="d15">
      <inkml:trace xmlns:inkml="http://www.w3.org/2003/InkML" xml:id="stk15" contextRef="#ctx0" brushRef="#br0">6800 11457 381 0,'0'0'319'7,"0"0"-214"0,0 0 3 2,0 0-45-2,0 0-18-1,0 0-7 2,0 0-3 0,0 0-2-2,0 0 4 2,0 8 5 0,0 13-26 0,0-1 6 0,0-2 3-2,0 0-2 2,0-7 1 1,0 0 3-2,0-2 11-1,0-5-15 2,0 2 1 0,0-1-13-2,0-1 2 3,0-1-7-2,0 0-4 2,2-1 1-4,9-2 1 3,-2 3 2 0,3-3 9 0,8 4 4-2,0-4-5 2,5 0 5 0,2 0-1 0,10 0 6-1,-1 0-4 0,4 0-1 1,7 0 2 2,2 0-3-5,-4 0 1 3,6 0-3 0,-9 0 4 1,1 0-4-1,1 0 3-2,-4 0-7 2,-3 0 1 2,2 0-4-7,1 0-2 4,1 0-2 2,-1 0 1 0,4 0-1-4,-1 0-1 3,2 0 2 1,0 0-4-1,-1 0 3-1,-7 0-3-1,1 0 2 4,4 0 0-4,-7 0 0-1,4 0-1 4,-1 1-1-1,-2 3 0 1,0-1-2-2,-5-1 5 0,-1 1-5 0,1 2 6 3,-2 2-2-6,-2-5 1 4,2 3 0 1,-1 1-2-1,5 1 0-3,0-3-1 3,1 5 1 0,2-3-1 1,-7-3 4-2,7 2-3 0,-4-2 1 0,0-1 0 1,4 4-1-2,-3-3-1 3,2 0 1-1,4 0 1 0,-2 3-1-3,3-4 3 4,-4 4-3-2,1-1 5 3,-5 0-3-6,7-1-1 4,-2-4-2 0,0 0 1 0,3 0-2-2,1 0 0 2,1 0 2 1,-4 0-1-2,-2 0 3 2,3 0-4-4,-1 0 0 4,2 0 0-2,-5 0 2-1,7 0-2 2,0 0 0 0,0 0 0 1,2 4 0-2,-1-2 1 0,1 0-2 0,-1 1 0 3,-2-1 1-6,-2 2 1 4,-4 2-1 0,-1-3-1 0,-6-3 1-2,2 0-1 1,-2 2 3 4,-1-2-3-5,2 0 5 2,8 0-5-2,-7 0 3 4,6 0-3-4,2 0 1 0,-2 0 0 2,-2 0 0 0,-1 0 2 1,0 0-3-2,-2 0 5 1,-1 0-4-3,-2 0 3 6,4 0-3-8,2 0 2 5,0 0-2 1,2 0 1-1,5 2 0-2,-2-2-2 2,8 4 3 0,0-2-2 0,4-2 2 0,-2 0-3-2,2 0 0 3,-6 0 1-2,2 0 1-1,4 0 1 2,6 0 0 0,-4 0-1 1,7 0 0-4,-5 0 0 5,1 0 0-4,-2 0-2 4,3 0 1-6,-2 0-1 5,1 0 0-2,1 0 0 2,-1 0-2-4,-5 0 2 4,3 0 5-1,-1 0-4 0,1 0 1-1,-5 0 0-2,5 0-3 3,-4 0 2 1,0 0-1-4,0 0 3 4,0 0-3-1,2 0-4 1,-3 0 4-4,1 0-2 4,-8 0 5-2,0 0-5 4,-9 0 2-8,3 0 0 4,-7 0 0 2,3 4 0-1,0-4-2 0,0 0 0-2,-5 0 2 2,2 0 0 0,-1 0-1-3,-3 0 2 3,-1 0-2 1,-1 0-1-1,-5 0 1-2,2 0-1 2,-3 0-4 1,-1 0 1-2,-1 0 0 1,-1 0 5-1,-2 0 0 1,1 0 0 0,0 0 1-4,-1 0-1 5,-7 0 2-2,1-4-2 3,2 4-2-5,2-2 1 3,-5 2 1 0,0 0 0 0,2-4 2-1,-7 4-1 0,0 0-1 0,0 0 0 2,3 0 0-3,4 0 2 1,0 0-2 2,9 0 1-1,0 0 0-2,2 0 1 3,2 0-2-2,3 0 1 5,-4 0-1-10,3 0 0 5,-6-2 0 1,0 2-1 1,-2-2 1-3,-1 2-3 2,0 0 2 1,-5-3 1-3,-1 3 1 1,-7 0-1 1,0 0-2-1,3-6-3 1,-3-11-15-1,3-9 1 1,4-6 17 0,-3-8 1 0,-1-1-3-3,6 6 3 5,-5 6-9-2,-1 11-7 2,1 5-15-6,-4 11-27 3,0 2-42 1,0 0-46 0,-4 0-51-2,-6 0-59 1,-8 0-366 2</inkml:trace>
    </iact:actionData>
  </iact:action>
  <iact:action type="add" startTime="34177">
    <iact:property name="dataType"/>
    <iact:actionData xml:id="d16">
      <inkml:trace xmlns:inkml="http://www.w3.org/2003/InkML" xml:id="stk16" contextRef="#ctx0" brushRef="#br0">15128 11418 587 0,'0'0'196'9,"0"0"-16"-3,0 0-73 3,0 0-28-4,0 0-4 3,0 0-11 0,0 0 2 0,3 0-3-2,-3 17-35 2,0 2 5 0,0 7 5 0,0-4-8-1,0 3-6 0,0 1 3 2,0-4-11-2,0-2-6-1,0-3 4 2,0-5-1 0,0-11-2 0,0 3-3-1,0-4-2 1,0 0-5-1,0 0-1 2,0 0-1-4,0 0 1 3,10 0 0 0,9 0 9 0,5 0-7-2,1 0 1 2,1 0 1 1,4 0-2-2,-2 0 8 1,-5 0 1-2,10 0 3 3,2 0-9-2,-3 0 6 1,15 0-4-2,-4 0 0 3,3 0-1 0,1 0 6-4,4 0 0 4,-7 0-1-2,6 0 4 2,-4 0-9-4,-2 0 5 3,-1 0-7 1,1 0-1-1,-1 3-1-3,5 4-1 3,1-1 1 1,2 1 0-2,-2-5 0 1,-1 3-2-2,0-2 3 5,4 4-1-6,-6-5-2 1,5 3 4 3,-7-2-2-1,2 0 1 0,5-3-2-3,-3 0 1 4,7 0-2-1,-3 0 3 1,-3 0-2-5,-1 0 6 6,-4 0-2-3,3 0-1 1,-5 0 3-3,5 0 1 3,2 0-3 0,-4 0-5 1,1 0 4-2,4 0-3 0,-5 0 6 3,1 0-7-5,0 0 1 2,-2 0 4 0,-4 0-3 2,4 0 2-1,-3 0 0-3,2-3 0 4,0-2-2-1,1 0 4 0,1-5-3-3,0 5-1 4,3 0-2-1,1-5 3-1,2 5-3-1,2 0 1 3,0 0-1-1,0-2 0 0,-2 2 1-1,-8 1 0-1,1 3 2 4,-4 1-3-3,1 0 0-2,3 0 0 3,-4 0 1 0,-1 0-1 1,-3-4 0-4,-2 1 0 4,-2 1 1-1,-3 2 0 2,-6-3 1-7,2 3-3 6,-2 0 1-2,3 0 0 1,-7 0 0-2,-3 0-1 2,0 0 1 0,-1 0 0 0,1 0-1-1,5 0 3 0,-4 0-1 1,2 0-1 0,-3 0 0-2,0 0 0 2,-3 0 0 0,-6 0 0 0,5 0 0-2,-4 0 0 2,-5 0 1 0,0 0-1 1,-3 0 0-4,0 0 0 3,0 0-3 0,0 0 2 0,0 0-1-2,0 0 1 2,0 0-1 0,0-8-1 0,3-18 0-1,0-11 3 0,1-11-1 1,1 1 1-1,-2 6 0 0,5 1-2 1,-5 11-3-1,-3 16-19 2,0 7-2-3,0 6-33 2,-3 0-38-1,-37 19-60 3,17 1-83-5,-2 8-103 5</inkml:trace>
    </iact:actionData>
  </iact:action>
  <iact:action type="add" startTime="42386">
    <iact:property name="dataType"/>
    <iact:actionData xml:id="d17">
      <inkml:trace xmlns:inkml="http://www.w3.org/2003/InkML" xml:id="stk17" contextRef="#ctx0" brushRef="#br0">3495 13835 528 0,'0'0'147'7,"0"0"-24"-2,0 0 4 3,0 0-20 0,0 0-19 0,0 0-17-2,0 0-10 3,0 0 5-2,41-2 11 4,-9-2-12-8,8 1 3 5,8 3 1 0,4 0-2 0,15 0-13-2,0-3-13 2,4-2-11 0,1-1 0 1,-1 0-2 0,3 3 4-4,6 3-3 5,4 0-7-3,6 0 0-2,-2 0-8 4,-8 0 1-1,-6 0-8 0,-15 0-3-3,-11 3-2 4,-7 0 4-2,-5-3 0 3,-8 0-5-6,-8 0 0 5,-6 0 0-2,-9 0 3 0,-1 0-3 0,-4 0 1 0,0 0-2 2,0 0 1-1,0 0 2-1,0 0-2 0,-48 0-1 2,-19 11 0-3,-27 2 3 1,-6-6-3 2,-13-1 4-1,2-6-4 0,-3 0-4-3,7 0 0 5,13 0 1-4,14 0 2 5,12 0 0-8,13 0 0 6,22 0 2-2,12 0 0 0,17 0-1 0,4 0 0 1,0 0 1 0,3 0 0 0,51 0-1 0,34 0 0-1,45 0 3 2,15 0-2-3,22 2 0 0,-14 2 4 2,-19-4-5 0,-29 0-5 0,-32 0 5-3,-27 0 1 5,-14 0-1-4,-18 0 5 3,-10 0-1-4,-7 0 3 3,0 0-6 0,0 0 5 0,-20 0-6-2,-44 0 0 2,-33 0 0 0,-19 0 0 0,-5 0 0-1,5 0 0 0,11 0 0 1,15 0 0 1,21 0 0-4,24 0 0 3,17 0 0 1,15 0 0-1,13 0 0-3,0 0 0 4,0 0 0-2,0 0 0 3,22 1 0-6,30 11-6 5,16 0 6-1,9 0 3-1,-10-4 0-1,-11-1-3 3,-8 3 0-1,-16-2 0 0,-12-3 0-2,-12-2 0 1,-7-3 0 1,-1 4 0 1,-29 3 0-3,-54 5 0 3,-34 1 0-2,-11 2 0 2,-2 2 0-4,14-6 0 5,20 3-3-4,20-2 2 3,26-7 2-5,27-2-2 5,20-1-2-1,3-2-2-1,26 0-42 0,32 0-42 1,5 0-94 0,-37 0-73 0,-19 0-147-1</inkml:trace>
    </iact:actionData>
  </iact:action>
  <iact:action type="add" startTime="44426">
    <iact:property name="dataType"/>
    <iact:actionData xml:id="d18">
      <inkml:trace xmlns:inkml="http://www.w3.org/2003/InkML" xml:id="stk18" contextRef="#ctx0" brushRef="#br0">7926 13762 321 0,'0'0'580'6,"0"0"-448"0,0 0 22 2,0 0-20 1,0 0-13-2,0 0-42-1,0 0-18 2,24 47 1 0,-24-21-2 1,0 4-15-4,0 5 0 3,0-1-7 0,0-2-11 0,0 3-3-2,0-4-8 3,0-9-7-2,0-3 0 2,-5-8 2-4,5-5 0 3,0-3 0 0,0 3 0 0,0-3-6-2,0-1-2 2,0-2-1 0,0 0 2 0,0 0-2-2,0 0 2 2,0 0 2 0,0 0-2 0,0 0 4-2,0 0-3 3,0 0 1-2,0 0-1 1,0 0 4-2,0 0 0 4,0 0 0-4,0 0-4 3,0 6-5-4,8 2 0 3,15 1 0 0,7-1 0 0,-2-1 0-2,1-3 0 2,-2 1 0 1,2 3 0-2,-1-6 0-1,4 3 0 2,0 1 0 3,1 0 0-6,0-1 0 1,6-2 0 3,2 2 0-1,2 2 0 0,4-2 0-2,-5 0 0 3,7 2 0-2,-2-6 0 4,-7 3 0-8,1-1 0 6,-2-1 0-1,6 1 0 0,-6-1 0-2,2-2 0 1,-5 3 0 1,-3 0 0 0,2-3 0-1,-2 4 0 1,6-4 0 0,-2 0 0-3,0 0 0 4,2 0 0-1,-7 0 0 0,7 0 0 0,-8 0 0-2,4 0 0 3,-3 0 0-3,-1 3 0 4,1-3 0-6,6 0 0 5,1 0 0-1,2 0 0-1,-1 0 0 0,-3 0 0 0,2 0 0 2,1 0 0-1,1 0 0-1,-5 0 0 0,-1 0 0 1,-6 0 0-3,-2 0 0 4,2-3 0-2,-4-4 0 1,-2 4 0 1,3-4 0-4,0 0 0 6,2 2 0-6,-3 0 0 4,-2-2 0-4,3-1 0 2,0 0 0 2,2 3 0 0,-2-1 0-2,-6-2 0-1,3 5 0 4,-5-3 0-6,-4 0 0 3,-1 3 0 2,0 1 0-2,-3-4 0 2,3 3 0-4,-3-5 0 4,3 2 0-1,8 1 0 1,2-1 0-4,0 0 0 6,3 1 0-7,-5-1 0 5,-1 3 0-3,0 0 0 1,-5-2 0 2,1 5 0-3,-6-5 0 2,-3 5 0 0,-4 0 0 1,-3 0 0-3,0 0 0 1,0-4 0 0,0 4 0 1,0 0 0 1,0 0 0-4,0 0 0 4,0 0 0-2,0-3 0 2,0 3 0-3,0-8 0 4,0-14 0-5,0-9 0 5,0-12 0-5,0-4 0 4,3 1 0-2,4 8 0 2,0 6 0-4,1 8 0 3,-1 4-105 1,-3 0-91-2,0 18-61 0,-1 2-123 0</inkml:trace>
    </iact:actionData>
  </iact:action>
  <iact:action type="add" startTime="61872">
    <iact:property name="dataType"/>
    <iact:actionData xml:id="d19">
      <inkml:trace xmlns:inkml="http://www.w3.org/2003/InkML" xml:id="stk19" contextRef="#ctx0" brushRef="#br0">6186 7739 733 0,'0'0'204'5,"0"0"-76"3,0 0 12 2,0 0-27-4,0 0 2-1,0 0-32 3,0 0-19 1,0 0 20-2,0 0-7-1,-21 177-1 2,11-123-17 0,-3 3-12 1,6-3-10-4,-6 3-11 4,1-1-6-2,1-8-7 1,3-8-1-2,3-13-6 2,2-10 4 0,3-5-10 0,0-7 0-1,0 0 0 0,0 0 0 3,0-3 0-4,0-2 0 0,0 0 0 2,0 8 0 0,0-3 0 0,16 4 0-2,7-1 0 2,1-4 0 0,5-3 0 0,15-1 0-2,5 0 0 2,15 0 0 0,10-7 0 4,7-19 0-9,16 1 0 5,6-8 0 0,10 5 0 0,5 4 0 0,2 4 0-3,-6 7 0 5,1 4 0-2,-5-2 0-3,6 9 0 4,-4-5 0-1,5 2 0 0,2 2 0-3,-5 3 0 4,1-4 0-2,-5 4 0 1,0 0 0-1,-8 0 0 2,6 0 0-2,1 0 0 1,-4 0 0-3,0 0 0 3,-10 7 0 0,2-4 0 1,0-1 0-2,-2 3 0-1,-8-3 0 5,-2 0 0-6,0 4 0 2,-1-1 0 1,0 7 0 0,2-7 0 0,6 3 0-3,-5-4 0 4,8-4 0-2,-4 0 0 2,8 0 0-4,-2 0 0 3,0 0 0-1,-9 3 0 1,5-3 0-1,-6 0 0 2,-6 0 0-1,-8 0 0 0,-14 0 0-2,-17 0 0 2,-6 0 0 2,-12 0 0-5,-4 0 0 1,-4 0 0 2,-5 0 0-1,2 0 0 1,-4 0 0-2,-6 0 0 2,1 0 0 0,-4 0 0 1,0 0 0-4,0 0 0 3,0 0 0 1,0 0 0-2,0 0 0-1,0 0 0 2,0 0 0 0,0 0 0 0,0 0 0-1,0 0 0 0,0 0 0 3,0 0 0-3,0 0 0-1,0-7 0 2,3-31 0 0,2-18 0 0,3-17 0-3,-5-4 0 5,-1 2 0-2,1-4 0 1,1-3 0-5,2 9 0 6,-3 23 0-4,-3 21 0 2,0 24 0-2,0 5-101 1,0 47-115 2,0-2-180-3,-6 20-776 4</inkml:trace>
    </iact:actionData>
  </iact:action>
  <iact:action type="add" startTime="63748">
    <iact:property name="dataType"/>
    <iact:actionData xml:id="d20">
      <inkml:trace xmlns:inkml="http://www.w3.org/2003/InkML" xml:id="stk20" contextRef="#ctx0" brushRef="#br0">7283 17727 246 0,'0'0'416'6,"0"0"-165"3,0 0-39-3,0 0-43 3,0 0-9-2,0 0-42 2,0 0-44-5,-3 74 6 4,10-35-2 1,2-4-28-1,3 11-3-2,-4-1-7 2,-1 2-2 1,5-2-5-4,0-2-9 3,1-4-13 0,3-3-11-1,-5-10 0 3,-2 0 0-5,0-2 0 2,-1-7 0 2,-2-2 0-1,-4-7 0-2,5-3 0 3,-4 1 0-2,-3-6 0-2,3 0 0 4,-3 0 0-1,3 0 0 0,4 6 0 0,6-6 0-3,6 5 0 3,5-5 0 0,4 0 0 0,1 0 0-2,1 0 0 4,8 0 0-4,3 0 0 3,11 5 0-3,4-5 0 2,8 0 0 1,4 3 0-3,8 1 0 2,5 4 0 2,11-8 0-5,16 5 0 2,16 2 0 1,17-5 0 0,16 9 0 0,1-5 0 0,-5-1 0-2,-2-2 0 2,-18 2 0 1,-1 8 0-5,-14-9 0 7,-5-4 0-6,1 5 0 4,-1-5 0-1,8 0 0-3,-5 0 0 4,-2 0 0-1,1 0 0 0,-7 0 0-3,-3 0 0 4,2 4 0-1,-9 2 0-2,1-1 0 2,-5 1 0 0,-7-6 0 0,3 0 0 0,-1 0 0-2,-2 0 0 1,-3 0 0 2,-8 0 0-1,4 0 0-2,-7 6 0 2,1-6 0 0,1 0 0 0,0 0 0-3,-1 0 0 3,-3 0 0 0,-1 0 0-1,-6 0 0 0,-5 0 0 4,-1 0 0-6,1-6 0 5,-2 0 0-6,-5-9 0 4,-3 10 0 1,-9-7 0-3,0 5 0 3,-9 1 0-2,2 6 0 3,-6-5 0-6,-3 5 0 4,2 0 0-1,0 0 0 0,-2 0 0 1,4 0 0-2,-2 0 0 3,-3 0 0-1,1 0 0-1,-4 0 0 0,3 0 0 2,-9 0 0-2,1 0 0 0,-11 0 0 0,1 0 0 0,-5 0 0 1,0 0 0-1,3 0 0 1,-3 0 0-1,0 0 0 2,1 0 0-3,3 0 0 1,4-31 0 2,-1-19 0 0,2-6 0-1,-5-13 0-3,0-1 0 4,-1 1 0-1,-3 0 0-1,0 7 0-1,0 13 0 4,0 2-106-5,-7 6-79 4,-6 30-95-4,10 9-134 4</inkml:trace>
    </iact:actionData>
  </iact:action>
  <iact:action type="remove" startTime="66149">
    <iact:property name="style" value="instant"/>
    <iact:actionData xml:id="d21" ref="#d20"/>
  </iact:action>
  <iact:action type="add" startTime="66159">
    <iact:property name="dataType" value="strokeEraser"/>
    <iact:actionData xml:id="d22">
      <inkml:trace xmlns:inkml="http://www.w3.org/2003/InkML" xml:id="stk21" contextRef="#ctx0" brushRef="#br1">15195 22785 512 0,'0'0'127'13,"0"0"-77"-13,0 0-39 7,0 0-11 1,0 0-120 0,0 0-135 0</inkml:trace>
    </iact:actionData>
  </iact:action>
  <iact:action type="add" startTime="66899">
    <iact:property name="dataType" value="strokeEraser"/>
    <iact:actionData xml:id="d23">
      <inkml:trace xmlns:inkml="http://www.w3.org/2003/InkML" xml:id="stk22" contextRef="#ctx0" brushRef="#br1">15313 12644 666 0,'0'0'201'6,"0"0"-94"0,0 0-10 2,0 0-41 0,0 0-27 0,0 0-29-2,0 0-12 2,6 49-60 0,-6-40-128 0,0 0-397-2</inkml:trace>
    </iact:actionData>
  </iact:action>
  <iact:action type="remove" startTime="67282">
    <iact:property name="style" value="instant"/>
    <iact:actionData xml:id="d24" ref="#d19"/>
  </iact:action>
  <iact:action type="add" startTime="67289">
    <iact:property name="dataType" value="strokeEraser"/>
    <iact:actionData xml:id="d25">
      <inkml:trace xmlns:inkml="http://www.w3.org/2003/InkML" xml:id="stk23" contextRef="#ctx0" brushRef="#br1">15193 12559 467 0,'0'0'431'10,"0"0"-362"-4,0 0 15 6,0 0-29-11,0 0-38 6,0 0-12 1,-14-14-5-2,13 14-20 2,1 0-111 0,0 0-311 0</inkml:trace>
    </iact:actionData>
  </iact:action>
  <iact:action type="add" startTime="70288">
    <iact:property name="dataType"/>
    <iact:actionData xml:id="d26">
      <inkml:trace xmlns:inkml="http://www.w3.org/2003/InkML" xml:id="stk24" contextRef="#ctx0" brushRef="#br2">10094 5483 577 0,'0'0'170'6,"0"0"-18"2,0 0-19 0,0 0-35-2,0 0-12 2,0 0 33 0,0 0-17 0,-116-47-7-1,52 43-13 0,-13 1-5 3,-19 1-15-4,-15 2 6 0,-4 0-13 2,-8 0-13 0,6 0-8 0,-7 0 0-2,-3 0-3 4,5 0-8-2,2 0-16 0,4 0-7-3,-2 16 0 5,11 1 0-4,-6 3 0 4,7 1 0-5,0-1 0 2,-1-3 0 2,0-3 0-1,7-4 0-2,7-3 0 1,5 1 0 3,4 1 0-4,-1 8 0 1,0-2 0 1,-2 1 0 0,1 3 0-1,-2-4 0 0,1 4 0 0,3-6 0 1,3-3 0 1,4 1 0-4,9-2 0 5,0 6 0-4,2 6 0 3,-6 5 0-3,1 8 0 0,1 4 0 2,1 2 0 0,2 5 0-1,6 0 0 1,2-3 0 2,-2 0 0-5,7 0 0 1,4-3 0 2,3 1 0 1,10-3 0-2,-3-2 0-1,10 9 0 2,0 0 0 1,3 10 0-2,1 11 0-1,6 8 0 3,-3 2 0-2,3 9 0 1,-4 1 0-2,4 2 0 2,0-3 0 0,-1 1 0 1,6-7 0-3,3-2 0 2,2-9 0 1,4-7 0-2,6-9 0-2,0-10 0 3,0-1 0 0,23-3 0 0,13 1 0-2,1-1 0 3,3 2 0-1,1-5 0-1,-1 2 0-1,2-5 0 2,0-1 0 1,9 0 0-2,9-3 0-1,6 2 0 2,-2-4 0 1,3-8 0-2,-6 0 0 0,2-4 0 1,-3 2 0 2,1-1 0-5,7 3 0 1,-3-6 0 2,8-6 0 1,3-1 0-2,3-4 0-1,2 0 0 2,-6 0 0 1,-1 0 0-1,3 0 0-3,-6 0 0 3,-1 0 0 0,-2 0 0 1,-4 0 0-3,5 0 0 2,1 0 0 0,8 0 0-2,5 0 0 3,6 0 0-2,3 0 0 3,1-5 0-4,-5-2 0 0,5 5 0 2,-5 2 0 0,1 0 0 0,-1 0 0-2,-1 0 0 2,1 0 0-1,1 0 0 1,12 0 0-1,-1 2 0 3,3 1 0-3,0 1 0 0,-3-4 0-1,4 0 0 2,5 0 0 0,4 0 0 0,6 0 0-1,-6 0 0 23,0 0 0-30,-5 0 0 0,-8 0 0 0,-8 0 0 6,1-7 0 2,-5-5 0 0,5 1 0-2,-4 2 0 3,6-6 0-2,-6 6 0 1,6 1 0-2,0-1 0 3,-7 6 0-2,8-2 0 2,-9 2 0-3,3 0 0 3,7-4 0-1,7 7 0-1,0-4 0 0,7 4 0 0,-4-3 0 2,-4 3 0-3,-3 0 0 0,-7-2 0 2,-1-2 0 0,4 0 0 0,-8-3 0-1,8 5 0 1,-2-2 0-1,-2-1 0 1,5 3 0-2,0 2 0 2,3 0 0 0,4 0 0-2,-4 0 0 3,-3-7 0-2,8 4 0 2,6 3 0-4,11 0 0 5,1 0 0-3,1 0 0 3,-6 0 0-6,-2 0 0 5,-13 0 0-3,-8 0 0 2,-8 0 0 1,-11 0 0-4,-3 0 0 4,2 0 0-1,-2 0 0 0,-1 0 0-2,-2 0 0 1,-11 10 0 1,-2-5 0 0,-7 3 0-2,1-1 0 3,0-7 0 0,5 0 0-3,1 0 0 1,-1 8 0 0,8-3 0 3,-3 4 0-3,6-1 0-2,-3 3 0 3,2 0 0 0,1 1 0 1,-6-4 0-4,-5 1 0 5,1-4 0-4,-1 3 0 3,0 1 0-4,0-7 0 3,3 4 0 0,2-6 0-2,-1 0 0 3,1 0 0-2,2 0 0 1,-3 0 0 0,-2 0 0-1,-2 0 0 0,1 0 0 3,-3 0 0-6,-1 0 0 4,1 0 0 1,1 0 0-2,4 0 0 1,4 0 0-2,-4 0 0 3,-7 0 0-2,3 0 0 2,-5 0 0-4,-1 3 0 4,2 2 0-2,-2-5 0 1,-8 0 0-2,2 0 0 4,0 0 0-2,1 0 0-3,8-1 0 4,-4-6 0-2,1 5 0 2,-1-2 0-2,0 4 0 0,-2-6 0 0,-2 1 0 2,-1-3 0-2,1 1 0-1,-4 3 0 2,0 4 0 0,-3 0 0 1,-1 0 0-4,5 0 0 4,3 0 0-2,8 0 0 1,-4 0 0-2,4 6 0 1,-7-6 0 1,2 1 0 0,1-1 0-1,-4 0 0 0,-2 0 0 3,1 0 0-3,-2-13 0-2,2-7 0 3,7 1 0 0,-11-1 0 0,6 3 0-2,-10 4 0 3,-6-2 0-2,0 1 0 2,-6-2 0-4,-3-16 0 4,-4-7-6-2,-4-14-5-1,-1-15 4 2,-6-5 3 1,2-5 3-1,-4-12-3-3,0-2 3 4,1-2-3-2,-4 1 3 3,0-1 0-4,0 0 0 1,0 5 1 1,-13 1-1-1,-15 7 1 1,-9 8 0-2,-10 0 0 3,-9 1 1-2,-5 3-1 1,-3 0 0-2,-6 0 0 3,2 10 3-2,-7 6-3 1,7 5 1-2,-5 5-1 3,1 8 0-2,-3 3 2 1,-5 7 2-1,-12 5-3 0,-10-1-1 3,-12 1 3-4,-10 3-3 0,-14 0-1 2,5 6-1 0,-8 5-1-2,-5 0 1 2,2 1 1 0,-1 1 1 1,-3-1 1-1,15-1 1-2,4 2-2 1,7-3 0 1,11 1 1-2,-2-1 0 2,2 0 0 0,6-1 3 0,-1 2-2 1,6 0 4-3,3 6-5 2,-3 0 3 1,-3 0-4-5,-6 6 8 4,-3 11-6 1,1-3 1-2,-2-4-3-1,4-10 0 2,-7 0 0 2,2 0 0-4,-10 0 0 3,10 0 0-4,1-5 0 4,11-7 0-1,7-1 0-1,13 2 0-1,9 0 0 2,3 6 0 1,3-4 0-2,4 0 0 1,-4 5 0-2,6-3 0 5,-6-1 0-6,-2 3 0 1,3-5 0 2,3 3 0 0,-3 0 0-2,11 7 0 2,-1-2 0 0,4 2 0 0,-2 0 0 2,-1 0 0-6,1-6 0 4,-5-2 0 0,-8-3 0 0,-2-2 0-2,-2-5 0 2,1 1 0 2,6 0 0-3,8 3 0 2,-1-1 0-4,8 8 0 5,-8-3 0-3,-2 2 0-2,0 3 0 3,-5 2 0 0,0 1 0-2,-1 2 0 2,-8 0 0 1,1 0 0-2,-4 0 0 3,-3 0 0-6,-2 0 0 4,-5 5 0 1,5 7 0-2,1 1 0 0,6-2 0-1,-3-2 0 2,-1-4 0 0,-9-1 0 0,-6-4 0-1,6 0 0 2,0 0 0-2,5 0 0-1,9 0 0 2,4-4 0 0,-2 4 0-2,1 0 0 1,-1 0 0 1,-4 4 0 1,-4 9 0 0,4 1 0-5,7 6 0 4,14 3 0 0,8 2 0 0,10 8 0-2,7 10 0 2,4 6-15 0,11 3-184 0,14-30-97 0,0 0-238-2</inkml:trace>
    </iact:actionData>
  </iact:action>
  <iact:action type="add" startTime="74693">
    <iact:property name="dataType"/>
    <iact:actionData xml:id="d27">
      <inkml:trace xmlns:inkml="http://www.w3.org/2003/InkML" xml:id="stk25" contextRef="#ctx0" brushRef="#br2">16393 15195 96 0,'0'0'460'6,"0"0"-355"1,0 0 74 2,0 0-33-4,0 0-48 3,-177-6-18 0,134 12-4 0,-15-4-6-2,-9 4 20 2,-7 1-13 0,-13 0-22 0,-5 5 0 0,-10-4-7-2,-8 1 1 4,-5-5-17-4,-8-4 2 0,-2 0-4 4,-4 0-2-3,0 0 9 2,-7-16-10-4,-7-8-3 4,-7-2-2-2,3-3-2 2,6 7-5-5,0 3 5 5,1 1-9-1,-1 6 1 0,-4 2 6-1,-4 2-9 0,7 2 2 2,-5-5 2-2,2-1-13 1,-1-2 0-1,0-3 0 3,1 3 0-5,1 7 0 2,7 3 0 1,-7 4 0 0,3 0 0 0,-1 0 0 0,6 0 0-3,16-3 0 4,4-5 0 0,11-1 0-5,16-10 0 5,7 2 0-2,11 0 0 2,2 0 0-3,2 10 0 2,-7-5 0 0,3 9 0 0,-9 1 0-1,7 2 0 0,-3 0 0 4,8 0 0-7,0 0 0 3,0 0 0 1,0 10 0-1,4 7 0 2,-3 8 0-4,0 4 0 4,11-7 0-1,-1 3 0 2,10 1 0-7,3-4 0 7,6-3 0-3,9-4 0 2,6-8 0-4,4 0 0 1,3-7 0 3,-8 3 0-1,4-1 0-1,-8 1 0 1,-8 3 0 2,0 3 0-5,-9-5 0 2,5 6 0 0,0-5 0 1,2-5 0 0,5 0 0-2,-14 0 0 2,1 0 0-1,-2 0 0 3,-5 0 0-5,6 0 0 4,-4 8 0-2,-4-1 0 2,3 6 0-4,6-5 0 3,8 1 0 1,13-1 0-2,5-8 0 1,6 3 0-2,1 1 0 2,-3-4 0 0,-5 4 0-3,-3 2 0 4,-4 1 0-1,-11 0 0 0,-1 5 0-2,-5-1 0 2,-8-1 0 0,4 2 0 1,-2 0 0-3,8-2 0 1,10 0 0 1,-8 3 0-1,0 4 0 0,-5-3 0 1,-3 4 0 0,5-1 0 0,8-8 0-1,8 4 0-1,2-3 0 4,12 2 0-3,1-12 0-2,0 8 0 4,3-4 0-1,2 1 0 0,-8 3 0-2,-5-3 0 2,-3 7 0 0,3-4 0 0,-4 4 0-1,-4 2 0 1,2-1 0-1,-1 4 0 0,2-5 0 0,6-2 0 1,-1 0 0 1,2-3 0-2,2 3 0 1,1-2 0-2,-1 0 0 2,-2 1 0 0,2-1 0-3,-7 9 0 4,1 0 0 0,-4 5 0-2,-7 8 0 1,1-3 0-2,-2-5 0 2,2 0 0 1,5-5 0-4,1 4 0 3,-1-8 0 0,4 10 0-1,-8 10 0 0,-9 9 0 0,0 1 0 2,-5 2 0-1,0-7 0-1,-2 8 0 0,4 1 0 2,8 10 0-3,-4 5 0 0,3-3 0 3,7 2 0-1,1 1 0 0,1 2 0-3,-5 15 0 5,-2-2 0-3,2-3 0 3,1 7 0-4,12-12 0-1,8-7 0 4,9-6 0-1,3 1 0-2,0-7 0 2,0 1 0 0,7-6 0 0,14 5 0-1,5-1 0-1,4 0 0 4,12 3 0-4,0-5 0 1,2 4 0 1,8-1 0 0,-4-13 0 0,5 3 0-2,1-1 0 2,0 3 0 0,-5-3 0 2,-5 4 0-7,3-2 0 6,0 9 0-1,3-4 0-1,-3-4 0 2,-1-9 0-3,2-8 0 2,1-5 0 0,5-3 0 0,0-3 0-2,-7 3 0 2,6-5 0 0,-6 1 0-2,7-1 0 2,3 2 0 0,6-8 0 0,8-1 0-2,9-5 0 2,6 0 0 0,-5 0 0 1,1 0 0-1,-9 0 0-3,-3 2 0 4,-4 4 0-1,-6 6 0-2,1-7 0 1,-5 7 0 1,5-4 0 0,-2-2 0-1,7-1 0 0,6-5 0 2,3 0 0-2,7 0 0-1,2 0 0 3,0 0 0-2,-3 0 0 2,-4 0 0-4,2 0 0 4,-7 0 0-1,0-5 0 1,2-1 0-5,-3-2 0 5,9 3 0-2,-4-2 0 2,1 2 0-4,-3 0 0 3,5-4 0 0,-3 3 0 0,7 6 0 0,-6-5 0-2,4 5 0 4,2 0 0-4,-2 0 0 2,7 0 0-2,-2 0 0 2,11-6 0 1,1 0 0-4,1-2 0 5,4 1 0-3,4-3 0 2,6-2 0-4,2 4 0 3,-1 3 0 0,-1-1 0 0,-4 6 0-3,-10 0 0 3,-8 0 0 0,0 0 0 0,8 0 0 0,8 0 0-2,0 0 0 5,11 0 0-6,-2 0 0 2,-5 11 0 1,5-5 0-1,-4 1 0 1,-2 10 0-2,-3-2 0 3,1 2 0-1,-1 8 0 2,-4-5 0-6,-3-3 0 4,-3-2 0-1,-3-8 0 1,-3-5 0-3,7-2 0 4,2 0 0-1,-3 0 0 0,-2 0 0 0,-8 0 0-2,-5 0 0 3,-10-2 0-2,0 0 0-1,5 2 0 3,-1-5 0-1,-5 5 0-1,-2 0 0-1,2-7 0 3,-1 7 0-2,-2 0 0 3,4 0 0-6,-6 0 0 3,-3 0 0 2,6 0 0-1,-1 0 0-3,4 14 0 3,-4 3 0 1,5-11 0-2,-5 3 0 1,-7-7 0-1,3 1 0 2,-12-3 0-2,1 0 0 0,3 5 0 1,3-5 0-2,5 0 0 2,-2 0 0-2,2 0 0 3,0 0 0-2,8 0 0 3,6 0 0-6,9 0 0 4,-4 0 0 1,-5 0 0-1,-7 0 0-2,-8 0 0 1,-7 0 0 1,-5 0 0 1,-3 0 0-2,1-10 0-1,-3 7 0 2,-2-3 0 0,-4 6 0-2,-2-6 0 3,1 6 0-2,5 0 0 1,4 0 0-2,1 0 0 4,2 0 0-4,-1 0 0 4,0 0 0-6,0 0 0 4,-2 0 0 0,7-5 0 0,-1 5 0-2,2-10 0 3,0 6 0-2,0-1 0 2,1-8 0-2,-4 5 0-1,-4 3 0 2,2-1 0 1,-4-2 0-4,-2 3 0 3,-2-2 0 0,6 2 0 0,-8 0 0-2,-2-2 0 4,2-1 0-4,-2-3 0 4,3-3 0-6,4-10 0 4,3 11 0 0,-4-6 0 0,2 7 0-2,-10 6 0 2,6 4 0 0,-13 2 0 0,-3-2 0-1,1 2 0 0,-3-4 0 1,-1-2 0 0,0 1 0-2,2-1 0 2,0 0 0 0,-2 1 0 0,0 2 0-1,-1-7 0 1,1 3 0-1,-3-1 0 3,8-9 0-6,-2 6 0 4,2 2 0 0,2-4 0 0,2 1 0-1,-3 7 0 0,-1-7 0 1,-1 5 0 0,-8-6 0-1,11-1 0 0,-11-3 0 2,6 4 0-2,-6 1 0-1,1-1 0 3,-3 1 0-1,4 1 0 0,-1 2 0-2,2-4 0 3,-3 1 0-2,3 1 0 2,-5-2 0-4,5 1 0 2,-1-6 0 2,1 5 0-2,-3-18 0 0,0 0 0 1,1-3 0 0,-1-2 0-1,-1-4 0 1,-2 4 0-2,6-1 0 3,-5 4 0-1,-4-6 0-2,7 0 0 2,-6-13 0 0,-2-12 0 0,-5-9 0-3,3-15 0 5,-9-1 0-3,-2-2 0 3,0 2 0-7,0-4 0 6,0 3 0-1,0 0 0 0,-15 6 0-3,-1-3 0 4,-2 5 0-1,-4 1 0-1,-4 2 0 0,2 8 0 1,-9 6 0 0,0 4 0 0,-8 6 0-3,1-8 0 4,-10 10 0-2,0-1 0 1,-4 7 0-2,-4 1 0 4,-4-2 0-4,-8 1 0 4,-7-1 0-6,5 3 0 5,-8 0 0-1,6 13 0 0,5-2 0-1,-4-1 0 0,3 5 0 2,-5-4 0-2,-5 6 0 0,6-6 0 0,-2 6 0 1,0 2 0 0,1 9 0-2,-3 4 0 2,-5 7 0 0,2-2 0-1,-2 3 0 0,-7-10 0 2,9-5 0-3,4-2 0 3,3-3 0-4,5-12 0 4,1 0 0-1,4-7 0 0,7 2 0-2,11 3 0 2,4 11 0 0,1 4 0 0,-2 14 0-3,-2 7 0 4,-1-1 0-2,-4 4 0 2,-2 0 0-2,6 0 0 1,-1 0 0 0,0 0 0 0,2 0 0-3,4 0 0 5,5 7 0-3,1-3 0 3,12-4 0-7,-3 3 0 5,2 3 0 0,0 0 0-1,1-1 0 0,-6 1 0 1,-3 8 0 1,-4-3 0-2,-5 13 0 0,-14 0 0 0,3 4 0 1,-5 1 0-1,8-4 0-1,-2-3 0 3,11 0 0-1,-1-5 0-1,12-2 0-1,9-4 0 4,-4-2 0-3,1 1 0 4,-6 4 0-7,-5 0 0 5,-4 10 0-3,2-11 0 3,-4 6 0-2,7 3 0 1,-7-1 0-1,-1 2 0 1,-5-2 0-1,-2-3 0 0,4-5 0 3,-2 0 0-4,-1-6 0 0,-3 5 0 2,-5-1 0 0,-2 6 0 0,-5 2 0-3,-5 1 0 6,-4-3 0-6,-6 0 0 5,-2-2 0-6,-6-8 0 7,6-7 0-6,8 0 0 4,8 0 0-3,14 0 0 1,1 0 0 2,5 0 0-2,-5 0-124-1,35 0-152 2,6 0-118-1</inkml:trace>
    </iact:actionData>
  </iact:action>
  <iact:action type="remove" startTime="85441">
    <iact:property name="style" value="instant"/>
    <iact:actionData xml:id="d28" ref="#d26"/>
  </iact:action>
  <iact:action type="add" startTime="85454">
    <iact:property name="dataType" value="strokeEraser"/>
    <iact:actionData xml:id="d29">
      <inkml:trace xmlns:inkml="http://www.w3.org/2003/InkML" xml:id="stk26" contextRef="#ctx0" brushRef="#br1">16481 12214 719 0,'0'0'126'14,"0"0"-20"-13,0 0-3 5,0 0-41 1,0 0-40-1,0 0-21 2,0-9-1 0,0 9-44 0,0 0-211-2</inkml:trace>
    </iact:actionData>
  </iact:action>
  <iact:action type="add" startTime="86191">
    <iact:property name="dataType" value="strokeEraser"/>
    <iact:actionData xml:id="d30">
      <inkml:trace xmlns:inkml="http://www.w3.org/2003/InkML" xml:id="stk27" contextRef="#ctx0" brushRef="#br1">18750 19607 533 0,'0'0'0'4,"0"0"-12"5,0 0-71-2</inkml:trace>
    </iact:actionData>
  </iact:action>
  <iact:action type="add" startTime="86432">
    <iact:property name="dataType" value="strokeEraser"/>
    <iact:actionData xml:id="d31">
      <inkml:trace xmlns:inkml="http://www.w3.org/2003/InkML" xml:id="stk28" contextRef="#ctx0" brushRef="#br1">18590 19079 290 0,'0'0'492'4,"0"0"-434"4,0 0 13 0,0 0-46 0,0 0-25-2,0 0-86 2,3-3-293 0</inkml:trace>
    </iact:actionData>
  </iact:action>
  <iact:action type="remove" startTime="86685">
    <iact:property name="style" value="instant"/>
    <iact:actionData xml:id="d32" ref="#d27"/>
  </iact:action>
  <iact:action type="add" startTime="86692">
    <iact:property name="dataType" value="strokeEraser"/>
    <iact:actionData xml:id="d33">
      <inkml:trace xmlns:inkml="http://www.w3.org/2003/InkML" xml:id="stk29" contextRef="#ctx0" brushRef="#br1">18566 19382 515 0,'0'0'26'9,"0"0"-26"-4,0 0-48 1,0 0-325 2</inkml:trace>
    </iact:actionData>
  </iact:action>
  <iact:action type="add" startTime="91093">
    <iact:property name="dataType"/>
    <iact:actionData xml:id="d34">
      <inkml:trace xmlns:inkml="http://www.w3.org/2003/InkML" xml:id="stk30" contextRef="#ctx0" brushRef="#br2">9344 5517 843 0,'0'0'138'0,"0"0"25"7,0 0-25 1,0 0-15-2,0 0-36 2,0 0-10 0,0 0-10-1,-10-4-9 0,-52 4 51 4,-27 0-32-6,-15 0-13 4,-21 0-5-4,-4 0-15 3,-10 0-44 0,6 0 0-2,-2-8 0 2,9-4 0 2,4 4 0-3,7-1 0 1,-1 7 0-3,5-4 0 4,5 4 0 0,2 2 0-4,2 0 0 4,-6 0 0-1,3 0 0 0,-2 0 0 0,5 0 0-3,5 0 0 5,13 8 0-4,12 3 0 3,15-3 0-4,6 7 0 5,5-5 0-4,0 2 0 0,-8 5 0 3,0 3 0-2,-4 5 0 2,-8 6 0-4,-8 7 0 5,-6 1 0-3,6 3 0 2,5 2 0-2,8 1 0-3,4-3 0 5,5-3 0-1,7-2 0-1,-1 3 0 0,5-3 0 4,1 1 0-7,-1 5 0 6,2 2 0-6,3-8 0 5,2 7 0-1,11-6 0-3,-2-1 0 4,2 4 0-1,6-6 0 0,-6 7 0 0,5 3 0-2,2 3 0 2,0-3 0-1,0 6 0 2,5-3 0-3,-2 3 0 2,1 7 0 0,-2-2 0 0,-1 4 0-1,-1-2 0 2,6-7 0-2,1-8 0 2,9-13 0-5,0-5 0 5,0-8 0-2,0 0 0-2,29 0 0 5,2 3 0-3,5 2 0 1,2 3 0 0,1 6 0-3,-3 0 0 4,5 6 0-2,-1 0 0 2,4 2 0-4,-1 0 0 4,7-2 0-1,-7 0 0-1,1 0 0-1,0-5 0 5,6 2 0-6,-4-3 0 2,2-6 0 1,1-1 0 0,3-6 0 0,5 2 0-3,8 4 0 4,6-5 0-1,3-1 0 0,0 6 0-2,7-2 0 5,0-4 0-5,8 4 0 3,1-6 0-5,4-2 0 5,9 6 0-1,-2 0 0 0,-4-1 0 0,3 1 0-3,-4-1 0 6,3 1 0-5,11-10 0-1,0 3 0 4,7-11 0-1,-2 2 0 0,5-4 0-3,-2 0 0 3,-2 2 0-1,-3-2 0 2,-5 0 0-4,0 0 0 3,-3 0 0 1,-4-2 0-1,-7-10 0 0,3 1 0-2,-7-2 0 3,1 0 0-2,-3-1 0 1,-6 4 0-2,-1 2 0 4,-1-1 0-5,-5-2 0 2,-3 1 0 1,1 1 0-1,-5-1 0 1,0-2 0-2,2 2 0 3,-7-2 0-2,7 1 0 2,0-3 0-4,1-5 0 3,0-2 0 0,1 2 0 0,-5 3 0-2,-9 0 0 2,-2 6 0 0,-5 2 0 0,-3 1 0-1,-3-1 0 0,-5 0 0 3,0 2 0-4,-3-2 0 1,-3 2 0 0,-4 3 0 1,6-2 0 0,-8 2 0 0,-1-3 0-2,-2 2 0 2,0-3 0 1,2-1 0-4,1-7 0 4,-1 1 0-1,-2-6 0-1,-2 4 0-1,0-1 0 2,-8 6 0 0,-2 1 0 0,1 0 0-1,-2 0 0 0,4-2 0 3,1-8 0-4,6-3 0 2,2-1 0 0,4-8 0 0,-6-1 0 0,5-11 0-2,-2-17 0 2,-3-9 0 1,-3-14 0-2,-4-6 0-2,-4-4 0 6,-5 5 0-5,-7 2 0 1,0 9 0 1,0 6 0-2,0 1 0 3,-11-3 0-2,-16 4 0 0,0 1 0 0,-12 3 0 4,0 4 0-7,-9 0 0 2,-1-2 0 2,-7 3 0 0,-4-4 0 1,-1 3 0-4,-7 3 0 3,-1 3 0 0,-6 6 0 1,-2 1 0-4,-7 9 0 4,-7 5 0-2,-9 3 0 1,-3 8 0-2,-4-3 0 2,-2 9 0 1,-4 1 0-2,-3 5 0 0,-9 9 0 1,-8 3 0 3,-2 0 0-6,2 0 0 1,8 6 0 2,15 11 0 1,13 3 0-2,11 2 0-1,18 1 0 2,15 3 0-1,16-2 0 2,17-1-143-4,20-16-206 3,0 1-23 0</inkml:trace>
    </iact:actionData>
  </iact:action>
  <iact:action type="add" startTime="93769">
    <iact:property name="dataType"/>
    <iact:actionData xml:id="d35">
      <inkml:trace xmlns:inkml="http://www.w3.org/2003/InkML" xml:id="stk31" contextRef="#ctx0" brushRef="#br2">30471 5777 783 0,'0'0'156'5,"0"0"-28"1,0 0-6 2,0 0-53 0,-186 0 1 0,118-5 6-2,-4-15-11 2,-2 6-1 1,0 1-13-2,2 3 10 2,-1 5 1-4,-5 3-22 3,-11 2-4 0,-3 0 1 1,-13 0-5-4,-1 5-14 4,-1 17-3 0,3 5-2-3,-1 3 0 2,4 1-3-2,1 0-1 2,0-5 3-2,0 4-7 2,6-8 6 0,10 1-6 1,0-4 5-4,8-2-7 3,7 3 4 1,2-1 0-2,9 4-1 0,1-1 1 0,7-2 0 2,3 0-2-1,4-4-2 1,2 2 4-4,2-2-6 5,7-1 2-4,0-6-2 0,2 4 1 3,-1 1-2-2,5 3 3 1,-4 0-2-1,-1 3 2 1,2-3-2-1,5-4 0 2,3-1-2-4,3 0 1 4,-4-4 0-1,3 5 1-2,-8 1-1 0,-7 3 0 2,1 6 0 2,-5 1 2-3,6 5-1 1,-1 2-1-2,2 3 3 4,-2 0-3-3,3 1 0 0,4 3 0 0,5-5 0 1,-2 4 0 0,9 5 0-2,-1 3 0 1,4 6 0 2,-1 1 0-1,3-1 0-2,2-3 0 1,1-11 0 1,-1 0 0 0,7-7 0-2,0 4 0 2,0 4 0 0,0 8 0 1,13-1 0-2,12 0 0-1,4-1 0 3,5 2 0-1,1-1 0-1,6 2 0 0,-4 5 0 1,0-8 0 0,0-2 0-2,5-5 0 3,3-9 0-2,6 1 0 3,14-5 0-6,6 4 0 6,13 1 0-4,9-2 0 1,1 3 0-1,6 0 0 2,-5-3 0 0,2 2 0 0,3-1 0-1,1-3 0-1,2-1 0 5,-6 0 0-6,3-4 0 2,-5 0 0 1,-6 2 0 0,-2-3 0 0,0 2 0-3,6 3 0 4,-4-1 0-1,6-3 0 0,4 3 0-3,-1-5 0 4,-2-3 0-2,-6 2 0 1,-6-2 0-1,0-2 0 1,9 4 0 0,7 2 0 0,1 1 0-1,9 5 0-1,4 0 0 5,-10-1 0-4,-7-7 0-1,-10-4 0 2,0-1 0 0,-3-2 0 0,3-4 0-3,-10 3 0 4,3-9 0-2,-8 0 0 2,-4 0 0-4,0 0 0 2,-5-15 0 1,-4-4 0 0,2-3 0-2,-13 4 0 2,7-4 0 0,-7 2 0 1,2 1 0-2,7-1 0-1,-3-3 0 4,2 1 0-4,1-3 0 0,-5 3 0 3,7-6 0-2,1-4 0 1,-2 1 0-2,-2-8 0 2,-1-4 0 0,-5-1 0 2,-4-7 0-6,-4-2 0 4,1-1 0 1,-5-5 0-2,-3 4 0-1,-3-8 0 2,-8 5 0 0,0-3 0 0,-8-10 0 0,-3-6 0-1,-2-4 0 2,-5-6 0-3,-3-4 0 0,4 9 0 2,-7 1 0 0,0 3 0 0,0 5 0-2,0-2 0 4,-3 2 0-3,-18 2 0 1,-8 7 0-3,-5-1 0 3,-6 6 0 0,-10 3 0 1,0 6 0-4,-11 8 0 3,-3 3 0 0,-9 4 0 0,-11 8 0-1,-8-3 0 1,-7 11 0 2,-1 4 0-3,0 2 0-1,-4 2 0 2,1-4 0 0,6 2 0-1,5-4 0-1,7 2 0 2,14 0 0 0,4-2 0 1,8 10 0-4,8-4 0 4,6 2 0-1,4 4 0-2,1-3 0 1,-2 4 0 1,8-1 0 0,-3 2 0 0,5-2 0-1,4-2 0 1,-5 6 0 1,7-3 0-4,-10 4 0 1,-5 0 0 2,-4 0 0 0,-10 0 0 0,0 0 0-2,1 0 0 3,5 0 0-2,1 0 0 4,5 0 0-7,9 0 0 4,7 0 0 0,11 0 0-1,9 0 0-1,4 0 0 2,3 0 0 0,0 0 0 0,-3 0 0 0,0 5 0-2,3 22-89 5,0-14-108-4,0 11-202-1</inkml:trace>
    </iact:actionData>
  </iact:action>
  <iact:action type="add" startTime="96756">
    <iact:property name="dataType"/>
    <iact:actionData xml:id="d36">
      <inkml:trace xmlns:inkml="http://www.w3.org/2003/InkML" xml:id="stk32" contextRef="#ctx0" brushRef="#br2">18160 15735 391 0,'0'0'56'4,"0"0"69"4,0 0 18 0,0 0-62 0,0 0-27-2,0 0-16 2,0 0-12 0,-156-91 22 0,115 86 12-1,-7 3 10 0,-5 2-10 1,-7 0-5 0,1-7 5-2,-5 5-17 2,6-6-8 0,1-2 8 0,-2 2-11-2,1-1 4 4,-6 1-1-2,-2-2-1 1,-6-3 4-5,-4 0-14 5,-6-4 2-2,0 0 4 2,1 0-9-4,4 3 1 3,-3-3 0 0,3 0 1 1,-4-3-8-1,-3 7 5-3,-4-4-9 5,-4 5 2-4,4-1 0 0,4-2-1 2,3-2-4 0,4 2 4 1,0 0-3-4,10 6-3 5,2-4 5-4,6 3 7 4,2 3-6-6,1-1-7 4,-5-1 4 0,1-2 1 1,-3-1 1-4,-6 3-4 4,-7 7 8-2,3-6-7 1,2 8 2-1,-3 0 3 0,6-3-3 1,-4 3 0 0,-4-2-4-2,-2-2-1 3,-5 4 4-1,-8 0 2-1,-6 0-4-1,-3 0 3 3,-7 0-10-2,4 0 0 3,-5 0 0-6,-5 6 0 4,0 5 0 1,-6 0 0-1,-5 1 0-2,-2-1 0 2,1-6 0-1,-6 1 0 1,-2 0 0 1,0-1 0-4,-5-5 0 4,8 2 0-2,2 4 0-1,2 6 0 3,1-4 0-2,-7 6 0 1,-4 0 0-2,-9-8 0 3,9 1 0-2,0 1 0 3,10-4 0-6,2 1 0 5,8 8 0-2,6-5 0 1,19 1 0-2,1-4 0 2,16-2 0 0,5-1 0 0,0 2 0 0,4-4 0-2,-3 0 0 1,1 0 0 2,6 0 0-3,2 0 0 2,5 0 0 0,4 0 0 0,0 0 0-2,-3 0 0 3,-7 0 0-3,-3 0 0 4,-3 0 0-6,3 0 0 4,3 0 0 0,-4 0 0 0,-5 0 0-2,1 0 0 2,-12 0 0 0,-4 0 0 0,-9 0 0-1,-1 0 0 0,0 8 0 1,-17 0 0 0,-13 9 0-1,-20 8 0 0,-28 6 0 1,-14-1 0 1,-7-3 0-4,9-2 0 4,6-13 0-2,11-5 0 3,9 4 0-6,11-5 0 5,10 8 0 0,10 0 0-1,9 3 0-3,21 0 0 3,22-4 0 1,30-6 0-3,25-4 0 1,15-1 0 0,5-2 0 1,0 0 0 0,0 3 0-2,0 1 0 2,0 9 0 0,0 12 0 0,0 3 0-2,0 9 0 4,0-6 0-4,0 0 0 4,0 5 0-5,5-5 0 2,2 7 0 1,6 1 0 0,-9 3 0-2,3 8 0 3,-1 6 0 1,-3 8 0-3,2 13 0 0,-5 7 0-1,0 6 0 4,0 5 0-4,0-1 0 0,0-10 0 2,0-5 0 0,-5-13 0 0,5 3 0-2,-3 8 0 4,3 9 0-4,0 0 0 2,0 4 0-3,0-2 0 4,0-7 0-2,0-12 0 0,0-9 0 1,0-15 0 0,0-14 0 0,3-4 0-1,22 3 0 0,7-6 0 1,2 1 0-1,3-5 0 2,-1 5 0-3,-6-8 0 1,-2 8 0 2,4 2 0-3,0-8 0 1,3-1 0 3,2-1 0-4,-1 4 0 1,8-7 0 1,4 3 0 1,8-4 0-2,1 4 0 2,7-5 0-3,12-4 0 2,8 4 0-1,9-10 0 1,15 1 0 0,6 0 0-2,1-3 0 4,5 0 0-4,-4 0 0 0,-3 0 0 3,-1 0 0-2,-2 0 0 2,-2 0 0-4,1 0 0 5,-5 6 0-4,1-6 0 5,-5 5 0-8,4 1 0 5,-4-4 0 0,0 3 0 1,-3 2 0-3,0-2 0 2,1-5 0-1,-4 0 0 2,3 0 0-2,3 0 0 0,-4 0 0 2,-11 5 0-3,-1-5 0 0,9 0 0 3,0 0 0-1,4 0 0 0,10 0 0-2,5 0 0 3,1 0 0-2,3-5 0-1,-5 0 0 2,-3-2 0 0,-13 6 0 0,0 1 0-1,-4 0 0-1,5-4 0 2,-1 4 0 0,5-2 0 0,5-4 0-2,-2 1 0 1,-6-4 0 1,-3 9 0 0,-3 0 0-1,-2 0 0 1,0 0 0 0,-2 0 0-1,-2 0 0-1,-9 0 0 4,4 0 0-3,-6 0 0 3,4 0 0-6,5 0 0 4,4 0 0 0,1 3 0 0,8 3 0-2,1-1 0 2,7 1 0 0,1 0 0 0,-2 2 0 0,-6 2 0-2,-3-3 0 3,-4-2 0-3,4 4 0 0,-5-9 0 3,-8 0 0-2,3 0 0 2,-4 0 0-3,-1 0 0 4,-6 0 0-4,-1 0 0 4,2-14 0-6,0 2 0 5,0 7 0-1,3-3 0-3,-6 4 0 4,1 4 0-2,1 0 0 2,-5 0 0-2,0 0 0 1,5 4 0-1,-5-3 0 1,4 6 0 0,2-2 0-3,-3 7 0 3,-1 2 0 1,-4 12 0-3,-2-9 0 2,0 2 0 1,3-6 0-2,-4 5 0 3,1-10 0-6,0 3 0 4,0-5 0 0,-2 0 0 0,2-6 0-1,0 0 0 0,2 0 0 1,8 0 0-1,6-12 0 2,-3-3 0-4,2 11 0 6,-6-1 0-5,-3 5 0-1,-1 0 0 3,-8 0 0 0,0 0 0 1,-2 0 0-4,-2 0 0 5,-4 0 0-4,-2 0 0 4,3 0 0-6,1 0 0 5,-3 5 0-1,2 3 0 0,-5 9 0-3,-3 2 0 3,2-4 0 1,-4 2 0-1,2-4 0-1,0 4 0 0,5-5 0 1,0 2 0-1,1-3 0 0,0 4 0 1,0-6 0 0,5-1 0 0,-2-1 0-3,2-7 0 6,2 6 0-5,-2-6 0 0,-4 0 0 2,-6 0 0 0,-2 0 0 0,-5-11-4 0,1-8-2-2,-2-2-2 2,-3 2 1 2,2 2 4-6,1 2 2 6,-3-1-1-5,5 2 2 6,-1-8-2-5,4 2 2 0,-4 6 0 3,4-6-3-2,-4 3 0 1,1 4 0-2,-2 6-2 3,-5 7 4-2,0 0-1 3,-5 0 0-7,-1 0-4 5,-5-5 0 0,3 0-4 0,5-8-4-2,2 6 9 1,3-5 0 2,5 4 5-1,-2-4 0 0,-4 0-3-1,1 5 3 1,-6-10-3-2,5 4 2 1,0-4 0 2,3-4 0-1,2 2-2-1,4-12 2 0,-4-12-6 3,-3 4-3-4,-1 1-9 4,-6 1 9-6,-4 5 3 4,2-4 5 0,-5-4 0 1,0 5 0-3,-5-8 1 1,2 4-2 1,-4-12 3 0,-3-5-2-1,-1-14 2 0,-4-17-5 1,-1-6 4 0,-4-6-1-3,-1 4 2 4,1 13-1-1,2 15 0-1,-5 8 1-1,3 3 0 4,-3 5 2-3,3-7-1 3,-1-2-1-7,1-2 0 6,-3-7 1-1,0 3-1 0,0 7 0-2,0 2 0 2,0 8-1 0,-5 4 0 0,-14 8 1-1,-4 5 3 0,-1-3-2 3,-8 1-1-5,-2 0 0 2,0-5 0 1,-3 0 0 0,0-1 0 0,-2 1 1-2,5 1 0 3,-1 8 1-2,4 2-1 0,2 5-2 0,-3 2 2 2,-5-2-2-2,6 5 1-1,-14 2 0 2,4 5 0-1,-5 11 1 2,-2-6-1-2,1 6 1 1,-3 0-2-2,6-7 0 2,-2-3 1 0,-1 3-1-2,2-8 2 3,-1 3-3-2,0 4 4 2,5 3-1-3,1 5-1 3,-3 0 6-3,6 0-3 4,-2 0 3-5,4 0-6 3,-3 0 2-1,-1-5-1 1,3-2 0-2,-2 2 0 2,5 5 2 1,-1 0 0-4,-3 0 0 5,-4 0 2-4,2 0 0 2,3 0-1-2,-2 0-2 2,3 0-1 0,-1-5 0 0,-3-10 0 0,-2-2 1-1,2-3-1 2,-1 3 4-3,-1 4-5 5,0 7 3-8,-1 6 0 6,-1 0 3-1,-1 0 1 0,4 0 4-2,1 11 0 2,7-3-7 0,-2-3 0-3,8 2-3 5,0-2-1-4,3 0 0 4,9-1 0-6,1-4 1 3,0 0-1 2,1 3 0-1,-4 0-5-1,-1-1 5 0,-2 7-15 3,-15 0-35-3,0-1-103 1,-16-6-106-3,34-2-98 3</inkml:trace>
    </iact:actionData>
  </iact:action>
  <iact:action type="add" startTime="104480">
    <iact:property name="dataType"/>
    <iact:actionData xml:id="d37">
      <inkml:trace xmlns:inkml="http://www.w3.org/2003/InkML" xml:id="stk33" contextRef="#ctx0" brushRef="#br3">17148 5757 405 0,'0'0'386'4,"0"0"-250"4,0 0 39-2,0 0-43 4,0 0-30-5,0 0-26 3,0 0-8 0,-33-22-12 0,-22 17 7-3,-9-4-2 3,-14-2-3 0,-9 1-13 0,-10 3 6-2,-10 1-6 2,-11 6-10 0,-2-2-1 0,2 2-6 0,-5 0 1 0,14 0 0-1,4 0-9 1,2 0-7-2,9 0-13 3,7 0 0-2,2 0 0 4,6 0 0-8,5 0 0 6,-2 2 0-2,8 11 0 1,2-3 0-1,5 1 0 1,-3 0 0 0,6-1 0 0,1-7 0-1,1 1 0-1,1 2 0 3,7-6 0-2,-1 0 0-1,1 0 0 3,-4 0 0-1,0 0 0 0,-5 0 0-3,0 0 0 5,7 0 0-4,-2 0 0 4,11 0 0-6,0 0 0 4,1 0 0-1,-4 0 0 1,-5 0 0-1,-6 0 0 1,-4 0 0 0,-7 0 0 0,10 0 0 0,1 2 0-2,1 5 0 2,6 1 0 0,-5 1 0-2,-4-4 0 2,-2 1 0 0,5 0 0-1,8-2 0-1,-2 0 0 4,1-1 0-3,1-1 0 3,-2 1 0-6,5-1 0 4,6 1 0 0,0 4 0 1,9-2 0-4,5-3 0 4,-2 1 0-1,5 6 0-1,0-4 0-2,-3 8 0 3,-2-5 0 0,2 1 0 0,-3 4 0-2,0 1 0 2,1-1 0 0,2 2 0 0,-3 5 0-2,1-1 0 3,6 3 0-2,-4 3 0 4,-2 7 0-6,5 5 0 2,-3 4 0 2,3 2 0-1,-4 8 0-2,4-1 0 2,-6 3 0 0,3 3 0-1,2 4 0 1,-2 1 0-1,3 3 0 2,0 0 0-3,7-7 0 1,1-3 0 1,3-5 0 0,2-2 0-1,4 7 0-1,3-4 0 4,0 3 0-4,0-5 0 4,0-3 0-6,0 4 0 4,0-5 0 0,10 4 0 0,3-7 0-2,-5-7 0 3,5-1 0-1,3-1 0-1,1-3 0 2,0-5 0-4,1-1 0 5,11-3 0-5,10-2 0 2,4 1 0 1,11-2 0 1,4 1 0-2,12 2 0 0,1 4 0 2,3 0 0-2,2 4 0 2,1-3 0-5,-6 3 0 3,2 0 0 1,4 2 0 0,-1-6 0-2,7 1 0 2,3-3 0 0,9-1 0 0,-6-4 0-2,1-3 0 3,-1 2 0-2,1-5 0 2,2-3 0-3,8 1 0 2,-3-6 0 0,0 0 0 1,0 4 0-4,-6 0 0 3,2 5 0 0,-5 1 0 1,1-5 0-5,2 1 0 4,-1-2 0 1,4-7 0-1,0 0 0-2,-1 0 0 2,-6 0 0 0,2 0 0-1,-1 0 0 0,-4 0 0 1,0 0 0-1,0 0 0 2,-3 0 0-3,-4 0 0 2,-1 0 0 0,-2 0 0 0,-8 0 0-3,-2 0 0 5,-7 0 0-3,-7 0 0 3,0 0 0-5,-5 0 0 3,4 0 0 0,-3 0 0-2,5 0 0 0,0 0 0 3,2 0 0-1,7 0 0-1,1 0 0 0,1 0 0 0,-4 1 0 2,-2 6 0-1,-2-5 0-2,-3-2 0 2,-2 0 0 0,2 0 0 1,-3 0 0-3,4 0 0 2,-4-9 0-2,5-8 0 4,4 1 0-4,-1-1 0 2,8-3 0 0,-4 3 0 0,-2 0 0-2,0 7 0 2,7-2 0 1,-4 6 0-2,2-3 0-1,-6 5 0 2,-6-2 0 0,1-6 0 0,-7 4 0-2,-2-4 0 2,1 2 0 0,2-4 0 0,-7-1 0-4,2 2 0 5,0-2 0-2,-7 1 0 2,1 0 0-4,-7 3 0 3,-2-3 0 0,-6-6 0 0,5-3 0-2,-2-10 0 2,0-6 0 1,-3-14 0-2,-2-7 0 0,-2-7 0 0,-5-6 0 1,-6-6 0 0,-1-5 0-1,-4 3 0 1,0-1 0 0,0 3 0 1,0 0 0-4,-17 3 0 5,-4-2 0-4,-9 0 0 5,-3 4 0-8,-7 2 0 6,-5 4 0-1,-2 6 0 0,-6 2 0-2,1 6 0 2,0 0 0 1,-4 0 0-2,-8-1 0 0,1-2 0 0,-5-2 0 1,2-1 0 0,2 4 0-2,-1 2 0 2,-4 5 0 0,6 4 0 0,-7 2 0-2,3 9 0 4,9 0 0-4,-4 12 0 4,-2 5 0-7,-1 9 0 6,-12 8 0-2,-8 0 0 1,-7 0 0-2,-8 0 0 2,3 0 0 0,2 12 0-1,2-1 0-1,7-1 0 3,8-1 0 0,6-1 0-1,11-1 0-3,4 0 0 3,9 1 0 0,12 4 0 0,4 2 0-1,0 9 0 3,0 7 0-5,5 10 0 2,2 9-99-1,17 20-166 2,8-38-96 0,0 8-452-2</inkml:trace>
    </iact:actionData>
  </iact:action>
  <iact:action type="add" startTime="107244">
    <iact:property name="dataType"/>
    <iact:actionData xml:id="d38">
      <inkml:trace xmlns:inkml="http://www.w3.org/2003/InkML" xml:id="stk34" contextRef="#ctx0" brushRef="#br3">24686 15158 592 0,'0'0'260'6,"0"0"-87"3,0 0-3-2,0 0-52-1,0 0-3 2,0 0-29 0,0 0-19 0,81-47-11-1,-101 13-10 0,-31-8 37 1,-21-1-18 1,-20 2-12-4,-5 4-25 4,-4 0 7-2,-8 7-17 1,8 6-7-2,-7 3 2 4,1 7-5-3,-3 5 2-2,7 3 3 5,3 6-2-2,3 0-3 0,8 0 0 0,5 0-8-2,5 12 0 2,6 5 0-1,-1-1 0 1,13 6 0-1,2-2 0 1,8 0 0 0,2-1 0 0,5 3 0-2,4 5 0 4,2-5 0-4,5 3 0 0,-4 3 0 2,8-2 0 0,5 2 0 0,1 0 0 0,-2 0 0-2,-1 6 0 2,0-4 0 2,-2 10 0-6,-1 2 0 4,2 0 0 0,2-3 0 0,5-2 0 0,4-9 0-2,0-9 0 2,7-2 0-1,-2-2 0 1,3 0 0-2,-5 5 0 3,-10 12 0-3,3 10 0 3,-13 10 0-3,2 5 0 2,1 0 0 0,-1-4 0 0,5 0 0-2,0-4 0 2,6 0 0 1,-5 0 0-3,-1 1 0 1,-3 1 0 1,4-6 0 0,2-3 0 0,0 1 0-2,6-2 0 2,1 8 0 0,-2 1 0 1,2 12 0-4,-4 6 0 3,-3 10 0-1,-5 3 0 0,5-3 0 1,0-7 0 1,5-9 0-1,5-17 0 0,3-3 0-2,7-11 0 1,3-3 0 3,0 4 0-7,0 4 0 5,0 7 0 0,0 2 0 0,11-1 0 0,-1 9 0-1,3 4 0 1,3 1 0 1,-5 4 0-2,1-6 0-1,-1-13 0 4,0-10 0-3,-4-2 0 1,7-11 0-2,-5 6 0 1,4-4 0 1,6-2 0-3,-2 5 0 6,11-11 0-5,11 8 0 2,4-9 0-2,8 8 0 1,6 2 0 1,-1-3 0 0,-1-2 0-2,-2 2 0 3,3-3 0-2,5 3 0 1,3-1 0 1,0-2 0-4,-4 3 0 4,9-3 0-2,-11-2 0 1,8-2 0-2,-2-2 0 2,4 0 0 1,9-5 0-2,3-2 0 1,2-2 0-2,5 0 0 2,2 4 0-2,-2-6 0 2,1 7 0 0,-4 0 0 0,-3 5 0 0,-1-1 0-2,0-4 0 2,-6 10 0 0,-6-7 0 0,-2 1 0-2,-5-5 0 3,0-6 0-2,2 0 0 1,3 0 0-2,-2 0 0 2,0 0 0 1,0 0 0-2,-4 0 0 0,3 0 0 1,1-6 0 3,-5 6 0-8,2-6 0 5,3 3 0 0,-3 1 0-1,2-1 0-1,1-4 0 3,0-3 0-1,-2 2 0 0,-5-4 0 0,-4-5 0-1,1-3 0 2,-8 1 0-2,2-11 0-1,2 4 0 1,-6-4 0 2,-2-2 0-1,-4 6 0 0,-6-5 0-1,-4 6 0 0,-4 0 0 2,-1 1 0-5,1-8 0 5,-1-8 0-3,0-7 0 3,5-14 0-2,-2-4 0-1,1-16 0 2,5-7 0 0,-7 0 0 1,1 2 0-4,-2 2 0 5,-5-1 0-3,-4 1 0 0,-2-1 0 1,-3-4 0 0,-6 1 0-1,1 1 0-1,-5 1 0 3,0-2 0-3,0 6 0 5,0-2 0-5,0 5 0 0,0 4 0 2,-5 4 0 0,-9 5 0 0,-4 1 0-2,-5-1 0 2,-3-1 0 0,-1-4 0-1,-1 7 0 0,-1 2 0 0,6 4 0 1,-2 5 0 0,2-1 0-2,6 3 0 2,-2 6 0 1,-1 6 0-4,-7 1 0 4,0 8 0-2,-9 2 0 3,-15 0 0-4,-6-2 0 0,-6 0 0 2,-7-7 0 0,-1-4 0-1,-1 5 0 0,-2-1 0 1,7 7 0 0,3 4 0-1,3 6 0 1,0-2 0 1,2 5 0-3,1 1 0 3,1-1 0-4,4 3 0 4,11 5 0-1,7 3 0 0,6 6 0-1,4 0 0 0,-1 0 0 3,0 0 0-4,6 29 0-1,0 9-121 4,5 16-107-1,15-28-100-1,0 4 9 0</inkml:trace>
    </iact:actionData>
  </iact:action>
  <iact:action type="add" startTime="114706">
    <iact:property name="dataType"/>
    <iact:actionData xml:id="d39">
      <inkml:trace xmlns:inkml="http://www.w3.org/2003/InkML" xml:id="stk35" contextRef="#ctx0" brushRef="#br4">25161 5395 534 0,'0'0'289'6,"0"0"-166"2,0 0 55 0,0 0-55-2,0 0 0 4,0 0-7-4,0 0-30 2,-120-8 9-2,64 8-19 2,-13 0-11 0,-7 0-3 0,-8 0-14-1,-9 0-11 0,1 0 2 2,0 0-11-2,3 0-12-1,4 0-7 2,1 0-9 2,1-5 0-3,2-5 0 0,-3 0 0 1,7-2 0 0,-7 4 0 0,1-1 0-2,-1 4 0 3,2-1 0-3,6 4 0 2,-1 2 0-2,1 0 0 3,0-3 0-1,-2-1 0-1,-5-6 0 1,-1-5 0-2,0 0 0 4,-3-2 0-4,3 2 0 0,1 3 0 3,12 4 0-1,11 3 0 0,6 1 0-4,8 1 0 5,-1 3 0 0,4-2 0-1,6-1 0-3,0-2 0 5,-1-4 0-4,-1-2 0 2,-10 2 0-2,-4 4 0 2,-6 2 0 1,-8 3 0-1,6 0 0-1,-5 0 0-1,5 0 0 3,-6 0 0-3,8 12 0 0,-4 1 0 2,-2 4 0 1,3 0 0 0,-6 5 0-3,1-1 0 1,0 1 0 0,8 3 0 3,1 1 0-4,4-1 0 3,8 0 0-2,2 0 0 1,4-1 0-2,1 0 0 2,5 1 0 0,-2 1 0 0,1-4 0-2,-1-3 0 1,3 2 0 3,-2-2 0-4,5 3 0 1,-1 1 0 1,-1 3 0 0,-4 7 0 0,-2 9 0-2,-1 1 0 2,-6 7 0 0,2-1 0 0,-1-5 0-2,4-3 0 3,6-4 0-2,4 4 0 1,-3-6 0-2,6 5 0 2,-6-1 0 0,8 0 0 0,2 3 0-1,0 3 0 0,1 4 0 2,1-2 0-3,-3 0 0 0,6 10 0 3,-3-1 0-1,10-2 0-1,-2-1 0 0,5-11 0 1,8-3 0-1,0 3 0 2,0-2 0-5,0-1 0 4,0 3 0 1,12 0 0-2,4 4 0-1,4 6 0 2,-1 5 0 0,-2-1 0 0,4 1 0-1,-1-7 0 2,3 6 0 0,2 1 0-2,-2-4 0 0,6-11 0-1,3-9 0 1,0-7 0 1,1-1 0-2,8-2 0 2,2 2 0 0,5 0 0 1,0 0 0-4,-3 1 0 3,6 0 0 1,-2-2 0-2,7 1 0-1,5-1 0 3,6-6 0 0,10 2 0-4,7-3 0 5,6-3 0-4,4-1 0 4,3 0 0-4,-4 1 0 1,1-3 0 1,0 0 0 0,-4-3 0 0,4 4 0-2,-4-6 0 2,-6 0 0 0,-1-1 0 0,-5-3 0-3,-2 2 0 4,-5 2 0-2,0 1 0 2,5-3 0-3,-2-2 0 2,8-2 0 0,3 0 0-1,2 0 0 1,2 0 0-1,6 0 0 2,-1 0 0-3,-7 0 0 1,-3 0 0 0,-4 0 0 2,1 0 0-1,5 3 0-3,-2 1 0 4,3-3 0-1,-6-1 0-1,2 0 0-1,-9 4 0 2,-6-1 0 0,1 2 0 0,-2-1 0-2,3-3 0 1,-7-1 0 1,4 0 0 1,-2 0 0-2,0 0 0 1,4 0 0 2,0-17 0-5,1 1 0 1,-2 1 0 2,1 6 0 0,0 2 0 0,0 1 0-2,-5 6 0 2,-5-2 0 0,-5-5 0 0,-3-1 0-3,-2-3 0 3,-1 3 0 1,-2 0 0-2,1-4 0-1,0 2 0 2,-3-3 0 0,-1-1 0-2,-5-3 0 4,-2-3 0-4,1-7 0 4,-4-10 0-4,2-16 0 0,0-11 0 3,-2-7 0-2,-1-2 0 1,-5 3 0-2,2 8 0 2,-6 0 0 0,1-2 0 1,0-2 0-4,-2-6 0 3,-3 1 0 1,0-1 0-1,-3-2 0-2,-6-5 0 2,-6-10 0 1,-4-4 0-2,0-4 0 0,-1-2 0 1,-28 1 0 1,-5-4 0-3,-15-3 0 1,-3-9 0 1,-13-7 0 0,-11 0 0 0,-3 8 0-2,-1 17 0 2,3 21 0 0,0 14 0-1,9 10 0-2,-6 14 0 4,-6 12 0-1,-6 22 0-2,-15 3 0 2,0 20 0 0,-8 31 0 0,8-1-77 0,73-23-195-1,5-9-115 0</inkml:trace>
    </iact:actionData>
  </iact:action>
  <iact:action type="add" startTime="117468">
    <iact:property name="dataType"/>
    <iact:actionData xml:id="d40">
      <inkml:trace xmlns:inkml="http://www.w3.org/2003/InkML" xml:id="stk36" contextRef="#ctx0" brushRef="#br4">31526 15549 229 0,'0'0'104'6,"0"0"3"2,0 0-12 0,0 0 15 0,0 0 16-2,0 0 9 3,0 0 3-2,58 26-22-1,-58-26-36 2,0 0-13 0,0 0 8 0,0 0-10 0,-30 0-13-2,-31 0 7 2,-25 0 5 0,-11-3-8 0,-17-14-16-1,-12-12-2 2,-2 1-13-2,-1-3 3 0,0 6-10 1,9-5 0 0,-2 4 1 0,6 3-3 0,2 3 1-3,6 7 0 4,5 4-7-2,3 4 0 3,3 2-1-6,-7 3-3 6,-1 0-1-4,3 0-2 2,0 0 4-2,9 0-2 2,9 3-1 0,0 9-4 0,3-2 0 0,1-1-3-2,3 4 3 5,-5-4 2-8,8 2-2 6,-3 4 0-2,10 7 6 0,2-2 2 1,6 2-1-1,2 3 1 1,5-5-2 0,7 2 0-3,6-3-1 3,1 4-2 0,3 1 1 0,-4 6-1 0,2-2 3-2,-2 0-1 2,2 0-2 0,4-5-2-2,5-1 0 3,1 1 2-2,1-6-3 2,0 5 0-4,1 1 0 4,5 2 0-2,1 2 0 2,-1 8 0-1,-1 5 0-3,-3 4 0 4,-8 6 0-1,-9 4 0 3,8-13 0-6,2-1 0 2,2-5 0 1,12-5 0 0,0 6 0-1,-4 1 0-1,13 8 0 3,-4 6 0-4,2 5 0 5,4 6 0-4,2 0 0 4,-2-4 0-4,3 7 0 0,0 5 0 2,3-11 0 0,0 0 0-2,0-14 0 2,0 0 0 1,0-2 0-2,26 2 0 2,8-1 0-4,6 3 0 5,7 5 0-3,3 5 0 1,0-12 0-3,6 2 0 2,1 0 0 2,4 1 0-2,-1-8 0 0,0 2 0 0,-2-11 0 2,-2 0 0-4,11 0 0 3,-3-6 0 0,10 0 0 0,3 7 0 0,5-5 0-2,2 4 0 4,2 5 0-3,7-4 0-2,-6 5 0 3,1-7 0 0,0-11 0 0,14 1 0-2,4-3 0 2,4-2 0 1,1-10 0 0,-8 3 0-4,-6 3 0 4,-5 0 0-3,-10 1 0 4,0 3 0-6,-3-5 0 5,-5 4 0-1,-3-8 0 0,2 8 0-3,4-9 0 3,-1 7 0 2,7-9 0-2,1 2 0 1,0 1 0-5,-3-6 0 5,0 0 0-2,-5 0 0-1,-5 0 0 2,0 0 0 1,-1 0 0-1,-8 0 0-3,2 0 0 5,-6-14 0-4,-2 2 0 4,1-1 0-6,-1 1 0 4,-5-5 0 0,0 3 0 1,5-6 0-3,1-5 0 1,-1 0 0 2,-1-3 0-3,6 2 0 0,-1 1 0 3,-1 1 0-1,8 4 0 0,-6-5 0-3,-2 5 0 4,-7-7 0-1,-2 3 0 0,-7-1 0-2,1-4 0 2,-8-1 0 0,0-4 0 0,-4-9 0-2,7-1 0 2,-10-4 0 1,0-3 0-3,0-1 0 1,-6-5 0 1,0-4 0 0,-2-10 0 0,-10-2 0-3,-2 0 0 4,-2 2 0-2,-7 1 0 2,0-9 0-4,0-16 0 4,0-12 0-2,-16-17 0 2,-8 9 0-3,-4 6 0 5,-1 13 0-6,2 6 0 3,-1 9 0-3,-1 7 0 4,3 10 0-2,-3 8 0 2,1 9 0-2,-2-5 0-1,-11 7 0 3,-9 3 0-1,-17 3 0 1,-19 9 0-4,-15 4 0 2,-3 5 0 2,-7 8 0-3,-2-1 0 3,-7 0 0-2,-15 1 0 2,0 3 0-4,2 3 0 6,8 7 0-6,7-7 0 5,10 4 0-6,18 0 0 5,12-1 0-1,22-3 0 0,16 7 0-2,23-3 0 1,7 3 0 1,7 0 0 0,3 0 0-3,0 0 0 3,0 0 0 0,0 0 0 1,0 0-184-4,0 3-174 4,0 4-282-1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48:39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64">
    <iact:property name="dataType"/>
    <iact:actionData xml:id="d0">
      <inkml:trace xmlns:inkml="http://www.w3.org/2003/InkML" xml:id="stk0" contextRef="#ctx0" brushRef="#br0">105 5755 425 0,'0'0'246'7,"0"0"-108"0,0 0-27-1,0 0-15 2,0 0-25 0,0 0-9 0,0 0-13-2,0 0-23 2,0 0-4 0,0 0 9 0,0 0 9-2,0 0-1 2,0 0-6 0,0 0-4 0,0 0-7-2,0 0-3 3,0 0-4-2,0 0-2 2,0 0-5-4,0 2-2 3,-3 13 0 0,1 2-5 0,0-4 1-2,-1-1-1 3,3-3 1-2,0-4-2 1,0-2 1-2,0-1 1 2,0-2-2 0,0 0 0 0,0 0 3-2,0 0 0 2,0 0 4 0,0 0 2 0,0 0 5-2,0 0 0 3,0 0-5-2,0 0 8 1,0 0-3-2,0 0 4 3,10 0-14-2,14 0 8 1,-2 0-3-2,-2 0 0 2,9 0 1 0,-1 0-3 0,2 0 1-2,-2 0 0 2,1 0 0 0,-1 0 2 0,5 0 0-2,-7-2 0 4,7-1 0-3,-1 1-2 0,7 2 6-1,2 0-2 5,-5 0-3-5,8 0-2 2,2 0-2-3,0-3 6 3,-1 3-6 1,5 0 0-1,-4 0 1-1,-1 0-4 1,4 0 0 1,-2 0-1-3,-4 0 0 0,-1 0-1 2,0 0 1 0,-1 0 0 0,-8 0 2-2,0 0-1 2,-5 5 1 1,-1-2 1 0,-5-1 1-3,-7 1-3 0,1-3 1 3,0 3-2 0,-5-3 0-4,1 0-1 3,-8 0 1-2,1 0-1 3,-1 0 0-4,-4 0 0 3,0 0 0 0,0 0-2 0,0 0 2-1,0 0-2 1,0 0 2 0,0 0-1 1,0 0 1-3,0 0-4 5,0 0 1-7,0 0-3 3,-4 0-4-1,-31 0 8 4,-19 0 2-1,-7 0 0 5,-14 0 1-13,-14 0 1 3,-11 0-1 4,-1-3 0 3,1 3 0-3,3 0 0-3,13 0-1 2,8 0 1 1,13 0-1-1,6 0 0 1,12 0 0 0,2 0 1-1,6 3 1-1,14 1-2 2,3-4 0-1,7 0 0 2,6 0 0-4,1 0-3 4,3 0 3-2,3 0-1 2,0 0-4-4,0 0 5 6,0 0-1-4,0 0 0 1,0 0 1-1,0 0 0-1,0 0 1 2,0 0 0-1,0 0 1 0,0 0-1 0,0 0 2 1,23 0-2 1,31 0 2-3,21 0-3 4,27 0 0-3,18 0 0 0,10 0 0-2,1 0-1 6,-11 0 2-5,-16 11-2 2,-19-2 4-3,-17-1-1 4,-26 1 1-1,-15-9-1 0,-11 4-1-3,-9-4 1 4,-7 0-1-2,0 0 0 4,0 0 1-5,-11 0-2 3,-62 0 1-2,-35 0 18 2,-33 0 9-7,-4 0-6 8,4 0 0-3,17 4-10 1,19-2 0 0,26 1-7 1,18-1 0-3,25 1-3 1,12-3-1-2,20 0-2 6,4 0-4-2,0 0-6-4,7 0-27 2,43 0-19 0,15 9-83 1,-26-1-103 0,-3 4-113-3</inkml:trace>
    </iact:actionData>
  </iact:action>
  <iact:action type="add" startTime="4726">
    <iact:property name="dataType"/>
    <iact:actionData xml:id="d1">
      <inkml:trace xmlns:inkml="http://www.w3.org/2003/InkML" xml:id="stk1" contextRef="#ctx0" brushRef="#br0">3237 5718 453 0,'0'0'189'6,"0"0"-27"2,0 0-2 0,0 0-52-2,0 0-24 2,0 0-17 0,0 0-11-2,3-3-2 2,-3 3 9 1,0 0-9-2,0 12-4 1,0 13-37-2,0 6 2 2,0 2-1 0,0 5-6-2,0-2 2 2,0-2-2 0,0-3-2 0,0-7-1 0,0-4 3-2,0-6-2 2,0-1-2 0,0-3-2 0,0 4 1-2,0 3 3 2,0-1-4 0,0 4 9 2,0 1 0-5,0-8-1 3,0-5 0 1,0-1 3-3,0-5-4 0,0 3 1 27,0-5 1-32,0 0-3-1,0 0 1 0,0 0 4 4,0 0-2 6,0 0 2-1,7 0 0-5,12 0-8 4,6 0-2 0,4 0 0-1,1 0 1 0,4 0 4 1,0 0 1 2,0 0 2-5,2 0 6 3,0 0 5-1,5 0-3 2,2 0-4-2,-2 0-3-2,2 0-3 4,7 0-1 1,-4 0-6 0,8 0 6-7,-4 0-8 4,8 0 5 1,2 0-2 2,-1 3 4-3,-1 4 0-2,-1-7 2 3,-2 2-2 2,0 1-4-5,-10-3 0 3,4 6 1-1,-2-6-2 0,-3 0 0 0,9 0 0 1,-8 0-2 1,4 0-1-3,-3 0 1 0,-5 0-2 2,-1 0 2 1,-3 0 0-2,-1 0 1 0,-4 0-1 1,0 0 1 0,0 0-1-1,-1 0 1 0,1 0 0 1,-3-6-1-1,8 3 1 1,-1-3-1-2,3 3 2 3,-3-2-2-1,0 5 3 0,5-3 1-2,0 3-1 1,1 0 2 3,-2 0-2-3,1 0 1-1,-1 0-2 2,5 0 1 0,-1 0-2 0,-1 0 1-3,2 0-1 4,-1 0-1-1,2 0 1 0,1 0 0-3,-4 0 0 4,2-5-1-1,4 1 1 0,-5-1 0-3,-1 2 0 3,-2 3 0 0,-8 0 0 1,3-2 0-3,-5 2 2 1,-1-4-2 3,1-2 0-4,2 6-1 1,-7-1 1 1,5 1 0-1,-11-4-1-1,-1 4 0 2,-5 0 2 0,-5 0-2 0,-5 0 0 2,1 0 0-5,-5 0 1 2,0 0-1 3,0 0 0-2,0 0 0-1,0 0 0-1,0 0 1 2,0 0-2 0,0 0 1 0,0 0-1-3,0 0 1 5,0-2-1-2,0-4-1-1,0-14-1 1,0-16 3-3,0-14 0 4,0-16 0-3,0 2 0 2,0 2 0 1,0 10-1 0,0 11 0-4,0 21-14 2,0 15-15 0,0 5-29 1,0 0-47-2,5 17-62 3,-2 5-132-1,5 9-182-1</inkml:trace>
    </iact:actionData>
  </iact:action>
  <iact:action type="add" startTime="9670">
    <iact:property name="dataType"/>
    <iact:actionData xml:id="d2">
      <inkml:trace xmlns:inkml="http://www.w3.org/2003/InkML" xml:id="stk2" contextRef="#ctx0" brushRef="#br0">8250 6006 356 0,'0'0'235'6,"0"0"-113"2,0 0 17 0,0 0-15-2,0 0-21 2,0 0-20 0,0 0-16 0,0 0-6-2,0-15 13 2,0 15 0 0,0 8-14 1,0 23-34-3,0 3-7 2,0 2-1 0,0-1-9 0,0-8 0-2,0-1-1 2,0-8-6 0,0-5 1-1,0-5-1 0,0-5 0 0,0 3-2 2,0-6 0-2,0 0 1-1,0 2 0 2,0-2 6 0,0 0 0 0,0 0 4-2,0 0-1 2,0 0 3 0,0 3-3 0,13-3-6 0,7 3 3-2,0-3 2 2,1 0 2 1,3 2 5-4,2 2 2 3,3 1 2 0,-1 0-4 0,2-2-3 0,1 2 3-2,2-2 3 5,2 1-2-5,3 2-2-1,2-4-1 4,4 2 2 3,-1-1-2-2,1-1-2-9,1 0-4 6,0-2 2 1,-2 0 1 1,2 0-3-5,-2 0-2 6,1 0-1 0,-4 0-2-6,1 0 4 3,-2 0-1 1,2 0-2 0,4 0 3 5,0 0 3-7,-2 0-4-3,4 0 4 6,-1 0-5 0,5 0 1-5,-6 0-2 4,-3 0-1 2,0 0-3 0,-2 0 3-9,4 0-1 8,-7 0 1 2,4 0-1-6,-6 0 0 0,1 0 5 4,-4 0-1 1,-2 0 0-4,-2 0-2 0,2 0-4 2,7 0 0 3,-1 0 0-2,4 0 0-6,4 0 0 4,-1 0 0 2,7-2 0 0,-7-3 0-3,2-1 0 3,3-4 0-5,0 2 0 5,-3 0 0-3,-2-3 0 2,-2 3 0 1,-2 2 0-1,-1 1 0-4,-2-1 0 5,0 3 0-1,-1 0 0 0,4 3 0-2,-1 0 0 2,-2 0 0 0,3-3 0 0,-1 3 0-1,-2 0 0 0,3 0 0 3,-3 0 0-4,1 0 0 0,2 0 0 2,-6 0 0 1,5 0 0-2,-5 0 0-1,8 0 0 2,1 0 0 1,1 0 0-1,5 0 0-3,-2 0 0 4,-2 0 0-2,-4 0 0 2,-2 0 0-4,3 0 0 9,-5 0 0-8,3 0 0 0,-1 0 0-2,-2 0 0 4,5 0 0 0,2 0 0 0,1 0 0-3,2 0 0 6,-2 0 0-2,-1 0 0-4,-7 0 0 1,5 0 0 3,-6-4 0-2,-4 4 0 2,0 0 0-4,-4 0 0 4,5 0 0 0,-4 0 0-3,5 0 0 0,1 0 0 2,-7 0 0 1,6-4 0 2,1 1 0-7,-4 3 0 4,4-3 0-3,2 3 0 4,-3-7 0-3,2 7 0 2,-3-1 0 1,-3 1 0-2,3-4 0-2,4 2 0 4,2 0 0 4,-4-7 0-1,6 3 0-11,0-2 0 4,1 3 0 1,4-2 0 3,-2 2 0-4,2 0 0 3,1 1 0 6,4 2 0-7,-5 2 0-3,-2 0 0 1,1 0 0 4,1 0 0-1,-5 0 0-1,4 0 0 3,1 0 0-6,-2-4 0 5,-2 3 0 2,-2 1 0-5,-6-4 0-1,-2 2 0 4,-1 2 0-5,-1 0 0 5,-1 0 0-2,-5 0 0 2,-4 0 0-3,-5 0 0 1,1 0 0 2,1 0 0-2,-3 0 0 1,0 0 0-1,-3 0 0 0,-6 0 0 2,-1 0 0-4,1 0 0 3,-4 0 0 0,0 0 0 1,0 0 0-4,0 0 0 3,0 0 0 0,0 0 0 1,0 0 0-4,0-15 0 3,0-7 0 1,0-16 0-1,0-6 0-3,0 0 0 4,0 4 0-1,0 5 0 0,0 3 0-1,0 17 0-1,0 8 0 3,0 7 0-1,0 0 0-3,0 0-27 3,0 0-61 0,0 32-38 1,0 17-111-3,0-24-76 2,0-2-454 1</inkml:trace>
    </iact:actionData>
  </iact:action>
  <iact:action type="add" startTime="15620">
    <iact:property name="dataType"/>
    <iact:actionData xml:id="d3">
      <inkml:trace xmlns:inkml="http://www.w3.org/2003/InkML" xml:id="stk3" contextRef="#ctx0" brushRef="#br0">1941 8827 414 0,'0'0'286'4,"0"0"-152"4,0 0 6-2,0 0-23 2,0 0-14 0,0 0 2-2,0 0 17 2,0 0-35 0,164 0-12 0,-116 0-9-2,9 0 2 2,9 0-24 0,14-3 1 0,14-9-18 1,21 1 5-4,12-3-2 3,12 4-3 2,3 0 0-4,-1 5 0 1,-8 5 1 0,-2 0-10 6,-2 0-5-2,-7 0-1-10,-15 0-12 4,-7-6 0 6,-13-2 0-5,-20-4 0 1,-7-2 0-1,-13 3 0 5,-14 3 0-2,-10 4 0-3,-13 3 0-2,-5-1 0 4,-5 2 0 0,0 0 0-1,0 0 0 1,-42 0 0 0,-54 0 0-3,-47 15 0 3,-40 0 0 0,-30-1 0 1,-12-1 0-3,5-4 0 3,15 6 0-2,20-5 0 2,26 2 0-2,22-7 0-2,23-2 0 4,18-3 0-2,18 3 0 0,29 3 0 1,14-1 0 0,22 1 0-1,10-4 0 1,3 3 0-2,16-5 0 4,62 0-4-3,41 0 1-2,39 7-2 4,33 3 5-1,24 7-4 0,2 0 4 4,-10 4 0-7,-30-2 6 1,-35-2 4 2,-13 1-10-4,-24-8 0 5,-21-3 0-1,-22-4 0 1,-24 1 0-2,-19-4 0-2,-19 3 0 5,0 0 0 0,-19 3 0-1,-74-1 0-6,-39 1 0 4,-46-6 0 0,-15 0 0 4,16 0 0-3,22 0 0-5,22-11 0 5,33-5 0-2,36 9 0 3,26-2 0 1,22 0 0-1,16 4 0-3,0 5-69-2,32 0-90 5,6 0-151-1,2 3-256-2</inkml:trace>
    </iact:actionData>
  </iact:action>
  <iact:action type="add" startTime="19345">
    <iact:property name="dataType"/>
    <iact:actionData xml:id="d4">
      <inkml:trace xmlns:inkml="http://www.w3.org/2003/InkML" xml:id="stk4" contextRef="#ctx0" brushRef="#br0">11571 8458 216 0,'0'0'210'5,"0"0"-85"3,0 0 50 0,0 0-73 0,0 0-19-2,0 0 3 3,0 0-21-2,89 0-20 1,-68 0-1-2,3 0 10 2,1 0-12 0,3 0-7 0,1 0-8-2,2 0 1 2,1 0-15 0,-1-4-1 1,-4-5-2-4,2-6-1 3,-7 2-1 0,-3-7-5 0,-5 0 0-2,2-9-1 3,-3-3-3-2,-5-8 3 2,-5-10-4-4,-3-4 3 4,0-3-1 0,0-1 0 0,0 2-1-5,0 1 1 5,0 3 0-2,0 0 0 2,-3 3 0-4,-3-3 1 4,6 5-1-2,0-3-1 2,0-1 1-1,0 0 0-3,0-2 0 6,0 5 0-7,0 3-1 3,0 7 2 2,0 8 0-2,0 11-1 2,0 7 0-4,0 7 0 4,0 0 0-2,0-1 0 1,0 3 0-3,0 0 0 3,0 3 0 0,0 0 3 1,0 0-3-3,0 12 3 2,-18 27-1 0,-8 6 0 0,2 0 2 0,6-1-1-2,4-9 3 6,7-9-3-8,-1-13 1 2,8-5-3 2,0-4 1 0,0-4 0 0,0 0-4-2,0 0 2 3,19-20-1-2,22-17 0 3,-4-5 0-6,-3 2 1 5,-1 9 0-1,-10 13 3 1,-2 11-2-4,-3 7 0 2,0 0 2 1,-1 15-3 0,-7 15 0-2,1-6 0 2,-6-9-1 1,-5-6 0-3,0-6-1 0,0 0-10 2,0-3-58 0,0 0-40 1,0 0-68-4,0-9-196 4,0-12-97-1</inkml:trace>
    </iact:actionData>
  </iact:action>
  <iact:action type="add" startTime="20141">
    <iact:property name="dataType"/>
    <iact:actionData xml:id="d5">
      <inkml:trace xmlns:inkml="http://www.w3.org/2003/InkML" xml:id="stk5" contextRef="#ctx0" brushRef="#br0">12232 6800 498 0,'0'0'123'5,"0"0"-13"4,0 0-16-4,0 0-46 3,0 0-20 0,0 0 35 0,0 0-12-2,-86-17-7 2,43 17-6 0,-1 0-5 0,3 26 2-2,5 8-3 2,4 5-6 0,9 3-2 0,7 0-1-2,10-5-1 2,6-10-3 0,0 0-8 0,0-11 0-2,18-2 0 4,21-6 0-4,10-5-8 3,2-3-1-4,0 0-2 5,-8 0 2-4,-7-28-2 2,-8-9 0 0,-12-7 0-1,-3-10-6 1,-13-4 4 0,0 4 1-2,0 7-3 2,0 15 3 0,-3 13 1 0,-7 9-1-2,7 9 2 2,2 1 3 0,1 0-3 0,0 0 3-3,0 0 10 5,0 0 41-3,0 0 14 2,24 0-10-5,12 5-45 5,8 8 5-1,4-1 2 0,-2 5-13-3,1-6-2 4,-7 0-6 0,-7-1-1-1,-12-7-1 0,-14-3-36-3,-7 0-107 3,0 0-171 0</inkml:trace>
    </iact:actionData>
  </iact:action>
  <iact:action type="add" startTime="21648">
    <iact:property name="dataType"/>
    <iact:actionData xml:id="d6">
      <inkml:trace xmlns:inkml="http://www.w3.org/2003/InkML" xml:id="stk6" contextRef="#ctx0" brushRef="#br0">15215 7961 659 0,'0'0'113'6,"0"0"29"0,0 0-6 2,0 0-36 0,0 0-15 0,0 0-16-1,0 0-4 0,43-76-24 2,-40 38 6-2,4-14-18-1,-2-10-9 2,6-13-10 0,1-10-4 0,-3-3-4-2,1-1 1 2,-3 8-1 0,-4 10-2 0,-3 13 0 0,0 6 1 1,0 13-1-3,0 8 1 4,0 9-1-6,0 8-1 4,0 6 1 0,0 1 1 0,0 7-1-3,0 0 4 4,-16 0 1-1,-7 3-1-1,2 23 0-1,0 2-2 3,2 4 1-1,3-2 1 0,-4 4 2-3,7 0-1 4,5-9-2-1,0-6-1-1,8-10 4 0,0-5-5 3,0-4 1-4,0 0-2 2,4-17-4-2,28-20 0 2,0-8 4 0,-2-1-1 0,5 7 1-2,-3 8 0 1,-5 9 0 3,-3 10 1-3,-4 7-1-2,-4 5 1 3,-2 0 3 1,1 5-1 0,-1 27 0-4,-1 5 0 2,-4-2 8 2,0-6-4-1,-2-7-4-2,-4-9-3 3,0-6-11-2,4-7-25 3,-1 0-48-7,-2-17-47 6,5-23-39-1,-9 16-103 0,0 0-317-3</inkml:trace>
    </iact:actionData>
  </iact:action>
  <iact:action type="add" startTime="22293">
    <iact:property name="dataType"/>
    <iact:actionData xml:id="d7">
      <inkml:trace xmlns:inkml="http://www.w3.org/2003/InkML" xml:id="stk7" contextRef="#ctx0" brushRef="#br0">15534 6606 519 0,'0'0'134'6,"0"0"34"2,0 0-32-1,0 0-27-1,0 0-23 2,0 0-30 0,0 0-10 0,-176-3-11-2,134 28-4 2,7 4-2 0,6-1-6 0,5-3-9-2,8 1 3 3,9-10 5-2,7 1-5 1,0-5 1-2,7-4 10 2,33-2-18 0,4-5-7-2,-4-1-2 2,-3 0-1 0,-4 0 0 1,-10-20-1-2,-2-7 1-1,-14-3-1 2,-1-1-1 0,-6-2 2 0,0 4-2-2,0 4 1 2,0 10 1 0,0 5-2 0,0 6 2-2,0 4-2 4,0 0 2-4,0 0 2 2,0 0-1-2,0 0-1 2,0 0 1 0,0 0 3 0,0 0 5-2,0 0 28 2,0 0 22 1,14 0 1-2,18 0-17-1,9 9-3 4,-1 6-3-2,4-5-18-2,-1 2-9 2,2-10-1 1,-9-2-6-3,1 0-3 3,-1 0-1-4,-13 0-3 5,-6 0-32-4,-11-7-71 2,-6-5-66-2,0 4-127 1,0 4-601 2</inkml:trace>
    </iact:actionData>
  </iact:action>
  <iact:action type="add" startTime="23726">
    <iact:property name="dataType"/>
    <iact:actionData xml:id="d8">
      <inkml:trace xmlns:inkml="http://www.w3.org/2003/InkML" xml:id="stk8" contextRef="#ctx0" brushRef="#br0">23768 7945 588 0,'0'0'177'4,"0"0"-28"4,0 0-58 0,0 0-41 0,0 0-17-1,0 0-14 1,0 13-8-1,0-43 18 1,0-10 48 0,0-6-45-2,0-1 23 3,0-9-12-4,5-8-11 3,5-13-12 1,0-7-5-2,-4-3-2 1,4 9-6-2,-7 10-4 4,0 18 2-3,-2 15-4 2,-1 15-1-4,0 13 1 5,0 4 0-4,0 0 1 0,0 3-2 2,0 0 8-1,0 0 19 1,-7 3-8 1,-22 24-8-3,-3 11-2 2,0 1-8 2,3-3 0-5,0-3 0 2,10-13-1 0,2-6 0 2,13-11 1-2,4-3-1 0,0 0-4 1,0-3 4 0,0-32-4 0,24-11 4-2,10-6 0 4,-1 8 0-4,0 7 0 4,-2 17-1-6,-5 5 1 4,-6 15 1 0,0 0 2-3,1 0-3 5,-5 28 3-3,4 13-1 2,-4 6-3-2,-5-9 2-2,0-12-2 3,-4-8 0 1,-7-6 0-4,0-8-21 4,3-4-49-2,-3 0-65 1,0 0-76 2,0-17-232-6</inkml:trace>
    </iact:actionData>
  </iact:action>
  <iact:action type="add" startTime="24319">
    <iact:property name="dataType"/>
    <iact:actionData xml:id="d9">
      <inkml:trace xmlns:inkml="http://www.w3.org/2003/InkML" xml:id="stk9" contextRef="#ctx0" brushRef="#br0">23934 6828 579 0,'0'0'129'6,"0"0"-57"-1,0 0 28 4,0 0-10-2,0 0-20 1,0 0-17-2,-122-19-20 2,78 19-8 0,-5 0 1 0,9 11 2-1,0 17 5 0,8 2-7 3,12-1 1-4,7-4-6 0,10-11-1 2,3-2 1 0,0-11-5 0,28-1-8-2,18 0-8 2,5 0 5 0,1 0-5 0,-7-10 0-2,-6-12 0 7,-11-4-1-10,-5-10 1 3,-10-1-3 4,-10-4 3-2,-3 1-3-2,0 8 0 1,0 7 3 2,0 12-2-2,-10 1 2 2,1 10 1-4,-1 2 0 2,8-3 0 1,-6 3-1 1,8 0 5-4,0 0 16 4,0 0 27-1,0 0 9-1,0 0-7 1,0 0 6-2,24 0-28 4,13 3-9-4,2 2 6 2,11-2-8-1,1-3 0 0,-2 0-11 2,-2 0-1-3,-11 0-5 3,-11 0 1-2,-6 0-1 3,-11 0-44-6,-8 0-89 3,0 0-126 1,0 0-431 1</inkml:trace>
    </iact:actionData>
  </iact:action>
  <iact:action type="add" startTime="25844">
    <iact:property name="dataType"/>
    <iact:actionData xml:id="d10">
      <inkml:trace xmlns:inkml="http://www.w3.org/2003/InkML" xml:id="stk10" contextRef="#ctx0" brushRef="#br0">28227 7992 423 0,'0'0'362'6,"0"0"-247"3,0 0 21-2,0 0-49 0,0 0-14 0,0 0-32 1,6-128-1 0,4 71-10-2,-6-14-5 2,7-1-9 0,-6-5-8 0,6 7 2-2,-10 3-2 3,2 7 3-2,6 4-4 2,-9 6-2-3,0 6-4 1,0 9-1 1,0 6 3 0,0 12-3-2,0 7-1 2,0 4 1 1,0 2 1-2,0 4 0-1,0 0 0 2,0 0 0 0,0 0 3 0,0 0 14-2,0 0-1 2,0 0-9 0,-12 10-5 0,-3 7 4-1,2 0-6 1,-1 0 3-1,4-1-3 1,-3-1-1-2,1-2 0 2,3 0 0 0,-2-6 1 0,4-1 0-2,-1-6-1 2,3 0-1 1,0 0-1-2,5 0-3-1,0-13 3 2,0-24-1 0,0-8 0 0,18-6-2-2,5 5 1 4,0 13 2-3,-3 11 2 0,-2 12 0 0,-7 10 0 2,1 0 9-2,4 12 8 3,-3 27-6-6,-2 9 9 4,1 3 1 0,-8-4-7 0,8-9-9-3,-11-16-4 4,2-11-1-1,5-8-1 0,-7-3-24 0,11-6-77-3,4-32-51 4,-5-19-22-1,-5 28-147-1,1 1-258 1</inkml:trace>
    </iact:actionData>
  </iact:action>
  <iact:action type="add" startTime="26504">
    <iact:property name="dataType"/>
    <iact:actionData xml:id="d11">
      <inkml:trace xmlns:inkml="http://www.w3.org/2003/InkML" xml:id="stk11" contextRef="#ctx0" brushRef="#br0">28504 6665 412 0,'0'0'150'6,"0"0"19"2,0 0-40 0,0 0-31-2,0 0-24 4,0 0-27-4,-157-37-14 5,114 37-10-7,2 0 1 3,1 0 7 1,4 13 1 0,2 14-1-2,7 2-1 2,11-1-3 1,8-1-6-2,8-1-2-1,0-4 2 2,0-2-3 0,24-3-6 0,16-3 9-2,4-3-8 2,4-8-7 0,-2-3-4 0,-4 0-1-2,-10-3 0 5,4-27-1-5,-7-9 0 4,-13-7-1-6,0 1 1 5,-4 6 0-2,-8 2-1 2,-4 12 0-4,0 5-1 3,0 8 2 1,0 7 0-3,0 5-1 0,0 0 1 2,-3 0 4 0,-6 0 1 0,2 0 3-2,3 0 4 3,4 0 11-2,0 4 28 2,0 4 7-3,0 2-5 3,11 2 0-2,24-1-10 2,7 0-12-5,6-3-7 5,4-3-13-1,-3 5 1-1,-14-7-11 0,-7 1 0 0,-11 1-2 2,-7-5-16 0,-10 0-93-5,0 0-81 4,0 0-140 0</inkml:trace>
    </iact:actionData>
  </iact:action>
  <iact:action type="add" startTime="34020">
    <iact:property name="dataType"/>
    <iact:actionData xml:id="d12">
      <inkml:trace xmlns:inkml="http://www.w3.org/2003/InkML" xml:id="stk12" contextRef="#ctx0" brushRef="#br0">21042 11564 467 0,'0'0'255'7,"0"0"-114"1,0 0 24-2,0 0-64 2,0 0-7 0,0 0-7 0,0 0-15-2,0 0-5 1,0 0-25 2,3 34-11-1,-3-3-15-2,0 2 1 2,0-5-5 0,0 0-4-1,0-2 7-1,0-13-3 2,0-7-1 0,0-2 8 0,0-4-1 0,0 0-8-1,0 0-5 2,0 0 1-3,0 0 2 4,0 0 0-6,0 0 7 4,7 3 2 0,6-2-11-2,3 3 0 2,-2-1-1 0,4-1-1 0,5 1 2-2,3 1 3 2,2-3 3 0,4 6-1 0,-8-5 4-2,7 3 2 2,-2-2-3 0,4 0-6 2,2 1 4-4,-2-4 0 1,9 0 1 4,2 0-3-7,2 0 1 3,-1 0-2 1,1 0 3 0,-2 0 3 0,-1 0-4 1,-5 3 1-4,-2-3-5 3,3 4 3 1,-1-1-7-4,-2 0 2 4,8 0-5-3,-4 1 4 2,-1 1-4-1,-1-3 3 1,-7 4 1-1,2-2-2 2,0-2 1-3,-2-2-2 2,1 0-1 1,-8 0 1-2,1 0-1-1,-5 0 4 2,-1 0-4 0,1 0 1 0,-2 0-1-2,5 0 0 2,-3 0-1 0,6 0 1 1,-2 0 1-4,-4-2 1 2,3-2-2 2,-4-2 0 0,-2 4 1-4,-2-3 0 2,5-2-1 2,-4 1 0-2,0 2-1 0,1-3 3 1,-1 1-2 2,0 4 0-5,-4-3 1 1,-4 2-1 3,1-2 0-2,-6-2 1 2,0 5-1-4,1-1 0 3,5-1 0 0,-8 4 0 1,2-1 1-3,2 1-1 4,-5 0 1-4,0 0 1 1,0 0-2 0,0 0 0 0,3 0-2 2,5 0 2-2,4 0 0 0,8 0-2 1,1 0 0 2,-6 0-2-4,1 0 2-1,-3 0-2 4,-5 0 3 0,-5 0-1-2,-2 0 0-2,-1 0-1 3,0 0 3 0,0 0 1 2,0 0-1-6,0 0-1 4,0 0-2 1,0-3 0-2,0-11 0-1,0-18 1 3,0-10 1-1,0-13 2 0,0-5 0 0,0 3 0-2,0 7 0 4,0 8-1-4,0 17-2 0,0 8 2 2,0 8-2-1,0 9 0 2,0 0 2-4,0 0-64 4,0 0-34-2,0 0-47 3,-1 6-15-6,1 5-70 4,0 6-407 1</inkml:trace>
    </iact:actionData>
  </iact:action>
  <iact:action type="add" startTime="35813">
    <iact:property name="dataType"/>
    <iact:actionData xml:id="d13">
      <inkml:trace xmlns:inkml="http://www.w3.org/2003/InkML" xml:id="stk13" contextRef="#ctx0" brushRef="#br0">22193 9380 303 0,'0'0'286'6,"0"0"-135"2,0 0 25-1,0 0-56-1,0 0-12 2,0 0-3 0,0 0-6 0,3-25-18-2,-3 25-19 3,1 0-21-2,-1 0 0 2,0 0 6-4,0 0-6 3,0 0 5 0,0 12 6 0,0 21-27-2,0 8-16 2,0 8 6 0,0 1 0 0,-4 4 8 0,-6 7-6 0,-3 7 4 1,-1 0-9-3,4-6 0 2,-3-15 0-2,5-13-8 3,5-18-3-1,-3-7 0-4,2-6 0 5,4-3-1-1,0 4 1 1,0-4-1-4,0 0 0 2,0 0 0 1,0 0-1 0,0 0-2-1,0 0 0 1,0 0-2 0,0 0 1 0,0-7-2-1,0-40-9 0,0-27 14 2,14-21 1-3,6-12 0 1,-1 3-3 1,-7 3 2 0,4 12-3 0,-3 15 2-3,-6 15 1 4,0 25 0-2,-2 18-1 3,-5 10-2-5,0 6 4 2,0 0 1 2,0 0-1-2,0 0 1 0,0 0 2 0,0 2 1 1,0 30-1 0,0 15 7 0,-16 12-3-2,3 7-2 4,0 3-2-4,0 5 1 0,5-2-2 3,-2-2 3-1,-3-5-3 0,7-7 3-2,-1 3-2 3,3-9-2-2,-5 0 1 3,8-10-1-6,-2-9 2 5,3-2-3-2,-3-6 4 2,-2-6-3-4,5-6 1 3,0-9 0-1,0 0-2 2,0-4-1-1,0 0 0-2,0 0-1 3,0 0-1-2,0 0 2-1,0 0-5 2,0-15 0 0,0-21 1 1,21-9 5-4,-4-5 0 4,-2 3 0-2,1 4 0 1,-3 7-1-3,1 4 0 4,2 10 2-1,-3 5 0-1,3 4 0 0,-1 0-1 1,2 4 0 0,-1 1 0 0,0 3 3-1,-5 2-3 0,5 3 2 1,-3 0 0 0,2 0-2-2,1 0 4 2,0 6-3 0,-2 11 1 0,2 7-2-2,-4 6 1 1,-1 6-1 2,-8 5 0 2,-1 6 0-8,-2-7 1 6,0 1 0-2,0-11 0 0,0-8 1 1,0-10-2-1,0-7 3 1,0-5-2-1,0 0-1 1,0 0 0-2,0 0-2 2,0 0 0 1,0 0-1-3,0 0-5 1,0 0-8 1,0 0-4 0,0 0-15-2,0 0-31 4,0 0-43-3,0-8-31 2,0-3-69-4,0 0-132 3</inkml:trace>
    </iact:actionData>
  </iact:action>
  <iact:action type="add" startTime="38988">
    <iact:property name="dataType"/>
    <iact:actionData xml:id="d14">
      <inkml:trace xmlns:inkml="http://www.w3.org/2003/InkML" xml:id="stk14" contextRef="#ctx0" brushRef="#br0">25128 11497 361 0,'0'0'311'4,"0"0"-122"4,0 0 8 0,0 0-83 0,0 0-27-2,0 0-18 2,0 0-10 0,0 5-13 1,0 14-11-2,0 4-10-1,0 1-5 2,0-4-5 0,0 0 9-2,0-3 2 2,0 0-11 0,0-5 5 0,0-1-6-1,0-5-2 0,0-1-6 5,0-2 2-8,0-3-5 2,20 3 6 2,9-1-6 0,5-2-2 0,6 0 4-2,1 0 6 2,10 0 9 0,1 0 0 3,0 0 5-7,12 0-12 6,-2 0 4-4,5 0-4 3,4 0-4-4,1 0 6 4,2 0 2-1,9 0-2-1,1 6-5 0,1 3-2 0,4-1 5 3,-1 1-3-4,-12-2-6 1,-8 1-1 0,-2-6 5 2,-8 3-7-2,8-3 0-1,-1 2-1 2,2-2 2 0,-2 5 0 0,-1 1-1-3,-4-2 3 4,4 2-2-1,-10-3-2 0,-6 2 0-2,-5-2 0 2,-4 0 0 0,2-5-2 0,-1 0 2-1,1 0-1 0,-5 3 0 1,3-3 1 0,-5 2 0-2,-4 1 0 1,1-3 0 1,-1 0 0 0,2 0 0-2,-3 0 0 2,7 0-1 0,-4 0 1 1,-1 0 2-3,-1 0-2 2,-3 0 2-1,1 0-4 2,1 0 4-4,1 0 0 3,1 0-2 1,-1 0-2-1,-1 0 2-1,-1 0 0-1,-5 0 0 4,0 0 0-3,-5 0 0 0,2 0 0 0,-1 0 0 1,-5 0 2 0,2 0-2-2,-4 0 0 1,-1 0-2 2,-3 0 2 0,0 0 0-4,-3 0 2 3,-1 0-2 0,-1 0 0 0,0 0 2-2,-3 0-2 2,3 0-1 0,4 0-1 0,0 0 0-1,6 0 1 0,-1 0-1 2,-3 0-3-3,-2 0 5 1,2 0 2 0,-2 0-1 2,4 0 1-1,-6 0-3-3,-1 0 1 4,-4 0 0-2,3 0 0 2,-3 0 0-4,0 0 0 4,0 0-2-2,0 0 1 1,0 0 2-1,0 0-2 0,0 0 1 3,0 0-1-4,0 0 0 1,0 0 1 1,0 0-3 2,0 0-1-5,0 0-3 1,0-18-7 3,0-8-9 0,0-12 18-2,0 3 4-1,0 6-9 3,0 4-44-2,0-9-49 1,0-8-25-3,0-17-34 4,0-5-27-1,0 41-11 2,0 16-249-6</inkml:trace>
    </iact:actionData>
  </iact:action>
  <iact:action type="add" startTime="40429">
    <iact:property name="dataType"/>
    <iact:actionData xml:id="d15">
      <inkml:trace xmlns:inkml="http://www.w3.org/2003/InkML" xml:id="stk15" contextRef="#ctx0" brushRef="#br0">27143 9265 582 0,'0'0'230'3,"0"0"-10"5,0 0-87 0,0 0-48 0,0 0 9 0,0 0-28-2,0 0-12 4,-18 0-1-4,-21 6 1 0,-14 8-9 2,1-1-3 0,-11 5-4 0,-3-5-13-2,-1 0-10 2,-1-5 0 1,-5-3-7-1,1-1-7-3,-1-4 1 3,1 0 1 2,4 0-3-4,-2 0 0 1,14 0 1 0,5 1-1 3,15 6 0-3,8-2 0 0,8 0 0 0,11-2 1 3,2 1-1-4,5-2 2 0,-1 3-1 2,-1-2 5-1,4 0-3 2,-4 8 6-3,4 12 0 3,0 12 12-2,0 9-19 1,0 6 0-3,0 4 1 3,0 4-3 1,8 2 4-2,-5 2 2-1,2-1 2 3,-1-4-1-2,2-10 5 1,1-8-5-2,-4-5 0 3,0-8-2-2,-2-4-3 1,-1-7 0-2,0-11 2 2,6 0 1 1,-6-4-2-2,3 0 9-1,-3 0-8 2,3 0-3 0,-2 0-1 0,12 0 0-2,11 0 0 2,9 0 1 0,8 0 1 0,5 0-1-2,2 0-1 2,1 0 0 0,6 0 1 0,2 0 0-1,2 2-1 0,2 5 1 3,-2 1 0-3,1-3 0-1,-4-1 0 2,-11-3-1 0,-1-1 2 0,-4 0-4-3,0 0 3 4,-10 0-2-1,-4 0 2 0,-9 0-3-2,-6 0 2 1,-6 0 0 1,-5 0 0-2,5 0 1 2,-5 0-1 0,0 0 0 0,3 0 0 0,-3 0 0 0,0 0 1-2,0 0-1 3,0 0 0-4,0 0-1 3,4 0 0 0,9 0 1 0,3 0 0 0,7 0-2-2,-10 0 2 3,-1 0 1-1,-6 0-1 1,-6 0 0-5,0 0-2 4,0 0 2 1,0 0-3-2,0 0 2 0,0 0 0 1,0 0-6 0,0-25 5 0,0-22 2 0,0-15 0-2,0-5 1 4,0-14-1-6,-11 4 0 5,4 1 2-2,-4 9 0 1,-2 6-1-1,11 4 0 0,-4 13-1 1,6 9 0 0,0 15 0 1,-4 9-1-4,4 2 1 2,-3 7-2 1,3 2 2 0,-3 0-6-1,3 0-65 0,-3 0-62 2,-4 0-25-1,6 0-87 0,-2 22-674-2</inkml:trace>
    </iact:actionData>
  </iact:action>
  <iact:action type="add" startTime="42506">
    <iact:property name="dataType"/>
    <iact:actionData xml:id="d16">
      <inkml:trace xmlns:inkml="http://www.w3.org/2003/InkML" xml:id="stk16" contextRef="#ctx0" brushRef="#br0">14894 11296 279 0,'0'0'333'6,"0"0"-214"2,0 0 14-2,0 0-13 2,0 0-31 0,0 0-22 0,0 0 10-2,16 0-6 2,-16 0-4 0,0 0 2-1,0 0-5 0,-7 0-21 1,-29 0 6 0,-5 4-14 0,-7 5-8-2,1 5-8 2,-1-1-8 0,3 2-2 0,3 1 4-1,4 0 0 0,5 6-2 5,5 2 11-10,-1 1 4 6,10 7 2 1,8 1-4-2,5 6-5 2,6 3 3-4,0 0-12 4,0-2 1-1,33 1-3 0,4-3-1-2,3-4-4 1,1-7-3 2,1-7 0-2,-13-9 1 0,3-8-5 1,1-3 3-1,-3 0-2 0,1-22-3 2,4-24-1-2,-3-7 6 3,-5-6-3-2,-10 7 4-3,-2 5-1 2,-11 6 1 1,-4 2 0-2,0 3-1 1,0 0 0 2,-19 3 1-1,-10-1-1 0,-7 7 1-2,0 2 0 4,-3 10 0-4,-2 3 0-1,-2 7 1 3,1 3 2 1,-5 2-3-1,-2 0 1-2,1 0-1 3,5 10 6-2,5 17-1 3,3-2 0-6,8 8 8 5,6 5-2-2,5-1 0 2,12 7 2-4,4 3-2 2,0-3-5 2,3 8 1-1,29-5-1 0,17-5 3-2,11-3-7 5,8-4 0-5,4-12-1 0,-1-10-1 1,-4-13 0 0,-8 0-3 2,-6 0-2-4,-10-20 4 5,-2-17-5-3,-9-7 6 3,-8-4-4-6,-8-2 3 5,-13 2-5-1,-3-3 5 1,0 3 0 19,-10 6 1-28,-23 0 0 1,-8 5 0-1,-3 10 1 8,-3 4-1-4,2 6 1 5,1 9-1-1,1 8 0-2,-2 0 2 2,-3 0-3-1,3 5 4 2,2 17-2-3,9 8 2 4,-2 2-2-3,13 8-1 4,0 8 5-8,5 2 4 5,7 10-4-2,6-1 3 2,5-1-6-1,0-2 6 1,0-5-6 1,29-6 2-1,7-8-3 0,12-13 0-3,12-7-1 6,1-11 0-6,-1-6-1 1,3 0-2 2,-10-25 2 0,-8-20-3 0,2-11 2-2,-11-9-4 3,-11 1 6-1,-17 5-2 2,-8 2-4-7,0 4 5 4,-3 5 0 1,-27 2 0 1,-11 8 2-2,-2 11-2-1,-9 3 2 3,7 11-1-2,1 3 1-1,1 8-1 2,7 2 0 0,12 0-2 0,7 0 1-1,10 0 1 0,7 0 0 1,0 0 0 0,0 0 1-2,0 0-1 4,0 0 0-3,0 0 0 3,0 0 2-7,0 0-1 6,0 0 3-2,0 0 1 1,0 0-1-1,0 0 1 0,0 0-4 2,11 0 7-1,26 0-5 0,16 0-2-3,-2 2-1 3,1 2-1 1,12-4 1-4,-3 0 0 4,7 0 4-1,0 0 6 0,-3 0 3-3,-8 0-8 5,-8 0-5-3,-5-4 0 3,-7-1 0-6,-8 5 0 4,-13 0 0-1,-7 0 0 1,-6 0 0 0,-3 0 0-2,0-2 0 3,0 2 0-1,0 0 0-2,0 0 0 1,0 0 0 1,0 0 0 1,0 0 0-4,-12 0 0 4,-33 0 0-1,-18 0 0 1,-11 0 0-4,4 0 0 5,6 0 0-3,0 0 0 3,15 0 0-7,11 0 0 6,12-3 0-2,13 3 0 2,12 0 0-2,1-4 0-1,0 4 0 3,0 0 0-2,10 0 0 0,41 0 0 0,26 0 0 0,11 7 0 1,-2-2 0-2,-10 1 0 3,-22-6 0-1,-8 0 0 0,-25 0 0-3,-8 0 0 5,-12 0 0-3,-1 0 0 2,0 0 0-2,-11 0 0-1,-53 0 0 2,-25-18 0 0,-12-3 0-3,12 2 0 4,7 4 0-1,25 6 0 0,17 3 0-2,17 2 0 1,14 4 0 1,9 0 0 0,0 0 0-1,16 0 0 1,43 0-46 0,30 2-143 0,-42 0-86-3,-2 1-87 5</inkml:trace>
    </iact:actionData>
  </iact:action>
  <iact:action type="add" startTime="44651">
    <iact:property name="dataType"/>
    <iact:actionData xml:id="d17">
      <inkml:trace xmlns:inkml="http://www.w3.org/2003/InkML" xml:id="stk17" contextRef="#ctx0" brushRef="#br0">16885 10156 353 0,'0'0'227'5,"0"0"-53"3,0 0 7 0,0 0-62-2,0 0-32 2,0 0-26 0,0 0-24 0,-11 22-3-2,-20-13-6 2,-13 2 6 0,-8 12-11 0,-5 5 0-2,-2 6 2 3,2 7 0-2,1 4 2 2,8 4 1-4,3 1-8 3,9 3 0 0,10-5 2 2,5 1 2-5,19 3-3 3,2 2 2 1,0 3-14-2,26-5 1 2,17-3-3-4,9-14-2 4,0-8-4-1,5-14 9-3,-3-9-8 4,-1-4 0-2,1 0-2 2,-6-22-1-4,4-11-2 5,-9-11 1-4,-5-7-1 4,-3-11 2-6,-10-3 0 5,-8 1-1-2,-14 10 1 2,-3 7-1-1,0 13 1-3,0 4-5 4,-20 6 3-1,-9 3-6-2,-2-3 4 2,-2 7 3 0,1 2-2 0,-4 5 4-3,2 7 0 4,-8 3 2-2,5 0-2 2,-3 6 5-4,-5 20-1 6,9 7-1-5,-3 1 2 4,7 5 2-7,3 1-1 4,5-3-1 2,8-2-2-2,13-1 0 1,3 3 6-2,0-4-4 3,0 1 6-1,32-3-4-1,8-3 0 0,7-5 1 2,9-9-4-1,9-9 10-3,11-5-14 3,-7 0 3 0,4-2-3 1,-7-26-1-4,-12-12 1 4,-10-8-3-2,-11-5-1 2,-13-8-4-5,-13-1 2 5,-7 2-1 0,0 2 2-1,0 9-5 0,-29 10 2-3,-15 6-6 4,-7 11 9-1,-9 9-2-4,2 11 7 5,-8 2 2-1,-7 0-1 1,4 25 5-4,-2 9-1 3,5 14 8 1,-2 3-9-2,9 1 3-2,7 4-1 5,14-8 3-4,12 3-1 2,13 3 1-2,13-6 2 3,0 1-2-2,13-3 0 2,30-10 0-3,14-2 2 2,7-12 4 0,11-7 1 0,-5-9-6-2,5-6-9 2,-10 0-1-1,-10-4 0 2,-10-23 0-4,-8-19-2 4,-10-4 1 1,-8-12-3-3,-13-5 2-2,-6-1-1 5,0 0 2-4,-6 7-4 4,-25 8 2-6,0 5 0 5,-7 8-5-3,3 9 4 3,6 9-5-3,6 9 8 2,3 4-3 1,4 5 2-2,8 4-2-2,-2-2 3 3,3 2 0 1,4 0 1 0,3 0 0-4,-1 0 0 2,1 0-1 1,0 0 1 1,0-3 0-4,0 3-1 6,0 0 0-6,0 0 1 4,0 0 0-4,0 0 0 4,0 0 0-1,0 0 4-1,0-2-1-1,0 2 20 2,29-4-3 2,23 4-10-3,7-2-4-2,7 0 4 4,-3-2 11-1,7-1-7 1,1-2-1-4,1-3-5 4,-4-1 1-2,5-5-6 1,-8 6 5-2,-8 0 0 3,-7 3 6-1,-13 1 2 1,-11 6-1-5,-13 0-3 4,-9 0-1 0,2 0 1 0,-6 0-9-1,0 0 2-1,0 0-5 3,-13 0-2-1,-39 0 2-3,-16 0 0 4,-6 0 2 0,-10 0-1-2,0 0 0-1,-1 0 1 3,6 6-2-2,14-4-1 2,9 3 1-4,16-3-3 6,12 0 3-6,17-2-1 2,5 0 1-1,6 0 0 2,0 0 0 1,0 0 0-1,0 0 0-3,29 0 6 4,42 0-5 2,29 0 3-6,7-2-2 2,-4-7-1 1,-19 3-1 0,-23 1 0 0,-20-1 0-3,-18 6 1 3,-14 0 2 0,-5 0-3 0,-4 0-1-3,0 0 1 4,0-6-7-2,-7 1-16 1,-43-4-13-2,-18 8 21 3,-27 1-73-1,53 0-106 0,0 0-117-2</inkml:trace>
    </iact:actionData>
  </iact:action>
  <iact:action type="add" startTime="49404">
    <iact:property name="dataType"/>
    <iact:actionData xml:id="d18">
      <inkml:trace xmlns:inkml="http://www.w3.org/2003/InkML" xml:id="stk18" contextRef="#ctx0" brushRef="#br0">3495 15628 481 0,'0'0'143'6,"0"0"18"2,0 0-38 0,0 0-25-1,0 0-13 0,0 0-10 2,186 0-17-2,-141 0-10-1,4 0 6 2,5 0-7 0,4 0-8 0,11 0-11-2,5-4-6 2,9-4 8 0,11-3-7 2,3 5 1-6,6 0 6 10,1 6-4-11,4 0-11 6,-7 0-1-4,8 0-4 2,-8 0-4 2,9 0 0-1,8 0-2-1,7 0-1 0,1-8-3 2,-2 3 0-2,-1-9 0-1,-7 3 2 3,-4 1 0-1,-5 3-1-1,-1 1 3-1,6 2-4 2,2 4 7 0,9 0-2 1,4 0-5-4,-7 0 4 5,2 0-3-4,-6 0-1 2,-5 0 5-3,-3 0-3 5,-6 0-2-2,-2 4 0-3,0 2 1 4,-4-6 4-1,10 0-2 1,-3 0-3-3,-2 0 2 0,-1 0 0 3,2-12-2-1,-11 4 0-1,2 0 0 0,-6-1 0 1,-6 6 3-1,5 3-2 2,3 0 1-4,9 0 5 5,2 0-4-4,5 0 0 3,-5 0-1-4,-7 0 7 3,-2 0-7 0,-5 0 0-1,1 0 2 0,-3 0 5 0,6 8-5 3,-6-3-2-3,-7 7 4-1,-9-7-3 2,-6 2 1 0,-1 1-3 0,4-6 0-2,6 8 1 2,-1-10-1 0,5 0 1 1,2 0-2-3,-3 0 0 2,-3 0 2-1,2 0-2 1,-5 0 0-2,4 0 0 2,-4 0 1 0,9 0 0 0,-4 0 2-1,-2 0 4 0,-8 0-6 2,3 0 2-3,-11 0 1 0,1 0-4 2,1 0 0 0,1 0 1 0,9 0-2-2,2 0 3 2,5 0-1 0,0 0 1 1,-4 0 0-3,1 5-2 3,1 1 2-2,-1 3-1 2,6 4 0-4,0 4 1 3,2 0-1 0,0 0 2-2,3 0-3 3,-2-4 0-2,-2 2-4 3,-1-8 2-4,-7-4-1 1,-2-3 1 0,-1 0-1 1,-8 0 1-2,0 0 0 1,-4-3-2 2,-4-4 2-1,-4 1 4 0,-1 1-4-2,5 1 3 3,2 2-2-2,-5-4 1 1,4 1 0-2,-4 3-1 2,4 2 2-1,5 0 1 2,-5 0-2-3,8 0 1 1,-1 0-1 3,2 2 0-3,0 9 0-1,-2-9 0 2,-2 7 0-1,-1-3-1 1,2 1 0-2,2-7 2 2,3 0-1 0,-2 0 0 0,10 0-1-2,-1 0-1 2,7-10 1 0,-11-2 1 0,1 10 1-2,3-9-1 3,-2 5 1-1,1 3-1-1,-1 3 0 1,-5 0 1-2,-2 0-1 4,-8 0-4-6,2 0 2 5,-2 0 1-2,-7 0 0 1,5 3 0 0,-5 1 0-2,5 3 1 2,-5-7-1 0,8 6 1-1,-6 0 0 1,7 2 0-1,-2 2-1 1,0 0 0 0,-6-1 1-2,-2-1 0 2,6-1 0 0,-2-1 0 0,5-6 0 1,3 0 0-4,-4 0 0 4,1 0 0-2,-6 0 0-1,7 0 0 2,-3 0 0 0,4 0 0-2,-3 0 0 2,5 0 0 0,-8 0 2 1,7 0-1-1,7 0-2-3,5 0 1 3,8 0 0 1,6 0 0-3,-5-10 0 2,-1-1 0 0,-3-1 1 0,5-2 1 0,3-1-2-2,7 2 0 2,9 4 0 1,2 1-1-5,-9 6 1 5,-14 2-4-1,-18 0-3-1,-28 0-47 0,-18 0-78 1,-13-13-77-1,-16 9-131 2,-21-6-339 0</inkml:trace>
    </iact:actionData>
  </iact:action>
  <iact:action type="add" startTime="51861">
    <iact:property name="dataType"/>
    <iact:actionData xml:id="d19">
      <inkml:trace xmlns:inkml="http://www.w3.org/2003/InkML" xml:id="stk19" contextRef="#ctx0" brushRef="#br0">18746 15703 200 0,'0'0'414'7,"0"0"-265"1,0 0 22 0,0 0-70-2,0 0-2 4,0 0-16-4,0 0-9 2,13 7 1-2,17-7-3 2,8 0-20 0,10 0-6 0,8 0-11-2,5 0-7 2,12 0-8 2,9-4-5-4,12-4-3 0,7 1-5 4,9 2 7-3,-3 3 2 1,-4 2 0-2,-3 0-5 2,-3 0 0 1,-4 0-8-2,-2 0 2-1,-2 0-4 4,0 0-1-4,0-3 0 3,-1 0 0-4,-4 3 1 3,0 0 0 0,5 0 7 0,-1 0-1-2,4 0 2 2,5 0-6 1,-2 0-1-2,0 3 3-1,-4 7-4 1,2 0 2 1,-9-1 1 0,-7-1-2-1,-9-3 0 1,4-3 2 0,1 2-3 0,2-2 0-2,5 2-1 4,-1 1 4-4,0-2-4 2,-4 2 1-2,-1-2-1 2,-6 1-4-1,2-4 4 1,-1 0 0-1,2 0-2 1,0 0 1 2,5 0 1-4,1 0-2 0,-5 0 0 2,0 0 2-1,0 0 0 1,0 0 4-1,5 0-2 0,4 0-1 2,3 0 0-2,3 0-1-1,3-7-3 3,-3-6-2-2,6-4-4 1,-9 0 8-2,-3 2 0 2,-4 3 1 1,2 7 1-2,-8 3 3 1,2 2 0-2,-8 0-3 3,-2 0-1-2,-3 0 3-1,6 0-2 3,-1 0-1-2,-1 0-1 1,2-6 0-2,1 6 1 2,-3-5 1 0,2 3 4 0,-5 2-4-2,0 0-1 4,-9 0 0-4,-1 0-2 2,-4-4 2-1,3 1 0 0,0-2-1 1,6 0 1 0,-1 5 0-1,2 0 5 1,4 0-5 1,-12 0 1-2,4 0 0-1,-3 0 0 2,-2 0-1 0,5 0 1 0,1 0 1-2,7 0-1 1,-2 0 0 1,8 0-1 0,-3 0 0-2,4 0-2 3,3 0 2-2,-6-9-3 2,3-3 3-4,-6 6 2 3,-8 6 1 0,-8 0 1 0,-15 0-2 0,-8 0 0-2,-17 0-2 3,-2 0-1-2,-4 0-15-1,0 6-43 2,0 0-57 1,-20 2-34-1,-41 4-54 1,20-7 6-4,-1 2-334 3</inkml:trace>
    </iact:actionData>
  </iact:action>
  <iact:action type="add" startTime="53887">
    <iact:property name="dataType"/>
    <iact:actionData xml:id="d20">
      <inkml:trace xmlns:inkml="http://www.w3.org/2003/InkML" xml:id="stk20" contextRef="#ctx0" brushRef="#br0">2749 13046 801 0,'0'0'194'5,"0"0"-41"4,0 0 21-2,0 0 3-1,0 0-45 2,-61 156-20 0,-6-12-10 0,-7 38-14-2,-5 37-19 2,-3 23-24 0,-5 14-45 0,-2 6 0 2,-3-1 0-5,2-6 0 3,0-12 0 0,9-25 0-2,4-21 0 2,8-29 0 0,15-24 0 0,8-39 0-2,18-36 0 2,15-32 0 1,10-24 0-2,3-13 0-2,0 0 0 4,29-18 0-1,15-25 0 1,7-8 0-4,-11-5 0 4,1 0-121-2,-33 30-154 1,0 1-147-2</inkml:trace>
    </iact:actionData>
  </iact:action>
  <iact:action type="add" startTime="55080">
    <iact:property name="dataType"/>
    <iact:actionData xml:id="d21">
      <inkml:trace xmlns:inkml="http://www.w3.org/2003/InkML" xml:id="stk21" contextRef="#ctx0" brushRef="#br0">18080 13486 477 0,'0'0'306'6,"0"0"-196"2,-165-20 29 0,81 7-48-2,-9-4-36 3,-11 2-3-2,-21 13 9 2,-24 2 42-4,-31 19-4 3,-24 43 10 0,-34 20-9 0,-23 19-15 0,-14 14-18-1,-17 9-18 1,5 6-17 0,13 4-5-3,12 1 6 4,11 3-12-1,1 2-2 0,2 12-7-2,-6 16-12 2,-4 4 0 1,15-9 0-2,8-14 0-2,30-26 0 5,24-21 0-4,25-12 0 3,21-26 0-4,25-9 0 4,21-11 0-1,30-14 0-1,18-16 0 0,12-2 0 0,13-7 0 3,5-5 0-3,-2 0 0-2,2 0 0 4,3 0 0-1,3 0 0 1,5 0 0-4,0-24 0 3,8 0-56 1,29 3-36-1,13-3-52-3,-24 16-95 4,4 3-127-3</inkml:trace>
    </iact:actionData>
  </iact:action>
  <iact:action type="add" startTime="56198">
    <iact:property name="dataType"/>
    <iact:actionData xml:id="d22">
      <inkml:trace xmlns:inkml="http://www.w3.org/2003/InkML" xml:id="stk22" contextRef="#ctx0" brushRef="#br0">26404 13368 108 0,'0'0'818'6,"0"0"-598"3,0 0 2-3,0 0-75 1,0 0-53 2,-274 135-4-2,62-54 6-1,-36 5-29 2,-16-2-5 0,3 10-3 0,1 11-15-2,15 7-24 4,16 1-20-3,20-4 0 1,28-8 0-3,28-9 0 4,33-18 0-2,48-29 0 2,35-17 0-4,37-22 0 3,0-6 0 1,63 0 0-1,11-28 0-1,5-15-26 0,-8-8-68 3,-7 0-44-4,-4 1-89-1,-46 31-49 4,-8 7-165-2</inkml:trace>
    </iact:actionData>
  </iact:action>
  <iact:action type="add" startTime="58414">
    <iact:property name="dataType"/>
    <iact:actionData xml:id="d23">
      <inkml:trace xmlns:inkml="http://www.w3.org/2003/InkML" xml:id="stk23" contextRef="#ctx0" brushRef="#br0">1764 18140 510 0,'0'0'195'6,"0"0"-47"2,0 0-8-2,0 0-23 2,0 0-10 0,0 0-23 0,34-6-7-2,-31 23 3 2,1 8-32 0,-4 6 4 0,0 9-17-2,0 2-5 2,0-5-13 0,0 2-6 0,0-4 5-2,0-8 0 2,0 3-2 0,-1-10-2 0,-2-5-2-2,3 2-5 2,0-10 2 0,0 5 5 0,0-1 0-2,0 8-1 2,0-7-6 0,0 2 6 0,0-8-6-2,0-1 2 2,0-2 1 0,0-3-1 1,0 0 3-4,0 0-4 3,0 0 3 0,0 5 0 0,0-5 0-2,4 0-8 2,8 7 4 0,-8-2 2 0,12 0-6-2,4-2 5 2,8 2-5 0,-1 1 0 2,7-6 1-6,8 0 3 4,-2 0-3 1,4 0 8-4,-1 0 1 4,1 0 2-1,-1 0 2 0,8 0-5 0,-5 0 4-3,8 0 0 3,-3 0-3 1,-5 0 1-3,1 0 2 2,-4 0-6 0,8 0 3-1,-1 0-2 2,7 0-3-4,-3 0 0 3,-1-6-6 1,-2 5 0-1,-2 1 0-3,-1-4 0 4,1 4 0-2,2 0 0 2,-4 0 0-3,6 0 0 2,-4 0 0 0,-1 0 0-3,2 0 0 4,0 0 0-1,0 0 0-1,0 0 0 0,4 0 0 0,-3 0 0 2,-1 0 0-1,1 0 0-1,-3 0 0-1,4 0 0 3,2 0 0-1,2 0 0 0,-5 0 0-3,4 0 0 4,-1 0 0-1,-2 0 0 0,0 0 0-3,9 0 0 3,-4 0 0 0,2 0 0 0,-1 0 0-2,-2 0 0 2,2 0 0 0,-1 0 0 0,7 0 0-2,-3 0 0 2,7 0 0 0,0-3 0 1,-4-2 0-4,4 0 0 3,1-2 0 1,4-6 0-3,9 1 0 2,-3 1 0 0,0 2 0 0,6-8 0 0,-6 9 0-3,2-9 0 4,-4 10 0-1,6-5 0 0,5-3 0-2,5 10 0 2,1-7 0 0,-2 4 0 0,3 3 0-3,2 0 0 3,-8 5 0 1,-4 0 0-4,-1 0 0 4,-10 0 0-1,-4 0 0-1,-2 0 0 1,-4-12 0-1,1 4 0 1,3-4 0-1,2-3 0 2,-4 6 0-4,-5-6 0 4,-4 9 0-1,-1-5 0-2,0 0 0 2,3 2 0 0,2 4 0 0,-5-3 0-1,4 1 0-1,1 2 0 2,0-6 0 1,-2 5 0-1,5-2 0-3,0 8 0 3,2-5 0 1,-2-2 0-4,3-1 0 4,-1 3 0-1,-3-1 0 0,-2 0 0 0,2 6 0-3,-3-5 0 4,1-1 0-1,2 0 0-2,-2 4 0 2,6-3 0 0,0-8 0 0,-8 9 0 0,-4 0 0-3,-1-1 0 4,-8-1 0-2,1 0 0-1,0 6 0 3,-3-2 0-2,-4-2 0 2,8 3 0-4,4-6 0 4,5 7 0-2,0-5 0 2,-1 0 0-4,-5 5 0 4,-2 0 0-1,-1 0 0 0,4-7 0-3,0 5 0 4,2-2 0-1,-5 2 0 0,-5-3 0-2,-4 5 0 2,-9-6 0 0,5 0 0 0,-4 3 0 0,-5 1 0-3,7 2 0 4,1-3 0-1,5 3 0-2,1 0 0 2,7 0 0 0,4 0 0 0,7 0 0-3,8 0 0 3,0 0 0 1,-4 3 0-1,-2 8 0-3,-4-5 0 4,-4-1 0-1,1-5 0 0,-8 0 0-1,5 0 0 0,-2 0 0 1,-1 0 0 0,1 0 0-3,-1 0 0 4,0 0 0-2,4 0 0 2,-4 0 0-4,12 0 0 4,0 0 0-1,3 0 0 0,-5 0 0-3,-5 0 0 4,-2 0 0-1,-6 0 0 0,-1 0 0 0,-7 0 0-3,-6 2 0 4,1 2 0-1,-3 5 0 0,7-4 0-3,0-5 0 3,3 5 0 1,2 2 0-1,-4-2 0-3,-3 3 0 3,4-2 0 1,-7-1 0-4,3 1 0 4,-4-4 0-2,4-2 0 3,-4 0 0-6,0 0 0 5,5 0 0-2,-3 0 0 2,-4 0 0-4,1 0 0 4,-5 6 0-1,-3 1 0 0,-3-2 0-3,3-5 0 4,-8 2 0-2,-6 0 0 2,0-2 0-4,-1 4 0 4,-3-4 0-1,4 0 0-1,-1 0 0-1,1 0 0 3,-4 0 0-2,-1 0 0 2,-2 0 0-4,0 0 0 3,2 0 0 1,-2 0 0-1,0 0 0-2,0 0 0 1,9 0 0 1,-4 0 0 0,5-13 0-1,0-13 0 1,3 0 0 0,-6-10 0-1,3-7 0 2,0-6 0-4,-2-5 0 4,3-2 0-1,-2 7 0-3,0 5-10 4,-6 19-28-1,-3 13-26 0,0 12-37-3,0 0-39 3,0 12-31 1,0 13-55-2,0 15-153-1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01:59:2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613">
    <iact:property name="dataType"/>
    <iact:actionData xml:id="d0">
      <inkml:trace xmlns:inkml="http://www.w3.org/2003/InkML" xml:id="stk0" contextRef="#ctx0" brushRef="#br0">15938 10266 480 0,'0'0'155'5,"0"0"0"1,0 0-61 2,0 0-41-2,0 0-20 2,0 0 15 0,-3-146-9 1,3 138 14-2,0 5 3-1,0-1-8 3,0 4-12-2,0 0-9-1,0-2-5 3,0-2-6-2,0-3 6 1,26-3-7 1,3-4 9-4,6 4 0 3,8-1 7 0,5 2-5 0,12 1 3-1,4 4-2 3,8 2-3 0,2 2 6-6,1 0-2 3,2 0-2 1,6 0-12 0,2 0 1 0,4 2-10-2,6 4 4 4,-2 0-4-5,4-1-3 3,-4 0-2-2,3 2-1 7,-11 1-1-5,1 4 4-6,-8-1-5 5,2-2 5 2,1-5-4-1,-1-4 2 0,-4 0 0-2,-7 0-1 3,-10 0 2-3,-7 0-2 3,-11-4 2-3,-4-5 1 2,-6 0 0 0,-2 0-4 0,-6 4 3-3,0 0-1 10,-1-1 0-12,-2 2-1 1,-1-1 1 4,4 0 0 0,-5-1 0 0,-2 0 1 1,-3 4-1-5,-6-4 1 5,-4 1-2-1,1-7 0 0,5-5 1 0,0-8-2-2,-1-15-1 2,2-16 2 0,1-16 2 1,-4-24-5-2,6-15 4 0,0-17 0 0,0-6-4 0,0-4-1 1,-1 2-7 0,-4 11 1 0,2 12 1-3,1 14-4 3,-7 18 3 1,3 14-4 2,-1 13 8-6,-3 16-4 2,-3 18 1 2,0 10 2-6,0 8 5 6,0 2 3-2,0 0-1 1,0 0-3-2,0 12-10 2,0 26 10 1,0 15 3-1,0 19 0 0,0 12 2-3,-6 11-1 5,-1 10 1-4,4-2 1 5,3 4-2-7,0-6 0 5,0-3-1-2,0-14 3 2,0-19-1-4,0-16 0 4,0-14-1-2,3-8 1 2,17-8 0-4,8-2 0 3,5-4-1-1,9-1 0 0,0 0 0 1,10-2 5 0,-1-1-3-1,10 0 3 2,1-1-5-3,5-3 1 3,4-1 0-2,1 1 1 2,-1-3-2-5,-4 1 0 5,-3 2 5-1,3 4-4 0,-1 3 6-2,2-1-7 2,8-3 2 1,-4-1-1-2,11-4-1 0,-5 1 0 0,-2-2-2 2,-3 2 1-4,-2-4 1 4,6 0-1-2,-1 0 3 1,2 0-3-2,-1 0 3 2,-3 0-2 2,3 0 0-4,-4 0 2 4,0-4 2-6,-5 4-4 4,2 0 1 0,-9 0 0 0,-5 0 2-2,1 0-2 3,-1 0-1-2,-2 11 0 0,1 8 0 0,1-6 0 1,1 4 0 0,-1 0 0 1,4 5 0-4,4 1 2 3,-6-6-1 0,1-2-2 0,-2-8 3-3,-2-5-2 6,-3-2 0-6,1 0-1 2,-5 0 1 1,3 0 0 0,-3-2-2 1,-3-3 4-4,3 3 0 4,-6 2-2-2,-8 0 0 1,6 0-2 0,-3 0 0-2,-2 4 1 2,0 7 0 2,-2-4 0-6,-2-5 2 4,-4 0-2 0,-1-2 2 1,0 0-2-2,-7 0 0 0,-7 0-1 0,1 9 2 0,-6 5 0 2,3 14-2-2,3 6-8 2,-3 10 9-2,-2 3 2-3,3 0 0 4,-6 4 1 2,8-10-3 0,-6-4 2-6,-3-3-2 3,5-15-1 0,-5-3-4 2,-1 0-1-1,-3-15-21-3,0-1-58 3,0 0-85 0,0-11-91 0,0-13-356-1</inkml:trace>
    </iact:actionData>
  </iact:action>
  <iact:action type="add" startTime="11859">
    <iact:property name="dataType"/>
    <iact:actionData xml:id="d1">
      <inkml:trace xmlns:inkml="http://www.w3.org/2003/InkML" xml:id="stk1" contextRef="#ctx0" brushRef="#br0">20221 17132 710 0,'0'0'207'1,"0"0"-85"5,0 0-4 2,0 0-28 0,0 0 18-2,0 0-16 2,169-54-7 0,-110 31-7 0,-1-1 6-2,1 7-30 2,2-9-2 0,-1 7-20 0,3-1 19-2,11-3-27 2,2 2-4 0,1-3 3 1,7-4-5-4,0 2 7 9,4 1-5-11,-8-3 9 8,0 3-24-8,-9 1-5 7,0 6 0-3,1-1 0 2,1-5 0-5,2 4 0 6,0 2 0-4,-1-2 0 4,6-7 0-4,1 3 0 1,-4-1 0 2,1 0 0 2,-1-7 0-8,3 2 0 6,1-2 0-3,7 2 0 2,5-9 0-3,7 2 0 4,3 0 0-1,-3 0 0 1,-6 1 0-4,-4 8 0 3,-6 3 0 0,-1 5 0-1,-5 3 0 2,2-5 0-2,1 5 0 2,6-5 0-4,9-6 0 1,-8-1 0 2,8-8 0 3,-11 1 0-5,1 0 0-1,-3-1 0 3,-2 6 0 1,-7 6 0-1,-5 2 0-2,-4 4 0 4,-8 1 0-4,-11 11 0 4,-5-8 0-7,-12 10 0 7,-12-2 0-4,-5 7 0 3,-9 0 0-4,3 0 0 3,-6 0 0 1,0 0 0-2,0 0 0 0,0 0 0 1,-34 0 0 2,-27 0 0-4,-26 0 0 0,-7 0 0 1,-4 0 0 3,3 0 0 0,16 0 0-8,11 0 0 7,14 0 0-2,21 0 0 2,9 0-5-5,19 0-6 7,5 0 1-2,0 0-2-3,0 0-22 1,23 0-4 0,38 0 35 3,30 0 3-3,15 0 2-2,14 0-1 2,6 0 2 1,-16 0-3 0,-13 0-2-1,-33 0 2 1,-19 0 0-1,-22 0 3 1,-11 0-1-2,-12 0 6 3,0 0 1-1,0 12 25 1,-32 33-20-5,-23 11-6 4,-15 6-7 0,2-5 6 0,-4-10-2-2,8-5-1 2,12-13-4 1,11-6-3-2,17-6 2-1,8-12-3 2,8-3 1 1,8-2-47-1,0 0-36-2,25 0-124 3,45 0-30-2,-27 0-105 0,12-7-316 2</inkml:trace>
    </iact:actionData>
  </iact:action>
  <iact:action type="add" startTime="12897">
    <iact:property name="dataType"/>
    <iact:actionData xml:id="d2">
      <inkml:trace xmlns:inkml="http://www.w3.org/2003/InkML" xml:id="stk2" contextRef="#ctx0" brushRef="#br0">25660 14758 513 0,'0'0'205'5,"0"0"-127"2,0 0 55 0,0 0-26 2,-186-61-37-2,104 61-3-1,8 20-8 2,10 14 9 3,18 5-6-6,20 8 7 1,18 7-8 2,8 10 2 0,15 4-17 0,44-4-14-2,23-7 6 2,10-21-21 0,5-16-6 0,-5-20-11 1,-13 0 0-1,-12-33 0-1,-16-43-2 2,-22-23-5-4,-25-13-2 3,-4-10-50 0,-1 11-50-1,-47 18-83 0,20 76-82 1,1 17-559 0</inkml:trace>
    </iact:actionData>
  </iact:action>
  <iact:action type="add" startTime="13513">
    <iact:property name="dataType"/>
    <iact:actionData xml:id="d3">
      <inkml:trace xmlns:inkml="http://www.w3.org/2003/InkML" xml:id="stk3" contextRef="#ctx0" brushRef="#br0">26048 17314 616 0,'0'0'40'3,"0"0"58"5,0 0 14 0,0 0-10-2,0 0 12 2,0 0 4 1,0 0-5-2,21 0-10-1,25-19-32 2,12-13-29 0,18-13-10-2,18-11 1 2,9-11-10 0,14-10-4 0,12-9-11 0,4-8 17 1,8 2-3-1,-5 2-7-2,-4 4 9 3,-3 4-16-3,-6 1-1 2,2-1-3 0,-5 3 1 0,-5 6-1-2,-9 8-4 2,-12 8 2 1,-23 16 0-2,-12 13 0 1,-18 9-1-2,-12 10 3 3,-15 3-3-2,-11 3 3-1,-3 0-2 1,0 3 2 1,0 0 1 0,0 0 1-2,0 0-6 2,-13 0 0 1,-32 0-2-1,-17 0 3-3,-15 0-2 3,3 0-1 0,-1 0 0 0,4 0-2-2,7 0-9 3,10 0 9-1,14-5-4-1,17 5 4-1,10 0 1 2,10 0 1 0,3 0 0 0,0 0 1-2,6 0-2 2,47 0-7 0,21 0-5 1,25 0 5-4,7-14 8 6,4-8-2-5,-5-4 0 1,-16 0-18-1,-17 7 22 3,-28 6-1-1,-19 6 1 0,-18 4 0-2,-7 3 1 1,0 0 6 2,0 0 5-2,-23 25-3-1,-15 18-9 2,-6 10 5 2,1 6-3-3,2 3-3 1,5 0 1-2,9 0 0 1,6-15 0 1,13-10-5 0,8-26-6 0,5-11-31-1,59-17-62 1,26-55-69-3,23-21-12 4,-59 43-125-2,-2 7-371 2</inkml:trace>
    </iact:actionData>
  </iact:action>
  <iact:action type="add" startTime="14231">
    <iact:property name="dataType"/>
    <iact:actionData xml:id="d4">
      <inkml:trace xmlns:inkml="http://www.w3.org/2003/InkML" xml:id="stk4" contextRef="#ctx0" brushRef="#br0">29198 15237 584 0,'0'0'18'8,"0"0"136"-3,0 0-17 3,0 0-33-2,-219 93-8 2,150-37-30 0,12 2-4 2,17 4-5-6,19 0-20 4,21 7-1 1,0-15-2-2,37-10 4-1,26-14-10 2,10-21-13 0,-5-9-13 0,-7 0 0-2,-18-34-2 2,-9-22-5 0,-28-15-5 0,-6-10-22-2,-13-9-7 6,-50-4-74-7,20 62-74 2,-5 0-225 1</inkml:trace>
    </iact:actionData>
  </iact:action>
  <iact:action type="add" startTime="15320">
    <iact:property name="dataType"/>
    <iact:actionData xml:id="d5">
      <inkml:trace xmlns:inkml="http://www.w3.org/2003/InkML" xml:id="stk5" contextRef="#ctx0" brushRef="#br0">16025 16061 96 0,'0'0'0'5,"0"0"-46"2</inkml:trace>
    </iact:actionData>
  </iact:action>
  <iact:action type="add" startTime="15695">
    <iact:property name="dataType"/>
    <iact:actionData xml:id="d6">
      <inkml:trace xmlns:inkml="http://www.w3.org/2003/InkML" xml:id="stk6" contextRef="#ctx0" brushRef="#br0">16025 16061 704 0</inkml:trace>
    </iact:actionData>
  </iact:action>
  <iact:action type="add" startTime="15718">
    <iact:property name="dataType"/>
    <iact:actionData xml:id="d7">
      <inkml:trace xmlns:inkml="http://www.w3.org/2003/InkML" xml:id="stk7" contextRef="#ctx0" brushRef="#br0">16025 16061 704 0,'-190'33'76'1,"77"43"48"-1,-10 3-4 0,1 8-52 5,13-6-25 0,14-5 0 3,27-20 2 1,27-16-1-3,22-20 0 1,19-15 8 1,16-5-16 0,64 0-19-2,47-37-12 3,41-30-3-2,47-26 6 2,33-26 6-4,6-23 13 6,-27-4-17-4,-53 22 1 3,-61 29 0-6,-46 44 4 2,-37 29 1 3,-20 16 13 0,-10 6-1-2,0 0 20 0,-63 43 31 0,-27 38-42 1,-33 37-24-3,-5 26 8 4,-5 9 2-2,1 3-12 2,16-14-2-4,22-20-6 4,33-30 1-2,30-36 0 3,20-24-2-3,11-25-4-3,84-7 0 6,55-24-1-1,48-53-12-4,40-37 7 6,46-41-5-4,24-40 3-1,0-15-5-1,-55 28-37 3,-81 46 9 0,-84 65 33 0,-61 55 10-1,-22 16 17 1,-81 60 26 0,-37 51-26 0,-37 42-6 0,1 15 1-1,11-2-5-1,16-9 0 3,19-24-1-3,30-34 2 2,38-25-7-1,24-43 5 3,22-23-6-2,58-8-12-3,61-19-7 4,54-43 16-3,51-34-7 3,50-30-3-3,41-28 9 5,1-10-13-6,-39 8-12 6,-83 40 0-8,-91 49 11 5,-65 45 18 1,-38 22 8-4,-57 55 35 5,-65 53-11 2,-46 46-22-9,-20 28 1 4,6 12 9-2,19-19-15 4,38-24 9 2,38-44-11-6,41-43 3 2,30-35-5 0,16-26-1 0,85-3-6 2,66-25-11-3,69-46 15 2,59-50-11 1,42-42 5-4,17-27-21 12,-26-1-39-16,-66 26 10 5,-91 62 17-2,-81 47 41 6,-53 39 5-3,-21 17 19 2,-45 40 39-4,-68 52-15 3,-54 44-39 1,-25 20 26-2,-2 5-19 2,17-7-7-2,32-18 6 2,35-30-3-3,42-42-2 0,36-32-9 1,32-22-1 3,41-10-10-3,72-10 2-1,58-50 8 2,59-38-1 3,47-55-3-5,49-51-20-1,15-21-47 3,-39 6 22 3,-75 56 19-5,-98 64 22-1,-77 52 8 2,-52 47 5 1,-20 6 42 0,-76 78-12-2,-51 53-24 3,-42 46 26-1,-15 29-14 1,1-2-7-2,19-16 0 1,34-36 1 0,32-44-9-2,39-38 4 0,37-39-10 3,42-20 6-3,26-17-7 3,92-12 19-4,63-55-20 5,71-46-9-3,51-47-6 4,61-45-10-8,39-44-7 7,-6-10-25-4,-62 34 26 3,-97 57-11-2,-98 74 31-1,-83 46 8 2,-40 40 3 0,-17 8 11-1,-61 79 50 0,-59 47-47 0,-41 40-6 1,-19 14 18-1,2-4-17 0,11-15 8 2,22-23-8 0,29-27 4-2,40-29-4 4,38-36-5-7,38-28 4 3,17-18 0-2,93 0 12 3,57-52-15 1,55-38-6-2,29-30 5-1,26-33-8 2,17-7-3 0,-9 9-10 0,-21 13 7-1,-38 25 7 0,-53 39 2 1,-53 30 2 0,-56 25 4-2,-34 19-4 3,-30 0 10-1,-40 48 16 0,-60 48-13-3,-41 27-12 6,-17 11-1-4,6-8 1 2,11-13 0-5,24-19-1 5,28-23 1-2,30-24 4 2,32-25-3-4,21-14-6 4,12-8 1-3,80-12-2 3,57-43 1-2,73-36-2 0,59-32 4 3,53-35-11-3,40-35 2-2,-6-7-10 5,-58 26-10-4,-89 56-1 3,-102 60 19-4,-80 58 12 4,-33 30 10 2,-71 96 10 1,-69 74-15-11,-60 51-3 4,-25 23 3 3,-8-12 7-1,8-28-12 0,31-52 13 2,43-56-4 0,54-52-2-3,53-39-7 0,43-35-1 1,15 0-1 1,101-61 2 0,62-44 2-2,50-40 0 2,39-32-4 1,12-26 0-2,15-16-7-1,-12 6-29 4,-52 31-14-4,-64 55 24 4,-73 56 16-5,-52 46 11 2,-35 23 2 1,-5 2 13 0,-61 62-3-2,-36 36-4 3,-28 28-6-2,6 0 8 8,10-13-2-14,25-18 2 8,28-22 4-4,24-31-8 3,20-20 7-2,12-9-4 3,5-3 12 4,61-10-5-8,40 0-15 0,42 0-8 2,36-55 1 0,38-27-5 3,31-36-11-6,3-3 5 4,-42 16-36 0,-70 35 33 1,-76 45 17-1,-64 25 4-4,-16 13 9 5,-76 64-3 0,-42 30-5-4,-24 28-1 5,8-9 3-2,24-8-3 0,28-25 7-2,34-23-5 0,30-27 6 2,30-10 0 0,0-10 7-1,65-1-6 1,41 0-9 4,33-16-1-5,22-6-7-3,20-17 6 2,28-54-7 3,20-27 7-2,-16-16-23-1,-36 15-1 2,-67 31-7 1,-67 41 32-2,-43 27 1-1,-43 39 11 2,-69 59-3 0,-44 43-4 1,-24 22 14-4,10 3-1 9,15-14 2-6,38-34-9-4,36-36 5 1,30-37-5 3,35-29-1-1,16-16 2 3,67 0-1-5,47-37 9 3,43-32-14-1,24-22-8 2,23-18 3-4,17-36-1 3,19-27-28 0,5-17-17 0,-27 12-7-2,-55 54 13 2,-68 49 21 2,-81 71 18 0,-25 35 1-6,-84 82 10 4,-35 53-1-2,-27 24 4 2,8-4 10-2,20-27-5 3,29-46-4-2,36-45 12 2,35-44-18-4,29-18-1 3,16-7-7 1,74-20 38-2,42-42-34 0,45-26-4 0,16-26-4 2,36-33 1-2,16-29-6 1,8-26-17-2,-12-5-2 3,-50 19 0-1,-65 45 26-2,-62 50 4 1,-51 48-4 1,-13 32-2 0,-69 13 4-2,-46 39 3 3,-36 43 12-1,-13 16 1-1,8 5-9-1,21-8-1 3,24-12-3-1,32-20 0-1,26-16 1-1,25-11-4 6,15-23 1-5,10 4 1 2,3-11-2-7,0 3-2 7,0-4-49 1,0 1-81-4,0-6-107 0,0 0-132 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53:23.6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act:action type="add" startTime="4093">
    <iact:property name="dataType"/>
    <iact:actionData xml:id="d0">
      <inkml:trace xmlns:inkml="http://www.w3.org/2003/InkML" xml:id="stk0" contextRef="#ctx0" brushRef="#br0">4191 2470 618 0,'0'0'187'6,"0"0"-66"1,0 0 17-1,0 0-45 2,0 0-22 0,0 0 3 0,0 0 7-2,39 3-16 2,-21-3-22 0,0 0 7 0,4 0 6-2,4 0-5 2,12 0-8 0,5 0 7 0,7-12-21-2,-2 1-1 2,7-3-10 0,-3 0-1 0,4 3-5-2,1-1 7 5,-9 1-5-5,4-2-10 3,-7 4 9-4,-3-5-8 3,0 2 1 1,1 2 4-2,-2-3-3-1,-5 6 1 2,0 0-4 0,1-1 2 0,-5 6-1-3,-3-1 3 3,0 3-4 1,1 0 6-1,3 0-8-2,1-3 4 1,-1 1-5 2,3-1 0 3,2-1 0-6,-8 4 1 0,2-2 1 1,-3-1-3-1,0 3 9 1,-1-3-8 0,1 3 4 2,-2 0-1-2,4-2-1-1,2 2 5 2,0 0-1 0,-2 0-1 1,2 0 1-3,2 0 2 2,-6 0-5 0,3 0-4-1,0 0 0-1,0-3 0 2,0-1 0 0,4 2 0 0,-3-4 0-2,3 4 0 2,-2-1 0 1,-1 1 0 3,3-6 0-8,-4 6 0 2,-3-3 0 3,-4-1 0-2,-2 3 0-1,-7-3 0 2,-3 4 0-1,1 0 0 2,0-2 0-4,1 4 0 6,6 0-16-3,6 0-74 1,10 0-68-6,-24 0-95 5,-2 0-160-1</inkml:trace>
    </iact:actionData>
  </iact:action>
  <iact:action type="add" startTime="5796">
    <iact:property name="dataType"/>
    <iact:actionData xml:id="d1">
      <inkml:trace xmlns:inkml="http://www.w3.org/2003/InkML" xml:id="stk1" contextRef="#ctx0" brushRef="#br0">9037 2453 729 0,'0'0'214'4,"0"0"-122"4,0 0 27-2,0 0-34 2,0 0-20 0,0 0 4 0,0 0 0 0,130-3-23-2,-91 1-2 2,2-1 6 0,2-1-4-2,11-1-5 2,3 0-6 0,4-1 1 0,7 0-9 0,-2 1 0-1,-5 2-8 0,4-3 1 2,-14 0-12 0,1 1 6-4,-4-1 0 8,1 1-3-7,4-7 0 0,-4 1-4-2,2 0 3 5,2-1-6-1,-6 7 6-2,-4-4-6 4,1 6 7-2,-7 0 4-3,0 3-1 3,2-2-5-1,1-3-3 1,-2-2-2 0,-3 2-1 0,-3 0 2-1,-3-1 0 0,-5 4 5 1,-1-1-2 0,-2-1 3 2,-1 2 1-4,-1-1-4 2,3 3-8-1,-2-3 0-3,7 3 0 4,-6 0 0 1,2-2 0-1,-1 2 0-1,-2-3 0 2,-1-1 0-1,6 2 0-5,-5-1 0 5,0 3 0 0,-1 0 0 1,-2 0 0-4,-7 0 0 4,-1 0 0-1,-7 0 0 0,-2 0-45-1,0 0-51-1,0 0-70 3,0 0-77-1,0 0-123-3</inkml:trace>
    </iact:actionData>
  </iact:action>
  <iact:action type="add" startTime="6779">
    <iact:property name="dataType"/>
    <iact:actionData xml:id="d2">
      <inkml:trace xmlns:inkml="http://www.w3.org/2003/InkML" xml:id="stk2" contextRef="#ctx0" brushRef="#br0">11191 2051 415 0,'0'0'378'3,"0"0"-223"5,0 0 5 0,0 0-31 0,0 0-23-1,0 0-3 0,0 0-23 2,0 0-13-1,0 0-2-3,0 0-5 3,0 0-12 0,0 0-13 0,14 0-6-2,12 0 3 2,5-2-5 0,7-8 9 2,11 2-9-6,7-2 9 4,11 1 0 0,4-2-13 2,3 2-23-6,3-2 0 4,-3 2 0 1,-15 7 0-3,-4-1 0 3,-10 3 0-2,-17-3 0 3,-5 3 0-7,-14 0 0 8,-5 0 0-2,-4 0 0-3,0 0 0 3,0 0 0-6,0 0-131 5,-13 0-79 1,-3 0-66-1,-9 0-177-2</inkml:trace>
    </iact:actionData>
  </iact:action>
  <iact:action type="add" startTime="8996">
    <iact:property name="dataType"/>
    <iact:actionData xml:id="d3">
      <inkml:trace xmlns:inkml="http://www.w3.org/2003/InkML" xml:id="stk3" contextRef="#ctx0" brushRef="#br0">254 2433 564 0,'0'0'303'6,"0"0"-178"2,0 0-22 0,0 0-23-2,0 0-23 3,0 0-16-2,0 0 9 2,181-19 4-4,-134 14 0 3,6-5 1 0,7 3 5 0,9-6 2-2,14 3-11 2,14-7-10 0,16 0-4 0,3 2-10 0,9 5-8 0,-4 2-4 0,-2 1-3-1,-7 5 4-1,-5-4-11 2,-7-3 2 3,-8 1-5-2,0-1 2-8,-3-4-3 8,4-1 3 0,-4 1 0 0,-5-3-2-3,-10 8-1-1,-7 0-1 3,-13 3 5 1,-18 5-4-3,-3 0 3 2,-18 0 2 0,-2 0 10-1,-10 0-5 1,-2 0-3 0,-1 0-3-1,0 0-3 0,0 0 1-1,0 0-1 2,0 0-1 0,0 0-1 0,0 0-2-2,0 0 2 2,0 0 0 1,0 0 0-2,0 0-1-1,0 0 0 3,0 0-4-2,-9 13 4 1,-22 11-3-2,-13-7 3 2,-14 1-1 3,-22-1 0-5,-21-8 1 0,-12-1 1 3,-9 4 0 1,0-4-2-6,8 5-2 3,-6 1 8 1,2-2-5-1,-4-4 1 1,-1 1 0-2,7-6 0 3,3 3-1 3,15 2 1-2,3 1 0-9,10-2 0 6,14 5 0 0,1-1 4 2,11 0-4-4,4 1 0 5,8-4 0 1,7 0 0-7,6 1 0 2,4-3 2 6,14 0-4-7,9-5 3 2,4-1-2-2,3 3 2 6,-5-3-2-4,5 0 1 1,0 0-1-4,0 0-3 4,0 0-5 0,0 0 0 0,0 0 0-2,0 0 3 4,0 0 1-4,0 0 2 2,0 0 3-2,27 0-1 2,28-3 2 1,27-4-1 1,20-3 0-1,25 2 0-2,23-2 0-3,11-5 0 3,7-2 5-1,4 2-5 2,-11-3 6 0,-17-1-2 1,-17 2 6-3,-15-3-5 2,-2 0 3 0,-4 0 0 0,-2 6-7 0,-13 0 1-1,-9 6 1 0,-19 3-1 2,-21-3 0-4,-18 8 0 3,-14 0 4 0,-9 0 4 0,-1 0 2-1,0 0-6 1,0 0 0 0,0 0-2-1,-4 0 2-1,-40 15-5 2,-25 8 2 1,-24-1-2-2,-26-3 2-1,-16-1-3 3,-11-4-1-2,-5-6-1 3,5 1-1-6,-2-6 1 4,2-1 2 0,11 2 1-1,10 0 1 0,19 5-4 0,18 2 3 2,15 4-1-1,28-1 0-1,14-6 1 3,16-3-1-4,15-5 0 0,0 0 3 0,0 4-3 2,46-1 0 0,40-1-6 1,40 4 1-3,28-6 1 3,15 0 0-2,-1 0-5 1,-14 0 2-2,-29-6 6 4,-37 1 1-4,-24 5 0 4,-29 0 1-6,-18 0 1 4,-13 0-2 0,-4 0 1-1,0 0-1-1,-11 0 0 3,-43 0 2 0,-30 8-1-2,-39 12-1 0,-13-10-1 0,-5 0 1 1,3-3-2 0,25 3 0-2,26 0 2 2,26 4-9 0,34 3-80 4,27-9-116-8,10-3-110 6</inkml:trace>
    </iact:actionData>
  </iact:action>
  <iact:action type="add" startTime="18791">
    <iact:property name="dataType"/>
    <iact:actionData xml:id="d4">
      <inkml:trace xmlns:inkml="http://www.w3.org/2003/InkML" xml:id="stk4" contextRef="#ctx0" brushRef="#br0">17440 7504 394 0,'0'0'117'7,"0"0"38"1,0 0 26 0,0 0-67-2,0 0-33 2,0 0-8 0,0 0-9 0,0 0-38-2,0 0 9 2,-22 79-9 1,15-52-3-2,-3 0 5-1,7-4-1 2,1-3 4 0,-1 1-9 0,3-6 1-2,0-3-10 2,0-4 8 0,0-3-11 0,0 4 1-2,0-3-3 2,0-1-6 0,0-1 2 0,0-4-1-2,0 0 7 2,0 0-3 0,0 0-1 0,3 5 6-1,7-5-6 0,5 6-2 3,-2-6 0-4,3 0 0 0,1 2-2 2,6-2 6 0,-2 0-5 0,6 0 3-2,2 0 1 2,-3 0 3 0,3 0 2 1,0 0 0-4,2 0-2 7,8 0 1-7,-4 0-3 4,4 0-3-3,1 0 4 2,4 0-4 0,-3 0 1-1,-2 0-4 0,1 0 0 0,-6 0 1 3,5 0-2-4,-7 0 1 0,4 5-2 3,0-1 3-1,0-1-2 0,2-3-2-3,-5 0 1 4,1 0 0-2,2 0 0 2,-7 0 1-3,7 0-2 4,-8 0 2-5,4 0-1 2,-2 0 1-1,0 0-1 2,4 0 0 0,-1-3 0 0,0-1 0-2,1 3 1 2,-4-3 0 2,-1 4-1-4,-4 0 1 0,2 0-1 2,5-2 3 0,-4 2-1 0,4 0-3-2,0-3 1 3,1 0 0-2,-1 3 0 3,0 0 0-6,-3-4 0 4,-2 4 0 0,1-1-1 0,-2-3 2-2,1 2 0 2,2-1-1 0,-1 0-1 0,-2-2 1-1,-1-2 0 0,-1 2-1 2,1 0 1-2,1-1-1-1,-1 3 2 2,1-3 1 20,-3 4-1-26,3-1-2-2,2 1 0 0,-2 2 1 8,-2-7-1 0,0 6 1-2,-1-6-2 2,7 1 3 0,-4 2-2 0,-1 0 1-2,1-1-2 2,-7 1 3 0,-5 2-2 0,-1-1 0-1,-5 3 1 1,-3 0 0 0,0 0 0-1,2 0-1-1,-4 0 2 2,7 0-1 1,-7 0 0-1,1 0 0-3,5 0 0 3,-3 0 0 1,-2 0 2-2,5 0 0 0,-5 0-1 2,4 0 0-3,-6 0-2 2,6 0 2-2,-5 0 0 3,1 0-1-2,3 0 0 1,-7 0 0 0,0 0 0-2,0 0 0 5,0 0-1-6,0 0 0 1,0 0-1 2,0 0 1 1,0 0-3-2,0 0 3-1,0 0-2 3,0-17 1-2,0-17 2 2,0-15 1-3,0-5-1 1,6-6 1 2,4 4-1-1,-1 3 2-3,1 7-4 4,-6 6 1-1,2 16-5 0,-6 7-37-1,0 9-34 0,0 8-70 2,0 0-59-3,0 0-201 0</inkml:trace>
    </iact:actionData>
  </iact:action>
  <iact:action type="add" startTime="21847">
    <iact:property name="dataType"/>
    <iact:actionData xml:id="d5">
      <inkml:trace xmlns:inkml="http://www.w3.org/2003/InkML" xml:id="stk5" contextRef="#ctx0" brushRef="#br0">19001 5924 738 0,'0'0'93'7,"0"0"60"1,0 0-40-2,0 0-17 2,0 0-18 1,0 0-9-2,0 0 0-1,177-169-11 3,-128 135-12-2,2-2 1 1,10-1-4-2,10-2-12 2,4-3 1 0,6-1-12 0,2 2-3-2,-2-2-1 2,-4 4-7 0,3 0 1 5,1-1-3-11,7 4 5 5,5 1-9 2,13 3 2-1,5 3-5-2,13 4 2 2,0 5 0 1,-2 10-2-2,-3 6 1-2,-6 4 1 3,-9 0 3 2,-4 0-5-3,-6 6 3-1,-7 12-1 2,-4 1 0 1,-2-1-1-1,-4 6 1-3,0-2-2 5,-5 4 4-4,-3-2 1 3,-9-1-4-4,4-1 7 3,-7 0-8 0,-1-2 4 0,4 0-4-1,-7-3-1 0,-5-2-1 2,-6-6 2-2,-8 1 0-1,-7-5 1 2,-7-5-1 0,-10 3 0-1,-4-3 1-1,-4 0-1 2,-2 0 0 0,0 0 0 1,0 0 0-4,3 0-1 3,-3 0-1 0,0 0-1 0,0 0-1-2,0 0 1 2,-16-14-3 0,-25-25 6 0,-4-7 0-1,-10-1 0 0,7-4 1 3,-13 3 0-4,9-2-1 0,0-1 1 3,0 6-2-2,16 12 0 1,8 10-2-2,12 8 2 2,7 15 1 0,5 0 0 0,4 0 4-2,0 0-3 2,0 0 3 0,0 0 6 0,0 0 0-2,36 21 23 2,21 18-29 0,12 3 5 0,7 2-1-1,-4 3-1 0,-8-6 1 2,-7-7 2-2,-14-3 5-1,-7-5-5 2,-8-6 4 0,-11-7 1 0,-5-8 2-1,-11-2 1 0,-1-3-4 1,0 0-3 0,0 0-4-2,0 0 0 3,0 0-3-2,0 12 0 1,-37 5-4-2,-24 8 9 2,-22-1-6 0,-4 0 2 0,-10-1-5-1,3-13 0 0,4 2 0 2,13-4-5-1,7-3 1-2,10 5-7 2,12-3-20 0,9 3-34 0,8-5-56-3,12-3-58 3,19-2-85 0,0 0-83 0</inkml:trace>
    </iact:actionData>
  </iact:action>
  <iact:action type="add" startTime="24741">
    <iact:property name="dataType"/>
    <iact:actionData xml:id="d6">
      <inkml:trace xmlns:inkml="http://www.w3.org/2003/InkML" xml:id="stk6" contextRef="#ctx0" brushRef="#br0">1161 9799 623 0,'0'0'140'7,"0"0"-65"1,0 0 14-2,0 0-39 2,0 0-7 0,0 0-4 0,0 0-11-2,11 64 11 2,-11-47 9 0,0 0-6 0,0 5-1-2,0 1 2 2,0 1-25 0,0-6 8 0,0-1-10-2,0-7 6 2,0-6 9 2,0-4-10-4,7 0-1 0,0 0-5 2,6 3-3 0,6-3-10 0,1 0-1-2,1 0 0 2,3 0 2 0,-1 0 7-1,6 0 6 0,-1 0 8 1,0 0-2 0,5 0 6 0,3 0-13 0,3-5 2-1,6-4-3 1,-1 1-3 1,-8-4-4-2,-3 4 5-1,-5 3 3 1,-5 1-3 1,3 4 2-2,-3 0-4 2,-2 0 2 0,2 0-8-2,-3 0 2 3,0 0-4-1,-1-1-2-1,-1 1 1-1,-2-4-1 2,-2 4 4 1,3 0-4-2,-4 0 0 2,-2 0 0-4,-1 0 3 3,-3 0 0 1,2 0-4-4,4 0 1 4,-3 0 0-1,1 0 1 2,-2 0-1-4,1 0-2-1,-4 0 2 3,-2 0 0 1,2 0 2-2,-1 0-3-1,3 0 1 4,1 0 0-3,-6 0-1 1,3 0 2-2,-6 0-1 1,0 0 0 1,0 0 0 0,0 0 0-1,0 0 0 0,0 0 1 1,0 0-2 0,0 0 1-1,0 0 0 1,0 0 0 0,4 0 0-1,-4 0-2-1,0 0 2 3,0 0-3-2,0-12 3 0,0-4-3 1,0-6 1-1,0-4 2 2,0 7 0-3,0 5 0 2,0-1 0 2,0 5-1-5,0-5 1 2,0 5 0 1,0 3 0 0,0 2-16 0,0 1-46-1,0 3-38 0,0 1-40 0,0 0-82 3,0 0-204-4</inkml:trace>
    </iact:actionData>
  </iact:action>
  <iact:action type="add" startTime="31465">
    <iact:property name="dataType"/>
    <iact:actionData xml:id="d7">
      <inkml:trace xmlns:inkml="http://www.w3.org/2003/InkML" xml:id="stk7" contextRef="#ctx0" brushRef="#br0">13775 9796 373 0,'0'0'261'7,"0"0"-157"1,0 0 60-2,0 0-43 2,0 0-55 0,0 0 3 0,0 0-17-2,0 0-25 2,112-10 5 0,-89 10 8 0,13 0-5-2,1 0-4 4,10 0-4-4,3 0-4 3,11 0-3-4,2-4-6 3,14 1-2 0,7-3 4 2,9-1-9-5,7-5 10 3,0 5 3 0,2-6-8 0,-2 2 0 0,-5 3-1-2,1-1 2 3,-2 1-10-2,2-4 1-1,-12 7-4 2,-7-4 6 0,-6 5-6 0,-10-3 0-2,-12 1-1 4,-6 1-2-4,-15-1-17 4,-8-2-33-6,-14 5-13 5,-6-6-66-2,0 9-55 0,0 0-256 1</inkml:trace>
    </iact:actionData>
  </iact:action>
  <iact:action type="add" startTime="32922">
    <iact:property name="dataType"/>
    <iact:actionData xml:id="d8">
      <inkml:trace xmlns:inkml="http://www.w3.org/2003/InkML" xml:id="stk8" contextRef="#ctx0" brushRef="#br0">25817 9604 309 0,'0'0'108'4,"0"0"22"4,0 0-3 0,0 0-21 0,0 0 11-2,0 0-31 2,0 0-11 0,-3-10-5 0,10 10-3-2,16 0-12 2,6 0-9 0,9 0-10 0,8 0 4-2,6 0-6 2,12 0-8 0,9 0-1 0,-1 0-7-2,5 0-1 7,-6 0-3-10,3 0-1 7,-7 0-5-6,2 0 4 5,-1 0-4-1,5 0-2 0,-2 0-5-1,8 0 0-1,-5 0 0 3,-3 0-1 0,3 0 0-4,-11 0-4 3,-7 0 4 0,-8-3 0 0,-2-1 1-2,-11 4 0 3,6-1-1-2,-2-1 2 0,-3-2-1 0,5 1-1 2,-2 0 1-3,-1 0 0 3,-5 1-1-3,-3 0 2 3,-6-3-1-2,-7 3 2 1,-5-1-3-2,-8 3 0 1,0-3 0 1,-4-2-11 0,0-4-35-1,0-8-91 0,-40-1-72 1,12 9-7-2,-11 1-523 2</inkml:trace>
    </iact:actionData>
  </iact:action>
  <iact:action type="add" startTime="34309">
    <iact:property name="dataType"/>
    <iact:actionData xml:id="d9">
      <inkml:trace xmlns:inkml="http://www.w3.org/2003/InkML" xml:id="stk9" contextRef="#ctx0" brushRef="#br0">6268 9678 538 0,'0'0'253'5,"0"0"-139"4,0 0 27-2,0 0-44-1,0 0-15 2,0 0 13 0,0 0-14 0,-243-10-12-2,135 10-28 2,1 4-8 0,0 14-16-1,4 1-8 0,9-3-8 2,11 2 1-2,19-5-2-1,21-2-20 2,21-11-50 0,22 0-101 0,0 0-55-2,28 0-176 2</inkml:trace>
    </iact:actionData>
  </iact:action>
  <iact:action type="add" startTime="35179">
    <iact:property name="dataType"/>
    <iact:actionData xml:id="d10">
      <inkml:trace xmlns:inkml="http://www.w3.org/2003/InkML" xml:id="stk10" contextRef="#ctx0" brushRef="#br0">11610 9773 279 0,'0'0'313'5,"0"0"-130"3,0 0-24-2,0 0-53 3,0 0-20-2,0 0-12 2,-157 85-15-4,50-74-7 3,-21 0-12 0,-15-3-10 0,-5 4-13-2,2 0-1 2,2-5-14 0,6 6-2 0,14-3-5 0,11 5-46-2,95-13-90 2,5 5-147 0</inkml:trace>
    </iact:actionData>
  </iact:action>
  <iact:action type="add" startTime="65011">
    <iact:property name="dataType"/>
    <iact:actionData xml:id="d11">
      <inkml:trace xmlns:inkml="http://www.w3.org/2003/InkML" xml:id="stk11" contextRef="#ctx0" brushRef="#br1">3665 8960 236 0,'0'0'116'5,"0"0"-58"3,0 0 42 1,0 0 11-2,0 0 24-1,0 0-17 2,0 0-9 0,0 0-27 0,0 0-6-2,0 0-15 2,0 0-19 0,0 0 3 0,0 0-2-2,0 2-1 3,0-2-4-2,0 0-5 1,0 0-3-2,0 0-4 2,0 0 7 0,0 0-7 0,0 0 11-1,0 0-6 0,0 0-3 2,0 0-7-2,0 0-5-1,0 0-7 2,0 0-6 0,0 0-1 0,0 0 0-2,0-12-1 2,7-8-1 0,-3-4 6 1,5-1 1-4,-6-7 5 3,-2-1-1 0,-1 1-1 0,3 1 1-2,-3 0-5 2,3-3 0 0,3 1-2 2,-6-5 1-4,0 3-4 1,0-5 2 2,0 1-1-2,0 0-1-2,0-3 1 4,0 3-1-1,0-1 0 0,0 5-1-2,0 3 1 2,0 7-1 0,0 8 2 0,0 3-1-3,0 5-1 4,0 3 0-2,0 4 0 1,0 2 0-2,0 0 0 3,0 0 0-2,0 0 0 1,0 0 3 0,0 0 0-2,0 0 9 4,0 0-8-4,0 0-1 1,0 0-2 1,0 6 3-1,-13 11-4 2,0-4 1-4,0 7 0 3,-2 8 0 0,-3 6 1 1,2 0 0-3,-2-4-3 4,8-10 1-4,3-6 0 3,1-11-1-4,2-1 1 2,4-2 0 1,0 0-1 0,0 0-1-1,0-2 0 0,0-30 2 2,24-10 0-1,5-5 0-3,-1 0 0 4,-2-2 0-1,-6 10-1 0,1 11-1-3,-11 9 2 3,-3 8 0 0,-4 7 4 0,6 4-3-1,-5 0 1 1,9 4-1 0,1 26 0 0,7 5-1-3,-5 3 3 4,0-5-3-1,-3-4 2 0,-6-3-1-2,3-12-1 1,-3-9 0 3,-1 0-12-3,9-5-59-2,3 0-72 3,-10 0-114 1,2 0-57-1</inkml:trace>
    </iact:actionData>
  </iact:action>
  <iact:action type="add" startTime="66632">
    <iact:property name="dataType"/>
    <iact:actionData xml:id="d12">
      <inkml:trace xmlns:inkml="http://www.w3.org/2003/InkML" xml:id="stk12" contextRef="#ctx0" brushRef="#br1">6462 8589 518 0,'0'0'153'4,"0"0"5"4,0 0-26 0,0 0-75 0,0 0-18-1,0 0-6 0,0 0 11 3,58 97-20-4,-55-65-7 0,-3 3 8 2,5 9-2 0,-1 0 2 0,-3 4 6-2,7-4-12 2,-3-4-2 0,3-1 10 1,-2-3-5-4,-2 1-7 3,0 5-3 0,1 1 2 0,-5-4-5 0,0 0-3-2,0-6 0 3,0 2-4-1,0-4 4-1,0-1-6 1,-16 1 3 1,0 1-2-3,-5-2 0 1,4-2 0 0,1-4 0 2,4-9-1-2,1 0 0 0,7-10-1 1,1-5 1-1,3 0-1 2,-5 0-3-5,-1 0 0 6,-1-35-2-3,0-14 6 1,-5-7 0-2,8 6-5 2,-3 8-1 0,4 7-4 0,0 10 5-1,3 11-4 0,0 4 7 2,0 10 0-3,0 0 2 0,0 0 4 2,0 0 2 0,0 7 5 0,0 24-9-1,0 6 14 2,10 2-2-2,-4 6 8 1,3 0 2-3,-1-2-1 4,2-8-2-2,1-6 3 2,-4-12 7-4,2-6 5 4,-5-5-12-1,3-5 7-1,9-1 2 1,4 0-19-1,17 0-7 3,-1-13-7-4,2-24 0 1,-1-4-1 0,-3-2 0 2,-3 4-5-1,-6 5-29-2,-2 9-39 2,-7 8-81-1,-16 17-120 1,0 0-431-3</inkml:trace>
    </iact:actionData>
  </iact:action>
  <iact:action type="add" startTime="68205">
    <iact:property name="dataType"/>
    <iact:actionData xml:id="d13">
      <inkml:trace xmlns:inkml="http://www.w3.org/2003/InkML" xml:id="stk13" contextRef="#ctx0" brushRef="#br1">10024 9041 14 0,'0'0'441'6,"0"0"-367"3,0 0 89-3,0 0-31 2,0 0-31 0,0 0 8 0,0 0-10-2,0 7-17 2,0-7-5 0,0 0 10-2,0 0-11 2,0 0-22 0,0 0-14 0,0-5-13 0,0-26-9 0,0-14 33-2,0-2-25 3,0-5-6-2,0-4-3 0,0-3-7 1,0-3-6 0,0 1 2 0,0 4-4-2,0 2-2 2,0 8 3 0,0 10-3 2,0 3 1-7,0 11-2 5,0 9 2 0,0 8-2 0,0 6 1-2,0 0-1 2,-2 0 1 1,-11 0 0-2,-3 23 9 1,1 11-8-1,0-1 0 3,2 4 0-4,0-3 1 1,7-4-1 0,-1-5 0 1,5-8 0 0,2-5 0-3,0-10-1 3,0-2 0 0,0 0-1 1,0 0 1-4,2 0-1 3,21-7 0 0,-3-17 0-2,6 3 1 3,-1-5 0-2,1 1 0 3,-7 2 1-4,-4 7 1 2,-5 8-2-1,-4 8 1 1,4 0-1-2,1 0 2 1,2 0-2 1,3 17 0 0,-6 7-2 0,14-4-3-2,2 1-18 2,-2-4-59 0,10-5-62-2,-21-12-82 2,0 0-332 0</inkml:trace>
    </iact:actionData>
  </iact:action>
  <iact:action type="add" startTime="69278">
    <iact:property name="dataType"/>
    <iact:actionData xml:id="d14">
      <inkml:trace xmlns:inkml="http://www.w3.org/2003/InkML" xml:id="stk14" contextRef="#ctx0" brushRef="#br1">11824 8691 508 0,'0'0'162'8,"0"0"21"-2,0 0-57 0,0 0-45 3,0 0-20-2,0 0-12 1,0 0-10 0,126 130 10-2,-114-107-20 2,-2-1 2 0,0 10-10-2,0 3 6 3,-4 9-13-2,1 3 1 1,-7 7-9-2,0-2 5 2,0 7-2 0,0-2 2 0,0-8-1 0,0-2 5-2,0-15-4 3,0 0-3-1,-10-4 1 0,-6-6-9-3,-1-5 1 3,1-2 0 1,4-7-1 0,-1-6 0-4,3-2-4 2,2 0 3 2,-4 0-2-3,2 0 3 3,-3 0-1-2,3-23 0 3,-2 1-10-6,-3-6 1 4,-2-3 4 1,0 4-4-2,2 2-6-1,4 1-3 2,2 9 15 1,5 5 0-3,4 5 2 0,-3 5 4 2,3 0-2 0,0 0 1 0,0 0 3-2,0 0 3 2,0 0-6 0,0 0 0 0,0 0 0 0,0 0 0-1,0 0-1 0,0 0 0 2,0 0-2-4,0 0 0 3,0 0 2 1,0 0 0-1,0 2 2 0,0 3-1-2,0 3 0 2,0-4-1 0,0-4 0 1,0 0-2-5,0 0-2 4,0 0-18 0,0-2 0 1,0-8-3-3,0 5 12 1,0 3-2 1,0 2 1-2,0 0 12 4,0 0 1-4,0 0 0 3,0 0 1-3,0 0 0 1,0-3-1 1,0-3 1 0,0 4 0-2,0-2 0 2,0 2 1 2,0-1-1-4,0 3 1 0,0-3-1 3,0 0 0 0,0 3 1-3,0 0 1 0,0 0 3 2,0 0 7 0,0 0 11 0,0 0 7 0,0 0 11 0,0 0-10-2,0 0-5 4,0 9 0-5,0 15-6 2,0 10-14 2,3-4 7-1,10-3 7 0,7 4 15-3,3-3-9 3,2 2 2 0,4 0-7-2,-3 0-4 3,-4-11 1-2,-11-6-3 1,-1-9-2-2,-8-4 0 2,1 0-7 0,-3 0 1 0,0 0 1-2,0 0 6 4,0 0-8-3,0 0 3 0,10 0-4 2,6 0-1-4,3-9 0 4,12-21-2-1,-3-4 1-2,1 2 0 1,-1-3-1 4,1 8 1-6,-5 3-1 1,-1 4-2 2,2 10 0 0,-9 2-7 0,0 4-54-1,-12 4-74 1,-4 0-155-1,0 0 72 2</inkml:trace>
    </iact:actionData>
  </iact:action>
  <iact:action type="add" startTime="72008">
    <iact:property name="dataType"/>
    <iact:actionData xml:id="d15">
      <inkml:trace xmlns:inkml="http://www.w3.org/2003/InkML" xml:id="stk15" contextRef="#ctx0" brushRef="#br1">24295 8970 76 0,'0'0'531'6,"0"0"-420"2,0 0 47-2,0 0-45 2,0 0-32 0,0 0-10 0,0 0-7-2,23 0-5 2,-23 0-15 0,0-3 5 0,0-14 0-2,0-8-16 2,0-6-3 0,0-9-5 0,0-10-8-1,-8-1-5 0,-5-3-1 2,2-1-7-2,-1 4 3 2,2 4-5-2,0 4 1 1,1 11 1-1,2 12-2-1,3 8 0 2,1 12-1-1,-3 0 5 2,3 0 5-4,-9 0 9 5,-5 0-4-3,-6 15 10 0,-6 17-12 0,6 5-4 2,1-7-7-1,6-1 0-1,6-7 2 1,4-9-3-3,-1-9 6 4,7-1-3-1,-3-3 6 1,3 0-6-5,0 0 0 4,0 0-2 0,0 0-3-2,0 0 0 3,19-7 5-2,5-13-5 1,10-12 0-2,-4 2 4 2,2-7-3 0,-4 6 1 0,-8 9-2 0,0 4 5-2,-7 10-4 2,-8 6 5 0,2-1 8-1,0 3-5 1,-3 0 5 0,4 0-4 0,5 0 0-3,0 0-10 4,-6 0 5 0,9 0 0-3,1 0-5 1,2 10-3 0,-3 13 2 2,0-3-1-1,4 5 1-3,-4-6 1 3,0-4-9 1,-4-6-14 0,4-8-27-2,1-1-64-1,-10 0-89 1,-1 0-115 2</inkml:trace>
    </iact:actionData>
  </iact:action>
  <iact:action type="add" startTime="73305">
    <iact:property name="dataType"/>
    <iact:actionData xml:id="d16">
      <inkml:trace xmlns:inkml="http://www.w3.org/2003/InkML" xml:id="stk16" contextRef="#ctx0" brushRef="#br1">26701 8936 416 0,'0'0'198'7,"0"0"-34"0,0 0-84 0,0 0-25 2,0 0 1-2,0 0 7-1,0 0-2 2,30 28-9-1,-21-22 5 2,-5-3-2-4,1 1-7 4,-2-4-17-2,2 0 8 2,-5 2-11-3,0-2-8 2,3 0-10 0,-3 0 2 0,5 0 1-2,-5 0 0 2,0 0-7 0,0 0 0 0,0 0 10-1,0 0-5 1,0 0 9 0,2 0 6-1,-2 0-8-1,0 0-5 2,0 0-7 0,0 0 3 0,0 0 0-2,0 0 1 2,0 11 5 0,0 3 12 1,0 8-21-4,0 6 3 3,0 3-3 0,0 6 5 0,0 1-4-2,0 2-2 2,0 6 2 0,0-4-1 1,0-3 1-2,0-6-4 0,0-7 3 3,0-12-5-4,0-8-1-1,0-1 0 4,0-5 0-2,0 0 3 1,0 0-3-2,0 0 1 2,0 0-1 0,0 0 2 0,0 0-2-2,0 3 2 2,0 8-1 0,0 4 1 0,0-2-1-2,0 2-1 2,0-13 0 0,0-2-3 0,0 0 3-1,0 0-5 1,0 0 4 0,0 0-10-1,-7 0 3-1,-1 0-6 2,-7 0 9 1,-8-17 3-2,1-2-4-1,0-1-3 3,-4-5 2-2,2-4-12 2,-1-4 4-4,0-1 3 3,6 12 3 0,8 5 4 0,1 11 1-2,7 6 3 2,0 0 1 0,-1 0 2 0,4 0 3-1,0 0 3 0,0 0 22 1,0 0-4 0,0 0 6-2,0 17-12 2,10 8-17 0,7 3 8 1,6 4 2-4,-2-5 1 4,2 2 2-2,0-4-4 1,-9-5-2-2,5-5 1 3,-6-6-10-2,-4-3 3 1,0-6 1-2,-2 0 0 2,-1 0 1 0,8 0 2 0,7 0-7-1,8-13-1 0,-6-10 0 1,4-3 0 0,-6 4 0-2,-3 5-3 2,-3 6-1 0,-2 1-8 0,-7 1-60-2,1 6-67 4,-7 3-80-4,0 0-144 3</inkml:trace>
    </iact:actionData>
  </iact:action>
  <iact:action type="add" startTime="76648">
    <iact:property name="dataType"/>
    <iact:actionData xml:id="d17">
      <inkml:trace xmlns:inkml="http://www.w3.org/2003/InkML" xml:id="stk17" contextRef="#ctx0" brushRef="#br2">25563 8906 344 0,'0'0'139'6,"0"0"7"2,0 0 30-1,0 0-60 1,0 0-14-1,0 0-23 1,0 0-2-1,0 24-13 0,0-24-8 1,0 0-2 0,0-10-6-2,0-12 2 3,0-13-8-2,0-4-12 2,0-12-6-4,0 0-4 3,0-5-9 0,0 0-1 0,-3-1-4-1,-1 7-1 2,-5 1-3-3,5 14-1 21,1 6-1-27,-2 11 1 0,2 6 0 3,3 9 1 5,-2 3-2-1,-1 0 0 0,0 0 1 1,-10 0 17 1,-2 15-14-3,-7 13 5 3,-1 2-3-1,4 2-1 0,5-5-3-3,1-1 3 3,3-8-3 2,7-5-1-6,0-11 0 5,3-2 0-1,-3 0 1-1,3 0-2-2,0 0 1 5,0 0 6-3,9-13-6 2,23-24-1-2,1-7 0-1,3 4 0 2,-2 6 0-1,-8 11 0 2,-9 9 0-4,-7 11 2 5,-5 3 2-4,3 0 27 3,-1 0-4-4,9 20-16 3,5 9-11 0,-5-1 0-2,-2-6-2 3,-4 1-2 0,-2-7-14-1,0-5-30-2,-5-2-31 1,1-1-44 0,7 1-68 1,-4-9-150 0</inkml:trace>
    </iact:actionData>
  </iact:action>
  <iact:action type="add" startTime="77720">
    <iact:property name="dataType"/>
    <iact:actionData xml:id="d18">
      <inkml:trace xmlns:inkml="http://www.w3.org/2003/InkML" xml:id="stk18" contextRef="#ctx0" brushRef="#br2">27473 8955 295 0,'0'0'113'6,"0"0"113"2,0 0-53-2,0 0-42 2,0 0-31 0,0 0-39 0,0 0-8 1,13-2-23-4,-4 4 3 5,0 20-14-4,-2 5 0 3,2 10 5-4,-2 10-7 3,-4 7 1 0,-2 4 6 0,-1 4-4-2,3-2-3 2,-3-5-8 0,0-7 6 3,0-7-7-6,0-15-3 2,0-5 4 1,0-7-9 0,6-6 5-3,-3-6-4 3,-3-2 3 0,1 0-3-1,-1 0 0 0,0 0-1 2,0 0 1-2,0 0-2 2,0 0-2-4,0 0 2 3,0-24-5 0,0-4 6-2,-1-6-1 2,-18 6-3 0,3 2 0 1,-1 1-2-3,1 5 4 2,1 3-1 0,2 7 3 0,6 3-5 0,1 5 3-3,3 2 1 3,3 0 1 0,0 0 0 0,0 0 4-2,0 0 2 3,0 0 1-2,0 11 7 2,0 5-5-4,0 1 11 3,13-3-2 0,0 3 3-2,5-2-6 2,-2 2 2 0,4 0-6 0,0-4-1 0,1 0 10-2,-5-4-1 2,-3-5 8 0,-9-2-4-2,6-2 0 2,3 0-13 1,3 0-5-2,4 0-3 1,4-20-1-2,0-10 3 4,-1-7-3-4,-2-5 2 3,-5 6-3-4,-3 8 2 3,-6 8-2 0,3 12 0-2,-7 4-1 3,-3 4 0-2,0 0-24 1,0 6-81-2,-3 9-126 3,-10 6-172-2</inkml:trace>
    </iact:actionData>
  </iact:action>
  <iact:action type="add" startTime="82721">
    <iact:property name="dataType"/>
    <iact:actionData xml:id="d19">
      <inkml:trace xmlns:inkml="http://www.w3.org/2003/InkML" xml:id="stk19" contextRef="#ctx0" brushRef="#br0">5309 12044 574 0,'0'0'151'5,"0"0"15"2,0 0-32 0,0 0-42 1,184 0-24 0,-121 0-19-2,14 0-15 2,19 3-12 0,18 2-4 0,17-1-14-2,17-4-4 3,3 0-4-2,-8 0-19 1,-13 0-39-2,-101 0-44 2,-11 0-199 25</inkml:trace>
    </iact:actionData>
  </iact:action>
  <iact:action type="add" startTime="83903">
    <iact:property name="dataType"/>
    <iact:actionData xml:id="d20">
      <inkml:trace xmlns:inkml="http://www.w3.org/2003/InkML" xml:id="stk20" contextRef="#ctx0" brushRef="#br0">10766 12052 453 0,'0'0'208'7,"0"0"-44"1,0 0-2 0,189-10-51-2,-108 10-24 2,22 0-31 0,27 14-7 0,14 2-25-2,14-7-9 2,8-3-11 0,-8-6-4 0,-7 0-3-2,-21 0-9 2,-27 0-37 2,-14-8-76-3,-83-3-164-1,-6-1-434 1</inkml:trace>
    </iact:actionData>
  </iact:action>
  <iact:action type="add" startTime="84640">
    <iact:property name="dataType"/>
    <iact:actionData xml:id="d21">
      <inkml:trace xmlns:inkml="http://www.w3.org/2003/InkML" xml:id="stk21" contextRef="#ctx0" brushRef="#br0">14762 12032 472 0,'0'0'225'5,"0"0"-85"2,0 0 5 1,0 0-51 0,215 4-25 0,-145-9-5-3,8-14-17 4,12-5-5-2,17-1-5 2,13 0-8-3,15 5-10 2,-2 3-2-1,4 9-10 2,-8 4-5-4,-13 4-2 4,-16-3-12-1,-19-4-76 1,-78 1-70-2,-3 2-232 0</inkml:trace>
    </iact:actionData>
  </iact:action>
  <iact:action type="add" startTime="85775">
    <iact:property name="dataType"/>
    <iact:actionData xml:id="d22">
      <inkml:trace xmlns:inkml="http://www.w3.org/2003/InkML" xml:id="stk22" contextRef="#ctx0" brushRef="#br0">26599 11901 397 0,'0'0'185'7,"0"0"-16"1,0 0-46 0,0 0-52-1,0 0 13 0,0 0-29 1,122 0-9 0,-91 0 2-2,2 0-1 2,10 0-21 0,11 0-1 0,21 0-7-2,9 0 1 3,18 0-3-2,5-12-15 2,6-8 0-4,5 2-1 5,5-1 0-3,1 4-1 0,4-2-3 0,-5 4-3 1,-15-4-33 0,-32 2 0-2,-21 6-33 5,-55 9-52-6,0 0-183 2</inkml:trace>
    </iact:actionData>
  </iact:action>
  <iact:action type="add" startTime="89482">
    <iact:property name="dataType"/>
    <iact:actionData xml:id="d23">
      <inkml:trace xmlns:inkml="http://www.w3.org/2003/InkML" xml:id="stk23" contextRef="#ctx0" brushRef="#br0">17996 15450 133 0,'0'0'96'4,"0"0"-30"4,0 0 32 0,0 0 1 0,0 0-13-2,0 0-1 3,0 0-8-2,0 0-11 2,0 0 3-4,0 0-4 3,0 0 9 0,0 0-20 0,0 0-13-2,0 0-7 2,0 0-14 0,0 0-9 0,0 0-5 0,0 0 12-2,0 0 19 3,0 0 18-2,0 0 24-1,0 0-15 2,0 0 3 0,0 0-2 0,0 0-10-2,0 0-10 2,0 14-25 0,3 13-14 1,-3-3 7-4,3-1-3 3,-1-1 1 0,-2-2 4 0,5-3 1-2,-5 6-3 2,3-1-5 0,0 3 1 0,2-11-3 0,3-1 7-2,-6-6-8 2,1-2 9 0,-1-5-4-2,3 0-2 2,-5 0 2 0,3 4-5 0,3-2 3-2,5-2-5 2,5 6 5 2,4-6-2-2,-1 0 4-3,-1 0-4 2,5 0 2 2,-3 0 0-1,5 0-2-3,1 0 3 4,0 0 2-1,-1 0-2 0,-2 0-2 1,0 0 7-4,3 0-9 5,2 0 4-4,-5 0-5 0,1 3 1 2,4-1-3-1,-3-2 0 1,-1 2 1-1,5 2-3 2,2-2 5-2,2 2-1 3,3 1 3-6,-1-2-2 5,4-3 0-2,-5 5-2 1,-1-5-1 0,-1 3 2-2,4 1-2 2,0-3 1 0,3-1-2 0,2 0 5-2,-5 0-6 4,2 0 0-4,0 0 0 0,-7 0 0 2,-3 0 0 0,2 0 0 0,7 0 0-2,-3 4 0 3,7-4 0-2,1 0 0 3,2 0 0-4,-4 0 0 0,2 0 0 2,-4 0 0-1,2 0 0 0,0 0 0 1,5 0 0 0,-6 0 0 0,1 0 0 0,-1 0 0-2,-10 0 0 4,0 0 0-4,2 0 0 0,-2 0 0 3,6 0 0-2,-2 0 0 2,3 0 0-2,-2 0 0 0,-7 0 0 0,3 0 0 3,7 0 0-6,-5 0 0 5,-5-4 0-2,4-1 0 2,-4 2 0-3,2-2 0 2,-1 2 0-1,-1-2 0 0,-1 1 0 1,0-2 0-2,-5 4 0 3,2-3 0-1,2-1 0-2,-5 4 0 2,3-5 0 0,-1 2 0-1,1 1 0 0,-6 1 0 3,2 3 0-4,0 0 0 2,-2 0 0-2,7 0 0 3,-7 0 0-2,6 0 0 1,-4 0 0-3,-2 0 0 4,-1 0 0-1,-5 0 0 0,-1 0 0 0,-7 0 0-3,-2 0 0 4,-1 0 0-2,0 0 0-1,0 0 0 2,0 0 0 0,0 0 0 0,0 0 0-2,0-7 0 4,0-8 0-4,0-4 0 5,0-9 0-7,0-6 0 8,0 4 0-8,0 0 0 5,0 3 0-5,0 2 0 4,0 6-41 0,0 4-54 0,0 2-70-1,0 6-58 0,0 7-76 1,0 0-354 0</inkml:trace>
    </iact:actionData>
  </iact:action>
  <iact:action type="add" startTime="93524">
    <iact:property name="dataType"/>
    <iact:actionData xml:id="d24">
      <inkml:trace xmlns:inkml="http://www.w3.org/2003/InkML" xml:id="stk24" contextRef="#ctx0" brushRef="#br0">22630 15395 342 0,'0'0'129'6,"0"0"26"0,0 0 21 2,0 0-74 0,0 0-10 0,0 0-18-2,0 0-20 3,0 0-15-2,9-9-3 2,-9 9 2-4,0 0-7 3,0 0-10 0,0 0-7 0,0 0-6-1,-16 0 6 0,-16 0-2 2,-1 0-4-2,-6 2-5-1,-2 10 7 2,1 5-5 0,-4 0 4 0,1 3 2-1,2 2 0 1,1 3 1 0,-4-3-1 1,-2 4-2-4,2 5-2 6,-4-1 4-7,5 7-6 5,-1 0 3-4,-2 0-6 4,0-2 3-1,5 2-2 0,0 0 0-2,1-11 1 2,1 4 0 0,5-5-1-1,0 6 1-1,0-6 4 2,-2-5-5 0,6 0 0 0,-4 2-1-2,2 0 1 3,-5 8 1-2,-4-3 1 2,3 10 0-3,-1-3-2 3,3 4 3-2,3-6-5 3,5-5 5-6,2 2-5 3,-1-2 2 2,0 3-3-2,-3 0 1 1,2 4 1-2,-3 3-1 3,-1 1 1-2,0-1-2-1,7-1 2 2,2-10-2 0,0 0 0 1,8-8 1-4,1-1-1 3,-1 3 0 0,2-3 0 1,3-3 0-3,3-2 0 2,0-7-1-1,2-1 2 2,5-4-2-3,0 0 1 1,0 0-1 1,0 0-2 0,0 0-1-1,0-26 3 1,0-20 1 0,0-4 0 0,5-4 1-2,5-2-3 1,-6 3 2 1,5 5-5 1,-1 3 2-4,-2 9 3 4,0 15-1-2,-2 8 0 0,-4 8 0 0,0 5 2 3,0 0 0-4,0 0-1 3,0 0 6-4,0 13-2 4,0 30 3-1,0 10-6-3,0 2 4 4,-7-4 1-1,1-8 7 1,6-7 3-2,0-10 8-1,0 0 2 2,0-16-5 0,0 5 11-1,0-2-8-1,9-2-10 3,3 2-5-1,4-13-2-2,1 0-7 2,-1 0 0 0,3 0 0 0,5 0-6-3,1 0-9 3,-2 0-41 1,3 0-37-1,0-7-23 1,-1 1-60-3,8 6-15 1,-20 0-86 2,2 0-425-5</inkml:trace>
    </iact:actionData>
  </iact:action>
  <iact:action type="add" startTime="95007">
    <iact:property name="dataType"/>
    <iact:actionData xml:id="d25">
      <inkml:trace xmlns:inkml="http://www.w3.org/2003/InkML" xml:id="stk25" contextRef="#ctx0" brushRef="#br0">21049 15694 287 0,'0'0'128'7,"0"0"3"1,0 0 30 0,0 0-55-2,0 0-22 2,0 0-12 0,0 0-14-2,59 0-10 2,-41 0 2 0,5 0 1 0,5 0-20 0,1 0 2-2,4 4-9 2,9 1-6 0,0 2-6 0,4-5-3-1,2 4-5 0,-1-6 1 3,-1 3 3-4,2-1-8 2,1-2 5-1,8 0-3 1,6 0 0 0,-2 2 0-2,6 2 1 3,-6-2 4-2,3 2 2 1,-5 1-2-2,-2-2-5 4,1 2 0-4,-3 2-1 3,-7-2-2-4,1 0 3 4,-4 6-4-2,1 0 3 1,6 6-2-2,0-8 2 2,-2 2-2 2,6 2 1-6,1-1 0 4,4 5-1 1,-2-5 2-2,-1 1-2-1,-1-1 1 2,-1 3 0 0,1-2 0 0,-1 4 0 0,-4 5-1-2,2 7 1 5,3-4-1-6,-7 8 3 2,3-2-2 0,-10-1 1 2,-2 0 0-1,-8-3-1-2,6 2 1 3,-10-2 0-2,0-1-1 2,-1-2 0-3,-2-4 1 2,-6 4 0-2,3-7 0 3,-5 3-2-2,2 1 3-1,-1 3-2 2,-2-7 0 0,-1-4 0 0,1-2-1-2,-6 4 2 2,-1-7 0 0,0 1 0-1,0 4 4-1,-3 2 0 3,5-2-2-1,-8 1-3 1,3-5 0-3,-2-4 1 1,-4 1-1 2,2-6 1-5,-3 0-1 4,0 0 0 0,0 0-1 0,0 0-1-2,0 0-2 2,0-3 0 0,0-22 3 1,-9-7 1-1,-5 0-1-2,1-5 1 4,-3-3 0-3,-4-1 0 0,2-3-1-1,-8 0 1 1,6 4-1 2,-3-2 1-1,2 6-2-3,4 5 2 3,4 6 0 2,6 3 0-3,4 10 0-1,-2 7 0 1,5 5 1 1,0 0 2 0,0 0 0-2,0 0 6 2,15 7 17 1,18 25-8-2,4 3 1-1,-1 9-4 3,4-2 10-2,1 5-7-1,-8 0-3 2,1-7-5 1,-7 3 11-1,-1-7-7-3,-5-5-5 4,-11-8 12-2,-2-6-4 3,-3-7-4-4,-5 0-3 0,0 0-1 2,0-3-8 1,0 6 0-4,-39 1 0 4,-15-4-1-2,-14 2 0 3,-9-3 0-3,0-5 0-1,-3-2 0 4,9 1 0-4,11-3 1 2,0 0-2-2,8 0-1 1,7 0-2 2,9 0-24-1,8 0-64-1,8 8-85 0,20-2-75 2,0-3-430-2</inkml:trace>
    </iact:actionData>
  </iact:action>
  <iact:action type="add" startTime="100942">
    <iact:property name="dataType"/>
    <iact:actionData xml:id="d26">
      <inkml:trace xmlns:inkml="http://www.w3.org/2003/InkML" xml:id="stk26" contextRef="#ctx0" brushRef="#br0">21781 16223 49 0,'0'0'524'6,"0"0"-406"2,0 0 72 0,0 0-56-2,0 0-42 2,0 0-11 0,0 0-13 1,0 0 11-5,-120-41-27 5,57 38-1-1,-12-1-19 0,-9 4 5-2,-13 0-15 2,-6 0-3 0,0 0 5 0,-1 0-3 0,4 0-3 0,11 4-4 1,-6 9 4-3,10 7-2 0,1 3 1 2,3 3-2 0,6 6 3-1,4 5-8 0,0 8 6 2,8 11 0-2,3 6-3 3,6 15 6-7,6-3-1 5,0 6 4 1,3 2-11-2,6-5 5 1,2 5-10-1,-3-1 2 2,9-2-4-1,4 3 3-1,4-9-2-1,13 3 1 2,4-6 2-1,6-1-1-1,0 8 3 2,34 2 4 1,12-3-8 0,11 5-5-4,3-4-1 4,7-6 0-2,0-6 0 3,4-2 1-6,6-18-1 5,12-3 0-2,6-6 0 2,6-10 2-4,8-1-2 3,-2-11 0 0,3-2-1 0,5-12 0-1,-2 0 0-1,0 0 1 4,4-26-1-3,-5-19 1-1,1-2-1 2,-3-10 3 0,-8 0-2 0,-5 8 2-2,-13 2-3 2,-12 3 3-1,-8 7-4 3,-19-5 1-6,4 2 1 4,-10-12-4 1,1-7 2-2,-8-2 1-1,-6-10-3 2,-3-2 2 1,-9-8 0-1,-4-7 2 0,-7 1 0-2,-3 0-3 2,0 6 3-1,0 10-1 0,-23-6 0 0,-13 10 2 2,-12 3 0-2,-13-3-1-1,-7-1 2 3,-2 6-2-2,-5 3-2 4,-2 9-1-8,0 6 1 5,-4 9 1 0,-3 15 1 1,-10 9 10-4,-6 11-6 4,-6 0 4 0,-3 0-5-1,2 31 4-2,1 6-3 1,-1 5-1 4,7 8 1-6,3 2-2 2,9-3 3 1,-1 13-4 0,5 3 9 0,4 13-5-3,6 7 2 5,6 11 2-4,9 7-2 3,5 7 4-5,8-3-4 4,10-6 5 0,15-15-5 0,10 2 3-2,11-6-7 2,0 7-3 1,4 10 0-1,51 8 0 0,21-6 0-2,37 4 0 4,34-21 0-4,27-12 0 0,28-33 0 1,1-22 0 1,-6-17 0 0,-32 0-17-2,-34-22 5 3,-33 0-12-1,-33 0-12 2,-18-13-45-6,-30-12-91 4,-17-29-66 0,0 39-126 0,-36 0-453-2</inkml:trace>
    </iact:actionData>
  </iact:action>
  <iact:action type="remove" startTime="105487">
    <iact:property name="style" value="instant"/>
    <iact:actionData xml:id="d27" ref="#d26"/>
  </iact:action>
  <iact:action type="add" startTime="105496">
    <iact:property name="dataType" value="strokeEraser"/>
    <iact:actionData xml:id="d28">
      <inkml:trace xmlns:inkml="http://www.w3.org/2003/InkML" xml:id="stk27" contextRef="#ctx0" brushRef="#br3">26602 21928 780 0,'0'0'140'12,"0"0"-61"-9,0 0 42 5,0 0-81-2,0 0-39 2,0 0-1 1,0 0-60-2,16-19-136 0,-22 27-440 0</inkml:trace>
    </iact:actionData>
  </iact:action>
  <iact:action type="add" startTime="111301">
    <iact:property name="dataType"/>
    <iact:actionData xml:id="d29">
      <inkml:trace xmlns:inkml="http://www.w3.org/2003/InkML" xml:id="stk28" contextRef="#ctx0" brushRef="#br4">21298 16468 121 0,'0'0'326'3,"0"0"-198"5,0 0 55 0,0 0-42 0,0 0-36-2,0 0-19 2,8-99-15 0,-8 85-15 0,-13 1-15 0,-3 3-12-2,-12 8 19 3,-12 2-15-2,-11 0 12-1,-14 0-15 2,-4 0 1 0,-3 12-12 0,-8 9 1-2,8 5-4 2,-8 2-6 1,3-1 0-1,0 2-4-3,3-1 2 3,3 3-4 1,-4-1 7-4,7 8 2 4,1-4 6-1,5 3 0 0,1 4 0 0,13 4-7-1,-1 11-4 0,1 6 8 2,5 8 2-5,-1 8-4 4,5 1-5 1,11 0 4-1,5-9-7-1,4 4 2-1,12-12 5 4,0 2-5-3,7-3-1 2,0 3-1-4,0 5 7 4,7 1-8-2,19 3 4-1,10 4-1 3,5-10 10-2,3 9-6 0,6-6-4 2,1-2 0-2,8-3-5-1,15-12 5 4,3-8-3-4,17-6 5 1,12-11-9 1,10-4 2-1,6-9-3-1,5-3 0 2,1-4 1 1,3-8 1-1,-4 0-2 0,5 0 1-3,-6-8 1 4,0-24 0-1,-4-4-1 1,-6-9 0-4,-6 3 2 3,-7 3-3 0,-7-4 0 0,-11 10 0 0,-1-5-3-2,-16 3 2 5,-2-5 0-6,-5-1-3 1,-15-6 4 2,-1-2-1 1,-5-5-1-2,-8-6 1-2,-7-6 0 3,-9-1 1 1,-6 2-1-3,-4-8 2 2,-6-4-1-1,0 2 2 2,0 2-3-2,0 0 2-1,-20 5-1 2,-9 12 0 1,-2-6 0-4,-7 6 1 5,-9 6 0-4,-3-7-1 4,-9 1 0-4,-11 6 4 1,-4-7-4 0,-23 6 2 1,-13 7-1 1,-2 4 1-4,1 12 0 4,15 6-2-1,9 8 0 1,-3-1 0-5,0 5 5 4,4-5-1 1,-4 10 3-4,6 0 0 4,-3 5 1-1,-8 0 5 0,8 5-4 0,-2 15 1-1,15-3-6-1,3-4 0 4,1 1-3-4,0 3 4 0,-1-4-5 3,5 12 3-2,2-3-1-1,5 8 1 3,-2 12 4 0,1 2 1-1,5 13 8 2,-1 12-3-6,2-8-6 4,8 3-7 0,-1 4 0-2,-1-7 0 2,12 3 0-1,-2 5 0 2,8-5 0-4,7 10 0 5,14 1 0-4,5 7 0 5,4 6 0-6,0 0 0 1,23 4 0 2,15-8 0 1,5-6 0-3,3-3 0 1,1-4 0 1,7-4 0 0,-4-6 0 1,7-4 0-5,7-3 0 4,9-7 0 1,7-7 0-2,14-10 0-1,6-7 0 3,3-9 0-1,6-2 0-3,4-12 0 5,2 0 0-4,11 0 0 4,6 0 0-4,1-17 0 0,2-15 0 3,-3-6 0-1,-11-11 0 0,-7 5 0-3,-12-1 0 3,-13 3 0 0,-8 6 0 2,-10 1 0-6,-10-1 0 5,-7-3 0-1,-7 3 0-1,-3-16 0 0,-3-5 0 1,-7 3 0-1,-6-15 0 1,-6-6 0-1,-11-6 0 0,-6-13 0 3,-5 1 0-5,0 4 0 4,-24-10 0-2,-16 4 0 1,-5 0 0 0,-18 1 0-2,-3 13 0 3,-8 5 0-1,-7 14 0 2,1 9 0-7,3 2 0 7,3 7 0-4,10 2 0 4,11 3 0-5,4 7 0 3,4 7 0 0,5 0 0-2,3 10 0 3,1 5 0-3,4-5 0 3,0 11 0-3,-4 3 0 1,-8 1 0 0,-5 0 0 2,-2 0 0-2,0 0 0-1,3 0 0 4,-7 0 0-3,8 0 0 2,-7 0 0-4,3 0 0 3,5 0 0-1,-5 0 0 1,3 0 0-2,3 13 0 2,-8 19 0 0,-7 7-9 0,-6 8-90-1,-8 5-82 0,49-35-98 2,6-4-226-2</inkml:trace>
    </iact:actionData>
  </iact:action>
  <iact:action type="add" startTime="113845">
    <iact:property name="dataType"/>
    <iact:actionData xml:id="d30">
      <inkml:trace xmlns:inkml="http://www.w3.org/2003/InkML" xml:id="stk29" contextRef="#ctx0" brushRef="#br4">19840 17488 279 0,'0'0'165'6,"0"0"-44"1,0 0 56 1,0 0-32 0,0 0-71-2,0 0-23 2,0 0-5 0,-20 14 11-2,-34-9 11 2,-20-5-14 0,-18 0-7 0,-23 0 16 0,-15 0-21-2,-24 0 2 3,-27-8 0-2,-21-9-17 5,-25-7-4-10,-14-14 2 6,-10-1 4 1,0-2 2-3,-7-4-1 3,-8 18 12-3,-2 17-22 4,-1 3 51-5,19 7-28 5,-3 12-38-4,-6 39 3 2,-29 11 82-1,-27 7-44-1,-23-7-36 2,-8 0 14 2,-11-10-9-3,-14-11-3-1,6-7-7 5,7-11 0-6,23-10 1 5,20-4-3-6,5 2-3 5,17-11 0-2,-4 0 0-1,6 0 0 1,20 0 0 2,17 0 0 0,19-20 0-4,22-10 0 5,19-2 0-4,23-8 0 1,10 10 0-1,12-1 0 3,7 1 0-2,7 7 0 2,15-3 0-1,9 7 0-3,16-1 0 4,11 0 0-2,4 3 0 2,2 4 0-4,-2-7 0 3,3 3 0 0,-1 2 0 0,8 6 0-2,9-4 0 3,5 11 0-1,7-9 0-3,-1 2 0 4,8-1 0-1,-1-5 0 3,-1-2 0-7,-2-3 0 2,-3 1 0 4,7-4 0-3,-8 3 0 0,-3-5 0 0,-7 1 0 3,-4-8 0-3,-1-5 0-1,-3 7 0 1,10 2 0 2,7-3 0-2,2 0 0 0,6-7 0 0,-1-6 0 0,1-6 0 1,-4-6 0 0,-1-6 0-2,1-17 0 2,-10-8 0 0,1-14 0 1,-11-8 0-4,-3-4 0 3,-9-5 0 0,-5-5 0-1,-8-8 0 0,-2 2 0 3,10 6 0-4,-2 17 0 3,12 14 0-4,8 14 0 4,2 8 0-2,7 3 0-1,4-1 0 2,6-1 0 0,7-8 0 1,5-7 0-4,6-10 0 3,6 8 0 0,5 0 0 0,8 7 0-2,2 8 0 2,3 6 0 0,2 1 0 1,-7 2 0-3,7-2 0 1,-5-7 0 4,-1-4 0-5,2-11 0 0,-9-7 0 2,0 6 0 0,-4 8 0 0,5 18 0-2,2 16 0 2,6 15 0 0,-2 11 0 1,5 4 0-5,-4 0 0 4,3 0 0 1,-3-9 0-1,1-1 0 0,-3-4 0-2,0-2 0 2,-2 1 0 1,-1-10 0-1,-1-1 0-3,-4 7 0 5,5 9 0-3,6 10 0-2,7 13 0 3,0 2 0-1,0 0 0 1,0-9 0-2,-9-11 0 3,-1-5 0-2,0-15 0 3,-4-1 0-5,3 1 0 5,1 6 0-3,2 9 0 0,8 12 0-1,0 9 0 1,0 4 0 1,0 0 0 0,0 0 0-1,0 0 0 0,0 0 0 2,0 0 0-2,0-2 0-1,0-15 0 3,0-5 0-2,0-12 0 2,0 0 0-4,0 9 0 5,0 1 0-4,5 4 0 4,8-6 0-6,-2-5 0 4,-4 2 0 0,0 4 0 0,-1 5 0-2,-2 3 0 2,-1 4 0 1,-3-2 0-2,3 4 0 1,-3 8 0-2,0 3 0 4,0 0 0-4,0 0 0 1,0 10 0 1,-3 27 0 0,-24 29 0-1,-2 11 0-1,-2 9 0 2,2 10 0 1,-3 5 0-1,0-1 0-3,5-4 0 3,1-6 0 0,10-20 0 0,0-16 0-2,4-22 0 2,11-19 0 0,1-11 0 0,0-2 0-1,0-11 0 0,4-45 0 3,35-31 0-4,12-31 0 0,10-11 0 3,8-11 0-1,-11 5 0-1,-2 19 0-1,-19 32 0 3,-16 33 0-2,-8 28 0 2,-6 18 0-2,9 5 0-1,7 31 0 2,18 37 0 0,12 16 0-1,-6 0 0 1,-4-8 0 0,-5-5 0-1,1-13 0 1,-6-7 0-2,8-9-22 5,10-5-83-6,8-7-68 1,22-7-51 2,-48-23-86 1,9 0-631-2</inkml:trace>
    </iact:actionData>
  </iact:action>
  <iact:action type="add" startTime="116657">
    <iact:property name="dataType"/>
    <iact:actionData xml:id="d31">
      <inkml:trace xmlns:inkml="http://www.w3.org/2003/InkML" xml:id="stk30" contextRef="#ctx0" brushRef="#br4">19375 16755 630 0,'0'0'0'5,"0"0"8"3,0 0-7 0,0 0 8 0,-174 8 56-2,120 3 34 2,-5 1-19 0,-12-4 16 1,-3 0-20-2,-9 1-3-1,-5 4-11 2,-6-7-8 1,-9 15 0-4,-10-4 2 3,-5 2-9 0,8-1-6 0,-9-3-20 3,0-9-4-8,-5-6 7 6,-20 0-2-1,-14 0 14-2,-16 0-8 2,-13-11 5 0,-7-12-10 0,-3-8 4-2,-3-3-15 2,9 1 11 0,6-4-10 3,14-2 6-8,10 2-4 6,15-5 12-3,5 3-4 2,14-4-8-1,12-1-1 1,5-6-1 0,7-2-5 0,-1-1 3-2,4-4-2 1,3 5-2 2,4-2 0-2,5 4 2-1,4-4-7 3,1-1 6-1,-4-5-5-1,3 2 2-1,4-3-3 4,0 8 2-4,8 0-2 4,-3 3 0-6,5 3 1 5,5-5-1-1,-2-1 2 0,6-3-1-3,-8 0 2 3,2-3-5 1,6 2 3-1,-9 4 4 0,7 8-2-2,2-3-1 4,4 6-2-4,1 0-1-1,6-2 2 3,3 0-1 0,0 2-1 1,7 0-1-4,-4 0 0 4,1 0 0-1,-5-12 1 2,0-2 1-7,12-2-2 5,0-4 0 0,4 5 4 0,0 1-4-2,-2 0 0 3,-2-2 1-1,0 1 0 0,-3-4-2-2,4-1 2 2,-11-7-1 1,2 0 1-3,1-10-2 0,-11 0 2 3,6 0 1-1,-4 1-2 0,9 3 0-3,2 4-2 4,13 9 2-1,-1 8-1 2,9 7 1-6,-3 7-2 5,6 3 4-1,-4 1-2 0,2 0 0-3,5-6 0 3,-3-4 1 0,-4-1-1-1,1-5 0 1,4 8-2-2,-4 7 2 4,4 3 0-3,4 9 0-2,-4 2 0 3,0 7 0 1,9 5 1-1,0 3-2-2,4 6 2 2,3 2-1 0,-3 0 0 2,-4-10-2-6,-11-4 2 3,-5-6 0 2,-7-7 0 0,-2-5 2-3,7 7-3 2,3 9 1-1,9 1 0 2,5 9-1-2,5 6 2-1,0 0-2 2,3 0 2 0,0 0-2-3,0 0 3 3,0 0-1 1,0 0 1-2,-4 0-3-1,4 0 1 3,-9 0 0-2,-11 37 1 4,2 29 1-7,-8 24 0 4,9 15-1-1,4 19 2 2,7 12-1-4,1-1 4 4,5-15 0-1,0-22 6 0,0-30-1 1,0-35-1-4,0-21-10 5,0-12 0-4,11 0 0-1,5-42 0 4,1-37 0-1,8-28 0 0,-2-11 0-3,-7 6 0 4,-3 5 0-2,-6 16-3 3,3 17 3-6,-3 17 0 4,2 17 3 0,-6 18-3 0,4 14 0-2,-7 2 0 2,3 6 0 0,-3 0 0 1,0 0 0-3,15 0 0 1,21 4 0 2,19 43 0-2,26 22 0-1,13 18 0 3,19 6 0-2,9 1 0 1,6-5 0-2,1-10 0 4,-7-17 0-4,-4-25-25 4,-6-23-63-6,-11-14-66 4,-77-4-80 1,-7-28-157-1</inkml:trace>
    </iact:actionData>
  </iact:action>
  <iact:action type="add" startTime="118893">
    <iact:property name="dataType"/>
    <iact:actionData xml:id="d32">
      <inkml:trace xmlns:inkml="http://www.w3.org/2003/InkML" xml:id="stk31" contextRef="#ctx0" brushRef="#br4">20004 16535 378 0,'0'0'141'4,"0"0"3"3,0 0-26 1,0 0-26 0,0 0-20-2,0 0 12 3,0 0-2-2,-217 0-22 2,135-27 20-4,-8-10-20 3,-17-8 18 0,-3-6-30 0,-7-7-1-2,-17-2-10 2,-9 7 11 0,-15-1 15 3,-10 9-14-6,-5-6-40 1,12 1 39 3,10 0-32-2,11-3 1-1,7-1 8 3,12 0-7-2,1 1 3 1,2-1-2-1,7 5-4 3,-2-8 3-4,6 3-3 5,7 2-9-7,2-13-1 4,13-1-4 0,-1-3 8 0,15-2-2-2,5 4 3 2,9-2-9 0,1 0 4-1,2-4-3 1,0-5 2-1,-4-3-2 2,6-5 1-3,-4 2 2 1,-5 3-3 1,1-1 4 0,-3 3-5 0,-1 2 5-3,3-5-5 4,4-3 4-1,1 3-2 1,5 7-3-5,10 2 4 5,8 5-2-2,6 3 1 2,-2 3 0-3,5 0 1 1,4 6-3 1,0 0 0 0,4 5-1 0,4 4 2-2,4 2-1 4,-3-3-1-4,1 1 0 0,0 0 0 2,-7-7 1 0,4-1-1-1,-3-6 0 0,1-6 2 2,-2-7-2-2,-2 2 0 3,3-2-1-6,-1 8 1 4,9 6 0 0,0 19 2 0,3 11-1-2,3 16 0 2,2 9 0 0,0 5-1-1,0 0 0 0,0 0 0 0,0 0 0 2,0 0 0-2,-5 0 0-1,2 0 1 2,-3 0 6 0,-8 42 5 0,-2 17 1-2,-1 12-13 2,-2-1 0 0,4-12 0 2,1 2 0-6,-5-4 0 4,-3 4 0 0,-2-2 0 0,6-1 0-2,4-5 0 2,2-3 0 0,8-16 0 1,1-14 0-2,3-9 0 0,0-10 0 3,0 0 0-5,3-20 0 2,34-34 0 1,13-22 0 0,5-8 0 1,0-5 0-3,-7-2-3 2,1 7 3-2,-14 8 0 4,-2 22 0-6,-10 14 3 4,1 27-3 1,-4 13 0-2,13 0 0-1,11 49 0 2,9 17 0 1,7 14 0-2,-4 1 0 0,-8-11 0 0,4-11 0 2,-10-12 0-2,5-10 0-1,5-12-40 3,3-10-65-2,12-13-89 1,-47-2-45-2,10 0-97 3</inkml:trace>
    </iact:actionData>
  </iact:action>
  <iact:action type="add" startTime="120694">
    <iact:property name="dataType"/>
    <iact:actionData xml:id="d33">
      <inkml:trace xmlns:inkml="http://www.w3.org/2003/InkML" xml:id="stk32" contextRef="#ctx0" brushRef="#br4">20510 16274 73 0,'0'0'341'4,"0"0"-209"4,0 0 72 0,0 0-77 0,0 0-35-2,0 0-25 2,0 0 9 0,-3-99 35 0,3 5-26-2,16-20 15 2,10-17-26 0,3-14-24 0,0-6 7-2,7-11 0 2,0-13-8 0,5-5-9 0,10-3-7-1,8 10 5 0,6 4-12 3,8 12-2-4,4 2-5 1,4 9-2 0,9 8-3 2,4 12-5-2,6 13 5-1,4 15-9 3,5 13 4-2,3 13-5 1,14 12 0-2,9 15 0 4,2 12 0-4,0 9-4 2,-10 4-1-2,-5 5-2 3,3 0 3-1,-5 4-2 0,5 0 2-1,11-3 0 1,-4 3 0 0,5 2 0-2,0 3 0 0,-10 2 1 3,-6-3-1-1,-1-1 2 0,-6 5 1-2,-4-2-2 4,-2 1-1-4,-5 4 0 2,-3 0 2-2,0 0-2 2,-3 0 0 0,-4 0 2-1,-1 0-2-1,-5 0 0 3,-3 7-3 0,-1 0 3-2,-5-1-4 1,-1 3 2-2,0-7 1 3,-5 4 0-5,2-6-1 4,-3 0 1 0,9 0 0 0,-6 0 1 20,-3 0-4-27,2 0 5-1,-2-10-2 2,-2-10-2 5,2 0 0-1,6 0 2 2,-2 1-2 0,-6-1 2 0,0 3-1-2,-5-3 1 2,0-5 1 0,-3-9-1 0,-1-1-5-1,0-9 0 0,-7 0-1 2,-2 4 0-2,-10-2 0-1,-2 2-1 2,-10 1 3 0,-4-3-2 0,-5 0 6-2,3-2-2 2,-6-8 2 0,2-4-6 0,2-2 3-2,-5-4-4 2,-2-2-2 0,1 10-1 0,-1 8-1-2,-2 19 5 2,-2 6 3 1,-4 8 3-2,-1 2 0-1,4 1 1 2,-6 3 0 2,4 1 0-4,-2 2-1 0,-4 3 2 2,2-3-3 0,1 2 4 0,-1 2-4-2,-3 0 4 3,0-3-2-2,0 3 0 2,0-3 0-4,0 3 0 4,3 0 0-2,-3 0-1 1,0 0 2-2,0 0-2 2,0 0 1 0,0 0 0-2,0 0 0 4,0 0 1-4,0 0-1 4,0 0 0-4,0 0 0 0,0 0-1 3,0 0-1-2,-26 0 2 1,-15 13 2-2,-5 7-2 3,-3 0 0-2,-6 4 0 1,-2 0-1-2,1 1 1 3,-1 1 1-2,8-3-1 2,7-7 2-4,11-2-2 3,8-2 2 0,10-4-1 0,10-6 0-1,3 1-1 0,0 0 2 4,0-3 0-6,0 0 3 1,13 0-1 2,34-8-4 1,9-21 2-4,8-6 0 3,4-8-1 0,4-5-2 0,-3 1 2 0,-10 2-1-2,-5 8 0 3,-18 15 0-2,-11 8 0-1,-5 6 1 2,-9 5 2 1,0 3-2-2,2 0 6 1,-5 37 0-1,1 21-3 0,1 15 1 3,-4 0-5-4,-2-3 1 0,-1-13 0 2,-3-18-2 0,0-14 3-2,0-10-5 2,0-11 2 0,0 2-7 0,0-2-32 1,0-4-63-4,0 0-55 4,-7 0-80-2,3 0-98 1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02:46:00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456">
    <iact:property name="dataType"/>
    <iact:actionData xml:id="d0">
      <inkml:trace xmlns:inkml="http://www.w3.org/2003/InkML" xml:id="stk0" contextRef="#ctx0" brushRef="#br0">12345 1495 438 0,'0'0'242'7,"0"0"-93"-7,0 0 1 0,0 0-52 1,0 0-14 51,0 0 1-51,11-6 0-1,-8 3-9 1,-3 3-16-1,0 0-12 0,0-3-8 0,0 3-2 52,-3 0 4-52,-26 0 7 1,-6 0-8-1,-1 0-14 0,-4 0-10 0,-4 0-3 0,4 0 3 53,-5 0-4-53,10 3 0 1,1 6 0-1,3-1-1 0,-4 4 0 0,4-1-4 0,1 3 0 5,-6-1 0 53,2 7-1-58,-5 3 1 2,2 3 0-2,3 1 0 0,1 2 0 0,-3-1-5 0,7-4 2 1,0 3-1 55,-2-3-2-55,2 6-2 0,5 5 3 0,0-2 4-1,7 4-4 0,-5-1 5 0,2 1-4 1,3 2-1 54,1 1-3-55,1 2 5 0,2 0-3 0,0-3 0 0,3 1 0 0,0-3 3 0,4-2-4 38,2 2-1-37,-4-2 4-1,3-1-3 0,2-2-1 0,3 3 1 44,0 1-1-41,0-2 2-3,0 3 2 0,0-4 0 0,0 0-3 0,0-2 7 0,0-6-5 52,0 1 2-52,8-3 5 1,7-3-2-1,1-2-2 0,7 0-1 0,7 1-5 0,5 1 0 51,13-1 0-51,4 2 0 0,5-5 0 0,4 3 0 0,2-4 0 0,7-3 0 0,-3-7 0 41,7-2 0-40,-8-1 0-1,1-2 0 0,0 3 0 0,-8-3 0 34,-1 0 0-33,-1 0 0-1,-2 0 0 0,-3 0 0 0,1 0 0 34,-2-5 0-33,4-12 0 0,-5-1 0-1,-3-1 0 0,-6-3 0 33,-9-3 0-32,4-1 0-1,-7-8 0 0,-1-2 0 3,-1-6 0 42,-7-12 0-44,4-13 0-1,-11-17 0 0,-10-9 0 0,-3-14 0 0,0-5 0 60,-35-3 0-59,-14-6 0-1,-11 12 0 0,-5 15 0 0,-2 18 0 1,-2 23-4-1,2 14-27 0,-7 10-24 55,-1 13-33-55,-1 2-37 2,-3 11-56 0,-6 3-52-1,62 0-66 0,3 6-557-1</inkml:trace>
    </iact:actionData>
  </iact:action>
  <iact:action type="add" startTime="5566">
    <iact:property name="dataType"/>
    <iact:actionData xml:id="d1">
      <inkml:trace xmlns:inkml="http://www.w3.org/2003/InkML" xml:id="stk1" contextRef="#ctx0" brushRef="#br0">14023 7741 177 0,'0'0'182'3,"0"0"-28"-3,0 0-1 0,0 0-11 0,0 0-17 0,0 0-39 2,0 0-16 60,20-5-10-62,-20 5-8 1,0-3-6-1,0 3-1 0,-2 0-3 0,-36-2 19 0,-6 2-24 0,-5 0 7 54,-2 0-8-53,-5 0-5-1,-1 0-13 0,-4 0 1 0,11 0-4 0,-4 0 1 0,2 0-3 4,8 2-6 39,7 6 5-43,0 1 2 0,7 6 8 1,-3 3 1-1,1 6-3 0,0 1 3 49,1 3-3-48,2-6-3-1,2 0-8 0,7 0-3 0,2-7 0 0,-1 2-5 49,6 3 1-48,-1-1 1-1,4 7 1 1,-3 2 7-1,3 0 2 0,2 8 3 0,0-2-5 5,3 9-2 51,2-5-3-56,3 3-3 1,0 1 1-1,0-2-2 2,0-4 0-2,0-1-1 0,0 3 0 1,0 1 0 59,0 6 0-60,3 2 2 0,4 4-2 0,2-4 1 0,-4-3 0 0,2-9 0 0,-4-6-1 1,2-7 1 55,0-2-2-56,-1-2 2 2,5-3-1-2,-2 9 1 0,6 1-2 0,2 2 1 0,5 2 2 0,-1 1 4 56,1-5-2-52,9 2 2-3,-1-3-1-1,8-7-2 0,2-1-1 0,1-7 0 0,9 0 1 0,-2-3-1 61,5-5-2-61,-4 3 4 1,6-2-3-1,-6-2-1 0,3 0-1 0,-4 0 0 0,-1 0 0 0,0 0 0 57,-4 0 0-56,-2 0 0-1,1 0 0 1,4 0 0-1,-4-13 0 0,4-9-1 0,-1-4 1 0,-1-4 0 55,2-7 0-55,1-7-1 0,-5-5 1 0,0-7 0 0,-9-6-1 1,-2-5 0-1,-5-4 0 3,-7 1 0 56,-7-6 0-59,-8 1 1 1,-2-8-1-1,0-7 0 0,0-3-3 0,-18-1 3 0,-17-5 0 0,-4 6-1 56,-7 9 1-56,-5 10-2 0,-10 13 1 1,0 16 0-1,-11 6 1 0,-8 16-1 2,3 9 0-2,-4 8 0 62,-3 6-7-61,-3 0-19-1,-3 6-44 1,3 13-83-1,64-4-71 0,1-4-152 0</inkml:trace>
    </iact:actionData>
  </iact:action>
  <iact:action type="add" startTime="7260">
    <iact:property name="dataType"/>
    <iact:actionData xml:id="d2">
      <inkml:trace xmlns:inkml="http://www.w3.org/2003/InkML" xml:id="stk2" contextRef="#ctx0" brushRef="#br0">7096 9105 638 0,'0'0'192'1,"0"0"4"-1,0 0-66 5,0 0-57 41,0 0 9-45,0 0-16-1,0 0-19 0,0 95-4 0,0-71-18 0,0-2 8 52,-2-3-10-52,-2 1-1 1,4 0-4-1,0-7 0 0,0-6 8 0,0 1-6 0,0-8 1 61,0 2-7-61,0 1 8 0,6 1-4 1,17-3-5-1,0 3 2 0,6-4 1 0,6 0-1 1,-2 0-5 56,7 0 6-56,-3 0-1-1,4 0 0 0,-2 0-2 0,2 0 5 0,-1 0 4 1,1-5-4-1,2 1 0 5,4 1-2 50,3-3-1-55,1 6-3 1,1-2-1-1,-1 0 3 0,3-1-5 1,2-1-2-1,4 4 0 4,-2-2 0 52,5-4 0-56,1 3-1 2,6 1-1-2,-1 2-5 0,2 0 0 0,-1 0 0 0,4 0 0 0,3 0 0 57,-3 0 0-57,-1 0 0 1,4 0 0-1,-6 0 0 1,2 0 0 0,1 0 0-1,-3 0 0 1,-2 0 0 58,2 0 0-57,-3 0 0-2,-2 0 0 0,-3 2 0 1,4 3 0-1,0-1 0 0,-6 2 0 0,2-1 0 54,0 1 0-54,-7-6 0 1,2 2 0 1,-3-2 0-1,5 0 0-1,1 3 0 0,1-3 0 0,2 4 0 57,-2-3 0-54,3 6 0-3,-2-5 0 0,-2 1 0 1,-1-3 0-1,0 0 0 0,-4 0 0 0,-2 0 0 55,-6 0 0-55,0 0 0 0,-3 0 0 0,-5 0 0 0,-4 0 0 0,-1-3 0 1,-6 1 0 2,-6-1 0 6,1 3 0 46,-7-4 0-55,-1 3 0 1,0 1 0-1,0-4 0 1,-3 4 0 0,-3 0 0-1,-1 0 0 1,-8 0 0 54,2 0 0-54,-3 0 0-1,0 0 0 0,0 0 0 0,0 0 0 0,0 0 0 1,0-9 0 3,0-13 0 55,0-17 0-58,0-12 0 0,0-6 0-1,0 7 0 0,0 9 0 0,0 6 0 0,0 8-20 0,-7 4-93 3,-16 6-40 52,-6 3-62-55,0 3-52 1,17 11-86-1,11 0-573 0</inkml:trace>
    </iact:actionData>
  </iact:action>
  <iact:action type="add" startTime="11920">
    <iact:property name="dataType"/>
    <iact:actionData xml:id="d3">
      <inkml:trace xmlns:inkml="http://www.w3.org/2003/InkML" xml:id="stk3" contextRef="#ctx0" brushRef="#br1">9766 4404 680 0,'0'0'171'3,"0"0"-60"-1,0 0 42 49,0 0-37-51,171-19-10 0,-101 19 9 1,27 0-11-1,30 0-3 0,38 0-13 0,46 0-16 61,32 0-24-60,35 0-20-1,11 0 0 1,-5 0 0-1,-17 0-5 0,-32 0 9 0,-34 19-9 0,-27-6-12 51,-28 2-7-51,-15-10-3 1,-24-2-1-1,-26-3 0 0,-29 0-25 0,-24 0-26 0,-18 0-36 4,-10 0-89 48,0 0-70-51,0 0-134-1,-14 10-660 0</inkml:trace>
    </iact:actionData>
  </iact:action>
  <iact:action type="add" startTime="12674">
    <iact:property name="dataType"/>
    <iact:actionData xml:id="d4">
      <inkml:trace xmlns:inkml="http://www.w3.org/2003/InkML" xml:id="stk4" contextRef="#ctx0" brushRef="#br1">13343 6364 794 0,'0'0'183'1,"0"0"-59"0,0 0-5-1,0 0-47 0,0 0-20 51,0 0-5-51,-10-30-18 0,-35 8 35 0,-13-9-20 1,-8-4 4-1,-5-1-8 0,-3 0-7 55,-2-1 3-53,-1 3-6-1,5 1-7-1,2 6-10 0,-1-3 5 0,3 8-10 1,-3 3 4-1,2 4 8 60,-8 2-7-59,-7 1 3-1,-8 4-4 0,-5 4 1 0,-3 4-1 0,3 0-5 0,4 0 1 0,2 0 2 60,-2 7-2-59,1 6-1-1,-4 2-3 1,-1 4-2-1,4 1 1 0,9 3 0 0,4-4 2 0,12-5-3 5,12 0 1 55,8-3-2-59,7 1 0-1,2-4 0 1,9 0 0-1,2 7 0 0,-1-2 2 0,6 5-1 0,0-5-1 4,-2 5 1 56,2-5-1-60,2 0-1 0,6-3 4 0,4-5-4 0,8-1-2 0,3-4 2 0,0 0 2 0,0 0-2 56,0 0-5-55,0 0-4 0,0 0 3 0,0 0 1-1,0-12 5 0,14-21 0 0,9-10 0 1,1-7 0 61,16-18-2-62,-7-7 0 0,3-5-1 0,-8 8 2 0,-8 22-1 0,-7 13 0 0,-6 19 2 0,-4 11-1 58,-3 3 1-57,0 4 0-1,0 0-2 0,0 9-2 0,-36 33 4 0,-8 14 1 0,4 4 5 0,8 1-5 49,3-8 0-49,6-11 4 0,11-7 0 0,8-13 9 0,4-8 1 0,0-1 3 3,16-1 4 40,37 1-8-42,23 3-12-1,9-9-1 0,5 2-2 0,0 3 0 0,-9-2 0 49,-13 4-34-49,-13-1-50 1,-21 4-87-1,-15 2-66 0,-19-11-80 0,0 3-418 5</inkml:trace>
    </iact:actionData>
  </iact:action>
  <iact:action type="add" startTime="14071">
    <iact:property name="dataType"/>
    <iact:actionData xml:id="d5">
      <inkml:trace xmlns:inkml="http://www.w3.org/2003/InkML" xml:id="stk5" contextRef="#ctx0" brushRef="#br1">9669 8868 509 0,'0'0'229'3,"0"0"-72"-3,0 0 2 0,0 0-69 0,0 0-28 34,0 0-8-31,-41 163 12-3,-28-120 7 0,-5-1-5 1,-7 2-13 39,-4 5 4-39,-6-2-8-1,-6 9-11 0,-3-1-7 0,-4-5-4 44,-1 1-6-43,-3-9-5 0,6-6-2-1,2-8-2 0,-4-3 0 0,7-5-5 5,5-8-2 0,4-3-3 54,7-5 2-59,7 0-3 1,0-4 8-1,7 0-6 0,-2 0-1 0,5 0-3 0,3 0 4 0,-3-6 0 57,3-5-3-52,-7-4-1-5,4 3 2 0,-1-1 0 0,1-1 2 1,5-1-3-1,1 2 1 0,-2 1-3 47,7-2-2-46,2 4 2-1,8-1 0 0,9-1 0 2,-2 7 0-2,6 1 0 1,-1-2-1 42,-1 4 0-42,-3-1 1 0,6 1 0-1,6-5 1 0,3 7 0 0,4-3-1 51,7 3-1-51,4 0 0 0,-6 0 1 0,4 0 0 0,-3 0-1 0,0 0 1 0,4 0 0 59,-1 0-1-58,2-2-1-1,3 2-8 1,-3 0 3-1,5 0 3 0,0-3 1 0,0 1-1 0,0-4-2 54,0 1 2-53,0-1 2-1,0 3-2 0,0 3 3 0,0 0-1 0,0 0 1 0,0 0 0 4,0 0 1 52,0 0-3-56,0 0-3 1,-7-3-3 0,-5 0 1 0,-4 1 8-1,2 2 0 0,-2-4 0 0,0 4 1 57,2-2 0-57,-2 2-1 0,5-3 1 0,1 0 0 0,-3 3-1 0,6-3 0 1,-6 3 0 3,3 0 0 51,8 0-1-55,-2 0 1 0,0 0 4 1,4 0-2-1,0 0 0 1,0 0 1 0,0 0 2 0,0-4-2 55,17-6 1-56,29-7 2 0,12-5-3 1,15-4 0-1,10-5 1 0,-2-2-1 0,-7 5 0 56,-11 2 1-56,-19 11-1 0,-17 6 6 0,-11 2 2 0,-10 7-2 0,-3 0 3 1,-3 0-9-1,0 0-3 59,0 0 0-58,-48 0 0-1,-13 0 0 0,-10 4 1 1,-5 8 0-1,3 1 2 0,12 2 0 0,9-2-1 59,13-2-1-59,13-5 1 1,16 0 1-1,5-4-3 0,2 1 4 0,3 5 0 0,0 12 1 0,0 5 28 4,0 12-21 54,18 8-3-57,8 3 4 0,1 2 0 0,7 1-5-1,-4-3-5 0,2-9-1 0,-4-7-2 0,1 3-2 59,-2-6-38-57,-2 1-49-1,4-1-101-1,-26-26-61 0,1 2-135 0</inkml:trace>
    </iact:actionData>
  </iact:action>
  <iact:action type="add" startTime="17962">
    <iact:property name="dataType"/>
    <iact:actionData xml:id="d6">
      <inkml:trace xmlns:inkml="http://www.w3.org/2003/InkML" xml:id="stk6" contextRef="#ctx0" brushRef="#br2">6101 7658 522 0,'0'0'320'2,"0"0"-210"-2,0 0-14 0,0 0-7 0,0 0-38 56,0 0 21-56,0 0 28 1,-123-4-19-1,55 4-22 0,-4 17-10 0,-7 9-10 0,-6 2-6 0,-1 6-5 51,-9 10 0-51,5 0 0 0,9 8-2 0,7 5 3 0,7 7-7 0,13 8 2 1,8 9-2 38,5 11 3-39,8 0-5 0,0 2-8 0,15-3-1 1,4 1-5 31,14-4-3-30,0-3 1-1,29-9 2-1,38-6 10 0,33-6-7 40,29-7-9-40,27-1 0 0,30-6 2 0,6-9 1 0,1-11-3 3,-19-16 5 51,-20-14 2-53,-27 0 0-1,-22-50-4 0,-23-25-3 0,-18-28-3 0,-20-19 0 0,-20-16 2 75,-18-5-3-75,-6-2 2 0,-1 9-2 1,-39 5 1-1,-6 22-6 0,-8 23-32 0,-6 32-54 0,-13 22-40 0,-11 24-16 1,-10 8-66 72,55 0-50-73,8 28-543 0</inkml:trace>
    </iact:actionData>
  </iact:action>
  <iact:action type="add" startTime="18832">
    <iact:property name="dataType"/>
    <iact:actionData xml:id="d7">
      <inkml:trace xmlns:inkml="http://www.w3.org/2003/InkML" xml:id="stk7" contextRef="#ctx0" brushRef="#br2">6132 7495 619 0,'0'0'250'0,"0"0"-67"1,0 0-57 2,0 0-26 35,0 0-28-37,0 0-19 0,0 0-11-1,3 118-10 0,-3-118-2 38,0-40-8-37,0-27 4-1,0-23 1 0,0-17-6 0,0-11 0 42,0 0-3-42,0 3-6 1,-3 0-6-1,-10 3-4 0,0 5 5 0,1 14-3 39,4 8 0-38,3 21 1-1,2 16 1 0,3 14 0 0,0 21 5 3,0 1-2 32,-3 12-1-35,3 0 1 0,-10 0 14 0,-10 0 8 4,-13 19 9 51,-14 24-10-55,-5 10-11 0,-4 9-6 0,9-6-5 0,1-5-4 0,15-12-2 1,8-11 0 56,6-13 0-57,8-6-2 0,9-9 2 0,0 0-2 0,0 0 1 1,0 0-1-1,33-26-5 0,14-19 0 60,3-3 2-59,-3-9 2-1,-4 4 0 0,-5 3-2 1,-6 4 2-1,-7 15 0 0,-9 12 0 0,-3 7 1 56,0 12 0-56,4 0 7 0,11 0 0 0,14 45-2 0,5 11 8 0,4 6 5 0,-2-1-7 0,-8-14-11 55,-5-12 0-50,-8-8-2-4,-8-14-41-1,-7-7-35 0,-10-6-73 0,-3 0-39 0,0 0-100 0,0 0-317 57</inkml:trace>
    </iact:actionData>
  </iact:action>
  <iact:action type="add" startTime="20381">
    <iact:property name="dataType"/>
    <iact:actionData xml:id="d8">
      <inkml:trace xmlns:inkml="http://www.w3.org/2003/InkML" xml:id="stk8" contextRef="#ctx0" brushRef="#br2">8589 10524 612 0,'0'0'156'1,"0"0"-83"-1,0 0 21 1,-184 0-24-1,90 19-13 0,-14 4 2 52,-12 11-4-52,3 3-4 1,6 8-7-1,9 9 1 0,10 11 0 0,15 16-12 0,9 13 8 53,12 13-7-53,12 8-6 0,12 13-1 0,19 7 2 1,13 4-10-1,9 1-4 0,58-4-9 5,23-15-3 49,21-17 17-54,25-15 15 1,22-18-14-1,16-24-2 0,16-32-10 0,9-15 0 0,1-34-7 58,-15-50-2-54,-25-32 0-1,-36-23-2-2,-38-23 2-1,-41-11 0 0,-31 0-5 0,-14 5 0 0,-55 14-2 1,-45 15-18 7,-27 20-28 45,-24 23-30-52,-17 17-44-1,95 79-75 0,13 0-136 0</inkml:trace>
    </iact:actionData>
  </iact:action>
  <iact:action type="add" startTime="25388">
    <iact:property name="dataType"/>
    <iact:actionData xml:id="d9">
      <inkml:trace xmlns:inkml="http://www.w3.org/2003/InkML" xml:id="stk9" contextRef="#ctx0" brushRef="#br0">29081 10899 624 0,'0'0'295'2,"0"0"-188"-2,0 0 4 0,0 0-54 3,0 0-20 50,0 0 46-53,-15-71-11 1,-21 56-19-1,-15 2-8 0,-5 11 3 0,-11 2-5 0,1 0-8 53,-4 0 1-53,5 0-12 1,-2 3-6-1,6 14-6 0,5 7-6 0,-4 1 2 0,4 7 6 47,4 6 6-47,-4 6-2 0,7 7 1 0,1 9-4 1,3 2-3-1,5 9-6 0,5 4 4 36,2 0 2-35,9-1-3-1,4-2-4 0,4-1 5 0,8-7-5 50,5-2 0-47,3-2-2-3,0-4 7 0,0-4-5 0,7 5 2 1,29 2 1-1,21-2-6 59,14-2 2-57,23-1-3-1,18-8 3-1,3-1-4 0,10-9 5 0,-13-3-5 1,-6-8 1-1,-11-8 1 63,-5-9-1-63,-6-8 0 1,-8 0-1-1,-1-33-1 0,-1-26 0 0,-2-22 0 0,-8-23 1 0,-10-17 0 0,-11-17 0 56,-12 1-1-56,-18-4 0 1,-13 12 0-1,0 17-3 0,-16 19 0 2,-25 26-1-1,-11 20-4 0,-12 29-37 55,-4 14-59-55,-9 4-36 1,-7 20-59-2,55 9-106 0,2 4-726 0</inkml:trace>
    </iact:actionData>
  </iact:action>
  <iact:action type="add" startTime="26278">
    <iact:property name="dataType"/>
    <iact:actionData xml:id="d10">
      <inkml:trace xmlns:inkml="http://www.w3.org/2003/InkML" xml:id="stk10" contextRef="#ctx0" brushRef="#br0">28733 12364 573 0,'0'0'122'50,"0"0"-1"-48,0 0-34-2,0 0 6 1,0 0-1-1,0 0 6 0,0 0-4 0,0 26 10 51,0 19-37-51,0 8-12 0,0 12 2 0,0 16-10 0,-4 10-3 0,4 2-10 0,0-4-3 44,0-2-3-44,0 1-6 0,0-5-3 0,0 5-7 1,0-1-2-1,7-2 0 47,6-13-1-47,3-8-8 0,-2-9 5 0,-3-13 5 0,-4-6-1 1,1-2-4 2,-5-6-2 54,-3-5 1-57,2-7-4 0,-2-10 3 0,0-6-2 1,0 0-2-1,0 0 0 0,0 0-2 4,0 0-2 56,-2-20 0-59,-34-22 4-1,-7-12-1 1,-7-5 1-1,-2-6 1 0,-4 4-1 0,1 2 0 0,7 7 0 56,4 3 0-56,4 6-1 0,6 9 1 1,14 12-1-1,4 9 1 0,9 4 0 0,3 9 2 0,4 0-2 58,0 0 1-56,0 0 0-2,0 0 5 0,0 0-3 1,0 0 8-1,4 14 24 0,20 16-22 0,13 8-4 58,-7-2 0-58,4 1 3 1,2 2 0-1,0 1-2 0,3 2 0 0,-3-6-2 0,-4 0 3 0,-1-7-3 57,-4-4 0-55,1-6-3-2,-1-4-3 1,-6-4 2-1,3 0-4 0,-1-3 0 0,-2-3 0 0,-1 2 0 60,0-7 0-60,4 0 0 0,7 0 0 1,10-14 0-1,2-31 0 0,5-14 0 0,6-11 0 0,-2-6 0 55,-8 6 0-54,-12 14 0 1,-8 19 0-2,-15 12 0 0,-9 8-13 0,0-6-106 0,0-5-67 1,-23 6-39 59,2 16-60-60,0 6-316 0</inkml:trace>
    </iact:actionData>
  </iact:action>
  <iact:action type="add" startTime="28684">
    <iact:property name="dataType"/>
    <iact:actionData xml:id="d11">
      <inkml:trace xmlns:inkml="http://www.w3.org/2003/InkML" xml:id="stk11" contextRef="#ctx0" brushRef="#br0">25402 12838 170 0,'0'0'166'1,"0"0"-100"-1,0 0 30 52,0 0-30-52,0 0 17 1,0 0 31-1,0 0-23 0,3-113 16 0,-3 99-8 0,-10-3-14 69,-6 6-20-68,-4-4 0-1,-4 3-4 1,-9 2-1 0,-3 2-11 0,-9 4-13-1,-10 4 1 0,-3 0-2 0,-9 0-8 0,-1 22-3 63,-5 5 3-63,2 1-9 1,-1 0-5-1,4 0-2 0,-2 6-1 0,9 3-1 0,-2 1 4 0,3 7 5 56,11 6-5-55,-2 6 4 0,9 7 1 0,0 8 0 0,9 8-1-1,5 7 8 0,8 0-4 0,11 1-6 5,9-11 2 47,0-1-10-52,29-8 7 0,31-1-6 1,21 1-3-1,26-4-1 0,26 1-3 0,11-9 3 59,5-11-4-58,-5-14-4 0,-1-22 0-1,-5-9 4 0,0-15-1 0,-5-41 1 0,-5-20-3 0,-2-16 3 59,-16-7-1-59,-20-7 0 0,-22-1 1 1,-25-9-2-1,-19-4 1 0,-24 0-1 0,0 1-3 0,-27 9 2 4,-31 9-5 53,-17 7-60-56,-9 17-53 0,-10 20-30 1,-3 21-57-1,59 36-81-1,9 0-764 1</inkml:trace>
    </iact:actionData>
  </iact:action>
  <iact:action type="add" startTime="29577">
    <iact:property name="dataType"/>
    <iact:actionData xml:id="d12">
      <inkml:trace xmlns:inkml="http://www.w3.org/2003/InkML" xml:id="stk12" contextRef="#ctx0" brushRef="#br0">25111 12595 582 0,'0'0'122'1,"0"0"29"-1,0 0-65 0,0 0-30 0,0 0-5 50,0 0-6-49,7 59-9-1,-4-59 7 0,-3 0 18 1,0 0-7-1,0-8-4 0,0-26 41 55,0-8-21-54,0-8-13-1,0-12-5 0,0-11 2 0,0-9-9 0,0-11-15 1,0-3-3-1,-3-4-12 33,-4-1-6-33,4 0 0 0,-3 7 1 0,2 10-7 69,4 1-2-68,-3 6 2-1,-3 4-1 1,2 8-2-1,1 11 2 0,-2 14-1 0,2 8 0 0,-1 15 1 1,4 5-1 4,-3 4 1-1,0 6-1 68,3-1 1-72,-3 3-1 1,-1 0 0 0,-8 0 1 0,-8 0 11 0,-5 13 11-1,-5 27-11 0,0 8 3 0,2 6-3 0,1-4-1 9,6-8-4 59,1-8-2-66,8-14-3-2,4-13-1 2,5-3-1-1,3-4-1-1,0 0-1 0,0 0-3 0,0 0-3 0,6 0 4 0,23-11 3 7,2-16 2 62,6-8-1-69,3-8-1 0,4-8-3 1,2-7 2-1,-2 1 0 0,-4 9 0 0,-9 18 1 0,-2 10 2 0,-6 14-1 50,1 6 5-49,8 0-4-1,0 32 4 0,10 22 0 0,2 4-3 0,-4 6 0 0,1-2 1 42,-6-8-4-41,-3-7-6-1,-8-6-23 0,-5-9-41 1,1 0-54-1,-2 1-55 41,-15-24-78-41,0 4-124 0</inkml:trace>
    </iact:actionData>
  </iact:action>
  <iact:action type="add" startTime="30931">
    <iact:property name="dataType"/>
    <iact:actionData xml:id="d13">
      <inkml:trace xmlns:inkml="http://www.w3.org/2003/InkML" xml:id="stk13" contextRef="#ctx0" brushRef="#br0">28371 17707 673 0,'0'0'200'2,"0"0"-15"-1,0 0-48 34,0 0-46-35,0 0 14 0,0 0-26 1,0 0 1-1,59-5 12 43,-10-1-38-43,19 6-3 0,17-6 6 0,16 3-9 0,12-2-10 53,6 0-16-53,-3-12-5 2,1 2-3-2,-20-2-2 1,-20 3 8-1,-17 6 0 0,-21 6-5 0,-17-2-4 60,-15 4-5-60,-7 0 1 0,0 0-7 0,0 0 2 0,-38 0-2 0,-52 0 0 0,-36 0 0 1,-29 6 5 54,-13 2-3-51,1-1-1-4,6-2-1 0,18-5 0 1,25 0 3-1,31 0-3 0,29 0 0 0,27 0 0 55,22 0 0-55,9 0 0 0,0-5-3 1,27-12 3-1,44-10 3 0,32 6-3 0,18 4 0 5,8 5 0 53,0 9 0-58,-18 3 0 1,-15 0 0-1,-31 0 0 0,-29 0 0 0,-12 0 0 0,-19 0 0 0,-5 0 0 59,0 0 0-59,-5 0 0 0,-66 0 0 0,-38 9 0 0,-23 2 0 0,-4 4 0 1,11-2 0-1,24 4 0 59,21-6 0-57,31-3 0-2,25-2 0 0,23-6 0 0,1 0 0 0,41 7 0 0,48-2 0 1,39 7 0 51,23-5 0-52,-8-7 0 0,-20 0 0 1,-37 0 0-1,-34 0 0 0,-34 0 0 0,-18 0 0 4,0 0-122 57,-50 0-111-61,-41-19 65 0,33 7-87 0,-2 6-357 0</inkml:trace>
    </iact:actionData>
  </iact:action>
  <iact:action type="add" startTime="32051">
    <iact:property name="dataType"/>
    <iact:actionData xml:id="d14">
      <inkml:trace xmlns:inkml="http://www.w3.org/2003/InkML" xml:id="stk14" contextRef="#ctx0" brushRef="#br0">25222 16293 468 0,'0'0'489'3,"0"0"-373"48,0 0 42-51,0 0-32 0,0 0-34 0,0 0-9 0,177 5-12 1,-93-5 11-1,13 0-8 55,11 0-19-55,2 0-9 1,-7 12-8-1,-9 3-11 0,-23-2-8 0,-28-1-3 1,-22-4-8-1,-18-4-3 57,-3 1-5-56,-15 9-7-1,-57-3 6 0,-34 4-1 0,-26-2 3 0,-3-7-2 1,7-6 1 37,15 0 0-38,19 0 0 0,25 0-2 0,22 0 1 0,27-2 2 0,13-2-2 8,7 1 2 2,0 3-2 47,26 0 2-56,48 0 0-1,36 0 0 1,25 0-1-1,8 14 3 0,-5-2 0 0,-19 1-3 0,-31-1 5 59,-21 0 6-59,-29-4-5 1,-21-3 5-1,-17-5 0 1,0 5-6-1,-28 2-4 0,-48-2 4 0,-26-2 9 55,-14-3-8-55,9 0-3 1,16 0-3-1,21 0 0 0,27 0 0 0,22 0 0 0,17 0 0 3,4-5 0 53,0-5 0-56,32 5 0 1,17 0 0 0,2-3 0 0,-12 8-20 0,-3 0-48-1,-18 0-49 1,-7 0-110 54,-11 0-89-55,0 0-308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59:22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379">
    <iact:property name="dataType"/>
    <iact:actionData xml:id="d0">
      <inkml:trace xmlns:inkml="http://www.w3.org/2003/InkML" xml:id="stk0" contextRef="#ctx0" brushRef="#br0">22816 756 308 0,'0'0'52'5,"0"0"4"0,0 0 36 3,0 0 13 0,0 0 28 0,0 0-22-2,13-18 0 2,-10 10-38 0,-3 3-2 1,0 1-10-4,0 4-13 3,0-5-8 1,0-9-13-1,-36 1 28-3,-15-8-10 3,-10 8-23 0,-8 7 5 0,-13 6-1-1,-5 0-1 2,-5 0-4 0,-8 28-2-2,-2 11-1-1,2 9-1 2,3 12-4 0,3 5 2 0,4 17-4-2,3 11 5 2,-6 21 0 0,9 11 5 1,10 14-9-4,8 9 15 3,16 9-6 0,23 9-2 0,22 9-4-3,5 5 6 4,57-9-8-1,50-11-4-1,42-22-2 1,51-22-3-1,38-32-1 3,32-39-3-4,18-45-6-1,-2-11-4 3,-17-75 6-1,-24-34 2 2,-36-46 2-3,-44-45 1 1,-53-38-1 2,-55-32 0-1,-50-15-5-2,-14 9 4 1,-91 27-6 2,-45 40-5-2,-38 60-44 0,-28 56-66 1,-14 50-4 0,129 54-50 0,17 42-130-1</inkml:trace>
    </iact:actionData>
  </iact:action>
  <iact:action type="add" startTime="6112">
    <iact:property name="dataType"/>
    <iact:actionData xml:id="d1">
      <inkml:trace xmlns:inkml="http://www.w3.org/2003/InkML" xml:id="stk1" contextRef="#ctx0" brushRef="#br0">7031 4859 497 0,'0'0'435'7,"0"0"-294"0,0 0 44-1,0 0-17 2,0 0-48 0,-193-6 44 0,55 22-53-2,-29 4-31 2,-20 2-14 0,-17 5-19 0,0 0-14-3,7 0-33 3,15-8 0 0,23 0 0 2,26-5 0-6,28-2 0 5,30-5 0 2,30-3 0-2,33-4-108-3,12 0-106-1,23 0-93 2,25-6-122 2</inkml:trace>
    </iact:actionData>
  </iact:action>
  <iact:action type="add" startTime="6884">
    <iact:property name="dataType"/>
    <iact:actionData xml:id="d2">
      <inkml:trace xmlns:inkml="http://www.w3.org/2003/InkML" xml:id="stk2" contextRef="#ctx0" brushRef="#br0">12584 4847 861 0,'0'0'229'5,"0"0"-54"4,0 0 1-1,0 0-69-2,0 0-24 2,0 0 61 1,-231-25-64-2,97 19-19-1,-10 6-12 2,-4 0-20 0,8 0-19 0,3 0-6-2,4 0-4 3,18 9-6-3,18-1-39 2,28-2-79-2,25-6-118 2,44 0-133 0,0 0-651 0</inkml:trace>
    </iact:actionData>
  </iact:action>
  <iact:action type="add" startTime="7890">
    <iact:property name="dataType"/>
    <iact:actionData xml:id="d3">
      <inkml:trace xmlns:inkml="http://www.w3.org/2003/InkML" xml:id="stk3" contextRef="#ctx0" brushRef="#br0">16918 4904 1027 0,'0'0'154'6,"-257"0"5"-1,121 0-8 4,-12 0-63-1,-10 0-2 1,-6 0-29-3,-1 7-26 1,1 5-19 2,15 3-6-2,22-2-5-1,22 1 0 4,33-9-1-3,31-1-15 0,37-4-62 0,4 0-91 0,13-4-74 2,14-1-344-2</inkml:trace>
    </iact:actionData>
  </iact:action>
  <iact:action type="add" startTime="9068">
    <iact:property name="dataType"/>
    <iact:actionData xml:id="d4">
      <inkml:trace xmlns:inkml="http://www.w3.org/2003/InkML" xml:id="stk4" contextRef="#ctx0" brushRef="#br0">29021 4763 677 0,'0'0'165'3,"0"0"-21"6,-195 17-2 0,66-15-14-2,-36 1-4-2,-37 0-15 3,-23 1-13 0,-12 1-16 0,0 10-32-2,23 2-18 5,7-2-13-4,20 5-13 1,16 0-4-2,23 0-8 2,35 2-30 1,33-5-66-2,80-15-91-1,3-2-149 1</inkml:trace>
    </iact:actionData>
  </iact:action>
  <iact:action type="add" startTime="11715">
    <iact:property name="dataType" value="strokeEraser"/>
    <iact:actionData xml:id="d5">
      <inkml:trace xmlns:inkml="http://www.w3.org/2003/InkML" xml:id="stk5" contextRef="#ctx0" brushRef="#br1">13672 9341 750 0,'0'0'135'3,"0"0"32"6,0 0-49-3,0 0-51 1,0 0-34 1,0 0-23-2,-42 0-8 2,42 0-2 1,0 0-41-1,0 0-147 0,0 0-434-2</inkml:trace>
    </iact:actionData>
  </iact:action>
  <iact:action type="add" startTime="12254">
    <iact:property name="dataType" value="strokeEraser"/>
    <iact:actionData xml:id="d6">
      <inkml:trace xmlns:inkml="http://www.w3.org/2003/InkML" xml:id="stk6" contextRef="#ctx0" brushRef="#br1">12894 9423 811 0,'0'0'224'5,"0"0"-149"0,0 0 6 3,0 0-42 0,0 0-39 0,0 0-6 0,-25 36-81-2,29-36-190 3</inkml:trace>
    </iact:actionData>
  </iact:action>
  <iact:action type="remove" startTime="12634">
    <iact:property name="style" value="instant"/>
    <iact:actionData xml:id="d7" ref="#d1"/>
  </iact:action>
  <iact:action type="add" startTime="12638">
    <iact:property name="dataType" value="strokeEraser"/>
    <iact:actionData xml:id="d8">
      <inkml:trace xmlns:inkml="http://www.w3.org/2003/InkML" xml:id="stk7" contextRef="#ctx0" brushRef="#br1">13292 9320 100 0,'0'0'405'6,"0"0"-405"2,0 0-17-3,0 0-295 4</inkml:trace>
    </iact:actionData>
  </iact:action>
  <iact:action type="remove" startTime="13228">
    <iact:property name="style" value="instant"/>
    <iact:actionData xml:id="d9" ref="#d2"/>
  </iact:action>
  <iact:action type="add" startTime="13230">
    <iact:property name="dataType" value="strokeEraser"/>
    <iact:actionData xml:id="d10">
      <inkml:trace xmlns:inkml="http://www.w3.org/2003/InkML" xml:id="stk8" contextRef="#ctx0" brushRef="#br1">18653 9170 666 0,'0'0'152'5,"0"0"-94"2,0 0 47 2,0 0-99-3,0 0-6 2,0 0-70-1,50 56-169 1,-60-56-439-2</inkml:trace>
    </iact:actionData>
  </iact:action>
  <iact:action type="remove" startTime="13904">
    <iact:property name="style" value="instant"/>
    <iact:actionData xml:id="d11" ref="#d3"/>
  </iact:action>
  <iact:action type="add" startTime="13906">
    <iact:property name="dataType" value="strokeEraser"/>
    <iact:actionData xml:id="d12">
      <inkml:trace xmlns:inkml="http://www.w3.org/2003/InkML" xml:id="stk9" contextRef="#ctx0" brushRef="#br1">23084 9330 575 0,'0'0'183'5,"0"0"-76"1,0 0 37 1,0 0-79 3,0 0-63-3,0 0-2-2,-23 22-173 3,23-7-299 0</inkml:trace>
    </iact:actionData>
  </iact:action>
  <iact:action type="remove" startTime="14756">
    <iact:property name="style" value="instant"/>
    <iact:actionData xml:id="d13" ref="#d0"/>
  </iact:action>
  <iact:action type="add" startTime="14757">
    <iact:property name="dataType" value="strokeEraser"/>
    <iact:actionData xml:id="d14">
      <inkml:trace xmlns:inkml="http://www.w3.org/2003/InkML" xml:id="stk10" contextRef="#ctx0" brushRef="#br1">30494 6838 196 0,'0'0'546'6,"0"0"-400"3,0 0-13-1,0 0-43-2,0 0-44 2,0 0-32-1,0 0-14 2,-6 2-5-4,2 3-27 3,-5 1-54 1,7 3-171-1</inkml:trace>
    </iact:actionData>
  </iact:action>
  <iact:action type="remove" startTime="15424">
    <iact:property name="style" value="instant"/>
    <iact:actionData xml:id="d15" ref="#d4"/>
  </iact:action>
  <iact:action type="add" startTime="15425">
    <iact:property name="dataType" value="strokeEraser"/>
    <iact:actionData xml:id="d16">
      <inkml:trace xmlns:inkml="http://www.w3.org/2003/InkML" xml:id="stk11" contextRef="#ctx0" brushRef="#br1">33918 9262 273 0,'0'0'282'5,"0"0"-207"3,0 0-7-1,0 0-44 1,0 0-21 0,0 0-3 0,27 0-123-2,-27 0-227 2</inkml:trace>
    </iact:actionData>
  </iact:action>
  <iact:action type="add" startTime="18287">
    <iact:property name="dataType"/>
    <iact:actionData xml:id="d17">
      <inkml:trace xmlns:inkml="http://www.w3.org/2003/InkML" xml:id="stk12" contextRef="#ctx0" brushRef="#br0">8750 5687 901 0,'0'0'128'2,"0"0"-62"4,0 0 53 3,0 0 19-2,-193-31-53 1,96 31-14-1,-6 0-21 0,-7 12 7 1,0 28-11 0,-2 7-15-2,-1 12 0 3,3 7-9-2,8 11-6 1,4 9-2-2,12 8 1 4,1 13-1-2,14 11-5 10,4 11 2-18,18 13-2 4,11 3 7 3,12 8 6 1,22-3 1-2,4-4-2 5,20-2-7-5,60-7 4 1,28-10-5-1,36-14-13 2,37-23 0 0,36-26-1 1,44-33-4-4,34-31 3 4,8 0-3-2,-9-51 1 3,-29-14 2-2,-47-6 2-4,-47-21 0 4,-47-24-2 0,-44-32-5-2,-39-29-2 2,-41-28-7 1,0-14-2-2,-69-8 8 1,-38 7-18-1,-23 30-20 7,-21 44-35-9,-9 44-39 3,2 56-32-4,105 51-109 2,9 50-458 1</inkml:trace>
    </iact:actionData>
  </iact:action>
  <iact:action type="add" startTime="19110">
    <iact:property name="dataType"/>
    <iact:actionData xml:id="d18">
      <inkml:trace xmlns:inkml="http://www.w3.org/2003/InkML" xml:id="stk13" contextRef="#ctx0" brushRef="#br0">9074 8546 652 0,'0'0'117'5,"0"0"-3"1,0 0 57 0,0 0-62 3,-192-45-20 0,79 45 1-1,-11 0-9 0,-9 14-23-3,-8 23-16 3,4 13 1 0,-1 18-9-2,10 15-5 1,13 15-4 1,10 15-5 1,15 11 1-1,19 12-4-1,15 14-2 0,12 3 6 4,25 5-1-2,19-5 0-2,0 2-1-4,60-4-1 5,53-7-7 0,43-7-11-2,46-10 2 4,46-20 0-1,33-25-4-2,21-32 1-3,12-33 1 4,-23-17 4 1,-30-27 1-2,-43-55-5 1,-44-51-4 2,-44-52 3-6,-36-46 2 4,-41-33-2 1,-49-6 0 0,-11 21 1-5,-80 31-2 4,-41 46-3 0,-31 41 2 3,-27 37-41-7,-14 30-44 2,2 34-44 3,9 30-29-2,134 8-50 1,19 41-240-1</inkml:trace>
    </iact:actionData>
  </iact:action>
  <iact:action type="add" startTime="19814">
    <iact:property name="dataType"/>
    <iact:actionData xml:id="d19">
      <inkml:trace xmlns:inkml="http://www.w3.org/2003/InkML" xml:id="stk14" contextRef="#ctx0" brushRef="#br0">9791 11408 124 0,'0'0'450'6,"0"0"-318"-1,0 0 18 4,0 0 8-2,0 0-10 0,-189-99-39 0,63 99-7 2,-15 4-16-2,-14 34-21 1,-16 6-21-2,-13 18 0 2,0 11-15 0,4 14-8-2,19 14-3 4,12 13 11-4,24 14-5 4,21 10-6-1,17 8-3-6,20 12-2 6,24 5 1 1,27-3-5 0,16-6 7-1,33-4-2-6,66-7-1 3,30-8-8 2,45-9-5 1,30-17 4-2,40-22-4 0,18-33 3 0,21-35-2 1,-8-19 5-1,-21-62-6 0,-16-50-2 1,-35-40-7 1,-31-39 6-4,-31-42-1 5,-44-29 1-3,-45-6-1 3,-52 11-3-2,-12 43-16-5,-72 50-37 3,-33 39-18 2,-28 44-31 1,-29 36-29 5,-16 42-48-12,106 14-120 6,7 45-609-3</inkml:trace>
    </iact:actionData>
  </iact:action>
  <iact:action type="add" startTime="20482">
    <iact:property name="dataType"/>
    <iact:actionData xml:id="d20">
      <inkml:trace xmlns:inkml="http://www.w3.org/2003/InkML" xml:id="stk15" contextRef="#ctx0" brushRef="#br0">10333 14236 530 0,'0'0'173'3,"0"0"7"5,0 0-86 1,0 0-59-2,0 0 1 0,0 0 39 0,-95-92 30 3,-5 86-6-3,-24 6-14-1,-24 6-12 1,-25 45-21 2,-11 10-23-1,-10 18-6-3,3 14-12 4,7 16-1-2,14 15-2 4,21 20 4-8,33 12 22 6,39 7-5 1,47 12 16 1,30 7-2-6,63 6 8 0,85 7-35 4,55-2-2 0,55-6-12-4,44-24 5 2,19-43-1 1,17-41-6-3,-4-59-5 4,-21-27 1-1,-21-94 1 7,-39-67 2-13,-52-64 0 5,-52-42 1-2,-67-15-2 5,-68-4-3 2,-28 26-33-12,-104 30-15 8,-63 39 0 2,-47 40 3-2,-34 40-40-1,-8 29-25-2,7 29-49 6,177 60-9-7,14 14-265 4</inkml:trace>
    </iact:actionData>
  </iact:action>
  <iact:action type="add" startTime="22310">
    <iact:property name="dataType" value="strokeEraser"/>
    <iact:actionData xml:id="d21">
      <inkml:trace xmlns:inkml="http://www.w3.org/2003/InkML" xml:id="stk16" contextRef="#ctx0" brushRef="#br1">15749 20246 799 0,'0'0'213'8,"0"0"-106"-2,0 0-14 2,0 0-80-1,0 0-13 1,0 0-158-1,0 0-545 1</inkml:trace>
    </iact:actionData>
  </iact:action>
  <iact:action type="add" startTime="22641">
    <iact:property name="dataType" value="strokeEraser"/>
    <iact:actionData xml:id="d22">
      <inkml:trace xmlns:inkml="http://www.w3.org/2003/InkML" xml:id="stk17" contextRef="#ctx0" brushRef="#br1">15343 19849 756 0,'0'0'162'6,"0"0"-106"2,0 0 27 1,0 0-60-3,0 0-23 1,0 0-7 2,57 68-124-2,-57-68-316-1</inkml:trace>
    </iact:actionData>
  </iact:action>
  <iact:action type="remove" startTime="22940">
    <iact:property name="style" value="instant"/>
    <iact:actionData xml:id="d23" ref="#d20"/>
  </iact:action>
  <iact:action type="add" startTime="22942">
    <iact:property name="dataType" value="strokeEraser"/>
    <iact:actionData xml:id="d24">
      <inkml:trace xmlns:inkml="http://www.w3.org/2003/InkML" xml:id="stk18" contextRef="#ctx0" brushRef="#br1">15252 19473 781 0,'0'0'183'6,"0"0"-29"2,0 0-53 0,0 0-80-2,0 0-13 2,0 0-8 0,67 30-22 0,-66-30-65-1,2 0-120 0,-3-3-275 2</inkml:trace>
    </iact:actionData>
  </iact:action>
  <iact:action type="remove" startTime="23354">
    <iact:property name="style" value="instant"/>
    <iact:actionData xml:id="d25" ref="#d19"/>
  </iact:action>
  <iact:action type="add" startTime="23356">
    <iact:property name="dataType" value="strokeEraser"/>
    <iact:actionData xml:id="d26">
      <inkml:trace xmlns:inkml="http://www.w3.org/2003/InkML" xml:id="stk19" contextRef="#ctx0" brushRef="#br1">15745 17961 599 0,'0'0'129'5,"0"0"-75"3,0 0 55-1,0 0-60 1,0 0-27-2,0 0 5 3,20-7-14-2,-20 7-13 1,0 0-28-2,0 0-101 2,0 0-201 0</inkml:trace>
    </iact:actionData>
  </iact:action>
  <iact:action type="remove" startTime="24102">
    <iact:property name="style" value="instant"/>
    <iact:actionData xml:id="d27" ref="#d18"/>
  </iact:action>
  <iact:action type="add" startTime="24072">
    <iact:property name="dataType" value="strokeEraser"/>
    <iact:actionData xml:id="d28">
      <inkml:trace xmlns:inkml="http://www.w3.org/2003/InkML" xml:id="stk20" contextRef="#ctx0" brushRef="#br1">15481 14881 518 0,'0'0'85'3,"0"0"-50"3,0 0 8 1,0 0-43 1,0 159-9 2,-4-153-60-6,4-1-143 4</inkml:trace>
    </iact:actionData>
  </iact:action>
  <iact:action type="add" startTime="24285">
    <iact:property name="dataType" value="strokeEraser"/>
    <iact:actionData xml:id="d29">
      <inkml:trace xmlns:inkml="http://www.w3.org/2003/InkML" xml:id="stk21" contextRef="#ctx0" brushRef="#br1">15487 15218 692 0,'0'0'191'3,"0"0"-89"6,0 0-7-1,0 0-81 0,0 0-14-2,0 0-61 2,0 9-206 2,0-12-376-3</inkml:trace>
    </iact:actionData>
  </iact:action>
  <iact:action type="remove" startTime="24711">
    <iact:property name="style" value="instant"/>
    <iact:actionData xml:id="d30" ref="#d17"/>
  </iact:action>
  <iact:action type="add" startTime="24712">
    <iact:property name="dataType" value="strokeEraser"/>
    <iact:actionData xml:id="d31">
      <inkml:trace xmlns:inkml="http://www.w3.org/2003/InkML" xml:id="stk22" contextRef="#ctx0" brushRef="#br1">15195 12233 46 0,'0'0'593'5,"0"0"-562"4,0 0-4-1,0 0 25-2,0 0-25 2,0 0-14 0,0 0-13 0,0 14-23-2,0-5-158 2</inkml:trace>
    </iact:actionData>
  </iact:action>
  <iact:action type="add" startTime="26981">
    <iact:property name="dataType"/>
    <iact:actionData xml:id="d32">
      <inkml:trace xmlns:inkml="http://www.w3.org/2003/InkML" xml:id="stk23" contextRef="#ctx0" brushRef="#br0">3388 8027 485 0,'0'0'381'4,"0"0"-272"4,0 0 22-1,0 0-23 1,0 0-32-1,0 0-32 1,20 49 11-2,-20-14-15 3,0 0-16-2,0 4 7 1,0 2-9-2,0-6 3 3,0-5-7-1,0 0 2 0,0-8-5-3,0-8 1 4,3-3-4-2,4-2 9 1,2-6-11-2,1 0 12 3,5 3-12-2,5-6 11 1,0 1-16-2,9 6 8 2,-1-4 4 0,8-1 2 0,3 1 2-2,6-3-8 2,2 0 6 3,6 0-2-4,4 0 2-1,-1 0-7 3,-5 0 3-2,3 0 8 2,-1-3-6-4,1-2 4 8,2 2-2-7,1-1-1 6,2 3-8-10,2-5 4 2,3 0-6 4,4 1 0 0,2-1-3-1,-4 3-2 0,4 0 0 1,-3 3 3 0,-6 0 4-1,2-3-4 1,-2 1 4 3,3-5-10 1,-3 5 0-10,7-4 0 4,-7 1 0 0,0 2 0 3,1-3 0-5,-1 3 0 5,0-2 0-1,0 3 0 1,-2-1 0-3,-2-1 0 6,-7 4 0-3,0-1 0-3,-5 1 0-5,-2 0 0 9,-4 0 0 0,2 0 0-4,-1 0 0 0,1 0 0 2,1 0 0 0,-4 0 0-2,-5 0 0 2,3 0 0 2,-8 0 0-4,-5 0 0 3,10 0 0-5,-9 0 0 6,3 0 0-3,-7 0 0 2,-4 0 0-4,-5 0 0 2,-6 0 0 2,4 0 0-2,-5 0 0 0,1 0 0 1,5 0 0 0,0-4 0 0,6-5 0-2,-9-4 0 2,3 2 0 1,1-6 0-2,-7-7 0-2,5-3 0 5,-4-4 0-3,-3 0 0 2,-2 14 0-5,0 6 0 5,0 9-42-2,0 2-22 1,0 0-51-1,0 0-61 1,0 0-39-1,-5 18-49 1</inkml:trace>
    </iact:actionData>
  </iact:action>
  <iact:action type="add" startTime="28601">
    <iact:property name="dataType"/>
    <iact:actionData xml:id="d33">
      <inkml:trace xmlns:inkml="http://www.w3.org/2003/InkML" xml:id="stk24" contextRef="#ctx0" brushRef="#br0">11007 8329 551 0,'0'0'222'7,"0"0"-60"1,0 0 0-3,0 0-61 3,0 0-15 0,0 0-9 0,36 147-17-1,-27-125-19 0,4-2-9 2,0-5-9-4,0-6 8 4,4 1-13-2,9-5 9 1,2 1-11 0,9-4-4-2,0-2 3 2,11 0 13 0,4 0 2 1,1 0 0-4,7 0 1 9,1-6-2-12,0-1-4 5,5 1-1 2,-5-4-5-1,6 7 1 0,-1-7-4 0,-2 5-1-2,3-4-6 1,5 3 0 3,-3-2-3-3,3 2 0-1,2 1-1 2,-3-1 3 0,6 4 1 0,-2-3 5-2,3-2-11 1,-2 5 10 1,4-6-9 2,-8 1 5-6,2 5-8 4,-3-2 3 1,1 2 1-2,5 2-1-1,-3 0 0 2,0 0 2 0,6 0 1 1,-9 0-6-2,-2 0 3 0,-3 0-3 3,-4 0 4-4,-5 6-3 0,3 3 0 2,1-5 1 1,2 5-3-1,-5 0 0-3,1-4 0 3,2 0 0 0,-2-2 0 0,-2 3 0-2,1-3 0 4,-3 0 0-4,-7-1 0 2,0-2 0-2,-8 0 0 2,1 0 0 0,-5 0 0 0,3 0 0-1,-1 3 0 0,-3 0 0 2,-6-3 0-2,0 0 0-1,-2 2 0 2,9-2 0 1,-8 0 0-4,4 0 0 2,-12 0 0 2,0 0 0-1,-8 0 0 0,-6 0 0-3,1 0 0 3,-4 0 0 0,0 0 0 0,-3 0 0-2,0 0 0 2,0 0 0 0,0 0 0-2,1 0 0 3,-1 0 0-2,0 0 0 3,0 0 0-6,0 0 0 3,9 0 0 2,3-25-5 0,4-22 4-1,2-15-28-2,-5-6 16 2,-1 3-4 0,-6 13-17 0,-6 13-22-2,0 15-60 1,0 14-80 1,-6 10-92 0,-8 0-184-2</inkml:trace>
    </iact:actionData>
  </iact:action>
  <iact:action type="add" startTime="30982">
    <iact:property name="dataType"/>
    <iact:actionData xml:id="d34">
      <inkml:trace xmlns:inkml="http://www.w3.org/2003/InkML" xml:id="stk25" contextRef="#ctx0" brushRef="#br0">24109 8299 115 0,'0'0'70'5,"0"0"71"1,0 0-12 5,0 0-13-5,0 0 1 3,0 0-12-5,0 0-18 5,0-8 12-1,0 8 1 0,0 0-7 0,0 0-12-2,0 0 1 3,0 0-7-2,4 0-11-1,17 0-14 1,9 0-25 2,14 0-6-1,9 0 5-3,11 0-5 3,13 0-1 3,7 0-6-4,16 0-5-2,6-9 6 4,5-6-9-1,-6 4-4 3,-8 2 4-6,-7 9 1 1,1 0 13 2,2 0-5 1,7 0-9-2,0 9-3-1,-3 2 0 2,-13-7 4-1,-4-4-4-2,-12 0 0 4,-12 0 1-1,-6 0-3 0,-7 0 2-2,-8 0-1 2,-9 0 4 0,-7 0-4 0,-15 0 7-1,-4 0 4 1,0 0-4-1,0 2-2 2,0 1-2-4,0 3-3 3,-23-1-1 0,-13 7 0 1,-9-7-1-3,-9 0 0 2,-5 4 0 1,-9-4 2-2,-12-2-28 0,-4-3-62 0,-6 0-89 1,54 0-150 0,5-5-708 1</inkml:trace>
    </iact:actionData>
  </iact:action>
  <iact:action type="add" startTime="32152">
    <iact:property name="dataType"/>
    <iact:actionData xml:id="d35">
      <inkml:trace xmlns:inkml="http://www.w3.org/2003/InkML" xml:id="stk26" contextRef="#ctx0" brushRef="#br0">21036 7482 183 0,'0'0'110'5,"0"0"-6"1,0 0-43 3,0 0-1-2,0 0 21 1,0 0 12-2,0 0 5 4,6-52-30-4,-6 52-9 3,0 0 7-3,0 0 5 1,0 0-8 1,0 0-11 1,0 0-14-4,0 0-6 3,0 5-10 2,0 29 9-3,0 11-26-1,0 7 4 1,0 5 10 1,-2 4 2 0,-6 1 3 3,0-1-6-7,1-4-7 5,4-2-3 0,-3-13-2-5,2-8-2 6,1-9-2-3,2-11-1 2,1-6 0-5,0-2-1 4,0-6 0 0,0 0 0 0,0 0-3-2,-5 0-6 2,-2-8 8 1,0-18 1-2,-9-2 5-2,-4 3-2 4,4-1-3-1,-2 4 0 0,-2-3 0-2,6 6 0 2,-2 5 0 0,7 6 0 0,2 3-2-2,7 5 4 5,0 0 0-6,0 0 1 4,0 0 1-2,0 0 3-1,0 0 11 1,0 18-6 2,7 10-7-2,12-5 9 0,-2 1 2 2,6-1 5-1,-2-3-7-2,-1-1 7 1,-1-2-4 1,-2-8-1 0,3-5-5-3,-1 1-4 5,3-5-4-2,-2 0-1-1,4-12-2-1,-4-16 0 3,0 6-1-2,-8 2-3 0,-5 11-11 0,-7 3-51 1,0 6-93 0,0 0-78 0,0 0-421-2</inkml:trace>
    </iact:actionData>
  </iact:action>
  <iact:action type="add" startTime="33014">
    <iact:property name="dataType"/>
    <iact:actionData xml:id="d36">
      <inkml:trace xmlns:inkml="http://www.w3.org/2003/InkML" xml:id="stk27" contextRef="#ctx0" brushRef="#br0">20759 8065 359 0,'0'0'172'6,"0"0"26"2,0 0-32-2,0 0-51 2,0 0-12 0,0 0-12 1,0 0-45-4,52 43 1 3,-46-22 6-1,-3 3-10 1,1 3-8-1,-1 2-11 1,0-1-2-1,-3 0-7 1,0-2 1-2,2-1-1 2,-2-6-5 0,3-6 2 0,2-1-2-1,-2-6-2 0,-3-4-4 2,0 2 3-2,2-4 0-1,-2 0-2 2,3 0-4 1,8 0 8-2,1 0 6 0,12 0-9 0,5-6-6 2,-1-17 1-1,4-7-2-3,-5-5 2 4,-2-1-4-2,4-3 2 1,-6 2-1-2,0 4-14 5,-5 11-43-5,2 0-69 2,-20 22-84-2,0 0-358 2</inkml:trace>
    </iact:actionData>
  </iact:action>
  <iact:action type="add" startTime="36421">
    <iact:property name="dataType"/>
    <iact:actionData xml:id="d37">
      <inkml:trace xmlns:inkml="http://www.w3.org/2003/InkML" xml:id="stk28" contextRef="#ctx0" brushRef="#br0">3916 10654 17 0,'0'0'516'2,"0"0"-425"6,0 0 85 1,0 0-40-1,0 0-52 0,0 0 3-3,0 0-1 5,26-12-4-4,-22 12-2 0,0 3 3 2,2 19-48 0,4 6-7 0,-2 1 9-2,0-2-6 3,0 3 0-2,-1-10-3 3,-1 4-11-5,4-7-2 2,0-5 9 1,0-4-8 1,7-3-2-4,-1 1-2 3,9-4-8 1,1 2 1-2,7-1 2 0,8-3 2 0,-2 0 3 2,12 0 8 1,3 0-2-6,5 0-1 5,2 0-4-1,8 0 1-2,0-7 3 2,-1 5 8 0,4-4-12 0,5 1-8 1,0-1 3-4,5 0-5 4,2 1 10-2,1-2-13-1,-4 2 11 2,3 2-5-1,-4 3-2 1,1 0 6 0,-2 0-6-1,-5 0-2 1,-1 0 3 2,-4 0-2-4,-8 0 0 0,3 0 0 2,-3 0 1 0,0 0-1 0,1 0 1-3,2 0 1 4,-2 0-3-2,-4 0 1-1,2 0-1 2,-8 0 0 0,0 0 8 0,-8 0-8 0,-8 0 4-2,0 3 4 2,-7-1-5 0,3 5-3 0,0-7-1-1,-3 0-2 0,-6 0 2 1,0 0 2 0,-7 0-3-3,-4 0 0 3,-7 0 3 1,3 0-3-2,-8 0 0-1,0 0 0 2,0 0 0 0,0 0 0 2,0 0 0-6,0 0 0 4,0 0 0 0,4 0-28 0,-1-29-40-1,7-8-13 1,0 5-129 0,-5 20-43-1,-4 12-180 2</inkml:trace>
    </iact:actionData>
  </iact:action>
  <iact:action type="add" startTime="38039">
    <iact:property name="dataType"/>
    <iact:actionData xml:id="d38">
      <inkml:trace xmlns:inkml="http://www.w3.org/2003/InkML" xml:id="stk29" contextRef="#ctx0" brushRef="#br0">11437 11116 44 0,'0'0'416'5,"0"0"-297"2,0 0 85 2,0 0-56-4,0 0-41 3,0 0 5 0,0 0-55 1,0 44 9-2,6-31-22 1,0 2 13-2,1-2-11 3,0 4-16-1,2-3 2-3,3-2-6 3,1 1-9 0,3-4-3-2,4-1-3 2,7-5-5 1,13-3 6-2,-3 0 5 3,7 0 7-5,-1 0 8 2,4 0 7 3,6 0-15-5,-2 0 13 4,6-5-7-2,2-1-4 1,2 1 0 1,3 1-7-1,-4-1-4-2,4-1 2 1,-1 4 0 1,-3-7-4-2,7 4 1 3,0 0-3-1,1 1 6 0,7-2-12-2,4 3 3 2,5-4-1-1,-5 0-1 2,-2 4 0-4,-1 1-3 3,-8 2 7 0,1 0-4-2,-1 0 0 2,-4 0-2 0,6 0-1 1,-2 0 1-3,4 5-3 1,8 5 1 1,1-3 2-1,3 3 1-1,-4-3-4 2,0-1 2 1,1-2-1-2,-4-2 2 1,5-2-2 0,0 0 1 0,-6 2 3 0,9 1-6-2,-6 3 0 1,2-4 0 2,-4 3 0-3,-10 2 0 1,-6-4 0 1,-2-1 0 0,-11-2 0-1,-2 0 0 1,-4 0 0 0,-1 0 0-2,0 0 0 2,-1 0 0 1,1 0 0-4,-2 0 0 4,2 0 0-2,-1-2 0 2,1-1 0-3,1 0 0 3,-9-2 0-3,2-4 0 4,-6 3 0-6,-4 2 0 4,-10-3 0 0,1-1 0 0,-4-1 0-1,1 1 0 1,3-7 0 0,-9 5 0 0,3-2 0-2,1 3 0 1,-9-1 0 1,0-5 0-1,1-4 0 0,3-7-3 2,-4-4-5-1,-2-4-31-2,0-5-17 2,0-1-45 0,0-2-104-1,0 28-86 3,2 9-169-5</inkml:trace>
    </iact:actionData>
  </iact:action>
  <iact:action type="add" startTime="40648">
    <iact:property name="dataType"/>
    <iact:actionData xml:id="d39">
      <inkml:trace xmlns:inkml="http://www.w3.org/2003/InkML" xml:id="stk30" contextRef="#ctx0" brushRef="#br0">21027 10137 1 0,'0'0'465'5,"0"0"-341"4,0 0 77-1,0 0-70-2,0 0-22 2,0 0-6 0,0 0-14 0,2 30-11-1,-2-4 2 0,0 9-53 3,0 9 10-5,0 3-8 2,0 3-3 1,0 6-5-1,0-2 3 1,0-7-10-2,0 0 2 2,0-15-1 0,0 0-4 1,0-4-3-4,0-4-4 7,0-3-2-6,0-7-2 1,0-6 2-1,0-3-2 2,0-5 2 0,0 0-2 0,0 0 0 0,0 0-1-2,0 0-2 4,0 0 3-4,0 0-3 0,0 0 1 2,0 0-2 0,-2 0 3-1,-3 0-2 0,-6 0 1 1,-5 0 0 1,5-5 0-2,-8-23 0-1,-3-9-2 2,3-10 0 0,-1-4-4 0,7 3-5-2,3 9 4 2,1 12 8 0,8 12-3 0,1 6 1 0,0 3 3-2,0 6 0 3,0 0 3-2,0 0 2 0,0 0 9 0,0 0 23 1,1 23-12 0,22 8-22-2,-1-1 9 3,1 4-1-2,-5 1-4 2,5-2-3-4,-4 1 2 3,-2-7-2 0,-2-6-3 0,2-10 10-2,-8-3-1 2,1-4 2 0,-3-1-5 0,6-3-3-1,5 0 2 1,0 0-6 0,7 0 0-1,3-26-2-1,-4-13 1 2,1-10 0 0,1 5 0 0,-9 0-4-1,-1 3-19 0,-8 16-42 1,-6 14-56 1,-2 11-68-3,0 0-48 0,-2 0-242 3</inkml:trace>
    </iact:actionData>
  </iact:action>
  <iact:action type="add" startTime="41639">
    <iact:property name="dataType"/>
    <iact:actionData xml:id="d40">
      <inkml:trace xmlns:inkml="http://www.w3.org/2003/InkML" xml:id="stk31" contextRef="#ctx0" brushRef="#br0">20727 11296 229 0,'0'0'114'6,"0"0"-4"0,0 0-19 2,0 0 14-2,0 0 34 4,0 0-30-4,-33 79-7 3,33-76-36-4,0-3-1 3,0 0-9 1,0 0-24-2,0 0-22-1,17-11-5 2,12-30 5 0,5-3-5 0,-4-3 4 0,1-3 4-2,-2 2-4 5,-9 5-1-5,-3 4-5-1,-4 11 3 3,0 9-4 2,-11 4 5-4,1 10-6 1,-3 2 1 1,0 3-1 0,0 0-1 1,0 0 1-4,0 0 0 3,0 0 3 0,0 0 2 0,0 0 14-2,0 0 10 2,0 0 10 0,0 23 19 0,-15 7-33 0,2 7-16-2,9-12-5 6,4-9 3-8,0-4 4 2,0-7 0 2,0 1-6 0,1 3 3 0,25-3-9-2,2-4 3 2,2 2-3 0,2-4 3 1,0 0-1-3,3 0-2 3,-2-4 0-2,8-24 0 1,2-8 0-2,-5-1 2 2,-8 3-2 1,-6 13 0-1,-11 6 1-2,-9 10-1 1,-4 5 0 0,0 0 0 1,0 0 0-2,0 0 2 2,0 0 2 0,0 16 5 0,-17 18-2-2,1 5-7 2,1-5 0 0,6-6-1 1,5-9 0-5,4-5 1 4,0-2-30 1,0-3-18-1,0-9-51-2,20 0-68 2,1 0-127 0,-2-12-270 0</inkml:trace>
    </iact:actionData>
  </iact:action>
  <iact:action type="add" startTime="46522">
    <iact:property name="dataType"/>
    <iact:actionData xml:id="d41">
      <inkml:trace xmlns:inkml="http://www.w3.org/2003/InkML" xml:id="stk32" contextRef="#ctx0" brushRef="#br0">3652 13655 367 0,'0'0'212'4,"0"0"-121"3,0 0 40 1,0 0-9-1,0 0-44 0,0 0-11 1,0 0-8 0,0 0-5 0,20-9-1-2,-20 9-9 3,3 0-12-2,-2 0 16 2,4 3-25-4,2 8-5 5,-3 6 1-4,8-4 9 3,-8 4-10-4,4 4-6 3,-3-2 10 0,3 1-9 0,-5-6-1-1,-3 0-8 1,1-6 8 1,2-2-3-3,3-3-6 0,-3 1 6 2,-3-4 5 0,1 0-3 0,-1 0 3-2,3 0-1 2,1 0-3 0,-1 0 6 0,6 0 4-2,8 0 4 4,1 0-17-4,12 0-4 4,-1 0 0-6,4 0-2 4,5 0 6 0,1 0-1 2,5 0 4-4,6 0-2 2,0 0 5 1,3 0-6-4,0 0 5 5,3 0-2-4,1-4 2 2,2-2-2 0,0 3 6-2,2 1 0 2,3 2-3 0,-6 0-4 0,-1 0-1-2,2 0 0 4,-2 0-8-4,-5 0 7 3,0-3-5-4,-4-3 2 3,4 3-1 0,-4-2 0 0,5 2 0-2,4 1-1 2,0 2 10-1,-2-3-8-1,1 3 6 4,4 0-5-3,-4 0-4 1,1 0 4 0,-4 0-3-2,1 0 1 2,-6 0-2 0,1 0 2 0,-1 0 1-2,4 0 1 4,0 0-3-4,0 0 2 2,9 0-2-3,-9 0-1 3,1 0 1 0,2 0-1-1,-7 5 1 1,4-2 0 0,-7-1 1 0,4 1-3-1,-8 0 0-1,2-3 2 2,-2 3-4 0,-5-3 2 0,3 0 0-2,-7 0-1 2,4 0 1 1,-5 0 1-1,-2 0 0-2,-5 0 1 2,-6 0 0-1,0 0-2-1,0 0 0 2,-8 0 1 0,0 0-1 0,5 0-1 0,-7 0 1-2,1-3 0 2,3-5 0 1,-1 3-1-4,1-3 0 3,-3 1 0 0,2-3-2-1,2-5-26 0,0 0-8 1,0-7-35 0,0 3-67 0,-4-4-31 0,-9 21-87-2,0 2-151 3</inkml:trace>
    </iact:actionData>
  </iact:action>
  <iact:action type="add" startTime="48313">
    <iact:property name="dataType"/>
    <iact:actionData xml:id="d42">
      <inkml:trace xmlns:inkml="http://www.w3.org/2003/InkML" xml:id="stk33" contextRef="#ctx0" brushRef="#br0">11653 13675 590 0,'0'0'171'6,"0"0"5"0,0 0-69 2,0 0-24 1,0 0-12-4,0 0-19 3,0 0 2 0,41 106-11 0,-34-101-3-2,3 7-9 2,3-4-10 0,0 4-1 0,0-1 1 0,-5 0-5-2,2-5-7 3,0 0-4-2,3-5 1-1,6 3 2 2,5-4-2 0,7 0 1 0,7 0 1-2,9 0 14 2,1 0 6 0,6 0 8 3,-1 0-8-7,-2 0 2 5,1-4-8-1,-1-1 0 0,6-3-4-2,-1 3-1 2,5-1-4 0,7 0-1 0,9 1 1 0,3 3-3-2,8-2 1 3,-2-2-1-2,-2 6 4-1,-5 0-2 2,1 0 5 0,-3 0-7 0,-2 0-6-2,2 0 3 2,3 0 0-1,-6 3-2 3,8 4-2-5,-3-3-3 3,0 2 3 0,3 1 2 0,-3-5-4-2,-3 1 1 3,-5-1 0-2,-2 4 0 1,-1-4 3-1,5 3-4 0,-5 2 7 2,-4 1-6-3,1 1-1 1,-5-1 3 1,5-2-4-1,-10-3 0 2,1 0 1-4,1-3-2 4,-1 0 2-1,1 0-6 0,2 0 10-4,-4 0-4 5,-4 0 0-1,0 0 1-1,3 0 3 0,-2-6-4 1,-1 0 2 0,-2 3-2-1,-4-2-1 1,-3-2 2-2,-5 2 1 4,-13-3-3-3,-1 3 0-1,-10-1 0 2,-4 0 1-1,-2 4 0 1,-6-3 0-2,2 1-2 3,2 1 4-1,-3 0-2 1,-2 3 1-3,0 0-3 0,3 0 1 2,-1-7-2 1,6-11-1-2,4-8-1 0,4-5 1 1,0 1 3 0,-3 4-4 0,1 4-19-2,0 5-19 3,-7 0-49-2,-1 4-78 0,-6 13-63 0,0 0-154 1</inkml:trace>
    </iact:actionData>
  </iact:action>
  <iact:action type="add" startTime="52183">
    <iact:property name="dataType"/>
    <iact:actionData xml:id="d43">
      <inkml:trace xmlns:inkml="http://www.w3.org/2003/InkML" xml:id="stk34" contextRef="#ctx0" brushRef="#br0">2491 16229 236 0,'0'0'377'5,"0"0"-217"2,0 0 15 1,0 0-48 0,0 0-26-2,0 0-28 3,0 0-9-2,24 69-2 3,-19-42-18-6,-2-2-4 4,-2 0 4 0,2 0-16 0,1 1-2-1,-1-1 4 0,3-3 5 1,1-7-19 0,-4-5 4-2,-1-3-4 2,3-7 3 0,3 3-2 0,5 2-4-2,1 0-7 2,14-2-6 0,-4 3 5 0,7-1-2-2,2-2 3 5,11 0-1-5,5-3 14 8,-1 0-7-14,5 0 3 8,-2 6-3 0,6-6 2 0,-1 0-3-1,4 0-3 1,0 0 5 1,4 0 3-2,0 0 1-1,10 0 0 2,1 0 1 0,-2 0-8 0,-1 0-1-2,-4 0 3 2,-2 0-4 0,-5 0 4 0,-2 0 0-2,2 0-2 4,-2 0-6-4,-1 0 10 2,5 0-6-3,2 0 1 3,4 0-4 1,4 0 6-1,-4 0-8-2,2 0-3 2,-5 5 0 0,-3-2 0 0,-2 2 0-1,-4 0 0 1,2 7 0-1,-2-7 0 1,4 3 0-2,3-3 0 2,5-3 0 0,2-2 0 0,6 0 0-2,6 0 0 3,-2 6 0-2,-4-6 0 4,4 0 0-8,-6 0 0 5,-4 0 0 0,3 0 0-1,-7 0 0-1,7 6 0 3,-2-6 0-1,2 0 0 0,-3 0 0-3,-1 0 0 4,-1 0 0-3,-4 0 0 3,-2 0 0-4,-2 0 0 4,2 0 0-1,-5 0 0-1,2 0 0 0,4 0 0 3,-5 0 0-3,-2-6 0 3,-1-2 0-6,-11-1 0 5,1 0 0-2,-6 5 0 1,0-9 0-2,1 5 0 2,2 3 0 0,5-9 0-1,-1 2 0-1,-1 2 0 2,2 0 0 0,-9 5 0 0,6 0 0-2,-6 5 0 2,2-8 0 0,-2 1 0 0,-2 2 0-2,0-7 0 3,2-1 0-2,1 1 0 1,1-2 0-2,-5 8 0 2,-1-5 0 0,-2 3 0-1,-4 2 0 0,-1 3 0 0,-2 1 0 2,-4-4 0-1,-6 3 0-2,-3 0 0 2,-6 1 0-1,0-3 0 2,-3 1 0-3,-2 4 0 1,-2 0 0 1,3-3 0 1,-3 3 0-2,0 0 0 1,0 0 0-2,0 0 0 4,0 0 0-6,0-5 0 4,13-15 0 1,7-12 0-1,8-5 0-2,-5-4-5 2,-3 8-40 0,-1-2-52 0,-10 9-44-3,-5 0-72 4,-4 20-85-2,0 3-239 2</inkml:trace>
    </iact:actionData>
  </iact:action>
  <iact:action type="add" startTime="54133">
    <iact:property name="dataType"/>
    <iact:actionData xml:id="d44">
      <inkml:trace xmlns:inkml="http://www.w3.org/2003/InkML" xml:id="stk35" contextRef="#ctx0" brushRef="#br0">12645 16463 781 0,'0'0'144'5,"0"0"-8"2,0 0-49 1,0 0-21 0,0 0-14-2,0 0 4 4,49 143-11-4,-45-118-6 3,6-5-4-4,3 0-5 3,-2-1-12 0,-4-2 5 1,3-6-2-3,-1 0-1 1,4 2-6 2,1-6-2-2,-1 1 3-1,3 4-7 2,5-9-1 0,-1-1 2 0,4-2 1-2,13 0 3 2,-4 0 6 0,5 0 4 0,7 0 4 0,-2 0 0 0,2 0-2-1,3 0 4 3,1 0-6-5,-2 0-2 3,5 0 4 0,-3 0-9-3,0 0-3 5,8 0-2-3,1 0 1 2,7 0 4-2,3 0-2-1,8 0-8 2,-5 0 11 0,0 0-9 0,-8 0 1-2,-6 0 4 2,-9 0-5 0,7 0 1-1,-1 0-2 0,-7 0 1 4,7 0-2-7,-8 0 0 4,8 0-4-2,5 0 1 2,2 0 0 0,2 0-3-2,2 0 0 3,-1 0 0-1,-8 0 0 1,1 0 0-2,-4 0 0-1,-6-2 0 2,3-7 0 0,-3 3 0-2,1 1 0 2,1-1 0 0,2 2 0 0,2-1 0 1,1 1 0-4,11-4 0 5,0 3 0-4,4 0 0 4,-7-3 0-6,-1-1 0 4,-5 6 0 0,1-2 0 0,-1 5 0-1,-2 0 0 0,0 0 0 3,-4 0 0-6,-3 0 0 4,-7 0 0 0,7 0 0 0,-7 0 0 0,4 0 0-2,-1 0 0 2,-1 0 0 0,-1 0 0 0,-3 0 0-2,-8 3 0 4,-1-3 0-4,-9 5 0 3,1-2 0-4,-4 3 0 2,-2-1 0 2,-1-2 0-1,-1 2 0 22,2-1 0-29,-1 1 0-1,1-1 0 0,-1 0 0 4,6 1 0 4,-5-5 0 1,1 4 0-3,0-4 0 1,0 0 0 1,-5 0 0 0,2 0 0-1,3 0 0 0,2 0 0 1,2 0 0 0,-3-9 0-1,-1-13 0 0,0 2 0 1,-1 0 0-1,-2 1 0 1,0 2 0-1,0 4 0 0,-6-7-7 2,6 3-30-1,3 2-8-3,0-2-48 4,3-2-68-1,1-6-50-1,-11 20-118-1,5-5-386 3</inkml:trace>
    </iact:actionData>
  </iact:action>
  <iact:action type="add" startTime="56961">
    <iact:property name="dataType"/>
    <iact:actionData xml:id="d45">
      <inkml:trace xmlns:inkml="http://www.w3.org/2003/InkML" xml:id="stk36" contextRef="#ctx0" brushRef="#br0">27379 16656 33 0,'0'0'69'6,"0"0"12"2,0 0-10 0,0 0-11-2,0 0-41 3,0 0-13-2,0 0-6 1,-9 0 0-2,2 0-26 5,4 0-67-6,3 0-36 5</inkml:trace>
    </iact:actionData>
  </iact:action>
  <iact:action type="add" startTime="57129">
    <iact:property name="dataType"/>
    <iact:actionData xml:id="d46">
      <inkml:trace xmlns:inkml="http://www.w3.org/2003/InkML" xml:id="stk37" contextRef="#ctx0" brushRef="#br0">27379 16656 48 0,'-32'-107'115'5,"28"107"-9"2,1 0-11-1,3 0-44 3,-6 0 1-1,6 0 12-2,-1 0 22 3,1 0 37-2,0 0-6 4,0 0-15-8,0 0-12 5,0 0-15 0,0 0-11 0,0 0-21-2,0 0-6 2,-3 0-5 0,3 0 14 0,0 0-2-1,0 12-32 0,0 4-5 2,0-1 5-2,0-7 0-1,0 3-1 3,0-3-2-3,0-1-1 3,0-2 1-3,0 0 2 4,0 2 5-3,0-6 1 1,0-1-2-3,0 4 6 3,13-4-7 0,4 0-4 1,7 0-4-3,-4 0 4 1,7 0 3 2,5 0 5-2,0 0-4 0,0 0-4 0,-2 0 5 1,4 0-5 0,2-4-1-2,2 4-2 2,-2 0 4 0,5 0-1 0,-1 0-1-1,2 0-5 2,-4 0 2-2,2 0-2 3,-5 0-3-4,10 0 4 0,3 0-1 2,-5 0-3 0,4 0 0-2,-4 12 0 2,-1-7 2 0,0 1-2 0,0 8-1 0,3-7 0-2,-1 0 0 3,5 5 0-2,-8-7 0-1,-5 1 0 1,-4 0 0 1,3 3 2 0,-2-5-2-2,-1 1 0 4,1-5 0-3,-2 4 0 2,-2 2 1-4,-2-6 0 2,2 3 1 1,-1 5-3 1,-1-8 2-3,10 6-2 1,-4-6 1 1,-3 0 0 0,4 0 0-2,-2 0 1 2,-5 0-1 0,4 0 1 0,-5 0-2-2,-2 0 2 2,-3 0-1 0,-6 0 0 0,1 0 0-2,-4 0 0 4,1 0 2-4,-6 0 0 4,2 0-1-6,-2 0-2 4,-2 0 1 0,3 0 0 0,-5 0 0-2,-3 0 0 3,0 0-1-1,0 0 0-1,2 0 0 0,3-6-1 0,8-24 1 1,-1-8 0 0,1-1 0-2,-1 9-1 2,-12 4-1 0,0 13-3 0,0 3-36-2,0 7-49 4,-13-10-70-4,-6 13-80 4,-4 0-308-5</inkml:trace>
    </iact:actionData>
  </iact:action>
  <iact:action type="add" startTime="58971">
    <iact:property name="dataType"/>
    <iact:actionData xml:id="d47">
      <inkml:trace xmlns:inkml="http://www.w3.org/2003/InkML" xml:id="stk38" contextRef="#ctx0" brushRef="#br0">25824 15681 473 0,'0'0'129'6,"0"0"64"3,0 0-69-1,0 0-20-3,0 0-23 3,0 0-20 1,0 0-4-2,4-7-6 0,-4 7-8 0,0 10-5 3,0 9-23-4,0 3-3 4,0 4 1-6,0 5 4 4,0 4-6 0,0 4 0-2,-1-4-4 2,-2 2 1 1,-4-6 1-2,1-3 3-1,3 1-6 3,-4-8 0 1,4-4 0-4,3-3-3 0,0-1 2 2,0 0-4 0,0-2 0 0,0-3 0-2,0 5-1 2,0-4 3 2,0-5-2-4,0 5 1 0,0-1-1 2,-2 1 0 0,2-1 0 0,-4 1 0-2,4-4-1 3,0-2 1-2,0-1 1 1,0-2 1-2,0 0 1 4,0 0-4-4,0 0 1 3,0 0 1-4,0 7-1 3,-4-2 0 0,4 3-2 0,0-8 2-2,0 5-1 2,0-2 0 1,-3 4 1-1,1 3-1-3,2 4 2 3,-3 3 1-1,0-5-1 2,-1-4 1-3,4-3-3 2,-3-5-1 0,3 5 1 0,0-5-1-2,0 0-1 3,0 0-1-2,0 0 3 1,0 0 0-2,0 0-1 2,0 0 1 0,0 0 0 0,0 0-1-2,0 0 0 2,-3 0-3 1,-7-5 0-3,-3-20 4 1,-3-8 0 1,2-3-1 0,1 2 1 0,0-1 0-2,5 5 0 2,-5 4 0 0,2 1 0 0,-1 0 0-2,5 5 0 3,-3 3 0-2,2 6-1 1,6 2 3-2,2 9-2 2,0 0 1 0,0 0 0 0,0 0-1-2,0 0 2 2,0 0 1 1,0 0 1-2,0 0 7-1,0 15 20 2,0 13-19 0,10 6-12 0,3-4 3-2,-2 1-2 2,-2-6 0 0,4-3 0 0,0-1 0-2,2-4 2 4,-5-7-1-4,6-6 5 3,0-4 0-4,8 0 2 4,5-4-9-2,2-21 2 1,-4-2-2-2,-4 5 0 3,-8 4 0-1,-2 8-2-1,-7 0 0-1,-3 8-5 2,1-3-31 0,-1-2-83 0,0-1-49-2,-3 6-82 3,1 2-334-2</inkml:trace>
    </iact:actionData>
  </iact:action>
  <iact:action type="add" startTime="60038">
    <iact:property name="dataType"/>
    <iact:actionData xml:id="d48">
      <inkml:trace xmlns:inkml="http://www.w3.org/2003/InkML" xml:id="stk39" contextRef="#ctx0" brushRef="#br0">26302 16192 390 0,'0'0'148'5,"0"0"2"1,0 0-28 2,0 0-47 0,0 0 20 0,0 0-35-1,-16 93 3 0,-7-70-11 4,3 1-10-6,-14 2-6 1,4 5-11 2,-3-3-5 0,-8 3-10 0,2 1-3-2,1-4-4 2,5-6 2 0,0-3-1 1,-1-6-1-4,4-1-2 4,5-7-1-2,3-5 0 1,5 0 0-2,0 0-1 3,-2 0-1-2,4 0 1 1,2-17 1-1,3-1 0 2,6-1 0-2,-5-1 0 1,9 3 1-2,0-8-1 3,0 5 2-2,0 1-2 1,0 2 4-3,0-4-3 4,0 4 0-1,0 3 2 0,13-3-3-2,4 9 3 2,-2-5-3 0,1 1 5 0,3 5-5-2,-5 7 5 2,5 0-2 0,1 0 11 0,1 0 10-1,2 0 8-1,4 0 3 4,2 21-10-3,5 2 2 0,3 4-7 1,-3-2-4 1,2 12-7-2,-3-5 16 0,5-2-3 0,-5 7-16 2,-2-6-2-1,-5-5-4-3,-6-7 0 5,-4-11-1-4,-7-5-18 3,2-3-36-5,-3 0-78 5,-8-3-101-2,0-17-220 1</inkml:trace>
    </iact:actionData>
  </iact:action>
  <iact:action type="add" startTime="68083">
    <iact:property name="dataType"/>
    <iact:actionData xml:id="d49">
      <inkml:trace xmlns:inkml="http://www.w3.org/2003/InkML" xml:id="stk40" contextRef="#ctx0" brushRef="#br2">33087 5901 446 0,'0'0'428'6,"0"0"-258"4,0 0-5-3,0 0-13-1,0 0-40 2,0 0-35-1,0 0 0 1,15-3-9-2,-15 3-12 2,0 0-2 0,-3 0-16 1,-29 0 12-2,-16 0 1-1,-1 0-13 3,-8 0 0-2,2 0-11 1,-1 0-27-2,-1 0 0 2,-4 0 0 4,-2 0 0-8,-4-5 0 3,5 0 0 3,1-3 0-3,1 4 0-1,5-5 0 2,-14 0 0 0,-8 5 0 0,-4-5 0-2,-3 0 0 2,4 4 0 0,3-3 0 0,-3 1 0-3,1 0 0 5,-3 0 0-3,-2 4 0 1,-3 2 0-2,6-3 0 2,6 4 0 0,1-2 0 0,7 2 0-2,-7-3 0 2,11 3 0 1,-4-3 0-2,9 3 0-1,-2 0 0 2,4 0 0 0,2 0 0 0,4 0 0-2,5 0 0 2,0 0 0 0,1 0 0 0,1 0 0-2,5 0 0 3,-1 0 0-3,3 0 0 2,-1 0 0-2,-8 0 0 1,-1 0 0 2,-8 0 0-1,-1 0 0-1,-4 0 0 0,-5 0 0 2,-7 0 0-2,-4 0 0 0,-5 0 0 1,-1 0 0 0,-3 3 0 0,0 2 0-2,-6 0 0 2,-7 2 0-1,2-2 0 1,-7 0 0-3,4 2 0 3,9-2 0 1,2-2 0-2,10-1 0 0,13 1 0 1,3 4 0 1,5-2 0-1,-1 3 0-1,6 0 0 0,1-1 0 3,6-5 0-4,5 1 0 0,10-3 0 2,10 0 0 0,9 4 0-1,4-4 0-2,2 8 0 3,1-3 0 0,-7 9 0 1,3 6 0-3,-5 2 0 1,3 6 0 3,3 1 0-3,1-5 0-1,-3-1 0 2,7-3 0 0,-2-1 0 0,-3 7 0 0,6 1 0-2,0 8 0 3,0 4 0-2,0 10 0 0,0 8 0 1,0 11 0 0,0 9 0 0,9-2 0-2,3 0 0 2,-4-1 0 0,4-7 0 0,-1-2 0-2,3 6 0 5,-6 3 0-6,-1 12 0 3,5 3 0-1,-8 9 0 0,1 1 0 0,-5 10 0 0,0 2 0 1,0-10 0-1,0-4 0 2,4-11 0-2,-1-5 0-1,1-12 0 2,4-7 0-1,2-10 0 2,-3-5 0-3,5-2 0 2,-4-1 0 0,1 4 0 1,1 10 0-4,0 6 0 2,-2 11 0 1,5 13 0 0,-6 2 0-1,0 7 0 0,2 2 0 2,-5-5 0-2,-1-13 0 1,1-8 0-1,-4-15 0 2,0-6 0-2,5-8 0-2,-5-5 0 4,0 1 0-1,3 4 0 0,-3 5 0-3,0 7 0 4,0 10 0-1,0 14 0 0,0 3 0-2,1 5 0 2,2-1 0 0,-3-11 0-1,4-4 0 0,-4-3 0 0,0-10 0 2,0-12 0-2,0-4 0 1,0-2 0-1,0-1 0 2,0-1 0-3,0 6 0 1,0 0 0 1,0 0 0-1,-4-9 0 2,0-7 0-3,4-12 0 3,-3-2 0-2,3-8 0 1,0 5 0-2,0 1 0 1,0 2 0 2,-5 7 0-2,5 3 0 0,-4 0 0 1,1-2 0 0,3-2 0-1,0-4 0 2,0-2 0-3,0-6 0 2,0-1 0 0,0-3 0-3,0-5 0 4,0 7 0-1,0-7 0 0,0 3 0-2,0 2 0 2,0-1 0 0,0 6 0 1,0 1 0-4,3 4 0 2,9 1 0 2,-4 4 0-1,1-2 0-2,1-1 0 1,-6-2 0 2,7 2 0-1,-4-2 0-1,-4-2 0-1,3 2 0 4,-4-6 0-3,3-2 0-2,-2 5 0 3,1-1 0 0,5 6 0 1,-5 0 0-4,3-2 0 5,2 0 0-4,-2-4 0 3,-2-1 0-4,3-2 0 3,0-3 0 0,5 7 0 0,10-4 0-1,9 4 0 1,8 4 0 0,13-2 0 0,6-3 0-1,11 4 0 0,-2-4 0 0,7-4 0 2,-3 3 0-3,5-3 0 1,-4 3 0 1,-2-5 0 1,-5-3 0-3,1 4 0 2,3-2 0 0,-4-1 0 0,3-3 0-2,-6 0 0 2,4 0 0 0,-3 0 0-1,-5 0 0-1,1 0 0 3,1 0 0-1,-1 0 0 0,0 0 0-1,-4 0 0 0,5 0 0 3,0-3 0-4,3-3 0 0,3-2 0 2,2 1 0 2,-8 1 0-3,-2 4 0-1,-2-1 0 25,-6 1 0-31,-1-1 0 0,-2 3 0 0,7-4 0 5,-7 4 0 4,4 0 0-2,-7 0 0-1,3 0 0 3,1 0 0-1,2 0 0 0,3 0 0-1,-2 0 0-1,-1 4 0 3,-6-1 0-1,-3 2 0-3,-2-3 0 4,-2 2 0-1,1 2 0 0,10-1 0-2,-1 3 0 2,4-1 0-1,1-2 0 2,-4-2 0-3,2 2 0 1,2-1 0 2,-1-3 0-1,4-1 0-3,9 0 0 3,-1 0 0 1,1 0 0-1,-1 0 0-1,-12 0 0 0,-2 0 0 2,-3 0 0-2,1 0 0-1,-2 0 0 2,3 0 0-1,2 0 0 2,6 4 0-3,-1 1 0 3,1 3 0-2,-5-2 0 1,2-3 0-2,-2 0 0 1,3-3 0 2,-2 0 0-1,-6 0 0-2,-7 0 0 2,-6 0 0 0,-8 0 0-1,7 0 0 1,-5 0 0-2,1 0 0 3,-5 0 0-1,-8-3 0-3,-8-3 0 3,-6 3 0 0,-2 3 0 0,0 0 0-2,0 0 0 2,0 0 0 0,0-3 0 1,0-2 0-4,0-5 0 3,0-10 0 1,0-12 0-2,-4-4 0 0,-2-14 0 1,2-7 0 0,0-5 0 0,4 3 0-1,0 6 0 0,0 2 0 0,0 1 0 2,0-1 0-3,0 3 0 2,8 1 0 0,-2-5 0 0,4 2 0-2,-3-2 0 3,4-2 0-2,-1 0 0 1,-3-5 0-2,6-3 0 1,-1-7 0 2,-4-2 0-2,-2 1 0 0,-6-4 0 0,0 1 0 2,0-9 0-1,0-10 0-1,0-9 0 0,0-3 0 0,0 6 0 2,0 11 0-4,0 7 0 4,0 10 0-1,7 1 0 0,-4-5 0-2,2 5 0 3,2-2 0-2,-1 6 0 2,-3 3 0-4,4-2 0 2,-3-4 0 1,1 1 0 0,-5-4 0-1,0 7 0 0,0 2 0 1,0 2 0 0,0 1 0 0,0-5 0-1,0-9 0 0,-5-2 0 1,-6-4 0-2,2-3 0 2,-6 3 0 0,2-2 0 0,-4-3 0-2,7 0 0 4,0 2 0-4,0 2 0 4,1 5 0-6,2-1 0 4,2 6 0 0,-1-6 0 0,2-3 0-1,-2-2 0 0,-4 2 0 1,0 0 0 0,1 5 0-2,1 5 0 2,-4 7 0 0,5 10 0 0,-2 3 0 20,0 4 0-27,6 0 0-1,1-3 0 2,0-5 0 3,-1 4 0 5,-3 0 0-4,2 15 0 4,1 6 0-6,0 8 0 4,-4 3 0 0,7-2 0 0,-6-7 0-1,2-5 0 0,1 1 0 2,2-1 0-2,-2 11 0 1,-3 3 0-2,6 11 0 2,0 1 0 0,-3 3 0-2,3 2 0 2,0 0 0 0,-2 0 0 0,0 0 0-2,-1 0 0 3,-6 0 0-2,8 0 0 2,-2 0-81-4,-8 0-91 3,-9-3-43 0,10-1-77 0,3 4-268-2</inkml:trace>
    </iact:actionData>
  </iact:action>
  <iact:action type="add" startTime="72423">
    <iact:property name="dataType"/>
    <iact:actionData xml:id="d50">
      <inkml:trace xmlns:inkml="http://www.w3.org/2003/InkML" xml:id="stk41" contextRef="#ctx0" brushRef="#br2">7986 16636 295 0,'0'0'250'5,"0"0"-55"3,0 0 23 0,0 0-41 0,0 0-56 0,0 0-7 0,0 0-17-2,48 0-21 3,-48 0 1-2,0 0-10-1,0 0 11 2,0 0-22 0,0 0-15 0,0 0-10-2,0 0-5 2,-25 0-5 0,-29 0 7 0,-17 12 8-2,-11 1-3 2,-2 1-23 1,-3 1-10-2,10 2 0-1,-9-9 0 2,2 2 0 0,-4 2 0 0,-9 0 0-1,4-4 0 0,-4 4 0 2,3-4 0-4,1 4 0 3,-4 1 0 0,0 4 0 0,2-2 0 0,-2 2 0-2,5-4 0 3,0 4 0 0,8-10 0-3,2 5 0 2,6 0 0-1,1-4 0 2,-2 4 0-4,9-7 0 3,7-3 0 0,-4 8 0 0,4-2 0 0,-6-3 0 1,3 7 0-4,1-4 0 5,5 3 0-7,10-7 0 5,12-4 0-1,7 0 0 1,2 0 0 1,-2 0 0-3,2 0 0 3,-6 0 0-1,-5 0 0 1,-6-4 0-4,-2 4 0 3,-2-5 0 0,-1 5 0 0,-2 0 0-2,2 0 0 1,5 0 0 1,-1 0 0 1,9 0 0-2,-3 0 0-1,6 0 0 4,-2 0 0-3,-1 0 0-1,-2 0 0 2,-5 0 0 0,-7 0 0-1,7 0 0 0,7 0 0 1,-2 0 0 17,7 0 0-24,0 0 0-1,-1 0 0 2,-2 0 0 6,7 0 0 0,-5 5 0-1,-4 3 0 1,-5 9 0 0,-4-2 0 0,-14 7 0 1,-1 1 0-3,4-1 0 4,8-2 0-5,17-8 0 1,8-7 0 2,9 0 0-1,8 4 0-1,-7-4 0 2,-4 1 0 2,-4 1 0-2,-8 8 0 0,6-3 0-3,-2-1 0 2,-1-2 0 2,9-1 0-3,-3-6 0 2,1 5 0 0,-6-2 0 1,1-2 0-2,-1-1 0 0,2 5 0-1,7-7 0 3,1 8 0-2,2-8 0-1,3 5 0 3,3 0 0-2,0-5 0 1,1 3 0-2,6 4 0 3,-3-3 0-2,3 9 0-1,0 6 0 3,-4 11 0-1,4 10 0 0,-3 7 0 0,3 4 0-2,0 0 0 1,0 5 0 2,0-7 0-2,0 3 0 2,0-1 0-3,3 5 0 2,10 0 0 0,-2 0 0-3,2-2 0 4,0-1 0-1,-3 9 0 0,-2 6 0-2,3-3 0 2,-6-4 0 0,2-14 0-3,-1-13 0 4,4-4 0-2,-4 2 0 2,2-7 0-2,0-8 0-1,-1-2 0 2,-3-5 0 0,3 5 0 0,-1 2 0-1,-1 2 0 0,0 2 0 1,-3-5 0-2,-2 4 0 3,3 0 0-1,-3-10 0 0,0-3 0 0,0-6 0-2,5-1 0 3,-5 0 0-2,3 0 0 2,2 0 0-5,11 0 0 5,7 0 0-1,6 0 0 0,7 0 0-1,8 0 0-1,9 0 0 3,11 0 0-3,13 0 0 3,5 6 0-2,11 0 0 2,0-1 0-2,0 1 0-1,2 2 0 2,-2 5 0 0,-4-3 0-1,-1 4 0 0,2 6 0 1,-8-8 0-1,7 7 0 3,-1-8 0-5,-2 4 0 3,10-5 0 0,-5 4 0 0,2-8 0-2,-5 5 0 2,2-7 0 0,-13 0 0 0,-3 9 0-1,0-8 0 0,-8-1 0 1,11-4 0 0,0 10 0-2,10-10 0 2,6 5 0 0,-5-5 0 0,8 0 0-2,-8 0 0 3,-1 0 0-2,-7 0 0 4,0 0 0-7,-8 0 0 4,-1 0 0-1,-3 0 0 1,-7 0 0-1,3 0 0 1,1-5 0 0,0-5 0-2,-1 1 0 4,-2-4 0-4,-5 0 0 1,-3 7 0-2,-7-7 0 5,6 6 0-3,-13 2 0 1,1-7 0 0,-5 6 0-2,-1 4 0 3,-2-3 0-2,6-1 0-1,-1 0 0 1,-5-2 0 1,1 3 0 0,-10-2 0-1,4 7 0 1,-14-5 0-1,1 5 0 2,1-7 0-4,0 7 0 4,-5-1 0-2,2 1 0 2,0 0 0-4,0 0 0 3,-7 0 0 0,2 0 0 1,-6 0 0-1,7 0 0-2,4-4 0 3,3 4 0-2,4-2 0-1,6 2 0 2,-1 0 0 0,4 0 0 0,2 0 0-2,2 0 0 2,0 0 0 0,-8 0 0 0,-3 0 0-3,-12 0 0 4,-7 0 0-1,-2 0 0 0,-1 0 0 0,0 0 0-2,0 0 0 2,0 0 0 0,0 0 0-2,0 0 0 2,3 0 0 1,-3 0 0-2,0 0 0-2,0 0 0 4,7 0 0-1,3-11 0 0,6-29 0-2,5-21 0 2,-7-32 0 0,-2-13 0 0,-4-21 0 0,-8-18 0-1,3 3 0 0,-3-2 0 1,3 18 0-1,0 19 0 0,0 19 0 1,1 7 0 0,-4 9 0-2,0 1 0 2,0-10 0 0,0-6 0 0,0-10 0 0,0-2 0-3,-16-1 0 4,2 9 0-1,-3 2 0-2,1 19 0 1,3 14 0 2,8 20 0-1,-1 17 0-2,2 10 0 2,4 6 0-1,-3 0 0 1,3-1 0-2,-3-1-24 2,3-3-120 0,0-9-97 0,0 14-40 0,0-1-376-2</inkml:trace>
    </iact:actionData>
  </iact:action>
  <iact:action type="add" startTime="75858">
    <iact:property name="dataType"/>
    <iact:actionData xml:id="d51">
      <inkml:trace xmlns:inkml="http://www.w3.org/2003/InkML" xml:id="stk42" contextRef="#ctx0" brushRef="#br2">33321 5643 704 0,'0'0'100'6,"0"0"57"1,-177 171 0-1,78-61-40 2,-27 27-23 0,-16 35 11 1,-17 28-16-3,-22 30-10 1,-27 34 1 1,-16 19-10 4,-16 13-2-9,3 10-24 5,8-14 6 0,5-6-17 0,14-2 1 0,17-16-15-2,17 7-2 3,10-13-6-2,10-18 3-1,15-18-9 2,9-19-5 0,11-22 0 0,5-24 0-2,11-28 0 3,26-39 0-2,15-23 0 2,23-24 0-5,18-15 0 5,10-16 0-1,6-7 0 0,2-1 0-3,-3 3-12 4,-7 12-3-1,2 11-19 0,-3-1-1-1,3-4 0 0,6-9-13 2,0-15-11-1,5-5-28-2,2 0-66 1,0-37-77 2,0 3 68-1,15-16-203-2</inkml:trace>
    </iact:actionData>
  </iact:action>
  <iact:action type="add" startTime="76527">
    <iact:property name="dataType"/>
    <iact:actionData xml:id="d52">
      <inkml:trace xmlns:inkml="http://www.w3.org/2003/InkML" xml:id="stk43" contextRef="#ctx0" brushRef="#br2">28294 5558 241 0,'0'0'202'4,"0"0"3"4,0 0 85-1,0 0-58 0,0 0-30 1,74 167-65-1,-3-25-24 0,29 27 9 3,26 22-28-4,26 26-24 1,25 29-16 0,30 44-21 3,21 42 3-3,20 36-20-1,11 11-16 2,6-4 0 0,-2-16 0 0,-2-25 0-2,-5-16 0 2,-11-29 0 0,-16-32 0 0,-27-47 0-2,-34-50 0 2,-30-47 0 0,-36-48 0 0,-22-35 0-1,-19-18 0 0,-9-7 0 3,-10-3 0-4,-3 10 0 0,2 6 0 2,-5 9 0 1,2 3 0-1,-8 5 0-3,-2-8 0 3,-8-7 0 0,-4-3 0 1,-3 3 0-4,-3 4 0 3,14 14 0 0,2 12 0 0,-2 5 0-2,-1-11 0 2,-7-11 0 0,-5-19 0 0,-4-8 0 1,-7-2-47-4,0-4-31 4,0 0-71-2,0-41-77 0,-10 11-62 0,-9-4-246 1</inkml:trace>
    </iact:actionData>
  </iact:action>
  <iact:action type="add" startTime="77781">
    <iact:property name="dataType"/>
    <iact:actionData xml:id="d53">
      <inkml:trace xmlns:inkml="http://www.w3.org/2003/InkML" xml:id="stk44" contextRef="#ctx0" brushRef="#br2">8447 16600 702 0,'0'0'252'2,"0"0"-105"6,0 0 57 1,0 0-23-2,0 0-116-1,0 0-13 2,-184 182 12 0,20-83-2 0,-36 8 0-2,-33 25 14 3,-30 6-15-2,-21 5-2 3,-22-5-16-3,-14 0-26-1,2-18-17 2,14 4 0 0,17-7 0-2,30-2 0 2,31 1 0 1,26-2 0-2,35-5 0 0,22-17 0 0,29-17 0 1,33-13 0 0,28-19 0-2,18-10 0 2,9-2 0 0,5-5 0 0,-5 4 0-2,8-4 0 4,-3-7 0-4,10-2 0 3,5-10 0-4,6-7 0 3,0 0 0 0,0 0 0-1,0 0 0 0,6 0 0 1,30-17 0 1,9-15-95-2,-2-1-46 0,-6-3-39 0,-10-16-65 1,-27 29-58 0,0-1-644-2</inkml:trace>
    </iact:actionData>
  </iact:action>
  <iact:action type="add" startTime="78410">
    <iact:property name="dataType"/>
    <iact:actionData xml:id="d54">
      <inkml:trace xmlns:inkml="http://www.w3.org/2003/InkML" xml:id="stk45" contextRef="#ctx0" brushRef="#br2">3849 16962 839 0,'0'0'137'3,"0"0"-19"5,0 0 38 0,0 0-29 0,0 0-26-2,201 101 6 4,-103-49 2-4,45 10-1 4,41 19-22-6,49 10-3 4,49 11-29 0,24-1-32 1,30-2-22-2,3 8 0 0,-4-7 0 1,-10 13 0 0,-31 11 0-1,-25 2 0 0,-19 1 0 1,-26-3 0 1,-18-18 0-4,-30-19 0 4,-33-31 0-1,-25-19 0 0,-24-17 0-2,-25-8 0 2,-18-12 0-1,-31 0 0 3,-8 0 0-5,-12 0 0 2,0 0 0 1,0 0 0 0,0 0 0-2,0-37-109 2,-39-20-26 1,-22-19-98-1,19 46-68 1,1 3-391-4</inkml:trace>
    </iact:actionData>
  </iact:action>
  <iact:action type="add" startTime="82038">
    <iact:property name="dataType"/>
    <iact:actionData xml:id="d55">
      <inkml:trace xmlns:inkml="http://www.w3.org/2003/InkML" xml:id="stk46" contextRef="#ctx0" brushRef="#br3">27765 11242 615 0,'0'0'91'5,"0"0"81"4,0 0-45-2,0 0-43 1,-193 13-1-2,125-2-9 2,-9-5 10 0,-10-4-13 0,-10-2 1-2,-7 0-11 2,-5 0 5 1,-3 0-6-2,-5 0-3-1,-8 0-7 2,-8 0-18 0,-3 0 8 0,-5-2-5 0,10-13-6 0,10 0-3 0,5-6 5 1,6 5-7-4,8-4 0 6,2 6-5-6,0 6 1 5,6 8-20-7,4 0 0 6,-1 0 0-1,2 0 0-2,4 13 0 2,-8 1 0 0,6-6 0 1,-10 2 0-4,0-3 0 3,13-1 0-1,7 0 0 1,9-1 0 0,11 1 0-3,1 0 0 4,1 2 0-1,7 1 0 1,-6-1 0-4,8 0 0 4,-2 1 0-2,1-4 0-1,7 0 0 2,-4 1 0 0,4-2 0 0,-7-1 0 0,-6-1 0-1,-4 4 0 0,-2 0 0 2,4 2 0-1,-10 0 0-2,4 1 0 2,1-1 0 0,-4 0 0 0,6-2 0-3,-4 2 0 2,-2 2 0 2,-4-3 0-2,-1 3 0 0,5-3 0 2,-1-1 0-3,2-4 0 1,2-2 0 0,2 0 0 2,-2 0 0-1,-8 0 0-2,-2 0 0 2,-9 0 0-1,-1 0 0 2,-5 0 0-2,-1 0 0-1,-1 0 0 3,-5 0 0-2,3 0 0 0,6 0 0 1,0 0 0 0,0 0 0 0,-5-5 0 0,5 2 0-2,-4 3 0 2,4 0 0 0,0 0 0-3,3 0 0 4,5 20 0-2,4 5 0 2,8-6 0-1,0 2 0-2,11-7 0 2,5-6 0-1,7-3 0 1,1-2 0-2,0 0 0 2,4-3 0 1,-4 0 0-3,0 6 0 2,0 0 0 1,4 5 0-3,-1-3 0 2,6 6 0-1,2-2 0 1,1 1 0-1,-1 4 0 2,-6-2 0-3,-1 2 0 1,-5-1 0 2,-2 1 0-4,-3 2 0 4,2 3 0-2,3 1 0 3,8-2 0-3,3-8 0-1,6-1 0 2,11-7 0 0,6 0 0-2,-2 1 0 2,2 1 0 0,-6 3 0 0,-1 4 0 1,-2 6 0-4,-6 2 0 4,3 4 0-2,-4 0 0 1,-3 1 0-2,6 1 0 2,-4 3 0 0,0 9 0 0,1 5 0-2,-2 2 0 2,-1-3 0 2,11-3 0-7,1-8 0 6,4 4 0-1,10 2 0 1,0 6 0-2,0 9 0-1,0 2 0 3,0 6 0-1,0-3 0 1,0 3 0-4,0-1 0 5,5 1 0-4,6-2 0 3,2 2 0-4,-2-5 0 3,5-3 0 0,-6 0 0 1,0 0 0-2,-1-7 0-1,1-2 0 3,3 0 0-2,-4-6 0 0,7 3 0 0,-9-3 0 2,6-2 0-3,0-5 0 1,-2-2 0 0,2-2 0 1,-6-2 0 0,6-4 0-1,-3-2 0 2,0-3 0-3,-3 0 0 1,6-1 0 0,0 5 0 1,-2-2 0 0,2 6 0-3,-3 2 0 5,0-1 0-3,-3-1 0 3,-1-5 0-7,1-6 0 6,-4-2 0-1,2-4 0 1,6-1 0-2,1 5 0-1,4 3 0 2,1-1 0 0,3 0 0 1,-1 0 0-4,1 3 0 4,1 2 0-2,-1 6 0 1,0-3 0 0,-4 1 0-1,2-6 0 0,-1-2 0-2,9-5 0 5,13 2 0-3,5-1 0 3,12 0 0-7,10 3 0 6,5 1 0-1,14 1 0 0,4-1 0 0,9-1 0-2,8-1 0 2,3-1 0 0,2 0 0-1,2-4 0 0,-8-3 0 1,-5 0 0 0,-10 5 0 0,-6-3 0-2,0 3 0 2,-5 0 0 0,-5-1 0-2,-4 2 0 2,-5 3 0 0,-3-6 0 2,-4 4 0-6,2-7 0 4,-4-5 0 0,1 0 0 0,4 0 0-2,-5 0 0 2,4 0 0 0,-5 0 0 0,7 0 0 0,5 0 0-2,1 0 0 3,2 0 0-2,1 0 0-1,1 0 0 2,-7 0 0 0,5 0 0 0,-6 0 0-2,2 0 0 3,4 0 0-2,4 0 0 3,0 0 0-6,7 0 0 3,2 0 0 2,-5 0 0-1,-3 2 0-2,6 5 0 2,-4-1 0 0,-3-4 0 0,6 0 0-1,-9-2 0-1,0 0 0 2,-3 0 0 0,-7 0 0-2,3 0 0 2,-3 10 0 1,2 1 0-1,-2-2 0 0,-4-1 0-1,-2-3 0 0,1-3 0 2,0-2 0-5,-3 0 0 4,4 0 0 1,-7 0 0-2,3 0 0 0,-6 0 0 1,4 0 0 1,4 3 0-2,0 3 0 0,5-2 0-1,1-2 0 3,0-2 0-1,-2 0 0-1,-3 0 0-1,-2 0 0 3,3 0 0-2,-2 0 0-1,1-6 0 3,4 3 0-1,-2 0 0 0,8 3 0-2,-3 0 0 2,-2 0 0 0,-8 0 0 0,1 0 0-2,2 0 0 1,1 0 0 1,-3 0 0 0,-14 0 0 1,1 0 0-4,-8 0 0 4,0 0 0-1,2 0 0-2,1-5 0 2,4 0 0-1,7-2 0 2,0 6 0-4,3 1 0 4,-2 0 0-1,-3 0 0 1,3 0 0-2,0 0 0-2,-3 0 0 4,6 0 0-1,-11 5 0-2,5-2 0 1,0-3 0 2,-1 2 0-2,5 1 0 0,-3-3 0 0,-5 5 0 1,2 1 0 1,-2 0 0-1,-1 0 0-3,-3-1 0 3,0 1 0 0,-6-6 0-2,5 0 0 4,-3 0 0-3,-2 0 0 2,-5 0 0-5,-3 0 0 4,-5 0 0 1,0 0 0-2,3 0 0 0,-4 0 0 1,0 0 0-1,4 0 0 1,-2 0 0 0,-2 0 0-1,-1 0 0 0,-3 0 0 1,-1 0 0-1,-1 0 0 0,-2 0 0 1,-3 0 0 1,1 0 0-4,-4 0 0 5,0 0 0-4,-3 0 0 5,0 0 0-5,0 0 0-1,0 0 0 3,0 0 0 0,0 0 0-2,0 0 0 2,0 0 0 0,0 0 0 0,0 0 0 0,0 0 0-2,0 0 0 3,0 0 0-2,0 0 0 2,1 0 0-4,-1 0 0 3,0 0 0 0,0 0 0-2,0 0 0 4,0 0 0-4,0 0 0 4,0 0 0-4,0 0 0 0,0 0-7 2,0 0-10 1,0 0-9-3,0 0-18 2,0 5-37 1,-1 7-54-2,-25-1-28 1,-5-9-60-2,17-2-23 1,1 0-351 1</inkml:trace>
    </iact:actionData>
  </iact:action>
  <iact:action type="add" startTime="85791">
    <iact:property name="dataType"/>
    <iact:actionData xml:id="d56">
      <inkml:trace xmlns:inkml="http://www.w3.org/2003/InkML" xml:id="stk47" contextRef="#ctx0" brushRef="#br3">27695 11188 490 0,'0'0'124'3,"0"0"56"4,0 0-13 1,0 0-52-2,0 0 0 2,0 0-38 0,0 0-15 0,32 42-9-2,-15-17 6 4,8 6-22-4,1 0-5 3,5 3-12-4,5 5-3 3,-3 8-4 0,1 9-2 0,2 6 0-2,-4 3 1 2,-3-1 2 4,-5-2-4-6,-1 0 4 3,-7-1-9-4,2 3 2 4,-5 8-5-3,0-1 1 0,-3 2 1 2,-3 2-1 0,6 7 2 1,-3 2 2-3,-5 1 4 3,1-3-6-2,-3-5 1 1,-3 0-3-3,0 1 0 4,0 1 1-2,0 3-2 1,0 1 3-1,0-1-2 1,0-6 4 2,0-1-5-5,-3-4 2 1,-3 0-3 2,4-2 0 0,-1-2 0 0,1-3 0-2,2-9 1 2,0-7-1 0,0-8 4 1,0-12-1-4,0-1 4 6,0 2-7-5,0 4 2 4,0 3-3-6,-5 7 1 4,5 2-1-1,0-1 1 2,0 2 2-3,0-10-3 2,0-3 1-1,0-6-1 1,0-6 3-3,0-5-2 4,0-8-1-2,0-6 0 1,0 1-2-2,0-3 0 2,0 0-2 0,-16 2 4 0,-14 8 1-2,-8 3 7 4,-11 4-1-3,-2 5 4 2,2-2-4-4,1-1 0 3,5 4-4 0,2-3-2-1,9-1-1 0,7 2 0 1,8-7 0 0,3-2-1 1,2 1-9-4,6-7-24 3,3-1-35-1,3-5-60 1,0 0-73-2,0 0-50 2,9 0-429 0</inkml:trace>
    </iact:actionData>
  </iact:action>
  <iact:action type="add" startTime="87192">
    <iact:property name="dataType"/>
    <iact:actionData xml:id="d57">
      <inkml:trace xmlns:inkml="http://www.w3.org/2003/InkML" xml:id="stk48" contextRef="#ctx0" brushRef="#br3">32750 16693 352 0,'0'0'140'3,"0"0"-14"7,0 0 15-4,0 0-52 3,0 0-33-4,0 0-3 3,0 0-12 0,16-12-6 0,-16 12-16-2,-21 0-4 2,-12 0 13 1,-6 0 8-2,-2 0-3-1,1 0-6 2,-4 0-3 0,4 0-6 0,-1 0-3-2,-2 0-2 2,-5-10 7 0,0-5-1 1,0 3 7-1,-13 2-8-1,2 7-1 0,-2 3 8 2,-6 0-9-4,5 0-6 3,-2 0 1 0,3 0 2 0,-4 0-3-1,6 0 1 0,-5 5 9 2,3 2-6-1,1-2-5-2,1-2 2 2,-2 2-2-1,5-5-2 2,-1 0 2-3,6 0 1 2,1 0-3 0,6 0 2 0,1 0-5-4,2 0 5 6,0 0-1-4,-1 0-2 3,-1 0-2-3,-1-8 0 1,1 4 3 2,-5 4 1-1,5 0 2-2,-2 0-8 1,4 0 4 2,0 0-4 0,5 0 1-3,-1 0-3 2,-1 0 2 0,2-1-2-1,-1 1 1-2,4 0 0 4,-2 0 0-2,3 0 2 2,-1 0-2-4,3 0 0 5,-7 0 0-4,0-4-1 2,5-4 0-1,-7 3 0 0,2 5 2 2,1-7-2-1,3 7 1-2,-2 0 0 2,2 0 0 1,-11 0 0-2,1 0 1-2,-9 0 0 3,-2 0-2 1,6 0 2-1,-6 0 0-2,5 0 3 1,-2 0-2 1,5 0 1 0,3 0-1-2,-11 0 3 4,2 0 7-3,-3 0 11 1,5-2-19-3,5-4 0 4,-2 1-5-1,-8-1 1 0,-9 0 7-2,-13 4-5 1,3 2 7 2,0 0-2-1,0 0 7-3,7 0-6 3,-2 14-3 1,5-6 2-2,3 4-4-1,2 1 1 3,-2-1-4-2,1 1 5 2,7 4-5-3,2-8 9 3,0 2-8-3,8 0 1 3,-1-5 0-4,1 1 1 3,-1 1 1 0,-2 1-1 1,-2-9 0-3,-4 0 9 2,1 0-8 0,-2 0-3-1,-1 0 3-1,-4 0-4 3,-1 0 3-2,-7-5 0 1,6 1 1-1,-4 4 0 1,6 0-3-1,-9 0 2 2,3 0-2-3,-5 0 3 3,1 0-5-2,-2 0 1 3,13 0-2-5,0 0 1 3,-13 0-1 0,-4 0 1 0,-12 0 4-1,-6 0-3 0,-8 0 3 3,3 0-3-5,-3 0-1 1,4 0 0 2,10 0 0 0,1 0 0 0,14 0 0-3,4 0 0 4,11 0-1-2,6 0 1 2,2 0 3-3,5-4-1 2,2 4-2 0,2-4 1-1,2 4 0 0,-7 0-1 0,1 0 0 2,-7 0 0-2,3 0 0 0,-3 8 2 1,5 1-1 0,-1 1-1 0,5-5 0-3,-2 7-1 4,2-4 1-2,-4 1 0 2,-10 4 1-3,-4-5-1 1,-8 9 1 2,0-3 1-1,7 4-1-3,9-4 0 4,2-1-1-1,8-4 0-1,9-1 0 0,0 1-2 0,15 2 0 2,1 6 2-2,0 3-1 0,1 11 1 0,2-1-1 2,-3 15 1-2,0 0 0-1,5 3-1 3,-2 3 0-2,3-8 1 1,0 2 0-2,5-8 0 3,-1 7 0-1,-4 6-1 0,-3-5 2-3,0 11-2 4,-1 6 2-2,-5 6-1 1,7 2 0-1,-1-4-1 1,2-1 1 0,6-2 0-1,-2-13 0 0,4 0 1 1,3-1-1 0,-1-5 0-1,1 8 2-1,0-16-2 3,0 3 2-1,0-3-1-1,0-4-1 0,-5-2 3 0,5-4-2 2,-7 4 1-1,3-4-1-3,1 0 1 4,-3 4-2-2,6 2 2 1,0 0 0-2,0 11-1 2,0 0-1 1,0-5 0-2,0-1 0 0,0-6 0 1,0 0 3 0,0-5-2-1,0-13 0-1,0-2 0 2,0 3-1 0,0-7-2 1,0 2 2-3,0 6 3 2,0-3-2 0,9-4-1 0,7-3-1-2,0 2 1 4,11-7 1-4,-2 5 1 2,5-2 2-2,1-1 5 2,5 7-6 0,4-3 2 0,-3-1 1-1,2 0-3-1,-3 5 4 4,9 0-6-3,-2-3-1-2,5 6 3 4,6-2 1-1,1-3-2 0,3 5-1-3,0-9-1 4,7-4 0-2,-5 0 0 1,-2 0 0-2,-8 0 1 3,-3 0 1-2,-4 5-1 3,1-5 2-6,4 4-3 5,1 2 0-1,2-6 1 0,-2 0 0-1,2 0 0 1,-6 0 0 2,4 0 0-4,-6 0 0 0,-2 0 0 2,-2 0 3-1,9 11-1 1,-2 3 1-2,5 3-3 1,8-4 1 1,-2 4 1 1,7-2-1-4,5-3 1 4,7-5-2-1,1 5-1 0,2-1 1-2,2-4-1 2,-4 5 1 0,7 0 0 0,2 2 1-2,-2 0-1 2,3 3 0 0,-3-9 1 0,-1 3-4-3,-5-5 2 4,-3-6-4-1,-7 0 1 0,2 0 1-2,-11 0 2 2,-6 0-2 0,-4-6 0 0,-9 0 4-2,0-2-4 2,0-2 3 0,-8 3-2 1,4-1 0-4,-1-3 1 3,-7 11 0 0,-1-6 0 1,2 6 1-4,-1 0 0 3,1 0-2 0,-2 0 3 0,4 0-3-2,-1 0 1 2,6-8 0 1,-5 1 0-2,4 2-1-1,-1 1 0 2,7-11 1 0,-1 4-1 1,10-8 1-4,2-8 0 3,12 2-1 0,4-5-1 0,-3 3 1-2,-1 5 1 2,-12 9 0 0,-11 7 1 0,-5 6-1-2,-9-6 0 1,-3 6 1 2,0 0 0-2,5 0-1 0,-3 0 0 1,-1 0-1-1,7 0 1 2,-5 0 0-4,2 0 0 4,0 0 0-2,3 0 0 3,-4 0 0-5,5 0 1 2,-2 0-1 2,2 0 0-2,6 0-1 0,2 0 0 1,-4 0 1 0,-2-2 0-1,-3-1 0 1,1 3 1-2,-2 0-1 4,-2 0 0-5,1-2 1 2,1 2-1 1,5 0 0 1,-4 0 0-1,10-7 0-3,-2 7-1 3,4 0 1 1,-1 0-1-2,-2 0-1 0,1 0 1 0,-1 0 1 1,-1 0-1 1,4 0 0-4,1 0 0 3,0 0 0 1,-2 0 1-1,1 7-1-1,-7-7 1 0,7 0 1 2,-1 0-1-4,5 0 0 2,1 0-1 2,2 0 1-1,-2 0 0 0,2 0-1-2,-2 0 0 2,2 0 1 0,0 0 0-2,1 0 1 1,3 0-2 2,2 0 1-1,-1-7 0 0,5-3-3-2,-4 0 1 2,-1 5 2 0,-5 0 0 0,1 5-2-1,-4 0 2 0,4 0-1 3,0 0-3-5,-3 0 0 2,2 0-5 1,3 10 4 0,2-7 0 0,4 4 1-2,-2-7-4 2,-2 0 0 0,1 0 5 0,-1 0 1-2,-5 5 1 4,-7 0 1-3,-4 7 0 1,-4 2-1-2,2-1-3 4,-5 4-6-4,7-2 5 2,-7-4 1 0,8 0-3-2,-1-3 4 3,4-1 1-3,-1-2-1 0,-7 0-1 2,-7-5 3 0,-1 0 0 0,-8 3 0-2,3-3 1 2,5 0-3 0,-2 0 3 0,2 0 0-2,-1 0-2 2,-1 0 0 0,-3 0 2 0,1 0-1-2,-4 0 0 2,0 0 0 0,-4 0-1 0,1 0 1-1,-2 0-2 0,5 0 3 2,-4 0-7-2,0 0 4-1,0 0-3 2,-1-8 2 0,-1-17-2 0,2-11-3-2,0-21 2 2,1-13 1 0,-6-18 5 0,2-4-1-2,-3-9 2 2,0-4-2 0,-6-7 1-1,2 3 1 0,-6-9 0 1,0 13 0 0,0 20 0 0,0 14 0-1,0 11 1 0,0 6-1 4,0-5 0-7,-7-2 0 4,-9-13 0 0,0 9 0 1,1-4 0-1,-2 5 1-3,5-1-1 3,4 1 0 0,-4 4 0 1,5 4 1-4,0 5-2 6,1 12 2-6,1-4-2 3,5 11 1-2,-2 0 0 2,0-5 0 0,2 7 0-2,-3-2 0 4,-6 5 3-4,7-2-5 3,0 2 3-3,-5-4-1-1,1-3 0 3,-4 0 0 1,6-8 0-3,-1 5 1 2,1 9-1 0,4 6 0-1,-3 13-1 2,3 4 1-4,-7 5-1 4,-11 8-72-2,-11 41-111 1,12-25-18-1,2 13-116 1</inkml:trace>
    </iact:actionData>
  </iact:action>
  <iact:action type="add" startTime="92067">
    <iact:property name="dataType"/>
    <iact:actionData xml:id="d58">
      <inkml:trace xmlns:inkml="http://www.w3.org/2003/InkML" xml:id="stk49" contextRef="#ctx0" brushRef="#br3">16215 16742 327 0,'0'0'260'5,"0"0"-8"2,0 0-45 1,0 0-106 0,0 0-3-1,0 0-15 0,0 0-11 1,0 35-23 0,0-35-17-2,0 0 0 3,0 3-3-2,-6-3 1 4,-32 0 38-6,-8 0-13 1,-3 0-18 2,-2 0 3 0,-10 0-9-2,-4 0-7 2,-3 0 8 1,-5 0-13 1,8 0-4-1,-5-3-3-5,1-5 11 4,1-6-12 0,-5 1 4-2,5 4 3 2,-1-4 0 0,2 5-1 0,3 3-2-2,-1-4 1 3,-8 6-7-3,-1 1-9 3,-5 2 0-4,-8 0 0 3,-2-3 0 0,-6 1 0 1,5-5 0-3,1-1 0 2,10 2 0 1,-2 0 0-2,-2 1 0 1,-3-3 0-4,-6 4 0 5,-1 3 0-1,-4 1 0-2,-2 0 0 2,3 0 0 0,-1 0 0 0,5 0 0 0,0 0 0-1,5 0 0 0,3 1 0 3,2 3 0-6,0-1 0 4,6 2 0 0,-4 0 0 0,9-2 0-2,7 0 0 2,-6 1 0 0,2-4 0 0,-1 2 0-2,-11 0 0 2,9 4 0 0,-3 1 0 0,-1-5 0-2,-4 1 0 2,6 2 0 0,0-2 0 0,5 3 0-2,-2-1 0 3,-1 1 0-2,-6 1 0 3,4 5 0-6,2 0 0 4,-2 2 0 0,-2 0 0 0,-1-2 0-2,7 1 0 2,5 4 0 1,0-6 0-2,3 3 0-1,2-7 0 2,2-2 0-1,1-3 0 2,-1 1 0-2,8-3 0 1,-6 0 0 1,7 0 0-1,-4 0 0-1,7 0 0 0,1-8 0 0,8-1 0 4,7 1 0-8,5 2 0 3,3 0 0 2,-5 6 0 0,2-5 0-1,-5 5 0 2,5 0 0-1,-3 0 0-1,-2 0 0-1,-3 0 0 2,7 0 0-1,4 0 0 1,2 0 0-1,-2 0 0 0,4 0 0 2,0 0 0-1,1 0 0-2,-5 0 0 3,5 0 0-2,-1 0 0 3,1 0 0-4,-4 0 0-1,5 0 0 4,-1 0 0 0,2 0 0-4,-2 0 0 3,-7 0 0 0,2 0 0 0,-5 5 0-3,2 5 0 4,-2 7 0-1,0 0 0 0,-2 3 0-2,2-3 0 2,1 2 0 0,9-6 0 0,5-5 0-2,-2 4 0 3,3 5 0-1,-2 8 0 0,-5 14 0-1,6 18 0-1,-2 4 0 3,5 4 0 0,-7 2 0-3,5-6 0 1,0-4 0 1,0-5 0 0,-2-3 0 0,3 3 0-2,2 3 0 3,-4 1 0-2,3 1 0-1,4 0 0 2,1 4 0-1,3-2 0 0,0 0 0-1,0-2 0 4,0-5 0-3,10 2 0 2,6-4 0-2,-9 2 0-1,4-3 0 1,-1 8 0 2,0-8 0-1,-4 15 0-3,-2-2 0 4,2-4 0-1,-2-2 0-3,3-7 0 3,-7-19 0 0,8 1 0 1,-7-11 0-4,2-7 0 4,4-1 0-2,-4-7 0 1,-3-5 0-2,7 0 0 4,4 7 0-3,9 0 0 2,3-1 0-5,10 5 0 5,4-5 0-1,3-4 0 0,11 4 0-2,5-6 0 1,5 0 0 3,9 0 0-3,4 0 0-2,6 0 0 3,11 0 0 0,-1 0 0 1,10 0 0-3,7 0 0 2,-4 0 0 0,-2 0 0 0,-1 0 0-3,-4 0 0 5,-10 0 0-4,-4 0 0 4,-11 0 0-5,0 0 0 2,2 0 0 2,-2 7 0-2,6 2 0-1,-1 6 0 3,6-9 0-1,0 0 0 0,-1-3 0-3,4 2 0 4,-9 0 0-2,4-5 0 2,-3 7 0-1,-5-2 0-2,4-2 0 1,-4 2 0 2,2 1 0-4,9 0 0 5,-2-1 0-4,7 0 0 4,8-5 0-5,1 0 0 3,8 0 0 0,-1 0 0 0,-4 0 0-3,-3 0 0 4,-7-5 0-1,-5 5 0 0,-1 0 0-3,1 0 0 3,-1 0 0 0,0 0 0 0,-2 0 0-2,2 0 0 3,-2-5 0-1,-3 5 0 0,4-6 0-2,-5 6 0 3,-2 0 0-2,-4-6 0 4,1 1 0-9,-2 2 0 7,-2-2 0-1,-5-2 0-1,0-3 0 0,-3 1 0 1,-2-2 0 0,-2 1 0-1,-1 6 0-1,1-1 0 3,3-8 0-1,7 9 0 0,4-5 0-2,0 3 0 2,-1-7 0-1,-1 1 0 2,-8-2 0-3,-4 3 0 3,-6-1 0-2,-5-1 0 1,-6 1 0-3,-12 4 0 4,-5 2 0-1,-4 0 0-1,-6 1 0 0,-1 5 0 0,-2-9 0 2,-3 6 0-2,5 1 0 0,-8 2 0 0,8 0 0 1,-1-5 0 1,2-2 0-3,-8 1 0 2,6 6 0 0,-6-8 0 0,2 2 0-2,2 1 0 3,1-7 0-2,3 4 0 3,-5-9 0-6,5 4 0 4,-1 1 0 0,0-3 0 0,1 6 0-2,-6-4 0 2,-1 5 0 0,1 3 0 0,-4-1 0-2,0 0 0 2,1-1 0 0,0 0 0 0,2 2 0-2,-3-4 0 2,0 6 0 0,-3 0 0 0,4 3 0-2,-4 0 0 3,0 0 0-3,0 0 0 3,0 0 0-3,0 0 0 2,0-5 0 0,3-7 0 0,0-13 0-2,4-20 0 2,-1-21 0 2,-6-11 0-4,0-16 0 3,0-1 0-5,0-11 0 5,0 2 0-1,0 4 0-2,0 3 0 2,-6 3 0 1,2 1 0-2,-2 11 0-1,3 4 0 4,-4 8 0-4,4 15 0 4,2 9 0-6,-8 9 0 4,6 1 0 0,2-1 0 0,-5 6 0-2,-1-2 0 2,4 2 0 1,-4 2 0-2,4 4 0-1,1-1 0 2,-6 1-23 0,5-3-62 0,-2-8-24-2,-2-12-53 2,3-7-4 0,4 27-61 0,0 0-76-2</inkml:trace>
    </iact:actionData>
  </iact:action>
  <iact:action type="add" startTime="95233">
    <iact:property name="dataType"/>
    <iact:actionData xml:id="d59">
      <inkml:trace xmlns:inkml="http://www.w3.org/2003/InkML" xml:id="stk50" contextRef="#ctx0" brushRef="#br3">27849 11201 681 0,'0'0'245'4,"0"0"-159"4,0 0 42-2,0 0-14 2,-238 143-15 0,74-80-3 0,-60 6-24-2,-58 19 20 2,-58 22-14 0,-43 16 13 4,-18 12-12-9,2-4-15 5,-1-7-16 0,8-9-13 0,-3-9-3-2,-7-4-25 2,11-2-7 1,21 2 0-2,18-1 0-1,14-6 0 2,15-3 0 0,11-4 0 0,18-5 0-2,30-4 0 2,51-12-17 0,55-16-2 0,58-15-10-2,48-14-2 4,33-8-19-5,15-8-1 4,4-1-14-3,0 1-58 2,7 0-2 0,18 0-31 0,-2 1-44-2,-6-10-65 2,-1 0-450 1</inkml:trace>
    </iact:actionData>
  </iact:action>
  <iact:action type="add" startTime="95772">
    <iact:property name="dataType"/>
    <iact:actionData xml:id="d60">
      <inkml:trace xmlns:inkml="http://www.w3.org/2003/InkML" xml:id="stk51" contextRef="#ctx0" brushRef="#br3">20659 11603 274 0,'0'0'607'5,"0"0"-454"3,0 0 43-2,173 87-41 2,-78-6-47 1,36 21-14-2,35 13-4-1,40 11-2 2,54 19-10 0,51 15-23 1,62 19-6-1,57 14-34-2,30 5-4 2,11 1 19 0,-22-5-4-2,-41-9-8 4,-46-15-18-4,-37-39 0 2,-44-35 0-2,-27-34 0 2,-35-23 0 1,-43-20 0-2,-35-10 0-1,-41-5 0 2,-36-4 0 1,-27 0-49-2,-16 0-39 0,-5 0-45 0,-3 0-49 1,0 0-42 0,-13 0-40-2,0 0-467 2</inkml:trace>
    </iact:actionData>
  </iact:action>
  <iact:action type="add" startTime="96559">
    <iact:property name="dataType"/>
    <iact:actionData xml:id="d61">
      <inkml:trace xmlns:inkml="http://www.w3.org/2003/InkML" xml:id="stk52" contextRef="#ctx0" brushRef="#br3">32276 15819 414 0,'0'0'168'6,"0"0"23"0,0 0-9 2,0 0-60 0,0 0-30 0,0 0 11-1,-137 123-11 0,48-80-20 1,-23-1-9 1,-34 5-2-4,-33 9-2 4,-34 13-3-2,-36 8 16 1,-37 19-12-2,-27 20-12 4,-17 10-6-3,-18 15 19 1,-7 9-38-2,-9 8 5 2,-6-8-24 2,9-7 2-4,13-11-1 0,27-16-1 2,23-8 3 0,23 0-2 0,21-13 2-2,21-2-7 2,14-17-3 0,22-9 2 1,26-11-1-4,25-11-1 4,35-20 6-2,33 1-3 1,19-15 2-2,15-3-2 2,4 4 0 1,2 0 4-2,5-7-4 0,-2 9 0 0,7-6 0 3,-2 2 0-3,11 2 0-2,7-7 0 3,-1 5 0-1,6 1 0 2,-3-5 0-3,0-1-14 3,4-2-12-2,3 2-21 1,-4-5-25-2,4 0-39 3,1 0-41-2,2 0-10 1,0-10-81-2,0-5-110 2,0-17-448 0</inkml:trace>
    </iact:actionData>
  </iact:action>
  <iact:action type="add" startTime="97220">
    <iact:property name="dataType"/>
    <iact:actionData xml:id="d62">
      <inkml:trace xmlns:inkml="http://www.w3.org/2003/InkML" xml:id="stk53" contextRef="#ctx0" brushRef="#br3">25474 16439 355 0,'0'0'214'8,"0"0"77"-5,0 0-85 6,0 0-67-1,170 37 1-1,-71 5-4 0,35 2-33 0,37 13-17 1,47 12-13 0,40 0-12-1,35 10-9 0,20 9 1 6,4 9-7-9,8 21-12 1,-3 23 10 4,0 20-30 0,2 12-14-2,13 1 0-1,-6 4 0 2,-3-10 0 0,3-10 0 1,-18-20 0-4,-12-10 0 3,-8-21 0 0,-38-6 0 0,-33-13 0-3,-22-13 0 4,-19-6 0-1,-23-13 0 0,-19-18 0-1,-26-9 0 0,-24-15 0 3,-12-3 0-4,-18-4 0-1,-21-7 0 4,-22 8 0-2,-16-8 0 2,0 0-25-3,0 0-114 2,-53-13-88 0,-48-43-8 1,30 23-14-4,-15-9-279 4</inkml:trace>
    </iact:actionData>
  </iact:action>
  <iact:action type="add" startTime="98196">
    <iact:property name="dataType"/>
    <iact:actionData xml:id="d63">
      <inkml:trace xmlns:inkml="http://www.w3.org/2003/InkML" xml:id="stk54" contextRef="#ctx0" brushRef="#br3">15835 16673 703 0,'0'0'171'5,"0"0"-10"3,0 0 36 0,0 0-63 2,0 0-35-6,0 0-32 4,-45 101-18 0,-123-31 22 0,-48 18 2-2,-45 18 5 2,-37 12-14 0,-43 4-5 0,-29-11-15 2,-17-10-18-6,6-19-9 6,13-9 2-3,30-11-8-2,35-6-7 4,23 6-4-1,38 2 0 0,32 3 0-2,36 4 0 2,36-14 0 0,28-15 0 0,36-9 0-3,25-9 0 4,29-17 0-1,8-1 0-1,5-6 0 0,3 0 0 1,1 0-18 1,1 0-8-2,-5 0-18 0,4 6-12 0,-3-6-9 3,-1 5-33-4,-2 3-18 0,1 10-5 2,-8-4-80 0,8-14-31 0,0 5-336-2</inkml:trace>
    </iact:actionData>
  </iact:action>
  <iact:action type="add" startTime="98978">
    <iact:property name="dataType"/>
    <iact:actionData xml:id="d64">
      <inkml:trace xmlns:inkml="http://www.w3.org/2003/InkML" xml:id="stk55" contextRef="#ctx0" brushRef="#br3">9975 16813 658 0,'0'0'274'4,"0"0"-110"3,0 0-7 1,0 0-15-2,0 0-48 2,169 180-21 0,-69-129-7 0,32 7-17 0,49 9 6-1,53 7 2 0,53 8-11 3,59 2 6-4,35 2 1 3,27 8-5-3,9-6-19 2,2 1 1 0,-20 10-30-2,-28 7 0 2,-47-2 0 0,-54-3 0 1,-45-13 0-4,-41-13 0 3,-35-23 0 0,-17-13 0 0,-20-12 0-2,-18-12 0 2,-19-10 0 1,-23 0 0-2,-11-5 0 0,-12 0 0 0,-10 0-16 2,-8 0-57-2,-11 3-30 0,0-3-44-1,0 0-40 3,-14 0-101-1,-18 0-256-2</inkml:trace>
    </iact:actionData>
  </iact:action>
  <iact:action type="add" startTime="102877">
    <iact:property name="dataType"/>
    <iact:actionData xml:id="d65">
      <inkml:trace xmlns:inkml="http://www.w3.org/2003/InkML" xml:id="stk56" contextRef="#ctx0" brushRef="#br0">9103 5297 313 0,'0'0'423'6,"-207"-59"-284"0,54 59 12 2,-45 11-22-2,-28 51-28 3,-26 31-20-2,-9 24-15 2,2 30-12 0,15 21-25-5,31 22-13 5,36 17 6-1,38 17 4-2,39 13 6 2,33 13 11 0,44-8 11 0,23-8-13-1,60-24-19 1,86-25 3 2,73-30 1-4,51-33-10 4,44-37 5-6,32-48-14 3,31-37-6 2,16-76 1-4,-7-76-1 4,-50-52 5-1,-82-40-6 1,-99-19 0-4,-104-4-7 5,-59 1 1-4,-109 19 1 2,-60 33-13-3,-32 36-51 5,-21 47-93-4,123 131-72 2,14 0-111 0</inkml:trace>
    </iact:actionData>
  </iact:action>
  <iact:action type="add" startTime="103448">
    <iact:property name="dataType"/>
    <iact:actionData xml:id="d66">
      <inkml:trace xmlns:inkml="http://www.w3.org/2003/InkML" xml:id="stk57" contextRef="#ctx0" brushRef="#br0">9605 8784 505 0,'0'0'260'3,"0"0"-192"6,0 0 99-2,-281-187-55-1,88 143-21 3,-45 17 5-2,-30 19-2 1,-9 8-17-2,19 30-13 3,34 56-15 0,32 42-18-1,39 35 3-2,37 26 4 5,34 22-4-6,38 10-10 5,41-1-6-6,17-7-1 4,92-16-5 0,62-17-8 0,63-27 0-1,53-27-3 0,49-45 0 2,28-51 1-2,10-30 2-1,-19-96-2 0,-42-84-2 2,-53-67 0 0,-73-57-4-1,-75-31-2 1,-80-3 6-1,-39 22-4 2,-93 50-1-4,-54 56-46 4,-34 74-54-1,-24 57-47 0,107 82-89-2,9 56-320 2</inkml:trace>
    </iact:actionData>
  </iact:action>
  <iact:action type="add" startTime="103987">
    <iact:property name="dataType"/>
    <iact:actionData xml:id="d67">
      <inkml:trace xmlns:inkml="http://www.w3.org/2003/InkML" xml:id="stk58" contextRef="#ctx0" brushRef="#br0">9756 11156 727 0,'0'0'62'5,"0"0"1"2,-160 8 117 1,12-8-79-2,-37-8-7 3,-31 8-21-2,-19 0-2 3,-13 0-9-4,15 42-15 0,21 29-17 7,22 24 4-8,32 27 3 1,28 21-8 2,33 20-6 1,30 16-8-2,34 18 16-1,33 20 2 2,24-4-10-1,79-5-4 1,55-20-12-2,52-30-1 2,47-26-1-1,39-27-3 2,24-53 2-4,15-52-2 4,-6-37-1-1,-32-94-1 1,-39-69-3-4,-65-51 1 2,-65-23-1 3,-65-18-1-3,-61 13 0-1,-17 37 0 2,-75 37-1 1,-43 50-78-1,-28 49-38-2,-30 42-4 2,-24 44-51 0,120 28-71 1,22 48-505-4</inkml:trace>
    </iact:actionData>
  </iact:action>
  <iact:action type="add" startTime="104543">
    <iact:property name="dataType"/>
    <iact:actionData xml:id="d68">
      <inkml:trace xmlns:inkml="http://www.w3.org/2003/InkML" xml:id="stk59" contextRef="#ctx0" brushRef="#br0">10984 13870 678 0,'0'0'49'5,"0"0"93"0,0 0-14 3,0 0-29 0,-177-190-13 1,16 143-8-4,-32 15-1 3,-36 23 4 0,-25 9-18 0,-10 29-13-2,-11 50 5 3,4 27-33 0,20 29-3-2,31 23-3 1,39 13 3-2,47 23 8 4,50 22 7-4,58 12-9 0,29 12-9 2,115-2-3 0,79-11-7 0,64-10 16-1,60-18-1 0,30-33-6 1,20-48-13 1,12-68-2-5,-9-50-4 5,-19-100 0-1,-51-65 4 0,-73-52 0-2,-83-34 0 2,-79-19-4 0,-64-23 1 0,-15 14-8-1,-85 15-30 0,-41 32-38 3,-35 42-60-4,-29 32-62 0,100 144-52 2,12 14-344 0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53:23.6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act:action type="add" startTime="4093">
    <iact:property name="dataType"/>
    <iact:actionData xml:id="d0">
      <inkml:trace xmlns:inkml="http://www.w3.org/2003/InkML" xml:id="stk0" contextRef="#ctx0" brushRef="#br0">4191 2470 618 0,'0'0'187'6,"0"0"-66"1,0 0 17-1,0 0-45 2,0 0-22 0,0 0 3 0,0 0 7-2,39 3-16 2,-21-3-22 0,0 0 7 0,4 0 6-2,4 0-5 2,12 0-8 0,5 0 7 0,7-12-21-2,-2 1-1 2,7-3-10 0,-3 0-1 0,4 3-5-2,1-1 7 5,-9 1-5-5,4-2-10 3,-7 4 9-4,-3-5-8 3,0 2 1 1,1 2 4-2,-2-3-3-1,-5 6 1 2,0 0-4 0,1-1 2 0,-5 6-1-3,-3-1 3 3,0 3-4 1,1 0 6-1,3 0-8-2,1-3 4 1,-1 1-5 2,3-1 0 3,2-1 0-6,-8 4 1 0,2-2 1 1,-3-1-3-1,0 3 9 1,-1-3-8 0,1 3 4 2,-2 0-1-2,4-2-1-1,2 2 5 2,0 0-1 0,-2 0-1 1,2 0 1-3,2 0 2 2,-6 0-5 0,3 0-4-1,0 0 0-1,0-3 0 2,0-1 0 0,4 2 0 0,-3-4 0-2,3 4 0 2,-2-1 0 1,-1 1 0 3,3-6 0-8,-4 6 0 2,-3-3 0 3,-4-1 0-2,-2 3 0-1,-7-3 0 2,-3 4 0-1,1 0 0 2,0-2 0-4,1 4 0 6,6 0-16-3,6 0-74 1,10 0-68-6,-24 0-95 5,-2 0-160-1</inkml:trace>
    </iact:actionData>
  </iact:action>
  <iact:action type="add" startTime="5796">
    <iact:property name="dataType"/>
    <iact:actionData xml:id="d1">
      <inkml:trace xmlns:inkml="http://www.w3.org/2003/InkML" xml:id="stk1" contextRef="#ctx0" brushRef="#br0">9037 2453 729 0,'0'0'214'4,"0"0"-122"4,0 0 27-2,0 0-34 2,0 0-20 0,0 0 4 0,0 0 0 0,130-3-23-2,-91 1-2 2,2-1 6 0,2-1-4-2,11-1-5 2,3 0-6 0,4-1 1 0,7 0-9 0,-2 1 0-1,-5 2-8 0,4-3 1 2,-14 0-12 0,1 1 6-4,-4-1 0 8,1 1-3-7,4-7 0 0,-4 1-4-2,2 0 3 5,2-1-6-1,-6 7 6-2,-4-4-6 4,1 6 7-2,-7 0 4-3,0 3-1 3,2-2-5-1,1-3-3 1,-2-2-2 0,-3 2-1 0,-3 0 2-1,-3-1 0 0,-5 4 5 1,-1-1-2 0,-2-1 3 2,-1 2 1-4,-1-1-4 2,3 3-8-1,-2-3 0-3,7 3 0 4,-6 0 0 1,2-2 0-1,-1 2 0-1,-2-3 0 2,-1-1 0-1,6 2 0-5,-5-1 0 5,0 3 0 0,-1 0 0 1,-2 0 0-4,-7 0 0 4,-1 0 0-1,-7 0 0 0,-2 0-45-1,0 0-51-1,0 0-70 3,0 0-77-1,0 0-123-3</inkml:trace>
    </iact:actionData>
  </iact:action>
  <iact:action type="add" startTime="6779">
    <iact:property name="dataType"/>
    <iact:actionData xml:id="d2">
      <inkml:trace xmlns:inkml="http://www.w3.org/2003/InkML" xml:id="stk2" contextRef="#ctx0" brushRef="#br0">11191 2051 415 0,'0'0'378'3,"0"0"-223"5,0 0 5 0,0 0-31 0,0 0-23-1,0 0-3 0,0 0-23 2,0 0-13-1,0 0-2-3,0 0-5 3,0 0-12 0,0 0-13 0,14 0-6-2,12 0 3 2,5-2-5 0,7-8 9 2,11 2-9-6,7-2 9 4,11 1 0 0,4-2-13 2,3 2-23-6,3-2 0 4,-3 2 0 1,-15 7 0-3,-4-1 0 3,-10 3 0-2,-17-3 0 3,-5 3 0-7,-14 0 0 8,-5 0 0-2,-4 0 0-3,0 0 0 3,0 0 0-6,0 0-131 5,-13 0-79 1,-3 0-66-1,-9 0-177-2</inkml:trace>
    </iact:actionData>
  </iact:action>
  <iact:action type="add" startTime="8996">
    <iact:property name="dataType"/>
    <iact:actionData xml:id="d3">
      <inkml:trace xmlns:inkml="http://www.w3.org/2003/InkML" xml:id="stk3" contextRef="#ctx0" brushRef="#br0">254 2433 564 0,'0'0'303'6,"0"0"-178"2,0 0-22 0,0 0-23-2,0 0-23 3,0 0-16-2,0 0 9 2,181-19 4-4,-134 14 0 3,6-5 1 0,7 3 5 0,9-6 2-2,14 3-11 2,14-7-10 0,16 0-4 0,3 2-10 0,9 5-8 0,-4 2-4 0,-2 1-3-1,-7 5 4-1,-5-4-11 2,-7-3 2 3,-8 1-5-2,0-1 2-8,-3-4-3 8,4-1 3 0,-4 1 0 0,-5-3-2-3,-10 8-1-1,-7 0-1 3,-13 3 5 1,-18 5-4-3,-3 0 3 2,-18 0 2 0,-2 0 10-1,-10 0-5 1,-2 0-3 0,-1 0-3-1,0 0-3 0,0 0 1-1,0 0-1 2,0 0-1 0,0 0-1 0,0 0-2-2,0 0 2 2,0 0 0 1,0 0 0-2,0 0-1-1,0 0 0 3,0 0-4-2,-9 13 4 1,-22 11-3-2,-13-7 3 2,-14 1-1 3,-22-1 0-5,-21-8 1 0,-12-1 1 3,-9 4 0 1,0-4-2-6,8 5-2 3,-6 1 8 1,2-2-5-1,-4-4 1 1,-1 1 0-2,7-6 0 3,3 3-1 3,15 2 1-2,3 1 0-9,10-2 0 6,14 5 0 0,1-1 4 2,11 0-4-4,4 1 0 5,8-4 0 1,7 0 0-7,6 1 0 2,4-3 2 6,14 0-4-7,9-5 3 2,4-1-2-2,3 3 2 6,-5-3-2-4,5 0 1 1,0 0-1-4,0 0-3 4,0 0-5 0,0 0 0 0,0 0 0-2,0 0 3 4,0 0 1-4,0 0 2 2,0 0 3-2,27 0-1 2,28-3 2 1,27-4-1 1,20-3 0-1,25 2 0-2,23-2 0-3,11-5 0 3,7-2 5-1,4 2-5 2,-11-3 6 0,-17-1-2 1,-17 2 6-3,-15-3-5 2,-2 0 3 0,-4 0 0 0,-2 6-7 0,-13 0 1-1,-9 6 1 0,-19 3-1 2,-21-3 0-4,-18 8 0 3,-14 0 4 0,-9 0 4 0,-1 0 2-1,0 0-6 1,0 0 0 0,0 0-2-1,-4 0 2-1,-40 15-5 2,-25 8 2 1,-24-1-2-2,-26-3 2-1,-16-1-3 3,-11-4-1-2,-5-6-1 3,5 1-1-6,-2-6 1 4,2-1 2 0,11 2 1-1,10 0 1 0,19 5-4 0,18 2 3 2,15 4-1-1,28-1 0-1,14-6 1 3,16-3-1-4,15-5 0 0,0 0 3 0,0 4-3 2,46-1 0 0,40-1-6 1,40 4 1-3,28-6 1 3,15 0 0-2,-1 0-5 1,-14 0 2-2,-29-6 6 4,-37 1 1-4,-24 5 0 4,-29 0 1-6,-18 0 1 4,-13 0-2 0,-4 0 1-1,0 0-1-1,-11 0 0 3,-43 0 2 0,-30 8-1-2,-39 12-1 0,-13-10-1 0,-5 0 1 1,3-3-2 0,25 3 0-2,26 0 2 2,26 4-9 0,34 3-80 4,27-9-116-8,10-3-110 6</inkml:trace>
    </iact:actionData>
  </iact:action>
  <iact:action type="add" startTime="18791">
    <iact:property name="dataType"/>
    <iact:actionData xml:id="d4">
      <inkml:trace xmlns:inkml="http://www.w3.org/2003/InkML" xml:id="stk4" contextRef="#ctx0" brushRef="#br0">17440 7504 394 0,'0'0'117'7,"0"0"38"1,0 0 26 0,0 0-67-2,0 0-33 2,0 0-8 0,0 0-9 0,0 0-38-2,0 0 9 2,-22 79-9 1,15-52-3-2,-3 0 5-1,7-4-1 2,1-3 4 0,-1 1-9 0,3-6 1-2,0-3-10 2,0-4 8 0,0-3-11 0,0 4 1-2,0-3-3 2,0-1-6 0,0-1 2 0,0-4-1-2,0 0 7 2,0 0-3 0,0 0-1 0,3 5 6-1,7-5-6 0,5 6-2 3,-2-6 0-4,3 0 0 0,1 2-2 2,6-2 6 0,-2 0-5 0,6 0 3-2,2 0 1 2,-3 0 3 0,3 0 2 1,0 0 0-4,2 0-2 7,8 0 1-7,-4 0-3 4,4 0-3-3,1 0 4 2,4 0-4 0,-3 0 1-1,-2 0-4 0,1 0 0 0,-6 0 1 3,5 0-2-4,-7 0 1 0,4 5-2 3,0-1 3-1,0-1-2 0,2-3-2-3,-5 0 1 4,1 0 0-2,2 0 0 2,-7 0 1-3,7 0-2 4,-8 0 2-5,4 0-1 2,-2 0 1-1,0 0-1 2,4 0 0 0,-1-3 0 0,0-1 0-2,1 3 1 2,-4-3 0 2,-1 4-1-4,-4 0 1 0,2 0-1 2,5-2 3 0,-4 2-1 0,4 0-3-2,0-3 1 3,1 0 0-2,-1 3 0 3,0 0 0-6,-3-4 0 4,-2 4 0 0,1-1-1 0,-2-3 2-2,1 2 0 2,2-1-1 0,-1 0-1 0,-2-2 1-1,-1-2 0 0,-1 2-1 2,1 0 1-2,1-1-1-1,-1 3 2 2,1-3 1 20,-3 4-1-26,3-1-2-2,2 1 0 0,-2 2 1 8,-2-7-1 0,0 6 1-2,-1-6-2 2,7 1 3 0,-4 2-2 0,-1 0 1-2,1-1-2 2,-7 1 3 0,-5 2-2 0,-1-1 0-1,-5 3 1 1,-3 0 0 0,0 0 0-1,2 0-1-1,-4 0 2 2,7 0-1 1,-7 0 0-1,1 0 0-3,5 0 0 3,-3 0 0 1,-2 0 2-2,5 0 0 0,-5 0-1 2,4 0 0-3,-6 0-2 2,6 0 2-2,-5 0 0 3,1 0-1-2,3 0 0 1,-7 0 0 0,0 0 0-2,0 0 0 5,0 0-1-6,0 0 0 1,0 0-1 2,0 0 1 1,0 0-3-2,0 0 3-1,0 0-2 3,0-17 1-2,0-17 2 2,0-15 1-3,0-5-1 1,6-6 1 2,4 4-1-1,-1 3 2-3,1 7-4 4,-6 6 1-1,2 16-5 0,-6 7-37-1,0 9-34 0,0 8-70 2,0 0-59-3,0 0-201 0</inkml:trace>
    </iact:actionData>
  </iact:action>
  <iact:action type="add" startTime="21847">
    <iact:property name="dataType"/>
    <iact:actionData xml:id="d5">
      <inkml:trace xmlns:inkml="http://www.w3.org/2003/InkML" xml:id="stk5" contextRef="#ctx0" brushRef="#br0">19001 5924 738 0,'0'0'93'7,"0"0"60"1,0 0-40-2,0 0-17 2,0 0-18 1,0 0-9-2,0 0 0-1,177-169-11 3,-128 135-12-2,2-2 1 1,10-1-4-2,10-2-12 2,4-3 1 0,6-1-12 0,2 2-3-2,-2-2-1 2,-4 4-7 0,3 0 1 5,1-1-3-11,7 4 5 5,5 1-9 2,13 3 2-1,5 3-5-2,13 4 2 2,0 5 0 1,-2 10-2-2,-3 6 1-2,-6 4 1 3,-9 0 3 2,-4 0-5-3,-6 6 3-1,-7 12-1 2,-4 1 0 1,-2-1-1-1,-4 6 1-3,0-2-2 5,-5 4 4-4,-3-2 1 3,-9-1-4-4,4-1 7 3,-7 0-8 0,-1-2 4 0,4 0-4-1,-7-3-1 0,-5-2-1 2,-6-6 2-2,-8 1 0-1,-7-5 1 2,-7-5-1 0,-10 3 0-1,-4-3 1-1,-4 0-1 2,-2 0 0 0,0 0 0 1,0 0 0-4,3 0-1 3,-3 0-1 0,0 0-1 0,0 0-1-2,0 0 1 2,-16-14-3 0,-25-25 6 0,-4-7 0-1,-10-1 0 0,7-4 1 3,-13 3 0-4,9-2-1 0,0-1 1 3,0 6-2-2,16 12 0 1,8 10-2-2,12 8 2 2,7 15 1 0,5 0 0 0,4 0 4-2,0 0-3 2,0 0 3 0,0 0 6 0,0 0 0-2,36 21 23 2,21 18-29 0,12 3 5 0,7 2-1-1,-4 3-1 0,-8-6 1 2,-7-7 2-2,-14-3 5-1,-7-5-5 2,-8-6 4 0,-11-7 1 0,-5-8 2-1,-11-2 1 0,-1-3-4 1,0 0-3 0,0 0-4-2,0 0 0 3,0 0-3-2,0 12 0 1,-37 5-4-2,-24 8 9 2,-22-1-6 0,-4 0 2 0,-10-1-5-1,3-13 0 0,4 2 0 2,13-4-5-1,7-3 1-2,10 5-7 2,12-3-20 0,9 3-34 0,8-5-56-3,12-3-58 3,19-2-85 0,0 0-83 0</inkml:trace>
    </iact:actionData>
  </iact:action>
  <iact:action type="add" startTime="24741">
    <iact:property name="dataType"/>
    <iact:actionData xml:id="d6">
      <inkml:trace xmlns:inkml="http://www.w3.org/2003/InkML" xml:id="stk6" contextRef="#ctx0" brushRef="#br0">1161 9799 623 0,'0'0'140'7,"0"0"-65"1,0 0 14-2,0 0-39 2,0 0-7 0,0 0-4 0,0 0-11-2,11 64 11 2,-11-47 9 0,0 0-6 0,0 5-1-2,0 1 2 2,0 1-25 0,0-6 8 0,0-1-10-2,0-7 6 2,0-6 9 2,0-4-10-4,7 0-1 0,0 0-5 2,6 3-3 0,6-3-10 0,1 0-1-2,1 0 0 2,3 0 2 0,-1 0 7-1,6 0 6 0,-1 0 8 1,0 0-2 0,5 0 6 0,3 0-13 0,3-5 2-1,6-4-3 1,-1 1-3 1,-8-4-4-2,-3 4 5-1,-5 3 3 1,-5 1-3 1,3 4 2-2,-3 0-4 2,-2 0 2 0,2 0-8-2,-3 0 2 3,0 0-4-1,-1-1-2-1,-1 1 1-1,-2-4-1 2,-2 4 4 1,3 0-4-2,-4 0 0 2,-2 0 0-4,-1 0 3 3,-3 0 0 1,2 0-4-4,4 0 1 4,-3 0 0-1,1 0 1 2,-2 0-1-4,1 0-2-1,-4 0 2 3,-2 0 0 1,2 0 2-2,-1 0-3-1,3 0 1 4,1 0 0-3,-6 0-1 1,3 0 2-2,-6 0-1 1,0 0 0 1,0 0 0 0,0 0 0-1,0 0 0 0,0 0 1 1,0 0-2 0,0 0 1-1,0 0 0 1,0 0 0 0,4 0 0-1,-4 0-2-1,0 0 2 3,0 0-3-2,0-12 3 0,0-4-3 1,0-6 1-1,0-4 2 2,0 7 0-3,0 5 0 2,0-1 0 2,0 5-1-5,0-5 1 2,0 5 0 1,0 3 0 0,0 2-16 0,0 1-46-1,0 3-38 0,0 1-40 0,0 0-82 3,0 0-204-4</inkml:trace>
    </iact:actionData>
  </iact:action>
  <iact:action type="add" startTime="31465">
    <iact:property name="dataType"/>
    <iact:actionData xml:id="d7">
      <inkml:trace xmlns:inkml="http://www.w3.org/2003/InkML" xml:id="stk7" contextRef="#ctx0" brushRef="#br0">13775 9796 373 0,'0'0'261'7,"0"0"-157"1,0 0 60-2,0 0-43 2,0 0-55 0,0 0 3 0,0 0-17-2,0 0-25 2,112-10 5 0,-89 10 8 0,13 0-5-2,1 0-4 4,10 0-4-4,3 0-4 3,11 0-3-4,2-4-6 3,14 1-2 0,7-3 4 2,9-1-9-5,7-5 10 3,0 5 3 0,2-6-8 0,-2 2 0 0,-5 3-1-2,1-1 2 3,-2 1-10-2,2-4 1-1,-12 7-4 2,-7-4 6 0,-6 5-6 0,-10-3 0-2,-12 1-1 4,-6 1-2-4,-15-1-17 4,-8-2-33-6,-14 5-13 5,-6-6-66-2,0 9-55 0,0 0-256 1</inkml:trace>
    </iact:actionData>
  </iact:action>
  <iact:action type="add" startTime="32922">
    <iact:property name="dataType"/>
    <iact:actionData xml:id="d8">
      <inkml:trace xmlns:inkml="http://www.w3.org/2003/InkML" xml:id="stk8" contextRef="#ctx0" brushRef="#br0">25817 9604 309 0,'0'0'108'4,"0"0"22"4,0 0-3 0,0 0-21 0,0 0 11-2,0 0-31 2,0 0-11 0,-3-10-5 0,10 10-3-2,16 0-12 2,6 0-9 0,9 0-10 0,8 0 4-2,6 0-6 2,12 0-8 0,9 0-1 0,-1 0-7-2,5 0-1 7,-6 0-3-10,3 0-1 7,-7 0-5-6,2 0 4 5,-1 0-4-1,5 0-2 0,-2 0-5-1,8 0 0-1,-5 0 0 3,-3 0-1 0,3 0 0-4,-11 0-4 3,-7 0 4 0,-8-3 0 0,-2-1 1-2,-11 4 0 3,6-1-1-2,-2-1 2 0,-3-2-1 0,5 1-1 2,-2 0 1-3,-1 0 0 3,-5 1-1-3,-3 0 2 3,-6-3-1-2,-7 3 2 1,-5-1-3-2,-8 3 0 1,0-3 0 1,-4-2-11 0,0-4-35-1,0-8-91 0,-40-1-72 1,12 9-7-2,-11 1-523 2</inkml:trace>
    </iact:actionData>
  </iact:action>
  <iact:action type="add" startTime="34309">
    <iact:property name="dataType"/>
    <iact:actionData xml:id="d9">
      <inkml:trace xmlns:inkml="http://www.w3.org/2003/InkML" xml:id="stk9" contextRef="#ctx0" brushRef="#br0">6268 9678 538 0,'0'0'253'5,"0"0"-139"4,0 0 27-2,0 0-44-1,0 0-15 2,0 0 13 0,0 0-14 0,-243-10-12-2,135 10-28 2,1 4-8 0,0 14-16-1,4 1-8 0,9-3-8 2,11 2 1-2,19-5-2-1,21-2-20 2,21-11-50 0,22 0-101 0,0 0-55-2,28 0-176 2</inkml:trace>
    </iact:actionData>
  </iact:action>
  <iact:action type="add" startTime="35179">
    <iact:property name="dataType"/>
    <iact:actionData xml:id="d10">
      <inkml:trace xmlns:inkml="http://www.w3.org/2003/InkML" xml:id="stk10" contextRef="#ctx0" brushRef="#br0">11610 9773 279 0,'0'0'313'5,"0"0"-130"3,0 0-24-2,0 0-53 3,0 0-20-2,0 0-12 2,-157 85-15-4,50-74-7 3,-21 0-12 0,-15-3-10 0,-5 4-13-2,2 0-1 2,2-5-14 0,6 6-2 0,14-3-5 0,11 5-46-2,95-13-90 2,5 5-147 0</inkml:trace>
    </iact:actionData>
  </iact:action>
  <iact:action type="add" startTime="65011">
    <iact:property name="dataType"/>
    <iact:actionData xml:id="d11">
      <inkml:trace xmlns:inkml="http://www.w3.org/2003/InkML" xml:id="stk11" contextRef="#ctx0" brushRef="#br1">3665 8960 236 0,'0'0'116'5,"0"0"-58"3,0 0 42 1,0 0 11-2,0 0 24-1,0 0-17 2,0 0-9 0,0 0-27 0,0 0-6-2,0 0-15 2,0 0-19 0,0 0 3 0,0 0-2-2,0 2-1 3,0-2-4-2,0 0-5 1,0 0-3-2,0 0-4 2,0 0 7 0,0 0-7 0,0 0 11-1,0 0-6 0,0 0-3 2,0 0-7-2,0 0-5-1,0 0-7 2,0 0-6 0,0 0-1 0,0 0 0-2,0-12-1 2,7-8-1 0,-3-4 6 1,5-1 1-4,-6-7 5 3,-2-1-1 0,-1 1-1 0,3 1 1-2,-3 0-5 2,3-3 0 0,3 1-2 2,-6-5 1-4,0 3-4 1,0-5 2 2,0 1-1-2,0 0-1-2,0-3 1 4,0 3-1-1,0-1 0 0,0 5-1-2,0 3 1 2,0 7-1 0,0 8 2 0,0 3-1-3,0 5-1 4,0 3 0-2,0 4 0 1,0 2 0-2,0 0 0 3,0 0 0-2,0 0 0 1,0 0 3 0,0 0 0-2,0 0 9 4,0 0-8-4,0 0-1 1,0 0-2 1,0 6 3-1,-13 11-4 2,0-4 1-4,0 7 0 3,-2 8 0 0,-3 6 1 1,2 0 0-3,-2-4-3 4,8-10 1-4,3-6 0 3,1-11-1-4,2-1 1 2,4-2 0 1,0 0-1 0,0 0-1-1,0-2 0 0,0-30 2 2,24-10 0-1,5-5 0-3,-1 0 0 4,-2-2 0-1,-6 10-1 0,1 11-1-3,-11 9 2 3,-3 8 0 0,-4 7 4 0,6 4-3-1,-5 0 1 1,9 4-1 0,1 26 0 0,7 5-1-3,-5 3 3 4,0-5-3-1,-3-4 2 0,-6-3-1-2,3-12-1 1,-3-9 0 3,-1 0-12-3,9-5-59-2,3 0-72 3,-10 0-114 1,2 0-57-1</inkml:trace>
    </iact:actionData>
  </iact:action>
  <iact:action type="add" startTime="66632">
    <iact:property name="dataType"/>
    <iact:actionData xml:id="d12">
      <inkml:trace xmlns:inkml="http://www.w3.org/2003/InkML" xml:id="stk12" contextRef="#ctx0" brushRef="#br1">6462 8589 518 0,'0'0'153'4,"0"0"5"4,0 0-26 0,0 0-75 0,0 0-18-1,0 0-6 0,0 0 11 3,58 97-20-4,-55-65-7 0,-3 3 8 2,5 9-2 0,-1 0 2 0,-3 4 6-2,7-4-12 2,-3-4-2 0,3-1 10 1,-2-3-5-4,-2 1-7 3,0 5-3 0,1 1 2 0,-5-4-5 0,0 0-3-2,0-6 0 3,0 2-4-1,0-4 4-1,0-1-6 1,-16 1 3 1,0 1-2-3,-5-2 0 1,4-2 0 0,1-4 0 2,4-9-1-2,1 0 0 0,7-10-1 1,1-5 1-1,3 0-1 2,-5 0-3-5,-1 0 0 6,-1-35-2-3,0-14 6 1,-5-7 0-2,8 6-5 2,-3 8-1 0,4 7-4 0,0 10 5-1,3 11-4 0,0 4 7 2,0 10 0-3,0 0 2 0,0 0 4 2,0 0 2 0,0 7 5 0,0 24-9-1,0 6 14 2,10 2-2-2,-4 6 8 1,3 0 2-3,-1-2-1 4,2-8-2-2,1-6 3 2,-4-12 7-4,2-6 5 4,-5-5-12-1,3-5 7-1,9-1 2 1,4 0-19-1,17 0-7 3,-1-13-7-4,2-24 0 1,-1-4-1 0,-3-2 0 2,-3 4-5-1,-6 5-29-2,-2 9-39 2,-7 8-81-1,-16 17-120 1,0 0-431-3</inkml:trace>
    </iact:actionData>
  </iact:action>
  <iact:action type="add" startTime="68205">
    <iact:property name="dataType"/>
    <iact:actionData xml:id="d13">
      <inkml:trace xmlns:inkml="http://www.w3.org/2003/InkML" xml:id="stk13" contextRef="#ctx0" brushRef="#br1">10024 9041 14 0,'0'0'441'6,"0"0"-367"3,0 0 89-3,0 0-31 2,0 0-31 0,0 0 8 0,0 0-10-2,0 7-17 2,0-7-5 0,0 0 10-2,0 0-11 2,0 0-22 0,0 0-14 0,0-5-13 0,0-26-9 0,0-14 33-2,0-2-25 3,0-5-6-2,0-4-3 0,0-3-7 1,0-3-6 0,0 1 2 0,0 4-4-2,0 2-2 2,0 8 3 0,0 10-3 2,0 3 1-7,0 11-2 5,0 9 2 0,0 8-2 0,0 6 1-2,0 0-1 2,-2 0 1 1,-11 0 0-2,-3 23 9 1,1 11-8-1,0-1 0 3,2 4 0-4,0-3 1 1,7-4-1 0,-1-5 0 1,5-8 0 0,2-5 0-3,0-10-1 3,0-2 0 0,0 0-1 1,0 0 1-4,2 0-1 3,21-7 0 0,-3-17 0-2,6 3 1 3,-1-5 0-2,1 1 0 3,-7 2 1-4,-4 7 1 2,-5 8-2-1,-4 8 1 1,4 0-1-2,1 0 2 1,2 0-2 1,3 17 0 0,-6 7-2 0,14-4-3-2,2 1-18 2,-2-4-59 0,10-5-62-2,-21-12-82 2,0 0-332 0</inkml:trace>
    </iact:actionData>
  </iact:action>
  <iact:action type="add" startTime="69278">
    <iact:property name="dataType"/>
    <iact:actionData xml:id="d14">
      <inkml:trace xmlns:inkml="http://www.w3.org/2003/InkML" xml:id="stk14" contextRef="#ctx0" brushRef="#br1">11824 8691 508 0,'0'0'162'8,"0"0"21"-2,0 0-57 0,0 0-45 3,0 0-20-2,0 0-12 1,0 0-10 0,126 130 10-2,-114-107-20 2,-2-1 2 0,0 10-10-2,0 3 6 3,-4 9-13-2,1 3 1 1,-7 7-9-2,0-2 5 2,0 7-2 0,0-2 2 0,0-8-1 0,0-2 5-2,0-15-4 3,0 0-3-1,-10-4 1 0,-6-6-9-3,-1-5 1 3,1-2 0 1,4-7-1 0,-1-6 0-4,3-2-4 2,2 0 3 2,-4 0-2-3,2 0 3 3,-3 0-1-2,3-23 0 3,-2 1-10-6,-3-6 1 4,-2-3 4 1,0 4-4-2,2 2-6-1,4 1-3 2,2 9 15 1,5 5 0-3,4 5 2 0,-3 5 4 2,3 0-2 0,0 0 1 0,0 0 3-2,0 0 3 2,0 0-6 0,0 0 0 0,0 0 0 0,0 0 0-1,0 0-1 0,0 0 0 2,0 0-2-4,0 0 0 3,0 0 2 1,0 0 0-1,0 2 2 0,0 3-1-2,0 3 0 2,0-4-1 0,0-4 0 1,0 0-2-5,0 0-2 4,0 0-18 0,0-2 0 1,0-8-3-3,0 5 12 1,0 3-2 1,0 2 1-2,0 0 12 4,0 0 1-4,0 0 0 3,0 0 1-3,0 0 0 1,0-3-1 1,0-3 1 0,0 4 0-2,0-2 0 2,0 2 1 2,0-1-1-4,0 3 1 0,0-3-1 3,0 0 0 0,0 3 1-3,0 0 1 0,0 0 3 2,0 0 7 0,0 0 11 0,0 0 7 0,0 0 11 0,0 0-10-2,0 0-5 4,0 9 0-5,0 15-6 2,0 10-14 2,3-4 7-1,10-3 7 0,7 4 15-3,3-3-9 3,2 2 2 0,4 0-7-2,-3 0-4 3,-4-11 1-2,-11-6-3 1,-1-9-2-2,-8-4 0 2,1 0-7 0,-3 0 1 0,0 0 1-2,0 0 6 4,0 0-8-3,0 0 3 0,10 0-4 2,6 0-1-4,3-9 0 4,12-21-2-1,-3-4 1-2,1 2 0 1,-1-3-1 4,1 8 1-6,-5 3-1 1,-1 4-2 2,2 10 0 0,-9 2-7 0,0 4-54-1,-12 4-74 1,-4 0-155-1,0 0 72 2</inkml:trace>
    </iact:actionData>
  </iact:action>
  <iact:action type="add" startTime="72008">
    <iact:property name="dataType"/>
    <iact:actionData xml:id="d15">
      <inkml:trace xmlns:inkml="http://www.w3.org/2003/InkML" xml:id="stk15" contextRef="#ctx0" brushRef="#br1">24295 8970 76 0,'0'0'531'6,"0"0"-420"2,0 0 47-2,0 0-45 2,0 0-32 0,0 0-10 0,0 0-7-2,23 0-5 2,-23 0-15 0,0-3 5 0,0-14 0-2,0-8-16 2,0-6-3 0,0-9-5 0,0-10-8-1,-8-1-5 0,-5-3-1 2,2-1-7-2,-1 4 3 2,2 4-5-2,0 4 1 1,1 11 1-1,2 12-2-1,3 8 0 2,1 12-1-1,-3 0 5 2,3 0 5-4,-9 0 9 5,-5 0-4-3,-6 15 10 0,-6 17-12 0,6 5-4 2,1-7-7-1,6-1 0-1,6-7 2 1,4-9-3-3,-1-9 6 4,7-1-3-1,-3-3 6 1,3 0-6-5,0 0 0 4,0 0-2 0,0 0-3-2,0 0 0 3,19-7 5-2,5-13-5 1,10-12 0-2,-4 2 4 2,2-7-3 0,-4 6 1 0,-8 9-2 0,0 4 5-2,-7 10-4 2,-8 6 5 0,2-1 8-1,0 3-5 1,-3 0 5 0,4 0-4 0,5 0 0-3,0 0-10 4,-6 0 5 0,9 0 0-3,1 0-5 1,2 10-3 0,-3 13 2 2,0-3-1-1,4 5 1-3,-4-6 1 3,0-4-9 1,-4-6-14 0,4-8-27-2,1-1-64-1,-10 0-89 1,-1 0-115 2</inkml:trace>
    </iact:actionData>
  </iact:action>
  <iact:action type="add" startTime="73305">
    <iact:property name="dataType"/>
    <iact:actionData xml:id="d16">
      <inkml:trace xmlns:inkml="http://www.w3.org/2003/InkML" xml:id="stk16" contextRef="#ctx0" brushRef="#br1">26701 8936 416 0,'0'0'198'7,"0"0"-34"0,0 0-84 0,0 0-25 2,0 0 1-2,0 0 7-1,0 0-2 2,30 28-9-1,-21-22 5 2,-5-3-2-4,1 1-7 4,-2-4-17-2,2 0 8 2,-5 2-11-3,0-2-8 2,3 0-10 0,-3 0 2 0,5 0 1-2,-5 0 0 2,0 0-7 0,0 0 0 0,0 0 10-1,0 0-5 1,0 0 9 0,2 0 6-1,-2 0-8-1,0 0-5 2,0 0-7 0,0 0 3 0,0 0 0-2,0 0 1 2,0 11 5 0,0 3 12 1,0 8-21-4,0 6 3 3,0 3-3 0,0 6 5 0,0 1-4-2,0 2-2 2,0 6 2 0,0-4-1 1,0-3 1-2,0-6-4 0,0-7 3 3,0-12-5-4,0-8-1-1,0-1 0 4,0-5 0-2,0 0 3 1,0 0-3-2,0 0 1 2,0 0-1 0,0 0 2 0,0 0-2-2,0 3 2 2,0 8-1 0,0 4 1 0,0-2-1-2,0 2-1 2,0-13 0 0,0-2-3 0,0 0 3-1,0 0-5 1,0 0 4 0,0 0-10-1,-7 0 3-1,-1 0-6 2,-7 0 9 1,-8-17 3-2,1-2-4-1,0-1-3 3,-4-5 2-2,2-4-12 2,-1-4 4-4,0-1 3 3,6 12 3 0,8 5 4 0,1 11 1-2,7 6 3 2,0 0 1 0,-1 0 2 0,4 0 3-1,0 0 3 0,0 0 22 1,0 0-4 0,0 0 6-2,0 17-12 2,10 8-17 0,7 3 8 1,6 4 2-4,-2-5 1 4,2 2 2-2,0-4-4 1,-9-5-2-2,5-5 1 3,-6-6-10-2,-4-3 3 1,0-6 1-2,-2 0 0 2,-1 0 1 0,8 0 2 0,7 0-7-1,8-13-1 0,-6-10 0 1,4-3 0 0,-6 4 0-2,-3 5-3 2,-3 6-1 0,-2 1-8 0,-7 1-60-2,1 6-67 4,-7 3-80-4,0 0-144 3</inkml:trace>
    </iact:actionData>
  </iact:action>
  <iact:action type="add" startTime="76648">
    <iact:property name="dataType"/>
    <iact:actionData xml:id="d17">
      <inkml:trace xmlns:inkml="http://www.w3.org/2003/InkML" xml:id="stk17" contextRef="#ctx0" brushRef="#br2">25563 8906 344 0,'0'0'139'6,"0"0"7"2,0 0 30-1,0 0-60 1,0 0-14-1,0 0-23 1,0 0-2-1,0 24-13 0,0-24-8 1,0 0-2 0,0-10-6-2,0-12 2 3,0-13-8-2,0-4-12 2,0-12-6-4,0 0-4 3,0-5-9 0,0 0-1 0,-3-1-4-1,-1 7-1 2,-5 1-3-3,5 14-1 21,1 6-1-27,-2 11 1 0,2 6 0 3,3 9 1 5,-2 3-2-1,-1 0 0 0,0 0 1 1,-10 0 17 1,-2 15-14-3,-7 13 5 3,-1 2-3-1,4 2-1 0,5-5-3-3,1-1 3 3,3-8-3 2,7-5-1-6,0-11 0 5,3-2 0-1,-3 0 1-1,3 0-2-2,0 0 1 5,0 0 6-3,9-13-6 2,23-24-1-2,1-7 0-1,3 4 0 2,-2 6 0-1,-8 11 0 2,-9 9 0-4,-7 11 2 5,-5 3 2-4,3 0 27 3,-1 0-4-4,9 20-16 3,5 9-11 0,-5-1 0-2,-2-6-2 3,-4 1-2 0,-2-7-14-1,0-5-30-2,-5-2-31 1,1-1-44 0,7 1-68 1,-4-9-150 0</inkml:trace>
    </iact:actionData>
  </iact:action>
  <iact:action type="add" startTime="77720">
    <iact:property name="dataType"/>
    <iact:actionData xml:id="d18">
      <inkml:trace xmlns:inkml="http://www.w3.org/2003/InkML" xml:id="stk18" contextRef="#ctx0" brushRef="#br2">27473 8955 295 0,'0'0'113'6,"0"0"113"2,0 0-53-2,0 0-42 2,0 0-31 0,0 0-39 0,0 0-8 1,13-2-23-4,-4 4 3 5,0 20-14-4,-2 5 0 3,2 10 5-4,-2 10-7 3,-4 7 1 0,-2 4 6 0,-1 4-4-2,3-2-3 2,-3-5-8 0,0-7 6 3,0-7-7-6,0-15-3 2,0-5 4 1,0-7-9 0,6-6 5-3,-3-6-4 3,-3-2 3 0,1 0-3-1,-1 0 0 0,0 0-1 2,0 0 1-2,0 0-2 2,0 0-2-4,0 0 2 3,0-24-5 0,0-4 6-2,-1-6-1 2,-18 6-3 0,3 2 0 1,-1 1-2-3,1 5 4 2,1 3-1 0,2 7 3 0,6 3-5 0,1 5 3-3,3 2 1 3,3 0 1 0,0 0 0 0,0 0 4-2,0 0 2 3,0 0 1-2,0 11 7 2,0 5-5-4,0 1 11 3,13-3-2 0,0 3 3-2,5-2-6 2,-2 2 2 0,4 0-6 0,0-4-1 0,1 0 10-2,-5-4-1 2,-3-5 8 0,-9-2-4-2,6-2 0 2,3 0-13 1,3 0-5-2,4 0-3 1,4-20-1-2,0-10 3 4,-1-7-3-4,-2-5 2 3,-5 6-3-4,-3 8 2 3,-6 8-2 0,3 12 0-2,-7 4-1 3,-3 4 0-2,0 0-24 1,0 6-81-2,-3 9-126 3,-10 6-172-2</inkml:trace>
    </iact:actionData>
  </iact:action>
  <iact:action type="add" startTime="82721">
    <iact:property name="dataType"/>
    <iact:actionData xml:id="d19">
      <inkml:trace xmlns:inkml="http://www.w3.org/2003/InkML" xml:id="stk19" contextRef="#ctx0" brushRef="#br0">5309 12044 574 0,'0'0'151'5,"0"0"15"2,0 0-32 0,0 0-42 1,184 0-24 0,-121 0-19-2,14 0-15 2,19 3-12 0,18 2-4 0,17-1-14-2,17-4-4 3,3 0-4-2,-8 0-19 1,-13 0-39-2,-101 0-44 2,-11 0-199 25</inkml:trace>
    </iact:actionData>
  </iact:action>
  <iact:action type="add" startTime="83903">
    <iact:property name="dataType"/>
    <iact:actionData xml:id="d20">
      <inkml:trace xmlns:inkml="http://www.w3.org/2003/InkML" xml:id="stk20" contextRef="#ctx0" brushRef="#br0">10766 12052 453 0,'0'0'208'7,"0"0"-44"1,0 0-2 0,189-10-51-2,-108 10-24 2,22 0-31 0,27 14-7 0,14 2-25-2,14-7-9 2,8-3-11 0,-8-6-4 0,-7 0-3-2,-21 0-9 2,-27 0-37 2,-14-8-76-3,-83-3-164-1,-6-1-434 1</inkml:trace>
    </iact:actionData>
  </iact:action>
  <iact:action type="add" startTime="84640">
    <iact:property name="dataType"/>
    <iact:actionData xml:id="d21">
      <inkml:trace xmlns:inkml="http://www.w3.org/2003/InkML" xml:id="stk21" contextRef="#ctx0" brushRef="#br0">14762 12032 472 0,'0'0'225'5,"0"0"-85"2,0 0 5 1,0 0-51 0,215 4-25 0,-145-9-5-3,8-14-17 4,12-5-5-2,17-1-5 2,13 0-8-3,15 5-10 2,-2 3-2-1,4 9-10 2,-8 4-5-4,-13 4-2 4,-16-3-12-1,-19-4-76 1,-78 1-70-2,-3 2-232 0</inkml:trace>
    </iact:actionData>
  </iact:action>
  <iact:action type="add" startTime="85775">
    <iact:property name="dataType"/>
    <iact:actionData xml:id="d22">
      <inkml:trace xmlns:inkml="http://www.w3.org/2003/InkML" xml:id="stk22" contextRef="#ctx0" brushRef="#br0">26599 11901 397 0,'0'0'185'7,"0"0"-16"1,0 0-46 0,0 0-52-1,0 0 13 0,0 0-29 1,122 0-9 0,-91 0 2-2,2 0-1 2,10 0-21 0,11 0-1 0,21 0-7-2,9 0 1 3,18 0-3-2,5-12-15 2,6-8 0-4,5 2-1 5,5-1 0-3,1 4-1 0,4-2-3 0,-5 4-3 1,-15-4-33 0,-32 2 0-2,-21 6-33 5,-55 9-52-6,0 0-183 2</inkml:trace>
    </iact:actionData>
  </iact:action>
  <iact:action type="add" startTime="89482">
    <iact:property name="dataType"/>
    <iact:actionData xml:id="d23">
      <inkml:trace xmlns:inkml="http://www.w3.org/2003/InkML" xml:id="stk23" contextRef="#ctx0" brushRef="#br0">17996 15450 133 0,'0'0'96'4,"0"0"-30"4,0 0 32 0,0 0 1 0,0 0-13-2,0 0-1 3,0 0-8-2,0 0-11 2,0 0 3-4,0 0-4 3,0 0 9 0,0 0-20 0,0 0-13-2,0 0-7 2,0 0-14 0,0 0-9 0,0 0-5 0,0 0 12-2,0 0 19 3,0 0 18-2,0 0 24-1,0 0-15 2,0 0 3 0,0 0-2 0,0 0-10-2,0 0-10 2,0 14-25 0,3 13-14 1,-3-3 7-4,3-1-3 3,-1-1 1 0,-2-2 4 0,5-3 1-2,-5 6-3 2,3-1-5 0,0 3 1 0,2-11-3 0,3-1 7-2,-6-6-8 2,1-2 9 0,-1-5-4-2,3 0-2 2,-5 0 2 0,3 4-5 0,3-2 3-2,5-2-5 2,5 6 5 2,4-6-2-2,-1 0 4-3,-1 0-4 2,5 0 2 2,-3 0 0-1,5 0-2-3,1 0 3 4,0 0 2-1,-1 0-2 0,-2 0-2 1,0 0 7-4,3 0-9 5,2 0 4-4,-5 0-5 0,1 3 1 2,4-1-3-1,-3-2 0 1,-1 2 1-1,5 2-3 2,2-2 5-2,2 2-1 3,3 1 3-6,-1-2-2 5,4-3 0-2,-5 5-2 1,-1-5-1 0,-1 3 2-2,4 1-2 2,0-3 1 0,3-1-2 0,2 0 5-2,-5 0-6 4,2 0 0-4,0 0 0 0,-7 0 0 2,-3 0 0 0,2 0 0 0,7 0 0-2,-3 4 0 3,7-4 0-2,1 0 0 3,2 0 0-4,-4 0 0 0,2 0 0 2,-4 0 0-1,2 0 0 0,0 0 0 1,5 0 0 0,-6 0 0 0,1 0 0 0,-1 0 0-2,-10 0 0 4,0 0 0-4,2 0 0 0,-2 0 0 3,6 0 0-2,-2 0 0 2,3 0 0-2,-2 0 0 0,-7 0 0 0,3 0 0 3,7 0 0-6,-5 0 0 5,-5-4 0-2,4-1 0 2,-4 2 0-3,2-2 0 2,-1 2 0-1,-1-2 0 0,-1 1 0 1,0-2 0-2,-5 4 0 3,2-3 0-1,2-1 0-2,-5 4 0 2,3-5 0 0,-1 2 0-1,1 1 0 0,-6 1 0 3,2 3 0-4,0 0 0 2,-2 0 0-2,7 0 0 3,-7 0 0-2,6 0 0 1,-4 0 0-3,-2 0 0 4,-1 0 0-1,-5 0 0 0,-1 0 0 0,-7 0 0-3,-2 0 0 4,-1 0 0-2,0 0 0-1,0 0 0 2,0 0 0 0,0 0 0 0,0 0 0-2,0-7 0 4,0-8 0-4,0-4 0 5,0-9 0-7,0-6 0 8,0 4 0-8,0 0 0 5,0 3 0-5,0 2 0 4,0 6-41 0,0 4-54 0,0 2-70-1,0 6-58 0,0 7-76 1,0 0-354 0</inkml:trace>
    </iact:actionData>
  </iact:action>
  <iact:action type="add" startTime="93524">
    <iact:property name="dataType"/>
    <iact:actionData xml:id="d24">
      <inkml:trace xmlns:inkml="http://www.w3.org/2003/InkML" xml:id="stk24" contextRef="#ctx0" brushRef="#br0">22630 15395 342 0,'0'0'129'6,"0"0"26"0,0 0 21 2,0 0-74 0,0 0-10 0,0 0-18-2,0 0-20 3,0 0-15-2,9-9-3 2,-9 9 2-4,0 0-7 3,0 0-10 0,0 0-7 0,0 0-6-1,-16 0 6 0,-16 0-2 2,-1 0-4-2,-6 2-5-1,-2 10 7 2,1 5-5 0,-4 0 4 0,1 3 2-1,2 2 0 1,1 3 1 0,-4-3-1 1,-2 4-2-4,2 5-2 6,-4-1 4-7,5 7-6 5,-1 0 3-4,-2 0-6 4,0-2 3-1,5 2-2 0,0 0 0-2,1-11 1 2,1 4 0 0,5-5-1-1,0 6 1-1,0-6 4 2,-2-5-5 0,6 0 0 0,-4 2-1-2,2 0 1 3,-5 8 1-2,-4-3 1 2,3 10 0-3,-1-3-2 3,3 4 3-2,3-6-5 3,5-5 5-6,2 2-5 3,-1-2 2 2,0 3-3-2,-3 0 1 1,2 4 1-2,-3 3-1 3,-1 1 1-2,0-1-2-1,7-1 2 2,2-10-2 0,0 0 0 1,8-8 1-4,1-1-1 3,-1 3 0 0,2-3 0 1,3-3 0-3,3-2 0 2,0-7-1-1,2-1 2 2,5-4-2-3,0 0 1 1,0 0-1 1,0 0-2 0,0 0-1-1,0-26 3 1,0-20 1 0,0-4 0 0,5-4 1-2,5-2-3 1,-6 3 2 1,5 5-5 1,-1 3 2-4,-2 9 3 4,0 15-1-2,-2 8 0 0,-4 8 0 0,0 5 2 3,0 0 0-4,0 0-1 3,0 0 6-4,0 13-2 4,0 30 3-1,0 10-6-3,0 2 4 4,-7-4 1-1,1-8 7 1,6-7 3-2,0-10 8-1,0 0 2 2,0-16-5 0,0 5 11-1,0-2-8-1,9-2-10 3,3 2-5-1,4-13-2-2,1 0-7 2,-1 0 0 0,3 0 0 0,5 0-6-3,1 0-9 3,-2 0-41 1,3 0-37-1,0-7-23 1,-1 1-60-3,8 6-15 1,-20 0-86 2,2 0-425-5</inkml:trace>
    </iact:actionData>
  </iact:action>
  <iact:action type="add" startTime="95007">
    <iact:property name="dataType"/>
    <iact:actionData xml:id="d25">
      <inkml:trace xmlns:inkml="http://www.w3.org/2003/InkML" xml:id="stk25" contextRef="#ctx0" brushRef="#br0">21049 15694 287 0,'0'0'128'7,"0"0"3"1,0 0 30 0,0 0-55-2,0 0-22 2,0 0-12 0,0 0-14-2,59 0-10 2,-41 0 2 0,5 0 1 0,5 0-20 0,1 0 2-2,4 4-9 2,9 1-6 0,0 2-6 0,4-5-3-1,2 4-5 0,-1-6 1 3,-1 3 3-4,2-1-8 2,1-2 5-1,8 0-3 1,6 0 0 0,-2 2 0-2,6 2 1 3,-6-2 4-2,3 2 2 1,-5 1-2-2,-2-2-5 4,1 2 0-4,-3 2-1 3,-7-2-2-4,1 0 3 4,-4 6-4-2,1 0 3 1,6 6-2-2,0-8 2 2,-2 2-2 2,6 2 1-6,1-1 0 4,4 5-1 1,-2-5 2-2,-1 1-2-1,-1-1 1 2,-1 3 0 0,1-2 0 0,-1 4 0 0,-4 5-1-2,2 7 1 5,3-4-1-6,-7 8 3 2,3-2-2 0,-10-1 1 2,-2 0 0-1,-8-3-1-2,6 2 1 3,-10-2 0-2,0-1-1 2,-1-2 0-3,-2-4 1 2,-6 4 0-2,3-7 0 3,-5 3-2-2,2 1 3-1,-1 3-2 2,-2-7 0 0,-1-4 0 0,1-2-1-2,-6 4 2 2,-1-7 0 0,0 1 0-1,0 4 4-1,-3 2 0 3,5-2-2-1,-8 1-3 1,3-5 0-3,-2-4 1 1,-4 1-1 2,2-6 1-5,-3 0-1 4,0 0 0 0,0 0-1 0,0 0-1-2,0 0-2 2,0-3 0 0,0-22 3 1,-9-7 1-1,-5 0-1-2,1-5 1 4,-3-3 0-3,-4-1 0 0,2-3-1-1,-8 0 1 1,6 4-1 2,-3-2 1-1,2 6-2-3,4 5 2 3,4 6 0 2,6 3 0-3,4 10 0-1,-2 7 0 1,5 5 1 1,0 0 2 0,0 0 0-2,0 0 6 2,15 7 17 1,18 25-8-2,4 3 1-1,-1 9-4 3,4-2 10-2,1 5-7-1,-8 0-3 2,1-7-5 1,-7 3 11-1,-1-7-7-3,-5-5-5 4,-11-8 12-2,-2-6-4 3,-3-7-4-4,-5 0-3 0,0 0-1 2,0-3-8 1,0 6 0-4,-39 1 0 4,-15-4-1-2,-14 2 0 3,-9-3 0-3,0-5 0-1,-3-2 0 4,9 1 0-4,11-3 1 2,0 0-2-2,8 0-1 1,7 0-2 2,9 0-24-1,8 0-64-1,8 8-85 0,20-2-75 2,0-3-430-2</inkml:trace>
    </iact:actionData>
  </iact:action>
  <iact:action type="add" startTime="100942">
    <iact:property name="dataType"/>
    <iact:actionData xml:id="d26">
      <inkml:trace xmlns:inkml="http://www.w3.org/2003/InkML" xml:id="stk26" contextRef="#ctx0" brushRef="#br0">21781 16223 49 0,'0'0'524'6,"0"0"-406"2,0 0 72 0,0 0-56-2,0 0-42 2,0 0-11 0,0 0-13 1,0 0 11-5,-120-41-27 5,57 38-1-1,-12-1-19 0,-9 4 5-2,-13 0-15 2,-6 0-3 0,0 0 5 0,-1 0-3 0,4 0-3 0,11 4-4 1,-6 9 4-3,10 7-2 0,1 3 1 2,3 3-2 0,6 6 3-1,4 5-8 0,0 8 6 2,8 11 0-2,3 6-3 3,6 15 6-7,6-3-1 5,0 6 4 1,3 2-11-2,6-5 5 1,2 5-10-1,-3-1 2 2,9-2-4-1,4 3 3-1,4-9-2-1,13 3 1 2,4-6 2-1,6-1-1-1,0 8 3 2,34 2 4 1,12-3-8 0,11 5-5-4,3-4-1 4,7-6 0-2,0-6 0 3,4-2 1-6,6-18-1 5,12-3 0-2,6-6 0 2,6-10 2-4,8-1-2 3,-2-11 0 0,3-2-1 0,5-12 0-1,-2 0 0-1,0 0 1 4,4-26-1-3,-5-19 1-1,1-2-1 2,-3-10 3 0,-8 0-2 0,-5 8 2-2,-13 2-3 2,-12 3 3-1,-8 7-4 3,-19-5 1-6,4 2 1 4,-10-12-4 1,1-7 2-2,-8-2 1-1,-6-10-3 2,-3-2 2 1,-9-8 0-1,-4-7 2 0,-7 1 0-2,-3 0-3 2,0 6 3-1,0 10-1 0,-23-6 0 0,-13 10 2 2,-12 3 0-2,-13-3-1-1,-7-1 2 3,-2 6-2-2,-5 3-2 4,-2 9-1-8,0 6 1 5,-4 9 1 0,-3 15 1 1,-10 9 10-4,-6 11-6 4,-6 0 4 0,-3 0-5-1,2 31 4-2,1 6-3 1,-1 5-1 4,7 8 1-6,3 2-2 2,9-3 3 1,-1 13-4 0,5 3 9 0,4 13-5-3,6 7 2 5,6 11 2-4,9 7-2 3,5 7 4-5,8-3-4 4,10-6 5 0,15-15-5 0,10 2 3-2,11-6-7 2,0 7-3 1,4 10 0-1,51 8 0 0,21-6 0-2,37 4 0 4,34-21 0-4,27-12 0 0,28-33 0 1,1-22 0 1,-6-17 0 0,-32 0-17-2,-34-22 5 3,-33 0-12-1,-33 0-12 2,-18-13-45-6,-30-12-91 4,-17-29-66 0,0 39-126 0,-36 0-453-2</inkml:trace>
    </iact:actionData>
  </iact:action>
  <iact:action type="remove" startTime="105487">
    <iact:property name="style" value="instant"/>
    <iact:actionData xml:id="d27" ref="#d26"/>
  </iact:action>
  <iact:action type="add" startTime="105496">
    <iact:property name="dataType" value="strokeEraser"/>
    <iact:actionData xml:id="d28">
      <inkml:trace xmlns:inkml="http://www.w3.org/2003/InkML" xml:id="stk27" contextRef="#ctx0" brushRef="#br3">26602 21928 780 0,'0'0'140'12,"0"0"-61"-9,0 0 42 5,0 0-81-2,0 0-39 2,0 0-1 1,0 0-60-2,16-19-136 0,-22 27-440 0</inkml:trace>
    </iact:actionData>
  </iact:action>
  <iact:action type="add" startTime="111301">
    <iact:property name="dataType"/>
    <iact:actionData xml:id="d29">
      <inkml:trace xmlns:inkml="http://www.w3.org/2003/InkML" xml:id="stk28" contextRef="#ctx0" brushRef="#br4">21298 16468 121 0,'0'0'326'3,"0"0"-198"5,0 0 55 0,0 0-42 0,0 0-36-2,0 0-19 2,8-99-15 0,-8 85-15 0,-13 1-15 0,-3 3-12-2,-12 8 19 3,-12 2-15-2,-11 0 12-1,-14 0-15 2,-4 0 1 0,-3 12-12 0,-8 9 1-2,8 5-4 2,-8 2-6 1,3-1 0-1,0 2-4-3,3-1 2 3,3 3-4 1,-4-1 7-4,7 8 2 4,1-4 6-1,5 3 0 0,1 4 0 0,13 4-7-1,-1 11-4 0,1 6 8 2,5 8 2-5,-1 8-4 4,5 1-5 1,11 0 4-1,5-9-7-1,4 4 2-1,12-12 5 4,0 2-5-3,7-3-1 2,0 3-1-4,0 5 7 4,7 1-8-2,19 3 4-1,10 4-1 3,5-10 10-2,3 9-6 0,6-6-4 2,1-2 0-2,8-3-5-1,15-12 5 4,3-8-3-4,17-6 5 1,12-11-9 1,10-4 2-1,6-9-3-1,5-3 0 2,1-4 1 1,3-8 1-1,-4 0-2 0,5 0 1-3,-6-8 1 4,0-24 0-1,-4-4-1 1,-6-9 0-4,-6 3 2 3,-7 3-3 0,-7-4 0 0,-11 10 0 0,-1-5-3-2,-16 3 2 5,-2-5 0-6,-5-1-3 1,-15-6 4 2,-1-2-1 1,-5-5-1-2,-8-6 1-2,-7-6 0 3,-9-1 1 1,-6 2-1-3,-4-8 2 2,-6-4-1-1,0 2 2 2,0 2-3-2,0 0 2-1,-20 5-1 2,-9 12 0 1,-2-6 0-4,-7 6 1 5,-9 6 0-4,-3-7-1 4,-9 1 0-4,-11 6 4 1,-4-7-4 0,-23 6 2 1,-13 7-1 1,-2 4 1-4,1 12 0 4,15 6-2-1,9 8 0 1,-3-1 0-5,0 5 5 4,4-5-1 1,-4 10 3-4,6 0 0 4,-3 5 1-1,-8 0 5 0,8 5-4 0,-2 15 1-1,15-3-6-1,3-4 0 4,1 1-3-4,0 3 4 0,-1-4-5 3,5 12 3-2,2-3-1-1,5 8 1 3,-2 12 4 0,1 2 1-1,5 13 8 2,-1 12-3-6,2-8-6 4,8 3-7 0,-1 4 0-2,-1-7 0 2,12 3 0-1,-2 5 0 2,8-5 0-4,7 10 0 5,14 1 0-4,5 7 0 5,4 6 0-6,0 0 0 1,23 4 0 2,15-8 0 1,5-6 0-3,3-3 0 1,1-4 0 1,7-4 0 0,-4-6 0 1,7-4 0-5,7-3 0 4,9-7 0 1,7-7 0-2,14-10 0-1,6-7 0 3,3-9 0-1,6-2 0-3,4-12 0 5,2 0 0-4,11 0 0 4,6 0 0-4,1-17 0 0,2-15 0 3,-3-6 0-1,-11-11 0 0,-7 5 0-3,-12-1 0 3,-13 3 0 0,-8 6 0 2,-10 1 0-6,-10-1 0 5,-7-3 0-1,-7 3 0-1,-3-16 0 0,-3-5 0 1,-7 3 0-1,-6-15 0 1,-6-6 0-1,-11-6 0 0,-6-13 0 3,-5 1 0-5,0 4 0 4,-24-10 0-2,-16 4 0 1,-5 0 0 0,-18 1 0-2,-3 13 0 3,-8 5 0-1,-7 14 0 2,1 9 0-7,3 2 0 7,3 7 0-4,10 2 0 4,11 3 0-5,4 7 0 3,4 7 0 0,5 0 0-2,3 10 0 3,1 5 0-3,4-5 0 3,0 11 0-3,-4 3 0 1,-8 1 0 0,-5 0 0 2,-2 0 0-2,0 0 0-1,3 0 0 4,-7 0 0-3,8 0 0 2,-7 0 0-4,3 0 0 3,5 0 0-1,-5 0 0 1,3 0 0-2,3 13 0 2,-8 19 0 0,-7 7-9 0,-6 8-90-1,-8 5-82 0,49-35-98 2,6-4-226-2</inkml:trace>
    </iact:actionData>
  </iact:action>
  <iact:action type="add" startTime="113845">
    <iact:property name="dataType"/>
    <iact:actionData xml:id="d30">
      <inkml:trace xmlns:inkml="http://www.w3.org/2003/InkML" xml:id="stk29" contextRef="#ctx0" brushRef="#br4">19840 17488 279 0,'0'0'165'6,"0"0"-44"1,0 0 56 1,0 0-32 0,0 0-71-2,0 0-23 2,0 0-5 0,-20 14 11-2,-34-9 11 2,-20-5-14 0,-18 0-7 0,-23 0 16 0,-15 0-21-2,-24 0 2 3,-27-8 0-2,-21-9-17 5,-25-7-4-10,-14-14 2 6,-10-1 4 1,0-2 2-3,-7-4-1 3,-8 18 12-3,-2 17-22 4,-1 3 51-5,19 7-28 5,-3 12-38-4,-6 39 3 2,-29 11 82-1,-27 7-44-1,-23-7-36 2,-8 0 14 2,-11-10-9-3,-14-11-3-1,6-7-7 5,7-11 0-6,23-10 1 5,20-4-3-6,5 2-3 5,17-11 0-2,-4 0 0-1,6 0 0 1,20 0 0 2,17 0 0 0,19-20 0-4,22-10 0 5,19-2 0-4,23-8 0 1,10 10 0-1,12-1 0 3,7 1 0-2,7 7 0 2,15-3 0-1,9 7 0-3,16-1 0 4,11 0 0-2,4 3 0 2,2 4 0-4,-2-7 0 3,3 3 0 0,-1 2 0 0,8 6 0-2,9-4 0 3,5 11 0-1,7-9 0-3,-1 2 0 4,8-1 0-1,-1-5 0 3,-1-2 0-7,-2-3 0 2,-3 1 0 4,7-4 0-3,-8 3 0 0,-3-5 0 0,-7 1 0 3,-4-8 0-3,-1-5 0-1,-3 7 0 1,10 2 0 2,7-3 0-2,2 0 0 0,6-7 0 0,-1-6 0 0,1-6 0 1,-4-6 0 0,-1-6 0-2,1-17 0 2,-10-8 0 0,1-14 0 1,-11-8 0-4,-3-4 0 3,-9-5 0 0,-5-5 0-1,-8-8 0 0,-2 2 0 3,10 6 0-4,-2 17 0 3,12 14 0-4,8 14 0 4,2 8 0-2,7 3 0-1,4-1 0 2,6-1 0 0,7-8 0 1,5-7 0-4,6-10 0 3,6 8 0 0,5 0 0 0,8 7 0-2,2 8 0 2,3 6 0 0,2 1 0 1,-7 2 0-3,7-2 0 1,-5-7 0 4,-1-4 0-5,2-11 0 0,-9-7 0 2,0 6 0 0,-4 8 0 0,5 18 0-2,2 16 0 2,6 15 0 0,-2 11 0 1,5 4 0-5,-4 0 0 4,3 0 0 1,-3-9 0-1,1-1 0 0,-3-4 0-2,0-2 0 2,-2 1 0 1,-1-10 0-1,-1-1 0-3,-4 7 0 5,5 9 0-3,6 10 0-2,7 13 0 3,0 2 0-1,0 0 0 1,0-9 0-2,-9-11 0 3,-1-5 0-2,0-15 0 3,-4-1 0-5,3 1 0 5,1 6 0-3,2 9 0 0,8 12 0-1,0 9 0 1,0 4 0 1,0 0 0 0,0 0 0-1,0 0 0 0,0 0 0 2,0 0 0-2,0-2 0-1,0-15 0 3,0-5 0-2,0-12 0 2,0 0 0-4,0 9 0 5,0 1 0-4,5 4 0 4,8-6 0-6,-2-5 0 4,-4 2 0 0,0 4 0 0,-1 5 0-2,-2 3 0 2,-1 4 0 1,-3-2 0-2,3 4 0 1,-3 8 0-2,0 3 0 4,0 0 0-4,0 0 0 1,0 10 0 1,-3 27 0 0,-24 29 0-1,-2 11 0-1,-2 9 0 2,2 10 0 1,-3 5 0-1,0-1 0-3,5-4 0 3,1-6 0 0,10-20 0 0,0-16 0-2,4-22 0 2,11-19 0 0,1-11 0 0,0-2 0-1,0-11 0 0,4-45 0 3,35-31 0-4,12-31 0 0,10-11 0 3,8-11 0-1,-11 5 0-1,-2 19 0-1,-19 32 0 3,-16 33 0-2,-8 28 0 2,-6 18 0-2,9 5 0-1,7 31 0 2,18 37 0 0,12 16 0-1,-6 0 0 1,-4-8 0 0,-5-5 0-1,1-13 0 1,-6-7 0-2,8-9-22 5,10-5-83-6,8-7-68 1,22-7-51 2,-48-23-86 1,9 0-631-2</inkml:trace>
    </iact:actionData>
  </iact:action>
  <iact:action type="add" startTime="116657">
    <iact:property name="dataType"/>
    <iact:actionData xml:id="d31">
      <inkml:trace xmlns:inkml="http://www.w3.org/2003/InkML" xml:id="stk30" contextRef="#ctx0" brushRef="#br4">19375 16755 630 0,'0'0'0'5,"0"0"8"3,0 0-7 0,0 0 8 0,-174 8 56-2,120 3 34 2,-5 1-19 0,-12-4 16 1,-3 0-20-2,-9 1-3-1,-5 4-11 2,-6-7-8 1,-9 15 0-4,-10-4 2 3,-5 2-9 0,8-1-6 0,-9-3-20 3,0-9-4-8,-5-6 7 6,-20 0-2-1,-14 0 14-2,-16 0-8 2,-13-11 5 0,-7-12-10 0,-3-8 4-2,-3-3-15 2,9 1 11 0,6-4-10 3,14-2 6-8,10 2-4 6,15-5 12-3,5 3-4 2,14-4-8-1,12-1-1 1,5-6-1 0,7-2-5 0,-1-1 3-2,4-4-2 1,3 5-2 2,4-2 0-2,5 4 2-1,4-4-7 3,1-1 6-1,-4-5-5-1,3 2 2-1,4-3-3 4,0 8 2-4,8 0-2 4,-3 3 0-6,5 3 1 5,5-5-1-1,-2-1 2 0,6-3-1-3,-8 0 2 3,2-3-5 1,6 2 3-1,-9 4 4 0,7 8-2-2,2-3-1 4,4 6-2-4,1 0-1-1,6-2 2 3,3 0-1 0,0 2-1 1,7 0-1-4,-4 0 0 4,1 0 0-1,-5-12 1 2,0-2 1-7,12-2-2 5,0-4 0 0,4 5 4 0,0 1-4-2,-2 0 0 3,-2-2 1-1,0 1 0 0,-3-4-2-2,4-1 2 2,-11-7-1 1,2 0 1-3,1-10-2 0,-11 0 2 3,6 0 1-1,-4 1-2 0,9 3 0-3,2 4-2 4,13 9 2-1,-1 8-1 2,9 7 1-6,-3 7-2 5,6 3 4-1,-4 1-2 0,2 0 0-3,5-6 0 3,-3-4 1 0,-4-1-1-1,1-5 0 1,4 8-2-2,-4 7 2 4,4 3 0-3,4 9 0-2,-4 2 0 3,0 7 0 1,9 5 1-1,0 3-2-2,4 6 2 2,3 2-1 0,-3 0 0 2,-4-10-2-6,-11-4 2 3,-5-6 0 2,-7-7 0 0,-2-5 2-3,7 7-3 2,3 9 1-1,9 1 0 2,5 9-1-2,5 6 2-1,0 0-2 2,3 0 2 0,0 0-2-3,0 0 3 3,0 0-1 1,0 0 1-2,-4 0-3-1,4 0 1 3,-9 0 0-2,-11 37 1 4,2 29 1-7,-8 24 0 4,9 15-1-1,4 19 2 2,7 12-1-4,1-1 4 4,5-15 0-1,0-22 6 0,0-30-1 1,0-35-1-4,0-21-10 5,0-12 0-4,11 0 0-1,5-42 0 4,1-37 0-1,8-28 0 0,-2-11 0-3,-7 6 0 4,-3 5 0-2,-6 16-3 3,3 17 3-6,-3 17 0 4,2 17 3 0,-6 18-3 0,4 14 0-2,-7 2 0 2,3 6 0 0,-3 0 0 1,0 0 0-3,15 0 0 1,21 4 0 2,19 43 0-2,26 22 0-1,13 18 0 3,19 6 0-2,9 1 0 1,6-5 0-2,1-10 0 4,-7-17 0-4,-4-25-25 4,-6-23-63-6,-11-14-66 4,-77-4-80 1,-7-28-157-1</inkml:trace>
    </iact:actionData>
  </iact:action>
  <iact:action type="add" startTime="118893">
    <iact:property name="dataType"/>
    <iact:actionData xml:id="d32">
      <inkml:trace xmlns:inkml="http://www.w3.org/2003/InkML" xml:id="stk31" contextRef="#ctx0" brushRef="#br4">20004 16535 378 0,'0'0'141'4,"0"0"3"3,0 0-26 1,0 0-26 0,0 0-20-2,0 0 12 3,0 0-2-2,-217 0-22 2,135-27 20-4,-8-10-20 3,-17-8 18 0,-3-6-30 0,-7-7-1-2,-17-2-10 2,-9 7 11 0,-15-1 15 3,-10 9-14-6,-5-6-40 1,12 1 39 3,10 0-32-2,11-3 1-1,7-1 8 3,12 0-7-2,1 1 3 1,2-1-2-1,7 5-4 3,-2-8 3-4,6 3-3 5,7 2-9-7,2-13-1 4,13-1-4 0,-1-3 8 0,15-2-2-2,5 4 3 2,9-2-9 0,1 0 4-1,2-4-3 1,0-5 2-1,-4-3-2 2,6-5 1-3,-4 2 2 1,-5 3-3 1,1-1 4 0,-3 3-5 0,-1 2 5-3,3-5-5 4,4-3 4-1,1 3-2 1,5 7-3-5,10 2 4 5,8 5-2-2,6 3 1 2,-2 3 0-3,5 0 1 1,4 6-3 1,0 0 0 0,4 5-1 0,4 4 2-2,4 2-1 4,-3-3-1-4,1 1 0 0,0 0 0 2,-7-7 1 0,4-1-1-1,-3-6 0 0,1-6 2 2,-2-7-2-2,-2 2 0 3,3-2-1-6,-1 8 1 4,9 6 0 0,0 19 2 0,3 11-1-2,3 16 0 2,2 9 0 0,0 5-1-1,0 0 0 0,0 0 0 0,0 0 0 2,0 0 0-2,-5 0 0-1,2 0 1 2,-3 0 6 0,-8 42 5 0,-2 17 1-2,-1 12-13 2,-2-1 0 0,4-12 0 2,1 2 0-6,-5-4 0 4,-3 4 0 0,-2-2 0 0,6-1 0-2,4-5 0 2,2-3 0 0,8-16 0 1,1-14 0-2,3-9 0 0,0-10 0 3,0 0 0-5,3-20 0 2,34-34 0 1,13-22 0 0,5-8 0 1,0-5 0-3,-7-2-3 2,1 7 3-2,-14 8 0 4,-2 22 0-6,-10 14 3 4,1 27-3 1,-4 13 0-2,13 0 0-1,11 49 0 2,9 17 0 1,7 14 0-2,-4 1 0 0,-8-11 0 0,4-11 0 2,-10-12 0-2,5-10 0-1,5-12-40 3,3-10-65-2,12-13-89 1,-47-2-45-2,10 0-97 3</inkml:trace>
    </iact:actionData>
  </iact:action>
  <iact:action type="add" startTime="120694">
    <iact:property name="dataType"/>
    <iact:actionData xml:id="d33">
      <inkml:trace xmlns:inkml="http://www.w3.org/2003/InkML" xml:id="stk32" contextRef="#ctx0" brushRef="#br4">20510 16274 73 0,'0'0'341'4,"0"0"-209"4,0 0 72 0,0 0-77 0,0 0-35-2,0 0-25 2,0 0 9 0,-3-99 35 0,3 5-26-2,16-20 15 2,10-17-26 0,3-14-24 0,0-6 7-2,7-11 0 2,0-13-8 0,5-5-9 0,10-3-7-1,8 10 5 0,6 4-12 3,8 12-2-4,4 2-5 1,4 9-2 0,9 8-3 2,4 12-5-2,6 13 5-1,4 15-9 3,5 13 4-2,3 13-5 1,14 12 0-2,9 15 0 4,2 12 0-4,0 9-4 2,-10 4-1-2,-5 5-2 3,3 0 3-1,-5 4-2 0,5 0 2-1,11-3 0 1,-4 3 0 0,5 2 0-2,0 3 0 0,-10 2 1 3,-6-3-1-1,-1-1 2 0,-6 5 1-2,-4-2-2 4,-2 1-1-4,-5 4 0 2,-3 0 2-2,0 0-2 2,-3 0 0 0,-4 0 2-1,-1 0-2-1,-5 0 0 3,-3 7-3 0,-1 0 3-2,-5-1-4 1,-1 3 2-2,0-7 1 3,-5 4 0-5,2-6-1 4,-3 0 1 0,9 0 0 0,-6 0 1 20,-3 0-4-27,2 0 5-1,-2-10-2 2,-2-10-2 5,2 0 0-1,6 0 2 2,-2 1-2 0,-6-1 2 0,0 3-1-2,-5-3 1 2,0-5 1 0,-3-9-1 0,-1-1-5-1,0-9 0 0,-7 0-1 2,-2 4 0-2,-10-2 0-1,-2 2-1 2,-10 1 3 0,-4-3-2 0,-5 0 6-2,3-2-2 2,-6-8 2 0,2-4-6 0,2-2 3-2,-5-4-4 2,-2-2-2 0,1 10-1 0,-1 8-1-2,-2 19 5 2,-2 6 3 1,-4 8 3-2,-1 2 0-1,4 1 1 2,-6 3 0 2,4 1 0-4,-2 2-1 0,-4 3 2 2,2-3-3 0,1 2 4 0,-1 2-4-2,-3 0 4 3,0-3-2-2,0 3 0 2,0-3 0-4,0 3 0 4,3 0 0-2,-3 0-1 1,0 0 2-2,0 0-2 2,0 0 1 0,0 0 0-2,0 0 0 4,0 0 1-4,0 0-1 4,0 0 0-4,0 0 0 0,0 0-1 3,0 0-1-2,-26 0 2 1,-15 13 2-2,-5 7-2 3,-3 0 0-2,-6 4 0 1,-2 0-1-2,1 1 1 3,-1 1 1-2,8-3-1 2,7-7 2-4,11-2-2 3,8-2 2 0,10-4-1 0,10-6 0-1,3 1-1 0,0 0 2 4,0-3 0-6,0 0 3 1,13 0-1 2,34-8-4 1,9-21 2-4,8-6 0 3,4-8-1 0,4-5-2 0,-3 1 2 0,-10 2-1-2,-5 8 0 3,-18 15 0-2,-11 8 0-1,-5 6 1 2,-9 5 2 1,0 3-2-2,2 0 6 1,-5 37 0-1,1 21-3 0,1 15 1 3,-4 0-5-4,-2-3 1 0,-1-13 0 2,-3-18-2 0,0-14 3-2,0-10-5 2,0-11 2 0,0 2-7 0,0-2-32 1,0-4-63-4,0 0-55 4,-7 0-80-2,3 0-98 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59:22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379">
    <iact:property name="dataType"/>
    <iact:actionData xml:id="d0">
      <inkml:trace xmlns:inkml="http://www.w3.org/2003/InkML" xml:id="stk0" contextRef="#ctx0" brushRef="#br0">22816 756 308 0,'0'0'52'5,"0"0"4"0,0 0 36 3,0 0 13 0,0 0 28 0,0 0-22-2,13-18 0 2,-10 10-38 0,-3 3-2 1,0 1-10-4,0 4-13 3,0-5-8 1,0-9-13-1,-36 1 28-3,-15-8-10 3,-10 8-23 0,-8 7 5 0,-13 6-1-1,-5 0-1 2,-5 0-4 0,-8 28-2-2,-2 11-1-1,2 9-1 2,3 12-4 0,3 5 2 0,4 17-4-2,3 11 5 2,-6 21 0 0,9 11 5 1,10 14-9-4,8 9 15 3,16 9-6 0,23 9-2 0,22 9-4-3,5 5 6 4,57-9-8-1,50-11-4-1,42-22-2 1,51-22-3-1,38-32-1 3,32-39-3-4,18-45-6-1,-2-11-4 3,-17-75 6-1,-24-34 2 2,-36-46 2-3,-44-45 1 1,-53-38-1 2,-55-32 0-1,-50-15-5-2,-14 9 4 1,-91 27-6 2,-45 40-5-2,-38 60-44 0,-28 56-66 1,-14 50-4 0,129 54-50 0,17 42-130-1</inkml:trace>
    </iact:actionData>
  </iact:action>
  <iact:action type="add" startTime="6112">
    <iact:property name="dataType"/>
    <iact:actionData xml:id="d1">
      <inkml:trace xmlns:inkml="http://www.w3.org/2003/InkML" xml:id="stk1" contextRef="#ctx0" brushRef="#br0">7031 4859 497 0,'0'0'435'7,"0"0"-294"0,0 0 44-1,0 0-17 2,0 0-48 0,-193-6 44 0,55 22-53-2,-29 4-31 2,-20 2-14 0,-17 5-19 0,0 0-14-3,7 0-33 3,15-8 0 0,23 0 0 2,26-5 0-6,28-2 0 5,30-5 0 2,30-3 0-2,33-4-108-3,12 0-106-1,23 0-93 2,25-6-122 2</inkml:trace>
    </iact:actionData>
  </iact:action>
  <iact:action type="add" startTime="6884">
    <iact:property name="dataType"/>
    <iact:actionData xml:id="d2">
      <inkml:trace xmlns:inkml="http://www.w3.org/2003/InkML" xml:id="stk2" contextRef="#ctx0" brushRef="#br0">12584 4847 861 0,'0'0'229'5,"0"0"-54"4,0 0 1-1,0 0-69-2,0 0-24 2,0 0 61 1,-231-25-64-2,97 19-19-1,-10 6-12 2,-4 0-20 0,8 0-19 0,3 0-6-2,4 0-4 3,18 9-6-3,18-1-39 2,28-2-79-2,25-6-118 2,44 0-133 0,0 0-651 0</inkml:trace>
    </iact:actionData>
  </iact:action>
  <iact:action type="add" startTime="7890">
    <iact:property name="dataType"/>
    <iact:actionData xml:id="d3">
      <inkml:trace xmlns:inkml="http://www.w3.org/2003/InkML" xml:id="stk3" contextRef="#ctx0" brushRef="#br0">16918 4904 1027 0,'0'0'154'6,"-257"0"5"-1,121 0-8 4,-12 0-63-1,-10 0-2 1,-6 0-29-3,-1 7-26 1,1 5-19 2,15 3-6-2,22-2-5-1,22 1 0 4,33-9-1-3,31-1-15 0,37-4-62 0,4 0-91 0,13-4-74 2,14-1-344-2</inkml:trace>
    </iact:actionData>
  </iact:action>
  <iact:action type="add" startTime="9068">
    <iact:property name="dataType"/>
    <iact:actionData xml:id="d4">
      <inkml:trace xmlns:inkml="http://www.w3.org/2003/InkML" xml:id="stk4" contextRef="#ctx0" brushRef="#br0">29021 4763 677 0,'0'0'165'3,"0"0"-21"6,-195 17-2 0,66-15-14-2,-36 1-4-2,-37 0-15 3,-23 1-13 0,-12 1-16 0,0 10-32-2,23 2-18 5,7-2-13-4,20 5-13 1,16 0-4-2,23 0-8 2,35 2-30 1,33-5-66-2,80-15-91-1,3-2-149 1</inkml:trace>
    </iact:actionData>
  </iact:action>
  <iact:action type="add" startTime="11715">
    <iact:property name="dataType" value="strokeEraser"/>
    <iact:actionData xml:id="d5">
      <inkml:trace xmlns:inkml="http://www.w3.org/2003/InkML" xml:id="stk5" contextRef="#ctx0" brushRef="#br1">13672 9341 750 0,'0'0'135'3,"0"0"32"6,0 0-49-3,0 0-51 1,0 0-34 1,0 0-23-2,-42 0-8 2,42 0-2 1,0 0-41-1,0 0-147 0,0 0-434-2</inkml:trace>
    </iact:actionData>
  </iact:action>
  <iact:action type="add" startTime="12254">
    <iact:property name="dataType" value="strokeEraser"/>
    <iact:actionData xml:id="d6">
      <inkml:trace xmlns:inkml="http://www.w3.org/2003/InkML" xml:id="stk6" contextRef="#ctx0" brushRef="#br1">12894 9423 811 0,'0'0'224'5,"0"0"-149"0,0 0 6 3,0 0-42 0,0 0-39 0,0 0-6 0,-25 36-81-2,29-36-190 3</inkml:trace>
    </iact:actionData>
  </iact:action>
  <iact:action type="remove" startTime="12634">
    <iact:property name="style" value="instant"/>
    <iact:actionData xml:id="d7" ref="#d1"/>
  </iact:action>
  <iact:action type="add" startTime="12638">
    <iact:property name="dataType" value="strokeEraser"/>
    <iact:actionData xml:id="d8">
      <inkml:trace xmlns:inkml="http://www.w3.org/2003/InkML" xml:id="stk7" contextRef="#ctx0" brushRef="#br1">13292 9320 100 0,'0'0'405'6,"0"0"-405"2,0 0-17-3,0 0-295 4</inkml:trace>
    </iact:actionData>
  </iact:action>
  <iact:action type="remove" startTime="13228">
    <iact:property name="style" value="instant"/>
    <iact:actionData xml:id="d9" ref="#d2"/>
  </iact:action>
  <iact:action type="add" startTime="13230">
    <iact:property name="dataType" value="strokeEraser"/>
    <iact:actionData xml:id="d10">
      <inkml:trace xmlns:inkml="http://www.w3.org/2003/InkML" xml:id="stk8" contextRef="#ctx0" brushRef="#br1">18653 9170 666 0,'0'0'152'5,"0"0"-94"2,0 0 47 2,0 0-99-3,0 0-6 2,0 0-70-1,50 56-169 1,-60-56-439-2</inkml:trace>
    </iact:actionData>
  </iact:action>
  <iact:action type="remove" startTime="13904">
    <iact:property name="style" value="instant"/>
    <iact:actionData xml:id="d11" ref="#d3"/>
  </iact:action>
  <iact:action type="add" startTime="13906">
    <iact:property name="dataType" value="strokeEraser"/>
    <iact:actionData xml:id="d12">
      <inkml:trace xmlns:inkml="http://www.w3.org/2003/InkML" xml:id="stk9" contextRef="#ctx0" brushRef="#br1">23084 9330 575 0,'0'0'183'5,"0"0"-76"1,0 0 37 1,0 0-79 3,0 0-63-3,0 0-2-2,-23 22-173 3,23-7-299 0</inkml:trace>
    </iact:actionData>
  </iact:action>
  <iact:action type="remove" startTime="14756">
    <iact:property name="style" value="instant"/>
    <iact:actionData xml:id="d13" ref="#d0"/>
  </iact:action>
  <iact:action type="add" startTime="14757">
    <iact:property name="dataType" value="strokeEraser"/>
    <iact:actionData xml:id="d14">
      <inkml:trace xmlns:inkml="http://www.w3.org/2003/InkML" xml:id="stk10" contextRef="#ctx0" brushRef="#br1">30494 6838 196 0,'0'0'546'6,"0"0"-400"3,0 0-13-1,0 0-43-2,0 0-44 2,0 0-32-1,0 0-14 2,-6 2-5-4,2 3-27 3,-5 1-54 1,7 3-171-1</inkml:trace>
    </iact:actionData>
  </iact:action>
  <iact:action type="remove" startTime="15424">
    <iact:property name="style" value="instant"/>
    <iact:actionData xml:id="d15" ref="#d4"/>
  </iact:action>
  <iact:action type="add" startTime="15425">
    <iact:property name="dataType" value="strokeEraser"/>
    <iact:actionData xml:id="d16">
      <inkml:trace xmlns:inkml="http://www.w3.org/2003/InkML" xml:id="stk11" contextRef="#ctx0" brushRef="#br1">33918 9262 273 0,'0'0'282'5,"0"0"-207"3,0 0-7-1,0 0-44 1,0 0-21 0,0 0-3 0,27 0-123-2,-27 0-227 2</inkml:trace>
    </iact:actionData>
  </iact:action>
  <iact:action type="add" startTime="18287">
    <iact:property name="dataType"/>
    <iact:actionData xml:id="d17">
      <inkml:trace xmlns:inkml="http://www.w3.org/2003/InkML" xml:id="stk12" contextRef="#ctx0" brushRef="#br0">8750 5687 901 0,'0'0'128'2,"0"0"-62"4,0 0 53 3,0 0 19-2,-193-31-53 1,96 31-14-1,-6 0-21 0,-7 12 7 1,0 28-11 0,-2 7-15-2,-1 12 0 3,3 7-9-2,8 11-6 1,4 9-2-2,12 8 1 4,1 13-1-2,14 11-5 10,4 11 2-18,18 13-2 4,11 3 7 3,12 8 6 1,22-3 1-2,4-4-2 5,20-2-7-5,60-7 4 1,28-10-5-1,36-14-13 2,37-23 0 0,36-26-1 1,44-33-4-4,34-31 3 4,8 0-3-2,-9-51 1 3,-29-14 2-2,-47-6 2-4,-47-21 0 4,-47-24-2 0,-44-32-5-2,-39-29-2 2,-41-28-7 1,0-14-2-2,-69-8 8 1,-38 7-18-1,-23 30-20 7,-21 44-35-9,-9 44-39 3,2 56-32-4,105 51-109 2,9 50-458 1</inkml:trace>
    </iact:actionData>
  </iact:action>
  <iact:action type="add" startTime="19110">
    <iact:property name="dataType"/>
    <iact:actionData xml:id="d18">
      <inkml:trace xmlns:inkml="http://www.w3.org/2003/InkML" xml:id="stk13" contextRef="#ctx0" brushRef="#br0">9074 8546 652 0,'0'0'117'5,"0"0"-3"1,0 0 57 0,0 0-62 3,-192-45-20 0,79 45 1-1,-11 0-9 0,-9 14-23-3,-8 23-16 3,4 13 1 0,-1 18-9-2,10 15-5 1,13 15-4 1,10 15-5 1,15 11 1-1,19 12-4-1,15 14-2 0,12 3 6 4,25 5-1-2,19-5 0-2,0 2-1-4,60-4-1 5,53-7-7 0,43-7-11-2,46-10 2 4,46-20 0-1,33-25-4-2,21-32 1-3,12-33 1 4,-23-17 4 1,-30-27 1-2,-43-55-5 1,-44-51-4 2,-44-52 3-6,-36-46 2 4,-41-33-2 1,-49-6 0 0,-11 21 1-5,-80 31-2 4,-41 46-3 0,-31 41 2 3,-27 37-41-7,-14 30-44 2,2 34-44 3,9 30-29-2,134 8-50 1,19 41-240-1</inkml:trace>
    </iact:actionData>
  </iact:action>
  <iact:action type="add" startTime="19814">
    <iact:property name="dataType"/>
    <iact:actionData xml:id="d19">
      <inkml:trace xmlns:inkml="http://www.w3.org/2003/InkML" xml:id="stk14" contextRef="#ctx0" brushRef="#br0">9791 11408 124 0,'0'0'450'6,"0"0"-318"-1,0 0 18 4,0 0 8-2,0 0-10 0,-189-99-39 0,63 99-7 2,-15 4-16-2,-14 34-21 1,-16 6-21-2,-13 18 0 2,0 11-15 0,4 14-8-2,19 14-3 4,12 13 11-4,24 14-5 4,21 10-6-1,17 8-3-6,20 12-2 6,24 5 1 1,27-3-5 0,16-6 7-1,33-4-2-6,66-7-1 3,30-8-8 2,45-9-5 1,30-17 4-2,40-22-4 0,18-33 3 0,21-35-2 1,-8-19 5-1,-21-62-6 0,-16-50-2 1,-35-40-7 1,-31-39 6-4,-31-42-1 5,-44-29 1-3,-45-6-1 3,-52 11-3-2,-12 43-16-5,-72 50-37 3,-33 39-18 2,-28 44-31 1,-29 36-29 5,-16 42-48-12,106 14-120 6,7 45-609-3</inkml:trace>
    </iact:actionData>
  </iact:action>
  <iact:action type="add" startTime="20482">
    <iact:property name="dataType"/>
    <iact:actionData xml:id="d20">
      <inkml:trace xmlns:inkml="http://www.w3.org/2003/InkML" xml:id="stk15" contextRef="#ctx0" brushRef="#br0">10333 14236 530 0,'0'0'173'3,"0"0"7"5,0 0-86 1,0 0-59-2,0 0 1 0,0 0 39 0,-95-92 30 3,-5 86-6-3,-24 6-14-1,-24 6-12 1,-25 45-21 2,-11 10-23-1,-10 18-6-3,3 14-12 4,7 16-1-2,14 15-2 4,21 20 4-8,33 12 22 6,39 7-5 1,47 12 16 1,30 7-2-6,63 6 8 0,85 7-35 4,55-2-2 0,55-6-12-4,44-24 5 2,19-43-1 1,17-41-6-3,-4-59-5 4,-21-27 1-1,-21-94 1 7,-39-67 2-13,-52-64 0 5,-52-42 1-2,-67-15-2 5,-68-4-3 2,-28 26-33-12,-104 30-15 8,-63 39 0 2,-47 40 3-2,-34 40-40-1,-8 29-25-2,7 29-49 6,177 60-9-7,14 14-265 4</inkml:trace>
    </iact:actionData>
  </iact:action>
  <iact:action type="add" startTime="22310">
    <iact:property name="dataType" value="strokeEraser"/>
    <iact:actionData xml:id="d21">
      <inkml:trace xmlns:inkml="http://www.w3.org/2003/InkML" xml:id="stk16" contextRef="#ctx0" brushRef="#br1">15749 20246 799 0,'0'0'213'8,"0"0"-106"-2,0 0-14 2,0 0-80-1,0 0-13 1,0 0-158-1,0 0-545 1</inkml:trace>
    </iact:actionData>
  </iact:action>
  <iact:action type="add" startTime="22641">
    <iact:property name="dataType" value="strokeEraser"/>
    <iact:actionData xml:id="d22">
      <inkml:trace xmlns:inkml="http://www.w3.org/2003/InkML" xml:id="stk17" contextRef="#ctx0" brushRef="#br1">15343 19849 756 0,'0'0'162'6,"0"0"-106"2,0 0 27 1,0 0-60-3,0 0-23 1,0 0-7 2,57 68-124-2,-57-68-316-1</inkml:trace>
    </iact:actionData>
  </iact:action>
  <iact:action type="remove" startTime="22940">
    <iact:property name="style" value="instant"/>
    <iact:actionData xml:id="d23" ref="#d20"/>
  </iact:action>
  <iact:action type="add" startTime="22942">
    <iact:property name="dataType" value="strokeEraser"/>
    <iact:actionData xml:id="d24">
      <inkml:trace xmlns:inkml="http://www.w3.org/2003/InkML" xml:id="stk18" contextRef="#ctx0" brushRef="#br1">15252 19473 781 0,'0'0'183'6,"0"0"-29"2,0 0-53 0,0 0-80-2,0 0-13 2,0 0-8 0,67 30-22 0,-66-30-65-1,2 0-120 0,-3-3-275 2</inkml:trace>
    </iact:actionData>
  </iact:action>
  <iact:action type="remove" startTime="23354">
    <iact:property name="style" value="instant"/>
    <iact:actionData xml:id="d25" ref="#d19"/>
  </iact:action>
  <iact:action type="add" startTime="23356">
    <iact:property name="dataType" value="strokeEraser"/>
    <iact:actionData xml:id="d26">
      <inkml:trace xmlns:inkml="http://www.w3.org/2003/InkML" xml:id="stk19" contextRef="#ctx0" brushRef="#br1">15745 17961 599 0,'0'0'129'5,"0"0"-75"3,0 0 55-1,0 0-60 1,0 0-27-2,0 0 5 3,20-7-14-2,-20 7-13 1,0 0-28-2,0 0-101 2,0 0-201 0</inkml:trace>
    </iact:actionData>
  </iact:action>
  <iact:action type="remove" startTime="24102">
    <iact:property name="style" value="instant"/>
    <iact:actionData xml:id="d27" ref="#d18"/>
  </iact:action>
  <iact:action type="add" startTime="24072">
    <iact:property name="dataType" value="strokeEraser"/>
    <iact:actionData xml:id="d28">
      <inkml:trace xmlns:inkml="http://www.w3.org/2003/InkML" xml:id="stk20" contextRef="#ctx0" brushRef="#br1">15481 14881 518 0,'0'0'85'3,"0"0"-50"3,0 0 8 1,0 0-43 1,0 159-9 2,-4-153-60-6,4-1-143 4</inkml:trace>
    </iact:actionData>
  </iact:action>
  <iact:action type="add" startTime="24285">
    <iact:property name="dataType" value="strokeEraser"/>
    <iact:actionData xml:id="d29">
      <inkml:trace xmlns:inkml="http://www.w3.org/2003/InkML" xml:id="stk21" contextRef="#ctx0" brushRef="#br1">15487 15218 692 0,'0'0'191'3,"0"0"-89"6,0 0-7-1,0 0-81 0,0 0-14-2,0 0-61 2,0 9-206 2,0-12-376-3</inkml:trace>
    </iact:actionData>
  </iact:action>
  <iact:action type="remove" startTime="24711">
    <iact:property name="style" value="instant"/>
    <iact:actionData xml:id="d30" ref="#d17"/>
  </iact:action>
  <iact:action type="add" startTime="24712">
    <iact:property name="dataType" value="strokeEraser"/>
    <iact:actionData xml:id="d31">
      <inkml:trace xmlns:inkml="http://www.w3.org/2003/InkML" xml:id="stk22" contextRef="#ctx0" brushRef="#br1">15195 12233 46 0,'0'0'593'5,"0"0"-562"4,0 0-4-1,0 0 25-2,0 0-25 2,0 0-14 0,0 0-13 0,0 14-23-2,0-5-158 2</inkml:trace>
    </iact:actionData>
  </iact:action>
  <iact:action type="add" startTime="26981">
    <iact:property name="dataType"/>
    <iact:actionData xml:id="d32">
      <inkml:trace xmlns:inkml="http://www.w3.org/2003/InkML" xml:id="stk23" contextRef="#ctx0" brushRef="#br0">3388 8027 485 0,'0'0'381'4,"0"0"-272"4,0 0 22-1,0 0-23 1,0 0-32-1,0 0-32 1,20 49 11-2,-20-14-15 3,0 0-16-2,0 4 7 1,0 2-9-2,0-6 3 3,0-5-7-1,0 0 2 0,0-8-5-3,0-8 1 4,3-3-4-2,4-2 9 1,2-6-11-2,1 0 12 3,5 3-12-2,5-6 11 1,0 1-16-2,9 6 8 2,-1-4 4 0,8-1 2 0,3 1 2-2,6-3-8 2,2 0 6 3,6 0-2-4,4 0 2-1,-1 0-7 3,-5 0 3-2,3 0 8 2,-1-3-6-4,1-2 4 8,2 2-2-7,1-1-1 6,2 3-8-10,2-5 4 2,3 0-6 4,4 1 0 0,2-1-3-1,-4 3-2 0,4 0 0 1,-3 3 3 0,-6 0 4-1,2-3-4 1,-2 1 4 3,3-5-10 1,-3 5 0-10,7-4 0 4,-7 1 0 0,0 2 0 3,1-3 0-5,-1 3 0 5,0-2 0-1,0 3 0 1,-2-1 0-3,-2-1 0 6,-7 4 0-3,0-1 0-3,-5 1 0-5,-2 0 0 9,-4 0 0 0,2 0 0-4,-1 0 0 0,1 0 0 2,1 0 0 0,-4 0 0-2,-5 0 0 2,3 0 0 2,-8 0 0-4,-5 0 0 3,10 0 0-5,-9 0 0 6,3 0 0-3,-7 0 0 2,-4 0 0-4,-5 0 0 2,-6 0 0 2,4 0 0-2,-5 0 0 0,1 0 0 1,5 0 0 0,0-4 0 0,6-5 0-2,-9-4 0 2,3 2 0 1,1-6 0-2,-7-7 0-2,5-3 0 5,-4-4 0-3,-3 0 0 2,-2 14 0-5,0 6 0 5,0 9-42-2,0 2-22 1,0 0-51-1,0 0-61 1,0 0-39-1,-5 18-49 1</inkml:trace>
    </iact:actionData>
  </iact:action>
  <iact:action type="add" startTime="28601">
    <iact:property name="dataType"/>
    <iact:actionData xml:id="d33">
      <inkml:trace xmlns:inkml="http://www.w3.org/2003/InkML" xml:id="stk24" contextRef="#ctx0" brushRef="#br0">11007 8329 551 0,'0'0'222'7,"0"0"-60"1,0 0 0-3,0 0-61 3,0 0-15 0,0 0-9 0,36 147-17-1,-27-125-19 0,4-2-9 2,0-5-9-4,0-6 8 4,4 1-13-2,9-5 9 1,2 1-11 0,9-4-4-2,0-2 3 2,11 0 13 0,4 0 2 1,1 0 0-4,7 0 1 9,1-6-2-12,0-1-4 5,5 1-1 2,-5-4-5-1,6 7 1 0,-1-7-4 0,-2 5-1-2,3-4-6 1,5 3 0 3,-3-2-3-3,3 2 0-1,2 1-1 2,-3-1 3 0,6 4 1 0,-2-3 5-2,3-2-11 1,-2 5 10 1,4-6-9 2,-8 1 5-6,2 5-8 4,-3-2 3 1,1 2 1-2,5 2-1-1,-3 0 0 2,0 0 2 0,6 0 1 1,-9 0-6-2,-2 0 3 0,-3 0-3 3,-4 0 4-4,-5 6-3 0,3 3 0 2,1-5 1 1,2 5-3-1,-5 0 0-3,1-4 0 3,2 0 0 0,-2-2 0 0,-2 3 0-2,1-3 0 4,-3 0 0-4,-7-1 0 2,0-2 0-2,-8 0 0 2,1 0 0 0,-5 0 0 0,3 0 0-1,-1 3 0 0,-3 0 0 2,-6-3 0-2,0 0 0-1,-2 2 0 2,9-2 0 1,-8 0 0-4,4 0 0 2,-12 0 0 2,0 0 0-1,-8 0 0 0,-6 0 0-3,1 0 0 3,-4 0 0 0,0 0 0 0,-3 0 0-2,0 0 0 2,0 0 0 0,0 0 0-2,1 0 0 3,-1 0 0-2,0 0 0 3,0 0 0-6,0 0 0 3,9 0 0 2,3-25-5 0,4-22 4-1,2-15-28-2,-5-6 16 2,-1 3-4 0,-6 13-17 0,-6 13-22-2,0 15-60 1,0 14-80 1,-6 10-92 0,-8 0-184-2</inkml:trace>
    </iact:actionData>
  </iact:action>
  <iact:action type="add" startTime="30982">
    <iact:property name="dataType"/>
    <iact:actionData xml:id="d34">
      <inkml:trace xmlns:inkml="http://www.w3.org/2003/InkML" xml:id="stk25" contextRef="#ctx0" brushRef="#br0">24109 8299 115 0,'0'0'70'5,"0"0"71"1,0 0-12 5,0 0-13-5,0 0 1 3,0 0-12-5,0 0-18 5,0-8 12-1,0 8 1 0,0 0-7 0,0 0-12-2,0 0 1 3,0 0-7-2,4 0-11-1,17 0-14 1,9 0-25 2,14 0-6-1,9 0 5-3,11 0-5 3,13 0-1 3,7 0-6-4,16 0-5-2,6-9 6 4,5-6-9-1,-6 4-4 3,-8 2 4-6,-7 9 1 1,1 0 13 2,2 0-5 1,7 0-9-2,0 9-3-1,-3 2 0 2,-13-7 4-1,-4-4-4-2,-12 0 0 4,-12 0 1-1,-6 0-3 0,-7 0 2-2,-8 0-1 2,-9 0 4 0,-7 0-4 0,-15 0 7-1,-4 0 4 1,0 0-4-1,0 2-2 2,0 1-2-4,0 3-3 3,-23-1-1 0,-13 7 0 1,-9-7-1-3,-9 0 0 2,-5 4 0 1,-9-4 2-2,-12-2-28 0,-4-3-62 0,-6 0-89 1,54 0-150 0,5-5-708 1</inkml:trace>
    </iact:actionData>
  </iact:action>
  <iact:action type="add" startTime="32152">
    <iact:property name="dataType"/>
    <iact:actionData xml:id="d35">
      <inkml:trace xmlns:inkml="http://www.w3.org/2003/InkML" xml:id="stk26" contextRef="#ctx0" brushRef="#br0">21036 7482 183 0,'0'0'110'5,"0"0"-6"1,0 0-43 3,0 0-1-2,0 0 21 1,0 0 12-2,0 0 5 4,6-52-30-4,-6 52-9 3,0 0 7-3,0 0 5 1,0 0-8 1,0 0-11 1,0 0-14-4,0 0-6 3,0 5-10 2,0 29 9-3,0 11-26-1,0 7 4 1,0 5 10 1,-2 4 2 0,-6 1 3 3,0-1-6-7,1-4-7 5,4-2-3 0,-3-13-2-5,2-8-2 6,1-9-2-3,2-11-1 2,1-6 0-5,0-2-1 4,0-6 0 0,0 0 0 0,0 0-3-2,-5 0-6 2,-2-8 8 1,0-18 1-2,-9-2 5-2,-4 3-2 4,4-1-3-1,-2 4 0 0,-2-3 0-2,6 6 0 2,-2 5 0 0,7 6 0 0,2 3-2-2,7 5 4 5,0 0 0-6,0 0 1 4,0 0 1-2,0 0 3-1,0 0 11 1,0 18-6 2,7 10-7-2,12-5 9 0,-2 1 2 2,6-1 5-1,-2-3-7-2,-1-1 7 1,-1-2-4 1,-2-8-1 0,3-5-5-3,-1 1-4 5,3-5-4-2,-2 0-1-1,4-12-2-1,-4-16 0 3,0 6-1-2,-8 2-3 0,-5 11-11 0,-7 3-51 1,0 6-93 0,0 0-78 0,0 0-421-2</inkml:trace>
    </iact:actionData>
  </iact:action>
  <iact:action type="add" startTime="33014">
    <iact:property name="dataType"/>
    <iact:actionData xml:id="d36">
      <inkml:trace xmlns:inkml="http://www.w3.org/2003/InkML" xml:id="stk27" contextRef="#ctx0" brushRef="#br0">20759 8065 359 0,'0'0'172'6,"0"0"26"2,0 0-32-2,0 0-51 2,0 0-12 0,0 0-12 1,0 0-45-4,52 43 1 3,-46-22 6-1,-3 3-10 1,1 3-8-1,-1 2-11 1,0-1-2-1,-3 0-7 1,0-2 1-2,2-1-1 2,-2-6-5 0,3-6 2 0,2-1-2-1,-2-6-2 0,-3-4-4 2,0 2 3-2,2-4 0-1,-2 0-2 2,3 0-4 1,8 0 8-2,1 0 6 0,12 0-9 0,5-6-6 2,-1-17 1-1,4-7-2-3,-5-5 2 4,-2-1-4-2,4-3 2 1,-6 2-1-2,0 4-14 5,-5 11-43-5,2 0-69 2,-20 22-84-2,0 0-358 2</inkml:trace>
    </iact:actionData>
  </iact:action>
  <iact:action type="add" startTime="36421">
    <iact:property name="dataType"/>
    <iact:actionData xml:id="d37">
      <inkml:trace xmlns:inkml="http://www.w3.org/2003/InkML" xml:id="stk28" contextRef="#ctx0" brushRef="#br0">3916 10654 17 0,'0'0'516'2,"0"0"-425"6,0 0 85 1,0 0-40-1,0 0-52 0,0 0 3-3,0 0-1 5,26-12-4-4,-22 12-2 0,0 3 3 2,2 19-48 0,4 6-7 0,-2 1 9-2,0-2-6 3,0 3 0-2,-1-10-3 3,-1 4-11-5,4-7-2 2,0-5 9 1,0-4-8 1,7-3-2-4,-1 1-2 3,9-4-8 1,1 2 1-2,7-1 2 0,8-3 2 0,-2 0 3 2,12 0 8 1,3 0-2-6,5 0-1 5,2 0-4-1,8 0 1-2,0-7 3 2,-1 5 8 0,4-4-12 0,5 1-8 1,0-1 3-4,5 0-5 4,2 1 10-2,1-2-13-1,-4 2 11 2,3 2-5-1,-4 3-2 1,1 0 6 0,-2 0-6-1,-5 0-2 1,-1 0 3 2,-4 0-2-4,-8 0 0 0,3 0 0 2,-3 0 1 0,0 0-1 0,1 0 1-3,2 0 1 4,-2 0-3-2,-4 0 1-1,2 0-1 2,-8 0 0 0,0 0 8 0,-8 0-8 0,-8 0 4-2,0 3 4 2,-7-1-5 0,3 5-3 0,0-7-1-1,-3 0-2 0,-6 0 2 1,0 0 2 0,-7 0-3-3,-4 0 0 3,-7 0 3 1,3 0-3-2,-8 0 0-1,0 0 0 2,0 0 0 0,0 0 0 2,0 0 0-6,0 0 0 4,0 0 0 0,4 0-28 0,-1-29-40-1,7-8-13 1,0 5-129 0,-5 20-43-1,-4 12-180 2</inkml:trace>
    </iact:actionData>
  </iact:action>
  <iact:action type="add" startTime="38039">
    <iact:property name="dataType"/>
    <iact:actionData xml:id="d38">
      <inkml:trace xmlns:inkml="http://www.w3.org/2003/InkML" xml:id="stk29" contextRef="#ctx0" brushRef="#br0">11437 11116 44 0,'0'0'416'5,"0"0"-297"2,0 0 85 2,0 0-56-4,0 0-41 3,0 0 5 0,0 0-55 1,0 44 9-2,6-31-22 1,0 2 13-2,1-2-11 3,0 4-16-1,2-3 2-3,3-2-6 3,1 1-9 0,3-4-3-2,4-1-3 2,7-5-5 1,13-3 6-2,-3 0 5 3,7 0 7-5,-1 0 8 2,4 0 7 3,6 0-15-5,-2 0 13 4,6-5-7-2,2-1-4 1,2 1 0 1,3 1-7-1,-4-1-4-2,4-1 2 1,-1 4 0 1,-3-7-4-2,7 4 1 3,0 0-3-1,1 1 6 0,7-2-12-2,4 3 3 2,5-4-1-1,-5 0-1 2,-2 4 0-4,-1 1-3 3,-8 2 7 0,1 0-4-2,-1 0 0 2,-4 0-2 0,6 0-1 1,-2 0 1-3,4 5-3 1,8 5 1 1,1-3 2-1,3 3 1-1,-4-3-4 2,0-1 2 1,1-2-1-2,-4-2 2 1,5-2-2 0,0 0 1 0,-6 2 3 0,9 1-6-2,-6 3 0 1,2-4 0 2,-4 3 0-3,-10 2 0 1,-6-4 0 1,-2-1 0 0,-11-2 0-1,-2 0 0 1,-4 0 0 0,-1 0 0-2,0 0 0 2,-1 0 0 1,1 0 0-4,-2 0 0 4,2 0 0-2,-1-2 0 2,1-1 0-3,1 0 0 3,-9-2 0-3,2-4 0 4,-6 3 0-6,-4 2 0 4,-10-3 0 0,1-1 0 0,-4-1 0-1,1 1 0 1,3-7 0 0,-9 5 0 0,3-2 0-2,1 3 0 1,-9-1 0 1,0-5 0-1,1-4 0 0,3-7-3 2,-4-4-5-1,-2-4-31-2,0-5-17 2,0-1-45 0,0-2-104-1,0 28-86 3,2 9-169-5</inkml:trace>
    </iact:actionData>
  </iact:action>
  <iact:action type="add" startTime="40648">
    <iact:property name="dataType"/>
    <iact:actionData xml:id="d39">
      <inkml:trace xmlns:inkml="http://www.w3.org/2003/InkML" xml:id="stk30" contextRef="#ctx0" brushRef="#br0">21027 10137 1 0,'0'0'465'5,"0"0"-341"4,0 0 77-1,0 0-70-2,0 0-22 2,0 0-6 0,0 0-14 0,2 30-11-1,-2-4 2 0,0 9-53 3,0 9 10-5,0 3-8 2,0 3-3 1,0 6-5-1,0-2 3 1,0-7-10-2,0 0 2 2,0-15-1 0,0 0-4 1,0-4-3-4,0-4-4 7,0-3-2-6,0-7-2 1,0-6 2-1,0-3-2 2,0-5 2 0,0 0-2 0,0 0 0 0,0 0-1-2,0 0-2 4,0 0 3-4,0 0-3 0,0 0 1 2,0 0-2 0,-2 0 3-1,-3 0-2 0,-6 0 1 1,-5 0 0 1,5-5 0-2,-8-23 0-1,-3-9-2 2,3-10 0 0,-1-4-4 0,7 3-5-2,3 9 4 2,1 12 8 0,8 12-3 0,1 6 1 0,0 3 3-2,0 6 0 3,0 0 3-2,0 0 2 0,0 0 9 0,0 0 23 1,1 23-12 0,22 8-22-2,-1-1 9 3,1 4-1-2,-5 1-4 2,5-2-3-4,-4 1 2 3,-2-7-2 0,-2-6-3 0,2-10 10-2,-8-3-1 2,1-4 2 0,-3-1-5 0,6-3-3-1,5 0 2 1,0 0-6 0,7 0 0-1,3-26-2-1,-4-13 1 2,1-10 0 0,1 5 0 0,-9 0-4-1,-1 3-19 0,-8 16-42 1,-6 14-56 1,-2 11-68-3,0 0-48 0,-2 0-242 3</inkml:trace>
    </iact:actionData>
  </iact:action>
  <iact:action type="add" startTime="41639">
    <iact:property name="dataType"/>
    <iact:actionData xml:id="d40">
      <inkml:trace xmlns:inkml="http://www.w3.org/2003/InkML" xml:id="stk31" contextRef="#ctx0" brushRef="#br0">20727 11296 229 0,'0'0'114'6,"0"0"-4"0,0 0-19 2,0 0 14-2,0 0 34 4,0 0-30-4,-33 79-7 3,33-76-36-4,0-3-1 3,0 0-9 1,0 0-24-2,0 0-22-1,17-11-5 2,12-30 5 0,5-3-5 0,-4-3 4 0,1-3 4-2,-2 2-4 5,-9 5-1-5,-3 4-5-1,-4 11 3 3,0 9-4 2,-11 4 5-4,1 10-6 1,-3 2 1 1,0 3-1 0,0 0-1 1,0 0 1-4,0 0 0 3,0 0 3 0,0 0 2 0,0 0 14-2,0 0 10 2,0 0 10 0,0 23 19 0,-15 7-33 0,2 7-16-2,9-12-5 6,4-9 3-8,0-4 4 2,0-7 0 2,0 1-6 0,1 3 3 0,25-3-9-2,2-4 3 2,2 2-3 0,2-4 3 1,0 0-1-3,3 0-2 3,-2-4 0-2,8-24 0 1,2-8 0-2,-5-1 2 2,-8 3-2 1,-6 13 0-1,-11 6 1-2,-9 10-1 1,-4 5 0 0,0 0 0 1,0 0 0-2,0 0 2 2,0 0 2 0,0 16 5 0,-17 18-2-2,1 5-7 2,1-5 0 0,6-6-1 1,5-9 0-5,4-5 1 4,0-2-30 1,0-3-18-1,0-9-51-2,20 0-68 2,1 0-127 0,-2-12-270 0</inkml:trace>
    </iact:actionData>
  </iact:action>
  <iact:action type="add" startTime="46522">
    <iact:property name="dataType"/>
    <iact:actionData xml:id="d41">
      <inkml:trace xmlns:inkml="http://www.w3.org/2003/InkML" xml:id="stk32" contextRef="#ctx0" brushRef="#br0">3652 13655 367 0,'0'0'212'4,"0"0"-121"3,0 0 40 1,0 0-9-1,0 0-44 0,0 0-11 1,0 0-8 0,0 0-5 0,20-9-1-2,-20 9-9 3,3 0-12-2,-2 0 16 2,4 3-25-4,2 8-5 5,-3 6 1-4,8-4 9 3,-8 4-10-4,4 4-6 3,-3-2 10 0,3 1-9 0,-5-6-1-1,-3 0-8 1,1-6 8 1,2-2-3-3,3-3-6 0,-3 1 6 2,-3-4 5 0,1 0-3 0,-1 0 3-2,3 0-1 2,1 0-3 0,-1 0 6 0,6 0 4-2,8 0 4 4,1 0-17-4,12 0-4 4,-1 0 0-6,4 0-2 4,5 0 6 0,1 0-1 2,5 0 4-4,6 0-2 2,0 0 5 1,3 0-6-4,0 0 5 5,3 0-2-4,1-4 2 2,2-2-2 0,0 3 6-2,2 1 0 2,3 2-3 0,-6 0-4 0,-1 0-1-2,2 0 0 4,-2 0-8-4,-5 0 7 3,0-3-5-4,-4-3 2 3,4 3-1 0,-4-2 0 0,5 2 0-2,4 1-1 2,0 2 10-1,-2-3-8-1,1 3 6 4,4 0-5-3,-4 0-4 1,1 0 4 0,-4 0-3-2,1 0 1 2,-6 0-2 0,1 0 2 0,-1 0 1-2,4 0 1 4,0 0-3-4,0 0 2 2,9 0-2-3,-9 0-1 3,1 0 1 0,2 0-1-1,-7 5 1 1,4-2 0 0,-7-1 1 0,4 1-3-1,-8 0 0-1,2-3 2 2,-2 3-4 0,-5-3 2 0,3 0 0-2,-7 0-1 2,4 0 1 1,-5 0 1-1,-2 0 0-2,-5 0 1 2,-6 0 0-1,0 0-2-1,0 0 0 2,-8 0 1 0,0 0-1 0,5 0-1 0,-7 0 1-2,1-3 0 2,3-5 0 1,-1 3-1-4,1-3 0 3,-3 1 0 0,2-3-2-1,2-5-26 0,0 0-8 1,0-7-35 0,0 3-67 0,-4-4-31 0,-9 21-87-2,0 2-151 3</inkml:trace>
    </iact:actionData>
  </iact:action>
  <iact:action type="add" startTime="48313">
    <iact:property name="dataType"/>
    <iact:actionData xml:id="d42">
      <inkml:trace xmlns:inkml="http://www.w3.org/2003/InkML" xml:id="stk33" contextRef="#ctx0" brushRef="#br0">11653 13675 590 0,'0'0'171'6,"0"0"5"0,0 0-69 2,0 0-24 1,0 0-12-4,0 0-19 3,0 0 2 0,41 106-11 0,-34-101-3-2,3 7-9 2,3-4-10 0,0 4-1 0,0-1 1 0,-5 0-5-2,2-5-7 3,0 0-4-2,3-5 1-1,6 3 2 2,5-4-2 0,7 0 1 0,7 0 1-2,9 0 14 2,1 0 6 0,6 0 8 3,-1 0-8-7,-2 0 2 5,1-4-8-1,-1-1 0 0,6-3-4-2,-1 3-1 2,5-1-4 0,7 0-1 0,9 1 1 0,3 3-3-2,8-2 1 3,-2-2-1-2,-2 6 4-1,-5 0-2 2,1 0 5 0,-3 0-7 0,-2 0-6-2,2 0 3 2,3 0 0-1,-6 3-2 3,8 4-2-5,-3-3-3 3,0 2 3 0,3 1 2 0,-3-5-4-2,-3 1 1 3,-5-1 0-2,-2 4 0 1,-1-4 3-1,5 3-4 0,-5 2 7 2,-4 1-6-3,1 1-1 1,-5-1 3 1,5-2-4-1,-10-3 0 2,1 0 1-4,1-3-2 4,-1 0 2-1,1 0-6 0,2 0 10-4,-4 0-4 5,-4 0 0-1,0 0 1-1,3 0 3 0,-2-6-4 1,-1 0 2 0,-2 3-2-1,-4-2-1 1,-3-2 2-2,-5 2 1 4,-13-3-3-3,-1 3 0-1,-10-1 0 2,-4 0 1-1,-2 4 0 1,-6-3 0-2,2 1-2 3,2 1 4-1,-3 0-2 1,-2 3 1-3,0 0-3 0,3 0 1 2,-1-7-2 1,6-11-1-2,4-8-1 0,4-5 1 1,0 1 3 0,-3 4-4 0,1 4-19-2,0 5-19 3,-7 0-49-2,-1 4-78 0,-6 13-63 0,0 0-154 1</inkml:trace>
    </iact:actionData>
  </iact:action>
  <iact:action type="add" startTime="52183">
    <iact:property name="dataType"/>
    <iact:actionData xml:id="d43">
      <inkml:trace xmlns:inkml="http://www.w3.org/2003/InkML" xml:id="stk34" contextRef="#ctx0" brushRef="#br0">2491 16229 236 0,'0'0'377'5,"0"0"-217"2,0 0 15 1,0 0-48 0,0 0-26-2,0 0-28 3,0 0-9-2,24 69-2 3,-19-42-18-6,-2-2-4 4,-2 0 4 0,2 0-16 0,1 1-2-1,-1-1 4 0,3-3 5 1,1-7-19 0,-4-5 4-2,-1-3-4 2,3-7 3 0,3 3-2 0,5 2-4-2,1 0-7 2,14-2-6 0,-4 3 5 0,7-1-2-2,2-2 3 5,11 0-1-5,5-3 14 8,-1 0-7-14,5 0 3 8,-2 6-3 0,6-6 2 0,-1 0-3-1,4 0-3 1,0 0 5 1,4 0 3-2,0 0 1-1,10 0 0 2,1 0 1 0,-2 0-8 0,-1 0-1-2,-4 0 3 2,-2 0-4 0,-5 0 4 0,-2 0 0-2,2 0-2 4,-2 0-6-4,-1 0 10 2,5 0-6-3,2 0 1 3,4 0-4 1,4 0 6-1,-4 0-8-2,2 0-3 2,-5 5 0 0,-3-2 0 0,-2 2 0-1,-4 0 0 1,2 7 0-1,-2-7 0 1,4 3 0-2,3-3 0 2,5-3 0 0,2-2 0 0,6 0 0-2,6 0 0 3,-2 6 0-2,-4-6 0 4,4 0 0-8,-6 0 0 5,-4 0 0 0,3 0 0-1,-7 0 0-1,7 6 0 3,-2-6 0-1,2 0 0 0,-3 0 0-3,-1 0 0 4,-1 0 0-3,-4 0 0 3,-2 0 0-4,-2 0 0 4,2 0 0-1,-5 0 0-1,2 0 0 0,4 0 0 3,-5 0 0-3,-2-6 0 3,-1-2 0-6,-11-1 0 5,1 0 0-2,-6 5 0 1,0-9 0-2,1 5 0 2,2 3 0 0,5-9 0-1,-1 2 0-1,-1 2 0 2,2 0 0 0,-9 5 0 0,6 0 0-2,-6 5 0 2,2-8 0 0,-2 1 0 0,-2 2 0-2,0-7 0 3,2-1 0-2,1 1 0 1,1-2 0-2,-5 8 0 2,-1-5 0 0,-2 3 0-1,-4 2 0 0,-1 3 0 0,-2 1 0 2,-4-4 0-1,-6 3 0-2,-3 0 0 2,-6 1 0-1,0-3 0 2,-3 1 0-3,-2 4 0 1,-2 0 0 1,3-3 0 1,-3 3 0-2,0 0 0 1,0 0 0-2,0 0 0 4,0 0 0-6,0-5 0 4,13-15 0 1,7-12 0-1,8-5 0-2,-5-4-5 2,-3 8-40 0,-1-2-52 0,-10 9-44-3,-5 0-72 4,-4 20-85-2,0 3-239 2</inkml:trace>
    </iact:actionData>
  </iact:action>
  <iact:action type="add" startTime="54133">
    <iact:property name="dataType"/>
    <iact:actionData xml:id="d44">
      <inkml:trace xmlns:inkml="http://www.w3.org/2003/InkML" xml:id="stk35" contextRef="#ctx0" brushRef="#br0">12645 16463 781 0,'0'0'144'5,"0"0"-8"2,0 0-49 1,0 0-21 0,0 0-14-2,0 0 4 4,49 143-11-4,-45-118-6 3,6-5-4-4,3 0-5 3,-2-1-12 0,-4-2 5 1,3-6-2-3,-1 0-1 1,4 2-6 2,1-6-2-2,-1 1 3-1,3 4-7 2,5-9-1 0,-1-1 2 0,4-2 1-2,13 0 3 2,-4 0 6 0,5 0 4 0,7 0 4 0,-2 0 0 0,2 0-2-1,3 0 4 3,1 0-6-5,-2 0-2 3,5 0 4 0,-3 0-9-3,0 0-3 5,8 0-2-3,1 0 1 2,7 0 4-2,3 0-2-1,8 0-8 2,-5 0 11 0,0 0-9 0,-8 0 1-2,-6 0 4 2,-9 0-5 0,7 0 1-1,-1 0-2 0,-7 0 1 4,7 0-2-7,-8 0 0 4,8 0-4-2,5 0 1 2,2 0 0 0,2 0-3-2,2 0 0 3,-1 0 0-1,-8 0 0 1,1 0 0-2,-4 0 0-1,-6-2 0 2,3-7 0 0,-3 3 0-2,1 1 0 2,1-1 0 0,2 2 0 0,2-1 0 1,1 1 0-4,11-4 0 5,0 3 0-4,4 0 0 4,-7-3 0-6,-1-1 0 4,-5 6 0 0,1-2 0 0,-1 5 0-1,-2 0 0 0,0 0 0 3,-4 0 0-6,-3 0 0 4,-7 0 0 0,7 0 0 0,-7 0 0 0,4 0 0-2,-1 0 0 2,-1 0 0 0,-1 0 0 0,-3 0 0-2,-8 3 0 4,-1-3 0-4,-9 5 0 3,1-2 0-4,-4 3 0 2,-2-1 0 2,-1-2 0-1,-1 2 0 22,2-1 0-29,-1 1 0-1,1-1 0 0,-1 0 0 4,6 1 0 4,-5-5 0 1,1 4 0-3,0-4 0 1,0 0 0 1,-5 0 0 0,2 0 0-1,3 0 0 0,2 0 0 1,2 0 0 0,-3-9 0-1,-1-13 0 0,0 2 0 1,-1 0 0-1,-2 1 0 1,0 2 0-1,0 4 0 0,-6-7-7 2,6 3-30-1,3 2-8-3,0-2-48 4,3-2-68-1,1-6-50-1,-11 20-118-1,5-5-386 3</inkml:trace>
    </iact:actionData>
  </iact:action>
  <iact:action type="add" startTime="56961">
    <iact:property name="dataType"/>
    <iact:actionData xml:id="d45">
      <inkml:trace xmlns:inkml="http://www.w3.org/2003/InkML" xml:id="stk36" contextRef="#ctx0" brushRef="#br0">27379 16656 33 0,'0'0'69'6,"0"0"12"2,0 0-10 0,0 0-11-2,0 0-41 3,0 0-13-2,0 0-6 1,-9 0 0-2,2 0-26 5,4 0-67-6,3 0-36 5</inkml:trace>
    </iact:actionData>
  </iact:action>
  <iact:action type="add" startTime="57129">
    <iact:property name="dataType"/>
    <iact:actionData xml:id="d46">
      <inkml:trace xmlns:inkml="http://www.w3.org/2003/InkML" xml:id="stk37" contextRef="#ctx0" brushRef="#br0">27379 16656 48 0,'-32'-107'115'5,"28"107"-9"2,1 0-11-1,3 0-44 3,-6 0 1-1,6 0 12-2,-1 0 22 3,1 0 37-2,0 0-6 4,0 0-15-8,0 0-12 5,0 0-15 0,0 0-11 0,0 0-21-2,0 0-6 2,-3 0-5 0,3 0 14 0,0 0-2-1,0 12-32 0,0 4-5 2,0-1 5-2,0-7 0-1,0 3-1 3,0-3-2-3,0-1-1 3,0-2 1-3,0 0 2 4,0 2 5-3,0-6 1 1,0-1-2-3,0 4 6 3,13-4-7 0,4 0-4 1,7 0-4-3,-4 0 4 1,7 0 3 2,5 0 5-2,0 0-4 0,0 0-4 0,-2 0 5 1,4 0-5 0,2-4-1-2,2 4-2 2,-2 0 4 0,5 0-1 0,-1 0-1-1,2 0-5 2,-4 0 2-2,2 0-2 3,-5 0-3-4,10 0 4 0,3 0-1 2,-5 0-3 0,4 0 0-2,-4 12 0 2,-1-7 2 0,0 1-2 0,0 8-1 0,3-7 0-2,-1 0 0 3,5 5 0-2,-8-7 0-1,-5 1 0 1,-4 0 0 1,3 3 2 0,-2-5-2-2,-1 1 0 4,1-5 0-3,-2 4 0 2,-2 2 1-4,-2-6 0 2,2 3 1 1,-1 5-3 1,-1-8 2-3,10 6-2 1,-4-6 1 1,-3 0 0 0,4 0 0-2,-2 0 1 2,-5 0-1 0,4 0 1 0,-5 0-2-2,-2 0 2 2,-3 0-1 0,-6 0 0 0,1 0 0-2,-4 0 0 4,1 0 2-4,-6 0 0 4,2 0-1-6,-2 0-2 4,-2 0 1 0,3 0 0 0,-5 0 0-2,-3 0 0 3,0 0-1-1,0 0 0-1,2 0 0 0,3-6-1 0,8-24 1 1,-1-8 0 0,1-1 0-2,-1 9-1 2,-12 4-1 0,0 13-3 0,0 3-36-2,0 7-49 4,-13-10-70-4,-6 13-80 4,-4 0-308-5</inkml:trace>
    </iact:actionData>
  </iact:action>
  <iact:action type="add" startTime="58971">
    <iact:property name="dataType"/>
    <iact:actionData xml:id="d47">
      <inkml:trace xmlns:inkml="http://www.w3.org/2003/InkML" xml:id="stk38" contextRef="#ctx0" brushRef="#br0">25824 15681 473 0,'0'0'129'6,"0"0"64"3,0 0-69-1,0 0-20-3,0 0-23 3,0 0-20 1,0 0-4-2,4-7-6 0,-4 7-8 0,0 10-5 3,0 9-23-4,0 3-3 4,0 4 1-6,0 5 4 4,0 4-6 0,0 4 0-2,-1-4-4 2,-2 2 1 1,-4-6 1-2,1-3 3-1,3 1-6 3,-4-8 0 1,4-4 0-4,3-3-3 0,0-1 2 2,0 0-4 0,0-2 0 0,0-3 0-2,0 5-1 2,0-4 3 2,0-5-2-4,0 5 1 0,0-1-1 2,-2 1 0 0,2-1 0 0,-4 1 0-2,4-4-1 3,0-2 1-2,0-1 1 1,0-2 1-2,0 0 1 4,0 0-4-4,0 0 1 3,0 0 1-4,0 7-1 3,-4-2 0 0,4 3-2 0,0-8 2-2,0 5-1 2,0-2 0 1,-3 4 1-1,1 3-1-3,2 4 2 3,-3 3 1-1,0-5-1 2,-1-4 1-3,4-3-3 2,-3-5-1 0,3 5 1 0,0-5-1-2,0 0-1 3,0 0-1-2,0 0 3 1,0 0 0-2,0 0-1 2,0 0 1 0,0 0 0 0,0 0-1-2,0 0 0 2,-3 0-3 1,-7-5 0-3,-3-20 4 1,-3-8 0 1,2-3-1 0,1 2 1 0,0-1 0-2,5 5 0 2,-5 4 0 0,2 1 0 0,-1 0 0-2,5 5 0 3,-3 3 0-2,2 6-1 1,6 2 3-2,2 9-2 2,0 0 1 0,0 0 0 0,0 0-1-2,0 0 2 2,0 0 1 1,0 0 1-2,0 0 7-1,0 15 20 2,0 13-19 0,10 6-12 0,3-4 3-2,-2 1-2 2,-2-6 0 0,4-3 0 0,0-1 0-2,2-4 2 4,-5-7-1-4,6-6 5 3,0-4 0-4,8 0 2 4,5-4-9-2,2-21 2 1,-4-2-2-2,-4 5 0 3,-8 4 0-1,-2 8-2-1,-7 0 0-1,-3 8-5 2,1-3-31 0,-1-2-83 0,0-1-49-2,-3 6-82 3,1 2-334-2</inkml:trace>
    </iact:actionData>
  </iact:action>
  <iact:action type="add" startTime="60038">
    <iact:property name="dataType"/>
    <iact:actionData xml:id="d48">
      <inkml:trace xmlns:inkml="http://www.w3.org/2003/InkML" xml:id="stk39" contextRef="#ctx0" brushRef="#br0">26302 16192 390 0,'0'0'148'5,"0"0"2"1,0 0-28 2,0 0-47 0,0 0 20 0,0 0-35-1,-16 93 3 0,-7-70-11 4,3 1-10-6,-14 2-6 1,4 5-11 2,-3-3-5 0,-8 3-10 0,2 1-3-2,1-4-4 2,5-6 2 0,0-3-1 1,-1-6-1-4,4-1-2 4,5-7-1-2,3-5 0 1,5 0 0-2,0 0-1 3,-2 0-1-2,4 0 1 1,2-17 1-1,3-1 0 2,6-1 0-2,-5-1 0 1,9 3 1-2,0-8-1 3,0 5 2-2,0 1-2 1,0 2 4-3,0-4-3 4,0 4 0-1,0 3 2 0,13-3-3-2,4 9 3 2,-2-5-3 0,1 1 5 0,3 5-5-2,-5 7 5 2,5 0-2 0,1 0 11 0,1 0 10-1,2 0 8-1,4 0 3 4,2 21-10-3,5 2 2 0,3 4-7 1,-3-2-4 1,2 12-7-2,-3-5 16 0,5-2-3 0,-5 7-16 2,-2-6-2-1,-5-5-4-3,-6-7 0 5,-4-11-1-4,-7-5-18 3,2-3-36-5,-3 0-78 5,-8-3-101-2,0-17-220 1</inkml:trace>
    </iact:actionData>
  </iact:action>
  <iact:action type="add" startTime="68083">
    <iact:property name="dataType"/>
    <iact:actionData xml:id="d49">
      <inkml:trace xmlns:inkml="http://www.w3.org/2003/InkML" xml:id="stk40" contextRef="#ctx0" brushRef="#br2">33087 5901 446 0,'0'0'428'6,"0"0"-258"4,0 0-5-3,0 0-13-1,0 0-40 2,0 0-35-1,0 0 0 1,15-3-9-2,-15 3-12 2,0 0-2 0,-3 0-16 1,-29 0 12-2,-16 0 1-1,-1 0-13 3,-8 0 0-2,2 0-11 1,-1 0-27-2,-1 0 0 2,-4 0 0 4,-2 0 0-8,-4-5 0 3,5 0 0 3,1-3 0-3,1 4 0-1,5-5 0 2,-14 0 0 0,-8 5 0 0,-4-5 0-2,-3 0 0 2,4 4 0 0,3-3 0 0,-3 1 0-3,1 0 0 5,-3 0 0-3,-2 4 0 1,-3 2 0-2,6-3 0 2,6 4 0 0,1-2 0 0,7 2 0-2,-7-3 0 2,11 3 0 1,-4-3 0-2,9 3 0-1,-2 0 0 2,4 0 0 0,2 0 0 0,4 0 0-2,5 0 0 2,0 0 0 0,1 0 0 0,1 0 0-2,5 0 0 3,-1 0 0-3,3 0 0 2,-1 0 0-2,-8 0 0 1,-1 0 0 2,-8 0 0-1,-1 0 0-1,-4 0 0 0,-5 0 0 2,-7 0 0-2,-4 0 0 0,-5 0 0 1,-1 0 0 0,-3 3 0 0,0 2 0-2,-6 0 0 2,-7 2 0-1,2-2 0 1,-7 0 0-3,4 2 0 3,9-2 0 1,2-2 0-2,10-1 0 0,13 1 0 1,3 4 0 1,5-2 0-1,-1 3 0-1,6 0 0 0,1-1 0 3,6-5 0-4,5 1 0 0,10-3 0 2,10 0 0 0,9 4 0-1,4-4 0-2,2 8 0 3,1-3 0 0,-7 9 0 1,3 6 0-3,-5 2 0 1,3 6 0 3,3 1 0-3,1-5 0-1,-3-1 0 2,7-3 0 0,-2-1 0 0,-3 7 0 0,6 1 0-2,0 8 0 3,0 4 0-2,0 10 0 0,0 8 0 1,0 11 0 0,0 9 0 0,9-2 0-2,3 0 0 2,-4-1 0 0,4-7 0 0,-1-2 0-2,3 6 0 5,-6 3 0-6,-1 12 0 3,5 3 0-1,-8 9 0 0,1 1 0 0,-5 10 0 0,0 2 0 1,0-10 0-1,0-4 0 2,4-11 0-2,-1-5 0-1,1-12 0 2,4-7 0-1,2-10 0 2,-3-5 0-3,5-2 0 2,-4-1 0 0,1 4 0 1,1 10 0-4,0 6 0 2,-2 11 0 1,5 13 0 0,-6 2 0-1,0 7 0 0,2 2 0 2,-5-5 0-2,-1-13 0 1,1-8 0-1,-4-15 0 2,0-6 0-2,5-8 0-2,-5-5 0 4,0 1 0-1,3 4 0 0,-3 5 0-3,0 7 0 4,0 10 0-1,0 14 0 0,0 3 0-2,1 5 0 2,2-1 0 0,-3-11 0-1,4-4 0 0,-4-3 0 0,0-10 0 2,0-12 0-2,0-4 0 1,0-2 0-1,0-1 0 2,0-1 0-3,0 6 0 1,0 0 0 1,0 0 0-1,-4-9 0 2,0-7 0-3,4-12 0 3,-3-2 0-2,3-8 0 1,0 5 0-2,0 1 0 1,0 2 0 2,-5 7 0-2,5 3 0 0,-4 0 0 1,1-2 0 0,3-2 0-1,0-4 0 2,0-2 0-3,0-6 0 2,0-1 0 0,0-3 0-3,0-5 0 4,0 7 0-1,0-7 0 0,0 3 0-2,0 2 0 2,0-1 0 0,0 6 0 1,0 1 0-4,3 4 0 2,9 1 0 2,-4 4 0-1,1-2 0-2,1-1 0 1,-6-2 0 2,7 2 0-1,-4-2 0-1,-4-2 0-1,3 2 0 4,-4-6 0-3,3-2 0-2,-2 5 0 3,1-1 0 0,5 6 0 1,-5 0 0-4,3-2 0 5,2 0 0-4,-2-4 0 3,-2-1 0-4,3-2 0 3,0-3 0 0,5 7 0 0,10-4 0-1,9 4 0 1,8 4 0 0,13-2 0 0,6-3 0-1,11 4 0 0,-2-4 0 0,7-4 0 2,-3 3 0-3,5-3 0 1,-4 3 0 1,-2-5 0 1,-5-3 0-3,1 4 0 2,3-2 0 0,-4-1 0 0,3-3 0-2,-6 0 0 2,4 0 0 0,-3 0 0-1,-5 0 0-1,1 0 0 3,1 0 0-1,-1 0 0 0,0 0 0-1,-4 0 0 0,5 0 0 3,0-3 0-4,3-3 0 0,3-2 0 2,2 1 0 2,-8 1 0-3,-2 4 0-1,-2-1 0 25,-6 1 0-31,-1-1 0 0,-2 3 0 0,7-4 0 5,-7 4 0 4,4 0 0-2,-7 0 0-1,3 0 0 3,1 0 0-1,2 0 0 0,3 0 0-1,-2 0 0-1,-1 4 0 3,-6-1 0-1,-3 2 0-3,-2-3 0 4,-2 2 0-1,1 2 0 0,10-1 0-2,-1 3 0 2,4-1 0-1,1-2 0 2,-4-2 0-3,2 2 0 1,2-1 0 2,-1-3 0-1,4-1 0-3,9 0 0 3,-1 0 0 1,1 0 0-1,-1 0 0-1,-12 0 0 0,-2 0 0 2,-3 0 0-2,1 0 0-1,-2 0 0 2,3 0 0-1,2 0 0 2,6 4 0-3,-1 1 0 3,1 3 0-2,-5-2 0 1,2-3 0-2,-2 0 0 1,3-3 0 2,-2 0 0-1,-6 0 0-2,-7 0 0 2,-6 0 0 0,-8 0 0-1,7 0 0 1,-5 0 0-2,1 0 0 3,-5 0 0-1,-8-3 0-3,-8-3 0 3,-6 3 0 0,-2 3 0 0,0 0 0-2,0 0 0 2,0 0 0 0,0-3 0 1,0-2 0-4,0-5 0 3,0-10 0 1,0-12 0-2,-4-4 0 0,-2-14 0 1,2-7 0 0,0-5 0 0,4 3 0-1,0 6 0 0,0 2 0 0,0 1 0 2,0-1 0-3,0 3 0 2,8 1 0 0,-2-5 0 0,4 2 0-2,-3-2 0 3,4-2 0-2,-1 0 0 1,-3-5 0-2,6-3 0 1,-1-7 0 2,-4-2 0-2,-2 1 0 0,-6-4 0 0,0 1 0 2,0-9 0-1,0-10 0-1,0-9 0 0,0-3 0 0,0 6 0 2,0 11 0-4,0 7 0 4,0 10 0-1,7 1 0 0,-4-5 0-2,2 5 0 3,2-2 0-2,-1 6 0 2,-3 3 0-4,4-2 0 2,-3-4 0 1,1 1 0 0,-5-4 0-1,0 7 0 0,0 2 0 1,0 2 0 0,0 1 0 0,0-5 0-1,0-9 0 0,-5-2 0 1,-6-4 0-2,2-3 0 2,-6 3 0 0,2-2 0 0,-4-3 0-2,7 0 0 4,0 2 0-4,0 2 0 4,1 5 0-6,2-1 0 4,2 6 0 0,-1-6 0 0,2-3 0-1,-2-2 0 0,-4 2 0 1,0 0 0 0,1 5 0-2,1 5 0 2,-4 7 0 0,5 10 0 0,-2 3 0 20,0 4 0-27,6 0 0-1,1-3 0 2,0-5 0 3,-1 4 0 5,-3 0 0-4,2 15 0 4,1 6 0-6,0 8 0 4,-4 3 0 0,7-2 0 0,-6-7 0-1,2-5 0 0,1 1 0 2,2-1 0-2,-2 11 0 1,-3 3 0-2,6 11 0 2,0 1 0 0,-3 3 0-2,3 2 0 2,0 0 0 0,-2 0 0 0,0 0 0-2,-1 0 0 3,-6 0 0-2,8 0 0 2,-2 0-81-4,-8 0-91 3,-9-3-43 0,10-1-77 0,3 4-268-2</inkml:trace>
    </iact:actionData>
  </iact:action>
  <iact:action type="add" startTime="72423">
    <iact:property name="dataType"/>
    <iact:actionData xml:id="d50">
      <inkml:trace xmlns:inkml="http://www.w3.org/2003/InkML" xml:id="stk41" contextRef="#ctx0" brushRef="#br2">7986 16636 295 0,'0'0'250'5,"0"0"-55"3,0 0 23 0,0 0-41 0,0 0-56 0,0 0-7 0,0 0-17-2,48 0-21 3,-48 0 1-2,0 0-10-1,0 0 11 2,0 0-22 0,0 0-15 0,0 0-10-2,0 0-5 2,-25 0-5 0,-29 0 7 0,-17 12 8-2,-11 1-3 2,-2 1-23 1,-3 1-10-2,10 2 0-1,-9-9 0 2,2 2 0 0,-4 2 0 0,-9 0 0-1,4-4 0 0,-4 4 0 2,3-4 0-4,1 4 0 3,-4 1 0 0,0 4 0 0,2-2 0 0,-2 2 0-2,5-4 0 3,0 4 0 0,8-10 0-3,2 5 0 2,6 0 0-1,1-4 0 2,-2 4 0-4,9-7 0 3,7-3 0 0,-4 8 0 0,4-2 0 0,-6-3 0 1,3 7 0-4,1-4 0 5,5 3 0-7,10-7 0 5,12-4 0-1,7 0 0 1,2 0 0 1,-2 0 0-3,2 0 0 3,-6 0 0-1,-5 0 0 1,-6-4 0-4,-2 4 0 3,-2-5 0 0,-1 5 0 0,-2 0 0-2,2 0 0 1,5 0 0 1,-1 0 0 1,9 0 0-2,-3 0 0-1,6 0 0 4,-2 0 0-3,-1 0 0-1,-2 0 0 2,-5 0 0 0,-7 0 0-1,7 0 0 0,7 0 0 1,-2 0 0 17,7 0 0-24,0 0 0-1,-1 0 0 2,-2 0 0 6,7 0 0 0,-5 5 0-1,-4 3 0 1,-5 9 0 0,-4-2 0 0,-14 7 0 1,-1 1 0-3,4-1 0 4,8-2 0-5,17-8 0 1,8-7 0 2,9 0 0-1,8 4 0-1,-7-4 0 2,-4 1 0 2,-4 1 0-2,-8 8 0 0,6-3 0-3,-2-1 0 2,-1-2 0 2,9-1 0-3,-3-6 0 2,1 5 0 0,-6-2 0 1,1-2 0-2,-1-1 0 0,2 5 0-1,7-7 0 3,1 8 0-2,2-8 0-1,3 5 0 3,3 0 0-2,0-5 0 1,1 3 0-2,6 4 0 3,-3-3 0-2,3 9 0-1,0 6 0 3,-4 11 0-1,4 10 0 0,-3 7 0 0,3 4 0-2,0 0 0 1,0 5 0 2,0-7 0-2,0 3 0 2,0-1 0-3,3 5 0 2,10 0 0 0,-2 0 0-3,2-2 0 4,0-1 0-1,-3 9 0 0,-2 6 0-2,3-3 0 2,-6-4 0 0,2-14 0-3,-1-13 0 4,4-4 0-2,-4 2 0 2,2-7 0-2,0-8 0-1,-1-2 0 2,-3-5 0 0,3 5 0 0,-1 2 0-1,-1 2 0 0,0 2 0 1,-3-5 0-2,-2 4 0 3,3 0 0-1,-3-10 0 0,0-3 0 0,0-6 0-2,5-1 0 3,-5 0 0-2,3 0 0 2,2 0 0-5,11 0 0 5,7 0 0-1,6 0 0 0,7 0 0-1,8 0 0-1,9 0 0 3,11 0 0-3,13 0 0 3,5 6 0-2,11 0 0 2,0-1 0-2,0 1 0-1,2 2 0 2,-2 5 0 0,-4-3 0-1,-1 4 0 0,2 6 0 1,-8-8 0-1,7 7 0 3,-1-8 0-5,-2 4 0 3,10-5 0 0,-5 4 0 0,2-8 0-2,-5 5 0 2,2-7 0 0,-13 0 0 0,-3 9 0-1,0-8 0 0,-8-1 0 1,11-4 0 0,0 10 0-2,10-10 0 2,6 5 0 0,-5-5 0 0,8 0 0-2,-8 0 0 3,-1 0 0-2,-7 0 0 4,0 0 0-7,-8 0 0 4,-1 0 0-1,-3 0 0 1,-7 0 0-1,3 0 0 1,1-5 0 0,0-5 0-2,-1 1 0 4,-2-4 0-4,-5 0 0 1,-3 7 0-2,-7-7 0 5,6 6 0-3,-13 2 0 1,1-7 0 0,-5 6 0-2,-1 4 0 3,-2-3 0-2,6-1 0-1,-1 0 0 1,-5-2 0 1,1 3 0 0,-10-2 0-1,4 7 0 1,-14-5 0-1,1 5 0 2,1-7 0-4,0 7 0 4,-5-1 0-2,2 1 0 2,0 0 0-4,0 0 0 3,-7 0 0 0,2 0 0 1,-6 0 0-1,7 0 0-2,4-4 0 3,3 4 0-2,4-2 0-1,6 2 0 2,-1 0 0 0,4 0 0 0,2 0 0-2,2 0 0 2,0 0 0 0,-8 0 0 0,-3 0 0-3,-12 0 0 4,-7 0 0-1,-2 0 0 0,-1 0 0 0,0 0 0-2,0 0 0 2,0 0 0 0,0 0 0-2,0 0 0 2,3 0 0 1,-3 0 0-2,0 0 0-2,0 0 0 4,7 0 0-1,3-11 0 0,6-29 0-2,5-21 0 2,-7-32 0 0,-2-13 0 0,-4-21 0 0,-8-18 0-1,3 3 0 0,-3-2 0 1,3 18 0-1,0 19 0 0,0 19 0 1,1 7 0 0,-4 9 0-2,0 1 0 2,0-10 0 0,0-6 0 0,0-10 0 0,0-2 0-3,-16-1 0 4,2 9 0-1,-3 2 0-2,1 19 0 1,3 14 0 2,8 20 0-1,-1 17 0-2,2 10 0 2,4 6 0-1,-3 0 0 1,3-1 0-2,-3-1-24 2,3-3-120 0,0-9-97 0,0 14-40 0,0-1-376-2</inkml:trace>
    </iact:actionData>
  </iact:action>
  <iact:action type="add" startTime="75858">
    <iact:property name="dataType"/>
    <iact:actionData xml:id="d51">
      <inkml:trace xmlns:inkml="http://www.w3.org/2003/InkML" xml:id="stk42" contextRef="#ctx0" brushRef="#br2">33321 5643 704 0,'0'0'100'6,"0"0"57"1,-177 171 0-1,78-61-40 2,-27 27-23 0,-16 35 11 1,-17 28-16-3,-22 30-10 1,-27 34 1 1,-16 19-10 4,-16 13-2-9,3 10-24 5,8-14 6 0,5-6-17 0,14-2 1 0,17-16-15-2,17 7-2 3,10-13-6-2,10-18 3-1,15-18-9 2,9-19-5 0,11-22 0 0,5-24 0-2,11-28 0 3,26-39 0-2,15-23 0 2,23-24 0-5,18-15 0 5,10-16 0-1,6-7 0 0,2-1 0-3,-3 3-12 4,-7 12-3-1,2 11-19 0,-3-1-1-1,3-4 0 0,6-9-13 2,0-15-11-1,5-5-28-2,2 0-66 1,0-37-77 2,0 3 68-1,15-16-203-2</inkml:trace>
    </iact:actionData>
  </iact:action>
  <iact:action type="add" startTime="76527">
    <iact:property name="dataType"/>
    <iact:actionData xml:id="d52">
      <inkml:trace xmlns:inkml="http://www.w3.org/2003/InkML" xml:id="stk43" contextRef="#ctx0" brushRef="#br2">28294 5558 241 0,'0'0'202'4,"0"0"3"4,0 0 85-1,0 0-58 0,0 0-30 1,74 167-65-1,-3-25-24 0,29 27 9 3,26 22-28-4,26 26-24 1,25 29-16 0,30 44-21 3,21 42 3-3,20 36-20-1,11 11-16 2,6-4 0 0,-2-16 0 0,-2-25 0-2,-5-16 0 2,-11-29 0 0,-16-32 0 0,-27-47 0-2,-34-50 0 2,-30-47 0 0,-36-48 0 0,-22-35 0-1,-19-18 0 0,-9-7 0 3,-10-3 0-4,-3 10 0 0,2 6 0 2,-5 9 0 1,2 3 0-1,-8 5 0-3,-2-8 0 3,-8-7 0 0,-4-3 0 1,-3 3 0-4,-3 4 0 3,14 14 0 0,2 12 0 0,-2 5 0-2,-1-11 0 2,-7-11 0 0,-5-19 0 0,-4-8 0 1,-7-2-47-4,0-4-31 4,0 0-71-2,0-41-77 0,-10 11-62 0,-9-4-246 1</inkml:trace>
    </iact:actionData>
  </iact:action>
  <iact:action type="add" startTime="77781">
    <iact:property name="dataType"/>
    <iact:actionData xml:id="d53">
      <inkml:trace xmlns:inkml="http://www.w3.org/2003/InkML" xml:id="stk44" contextRef="#ctx0" brushRef="#br2">8447 16600 702 0,'0'0'252'2,"0"0"-105"6,0 0 57 1,0 0-23-2,0 0-116-1,0 0-13 2,-184 182 12 0,20-83-2 0,-36 8 0-2,-33 25 14 3,-30 6-15-2,-21 5-2 3,-22-5-16-3,-14 0-26-1,2-18-17 2,14 4 0 0,17-7 0-2,30-2 0 2,31 1 0 1,26-2 0-2,35-5 0 0,22-17 0 0,29-17 0 1,33-13 0 0,28-19 0-2,18-10 0 2,9-2 0 0,5-5 0 0,-5 4 0-2,8-4 0 4,-3-7 0-4,10-2 0 3,5-10 0-4,6-7 0 3,0 0 0 0,0 0 0-1,0 0 0 0,6 0 0 1,30-17 0 1,9-15-95-2,-2-1-46 0,-6-3-39 0,-10-16-65 1,-27 29-58 0,0-1-644-2</inkml:trace>
    </iact:actionData>
  </iact:action>
  <iact:action type="add" startTime="78410">
    <iact:property name="dataType"/>
    <iact:actionData xml:id="d54">
      <inkml:trace xmlns:inkml="http://www.w3.org/2003/InkML" xml:id="stk45" contextRef="#ctx0" brushRef="#br2">3849 16962 839 0,'0'0'137'3,"0"0"-19"5,0 0 38 0,0 0-29 0,0 0-26-2,201 101 6 4,-103-49 2-4,45 10-1 4,41 19-22-6,49 10-3 4,49 11-29 0,24-1-32 1,30-2-22-2,3 8 0 0,-4-7 0 1,-10 13 0 0,-31 11 0-1,-25 2 0 0,-19 1 0 1,-26-3 0 1,-18-18 0-4,-30-19 0 4,-33-31 0-1,-25-19 0 0,-24-17 0-2,-25-8 0 2,-18-12 0-1,-31 0 0 3,-8 0 0-5,-12 0 0 2,0 0 0 1,0 0 0 0,0 0 0-2,0-37-109 2,-39-20-26 1,-22-19-98-1,19 46-68 1,1 3-391-4</inkml:trace>
    </iact:actionData>
  </iact:action>
  <iact:action type="add" startTime="82038">
    <iact:property name="dataType"/>
    <iact:actionData xml:id="d55">
      <inkml:trace xmlns:inkml="http://www.w3.org/2003/InkML" xml:id="stk46" contextRef="#ctx0" brushRef="#br3">27765 11242 615 0,'0'0'91'5,"0"0"81"4,0 0-45-2,0 0-43 1,-193 13-1-2,125-2-9 2,-9-5 10 0,-10-4-13 0,-10-2 1-2,-7 0-11 2,-5 0 5 1,-3 0-6-2,-5 0-3-1,-8 0-7 2,-8 0-18 0,-3 0 8 0,-5-2-5 0,10-13-6 0,10 0-3 0,5-6 5 1,6 5-7-4,8-4 0 6,2 6-5-6,0 6 1 5,6 8-20-7,4 0 0 6,-1 0 0-1,2 0 0-2,4 13 0 2,-8 1 0 0,6-6 0 1,-10 2 0-4,0-3 0 3,13-1 0-1,7 0 0 1,9-1 0 0,11 1 0-3,1 0 0 4,1 2 0-1,7 1 0 1,-6-1 0-4,8 0 0 4,-2 1 0-2,1-4 0-1,7 0 0 2,-4 1 0 0,4-2 0 0,-7-1 0 0,-6-1 0-1,-4 4 0 0,-2 0 0 2,4 2 0-1,-10 0 0-2,4 1 0 2,1-1 0 0,-4 0 0 0,6-2 0-3,-4 2 0 2,-2 2 0 2,-4-3 0-2,-1 3 0 0,5-3 0 2,-1-1 0-3,2-4 0 1,2-2 0 0,2 0 0 2,-2 0 0-1,-8 0 0-2,-2 0 0 2,-9 0 0-1,-1 0 0 2,-5 0 0-2,-1 0 0-1,-1 0 0 3,-5 0 0-2,3 0 0 0,6 0 0 1,0 0 0 0,0 0 0 0,-5-5 0 0,5 2 0-2,-4 3 0 2,4 0 0 0,0 0 0-3,3 0 0 4,5 20 0-2,4 5 0 2,8-6 0-1,0 2 0-2,11-7 0 2,5-6 0-1,7-3 0 1,1-2 0-2,0 0 0 2,4-3 0 1,-4 0 0-3,0 6 0 2,0 0 0 1,4 5 0-3,-1-3 0 2,6 6 0-1,2-2 0 1,1 1 0-1,-1 4 0 2,-6-2 0-3,-1 2 0 1,-5-1 0 2,-2 1 0-4,-3 2 0 4,2 3 0-2,3 1 0 3,8-2 0-3,3-8 0-1,6-1 0 2,11-7 0 0,6 0 0-2,-2 1 0 2,2 1 0 0,-6 3 0 0,-1 4 0 1,-2 6 0-4,-6 2 0 4,3 4 0-2,-4 0 0 1,-3 1 0-2,6 1 0 2,-4 3 0 0,0 9 0 0,1 5 0-2,-2 2 0 2,-1-3 0 2,11-3 0-7,1-8 0 6,4 4 0-1,10 2 0 1,0 6 0-2,0 9 0-1,0 2 0 3,0 6 0-1,0-3 0 1,0 3 0-4,0-1 0 5,5 1 0-4,6-2 0 3,2 2 0-4,-2-5 0 3,5-3 0 0,-6 0 0 1,0 0 0-2,-1-7 0-1,1-2 0 3,3 0 0-2,-4-6 0 0,7 3 0 0,-9-3 0 2,6-2 0-3,0-5 0 1,-2-2 0 0,2-2 0 1,-6-2 0 0,6-4 0-1,-3-2 0 2,0-3 0-3,-3 0 0 1,6-1 0 0,0 5 0 1,-2-2 0 0,2 6 0-3,-3 2 0 5,0-1 0-3,-3-1 0 3,-1-5 0-7,1-6 0 6,-4-2 0-1,2-4 0 1,6-1 0-2,1 5 0-1,4 3 0 2,1-1 0 0,3 0 0 1,-1 0 0-4,1 3 0 4,1 2 0-2,-1 6 0 1,0-3 0 0,-4 1 0-1,2-6 0 0,-1-2 0-2,9-5 0 5,13 2 0-3,5-1 0 3,12 0 0-7,10 3 0 6,5 1 0-1,14 1 0 0,4-1 0 0,9-1 0-2,8-1 0 2,3-1 0 0,2 0 0-1,2-4 0 0,-8-3 0 1,-5 0 0 0,-10 5 0 0,-6-3 0-2,0 3 0 2,-5 0 0 0,-5-1 0-2,-4 2 0 2,-5 3 0 0,-3-6 0 2,-4 4 0-6,2-7 0 4,-4-5 0 0,1 0 0 0,4 0 0-2,-5 0 0 2,4 0 0 0,-5 0 0 0,7 0 0 0,5 0 0-2,1 0 0 3,2 0 0-2,1 0 0-1,1 0 0 2,-7 0 0 0,5 0 0 0,-6 0 0-2,2 0 0 3,4 0 0-2,4 0 0 3,0 0 0-6,7 0 0 3,2 0 0 2,-5 0 0-1,-3 2 0-2,6 5 0 2,-4-1 0 0,-3-4 0 0,6 0 0-1,-9-2 0-1,0 0 0 2,-3 0 0 0,-7 0 0-2,3 0 0 2,-3 10 0 1,2 1 0-1,-2-2 0 0,-4-1 0-1,-2-3 0 0,1-3 0 2,0-2 0-5,-3 0 0 4,4 0 0 1,-7 0 0-2,3 0 0 0,-6 0 0 1,4 0 0 1,4 3 0-2,0 3 0 0,5-2 0-1,1-2 0 3,0-2 0-1,-2 0 0-1,-3 0 0-1,-2 0 0 3,3 0 0-2,-2 0 0-1,1-6 0 3,4 3 0-1,-2 0 0 0,8 3 0-2,-3 0 0 2,-2 0 0 0,-8 0 0 0,1 0 0-2,2 0 0 1,1 0 0 1,-3 0 0 0,-14 0 0 1,1 0 0-4,-8 0 0 4,0 0 0-1,2 0 0-2,1-5 0 2,4 0 0-1,7-2 0 2,0 6 0-4,3 1 0 4,-2 0 0-1,-3 0 0 1,3 0 0-2,0 0 0-2,-3 0 0 4,6 0 0-1,-11 5 0-2,5-2 0 1,0-3 0 2,-1 2 0-2,5 1 0 0,-3-3 0 0,-5 5 0 1,2 1 0 1,-2 0 0-1,-1 0 0-3,-3-1 0 3,0 1 0 0,-6-6 0-2,5 0 0 4,-3 0 0-3,-2 0 0 2,-5 0 0-5,-3 0 0 4,-5 0 0 1,0 0 0-2,3 0 0 0,-4 0 0 1,0 0 0-1,4 0 0 1,-2 0 0 0,-2 0 0-1,-1 0 0 0,-3 0 0 1,-1 0 0-1,-1 0 0 0,-2 0 0 1,-3 0 0 1,1 0 0-4,-4 0 0 5,0 0 0-4,-3 0 0 5,0 0 0-5,0 0 0-1,0 0 0 3,0 0 0 0,0 0 0-2,0 0 0 2,0 0 0 0,0 0 0 0,0 0 0 0,0 0 0-2,0 0 0 3,0 0 0-2,0 0 0 2,1 0 0-4,-1 0 0 3,0 0 0 0,0 0 0-2,0 0 0 4,0 0 0-4,0 0 0 4,0 0 0-4,0 0 0 0,0 0-7 2,0 0-10 1,0 0-9-3,0 0-18 2,0 5-37 1,-1 7-54-2,-25-1-28 1,-5-9-60-2,17-2-23 1,1 0-351 1</inkml:trace>
    </iact:actionData>
  </iact:action>
  <iact:action type="add" startTime="85791">
    <iact:property name="dataType"/>
    <iact:actionData xml:id="d56">
      <inkml:trace xmlns:inkml="http://www.w3.org/2003/InkML" xml:id="stk47" contextRef="#ctx0" brushRef="#br3">27695 11188 490 0,'0'0'124'3,"0"0"56"4,0 0-13 1,0 0-52-2,0 0 0 2,0 0-38 0,0 0-15 0,32 42-9-2,-15-17 6 4,8 6-22-4,1 0-5 3,5 3-12-4,5 5-3 3,-3 8-4 0,1 9-2 0,2 6 0-2,-4 3 1 2,-3-1 2 4,-5-2-4-6,-1 0 4 3,-7-1-9-4,2 3 2 4,-5 8-5-3,0-1 1 0,-3 2 1 2,-3 2-1 0,6 7 2 1,-3 2 2-3,-5 1 4 3,1-3-6-2,-3-5 1 1,-3 0-3-3,0 1 0 4,0 1 1-2,0 3-2 1,0 1 3-1,0-1-2 1,0-6 4 2,0-1-5-5,-3-4 2 1,-3 0-3 2,4-2 0 0,-1-2 0 0,1-3 0-2,2-9 1 2,0-7-1 0,0-8 4 1,0-12-1-4,0-1 4 6,0 2-7-5,0 4 2 4,0 3-3-6,-5 7 1 4,5 2-1-1,0-1 1 2,0 2 2-3,0-10-3 2,0-3 1-1,0-6-1 1,0-6 3-3,0-5-2 4,0-8-1-2,0-6 0 1,0 1-2-2,0-3 0 2,0 0-2 0,-16 2 4 0,-14 8 1-2,-8 3 7 4,-11 4-1-3,-2 5 4 2,2-2-4-4,1-1 0 3,5 4-4 0,2-3-2-1,9-1-1 0,7 2 0 1,8-7 0 0,3-2-1 1,2 1-9-4,6-7-24 3,3-1-35-1,3-5-60 1,0 0-73-2,0 0-50 2,9 0-429 0</inkml:trace>
    </iact:actionData>
  </iact:action>
  <iact:action type="add" startTime="87192">
    <iact:property name="dataType"/>
    <iact:actionData xml:id="d57">
      <inkml:trace xmlns:inkml="http://www.w3.org/2003/InkML" xml:id="stk48" contextRef="#ctx0" brushRef="#br3">32750 16693 352 0,'0'0'140'3,"0"0"-14"7,0 0 15-4,0 0-52 3,0 0-33-4,0 0-3 3,0 0-12 0,16-12-6 0,-16 12-16-2,-21 0-4 2,-12 0 13 1,-6 0 8-2,-2 0-3-1,1 0-6 2,-4 0-3 0,4 0-6 0,-1 0-3-2,-2 0-2 2,-5-10 7 0,0-5-1 1,0 3 7-1,-13 2-8-1,2 7-1 0,-2 3 8 2,-6 0-9-4,5 0-6 3,-2 0 1 0,3 0 2 0,-4 0-3-1,6 0 1 0,-5 5 9 2,3 2-6-1,1-2-5-2,1-2 2 2,-2 2-2-1,5-5-2 2,-1 0 2-3,6 0 1 2,1 0-3 0,6 0 2 0,1 0-5-4,2 0 5 6,0 0-1-4,-1 0-2 3,-1 0-2-3,-1-8 0 1,1 4 3 2,-5 4 1-1,5 0 2-2,-2 0-8 1,4 0 4 2,0 0-4 0,5 0 1-3,-1 0-3 2,-1 0 2 0,2-1-2-1,-1 1 1-2,4 0 0 4,-2 0 0-2,3 0 2 2,-1 0-2-4,3 0 0 5,-7 0 0-4,0-4-1 2,5-4 0-1,-7 3 0 0,2 5 2 2,1-7-2-1,3 7 1-2,-2 0 0 2,2 0 0 1,-11 0 0-2,1 0 1-2,-9 0 0 3,-2 0-2 1,6 0 2-1,-6 0 0-2,5 0 3 1,-2 0-2 1,5 0 1 0,3 0-1-2,-11 0 3 4,2 0 7-3,-3 0 11 1,5-2-19-3,5-4 0 4,-2 1-5-1,-8-1 1 0,-9 0 7-2,-13 4-5 1,3 2 7 2,0 0-2-1,0 0 7-3,7 0-6 3,-2 14-3 1,5-6 2-2,3 4-4-1,2 1 1 3,-2-1-4-2,1 1 5 2,7 4-5-3,2-8 9 3,0 2-8-3,8 0 1 3,-1-5 0-4,1 1 1 3,-1 1 1 0,-2 1-1 1,-2-9 0-3,-4 0 9 2,1 0-8 0,-2 0-3-1,-1 0 3-1,-4 0-4 3,-1 0 3-2,-7-5 0 1,6 1 1-1,-4 4 0 1,6 0-3-1,-9 0 2 2,3 0-2-3,-5 0 3 3,1 0-5-2,-2 0 1 3,13 0-2-5,0 0 1 3,-13 0-1 0,-4 0 1 0,-12 0 4-1,-6 0-3 0,-8 0 3 3,3 0-3-5,-3 0-1 1,4 0 0 2,10 0 0 0,1 0 0 0,14 0 0-3,4 0 0 4,11 0-1-2,6 0 1 2,2 0 3-3,5-4-1 2,2 4-2 0,2-4 1-1,2 4 0 0,-7 0-1 0,1 0 0 2,-7 0 0-2,3 0 0 0,-3 8 2 1,5 1-1 0,-1 1-1 0,5-5 0-3,-2 7-1 4,2-4 1-2,-4 1 0 2,-10 4 1-3,-4-5-1 1,-8 9 1 2,0-3 1-1,7 4-1-3,9-4 0 4,2-1-1-1,8-4 0-1,9-1 0 0,0 1-2 0,15 2 0 2,1 6 2-2,0 3-1 0,1 11 1 0,2-1-1 2,-3 15 1-2,0 0 0-1,5 3-1 3,-2 3 0-2,3-8 1 1,0 2 0-2,5-8 0 3,-1 7 0-1,-4 6-1 0,-3-5 2-3,0 11-2 4,-1 6 2-2,-5 6-1 1,7 2 0-1,-1-4-1 1,2-1 1 0,6-2 0-1,-2-13 0 0,4 0 1 1,3-1-1 0,-1-5 0-1,1 8 2-1,0-16-2 3,0 3 2-1,0-3-1-1,0-4-1 0,-5-2 3 0,5-4-2 2,-7 4 1-1,3-4-1-3,1 0 1 4,-3 4-2-2,6 2 2 1,0 0 0-2,0 11-1 2,0 0-1 1,0-5 0-2,0-1 0 0,0-6 0 1,0 0 3 0,0-5-2-1,0-13 0-1,0-2 0 2,0 3-1 0,0-7-2 1,0 2 2-3,0 6 3 2,0-3-2 0,9-4-1 0,7-3-1-2,0 2 1 4,11-7 1-4,-2 5 1 2,5-2 2-2,1-1 5 2,5 7-6 0,4-3 2 0,-3-1 1-1,2 0-3-1,-3 5 4 4,9 0-6-3,-2-3-1-2,5 6 3 4,6-2 1-1,1-3-2 0,3 5-1-3,0-9-1 4,7-4 0-2,-5 0 0 1,-2 0 0-2,-8 0 1 3,-3 0 1-2,-4 5-1 3,1-5 2-6,4 4-3 5,1 2 0-1,2-6 1 0,-2 0 0-1,2 0 0 1,-6 0 0 2,4 0 0-4,-6 0 0 0,-2 0 0 2,-2 0 3-1,9 11-1 1,-2 3 1-2,5 3-3 1,8-4 1 1,-2 4 1 1,7-2-1-4,5-3 1 4,7-5-2-1,1 5-1 0,2-1 1-2,2-4-1 2,-4 5 1 0,7 0 0 0,2 2 1-2,-2 0-1 2,3 3 0 0,-3-9 1 0,-1 3-4-3,-5-5 2 4,-3-6-4-1,-7 0 1 0,2 0 1-2,-11 0 2 2,-6 0-2 0,-4-6 0 0,-9 0 4-2,0-2-4 2,0-2 3 0,-8 3-2 1,4-1 0-4,-1-3 1 3,-7 11 0 0,-1-6 0 1,2 6 1-4,-1 0 0 3,1 0-2 0,-2 0 3 0,4 0-3-2,-1 0 1 2,6-8 0 1,-5 1 0-2,4 2-1-1,-1 1 0 2,7-11 1 0,-1 4-1 1,10-8 1-4,2-8 0 3,12 2-1 0,4-5-1 0,-3 3 1-2,-1 5 1 2,-12 9 0 0,-11 7 1 0,-5 6-1-2,-9-6 0 1,-3 6 1 2,0 0 0-2,5 0-1 0,-3 0 0 1,-1 0-1-1,7 0 1 2,-5 0 0-4,2 0 0 4,0 0 0-2,3 0 0 3,-4 0 0-5,5 0 1 2,-2 0-1 2,2 0 0-2,6 0-1 0,2 0 0 1,-4 0 1 0,-2-2 0-1,-3-1 0 1,1 3 1-2,-2 0-1 4,-2 0 0-5,1-2 1 2,1 2-1 1,5 0 0 1,-4 0 0-1,10-7 0-3,-2 7-1 3,4 0 1 1,-1 0-1-2,-2 0-1 0,1 0 1 0,-1 0 1 1,-1 0-1 1,4 0 0-4,1 0 0 3,0 0 0 1,-2 0 1-1,1 7-1-1,-7-7 1 0,7 0 1 2,-1 0-1-4,5 0 0 2,1 0-1 2,2 0 1-1,-2 0 0 0,2 0-1-2,-2 0 0 2,2 0 1 0,0 0 0-2,1 0 1 1,3 0-2 2,2 0 1-1,-1-7 0 0,5-3-3-2,-4 0 1 2,-1 5 2 0,-5 0 0 0,1 5-2-1,-4 0 2 0,4 0-1 3,0 0-3-5,-3 0 0 2,2 0-5 1,3 10 4 0,2-7 0 0,4 4 1-2,-2-7-4 2,-2 0 0 0,1 0 5 0,-1 0 1-2,-5 5 1 4,-7 0 1-3,-4 7 0 1,-4 2-1-2,2-1-3 4,-5 4-6-4,7-2 5 2,-7-4 1 0,8 0-3-2,-1-3 4 3,4-1 1-3,-1-2-1 0,-7 0-1 2,-7-5 3 0,-1 0 0 0,-8 3 0-2,3-3 1 2,5 0-3 0,-2 0 3 0,2 0 0-2,-1 0-2 2,-1 0 0 0,-3 0 2 0,1 0-1-2,-4 0 0 2,0 0 0 0,-4 0-1 0,1 0 1-1,-2 0-2 0,5 0 3 2,-4 0-7-2,0 0 4-1,0 0-3 2,-1-8 2 0,-1-17-2 0,2-11-3-2,0-21 2 2,1-13 1 0,-6-18 5 0,2-4-1-2,-3-9 2 2,0-4-2 0,-6-7 1-1,2 3 1 0,-6-9 0 1,0 13 0 0,0 20 0 0,0 14 0-1,0 11 1 0,0 6-1 4,0-5 0-7,-7-2 0 4,-9-13 0 0,0 9 0 1,1-4 0-1,-2 5 1-3,5-1-1 3,4 1 0 0,-4 4 0 1,5 4 1-4,0 5-2 6,1 12 2-6,1-4-2 3,5 11 1-2,-2 0 0 2,0-5 0 0,2 7 0-2,-3-2 0 4,-6 5 3-4,7-2-5 3,0 2 3-3,-5-4-1-1,1-3 0 3,-4 0 0 1,6-8 0-3,-1 5 1 2,1 9-1 0,4 6 0-1,-3 13-1 2,3 4 1-4,-7 5-1 4,-11 8-72-2,-11 41-111 1,12-25-18-1,2 13-116 1</inkml:trace>
    </iact:actionData>
  </iact:action>
  <iact:action type="add" startTime="92067">
    <iact:property name="dataType"/>
    <iact:actionData xml:id="d58">
      <inkml:trace xmlns:inkml="http://www.w3.org/2003/InkML" xml:id="stk49" contextRef="#ctx0" brushRef="#br3">16215 16742 327 0,'0'0'260'5,"0"0"-8"2,0 0-45 1,0 0-106 0,0 0-3-1,0 0-15 0,0 0-11 1,0 35-23 0,0-35-17-2,0 0 0 3,0 3-3-2,-6-3 1 4,-32 0 38-6,-8 0-13 1,-3 0-18 2,-2 0 3 0,-10 0-9-2,-4 0-7 2,-3 0 8 1,-5 0-13 1,8 0-4-1,-5-3-3-5,1-5 11 4,1-6-12 0,-5 1 4-2,5 4 3 2,-1-4 0 0,2 5-1 0,3 3-2-2,-1-4 1 3,-8 6-7-3,-1 1-9 3,-5 2 0-4,-8 0 0 3,-2-3 0 0,-6 1 0 1,5-5 0-3,1-1 0 2,10 2 0 1,-2 0 0-2,-2 1 0 1,-3-3 0-4,-6 4 0 5,-1 3 0-1,-4 1 0-2,-2 0 0 2,3 0 0 0,-1 0 0 0,5 0 0 0,0 0 0-1,5 0 0 0,3 1 0 3,2 3 0-6,0-1 0 4,6 2 0 0,-4 0 0 0,9-2 0-2,7 0 0 2,-6 1 0 0,2-4 0 0,-1 2 0-2,-11 0 0 2,9 4 0 0,-3 1 0 0,-1-5 0-2,-4 1 0 2,6 2 0 0,0-2 0 0,5 3 0-2,-2-1 0 3,-1 1 0-2,-6 1 0 3,4 5 0-6,2 0 0 4,-2 2 0 0,-2 0 0 0,-1-2 0-2,7 1 0 2,5 4 0 1,0-6 0-2,3 3 0-1,2-7 0 2,2-2 0-1,1-3 0 2,-1 1 0-2,8-3 0 1,-6 0 0 1,7 0 0-1,-4 0 0-1,7 0 0 0,1-8 0 0,8-1 0 4,7 1 0-8,5 2 0 3,3 0 0 2,-5 6 0 0,2-5 0-1,-5 5 0 2,5 0 0-1,-3 0 0-1,-2 0 0-1,-3 0 0 2,7 0 0-1,4 0 0 1,2 0 0-1,-2 0 0 0,4 0 0 2,0 0 0-1,1 0 0-2,-5 0 0 3,5 0 0-2,-1 0 0 3,1 0 0-4,-4 0 0-1,5 0 0 4,-1 0 0 0,2 0 0-4,-2 0 0 3,-7 0 0 0,2 0 0 0,-5 5 0-3,2 5 0 4,-2 7 0-1,0 0 0 0,-2 3 0-2,2-3 0 2,1 2 0 0,9-6 0 0,5-5 0-2,-2 4 0 3,3 5 0-1,-2 8 0 0,-5 14 0-1,6 18 0-1,-2 4 0 3,5 4 0 0,-7 2 0-3,5-6 0 1,0-4 0 1,0-5 0 0,-2-3 0 0,3 3 0-2,2 3 0 3,-4 1 0-2,3 1 0-1,4 0 0 2,1 4 0-1,3-2 0 0,0 0 0-1,0-2 0 4,0-5 0-3,10 2 0 2,6-4 0-2,-9 2 0-1,4-3 0 1,-1 8 0 2,0-8 0-1,-4 15 0-3,-2-2 0 4,2-4 0-1,-2-2 0-3,3-7 0 3,-7-19 0 0,8 1 0 1,-7-11 0-4,2-7 0 4,4-1 0-2,-4-7 0 1,-3-5 0-2,7 0 0 4,4 7 0-3,9 0 0 2,3-1 0-5,10 5 0 5,4-5 0-1,3-4 0 0,11 4 0-2,5-6 0 1,5 0 0 3,9 0 0-3,4 0 0-2,6 0 0 3,11 0 0 0,-1 0 0 1,10 0 0-3,7 0 0 2,-4 0 0 0,-2 0 0 0,-1 0 0-3,-4 0 0 5,-10 0 0-4,-4 0 0 4,-11 0 0-5,0 0 0 2,2 0 0 2,-2 7 0-2,6 2 0-1,-1 6 0 3,6-9 0-1,0 0 0 0,-1-3 0-3,4 2 0 4,-9 0 0-2,4-5 0 2,-3 7 0-1,-5-2 0-2,4-2 0 1,-4 2 0 2,2 1 0-4,9 0 0 5,-2-1 0-4,7 0 0 4,8-5 0-5,1 0 0 3,8 0 0 0,-1 0 0 0,-4 0 0-3,-3 0 0 4,-7-5 0-1,-5 5 0 0,-1 0 0-3,1 0 0 3,-1 0 0 0,0 0 0 0,-2 0 0-2,2 0 0 3,-2-5 0-1,-3 5 0 0,4-6 0-2,-5 6 0 3,-2 0 0-2,-4-6 0 4,1 1 0-9,-2 2 0 7,-2-2 0-1,-5-2 0-1,0-3 0 0,-3 1 0 1,-2-2 0 0,-2 1 0-1,-1 6 0-1,1-1 0 3,3-8 0-1,7 9 0 0,4-5 0-2,0 3 0 2,-1-7 0-1,-1 1 0 2,-8-2 0-3,-4 3 0 3,-6-1 0-2,-5-1 0 1,-6 1 0-3,-12 4 0 4,-5 2 0-1,-4 0 0-1,-6 1 0 0,-1 5 0 0,-2-9 0 2,-3 6 0-2,5 1 0 0,-8 2 0 0,8 0 0 1,-1-5 0 1,2-2 0-3,-8 1 0 2,6 6 0 0,-6-8 0 0,2 2 0-2,2 1 0 3,1-7 0-2,3 4 0 3,-5-9 0-6,5 4 0 4,-1 1 0 0,0-3 0 0,1 6 0-2,-6-4 0 2,-1 5 0 0,1 3 0 0,-4-1 0-2,0 0 0 2,1-1 0 0,0 0 0 0,2 2 0-2,-3-4 0 2,0 6 0 0,-3 0 0 0,4 3 0-2,-4 0 0 3,0 0 0-3,0 0 0 3,0 0 0-3,0 0 0 2,0-5 0 0,3-7 0 0,0-13 0-2,4-20 0 2,-1-21 0 2,-6-11 0-4,0-16 0 3,0-1 0-5,0-11 0 5,0 2 0-1,0 4 0-2,0 3 0 2,-6 3 0 1,2 1 0-2,-2 11 0-1,3 4 0 4,-4 8 0-4,4 15 0 4,2 9 0-6,-8 9 0 4,6 1 0 0,2-1 0 0,-5 6 0-2,-1-2 0 2,4 2 0 1,-4 2 0-2,4 4 0-1,1-1 0 2,-6 1-23 0,5-3-62 0,-2-8-24-2,-2-12-53 2,3-7-4 0,4 27-61 0,0 0-76-2</inkml:trace>
    </iact:actionData>
  </iact:action>
  <iact:action type="add" startTime="95233">
    <iact:property name="dataType"/>
    <iact:actionData xml:id="d59">
      <inkml:trace xmlns:inkml="http://www.w3.org/2003/InkML" xml:id="stk50" contextRef="#ctx0" brushRef="#br3">27849 11201 681 0,'0'0'245'4,"0"0"-159"4,0 0 42-2,0 0-14 2,-238 143-15 0,74-80-3 0,-60 6-24-2,-58 19 20 2,-58 22-14 0,-43 16 13 4,-18 12-12-9,2-4-15 5,-1-7-16 0,8-9-13 0,-3-9-3-2,-7-4-25 2,11-2-7 1,21 2 0-2,18-1 0-1,14-6 0 2,15-3 0 0,11-4 0 0,18-5 0-2,30-4 0 2,51-12-17 0,55-16-2 0,58-15-10-2,48-14-2 4,33-8-19-5,15-8-1 4,4-1-14-3,0 1-58 2,7 0-2 0,18 0-31 0,-2 1-44-2,-6-10-65 2,-1 0-450 1</inkml:trace>
    </iact:actionData>
  </iact:action>
  <iact:action type="add" startTime="95772">
    <iact:property name="dataType"/>
    <iact:actionData xml:id="d60">
      <inkml:trace xmlns:inkml="http://www.w3.org/2003/InkML" xml:id="stk51" contextRef="#ctx0" brushRef="#br3">20659 11603 274 0,'0'0'607'5,"0"0"-454"3,0 0 43-2,173 87-41 2,-78-6-47 1,36 21-14-2,35 13-4-1,40 11-2 2,54 19-10 0,51 15-23 1,62 19-6-1,57 14-34-2,30 5-4 2,11 1 19 0,-22-5-4-2,-41-9-8 4,-46-15-18-4,-37-39 0 2,-44-35 0-2,-27-34 0 2,-35-23 0 1,-43-20 0-2,-35-10 0-1,-41-5 0 2,-36-4 0 1,-27 0-49-2,-16 0-39 0,-5 0-45 0,-3 0-49 1,0 0-42 0,-13 0-40-2,0 0-467 2</inkml:trace>
    </iact:actionData>
  </iact:action>
  <iact:action type="add" startTime="96559">
    <iact:property name="dataType"/>
    <iact:actionData xml:id="d61">
      <inkml:trace xmlns:inkml="http://www.w3.org/2003/InkML" xml:id="stk52" contextRef="#ctx0" brushRef="#br3">32276 15819 414 0,'0'0'168'6,"0"0"23"0,0 0-9 2,0 0-60 0,0 0-30 0,0 0 11-1,-137 123-11 0,48-80-20 1,-23-1-9 1,-34 5-2-4,-33 9-2 4,-34 13-3-2,-36 8 16 1,-37 19-12-2,-27 20-12 4,-17 10-6-3,-18 15 19 1,-7 9-38-2,-9 8 5 2,-6-8-24 2,9-7 2-4,13-11-1 0,27-16-1 2,23-8 3 0,23 0-2 0,21-13 2-2,21-2-7 2,14-17-3 0,22-9 2 1,26-11-1-4,25-11-1 4,35-20 6-2,33 1-3 1,19-15 2-2,15-3-2 2,4 4 0 1,2 0 4-2,5-7-4 0,-2 9 0 0,7-6 0 3,-2 2 0-3,11 2 0-2,7-7 0 3,-1 5 0-1,6 1 0 2,-3-5 0-3,0-1-14 3,4-2-12-2,3 2-21 1,-4-5-25-2,4 0-39 3,1 0-41-2,2 0-10 1,0-10-81-2,0-5-110 2,0-17-448 0</inkml:trace>
    </iact:actionData>
  </iact:action>
  <iact:action type="add" startTime="97220">
    <iact:property name="dataType"/>
    <iact:actionData xml:id="d62">
      <inkml:trace xmlns:inkml="http://www.w3.org/2003/InkML" xml:id="stk53" contextRef="#ctx0" brushRef="#br3">25474 16439 355 0,'0'0'214'8,"0"0"77"-5,0 0-85 6,0 0-67-1,170 37 1-1,-71 5-4 0,35 2-33 0,37 13-17 1,47 12-13 0,40 0-12-1,35 10-9 0,20 9 1 6,4 9-7-9,8 21-12 1,-3 23 10 4,0 20-30 0,2 12-14-2,13 1 0-1,-6 4 0 2,-3-10 0 0,3-10 0 1,-18-20 0-4,-12-10 0 3,-8-21 0 0,-38-6 0 0,-33-13 0-3,-22-13 0 4,-19-6 0-1,-23-13 0 0,-19-18 0-1,-26-9 0 0,-24-15 0 3,-12-3 0-4,-18-4 0-1,-21-7 0 4,-22 8 0-2,-16-8 0 2,0 0-25-3,0 0-114 2,-53-13-88 0,-48-43-8 1,30 23-14-4,-15-9-279 4</inkml:trace>
    </iact:actionData>
  </iact:action>
  <iact:action type="add" startTime="98196">
    <iact:property name="dataType"/>
    <iact:actionData xml:id="d63">
      <inkml:trace xmlns:inkml="http://www.w3.org/2003/InkML" xml:id="stk54" contextRef="#ctx0" brushRef="#br3">15835 16673 703 0,'0'0'171'5,"0"0"-10"3,0 0 36 0,0 0-63 2,0 0-35-6,0 0-32 4,-45 101-18 0,-123-31 22 0,-48 18 2-2,-45 18 5 2,-37 12-14 0,-43 4-5 0,-29-11-15 2,-17-10-18-6,6-19-9 6,13-9 2-3,30-11-8-2,35-6-7 4,23 6-4-1,38 2 0 0,32 3 0-2,36 4 0 2,36-14 0 0,28-15 0 0,36-9 0-3,25-9 0 4,29-17 0-1,8-1 0-1,5-6 0 0,3 0 0 1,1 0-18 1,1 0-8-2,-5 0-18 0,4 6-12 0,-3-6-9 3,-1 5-33-4,-2 3-18 0,1 10-5 2,-8-4-80 0,8-14-31 0,0 5-336-2</inkml:trace>
    </iact:actionData>
  </iact:action>
  <iact:action type="add" startTime="98978">
    <iact:property name="dataType"/>
    <iact:actionData xml:id="d64">
      <inkml:trace xmlns:inkml="http://www.w3.org/2003/InkML" xml:id="stk55" contextRef="#ctx0" brushRef="#br3">9975 16813 658 0,'0'0'274'4,"0"0"-110"3,0 0-7 1,0 0-15-2,0 0-48 2,169 180-21 0,-69-129-7 0,32 7-17 0,49 9 6-1,53 7 2 0,53 8-11 3,59 2 6-4,35 2 1 3,27 8-5-3,9-6-19 2,2 1 1 0,-20 10-30-2,-28 7 0 2,-47-2 0 0,-54-3 0 1,-45-13 0-4,-41-13 0 3,-35-23 0 0,-17-13 0 0,-20-12 0-2,-18-12 0 2,-19-10 0 1,-23 0 0-2,-11-5 0 0,-12 0 0 0,-10 0-16 2,-8 0-57-2,-11 3-30 0,0-3-44-1,0 0-40 3,-14 0-101-1,-18 0-256-2</inkml:trace>
    </iact:actionData>
  </iact:action>
  <iact:action type="add" startTime="102877">
    <iact:property name="dataType"/>
    <iact:actionData xml:id="d65">
      <inkml:trace xmlns:inkml="http://www.w3.org/2003/InkML" xml:id="stk56" contextRef="#ctx0" brushRef="#br0">9103 5297 313 0,'0'0'423'6,"-207"-59"-284"0,54 59 12 2,-45 11-22-2,-28 51-28 3,-26 31-20-2,-9 24-15 2,2 30-12 0,15 21-25-5,31 22-13 5,36 17 6-1,38 17 4-2,39 13 6 2,33 13 11 0,44-8 11 0,23-8-13-1,60-24-19 1,86-25 3 2,73-30 1-4,51-33-10 4,44-37 5-6,32-48-14 3,31-37-6 2,16-76 1-4,-7-76-1 4,-50-52 5-1,-82-40-6 1,-99-19 0-4,-104-4-7 5,-59 1 1-4,-109 19 1 2,-60 33-13-3,-32 36-51 5,-21 47-93-4,123 131-72 2,14 0-111 0</inkml:trace>
    </iact:actionData>
  </iact:action>
  <iact:action type="add" startTime="103448">
    <iact:property name="dataType"/>
    <iact:actionData xml:id="d66">
      <inkml:trace xmlns:inkml="http://www.w3.org/2003/InkML" xml:id="stk57" contextRef="#ctx0" brushRef="#br0">9605 8784 505 0,'0'0'260'3,"0"0"-192"6,0 0 99-2,-281-187-55-1,88 143-21 3,-45 17 5-2,-30 19-2 1,-9 8-17-2,19 30-13 3,34 56-15 0,32 42-18-1,39 35 3-2,37 26 4 5,34 22-4-6,38 10-10 5,41-1-6-6,17-7-1 4,92-16-5 0,62-17-8 0,63-27 0-1,53-27-3 0,49-45 0 2,28-51 1-2,10-30 2-1,-19-96-2 0,-42-84-2 2,-53-67 0 0,-73-57-4-1,-75-31-2 1,-80-3 6-1,-39 22-4 2,-93 50-1-4,-54 56-46 4,-34 74-54-1,-24 57-47 0,107 82-89-2,9 56-320 2</inkml:trace>
    </iact:actionData>
  </iact:action>
  <iact:action type="add" startTime="103987">
    <iact:property name="dataType"/>
    <iact:actionData xml:id="d67">
      <inkml:trace xmlns:inkml="http://www.w3.org/2003/InkML" xml:id="stk58" contextRef="#ctx0" brushRef="#br0">9756 11156 727 0,'0'0'62'5,"0"0"1"2,-160 8 117 1,12-8-79-2,-37-8-7 3,-31 8-21-2,-19 0-2 3,-13 0-9-4,15 42-15 0,21 29-17 7,22 24 4-8,32 27 3 1,28 21-8 2,33 20-6 1,30 16-8-2,34 18 16-1,33 20 2 2,24-4-10-1,79-5-4 1,55-20-12-2,52-30-1 2,47-26-1-1,39-27-3 2,24-53 2-4,15-52-2 4,-6-37-1-1,-32-94-1 1,-39-69-3-4,-65-51 1 2,-65-23-1 3,-65-18-1-3,-61 13 0-1,-17 37 0 2,-75 37-1 1,-43 50-78-1,-28 49-38-2,-30 42-4 2,-24 44-51 0,120 28-71 1,22 48-505-4</inkml:trace>
    </iact:actionData>
  </iact:action>
  <iact:action type="add" startTime="104543">
    <iact:property name="dataType"/>
    <iact:actionData xml:id="d68">
      <inkml:trace xmlns:inkml="http://www.w3.org/2003/InkML" xml:id="stk59" contextRef="#ctx0" brushRef="#br0">10984 13870 678 0,'0'0'49'5,"0"0"93"0,0 0-14 3,0 0-29 0,-177-190-13 1,16 143-8-4,-32 15-1 3,-36 23 4 0,-25 9-18 0,-10 29-13-2,-11 50 5 3,4 27-33 0,20 29-3-2,31 23-3 1,39 13 3-2,47 23 8 4,50 22 7-4,58 12-9 0,29 12-9 2,115-2-3 0,79-11-7 0,64-10 16-1,60-18-1 0,30-33-6 1,20-48-13 1,12-68-2-5,-9-50-4 5,-19-100 0-1,-51-65 4 0,-73-52 0-2,-83-34 0 2,-79-19-4 0,-64-23 1 0,-15 14-8-1,-85 15-30 0,-41 32-38 3,-35 42-60-4,-29 32-62 0,100 144-52 2,12 14-344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25:34.5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4765">
    <iact:property name="dataType"/>
    <iact:actionData xml:id="d0">
      <inkml:trace xmlns:inkml="http://www.w3.org/2003/InkML" xml:id="stk0" contextRef="#ctx0" brushRef="#br0">857 2456 564 0,'0'0'369'5,"0"0"-260"2,0 0-26 1,0 0-6 1,0 0-25-4,0 0-6 3,0 0 4 1,20-6-9-4,-20 6-3 3,0 0-2 0,3 0 5 0,2 0-2-2,0 0 2 2,6 0-2 0,5 0-12 0,4 0-9-2,3 0 3 2,-1 0-5 0,1 0 0 0,0 0 0 2,3 0 4-6,-3 0-2 4,2-2-1 0,4-1-1 0,-3-1 0 0,2 4-6-2,1-2 3 4,-2 2-2-2,-2 0-1-2,4-3 1 3,-2 3-7-1,5 0 5 1,-3-3-3-4,3 1 3 0,3-1-7 4,-2 0 3-1,6 0-1-2,-5 0 1 2,1 0-1 0,2 1 0 1,-5-1 1-4,1 3 0 5,-2-2-3-4,5-2 1 4,-3 0 1-5,-1 2-4 1,0-3 4 3,-4 3-2 1,4-6 1 0,0 3-1-7,1 3 2 3,0-4 0 1,-2 1 0 3,8 3 4 0,-1-5-6-5,5 4 3 0,-2-2-3 3,-2-1 3 1,-2 0-1-3,3 4-1 5,-3-1 1-8,-3 3-2 5,3-2 2 1,-2 2 0-2,3-3-2 0,-2-1-1 1,5 4 1 0,-2-3 0 0,-7 3-2-2,4 0 3 2,-4 0-1 4,-3-3 2-5,10 3 0-5,-1 0 5 7,-2-2-9 1,4 2 0-3,4 0 0-3,-1-2 0 5,1-4 0 0,2 1 0-1,1-2 0-4,-7 2 0 4,1 0 0 5,-1 2 0-6,-3 3 0-2,-1 0 0 0,-4 0 0 4,-3 0 0-2,-3 0 0 1,-2 0 0-1,5 0 0 4,-5 0 0-5,-1 0 0-1,-1 0 0 3,-11-4 0 0,-2 4 0 0,-3 0 0-3,-6 0 0 3,0 0 0 2,0 0 0-2,0 0-13-2,0 0-68 1,0 0-33 1,-8 0-85-1,-10 0-51 0,-4 0-96 0</inkml:trace>
    </iact:actionData>
  </iact:action>
  <iact:action type="add" startTime="7721">
    <iact:property name="dataType"/>
    <iact:actionData xml:id="d1">
      <inkml:trace xmlns:inkml="http://www.w3.org/2003/InkML" xml:id="stk1" contextRef="#ctx0" brushRef="#br0">5493 2411 498 0,'0'0'302'4,"0"0"-191"3,0 0 19 0,0 0-25 2,0 0-36-2,0 0 5-1,0 0 13 2,0-6-18 0,0 6-12 1,0 0-12-3,0 0 6 3,3 0 3-2,7 0-4 1,3 0-13-3,1 0-4 3,5 0-8 0,1 0-8 0,5 0-3-2,-2 0-3 2,3 0 4 0,0 0 1 0,-1 0-2-1,-5 0 9 0,6 0-5 2,1 0 2-2,-3 0-2 1,-1 0-7-2,5 4-1 3,5-2-1-1,2 1-3 1,3-1 2-4,-5-2-3 3,8 0 0 1,-8 3 4-4,6-3-1 7,-4 3 1-2,-2-3-5-6,-2 0-4 1,-1 0 0 2,-1 0 0 1,7 3 0 3,-5-3 0-2,2 0 0-8,3 3 0 9,-8-3 0-3,-1 3 0 0,0-3 0 2,0 2 0-1,1 1 0 1,5 0 0-6,6-1 0 5,-6 2 0 2,8-4 0-2,-6 3 0-3,0-3 0 2,2 0 0 3,4 0 0-3,-2 0 0-2,2 0 0 2,-1 0 0 2,-1 0 0-1,-1 0 0-1,-2 0 0 0,-1-7 0 3,-2 2 0-5,7 0 0 1,-4 2 0 3,0 0 0-1,-4 0 0 8,4 0 0-14,0 3 0 5,2-3 0-3,4 1 0 5,0-1 0-3,5-3 0 2,5 2 0 0,4 0 0 1,2-5 0-4,6 0 0 3,-7 5 0 0,-2-5 0 0,-3 3 0-1,1 0 0 0,-2 1 0 2,-2 3 0-2,-5-5 0-1,-9 7 0 2,-3 0 0 5,-8 0 0-8,-6 0 0-2,-4 0 0 6,-5 0 0-2,-6 0 0 2,-3 0 0-4,0 0 0 4,0 0 0-2,0 0 0 1,0 0 0-2,0 0 0 2,0 0-67 0,-10 0-121 0,-24 7-83 1,14-2-87-1,1 0-490-2</inkml:trace>
    </iact:actionData>
  </iact:action>
  <iact:action type="add" startTime="9790">
    <iact:property name="dataType"/>
    <iact:actionData xml:id="d2">
      <inkml:trace xmlns:inkml="http://www.w3.org/2003/InkML" xml:id="stk2" contextRef="#ctx0" brushRef="#br0">10151 2347 336 0,'0'0'93'5,"0"0"15"2,0 0 7 0,0 0-19 1,0 0 25 0,0 0-10-1,0 0-8 0,0-12-10 2,0 12-4-2,0 0 14-1,3 0-17 2,15 0-31 0,1 0-6 0,-5 0-4-2,9 0-3 2,-2-5-12 0,2 2 4 1,0-1-4-4,7-2 3 3,-6 4 0 0,6-3-7 0,3 2-5-2,1-1-4 2,5 3 1 2,-4-6-5-4,11 2-1 2,-5 2 1-1,2-2 2 5,-4 1 2 1,6 4 2-12,-1-2-5 5,4 2-2-1,4 0 1 4,1 0-1-4,-5 0-1 4,0 0-2 1,0 0-9-2,-3 0 0 0,3 0 0-5,-3 0 0 5,1 0 0 3,-3 0 0-4,4 0 0-3,-7 0 0 5,0 0 0-1,-6 0 0-1,0 0 0 0,-2 0 0 3,-3 0 0-4,2 0 0 0,4 0 0 2,-1 0 0 1,2 0 0-1,-3 0 0-4,2 0 0 5,0 0 0-1,-1 0 0 0,-3 0 0-2,2 0 0 6,4 0 0-3,3 0 0-4,-4 0 0-1,8 0 0 4,-4 2 0 0,4 5 0 0,-1-2 0-1,1 3 0 0,8-4 0 2,0 1 0-2,2-5 0-1,-2 0 0 2,0 0 0 5,5 0 0-8,-1 0 0-1,4 0 0 4,1 0 0-1,-2 0 0 3,-2 0 0-5,-5 0 0 7,0 0 0-3,-1 0 0-5,-6 0 0 1,-8 0 0 3,-9 0 0 0,-8 0 0 0,-4 0 0-1,-6 0 0-1,0 0 0 3,-7 0 0-2,-1 0 0-1,1 0 0 3,-3 13-23 1,0 16-95-1,0 10-84-4,-34 21-43 2,8-32-121 2,-1 8-624-3</inkml:trace>
    </iact:actionData>
  </iact:action>
  <iact:action type="add" startTime="12168">
    <iact:property name="dataType" value="strokeEraser"/>
    <iact:actionData xml:id="d3">
      <inkml:trace xmlns:inkml="http://www.w3.org/2003/InkML" xml:id="stk3" contextRef="#ctx0" brushRef="#br1">9613 6840 166 0,'0'0'328'4,"0"0"-328"4,0 0-71 0,0 0-160 0</inkml:trace>
    </iact:actionData>
  </iact:action>
  <iact:action type="add" startTime="12447">
    <iact:property name="dataType" value="strokeEraser"/>
    <iact:actionData xml:id="d4">
      <inkml:trace xmlns:inkml="http://www.w3.org/2003/InkML" xml:id="stk4" contextRef="#ctx0" brushRef="#br1">9613 6840 506 0,'189'52'119'3,"-189"-53"-97"5,0-11-22 0,0-5-28-1,0 0-18 0,0 12-75 1,0 3-83 1</inkml:trace>
    </iact:actionData>
  </iact:action>
  <iact:action type="remove" startTime="12648">
    <iact:property name="style" value="instant"/>
    <iact:actionData xml:id="d5" ref="#d0"/>
  </iact:action>
  <iact:action type="add" startTime="12650">
    <iact:property name="dataType" value="strokeEraser"/>
    <iact:actionData xml:id="d6">
      <inkml:trace xmlns:inkml="http://www.w3.org/2003/InkML" xml:id="stk5" contextRef="#ctx0" brushRef="#br1">9716 6737 536 0,'0'0'399'4,"0"0"-272"4,0 0-51 0,0 0-10 0,0 0-28-2,0 0-24 2,0-4-13 0,0 4-1 0,0 0-36-2,0 0-67 2,0 0-142 0,0 0-307 0</inkml:trace>
    </iact:actionData>
  </iact:action>
  <iact:action type="remove" startTime="13188">
    <iact:property name="style" value="instant"/>
    <iact:actionData xml:id="d7" ref="#d1"/>
  </iact:action>
  <iact:action type="add" startTime="13190">
    <iact:property name="dataType" value="strokeEraser"/>
    <iact:actionData xml:id="d8">
      <inkml:trace xmlns:inkml="http://www.w3.org/2003/InkML" xml:id="stk6" contextRef="#ctx0" brushRef="#br1">13095 6781 625 0,'0'0'119'4,"0"0"-57"5,0 0-7-2,0 0-38 2,0 0-12-4,0 0-5 3,-20-25-1 0,11 23-75-2,9 2-105 2,-4 0-184 0</inkml:trace>
    </iact:actionData>
  </iact:action>
  <iact:action type="add" startTime="13772">
    <iact:property name="dataType" value="strokeEraser"/>
    <iact:actionData xml:id="d9">
      <inkml:trace xmlns:inkml="http://www.w3.org/2003/InkML" xml:id="stk7" contextRef="#ctx0" brushRef="#br1">17486 6767 283 0,'0'0'170'6,"0"0"-35"2,0 0 5-2,0 0-43 2,0 0-35 0,0 0-19-2,0 0-28 2,10-17-15 0,-10 17-1 0,0 11-26 0,0 4-83-2,0-1-174 2</inkml:trace>
    </iact:actionData>
  </iact:action>
  <iact:action type="remove" startTime="14235">
    <iact:property name="style" value="instant"/>
    <iact:actionData xml:id="d10" ref="#d2"/>
  </iact:action>
  <iact:action type="add" startTime="14184">
    <iact:property name="dataType" value="strokeEraser"/>
    <iact:actionData xml:id="d11">
      <inkml:trace xmlns:inkml="http://www.w3.org/2003/InkML" xml:id="stk8" contextRef="#ctx0" brushRef="#br1">17665 6778 466 0,'0'0'100'6,"0"0"-79"3,0 0-14-2,0 0-3-1,0 0-4 2,0 0-6 1,-92-86-87-1,89 82-171-3</inkml:trace>
    </iact:actionData>
  </iact:action>
  <iact:action type="add" startTime="14418">
    <iact:property name="dataType" value="strokeEraser"/>
    <iact:actionData xml:id="d12">
      <inkml:trace xmlns:inkml="http://www.w3.org/2003/InkML" xml:id="stk9" contextRef="#ctx0" brushRef="#br1">17665 6778 248 0,'-217'-165'0'4</inkml:trace>
    </iact:actionData>
  </iact:action>
  <iact:action type="add" startTime="16642">
    <iact:property name="dataType"/>
    <iact:actionData xml:id="d13">
      <inkml:trace xmlns:inkml="http://www.w3.org/2003/InkML" xml:id="stk10" contextRef="#ctx0" brushRef="#br0">7464 7301 695 0,'0'0'144'7,"0"0"-32"1,0 0 10-2,0 0-36 2,0 0-1 0,0 0 5 0,0 0-6-2,-4 0-16 2,4 0 26 0,27 0-2 1,17 0-41-4,18-9-3 3,11 1-8 0,14-6-8 0,15 1-9-2,11 0-2 2,5 2 0 2,4 0 0-3,4 2 3 1,4 4-7-2,4 2 0 4,0 1 0-4,3 2-1 0,-10 0-5 3,-1 0-2-2,-14 0-2 1,-2 0-7-2,-6 0 0 3,-4 0 0-2,-7-15 0 2,-12 2 0-4,-10-4 0 2,-11-2 0 1,-9 1 0 1,-17 1 0-1,-5 7 0-3,-8 1 0 3,-14 2 0 1,-4 7 0-1,-3 0 0-3,0 0 0 4,0 0 0-1,0 0 0-3,0 0 0 4,-7 0 0-1,-46 0 0 0,-22 20 0-2,-31 0 0 3,-5 3 0-2,-18-6 0 2,-3-4 0-4,-9-8 0 3,-8-5 0 0,-8 0 0 1,-2 0 0-4,-2 0 0 3,7-10 0 1,18-4 0-2,8 3 0 1,11 2 0-2,13 6 0 4,11 3 0-4,16 0 0 0,10 0 0 2,14 0 0 0,12 0 0 0,18 0 0-2,10 0 0 2,9 0 0-1,4 0 0 3,0 0 0-4,0 0 0 0,0 0 0 2,46 0 0 1,38 3 0-4,33 6 0 4,34-1 0-1,23-3 0-1,20-5 0 1,9 0 0-2,-11 0 0 3,-18 4 0-2,-18 1 0 0,-15 3 0 1,-20 7 0-1,-6-1 0 2,-15 2 0-4,-10-1 0 4,-19-6 0-1,-15-1 0 0,-15-8 0-3,-18 0 0 3,-7 0 0 0,-16 0 0 0,0 0 0-2,0 0 0 2,0 0 0 0,-16 0 0 0,-63 0 0-1,-46 0 0 0,-43 0 0 2,-27-17 0-2,-21-1 0-1,-5 5 0 2,6 1 0 1,9 10 0-1,34 2 0-2,15 0 0 2,30 0 0 0,19 0 0 1,29 5 0-1,24 7 0-3,26-7 0 3,13-3 0 0,14-2 0-3,2 0 0 3,38 3 0 0,62 4 0 0,51 0 0-1,39 1 0 1,29 1 0 0,11 0 0-1,-18-5 0-1,-28-4 0 2,-44 5 0 1,-35-3 0-1,-30-2 0-3,-26 3 0 4,-21 0 0-1,-18-3 0 0,-10 2 0-2,0-2 0 1,-54 0 0 2,-46 0 0-1,-45 0 0-3,-31 0 0 3,-11 0 0 1,2 3 0-1,19 6 0-2,38-1 0 1,38 1 0 1,34-1 0 1,28-2 0-3,21-6 0 1,7 0 0 1,59 4 0 1,53-4 0-4,49 3 0 4,20 7 0-1,-5-3 0 1,-27 8 0-3,-40 2 0 0,-37-3 0 3,-33 1 0-1,-21-12 0-3,-16 1 0 3,-2-4 0 0,0 9 0 0,-23 8 0 0,-35 0 0-2,-21 5 0 2,-8 1 0 0,-6-1-32-2,4 9-76 2,10 6-61 0,57-20-101 0,7 1-205-2</inkml:trace>
    </iact:actionData>
  </iact:action>
  <iact:action type="add" startTime="19779">
    <iact:property name="dataType"/>
    <iact:actionData xml:id="d14">
      <inkml:trace xmlns:inkml="http://www.w3.org/2003/InkML" xml:id="stk11" contextRef="#ctx0" brushRef="#br0">14177 5052 634 0,'0'0'305'4,"0"0"-141"4,0 0-19 0,0 0-29 0,0 0-24-2,0 0-25 2,0 0-9 0,11 0-3 0,-48 4 16-2,-23 14-7 3,-8 1-8-2,-12-6-3 2,-14 1-5-4,-3-6-8 3,0-5-3 0,0-3-8 0,4 0-16-1,-4 0-13 2,3-3 0-3,-3-11 0 3,-3 1 0-4,3-2 0 4,-1 7 0-2,1 3 0 2,10 1 0-3,3 2 0 3,7 2 0-2,5-4 0 0,4 4 0-1,4 0 0 4,10 0 0-4,11 0 0 4,11 0 0-6,7 0 0 5,9 0 0-2,5-2 0 2,-5 2 0-4,3 0 0 3,-2 0 0 1,2-4 0-1,5 4 0-3,0-1 0 4,4 1 0-2,-3 0 0 1,2 0 0-1,4 0 0 1,1 0 0-1,0 0 0 1,0 0 0-2,0 0 0 4,-3 0 0-4,0 0 0 4,-4 0 0-6,1 0 0 4,-1 0 0 0,5 0 0 0,-3 0 0-1,-3 7 0 1,3 8 0 1,0 4 0-3,2 9 0 0,3 12 0 3,0 4 0 0,0 7 0-2,0 2 0-1,-3 1 0 3,3 2 0-2,0 4 0 1,-2 4 0-2,2 9 0 5,0 3 0-6,0 3 0 5,0 0 0-7,0 2 0 6,0-3 0-1,8 1 0-1,4 0 0 0,4-6 0 2,4 7 0-2,-1-3 0 1,6 2 0-1,-5 3 0 0,0-1 0 2,-1-5 0-1,-6-8 0-3,2-12 0 4,-10-5 0-2,3-6 0 2,-7-1 0-4,-1-4 0 5,0-4 0-4,0-8 0 3,0-6 0-5,0-5 0 5,0-2 0-1,0-10 0-1,0 1 0-1,0-4 0 2,0-2 0 1,0 0 0-2,0 0 0-1,0 0 0 2,0 0 0 0,0 0 0 0,0 0 0-2,0 0 0 2,0 0 0 0,0 0 0 0,0 0 0-2,0 0 0 5,0 0 0-6,0 0 0 4,0 0 0-4,0 0 0 3,0 0 0 0,0 0 0 1,0 0 0-4,0 0 0 3,4 0 0 1,1 0 0-2,5 0 0 0,10 4 0 1,6-3 0 0,8 6 0 0,-1-4 0-3,12-3 0 3,4 0 0 1,5 0 0-1,4 0 0-3,6 0 0 5,1 0 0-4,10 0 0 3,2 0 0-4,11 0 0 4,4 0 0-1,-2 0 0-1,1 0 0 0,-1 0 0 1,-8 0 0 0,-11-6 0-1,-10 1 0-1,0-1 0 3,-4 0 0-2,-5 3 0 2,-1 1 0-4,-1 0 0 4,-3 2 0-1,-4-5 0 0,1 0 0-2,-1 0 0 2,-2-1 0 0,-2 0 0 1,-9 3 0-4,1 1 0 4,-4 2 0-1,1 0 0 0,-1-3 0-2,-5 3 0 2,0 0 0 0,-5-2 0-1,1-2 0-2,1 1 0 4,-5-2 0-2,-4 2 0 2,-3 1 0-3,-4 2 0 2,3 0 0-1,-3 0 0 1,-3 0 0-2,0 0 0 3,0 0 0-2,0 0 0 2,0 0 0-3,0 0 0 1,0-4 0 1,0 4 0 0,0-17 0-2,0-7 0 3,0-13 0 0,-12-14 0-2,1-2 0-1,5-12 0 3,-4-8 0-1,1-11 0 0,-2-9 0-3,0-3 0 4,-2-2 0-2,3-2 0 2,6-6 0-4,-8-3 0 5,8-5 0-4,-6-2 0 2,4 6 0-3,-4 4 0 4,0 10 0-1,5 3 0 1,0 7 0-4,-4 5 0 3,7 12 0 1,-8 3 0-2,6 14 0-1,-8 7 0 3,8 11 0-2,1 14 0 1,-3 7 0-3,6 7 0 3,0 3 0 0,0 0 0 1,0 1 0-4,0-1 0 5,0 3 0-4,0 0 0 3,0 0 0-4,0 0 0 3,0 0 0 0,0 0 0 0,0 11 0-1,0 26 0 0,0 14-25 2,13-1-114-1,6-14-83-2,-10-23-107 1,-5-9-241 2</inkml:trace>
    </iact:actionData>
  </iact:action>
  <iact:action type="add" startTime="29739">
    <iact:property name="dataType"/>
    <iact:actionData xml:id="d15">
      <inkml:trace xmlns:inkml="http://www.w3.org/2003/InkML" xml:id="stk12" contextRef="#ctx0" brushRef="#br0">679 4629 505 0,'0'0'339'6,"0"0"-207"2,0 0-37 0,0 0 0-2,0 0-25 2,0 0 0 0,0 0 4 0,0 0-10-2,0 0-16 3,-6-17 3-2,6 17 3 1,0 0-4-2,0 0-4 2,0-3-10 0,10-1-1 0,13 1-10-2,15-2-14 2,3-4 2 0,2 1 1 0,6-3-4-2,2 0 2 2,-2 1-5 4,2-3 3-8,-2 4-4 3,-1 1 6 1,-4 6-6 0,1-3 1 0,0 1 1-2,5 1-6 3,7-2 5-2,-8 0-6 3,3 1 2-7,-2 1-3 5,-4 3 2 1,-1 0-1 0,0 0 0-4,-5 0-1 3,4 0 3 0,-5 0-2 0,3 0-1 0,0 0 3-2,-1 0-2 3,2 0 3-2,-2 0-2-1,-1 0 3 2,-3 0-2 0,0 0 1 1,7 0-4-4,2 0 1 4,3 0 0 21,-4 0 0-28,-1 0-2-1,-1-1 1-1,-2-6-1 3,-5 7 0 6,-4-2 1-3,-3 2 1 2,3 0 0 0,0 0-1 1,-3-4 0-2,-2 4 4-1,1 0-2 3,1-2-2-3,-2 2 0 1,2 0 2 1,2 0 0 0,2 0-1 0,6 0 1-2,-1 0-1 3,-2 0 1-2,2-4-1 4,0 3 0-8,-2-3 0 6,5 2 0-2,-2-4 1 1,-6 2 3-2,8 4 3 2,-11-1-2 0,6 1 4 0,-4-4-4 0,-7 1 7-2,-5 1-8 2,-7-1-1 0,-6 3 1-3,-7 0 1 4,0 0 1-2,0 0-7 2,0 0 0-4,0 0 0 4,0 0 0-2,0 0 0 3,0 0 0-6,0 0 0 4,0 0-17 1,0 0-35-2,0 0-28-1,0 0-47 3,0 3-59-1,0 7-92-1,0 13-423 1</inkml:trace>
    </iact:actionData>
  </iact:action>
  <iact:action type="add" startTime="31380">
    <iact:property name="dataType"/>
    <iact:actionData xml:id="d16">
      <inkml:trace xmlns:inkml="http://www.w3.org/2003/InkML" xml:id="stk13" contextRef="#ctx0" brushRef="#br0">5412 4420 388 0,'0'0'272'7,"0"0"-128"1,0 0-7 0,0 0-32-2,0 0-25 2,0 0 0 0,0 0-15 0,0 0-13 0,0 0 6-2,11 0-7 3,2 0-2-2,0 0-5 3,6 0-3-6,1 0 1 4,1 0-5 0,3-3 0-2,5 1 4 2,2-1-15 0,5-3-1 0,-4 0-3-2,4 4-1 2,-3-4 3 0,1 3-11 4,3-1 4-7,5 4-3 1,-1-5-1 2,3 3 0 1,-1-1-7-2,-2 3-1-1,1 0 0 3,-5 0 5-2,0 0-4-2,0 0 5 4,4 0-4-2,4 0 1 1,-3 0-2 1,9 0 0-3,-4 0-2 1,-3 0 2 2,1-3 0-1,-2-1-2-2,2-1 6 1,0 3-3 1,-1-1 1 1,1 0-4-3,1 1 1 2,0-1-1 0,1 1-1 0,-4 2 2-2,-2 0-5 3,-1-4 0-3,1 4 0 4,-5 0 0-6,5 0 0 5,-2-3 0-1,-1 3 0 0,1 0 0-2,-3 0 0 1,5 0 0 2,-1 0 0-2,4-3 0 0,-1 3 0 1,2-2 0-1,0 2 0 2,3-3 0-3,-2-2 0 2,1-2 0 0,3 0 0 1,-6-3 0-4,2 5 0 5,-5 0 0-4,-3-2 0 2,-2 6 0-2,-3-6 0 2,0 5 0 0,-2 2 0-3,-2-3 0 3,-4 0 0 0,1 1 0 1,-9-1 0-1,3-1 0-3,-12 4 0 3,0 0 0 0,-5 0 0-2,-1 0 0 2,0 0 0 0,6 0 0 1,-5 0 0-1,-3 0 0-3,0 0 0 4,0 0 0-2,0 0 0 2,0 0 0-4,0 0 0 4,0 0 0-1,0 0 0-3,0 0-29 4,0 0-66-2,0 12-58 3,-28 18-91-4,5-13-95 0,3 0-550 3</inkml:trace>
    </iact:actionData>
  </iact:action>
  <iact:action type="add" startTime="34877">
    <iact:property name="dataType"/>
    <iact:actionData xml:id="d17">
      <inkml:trace xmlns:inkml="http://www.w3.org/2003/InkML" xml:id="stk14" contextRef="#ctx0" brushRef="#br0">10065 4336 518 0,'0'0'276'4,"0"0"-111"5,0 0-25-2,0 0-34 1,0 0-17-2,0 0 0 2,0 0-7 0,42 0-21 0,-31 0-8-2,2 0 3 2,3 0-14 1,2 0-2-2,5 0-8-1,0 0 5 2,10 0-6 0,8 0 2 0,2 0-7-2,14 0-3 2,2 0-4 0,7 0 1 2,5 0-8-5,5 0 0 5,10 0-5-4,5 0-3 2,2 0 3-3,7 0-3 4,7 0 1-1,-1 0-3 1,-3 0 4-2,-3 0-2-1,-10 0 1 4,-2 0 1-5,2 0 4 1,4 0-3 3,9 0-3-1,5 2 1 0,-8 1-5-2,3 0-1 2,-6 1 0 0,-12-4 1 0,4 2 0-3,-1 3 1 5,-4-2-1-3,0 2 2 3,-4 4 3-6,-8-3-5 4,-8-4 3 0,-15-2-3 0,-11 0 0-1,-15 0 0 0,-11 0 0 1,-9 0 0-1,0 0 0-1,-3 0 0 2,0 0 0 0,0 0 0 0,0 0 0-1,-3 0-10 1,-52-8 3 0,-38-6 7 0,-27 4 1-2,-17 0 0 4,-18 5-1-4,-27 3 1 5,-14-1 4-8,-7-4-5 6,-1 7-1-2,15 0-4 1,9 0 4-1,12 0 2 0,10 0 0 2,18 0-1-2,6 0 1-1,18 0 3 2,16 0-2 1,16 0 0-1,26 0-2-3,19 3 2 4,22 1-2-2,14-4 0 1,3 0 0-3,0 0 0 4,9 3-1-1,46 2 2 0,35 7-2-3,30 1-1 4,19 4 2-1,13-3-2-1,2 3 2 2,-6-3 0-4,-2 3 2 4,-15-1-2-1,-7 5 2-3,-6-2 2 4,-2 1-4-2,-2-6 0 2,-8-3 0-1,-15-2 0-2,-17-7 0 2,-20-2 0-1,-24 0 0-1,-12 0-6 4,-14 0 6-4,-4 0-1 2,0 0 0-2,0 0-4 2,-46 0-9 1,-62 0 11-2,-41-11 3 0,-26-4 1 0,-5 7-1 2,3 3-1-2,16 3-2-1,13 2 3 2,22 0 0 1,25 0 2-2,30 0-2-1,26-4 0 2,24 4 0 0,19-3 0 0,2 0 1-2,16-2 0 2,56-1-1 0,44 3 0 0,23 3 3-2,8 0-2 2,-13 0 1 0,-19 0 0 0,-28 14 2-2,-28-4-1 2,-21-3-2 2,-22-4 0-4,-12 0 0 0,-4-3-2 2,0 0 0 0,-29 2 1 0,-46 2 0-2,-30-4-3 2,-5 0 3 0,12 0-2 1,9 0 0-4,21 0 0 3,19 1 0 0,10 3-47 0,14 2-70-2,9 8-100 2,16-2-82 0,0 4-293 0</inkml:trace>
    </iact:actionData>
  </iact:action>
  <iact:action type="add" startTime="43441">
    <iact:property name="dataType"/>
    <iact:actionData xml:id="d18">
      <inkml:trace xmlns:inkml="http://www.w3.org/2003/InkML" xml:id="stk15" contextRef="#ctx0" brushRef="#br0">893 2238 522 0,'0'0'258'6,"0"0"-122"2,0 0-4-2,0 0-8 2,0 0-35 1,0 0 7-2,0 0-18-1,0 0-19 2,-169 75-12 0,141-36-1-2,5 8-8 2,-6 10-7 0,4 2-10 0,1 5-6-1,-4 2-7 0,8-6-4 2,-3 2 1-2,8-6-5-1,-2 1 9 4,1 0 0-4,3 1 1 3,3 2-5-4,8-1-2 4,2-2-3-2,0 8 4 2,0 1-3-2,0-2 0 0,0-4 0 1,0-2 1 1,0-1 3-4,0-5 2 4,0 8 3-2,0 1 3 1,0 3 0-1,-4-4 1 0,0-4-7 3,4-2-1-4,0-4-3 1,0 4 1 1,0 2 0 0,0 4 1-1,0-2 2-1,0 2 1 2,-3 2-1 0,1-1 2 0,-1 3-4-2,0 1-1 4,3-3-1-4,0-5-1 2,0-8-1-2,0-4 1 3,0 1 0-2,0-4-2 1,6-3 1 0,7 4-1-2,-1-2 1 4,1 8 0-4,3-4-1 0,1 0 0 3,1-9-1-2,8-5 1 1,8-9-1-2,6-3 1 2,9 4 0 0,3-4 2 0,5 7-2-3,2 0 1 3,-2 2 0 0,-1-1-1 0,1-1-1-1,2 0 1 0,6-9 0 1,6-1 0 0,6-5 1-1,3 1-1 0,1-2 2 2,3 2-2-2,-7 0 0 0,0 1 2 0,-5 4-1 1,-1-2 2 0,-1 4 0 0,-2-2-2-2,0 1 2 2,-4-5 2 0,1-5-5-2,-3 1 0 2,-1 1 0 0,6 2 0 0,-3 1 0 0,-2 3-2-2,-4-3 2 2,-4 4 0 0,2-2 4-1,1 5 4 0,4 4-5 2,2-1-2-2,1-1 0-1,-7-5 1 2,-4-5-2 0,-5-5 0 0,-12-1 1-2,-4-4-1 2,-8-2 0 0,-13 0 0 2,-1 0-2-6,-7 0 2 4,-3 0 0 0,0 0-1 1,0 0 0-3,-3-4-2 2,-37-24 3 1,-17-9 0-2,-8-7 1 0,-6 7-1 1,1-7 0 1,-2 0 0-2,5 1 0-1,6 1 4 2,12 7-3 1,10 3-1-2,11 10 0-1,7 5 0 2,5 7-1-1,10 5 1 1,6 3-1-3,0 0 1 3,0 2 1 0,0 0-1 0,0 0 5-2,14 0-5 2,23 9 5 1,18 21 2-2,6 1 9 1,8 7 4-2,-1 2-5 4,-4 5 4-4,-12 0-1 3,-11 0-12-4,-9 4-6 4,-12-5 0-1,-6 6 0-1,-14 2 0-1,0-5 0 2,-27 4 0 1,-28-7 0-4,-6-1 0 3,-3-13 0 1,12-8 0-2,11-7 0 0,11-10 0 0,13-1 0 2,14-4 0-2,0 0 0 1,3 0 0-2,6-14-49 4,37-26-90-3,18-12-114-1,-31 22-50 1,-1 3-170 2</inkml:trace>
    </iact:actionData>
  </iact:action>
  <iact:action type="add" startTime="44911">
    <iact:property name="dataType"/>
    <iact:actionData xml:id="d19">
      <inkml:trace xmlns:inkml="http://www.w3.org/2003/InkML" xml:id="stk16" contextRef="#ctx0" brushRef="#br0">2889 4338 829 0,'0'0'226'6,"0"0"-116"0,0 0-3 2,0 0-10 0,0 0-21 0,0 0-12-2,0 0-6 2,67 133-8 0,-44-108 6 1,8 5-13-4,5 5 0 3,12-1-8 0,1 2-11 0,10-1-3-2,7-3 1 2,6-4-3 0,-1 1-4 0,9-7-5 2,-3-5 2-6,4-8-7 6,3-7 0-4,4-2-1 2,4 0-2-1,-5 0-2 1,-3-6 0 0,-2-1 2-3,0 0 0 3,-9 7-1 1,1 0 0-1,3 0 2-3,-4 0-2 3,1 0-2 1,0 7 1-2,-1-2-1-1,-1 1 0 3,0-4-2-1,3 0 1-1,7 3 1 1,2-5 1-1,3 0-1 2,-2 0 1-2,4 0 0-1,-1 0 0 2,2 0 0-1,1 0 2 1,-2 0-1-2,2 0 1 3,3 0 1-2,2 0 1 2,-5 13 0-4,-7 1-1 4,-1 6 3-1,-5-1-3 0,-5 4 1-1,-1 2 1 1,-11-3-4 0,3 0 1 0,-5 4 2 0,-2 5-3-2,1 3 1 4,-3 6 1-5,1-4-1 1,-1 1 0 3,-5-9 0-1,-3-4-2 0,-2-1 1-3,-1 1-1 2,-4-3-2 3,-3-2 2-1,-4 1 1-5,2 2-1 5,0 5 1-2,-2 1 1 1,-1-2-2-2,-3 4 1 1,-6-11-1 1,0 1 3 0,-1-4-3 0,0-2 0-2,-1 1 0 3,-2-1 2-2,-4-5-2 0,-1-5 0 0,-5 1 0 1,-3-1 1 0,-3-4 0-2,-3 3 0 2,0-3 0 0,0 0 0 1,0 0-2-4,0 0 3 3,0 0-5 1,0 0 3-2,0 0-1 0,0 0-3 0,0 0-2 1,0 0-2 1,0 0-18-1,-9-22-2-2,-23-24 14 2,-17-15 13-1,-2-4 0 0,5 3-4 1,-1 2-2 0,10 8 1-1,9 7-2-1,5 7 3 2,7 18 3 1,7 3-2-1,2 10 3-3,6 2 1 3,1 2-2 0,0 3 4 0,0 0 0-2,0-2 0 2,0 2 3 0,0 0-2 0,0 0 0 0,0 0 0-1,0 0-1 1,0 0 12 0,0 0 1-3,0 0-2 4,1 0 9-2,31 13 4 2,8 18-21-4,4 6 0 4,-9 2 5-2,2 4-6 2,-2 1 5-4,-1 3-4 3,-3-1 5 0,-2 2-8 0,-1-6 6-2,-8-3-3 2,1-5-5 0,-10-6 0 1,-1-8 0-2,-8-6 0-1,-2-9 0 3,0-5 0-2,0 4 0 0,0-2 0 0,0 4 0 2,-31 5 0-1,-25-2 0-3,-15-7 0 4,-3 1 0-2,-12-3 0 2,2 0 0-4,3 0 0 3,1 0 0 0,19 0 0 0,11 0 0-2,16 0 0 3,16 0 0-1,10 0 0-1,8 0 0 1,0 0 0-2,0 0 0 4,0 0 0-4,0 0 0 0,0 13-70 2,19 3-106 1,1-9-114-2,-2-3-125-1</inkml:trace>
    </iact:actionData>
  </iact:action>
  <iact:action type="add" startTime="48706">
    <iact:property name="dataType"/>
    <iact:actionData xml:id="d20">
      <inkml:trace xmlns:inkml="http://www.w3.org/2003/InkML" xml:id="stk17" contextRef="#ctx0" brushRef="#br0">10895 8102 178 0,'0'0'303'8,"0"0"-191"-3,0 0 60 4,0 0-44-4,0 0-17 3,0 0-6 0,0 0-10 0,0 0-17-2,152-21-3 2,-117 3-6 0,7-3-11 0,6-4-11-2,0-2-3 2,11-2-6 0,8-6-2 0,4-6-4-2,13-4-7 2,9-2 1 2,4 0-3-4,6 2 3 0,1-2-5 4,1 13 2-3,-8 1-4 2,-7 9-4-5,-4 0-3 5,6-3 1 0,1-8-10-1,11-3 1-2,12-7-3 0,6-4 0 4,10 1 1-2,-8-1-2-1,-6 4 2 0,-8 1-1 3,-10 9 3-5,-6 5-2 2,-7 6 5 1,-6 1-1 0,-1 6 0-1,0-1-3-1,-6 1-2 3,5 0 1-2,2-2-1 0,-4 6 3 1,7-1-3 0,0 4 1-1,-1-2-1 1,1 3 1-2,2 7 1 1,-5 0 2 2,6 2-4-2,-3 0 2-1,1 0-3 2,8 0 1 0,4 0 0 0,9 0-1-2,4 0 0 2,2 0 1 1,-2 0 0-2,-3 13 1-1,-2 8 0 5,0 0 1-5,6 5-3 4,-1 4 3-6,-1 2-3 5,-1-2 3-2,-3-2-2 1,-10 0 0-2,-2-5 1 1,-9 3-1 2,-1-8 0-2,-5 2 0-1,-3-6 0 2,-2-1 0 0,-12 0 1 0,-5-2-2-2,-8-3 0 2,-7-2 0 0,-14 0-1 0,-11-6 0-2,-7 0 1 3,-2 0-3-2,-7 0 3 2,0 0-1-4,0 0 0 3,0 0-1 0,0 0 0 0,0 0-6-2,-40-6 7 2,-23-22 1 0,-15-12 0 0,-6-1-2-2,-15-7 2 2,2-5-3 0,0-3 2-2,4 2 1 3,2 6-3-1,17 8 4-1,15 13-1 1,18 10 0-2,18 4 0 4,11 13-1-4,8 0 2 3,4 0 1-4,0 0 0 3,0 0 1 1,14 0 1-1,43 10-3-1,17 18 0-1,14 3 0 3,2 6 1-1,-3 2-1-3,0 9 2 4,-7-1-2-2,-15 4 4-1,-8-3-4 2,-17-4 2 1,-17 0 8-1,-7-3-1 0,-16 4-2-2,0 0-6 3,-23 4-1-3,-31-9-1 4,-5-5 0-6,-5-9-3 5,3-8 2-2,2-1-1 1,5 0-2-2,4 0 2 3,6 3-23-2,2 0-38-1,3 2-44 3,10 1-71-2,26-14-93 1,3-1-140 1</inkml:trace>
    </iact:actionData>
  </iact:action>
  <iact:action type="add" startTime="50102">
    <iact:property name="dataType"/>
    <iact:actionData xml:id="d21">
      <inkml:trace xmlns:inkml="http://www.w3.org/2003/InkML" xml:id="stk18" contextRef="#ctx0" brushRef="#br0">14484 8020 39 0,'0'0'381'4,"0"0"-296"3,0 0 81 1,0 0-8 1,170-34-40-2,-125 21-8-1,5-4-18 2,4-6-15 0,5 1-6 0,2-7-2-2,6-6-8 2,4 0-13 0,3 1-4 0,11 2-3-2,10 0-10 3,3 3 2-2,11 8-7 2,0-3-1-4,4 3-10 3,7 0-2 0,8-1 0-2,5 2-1 3,-1 3 4-2,0 0-1 2,-3-1-1-4,-10-1-6 4,-5-6-3 0,-1 0 1-1,-1-8 1-3,1-1-5 4,-3-6 0 0,-10 7-2-2,-6 2 0 0,-7 7 2 0,3 0-2 3,4 11 5-5,17-2-4 6,3 6 3-8,12 6-4 4,2 2 2 1,-1 1 0 1,-3-4-2-4,-7 4 1 4,3 0 0-1,-8 0 0-3,5 0-1 3,-1 0 1 0,2 0 0 1,-7 0-1-2,2 0 0-1,-7 0 0 2,0 0-3 1,-2 5 3-2,-5 7-2-1,-2-4 1 4,-10 4 1-4,-7 0-2 3,-12-1 1-4,-6 2 1 3,-8 0-1 0,-9 0-1-2,-6-2 2 2,-14-5 0 0,-10-4 0 1,-2 1 0-3,-7 0-2 1,-4-3 1 1,1 0-3 0,-3 0-23 0,0-3-18-2,-19-27 35 2,-29-7 10 0,-17-2 2 0,-15 2-2-1,-8 3 0 3,-1 6 0-5,-4 3-3 2,12 5 1 0,15 3-2 2,9 8 4-1,16 5-4-3,18 0 2 4,9 4 2-2,8 0-3 3,6 0 1-6,0 0 2 4,0 0 0 0,0 0 6 0,30 0 0-1,31 0-5 1,25 25 3-1,1 4-1 2,1 7-3-2,-11 5 1-1,-5-1-1 2,-8 6 7 0,-10-4 0-2,-11-5 2 2,-6-3-3 0,-5-9 0 0,-12-9-2 0,-4-5 3-1,-5-1-3 0,-9-3 1 3,-2 6-5-4,0 2 0 0,-10 2-2 2,-21 0 4 0,-12-2-3-2,-4-8 1 2,-9-1-2 0,-4 1 1 0,-5-7-2 0,-10 4-4-2,-6 9-45 4,-14 0-70-4,-10 16-41 0,70-19-107 3,4 10-369-2</inkml:trace>
    </iact:actionData>
  </iact:action>
  <iact:action type="add" startTime="54086">
    <iact:property name="dataType"/>
    <iact:actionData xml:id="d22">
      <inkml:trace xmlns:inkml="http://www.w3.org/2003/InkML" xml:id="stk19" contextRef="#ctx0" brushRef="#br0">701 9779 591 0,'0'0'193'7,"0"0"-60"-1,0 0-14 2,0 0-38 0,0 0-24 0,0 0-13-1,0 0-11 0,18 15-7 2,-16 2 9-2,1 0 5-1,1 8 1 2,3 0-11 0,-2 2-5 0,5 2-9-2,-3-4-2 2,-1-3-7 0,4-2 1 1,-3-6 1-4,3-3-2 3,1-2 3 0,5-1-2 0,-1-3-1-2,7 2-2 3,0-4-1-2,3 4-1 2,-1 1 5-3,8-6 0 1,-1 0-2 1,-1-2 1 2,6 0-3-5,-4 0 1 3,4 0-3 1,-1 0 5-2,-3 0 1-2,4 0 6 4,-2 0-3-1,-3 0 1 1,1 0-2-4,2 0-2 4,-4 0-5-2,6 0 0 1,-2 0 2-2,1 0-2 2,-2 0 1 0,3 0 1 0,-3 0 1-1,2-2 4 0,1-8-2 3,1 5-3-4,-4 0 1 0,-3-2 2 2,-1 6-4 0,3-5 0 0,3 3-1-3,-6-3 1 3,7 0-1 0,1 4-1 1,2-1 3-4,4 3-5 3,7-3 3 0,2 0-1 0,1 3 0-2,1-2-2 2,-8 2 0 0,-2 0 1 0,-1 0-1 0,2 0 1-2,-1 0-1 2,1 0 0 0,0-2 1-2,-2-2 0 2,5-5-1 0,-6 7 1 0,-7-3 0-2,1 1 2 3,-1 4 0-2,0-3-3 3,-5 0 2-5,-2 3-1 2,-7 0 0 1,0 0 0 0,-11 0 4-2,0 0-2 2,-3 0 4 0,-1 0 6 0,4 0 6-1,-3 15-4 0,5 4-10 1,-3 4-1 0,-5 2-2-2,0 0 5 2,4-1-6 0,-6 6 0 0,-2-5 0-2,0-1 0 3,0-11-1-2,0-7 0 2,0-5-1-4,0-1 1 3,2 0 0 0,1 0-4 0,1 0 2-2,2 0-3 2,4-7-2 0,3-16 6 0,0-5 0-1,-3 5 0 0,8-2 1 1,-7 2 0 0,5 1 2-1,0 5-2 0,-3 4 0 1,3 1 1 0,-1 5 0-2,2-3 0 3,2 5 1-2,6-4 1 3,4 6-2-5,1 3-1 2,6-3 3 1,-2 3-1 0,6 0 5-2,1 0-4 2,5 0 3 0,6-2-4 0,-2 2 2 0,2 0 0-2,9-3 0 2,-5 3 0 0,-2-2-1-2,2-5 3 2,2 2-5 0,-1 2 1 0,-1-2 1-2,-6 0-2 3,0-2 2-2,-3 1 1 2,-2 4-2-4,4 0 1 3,-8-5 0 0,2 7-2 1,-10-6 2-4,5 6-2 3,-2-5 1 0,1 3-2 1,-7 0 1-3,3-3-1 1,1 2 0 2,-7 1 0-2,5-1-1-1,-7-2 0 2,-2 1 2 0,2 0-3 1,-1 0 2-4,1 2 0 3,-2-4 2 0,2 3-2 1,-2-3 0-4,2 1-1 3,-1 0 1 0,-1 0 0 0,-2 1 3-2,3 1-2 2,4-3 0 0,-3 2-1 0,2-3 0-1,5 1-1 0,-4 4 2 1,2-3-2 0,-2-2 2-2,1 2 1 2,-2 0-1 0,4 2-2 0,-3-2 2-2,0 1-1 3,-2 1 0-2,-3-3 0 3,-2 4 1-6,2-2-1 4,-6-1 0 0,2 3 0 0,1-4 1-2,-5 2 0 2,2 1-1 0,-1-1 0 1,0 1 0-3,2-3 0 1,-4 2 0 1,-1-1 0 0,-4 1 0-2,1-2 1 2,-6-3-2 0,5-2-1 0,-2-6 1-2,0-2 0 4,4-7-2-4,-6-4 2 3,0-4 1-4,1 0 0 3,-6 9-1 0,0 3 0 1,0 7 0-4,2 8 1 3,-2-1-2 1,0 8 0-2,0 0 0-1,0 0-18 2,0 0-45 0,0 3-52 1,5 34-92-4,2-17-97 3,-1 5-435 0</inkml:trace>
    </iact:actionData>
  </iact:action>
  <iact:action type="add" startTime="57396">
    <iact:property name="dataType"/>
    <iact:actionData xml:id="d23">
      <inkml:trace xmlns:inkml="http://www.w3.org/2003/InkML" xml:id="stk20" contextRef="#ctx0" brushRef="#br0">3647 12059 488 0,'0'0'222'4,"0"0"-74"3,0 0-21 2,0 0-34-2,0 0-35 0,0 0-6 0,0 0-11 1,-172 5 17-2,24-5 3 2,-26 0-8 0,-17 0-26 0,10 4-11 0,15 0-13-2,17 7 0 4,23 7-3-4,13 1-42 3,16 4-93-2,90-17-104-1,2 3-595 2</inkml:trace>
    </iact:actionData>
  </iact:action>
  <iact:action type="add" startTime="58751">
    <iact:property name="dataType"/>
    <iact:actionData xml:id="d24">
      <inkml:trace xmlns:inkml="http://www.w3.org/2003/InkML" xml:id="stk21" contextRef="#ctx0" brushRef="#br0">8183 11679 347 0,'0'0'245'6,"0"0"-132"3,0 0 19-4,0 0-22 3,0 0-36 1,0 0-17-2,0 0-14-1,7-20-15 3,-4 20-1-2,-3 0-4 1,3 0-5 0,1 0 3-2,-1 15-7 4,-3 10-6-4,3 3 12 0,-1 0-2 2,1-3-1 0,2-3 5 0,1-5 3-2,3-4 1 2,0-3-8 0,2 4 0 1,2-2-1-2,3 1-6-1,0 2 3 2,7-2-4 0,-5-2 5 0,5 2-10-2,2-3 9 2,2 2-7 0,5-2 1 2,-5 5-3-6,5-4 1 6,-3-3 5-4,-1 5-1 2,1-6-7-2,3 1 3 3,0 1-1-2,4-3 0 1,0-4 4-2,0 1-2 3,5-1 5 0,-2-2-3-2,3 0-3-2,-3 0-2 4,2 0 5-1,-1 0 2-3,0 0-7 3,5 0 4 1,1 0-2-2,3 0-1 2,2 0-3-4,-5 0 2 5,2 0 0-4,-1 0 0 1,-1 0-2 1,5 0 1 1,-2-2-1-2,3-3-1 1,3-1 2-1,-7-3-1 0,3 4-1 2,-8-3-1-3,-1-7 0 0,0 1 0 3,2 0 1-1,1 3-1-3,-5 1 1 4,-1 3 2-2,-7 5 1 2,8-6 2-2,-6 8-4-1,3 0 1 4,2 0 0-4,-7 0-1 0,7 0 3 3,-9 0-2-1,1 0 2 0,-2 0 2-3,-2 8 1 3,-2 2-5 0,-2 2 0 1,-3-1-1-1,-4 0 0-3,0 6 2 3,2 0-2 1,-11 0 2-3,4-4-3 2,-9-3 2-1,5-1-2 1,-4-9 1 1,-3 0-1-4,0 0-2 5,0 0 1-4,3 0-1 4,-3 0 0-5,0 0-4 3,3 0 2 0,4 0-5-3,-3 0 3 4,11 0 1-2,-2 0 4 3,1-16 0-5,-1 8 0 2,3-4 0 2,-1 2 2-2,2 2 0 0,8-1-2 1,2 1 2 0,4 6 1 0,4-2 3 0,-2 1-5-2,6 0 8 4,-3 0 2-4,5 3 3 1,7 0 2 0,1 0-4 1,9 0-3 1,3 0 0-1,4 0 2-2,2 3-8 2,-2 7 2 0,0-3-4-4,-1 3 4 4,-3-8 2 1,3-1-7-2,-8 3 1-1,-1-1 1 2,2 0 3 1,-8-1-4-2,-2 2 5 1,-2-4-3-1,-6 1-3 2,-3-1 2-3,-3 0 0 2,2 0-1-1,1 0-1 0,0 0 4 2,2 0-4-3,-4 0 1 3,-1 0 2-3,7 0-3 4,-3 4 2-6,-1-1-2 4,0 0 2 1,-11-3-2-2,2 0 0 0,-6 0 0 0,2 0-4 2,3 0 7-2,-7 0-6 3,1 0 3-6,0 0-3 5,-5-10-1-2,2 5 3 1,-4-3 0-2,3 3 2 3,0-4 0-1,-1 1 0-3,-2-4 0 4,7-2 0-2,-1 1 0 3,-5-4-1-5,7 0 0 2,-4-4-1 2,0-1 2-2,2 0-2 0,2-3 2 0,-5-4-1 2,-1 4 1-1,-3 6-1-1,1 4 1-1,-4 7-2 3,-5 5 2-2,0 1-1-1,-1 2 0 2,-3 0-39 0,5 0 10 1,2 0-29-4,5 0-43 4,4 0-66-2,-6 0-56 1,-6 2-155-1</inkml:trace>
    </iact:actionData>
  </iact:action>
  <iact:action type="add" startTime="61507">
    <iact:property name="dataType"/>
    <iact:actionData xml:id="d25">
      <inkml:trace xmlns:inkml="http://www.w3.org/2003/InkML" xml:id="stk22" contextRef="#ctx0" brushRef="#br0">11353 14195 468 0,'0'0'143'3,"0"0"-19"4,0 0-1 1,0 0-23-1,-206-9-26 0,98 9-28 1,-17 0-13 0,-16 0-20-2,-7 5-10 2,-8 3-3 0,-1 1-1 0,12 3-28-2,5-2-67 3,-1 0-59-2,108-7-92 3,-6-3-181-6</inkml:trace>
    </iact:actionData>
  </iact:action>
  <iact:action type="add" startTime="62853">
    <iact:property name="dataType"/>
    <iact:actionData xml:id="d26">
      <inkml:trace xmlns:inkml="http://www.w3.org/2003/InkML" xml:id="stk23" contextRef="#ctx0" brushRef="#br0">4003 12460 893 0,'0'0'174'6,"0"0"-13"2,0 0 7 0,0 0-38-2,0 0-12 2,0 0-34 0,-203 191-3 0,55-84-26-2,-26 18-11 2,-17 8-11 1,4 3-5-2,5 5-9-1,24-9-4 3,18-5-6-2,14-16 4 2,26-10-9-4,17-13 1 5,15-16-5-4,23-17 2 3,16-23-1-2,16-17-1 0,13-13-2 0,0-2-11 2,0 0-20-3,7 0-27 1,24-13-26 1,5-16-55 1,0-10-14-4,-23 19-80 3,-6-3-75 0</inkml:trace>
    </iact:actionData>
  </iact:action>
  <iact:action type="add" startTime="63290">
    <iact:property name="dataType"/>
    <iact:actionData xml:id="d27">
      <inkml:trace xmlns:inkml="http://www.w3.org/2003/InkML" xml:id="stk24" contextRef="#ctx0" brushRef="#br0">2560 12632 964 0,'0'0'216'7,"0"0"-32"-3,0 0-15 4,121 182-28 1,-61-77-12-2,20 15-39-1,14 18-11 2,17 19-24 0,6 16-35 0,6 0-20-2,-1-1 0 2,-9-15 0 0,-13-24 0 2,-25-30 0-6,-15-30 0 6,-24-28 0-3,-19-22 0 2,-9-16 0-5,-8-7 0 4,0 0 0 0,0-22-14 1,0-42-169-2,-15-23-74 0,-5 35-79 1,4 5-82 1</inkml:trace>
    </iact:actionData>
  </iact:action>
  <iact:action type="add" startTime="64173">
    <iact:property name="dataType"/>
    <iact:actionData xml:id="d28">
      <inkml:trace xmlns:inkml="http://www.w3.org/2003/InkML" xml:id="stk25" contextRef="#ctx0" brushRef="#br0">11484 12435 559 0,'0'0'300'7,"0"0"-109"0,0 0-20 1,0 0 16-2,0 0-40 2,0 0 8 0,0 0-64 0,-184 214-14-2,52-91-18 2,-15 7-10 0,4-3-9 0,-1-1-19-2,17-8-21 2,8-9 0 0,19-11 0 0,20-19 0-2,19-15 0 4,18-15 0-2,17-21 0-1,13-14 0-2,11-11 0 4,2-3 0-2,0 0 0 2,0 0 0-4,0 0 0 4,4 0-16 0,14 0-73-2,-8 0-70-2,0 0-74 3,-7 0-75 0,-3-12-345 0</inkml:trace>
    </iact:actionData>
  </iact:action>
  <iact:action type="add" startTime="64790">
    <iact:property name="dataType"/>
    <iact:actionData xml:id="d29">
      <inkml:trace xmlns:inkml="http://www.w3.org/2003/InkML" xml:id="stk26" contextRef="#ctx0" brushRef="#br0">10038 12168 86 0,'0'0'796'5,"0"0"-580"1,0 0-4 2,0 0 2 1,0 0-41-2,0 0-16-1,180 214-36 2,-94-48-49 0,12 33-72 0,20 21 0-2,8 12 0 2,1-3 0 0,-5-2 0 2,-10-17 0-6,-27-30 0 6,-18-42 0-3,-27-51 0 1,-16-45 0-3,-14-25 0 3,-10-17 0 0,0 0 0 0,0 0 0-2,0-17 0 2,0-42 0 1,0-22 0-1,0-18-95-3,-42 1-177 4,13 62-104-2,-2 7-566 2</inkml:trace>
    </iact:actionData>
  </iact:action>
  <iact:action type="add" startTime="67789">
    <iact:property name="dataType"/>
    <iact:actionData xml:id="d30">
      <inkml:trace xmlns:inkml="http://www.w3.org/2003/InkML" xml:id="stk27" contextRef="#ctx0" brushRef="#br0">28247 13927 716 0,'0'0'209'6,"0"0"-63"2,0 0-40-2,0 0-26 4,0 0 21-4,0 0-18 0,0 0-15 2,87-33-4 0,-71 30-4 0,2 1 9-2,-8 2-1 3,3 0-6-2,0-4-14 1,-1 4-6-2,-1-3-9 2,1 3-5 0,1 0-1-2,-2 0-4 2,5-2-9 0,3-1-14 0,7-4 0 0,2 2 0 1,5 0 0-4,6-3 0 4,2-4 0-4,-6 5 0 5,4-6 0-3,-6 2 0 2,0 3 0-2,1-1 0 0,-4 1 0 0,7-4 0 1,-3 2 0 0,7-5 0-2,4 2 0 4,3-4 0-4,5 0 0 2,1-3 0-2,11 0 0 3,3-2 0-1,0 0 0-3,-5 2 0 3,1 6 0 0,-17-1 0 1,-3 5 0-4,-5-3 0 3,-6 6 0 0,5-4 0 1,1-4 0-2,2 1 0-1,-1 0 0 2,-9 1 0 0,1 1 0 1,-3-1 0-4,-2-3 0 4,2 3 0-2,7-5 0-1,1 2 0 3,10-3 0-1,3 2 0 0,3-1 0-3,-9 0 0 5,2 3 0-5,-2-2 0 5,6 2 0-3,4-2 0-2,3 2 0 4,2-3 0-1,-1 1 0 1,6-2 0-4,-3 2 0 3,2 1 0 1,-3 2 0-1,-6 1 0-3,-4-1 0 4,2 4 0-2,-7-5 0 0,5 4 0 2,-2 0 0-2,-2-3 0 2,8-6 0-5,1 0 0 6,-8-1 0-4,4-2 0 4,-4 0 0-4,-4 1 0 1,11-1 0 0,-4-1 0 3,-3 1 0-3,-7 2 0-1,0 8 0 1,-16 1 0 1,-2 2 0-3,-8 1 0 3,-1 3 0 0,-2 1 0 0,-4 3 0 0,6-2 0-2,-3-1 0 2,3 1 0 0,-6 2 0 0,2 2 0 0,-5-3 0 16,4 3 0-24,-5-3 0 0,-1 0 0 4,3 3 0 4,-5-2 0 0,0 2 0 0,3-4 0-2,0 2 0 2,7-4 0 0,0 0 0-2,13-4 0 2,8-11 0 0,5-1 0 0,4-7 0-2,1 5 0 2,-6-2 0 0,1 2 0 0,0-1 0 0,-8 8 0 0,-1-3 0-2,-9 8 0 4,-8 4 0-6,-6 1 0 4,2 6 0 0,-3-3 0 0,-2 2 0-2,-1-1 0 2,0 0 0 0,0 0 0 0,0 3 0 1,0-2 0-4,0 2 0 3,0 0 0 0,0 0 0-1,0 0 0 1,0 0 0-1,0 0 0 1,0 0 0-2,0 0 0 3,0 0 0-2,-13 0-24 3,-23 0-124-5,-32 0-117 3,24 2-27 0,-9 1-203 0</inkml:trace>
    </iact:actionData>
  </iact:action>
  <iact:action type="remove" startTime="70526">
    <iact:property name="style" value="instant"/>
    <iact:actionData xml:id="d31" ref="#d30"/>
  </iact:action>
  <iact:action type="add" startTime="70534">
    <iact:property name="dataType" value="strokeEraser"/>
    <iact:actionData xml:id="d32">
      <inkml:trace xmlns:inkml="http://www.w3.org/2003/InkML" xml:id="stk28" contextRef="#ctx0" brushRef="#br1">36375 17937 821 0,'0'0'165'11,"0"0"-8"-7,0 0-67 4,0 0-59-1,0 0-26 0,0 0-5 1,0 0-40 0,23-18-104 12,-31 18-266-20</inkml:trace>
    </iact:actionData>
  </iact:action>
  <iact:action type="add" startTime="72424">
    <iact:property name="dataType"/>
    <iact:actionData xml:id="d33">
      <inkml:trace xmlns:inkml="http://www.w3.org/2003/InkML" xml:id="stk29" contextRef="#ctx0" brushRef="#br0">25728 2922 937 0,'0'0'181'5,"0"0"-28"3,0 0 25-2,0 0-65 2,0 0-8 0,0 0-7 0,200-22-10-2,-119 16-28 2,28-5-7 0,16-6-3 0,21-6-19-2,19-5-31 2,12 0 0 2,-7 8 0-4,-18 1 0 0,-23 11 0 4,-25 2 0-4,-20 1 0 3,-14-2 0-3,-19 5 0 1,-15-4 0 1,-19 2 0 0,-6-1 0-1,-9 0 0 2,-2 0 0-2,0-10 0 2,-58-13 0-4,-57-13 0 3,-55-19 0 1,-23-5 0-3,-16-2 0 1,5 0 0 0,10 2 0 3,15 3 0-4,24 11 0 1,26 7 0 0,35 12 0 3,33 7 0-3,22 11 0-1,25 6 0 3,8 6 0-2,6 2 0 0,0 0 0 0,0 0 0 2,19 2 0-2,33 37 0 1,20 26 0-2,10 16 0 2,2 15 0 0,3 13 0 0,-2 14 0-1,-8-1 0-1,-9 7 0 3,-11-7 0-1,-14-11 0-3,-4-15 0 4,-11-25 0-1,-11-23 0-1,-5-26 0 0,-8-17 0 0,0-5 0 1,-4 0 0 1,5 0 0-4,6-14 0 5,14-39 0-3,7-23 0 2,8-25 0-5,4-18 0 5,1-16 0 0,7-16 0-1,-4-12 0-1,1-2 0 0,-5 4 0 2,-4 15 0-3,-9 16 0 1,-12 26 0 0,-6 27 0 2,-9 26 0-2,-4 25 0-1,0 22 0 2,0 4 0-1,0 0 0 1,-39 13 0-1,-53 43 0 0,-34 31 0 2,-14 25 0-2,-8 18 0-1,3 16 0 3,4 6 0-2,11 3 0 2,14-7 0-1,12-15 0-3,24-21 0 6,15-26 0-5,23-29 0-1,21-23 0 4,11-23 0-2,10-9 0 1,0-2 0-2,41 0-23 3,25-8-209-1,-29-14-98 0,-3-5-226-2</inkml:trace>
    </iact:actionData>
  </iact:action>
  <iact:action type="add" startTime="74035">
    <iact:property name="dataType"/>
    <iact:actionData xml:id="d34">
      <inkml:trace xmlns:inkml="http://www.w3.org/2003/InkML" xml:id="stk30" contextRef="#ctx0" brushRef="#br0">28234 13970 589 0,'0'0'171'4,"0"0"52"4,0 0-96 0,0 0-42-2,0 0-16 3,0 0-8-2,57 11 5-1,-17-13 4 2,4-19-1 0,11-2 9 0,2 2-1-2,3-4-4 2,9-1 1 0,7-2-20 1,1-4-11-3,6 0 0 1,-2-9-10 1,0 0-3 3,3-2-18-8,5 1-12 6,-5-1 0-1,-3 4 0 1,-6 7 0-3,-4 0 0 2,-1 10 0 2,-5-5 0-5,-2 7 0 2,2-6 0 1,0-3 0-1,3-4 0 2,5-5 0-5,2 3 0 5,-3-2 0-1,-1 6 0 1,-5 3 0-5,-1-1 0 4,2 8 0 0,-1-2 0 0,1-3 0 0,13 2 0-2,1-8 0 3,-4 5 0-1,-1-2 0 0,-4 1 0-2,-12 8 0 5,0-2 0-6,4 2 0 1,1 1 0 3,3-4 0-1,4 1 0-1,-3-1 0-1,-1 0 0 3,0 2 0-2,-7-2 0 2,0 2 0-4,-5-1 0 5,-2 0 0-4,-1 2 0 3,1 3 0-3,-3-1 0 1,-2-2 0 1,6-9 0 1,0-3 0-3,-1 2 0 0,-11 3 0 4,-6 3 0-5,-10 6 0 3,-2 1 0-1,-5-1 0 1,-4 6 0 0,-7 7 0-2,-2 0 0 3,-7 2 0-2,0 0 0 2,0-3 0-4,0 1 0 3,-3-1 0 0,-46 4 0 0,-12 0 0-1,-30 2 0 0,-11 0 0 1,-11 0 0 0,-3 0 0 0,4 0 0-2,4 0 0 3,16 0 0-2,0 0 0-1,15 0 0 2,16 0 0 0,15 0 0 0,15 0 0-2,17 0 0 2,5 0 0 0,7 0 0 1,2 0 0-4,0 0 0 3,0 0 0 0,35 0 0 0,38 4 0-2,30 7 0 2,18 6 0 0,4 0 0 0,3 5 0 0,-8 1 0-2,-7-3 0 4,-13-1 0-6,-16-6 0 4,-20-3 0 0,-18-1 0 0,-20-7 0 0,-10 1 0-2,-11-3 0 2,-1 0 0 0,-4 3 0-1,0 11 0 0,-9 14 0 2,-43 14 0-1,-15 12 0-1,-14 5 0 0,-4-1 0 0,4 8 0 2,7-7 0-1,7-3 0-2,16-11 0 1,18-15 0 3,7-5 0-6,13-13 0 4,5-4 0 1,6-8-45-1,2 0-78 0,0 0-72-2,62-33-42 2,-21 4-126-1,12-12-626 3</inkml:trace>
    </iact:actionData>
  </iact:action>
  <iact:action type="add" startTime="75233">
    <iact:property name="dataType"/>
    <iact:actionData xml:id="d35">
      <inkml:trace xmlns:inkml="http://www.w3.org/2003/InkML" xml:id="stk31" contextRef="#ctx0" brushRef="#br0">32983 11424 202 0,'0'0'444'6,"0"0"-333"2,0 0 29-1,0 0-58 0,0 0-25 2,0 0 0-4,0 0-7 3,-185 5-3 0,109 23 4 0,-1 14 18 0,-1 10-12-2,11 5 0 2,15 6-9 0,16 1-12 1,20 1-7-4,16 4-7 3,0 5 17 0,32 2-9 0,36 3-16-1,16-12 6 2,9-10-15-1,7-20 0-3,-7-24-4 5,-12-13 6-4,-9-9-5 4,-5-49-2-4,-11-33-2 1,-12-18 1 1,-16-12 0 0,-18-6-4-1,-10 9 1-1,0 17-11 2,-50 15-33 0,-18 17-63 1,-19 25-68-4,44 44-43 3,-4 0-478 0</inkml:trace>
    </iact:actionData>
  </iact:action>
  <iact:action type="add" startTime="78162">
    <iact:property name="dataType" value="strokeEraser"/>
    <iact:actionData xml:id="d36">
      <inkml:trace xmlns:inkml="http://www.w3.org/2003/InkML" xml:id="stk32" contextRef="#ctx0" brushRef="#br1">38182 16870 599 0,'0'0'260'4,"0"0"-91"4,0 0-20 0,0 0-62 1,0 0-12-4,0 0-27 3,0 0-27 0,41 42-21 1,-41-39-3-4,5-3-105 3,-2 0-122 1,8 0-522-2</inkml:trace>
    </iact:actionData>
  </iact:action>
  <iact:action type="add" startTime="78454">
    <iact:property name="dataType" value="strokeEraser"/>
    <iact:actionData xml:id="d37">
      <inkml:trace xmlns:inkml="http://www.w3.org/2003/InkML" xml:id="stk33" contextRef="#ctx0" brushRef="#br1">39005 16445 570 0,'0'0'180'6,"0"0"-36"0,0 0-37 2,0 0-67 0,0 0-28 0,0 0-12-2,6-2-7 2,-6 2-83 0,0 0-261 0</inkml:trace>
    </iact:actionData>
  </iact:action>
  <iact:action type="remove" startTime="78708">
    <iact:property name="style" value="instant"/>
    <iact:actionData xml:id="d38" ref="#d34"/>
  </iact:action>
  <iact:action type="add" startTime="78717">
    <iact:property name="dataType" value="strokeEraser"/>
    <iact:actionData xml:id="d39">
      <inkml:trace xmlns:inkml="http://www.w3.org/2003/InkML" xml:id="stk34" contextRef="#ctx0" brushRef="#br1">38765 16749 683 0,'0'0'190'11,"0"0"-59"-4,0 0-18 3,0 0-85-9,0 0-28 6,0 0 0 2,-12 56-72-2,12-56-193-1</inkml:trace>
    </iact:actionData>
  </iact:action>
  <iact:action type="add" startTime="79031">
    <iact:property name="dataType" value="strokeEraser"/>
    <iact:actionData xml:id="d40">
      <inkml:trace xmlns:inkml="http://www.w3.org/2003/InkML" xml:id="stk35" contextRef="#ctx0" brushRef="#br1">39379 16147 257 0,'0'0'570'7,"0"0"-454"-1,0 0 35 2,0 0-95 0,0 0-29-2,0 0-27 2,31-24-19 0,-31 26-53 0,0-2-216-2,-10 3-364 2</inkml:trace>
    </iact:actionData>
  </iact:action>
  <iact:action type="remove" startTime="79691">
    <iact:property name="style" value="instant"/>
    <iact:actionData xml:id="d41" ref="#d35"/>
  </iact:action>
  <iact:action type="add" startTime="79698">
    <iact:property name="dataType" value="strokeEraser"/>
    <iact:actionData xml:id="d42">
      <inkml:trace xmlns:inkml="http://www.w3.org/2003/InkML" xml:id="stk36" contextRef="#ctx0" brushRef="#br1">39295 16010 469 0,'0'0'48'8,"0"0"-47"-4,0 0-1 4,0 0-236 0</inkml:trace>
    </iact:actionData>
  </iact:action>
  <iact:action type="remove" startTime="80688">
    <iact:property name="style" value="instant"/>
    <iact:actionData xml:id="d43" ref="#d33"/>
  </iact:action>
  <iact:action type="add" startTime="80694">
    <iact:property name="dataType" value="strokeEraser"/>
    <iact:actionData xml:id="d44">
      <inkml:trace xmlns:inkml="http://www.w3.org/2003/InkML" xml:id="stk37" contextRef="#ctx0" brushRef="#br1">32913 7174 611 0,'0'0'165'8,"0"0"-104"-2,0 0 45 2,0 0-53-2,0 0-48 3,0 0-5-2,0 0-95 1,-17 37-293-2</inkml:trace>
    </iact:actionData>
  </iact:action>
  <iact:action type="add" startTime="82883">
    <iact:property name="dataType"/>
    <iact:actionData xml:id="d45">
      <inkml:trace xmlns:inkml="http://www.w3.org/2003/InkML" xml:id="stk38" contextRef="#ctx0" brushRef="#br0">25989 2767 810 0,'0'0'274'6,"0"0"-182"2,0 0 49-2,0 0-26 2,0 0-37 0,0 0 7 1,184 0-11-4,-95 0-3 3,12 0 0 0,19 0-14 0,5 0-7-2,8 0-13 2,8 0-4 0,-11 0-9 0,-12 0-1-2,-25 0-11 2,-25 0-12 2,-13-2 0-5,-22-4 0 4,-10-2 0-2,-14 3 0 2,-9 1 0-3,0-1 0 0,0-12 0 3,-41-17 0-1,-50-17 0-1,-38-20 0 0,-26-11 0 1,-16-6 0-1,1 1 0 1,7 2 0-1,18 15 0 0,20 16 0 1,25 15 0 0,25 19 0-2,24 9 0 2,25 9 0 0,14-2 0 0,9 4 0-1,3 0 0 0,0 0 0 3,0 23 0-4,28 45 0 1,28 24 0 1,14 16 0 0,1 7 0 0,9 11 0-2,-6 6 0 2,-5 11 0 0,-8 1 0-1,-7-10 0-1,-11-13 0 2,-12-28 0 0,-8-31 0-2,-10-30 0 2,-9-21 0 0,-4-11 0 0,6 0 0 0,0 0 0-2,5-23 0 2,15-44 0 1,8-41 0-2,12-31 0-1,2-33 0 2,6-19 0 0,-4-12 0 0,-5 7 0-1,-4 13 0 0,-9 23 0 1,-10 22 0 0,-5 20 0-2,-4 29 0 2,-6 28 0 0,-7 28 0-2,0 25 0 2,0 5 0 0,0 3 0 0,0 0 0-2,-37 28 0 3,-34 39 0-2,-28 27 0 2,-5 26 0-2,-9 21 0-1,-1 22 0 2,6 7 0 0,0 6 0 0,19-24 0-2,9-32 0 2,23-32 0 0,17-39 0 0,22-21 0-2,8-16 0 2,10-12 0 0,0 0 0 0,7 0 0-2,43-8-25 2,25-24-175 0,11-7-84-2,-54 17-63 3,-5 4-415-2</inkml:trace>
    </iact:actionData>
  </iact:action>
  <iact:action type="add" startTime="84647">
    <iact:property name="dataType"/>
    <iact:actionData xml:id="d46">
      <inkml:trace xmlns:inkml="http://www.w3.org/2003/InkML" xml:id="stk39" contextRef="#ctx0" brushRef="#br0">28330 16345 564 0,'0'0'184'6,"0"0"36"2,0 0-65-2,0 0-33 2,0 0 4 0,0 0-19-1,0 0-23 0,0 13 5 1,4-9-4 1,8-4-19-2,1 0-12-1,6 0-11 2,7 0-9 0,4 0-6 0,8 0-4-1,6-12-1 0,8-6-5 2,7-1-4-2,6-1-7 1,4-5-7-2,9 1 0 2,-4-14 0 0,7 7 0-2,2-5 0 3,-2 2 0-1,3 3 0-1,4-6 0-1,-4 4 0 3,-3-1 0-2,-4 6 0 1,3-3 0-2,-6-7 0 3,0 2 0-1,-5 3 0-1,-2-9 0 0,-2 9 0 1,-4-2 0 1,10 2 0-5,-1 0 0 5,2-2 0-2,8 2 0 2,-3 1 0-4,3 2 0 3,1 6 0 1,-4-8 0-2,1 10 0 2,-1-3 0-4,2-1 0 4,-5 4 0-2,-1-4 0 1,-2 4 0-2,6 2 0 3,-3-2 0-1,-3 2 0-1,-5 6 0 1,-3-6 0-1,-8 10 0 4,8-5 0-8,0-2 0 6,6 0 0-1,5-5 0 0,3-4 0-2,-3 1 0 0,-3-9 0 2,-4 0 0 0,-8-1 0 1,-8-2 0-3,-10 5 0 2,-8 7 0-1,-3 5 0 1,-6 3 0-1,-4 7 0 2,-7-2 0-2,-6 7 0 1,-4-3 0-2,-3 4 0 1,0-1 0 4,0 2 0-7,0-2 0 3,0 1 0 2,-30-4 0-1,-36-3 0-1,-19 0 0-1,-22-6 0 3,-9 6 0-1,-6-3 0 0,9-1 0-3,8 5 0 4,5 0 0-2,13 10 0 2,3 0 0-3,5 0 0 2,21 0 0 0,8 0 0-1,24 3 0 0,13 0 0 0,13-3 0 3,0 4 0-4,0 1 0 0,0 12 0 3,57 5 0 0,30 8 0-2,23 5 0-1,13-6 0 3,13-11 0-2,5-4 0-2,0-5 0 3,-15-5 0 0,-13 1 0 1,-18-3 0-1,-22 4 0-3,-17 0 0 3,-16 5 0 1,-16 3 0-2,-15-4 0 0,-6 2 0 1,-3-3 0 0,0 4 0-1,0 17 0-1,-23 17 0 3,-30 17 0-1,-7 9 0-3,-6 4 0 4,-5-10 0-1,13-7 0 0,5-11 0 1,9-10 0-4,17-9 0 2,8-15 0 2,6-6 0-3,10-9 0 2,3 0-93-1,35-24-115 2,49-42 8-1,29-12-58-2,-60 42-70 2,-8 6-375 1</inkml:trace>
    </iact:actionData>
  </iact:action>
  <iact:action type="add" startTime="85878">
    <iact:property name="dataType"/>
    <iact:actionData xml:id="d47">
      <inkml:trace xmlns:inkml="http://www.w3.org/2003/InkML" xml:id="stk40" contextRef="#ctx0" brushRef="#br0">33158 14199 418 0,'0'0'167'5,"0"0"-50"5,0 0-6-6,0 0-29 4,0 0 42 0,0 0-42 0,-188-38-19-2,120 38-6 2,4 22 0 0,12 15 3-2,7 10-4 3,22 10-4-2,13 10-1 2,10 14-18-4,13 9-14 3,43 9 10 0,12-9-13 2,16-9 3-6,0-22 14 5,-4-22-24-1,0-37-5 0,-9-3-3 1,-4-79-2-4,-11-30-2 2,-12-20 2 1,-14-12-2 0,-23 18 2-2,-7 22-6 3,-13 25-18-1,-50 30-45-2,-19 17-9 3,-18 19-40-2,-11 13-9 4,64 0-123-8,5 5-471 6</inkml:trace>
    </iact:actionData>
  </iact:action>
  <iact:action type="add" startTime="89760">
    <iact:property name="dataType"/>
    <iact:actionData xml:id="d48">
      <inkml:trace xmlns:inkml="http://www.w3.org/2003/InkML" xml:id="stk41" contextRef="#ctx0" brushRef="#br0">13625 16589 515 0,'0'0'148'7,"0"0"-19"1,0 0 1 0,0 0-44-2,0 0-5 2,0 0 25 0,0 0-17 1,-111 25 0-4,58-22-5 3,-4-1-13 0,-7-2-7 0,-12 0-8-2,-11 0-4 2,-6 0-10 0,-16 0-3 0,-7 0-6-2,-8-8-11 5,-5-3 2-6,-5-12-3 3,-5 3 3-1,-10 1-6 0,-1-1-2 3,-2 7 3-4,12-4-6 0,8 2-1 3,-6-4-6-1,-5 2 3 0,-4-6-4-3,4 3 6 4,2 7-6-2,5 1 8 1,2 5-1-2,8 0-9 3,13 2-3-2,12-7 0 1,5 4 0-2,11 3 0 2,5-7 0 1,7 0 0-2,2-1 0 1,0-1 0-1,-4 1 0 3,-5-2 0-4,5 4 0-1,-2 3 0 4,3 1 0-1,12 4 0-1,8 3 0 0,6 0 0 2,9 0 0-2,3 0 0 2,-2 0 0-4,6 0 0 5,0 0 0-4,-4 0 0 2,9 0 0-3,-4 0 0 3,5 0 0 1,3 3 0-2,-2 0 0 0,-4-3 0 1,-1 4 0 1,-8-4 0-2,-8 4 0-1,-28 2 0 2,-19 1 0 1,-27 3 0-2,-15-1 0-1,-16 2 0 1,-5-4 0 1,-8 5 0 1,6-4 0-4,-2 1 0 3,5-2 0 1,-3 1 0-2,-3-3 0 1,2-3 0 0,1 4 0-1,12-2 0 1,5-1 0-2,6 2 0 1,12 0 0 3,1 2 0-3,9 0 0-1,10 5 0 2,3-7 0 1,6 3 0-2,7 5 0-2,3-13 0 3,4 4 0 0,3-4 0 0,-7 0 0-2,-1 0 0 3,-4 0 0-2,2 0 0 3,-7 0 0-5,-1 0 0 4,-10 0 0-3,-8 0 0 3,-1 0 0-3,-4 0 0 1,-2 0 0 3,2 0 0-4,-5 0 0 2,-12 0 0 0,2 0 0 0,-10 0 0-1,-5 0 0-1,4 0 0 2,2-4 0-1,3-20 0 2,1 4 0-4,8 7 0 4,4-5 0-2,1 5 0 1,-3 4 0-1,1 0 0 0,-12 6 0 2,-3 3 0-1,-5 0 0-1,7 0 0-1,2 0 0 4,2 0 0-4,7 0 0 0,-3 0 0 3,4 0 0-1,8 0 0-1,16 0 0-1,9 0 0 2,13 0 0 0,21 0 0 1,7 0 0-4,15 0 0 4,12 7 0-2,6 5 0 1,5-4 0-2,8-3 0 2,3-5 0 1,5 0 0-2,0 2 0 1,0-2 0-2,0 4 0 3,0 10 0-2,0 5 0 0,0 10 0 0,0 4 0 2,0 7 0-2,0 2 0 0,0 7 0 0,0 6 0 1,0 3 0 1,0 4 0-4,0 0 0 4,0 7 0-1,0 0 0 1,0-1 0-4,0 2 0 4,0-3 0-2,0 4 0 1,0-6 0-1,6-3 0 1,1-6 0 1,-4-1 0-3,2-4 0 0,6-9 0 1,-6-9 0 2,5-4 0-1,-5-5 0-2,3 3 0 2,-2 1 0 0,4-1 0-1,0 7 0 0,-3 4 0 1,3 1 0-1,-3 3 0 2,-4 5 0-4,0 1 0 3,-1 0 0 0,1-8 0 1,-3 1 0-3,0 1 0 1,0 3 0 3,0 0 0-4,0-8 0 0,0-6 0 3,0-6 0-2,0-5 0 2,0 5 0-4,0-6 0 3,0-2 0 0,0 3 0 2,0-3 0-6,0 8 0 5,0 0 0-2,0 9 0 1,0 8 0-1,0-2 0 0,0-4 0 1,0-11 0 0,0-7 0 0,0-13 0-2,0-2 0 4,0-3 0-3,0 0 0-2,0 0 0 3,0 0 0 0,0 0 0 0,11 0 0-2,17 6 0 2,5-6 0 0,5 5 0 0,8-5 0-2,8 0 0 2,10 6 0 0,4-6 0 0,4 0 0-2,1 0 0 2,-2 0 0 0,1 0 0 0,-7 0 0-1,3 2 0 0,-4-2 0 2,-3 0 0-2,3 0 0-1,-3 0 0 2,5 0 0 0,6 0 0 0,-1 0 0-2,1-2 0 2,-5 2 0 0,-9 0 0 0,-2 0 0-2,-1 0 0 2,-7 0 0 0,-7 0 0 0,-1 0 0-2,-6 0 0 2,-1 6 0 1,0 2 0-1,4 4 0 85,6-4 0-93,-2 3 0 0,4 0 0 0,4-3 0 0,-3-1 0 0,-1-2 0 0,0-5 0 0,-4 0 0 0,2 0 0 0,-2 5 0 1,2-5 0-1,5 7 0 2,1-7 0 6,5 0 0-1,3 0 0 2,-1 0 0-3,1 0 0 2,-1 0 0 0,-1 0 0 0,2 0 0-1,-1 0 0 0,1 0 0 1,1 0 0-1,6 0 0-1,-2 0 0 3,-1 0 0-1,3 0 0 0,-4 0 0-3,6 0 0 3,-3 0 0 0,4 0 0 1,-6 0 0-4,3 0 0 4,-6 0 0-1,-2 0 0 0,1 0 0-3,-1 0 0 3,-2 0 0 1,3 0 0-2,1 0 0 2,-2 0 0-3,-5 0 0 5,-3 0 0-6,-6 0 0 1,1 0 0 3,-2 0 0-1,5 0 0 0,6-7 0-2,2 7 0 1,-2 0 0 0,8 0 0 0,-1 0 0 0,2 0 0 1,3 0 0 0,-6 0 0 0,5 0 0-2,-13 0 0 3,0 0 0-1,-2 0 0-1,-3 0 0 1,9 0 0-2,-3 0 0 3,1 0 0-2,1 0 0 0,-2 0 0 1,-3 0 0 0,-3 0 0-3,3 0 0 4,-8 0 0 0,7 0 0-3,-4 0 0 3,8 0 0-4,-2 7 0 3,2 0 0 0,-2 5 0 0,-1-12 0-1,3 5 0 1,5 1 0 1,8-4 0-4,-5 4 0 5,2 6 0-4,5-8 0 2,-6 11 0-3,7 0 0 3,-6 2 0 0,0-9 0 0,-2 3 0 1,-2-5 0-4,1-1 0 4,-2 0 0-1,-2 5 0-2,0-10 0 1,-6 5 0 1,7-5 0 0,-2 0 0 23,-8 0 0-31,2 0 0 0,-7 0 0 1,-1 0 0 5,-1 0 0 2,-2 0 0-2,0 0 0 4,-4-12 0-4,7 9 0 1,2-7 0 0,3-2 0 2,2-1 0-1,-3 1 0-3,-2-2 0 3,-2 8 0 0,-6 1 0 2,2-5 0-6,-6 6 0 4,-1 4 0 1,-5-5 0-2,7-2 0-1,-3 1 0 3,-3 2 0-2,5-5 0 2,-3 3 0 35,5 0 0-43,-4 6 0-1,7 0 0 0,-4 0 0 0,-1-6 0 0,1 5 0 6,4-6 0 2,-2 2 0-1,4-9 0 1,-4 8 0-1,0 1 0 2,0-7 0-4,-5 12 0 3,2-5 0 0,-1 5 0-1,-1 0 0 0,4 0 0 2,1 0 0-2,2-3 0 1,0 3 0 0,2-5 0-1,-6-2 0 2,4 7 0-5,2-5 0 5,-4 5 0-2,4-8 0 1,0 2 0 0,5 0 0-2,-1 6 0 3,2 0 0-1,2 0 0 0,-3 0 0-2,-1 0 0 2,5 0 0 0,-3-5 0-3,4-1 0 3,7 3 0 0,-4-2 0 0,-3 5 0 0,1 0 0-2,1 0 0 3,-2 0 0 0,0 0 0-5,-2 0 0 5,4 0 0-2,-5 0 0 1,2 0 0 1,-1 0 0-4,0 0 0 4,4 0 0-2,0 0 0-1,0 14 0 3,4-9 0-2,0 7 0 2,2-4 0-2,-2-8 0 0,-1 0 0 1,0 0 0 0,-1 5 0-1,10 2 0 0,4-2 0 0,2 9 0 3,-2-8 0-3,-5-6 0-2,-2 0 0 3,-6 0 0 0,-5 0 0 1,2 0 0-4,-2 0 0 4,1 5 0-1,5 1 0 1,7 3 0-5,8-4 0 4,-5-5 0 1,-2 0 0-3,-8 0 0 1,4 0 0 1,1 5 0 0,0 2 0 0,2 6 0 0,6-7 0-2,3 3 0 3,2-5 0-2,-3 2 0-1,-7-6 0 3,0 0 0-1,-4 0 0 0,-3 0 0-3,-8 7 0 4,-2-2 0-2,-4-1 0 2,-3-4 0-4,1 4 0 3,9 2 0 0,-2-1 0 0,3 1 0-2,6 0 0 2,3 2 0 1,-5-3 0-1,10-5 0-2,-2 7 0 1,6-7 0 1,1 0 0 1,2 0 0-4,1 0 0 4,-2 0 0-1,-6 0 0-1,-5 0 0-1,-5 0 0 3,-10 0 0-1,-7 0 0 1,-6 0 0-5,-11 0 0 4,-4 0 0 0,-2 0 0 0,-6 0 0-1,0 0 0 0,1 0 0 2,-5 0 0-2,8 0 0 1,-5 0 0-1,2 0 0 2,1 0 0-2,6 0 0-2,-3 0 0 3,5 0 0 1,4 0 0-2,-2 0 0-1,3 0 0 2,-1 5 0 1,-4-5 0 0,-2 3 0-4,-7-3 0 2,4 0 0 2,3 0 0-2,0 0 0 0,3 0 0 0,0-3 0 1,4-14 0 0,-7-3 0 1,-3-4 0-4,0-14 0 4,0-12 0-2,3-1 0-1,1-11-3 2,-7 6-1 1,9 0 3-2,-5-9-3-1,-2 3-3 3,-3-4 5-2,-6 1-4 3,0-3 4-6,0-2 0 4,0 2 0 0,0-2 0-2,0-6 2 3,0 9 0-2,0-2 0 2,0 8 2-2,0 6-2 2,0 9 0-4,0 1-1 5,0 15 1-6,0-2 0 4,0 2-1 0,0 4 1 0,0 1 0 1,10 0 0-4,-3 0 0 3,0-2 1 1,4 9 0-1,-6-5-2-3,0 3 1 4,6-10-1-1,-9-12 1-2,1-12-1 1,1-6 2 2,-4 4-2 22,0-2 3-31,4-4-4 0,-4-3 2 0,2 3 0 6,1 9 0 2,4 14 2-1,-4 7-4 0,-2 13 4 2,5 6-3-2,-3 1 2-1,-3-5-2 3,3 9 1-1,-3 2-1-3,0-2 2 4,0 8-1-2,0 0 0 2,0 0-3-4,0 0 2 4,0 0 2-2,0 0-2 1,0 0 0 0,0-3-1-1,0-3 1 1,0-3 0 0,-6-10 1-2,-14-1-2 1,0-5 2 2,-4 3 0-2,7 2 0 0,-3 3 1 1,1 9-1 0,-1 8 0-1,-7 0-1 2,-3 0 0-3,-8 13 0 2,-1 24 1-1,-1-3 1-1,-1 9-1 3,5-7-12-2,-5-11-75 1,-5-12-34 0,-8-13-39 0,38-5-150-2,7-34-238 4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59:22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21">
    <iact:property name="dataType"/>
    <iact:actionData xml:id="d0">
      <inkml:trace xmlns:inkml="http://www.w3.org/2003/InkML" xml:id="stk0" contextRef="#ctx0" brushRef="#br0">4872 12523 821 0,'0'0'184'3,"0"0"-67"6,174-3 22-1,-67 3-26-2,38 5-30 2,50 20 17 0,53 6 2 0,49 9-7 0,27-7-35-2,16-1-12 4,-16-5-5-2,-22-10-12-1,-43 0-25-1,-47-12-6 2,-53-5-2-1,-47 0-1 1,-48 0-18-2,-43-31-102 4,-21-15-98-3,-24 17-113 0,-31 4-312 0</inkml:trace>
    </iact:actionData>
  </iact:action>
  <iact:action type="add" startTime="3538">
    <iact:property name="dataType"/>
    <iact:actionData xml:id="d1">
      <inkml:trace xmlns:inkml="http://www.w3.org/2003/InkML" xml:id="stk1" contextRef="#ctx0" brushRef="#br0">12749 12826 680 0,'0'0'188'6,"0"0"30"4,0 0-44-3,0 0-8-1,0 0-25 2,0 0-11 0,200-17-16 0,-49 17-42-2,46 0-15 2,48 20-13-1,35-3-11 2,15 5-3-3,0 3-30 8,-33-5 0-11,-17-1 0 4,-36-4 0-1,-25-8 0 3,-28-7 0 0,-31 0-45-3,-31 0-73 2,-27-35-74-1,-18-14-93 3,-49 25-70-4,-6 7-511 0</inkml:trace>
    </iact:actionData>
  </iact:action>
  <iact:action type="add" startTime="4268">
    <iact:property name="dataType"/>
    <iact:actionData xml:id="d2">
      <inkml:trace xmlns:inkml="http://www.w3.org/2003/InkML" xml:id="stk2" contextRef="#ctx0" brushRef="#br0">19940 12572 883 0,'0'0'216'5,"171"12"5"3,-53-9-30 0,35 5-34-2,31 1-32 3,38 6-37-2,22-2-21-1,19 4-24 2,0 5-14 1,-7 1-10-2,-15 3-11 0,-22-5-8 2,-26-6-9-3,-21-10-53 4,-27-5-35-6,-20 0-97 4,-25-3-59 0,-97-8-96 0,-3 8-494-2</inkml:trace>
    </iact:actionData>
  </iact:action>
  <iact:action type="add" startTime="4957">
    <iact:property name="dataType"/>
    <iact:actionData xml:id="d3">
      <inkml:trace xmlns:inkml="http://www.w3.org/2003/InkML" xml:id="stk3" contextRef="#ctx0" brushRef="#br0">30255 12378 873 0,'0'0'229'5,"288"63"-28"4,-106-11-10-4,44 8-87 4,38 2-1-2,31 0-29 2,20-9-10-1,-9-5-23-2,-9-12-3 2,-41-16-34 1,-48-11-2-1,-55-9-4-2,-56 0 2 4,-44 0-38-4,-34-42-110 1,-19-32-70 0,-44 33-85 1,-24-7-113-1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4:03:32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67">
    <iact:property name="dataType"/>
    <iact:actionData xml:id="d0">
      <inkml:trace xmlns:inkml="http://www.w3.org/2003/InkML" xml:id="stk0" contextRef="#ctx0" brushRef="#br0">158 2510 364 0,'0'0'188'6,"0"0"-70"3,0 0-4-3,0 0 13 2,0 0-13 0,0 0-19 0,0 0-5-3,0 0 7 3,0 0-5 0,0 0-15 1,0 0-14-4,13 0-3 4,6 0-9 3,9 0-14-6,8 0-14-1,-4 0 4 1,7 0 1 2,-6 0 3 1,8-4 5-4,-2 4-1 3,2 0-4 1,4 0-4 1,4 0-4-5,2 0 2 6,5 0-8 4,1 0 1-14,7 0-7 2,-4 0 1 4,4 0-6 1,0 0 4 0,4 0-10 0,0 0 0-1,-4 0 0 0,6 0 0 3,-2 0 0-6,4 0 0 4,5 0 0 0,0 0 0 1,5 0 0-4,4 0 0 3,-2-6 0 1,-4-1 0-2,-6 0 0-1,-10 3 0 4,-2-2 0 0,-6 3 0-3,1-4 0-2,-5 2 0 4,2 2 0-3,2-2 0 3,1 2 0-4,-4 1 0 3,8 2 0-1,-4 0 0 3,-1 0 0 0,1 0 0-7,-6 0 0 4,1 0 0 3,-10 0 0-3,1 0 0-2,-4 0 0 3,-8 0 0 5,-8 0 0-7,-4 0 0 0,-10 0 0-1,-6 0 0 6,-2 0 0-6,-1 0 0 2,0 0 0-1,0 0 0 2,0 2 0-2,0 1 0 5,0-3 0-6,0 8-99 4,0-3-208-3,0 5-149 2</inkml:trace>
    </iact:actionData>
  </iact:action>
  <iact:action type="add" startTime="6018">
    <iact:property name="dataType"/>
    <iact:actionData xml:id="d1">
      <inkml:trace xmlns:inkml="http://www.w3.org/2003/InkML" xml:id="stk1" contextRef="#ctx0" brushRef="#br0">5606 2416 664 0,'0'0'224'4,"0"0"-76"1,0 0-3 4,0 0-39-1,0 0 3 0,0 0-9-2,0 0-17 1,0 0-1 1,3 0 6 1,17 0-8-3,10 0-36 2,11 0 6 0,8 0-7 1,6 0-6-3,12 0-8 1,7 0-14 1,9 0-15 0,8 0 0 0,6-2 0 0,6-3 0-3,1-3 0 5,5 4 0-6,-8 1 0 5,4 1 0 0,-5 2 0-1,3 0 0-3,-5 0 0 3,2 0 0 1,-3 0 0-2,-2 0 0 0,-5 0 0 1,-6 0 0 0,-2-8 0-1,-1 3 0-1,-1 1 0 3,0-5 0-2,-6 0 0 1,0 1 0-2,-10 2 0 5,-5-2 0-6,2 3 0 5,-2-2 0-6,-7 4 0 5,5 0 0-2,-8 1 0 3,2 2 0-1,-5 0 0-3,-2 0 0-1,-5 0 0 4,-9 0 0-5,-5 0 0 5,-8 0 0-2,-5 0 0 2,-9 0 0-3,-3 0 0 3,0 0 0-2,0 5 0 1,0 10 0-3,-32 4-119 5,12-9-248-3,-3 1-238 3</inkml:trace>
    </iact:actionData>
  </iact:action>
  <iact:action type="add" startTime="7327">
    <iact:property name="dataType"/>
    <iact:actionData xml:id="d2">
      <inkml:trace xmlns:inkml="http://www.w3.org/2003/InkML" xml:id="stk2" contextRef="#ctx0" brushRef="#br0">10572 2394 707 0,'0'0'345'6,"0"0"-220"3,0 0 38-4,0 0-29 4,0 0-48-2,0 0 3 1,0 0-28-2,84 0 10 2,-54 0-3 0,9 0-13 1,5 0 7-3,5 0-5 1,11-6-33 2,9 1-24-2,8-1 0-1,10 0 0 2,10-1 0 4,12-5 0-7,4 0 0 1,13 2 0 3,2 3 0-2,6 1 0 5,7 4 0-5,-5 2 0 2,-8 0 0-6,-6 0 0 4,-2 0 0-1,-1 0 0 2,5-2 0 0,7-4 0 0,2-3 0-2,-1-2 0 2,-6 2 0 1,-3 1 0 1,-11-3 0-4,-9 5 0 2,-6 4 0-2,-13-1 0 1,2 1 0-1,-18 2 0 2,-12 0 0 2,-15 0 0 0,-13 0 0-6,-13 0 0 3,-10 0 0-1,-5 0 0 2,0 0 0-1,0 0 0 1,0 0 0 0,0 2 0 0,-48 23 0-2,-42 5-48 2,35-10-255 1,-15-3-89-2</inkml:trace>
    </iact:actionData>
  </iact:action>
  <iact:action type="add" startTime="12540">
    <iact:property name="dataType"/>
    <iact:actionData xml:id="d3">
      <inkml:trace xmlns:inkml="http://www.w3.org/2003/InkML" xml:id="stk3" contextRef="#ctx0" brushRef="#br0">467 4889 469 0,'0'0'218'5,"0"0"-94"4,0 0-9-3,0 0-31 2,0 0-15 0,0 0-13 0,0 0 0-3,0 0 5 4,177-16 21-2,-118 16-3 1,11-4-17 0,14 2-6-2,16-1 0 2,16-2-9 0,10-1 0-2,10 0-4 7,-5 3 4-9,-6 3-6 6,-12 0-6-3,-12 0 1-1,-5 0-8 2,-9 0-13-1,-3 0 3 0,-10 0-8 0,-10-5-2 3,-15-5-4-4,-14 3-4 1,-9 1 0 1,-16 2-2-2,0 4 1 2,-7 0-10-2,-3 0-26 2,0 0-49 0,0 0-52 0,4 0-37-1,-4 0-88 2,0 0-238-3</inkml:trace>
    </iact:actionData>
  </iact:action>
  <iact:action type="add" startTime="13319">
    <iact:property name="dataType"/>
    <iact:actionData xml:id="d4">
      <inkml:trace xmlns:inkml="http://www.w3.org/2003/InkML" xml:id="stk4" contextRef="#ctx0" brushRef="#br0">5597 4666 585 0,'0'0'249'7,"0"0"-78"0,0 0-23-1,0 0-26 2,0 0-13 0,0 0-39 0,107 0 1-2,-37 0-10 2,17 8-3 1,17-3 2-2,25 3-9-1,15-4-13 3,18-2 0-2,2-2-9 1,0 0-7-2,-6 0-8 4,-13 0-1-2,-13 5-9 0,-22-2-4-2,-19 2 0 2,-14 2-5 1,-15-5-41-3,-8 1-40 0,-14-3-64 3,1 0-45-2,-41 0-90 0,6-3-583 2</inkml:trace>
    </iact:actionData>
  </iact:action>
  <iact:action type="add" startTime="14407">
    <iact:property name="dataType"/>
    <iact:actionData xml:id="d5">
      <inkml:trace xmlns:inkml="http://www.w3.org/2003/InkML" xml:id="stk5" contextRef="#ctx0" brushRef="#br0">10412 4644 584 0,'0'0'220'6,"0"0"-31"0,0 0 2 2,216-39-41 0,-134 34-16 0,19 2-32-2,25 1-7 2,28-1-15 0,27-4-13 0,28 2-15-2,31-6-12 2,11 0-5 4,10-6-11-8,-4 0-5 3,-21 4-11 2,-19 3 5-1,-27 10-5-1,-30 0-4-1,-31 0-1 3,-34 0-3-1,-27 0-25 0,-28 0-36-3,-27 0-54 4,-13 0-80-3,-13 0-67 2,-29 0-147-1,1 0-317 4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25:34.5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086">
    <iact:property name="dataType"/>
    <iact:actionData xml:id="d0">
      <inkml:trace xmlns:inkml="http://www.w3.org/2003/InkML" xml:id="stk0" contextRef="#ctx0" brushRef="#br0">3450 12713 686 0,'0'0'189'7,"0"0"-76"-2,0 0 4 3,0 0-26 0,0 0-42 0,0 0-8-2,0 0 7 2,13 0-10 0,-13 0-2 0,2 0 8-2,-2 12-1 4,0 10-29-4,0 6 1 3,0 6-7-4,0 0 4 3,0 6-5 0,0-8 1 0,0 0-2-2,-2-4 2 2,-1-6 0 0,3-5-5 0,0-2 5-2,0-8 2 2,0 3-1 0,0-3 1 0,0 3 3-2,0-6-6 2,0 5 3 2,0-3 2-3,0 2-5-2,0-3 1 6,12 3-5-5,4-1 3 4,3-2-3-6,5 1-2 4,-3 0 2 1,5 1 4-1,-3 3-2-3,5-2 1 3,-5 0 7 0,10 1-9 1,-2-4 12-3,-1-2-11 1,6-1 2 2,-1-2-6-2,1 3 7-2,-2-3-3 4,-5 0 1 0,-2 0 0-1,4 3 1-1,-5 0 8-1,1 0-10 2,2 2 9 0,-1-2-5-3,1 3-1 4,-2-2-3-1,-1-2-1 0,-1 0-1-1,3-2 0 0,-4 3-2 1,1 0 0 0,1 0 5-3,1-3-1 4,7 0 2-1,2 4-2 0,5-4-2-3,2 0 2 4,1 0-3-1,5 0-1 1,-4 2 0-5,-2-2 2 6,-2 0-2-2,-5 0 2 1,0 0-2-3,1 0 0 1,2 0 4 0,1 0-1 1,4 0-4-2,-2 0 5 2,4-9-1 2,4 1-2-4,-6-4 1 0,7 1 0 2,-3 0 1 0,1 3-1 0,-1-1 2-2,-3 1-3 3,6 0-1-1,-5-4 2 0,-2 1-3-2,-1 2 0 2,-2-3 0-2,-2 7 3 2,-6 0-3-2,-1 2 0 2,-3-1 1 1,4 4 0-2,1 0 1 0,3-1-1 0,6 1 3 2,-6 0-3-1,4 0-2-3,-2 0 4 3,-1-4-4 0,1 2 3 0,-9 2-2-2,-1 0 0 2,-1 0 1 0,-4 0-2 1,-3 0 2-4,2 0-2 4,-6 0 2-1,-1 0-1-1,0 0 1 0,2 0-1 0,-4 0 1 1,-2 0-1 0,1 6 0 0,-2-1 1-2,1 6 1 4,-3-2-2-4,-1 7 5 5,0 8 2-7,-4 1-5 3,-1 5-2 2,3 1 3-4,-6-6-3 3,0 1 0 0,0-7-1 0,0-5 2-2,0-8-2 3,0-2 2-2,0-4-1 2,0 0 0-3,0 0-2 2,0 0-5 0,5 0 0 0,8-7-1-1,2-23 0-1,-1-7 6 4,5 3 2-3,-1 3-1-1,-2 7 3 1,-2 4-4 2,-5 3 2-1,4 5 0-2,-3 0 2 2,3 7-2 0,1 0 2 0,4 2-1-2,8 0 3 2,4-2-3-1,7 5 4 2,3 0-3-1,4 0 0-2,1 0-1 2,7 0 1 0,1 0 2-2,1 0-2 1,3 0 0 3,-1 0-1-3,-2 0 2 0,-3 0-2 0,-2 0-2 2,-1 0 2-1,-2 0-3 0,0 0 2-3,-2 0 0 3,4 0 3 1,-8-6-2-4,1 3 2 4,-2 0-2-2,5 0 7 3,2 1-6-3,-3 2 2-1,1-2-3 2,1-2-1 0,-2-2 1-2,2 4 2 2,0-3-3 1,-6-2 3-3,6 1-2 0,-8 4 0 2,2-3-1 0,-2 1 0 0,-3 4 2-3,-4 0-2 4,1 0 0 0,-2 0 5-1,2 0-5-3,-2 0 0 5,2 0 3-4,-5 0-3 4,2 0 2-6,-8 0-1 4,3 0-1 0,-3 0 0 0,1 0 0-2,-1 0 3 3,3 0-3-2,-3 0 2 0,1 0-2 0,-3 0 1 0,-2 0-1 2,-3 0 0-1,2 0 0 0,-5 0 0-3,-3 0 0 4,2 0 0-1,-6 0 1-2,-2 0 0 4,-1 0 0-5,0 0-2 3,0 0-1-1,0 0 2 0,0 0-1 2,0 0-1-1,0 0 1 0,3 0-3-2,7-20 4 3,5-13-3-2,5-15 3-2,1-10 0 4,3-8 1-1,-4-1-1 0,-5 12-1-3,1 9 0 4,-9 21-2-1,-4 19 2 0,-3 3-20-3,0 3-36 3,0 0-45 1,0 9-64-2,0 13-69 2,0 15-353-3</inkml:trace>
    </iact:actionData>
  </iact:action>
  <iact:action type="add" startTime="17584">
    <iact:property name="dataType"/>
    <iact:actionData xml:id="d1">
      <inkml:trace xmlns:inkml="http://www.w3.org/2003/InkML" xml:id="stk1" contextRef="#ctx0" brushRef="#br1">2146 14070 584 0,'0'0'204'5,"0"0"-65"2,0 0-37 1,0 0-26 0,0 0-23 0,0 0-1-2,0 0-1 4,137-55 19-4,-126 51-3 0,2 2-22 2,0 2 1 0,-3-4-16 0,3 2-8-2,-6 0-4 2,-4 2-2 0,-3-3 0 2,0 3-2-6,0 0 8 4,0 0 6 0,0 0 3 0,-3 18-12-2,-24 23-16 2,-14 9-2 0,-7 4 0 0,-4 1 1-1,-5 2-1 2,7-9-1-1,9-8 1-1,9-15 0-1,18-9-1 2,1-8 0 1,13-4 0-2,0-4-1-2,10-6-2 5,39-36-1-2,16-17 4 0,11-5-1-3,-11 2 1 4,-1 8 0-1,-15 7-4 0,-16 15 4-2,-9 10 0 2,-11 11 0 0,-9 5 0-1,-4 6 4 0,0 0 1 0,0 11 10 1,-36 34 0 0,-16 14-6-2,-5 8-4 2,-2-2-1 0,5-3-2 1,10-17 0-5,5-12 1 5,19-10-1-1,3-12-1 1,12-1-1-4,5-10 2 3,25 0 1 0,36-10-3-1,16-24-1 0,-2-1 0 0,-14 0-3 1,-13 6 3 0,-15 11 1 0,-10 6 1-1,-14 5-1 0,-5 7 0 1,-4 0 5-2,0 0-2 2,0 0 5 0,0 27 25 0,-26 10-26-1,-4 5-4 2,1-9-1-2,10-9-1 3,6-11 0-7,10-7-1 5,3-6 1 1,0 0-2-2,0 0-2-1,23-14-10 3,24-23 6-1,6-8 0 0,-5 3 4-1,-9 11-1 0,-17 11 3 1,-13 12 2-1,-7 6 0 0,-2 2 0 1,0 0 6 0,0 13 0 0,-26 32 1-2,-16 6-5 4,-3 3-2-3,2-5-1 3,10-6 1-6,7-12-1 4,8-9 1 0,8-13-2 0,10-9-29-3,0 0-40 4,0 0-46-2,10 0-39 1,3-12-73 1,-1-5-146-4</inkml:trace>
    </iact:actionData>
  </iact:action>
  <iact:action type="add" startTime="18791">
    <iact:property name="dataType"/>
    <iact:actionData xml:id="d2">
      <inkml:trace xmlns:inkml="http://www.w3.org/2003/InkML" xml:id="stk2" contextRef="#ctx0" brushRef="#br1">2752 13396 119 0,'0'0'568'6,"0"0"-448"1,0 0 27 1,0 0-30-1,0 0-32 0,0 0 5 1,0 0-2 0,23 12-30-2,-46 21-10 2,-8 3-15 0,-5 7 1 0,-5 2-2-2,1-1-3 4,-7 7-5-3,1 6 1 1,3-7-5-3,2-1-4 4,8-13-9-2,7-11 2-1,14-13-6 3,6-10 2-2,6-2-5 2,0 0-1-4,0 0 1 5,0-11-7-4,29-21 5 2,3-4 2-2,7 0-1 2,-1 1 4 0,-2-1-3 0,0 6 1 0,-4-5-1-2,0 4 0 4,0 1 0-4,0-1 1 4,-5 0-1-6,-1 4 0 4,-2-5 3 0,-1 3 0-2,-3 2-2 2,0 4 2 2,-2 3 0-3,-2 7 1 1,-5 4 0-1,1 0 3-1,0-2-1 2,1 4-2 1,-5 0 5-3,0 1-7 3,-4 4 4-3,-1 2 0 2,-3 0 7-2,9 0 7 2,2 0 5 0,5 0 0-2,4 0-22 3,4 2 4-1,-7 11-7-1,-1 0 9 2,-3 1-7-3,-6 3 5 1,-2 1 11 2,-3-1-6-3,-2 3 1 3,0 7-5-3,0-3-3 2,0 8-2 1,-14-2 2-4,-15 2-4 4,-4-4 4-1,-5-1-5 1,0-3 3-3,-1-4-1 3,-4-1-1-4,2-6-1 5,3-1 1-4,6-4 0 2,9-6-1 0,6 2 0-1,4-4-1-2,10 0 0 3,3 0-3 1,0 0-1-1,0 0-10-1,0 0-40 0,0 0-45 1,0 0-54 0,0 0-73-2,0 0-75 2</inkml:trace>
    </iact:actionData>
  </iact:action>
  <iact:action type="add" startTime="24498">
    <iact:property name="dataType"/>
    <iact:actionData xml:id="d3">
      <inkml:trace xmlns:inkml="http://www.w3.org/2003/InkML" xml:id="stk3" contextRef="#ctx0" brushRef="#br1">3716 18109 736 0,'0'0'220'6,"0"0"-92"0,0 0 8 3,226-8-26-2,-135 9-18 1,29 6-12-2,38-2-6 2,37-5-3 0,32 0 3 0,27 0-26-2,14 0-10 4,0 0 4-3,-1 0-10 1,-22 0 4-3,-34 12-15 4,-29 13 4-2,-33 0-5 2,-33-5-1-4,-19-3-15 4,-19-2 1-1,-20-15-3 0,-13 0-2-3,-19 0-4 4,-17 0-28-1,-9 0-66 0,0-15-77-3,-28-2-43 4,-15-3-129-1</inkml:trace>
    </iact:actionData>
  </iact:action>
  <iact:action type="add" startTime="26047">
    <iact:property name="dataType"/>
    <iact:actionData xml:id="d4">
      <inkml:trace xmlns:inkml="http://www.w3.org/2003/InkML" xml:id="stk4" contextRef="#ctx0" brushRef="#br1">10934 18634 725 0,'0'0'148'5,"0"0"-2"3,0 0-4-2,0 0-49 3,0 0-9-2,0 0-13 2,73 11-10-4,-46-11-14 4,4 0-2-2,6 0 4 1,0 0-2-2,3 0 9 3,1 0-12-2,4 0 2 1,-2 0-14-1,2 0-8 0,-1 0-5 3,-1 0-3-4,3 0-2 0,1 0 0 5,1 0 3-6,1 0-4 4,2 0-2-3,-2 0-6 2,-4 0 8 0,1-5-7 0,1-1 6-2,1 0-5 5,4 5-1-6,-4-6 4 5,-2 7-6-6,-5-5 6 4,-5 5-3 1,1 0-4-1,3 0-3-2,0 0 0 2,7 0 0 0,-1 0 0-1,2 0 0-1,-2 0 0 2,-4 0 0 0,10 0 0 0,-4 0 0-2,4 0 0 3,2 0 0-1,1 0 0 0,2 0 0-3,-1 0 0 5,1 0 0-4,2 0 0 4,-7 0 0-6,5 0 0 5,-8 0 0-2,-2 0 0 1,0 0 0-2,-6-5 0 2,4 5 0 2,-5 0 0-4,1 0 0 0,-2 0 0 2,6 0 0 0,-1 0 0 0,2 0 0-2,-2 0 0 2,2 0 0 0,2 0 0 0,-2 0 0-2,5 0 0 4,-8 0 0-5,4 0 0 4,-1 0 0-4,2 0 0 3,6 0 0 1,2 0 0-2,-2 0 0 0,11 0 0 0,0 0 0 2,6 0 0-2,5 0 0-1,-2-7 0 2,-6 2 0 0,0 2 0 0,-7 3 0-2,0-5 0 2,1-1 0 0,-6 0 0 0,-3 1 0-2,3-1 0 3,1 2 0-2,-1 4 0 1,5-5 0-2,6 1 0 2,7 4 0 0,0-9 0 0,2 5 0-1,-6 4 0 0,-9-2 0 2,-5 2 0-2,-5 0 0-1,-2 0 0 2,2 0 0 0,-3 0 0 0,9 0 0-1,-1 0 0 0,11 0 0 2,-1 0 0-1,-5 0 0-3,6 0 0 5,-8 0 0-4,2 0 0 3,3 0 0-4,-3 0 0 4,3 0 0-1,-5 0 0-1,5 0 0 0,0 0 0 0,-1-6 0 2,0 1 0-2,-5 5 0-1,-3 0 0 2,-10 0 0 0,3 0 0 1,-5 0 0-4,2 0 0 3,-1 0 0 0,-2 0 0 1,1 0 0-4,6 0 0 4,-1 0 0-2,7 0 0 1,-3 0 0-2,5 0 0 3,2 0 0-1,-5 0 0-1,-3 0 0 0,5 0 0 1,1 0 0 1,-1 0 0-5,8 0 0 4,-4 0 0 0,-5 0 0 0,-2 0 0 1,-3 0 0-4,2 0 0 3,7 0 0 1,6 0 0-2,-1 0 0 0,-3 0 0 2,-1 0 0-3,-2 0 0 1,8 0 0 0,-2 0 0 1,10 0 0 1,-7 0 0-2,7 0 0 0,-8 0 0 0,4-6 0 3,-2-2 0-6,4 3 0 4,-4-2 0 0,5 2 0 1,-2 5 0-4,3-5 0 3,3-2 0 0,-3-1 0 0,2 3 0 1,-6-2 0-4,-10-1 0 3,-8 8 0 0,0 0 0 1,-1 0 0-3,2 0 0 2,4 0 0 0,2 0 0-1,-1 0 0 0,2 0 0 0,0 0 0 3,-12 0 0-4,-4 0 0 0,-5 0 0 2,-9 0 0 0,-4 0 0 0,-5 0 0-2,-4 0 0 2,-1 0 0 0,-12 0 0-1,4 0 0 1,-1 0 0 2,-6 0 0-5,-1 0 0 3,0 0 0-2,0 0 0 3,0 0 0-1,-36 3 0 0,-41-3-58-1,-30 0-112 1,-31 0-109 1,77-8-128-3,5 3-688 1</inkml:trace>
    </iact:actionData>
  </iact:action>
  <iact:action type="add" startTime="31741">
    <iact:property name="dataType"/>
    <iact:actionData xml:id="d5">
      <inkml:trace xmlns:inkml="http://www.w3.org/2003/InkML" xml:id="stk5" contextRef="#ctx0" brushRef="#br1">14803 18400 230 0,'0'0'630'3,"0"0"-516"5,0 0 20 0,0 0-35 1,0 0-31-2,0 0 18-1,0 0-10 4,197-49-15-4,-123 32-3 4,23 5 10-6,21 4-15 5,29 3-3-2,20 5-19-1,-3 0-3 3,-10 0-10-1,-17 5-8 1,-24 10 8-4,-13 2-13 6,-18-10-3-6,-22 5-2 6,-7-7-6-7,-23-5-34 4,-13 0-63 0,-3 0-46-1,-14 0-82-1,0-17-53 2,0 10-457 1</inkml:trace>
    </iact:actionData>
  </iact:action>
  <iact:action type="add" startTime="32415">
    <iact:property name="dataType"/>
    <iact:actionData xml:id="d6">
      <inkml:trace xmlns:inkml="http://www.w3.org/2003/InkML" xml:id="stk6" contextRef="#ctx0" brushRef="#br1">17547 18289 350 0,'0'0'196'6,"0"0"-47"1,0 0 14-1,0 0-21 2,0 0-25 0,0 0-9 0,0 0 8-2,143-56-6 3,-70 56-19-2,33 0-16 1,14 0-19 1,31 2-12-4,23 15-14 3,7 3-12 0,3 2-8 0,-7-2 3 0,-25 0-7 0,-20-1-5-1,-23-2-1 1,-21-4-1-2,-30-1 1 3,-19-7-34-2,-24-1-57-1,-15-4-49 2,0 0-99 0,-21 0-173 0</inkml:trace>
    </iact:actionData>
  </iact:action>
  <iact:action type="add" startTime="34656">
    <iact:property name="dataType"/>
    <iact:actionData xml:id="d7">
      <inkml:trace xmlns:inkml="http://www.w3.org/2003/InkML" xml:id="stk7" contextRef="#ctx0" brushRef="#br1">13739 17314 358 0,'0'0'166'6,"0"0"9"2,0 0-27 1,0 0-21-4,0 0-35 4,0 0-23-1,0 0-14 0,13 13-9-3,-13-13 7 4,3 0-11-2,1-2-17 1,2-28-2-2,7-15-5 2,-1-11 1 0,7-13-2 0,2-6-7 0,-2 1-1-2,-1 3-4 3,-2 10 1 0,-3 11-5-4,-6 2 1 4,-3 17-2-1,-4 11 2 0,0 13-4-3,0 0 4 4,0 1-4-3,0 4 2 4,0 2-1-5,-14 0 1 2,-17 0 20 2,-9 20-6-2,-2 12-4 1,1 6-3-1,8-2-7 1,5-8 6 0,8-4-6-1,7-19 0 0,10-3 2 1,3-2-4 0,0 0 1-2,0 0-2 1,0 0-8 2,0-24 5-1,27-11 5-2,2 5 0 2,-1-2 1 0,-5 19 1 0,-5 1 0-2,-2 12-1 1,0 0 4 2,-5 0 0-2,5 0 6 0,1 0-4 1,-1 0 0-1,0 25 3 1,2 10-3 1,-4 4-6-4,-1 3 0 4,2-3-4-1,-4-5-4-3,-6-11-17 3,8-10-23 1,-2-10-53-1,5-3-45-3,-7 0-68 5,-2-3-175-3</inkml:trace>
    </iact:actionData>
  </iact:action>
  <iact:action type="add" startTime="35393">
    <iact:property name="dataType"/>
    <iact:actionData xml:id="d8">
      <inkml:trace xmlns:inkml="http://www.w3.org/2003/InkML" xml:id="stk8" contextRef="#ctx0" brushRef="#br1">14658 17300 134 0,'0'0'342'5,"0"0"-214"1,0 0 40 2,0 0-46 0,0 0-29 0,0 0-10-2,7 32-18 2,-5-32 2 0,-2 0-11 0,0 0-1-2,0 0-9 2,0 0-7 0,3 0-15 0,1 0-11-2,-4-13-3 2,7-38-6 0,-5-16 3 0,8-14-3 0,3-1-1-2,3 1 0 7,-7 5-2-10,-1 6 1 4,-1 11-1 1,-2 8-1 1,-2 11 2-2,3 15-4-2,-6 15 4 4,0 1-2-2,0 6 1 3,0 3-1-5,0 0 0 2,0 0 1 2,0 0 12-2,0 0 6-1,-9 0-6 2,-16 20-5 1,-5 2-1-1,-4 10-4 0,-2-8 5-2,3 6-7 5,2-3 1-5,7-10-1-1,8-4-1 3,6-6 0 0,7-6 0-1,3-1 0-1,0 0 0 3,0 0 0-1,0 0 0 1,0 0-2-4,20-25 0 3,16-15-1 0,5-1 3 1,2 1 0-5,-9 5 0 5,-4 1 1-1,-5 16-2 0,-9 5 2-1,-3 9 2 0,0 4 1 1,0 0 17 0,0 0-2-2,4 5 3 2,-1 16-2 0,-1 2-10 0,-2-10-7-3,-6 2-2 4,-1 2-1-1,1-1-6 1,-4 5-27-4,-3 3-23 2,0-3-46 1,0 1-86 1,0-14-87-3,0-2-361 1</inkml:trace>
    </iact:actionData>
  </iact:action>
  <iact:action type="add" startTime="38794">
    <iact:property name="dataType"/>
    <iact:actionData xml:id="d9">
      <inkml:trace xmlns:inkml="http://www.w3.org/2003/InkML" xml:id="stk9" contextRef="#ctx0" brushRef="#br1">25335 18528 106 0,'0'0'427'6,"0"0"-273"3,0 0-4-1,0 0-81-2,0 0-2 2,0 0-18-1,0 0-27 2,0 0-9-4,-158 42 11 3,155-42 22 1,3 3 1 0,-5-3 0-3,5 0-10 0,0 0 2 3,0 0 0-2,0 0 18-1,0 0 3 2,0 0-11 0,0 0-8 0,0 0-5-1,0 0-8 0,10 0 9 3,19 0-5-4,8 0-14 0,17 0-3 2,8 0 5 0,12-6 7 2,10-3-1-5,14 5-2 4,6-5-6-2,12 5 0 3,11 4-5-6,14 0-8 4,4 0 11 0,12 0-7 0,12-2-4-2,9-4 0 2,9 1 1 0,8-1-6 0,-1 6 3-1,-10 0-3 1,-3 0 4 2,-8 0 9-5,-15 0-10 2,-6 0 7 0,-6 0-9 2,-12 0 6-1,-17 0-2-3,-13 0-4 3,-30 0-1 0,-30-6 2 2,-21 6-1-3,-19 0 0-2,-4 0 2 3,0 0-3-1,-24 0-1 0,-47 17 0 1,-34 13 1 0,-35 2 0 1,-26-12 3-4,-9-8-5 3,-15-12 5 1,2 0-1-2,-9 0-1-2,-3 0 3 4,-18 0-1-1,-7-4 4 1,-5 4-2-5,-6-3-3 5,2-2 7-1,10 0-6 1,15-10 9-1,16-2-8-3,13 2 1 4,19-2 5-1,17 10-6-3,23 1 2 3,21 6 1 0,20 0-4 1,31 0 0-2,17 0-3-1,24 0 0 4,8 0 0-5,0 0 0 1,0 0 0 2,8 0 0 1,36 0 0-1,21 6 0-2,31-4 0 2,15 3 0 0,27-5 0 1,21 0 0-5,23 0 0 4,8 0 0 1,1 0 0-1,-4-7 0-3,-16-16 0 4,-6 9 0-1,3-6 0 0,-2 10 0-2,5 10 0 2,11 0 0 1,2 0 0-2,-2 0 0-1,-17 0 0 2,-17 0 0 1,-19 0 0-2,-22 0 0-2,-17 5 0 5,-15 3 0-4,-15-1 0 5,-15-2 0-8,-18-5 0 6,-14 0 0-1,-10 0 0 1,-3 0 0-4,0 5 0 3,-39 2 0 0,-51-2 0 0,-51 3 0 0,-43 3 0-2,-24-5 0 3,-26-6 0-2,-17 6 0-2,-15 3 0 4,-10 0 0-2,2 1 0 1,24 1 0-2,31-5 0 3,29-1 0-2,29 3 0 3,33-1 0-5,31-2 0 2,38 0 0 2,31-5 0-2,22 0 0-1,6 3 0 2,50 2 0 0,54 7 0 0,57-7 0 0,49 1 0-2,41-6 0 2,14 0 0 1,-4-23 0-3,-25-2 0 2,-37 6 0 0,-28-2 0 0,-22 12 0-3,-24 9 0 5,-25 0 0-4,-23 0 0 4,-16 0 0-5,-28 0 0 3,-16 0 0 0,-11 0 0 0,-6 13 0-3,-69 15 0 4,-49-3 0-1,-43 0 0 0,-18-11 0-2,-7-1 0 1,3-8 0 2,18-5 0-2,16 0-19-1,21 5-69 3,31 9-82-2,89-14-67 1,8 12-138-2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30:22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26">
    <iact:property name="dataType"/>
    <iact:actionData xml:id="d0">
      <inkml:trace xmlns:inkml="http://www.w3.org/2003/InkML" xml:id="stk0" contextRef="#ctx0" brushRef="#br0">679 5685 852 0,'0'0'324'6,"0"0"-231"0,0 0 8 0,0 0 16 2,0 0-35 0,0 0-1 0,0 0 3-1,0 0-4 0,0 0-3 1,0 0-6 0,0 0-1-2,0 0-55 2,0 0-15 0,0 0 0 0,1 0 0-2,25 0 0 4,15 0 0-4,20 0 0 4,19 0 0-6,17 0 0 9,23 0 0-9,21 0 0 5,17-17 0-4,1 0 0 3,-1 3 0 2,6 6 0-4,0-1 0 2,10 1 0-2,-14-5 0 2,-6 0 0 0,-19 0 0-1,-18-2 0-1,-5 2 0 2,-16-2 0 0,-14 3 0-2,-15 2 0 3,-11-2 0-2,-15 7 0 1,-9-3 0-2,-13 1 0 3,-9 7 0-2,-10 0 0 1,0 0 0-1,0 0 0 1,0 0 0 1,0 0 0-1,0 0 0-2,0 0 0 3,-4 32-30-2,-14 10-298 1,7-19-64-3,-7-10-885 2</inkml:trace>
    </iact:actionData>
  </iact:action>
  <iact:action type="add" startTime="4936">
    <iact:property name="dataType"/>
    <iact:actionData xml:id="d1">
      <inkml:trace xmlns:inkml="http://www.w3.org/2003/InkML" xml:id="stk1" contextRef="#ctx0" brushRef="#br0">6519 5488 781 0,'0'0'203'8,"0"0"-76"-2,0 0 28 4,0 0-21-6,0 0-27 4,0 0-8 0,199-45-4 0,-140 38-16-2,22 0-9 2,26-3-13 0,31 1-8 0,22 0-1-2,18 0-19 2,2 9-15 0,-2 0-14 0,-9 0 0 0,-11 3 0-1,-1 21 0 1,-16 8 0 0,-5-3 0-2,-14-4 0 3,-18-6 0 19,-17-10 0-27,-13-7 0-1,-22-2 0 0,-20 0 0 8,-13 0 0 2,-15 0 0-5,-4 0 0 1,0 0-16 3,0 0-151-2,-20-17-99-1,-5 7-40 5,-5-2-252-3</inkml:trace>
    </iact:actionData>
  </iact:action>
  <iact:action type="add" startTime="6295">
    <iact:property name="dataType"/>
    <iact:actionData xml:id="d2">
      <inkml:trace xmlns:inkml="http://www.w3.org/2003/InkML" xml:id="stk2" contextRef="#ctx0" brushRef="#br0">12118 5382 850 0,'0'0'188'5,"0"0"-80"3,0 0 38-2,0 0-27 2,0 0-35 0,0 0-10-2,0 0 3 2,102-27-3 0,-73 26-3 0,6-5-5 0,8 3-9-2,7 0-9 2,13-2 2 0,21-1-15-2,22-5-35 2,30-1 0 0,30-2 0 2,22 1 0-4,25 1 0 5,22 3 0-1,6 5 0-7,1-3 0 4,-5-1 0-2,-16-1 0 4,-20-2 0-1,-21-6 0 1,-23 0 0-4,-20-2 0 3,-19-1 0 1,-18 3 0-2,-21 0 0-2,-24 4 0 3,-18 1 0 1,-17 7 0-2,-14-1 0 0,-6 2 0 0,0 3 0 1,0-3 0 0,0 4 0-2,0 0-39 4,-45 0-179-3,13 0-54 1,-17 15-175-2</inkml:trace>
    </iact:actionData>
  </iact:action>
  <iact:action type="add" startTime="10176">
    <iact:property name="dataType"/>
    <iact:actionData xml:id="d3">
      <inkml:trace xmlns:inkml="http://www.w3.org/2003/InkML" xml:id="stk3" contextRef="#ctx0" brushRef="#br0">3210 9310 849 0,'0'0'160'6,"0"0"-11"3,0 0-28-3,0 0-17 1,0 0-9 1,201-12-14 0,-128 12-15-2,21 0-10 2,29 0-23 0,25 0 6 0,26 5-9 1,22-5-7-4,9 0-7 3,4 2-8 0,-9 3 1-2,-7-3-2 5,-12 8 5-6,-10-3 0 12,-8 7 6-15,-14 2-3 6,-10-1 1-4,-14 0-6 4,-11-7-8-2,-14-5 3 7,-17-3-5-8,-25 0 0 0,-18 0 1 2,-16 0-2 1,-19 0 1-1,-5 0 0 1,0 0-4-2,0 0-1 2,0 0 1 0,-56 0 2 1,-34 0 2-3,-48 0 0 6,-26 0 1-2,-33 0-1-6,-20-9 1 2,-19-15 2-1,-4 0 5 4,-7 3 10-1,6 6-5-3,13 3-1 4,17 10-2 1,21 2-3 0,20 0-5-3,21 0-1-5,29 14 1 7,36 1 2-1,34-8-1 0,23-1-3 1,18-3 2-4,9 2-1 2,38 4 5 2,65 6-6 1,60-2 1-6,45 4 0 6,37-6-1-6,21-5 0 9,-8-6 1-4,-7 0-1-8,-26 0-9 5,-16 0 8 3,-14-10 2-2,-14 0 1 8,-17 2-1-13,-19 2 2 7,-29 0-1-5,-39 4 3 4,-36-1 7-1,-28 3-5 1,-13 0-1-1,-41 0-6 2,-85 0 0-3,-65 0 0 3,-66 8 0-2,-18 4 0 1,4 5 0-3,-3 2 0 6,29 9 0-3,17 0 0-3,21 4 0 1,33-8 0 5,26-7 0 4,35-4 0-15,43-9 0 4,38-4 0 7,27 0 0-4,5 0 0-1,0-11 0 0,0-6 0 3,10 17-114-2,0 0-142 1,-7 0-152-2</inkml:trace>
    </iact:actionData>
  </iact:action>
  <iact:action type="add" startTime="13473">
    <iact:property name="dataType"/>
    <iact:actionData xml:id="d4">
      <inkml:trace xmlns:inkml="http://www.w3.org/2003/InkML" xml:id="stk4" contextRef="#ctx0" brushRef="#br0">14103 9574 785 0,'0'0'161'7,"0"0"-29"2,0 0-23-1,0 0-38-3,206-5 10 3,-122 5 10 0,25 0-32 0,22 0 0-2,19 0-19 2,15 0 7 1,19 0-6-2,6 0-1 0,-3 0 9 0,-9 11-19 6,-18 12 2-10,-27-2-9 5,-17 3-7 2,-25-7-10-6,-21-4-5 5,-15-1-1-1,-17-7-31 2,-11-2-62-6,-11-1-63 4,-11 4-52-2,-5-6-79 5,0 6-382-7</inkml:trace>
    </iact:actionData>
  </iact:action>
  <iact:action type="add" startTime="14143">
    <iact:property name="dataType"/>
    <iact:actionData xml:id="d5">
      <inkml:trace xmlns:inkml="http://www.w3.org/2003/InkML" xml:id="stk5" contextRef="#ctx0" brushRef="#br0">17317 9577 322 0,'0'0'494'5,"0"0"-325"3,0 0-15 0,0 0-42-2,197 0-13 3,-113 0-4-2,33 0-27 0,27 0 8 0,30 3-23 1,43-3 5 0,31 0-18-2,33-11-8 2,13-15-11 2,2 5-1-1,-19 9-1-5,-19 7-9 6,-17 5-10-4,-24 0 0 2,-29 0 0-2,-34 0 0 2,-41 0-27 1,-42 0-8-2,-32 0-56 0,-34 0-54 0,-5 0-124 2,-41 0-303-2</inkml:trace>
    </iact:actionData>
  </iact:action>
  <iact:action type="add" startTime="21642">
    <iact:property name="dataType"/>
    <iact:actionData xml:id="d6">
      <inkml:trace xmlns:inkml="http://www.w3.org/2003/InkML" xml:id="stk6" contextRef="#ctx0" brushRef="#br0">22177 14247 632 0,'0'0'195'7,"0"0"-70"0,0 0 26-1,0 0-44 2,0 0-5 0,0 0-7 0,197-48-25-2,-138 40-7 2,9 0-4 0,18-3-10 0,15 3-2-2,30-1-8 3,23 5 3-2,20 2-9 1,-1 2-3-2,1 0-2 4,0 0 1-4,-19 0-8 3,-8 0-5-3,-17 10-3 1,-17-3-1 3,-5-1 0-3,-23 0-5-1,-8-3-2 1,-18-3-2 2,-22 0-3-1,-14 0 0-2,-10 0 0 1,-9 0 0 1,1 0 0 0,-5 0 0-2,0 0 2 2,0 0 6 0,-18 0-5 0,-57 0-2-1,-54 0 3 0,-55 0 0 2,-34 0 0-2,-11 0 9 0,-4 0 10 0,15 2-23 3,31 10 0-4,27-1 0 0,29-6 0 3,28 0 0 0,35-1 0-2,25-4 0-1,19 0 0 2,22 0 0 0,2 0 0 0,0 0 0-3,15 0 0 3,36 0-29 1,16 5-79-1,7 20-65-2,-51-8-96 2,-3 8-191 1</inkml:trace>
    </iact:actionData>
  </iact:action>
  <iact:action type="add" startTime="22594">
    <iact:property name="dataType"/>
    <iact:actionData xml:id="d7">
      <inkml:trace xmlns:inkml="http://www.w3.org/2003/InkML" xml:id="stk7" contextRef="#ctx0" brushRef="#br0">22085 17379 856 0,'0'0'139'6,"0"0"21"2,0 0-44 0,209-91-17-2,-145 71-5 2,8 3-6 0,4 4-9 0,12 1-13-2,14 4-13 2,11 8-2 0,14 0-7 0,14 0-6-2,2 0-9 2,4 8-6 2,1 7 3-4,-5-5-4 5,-2 2-8-8,-3-7-3 6,-8-5-3-1,-16 3 3-2,-9-3-3 2,-14 0-1 0,-26 0-6 1,-21 0 3-4,-24 0-4 3,-11 0 0-1,-9 0 0 1,0 0 0-2,0 3 0 2,0 5 0 1,-32 5-4-1,-40 0 2-2,-34 4 0 1,-25 2 2 4,-22-7-3-5,-16-6 3 0,-15-6 0 3,-10 0 0-1,7 0-1-1,6 0 1-1,17 0 0 2,24 0 1-1,25-3 0 3,19 0 3-5,33 0-4 5,19 3 0-4,21 0 1 3,20-4 0-4,3 4 0 3,6 0-1 0,60 0 3 0,48 0-3-1,44 0 0 0,33 0 0 4,22 0 0-6,-13 0 0 1,-28 0 0 1,-35 0 0 1,-43 0 0 1,-35 4 0-4,-31 2 0 5,-21-3 0-3,-7-3 0 0,0 2 0-1,-80-2 0 4,-72 0 0-4,-68 0 0 2,-31 0 0-1,6 0 0 1,25-2 0 0,40 2 0-1,32 0 0 0,38 0-10 1,38 0-78 2,50 22-84-4,25-5-123 0,58-4-37 2</inkml:trace>
    </iact:actionData>
  </iact:action>
  <iact:action type="add" startTime="26299">
    <iact:property name="dataType"/>
    <iact:actionData xml:id="d8">
      <inkml:trace xmlns:inkml="http://www.w3.org/2003/InkML" xml:id="stk8" contextRef="#ctx0" brushRef="#br0">31058 12052 750 0,'0'0'37'7,"0"0"45"-1,0 0 40 2,0 0-56 0,-251-37-8-2,148 37-22 2,-1 0-4 0,-3 29-6 0,-3 14-5 1,2 19 1-4,8 21 8 3,6 25 0 1,7 23 3-2,0 10-6-1,10 5 1 2,11-4-7 2,12-3-7-5,29 4 8 5,25 12 5-4,5 5-9 2,69-2-11-3,29-7 10 4,37-4 6 0,36-13-10-2,37-15 1 0,27-24-14 0,17-30 2 3,-4-35 2-4,-26-27-3 0,-23-3 2 2,-33-78-3 0,-30-48 0 0,-12-58-1 1,-29-46 0-2,-35-31 1 0,-32-13-4 0,-33 3-1-1,-53 17-37 5,-65 41-68-6,31 171-83 2,-10 39-132-1</inkml:trace>
    </iact:actionData>
  </iact:action>
  <iact:action type="add" startTime="27327">
    <iact:property name="dataType"/>
    <iact:actionData xml:id="d9">
      <inkml:trace xmlns:inkml="http://www.w3.org/2003/InkML" xml:id="stk9" contextRef="#ctx0" brushRef="#br0">30897 15116 444 0,'0'0'161'7,"0"0"21"1,0 0-39 1,0 0-43-4,0 0-38 3,0 0-21 0,23 17-1 0,-82-26 15-2,-22 3-10 2,-27 6-12 0,-12 0 12 0,-16 23 2 0,-9 25-2-2,-4 25-17 3,1 13-6-2,-3 23-3 1,8 14-6-2,8 18 1 3,26 13 2-1,32 15 0-3,45 14-3 4,32 10 3-1,44 6-15 1,73 6 6-4,47-8-4 5,33-17-2-4,28-32-1 3,31-39-6-3,27-60 6 2,14-49-2-1,-11-36 1 1,-35-86 1-1,-50-63 1 1,-52-47-1 2,-40-39-1-5,-50-18-1 2,-43 5 0 1,-16 26 0 0,-75 38-6-1,-42 30-12-1,-44 38-35 3,-28 33-68-1,92 119-9 0,2 0-138-2</inkml:trace>
    </iact:actionData>
  </iact:action>
  <iact:action type="add" startTime="29628">
    <iact:property name="dataType"/>
    <iact:actionData xml:id="d10">
      <inkml:trace xmlns:inkml="http://www.w3.org/2003/InkML" xml:id="stk10" contextRef="#ctx0" brushRef="#br0">854 8672 985 0,'0'0'234'6,"0"0"-108"0,0 0 8 2,0 0-16 0,200-64-28 0,-95 36-6-2,22-6-18 2,9-1-19 0,-5 0-3 0,-8 4 9-1,-19 5-1 0,-9 9-38 2,-17 5-14-2,-16 7 0-1,-24 0 0 2,-25 2 0 0,-10 3 0 0,-3 0 0-2,0 0 0 2,0 0 0 0,0 0 0 1,-3 0 0-4,-35-20 0 3,-31-14 0 0,-30-13 0 0,-33-9 0-2,-3 2 0 4,5 3 0-4,7 7 0 3,13 7 0-2,18 13 0 0,11 4 0 2,22 8 0-3,9 4 0 0,27 4 0 2,15 3 0 1,8-3 0-1,0 4 0-3,0 0 0 5,0 0 0-4,15 40 0 4,26 33 0-6,14 23 0 4,15 7 0 1,7 9 0-2,4 6 0-1,3 0 0 2,-4-3 0 0,-9-18 0 0,-15-15 0-1,-12-20 0 0,-14-13 0 3,-11-14 0-4,-12-18 0 0,-7-7 0 2,0-7 0 0,0-3 0 0,0 0 0-2,0-30 0 2,10-51 0 0,0-33 0 1,1-21 0-3,-4-16 0 2,-7-12 0 0,0-3 0 1,0 13 0-3,0 37 0 0,-5 38 0 2,1 45 0 1,-5 26 0-1,-5 7 0-2,-28 7 0 2,-22 48 0 0,-33 33 0-3,-13 19 0 3,-3 16 0 1,4-4 0-2,8-15 0-1,9-8 0 3,21-25 0-1,10-17 0 1,25-20 0-5,19-20 0 4,12-7 0 0,5-7 0 1,0 0 0-4,5 0 0 3,22 0-66 0,-6 0-187 0,-8 0-138 0</inkml:trace>
    </iact:actionData>
  </iact:action>
  <iact:action type="add" startTime="37561">
    <iact:property name="dataType"/>
    <iact:actionData xml:id="d11">
      <inkml:trace xmlns:inkml="http://www.w3.org/2003/InkML" xml:id="stk11" contextRef="#ctx0" brushRef="#br0">383 13046 743 0,'0'0'231'7,"0"0"-103"1,0 0 27 0,0 0-18 0,0 0-38-1,0 0-7 0,0 0-6 1,0 0-12-1,0 0-9 0,-1 0-4 2,1 0-4-2,0 0-4-1,0 0-12 2,0 0-16 0,1 0-25 0,35 0 0-2,8 0 0 2,2 0 0 0,11 0 0 0,4-4 0 0,13 1 0 1,5-3 0-3,5-1 0 2,0-3 0-3,-4 3 0 4,-6 0 0 0,-1 6 0-1,-2 1 0-2,-2-4 0 1,2 4 0 3,-1-3 0-4,-2-2 0 0,-1 0 0 2,-5-2 0 1,-4 2 0-2,-5 0 0-1,4 2 0 2,-3-3 0-1,-1 2 0 3,1 4 0-5,2 0 0 4,0-2 0-2,6 0 0 1,-3-3 0-2,2-5 0 2,-7 5 0 0,2 3 0 0,-5-5 0-1,3 5 0 0,-8 2 0 3,0-4 0-4,5 4 0-1,-4-2 0 4,3-4 0-1,0 3 0 0,0 1 0-3,-3 2 0 4,-4 0 0-1,5 0 0 1,-3 0 0-4,3 0 0 3,-3 0 0 0,3 0 0 1,7 2 0-4,-2 7 0 3,4-1 0 0,1-1 0 0,1 0 0-1,-1-1 0 0,-4 0 0 3,2-1 0-4,-2 3 0 0,0-1 0 2,2-5 0 0,5 4 0 0,1-6 0-2,2 0 0 2,6 0 0 0,-2 0 0 2,1 0 0-6,-2 0 0 5,10 0 0-2,-5 0 0 1,13 0 0-2,-4 0 0 3,0 0 0-2,-4 0 0 1,-3 0 0-2,-2 0 0 2,-7 0 0 3,-5 0 0-6,-8 0 0 1,-16 0 0 2,-11 0 0 0,-11 0 0-1,-1 0 0-1,-5 0 0 2,-3 0 0 0,-2 0 0 0,2 0 0-2,-5 0 0 2,0 0 0 0,0 0 0 0,0 0 0-2,0 0 0 2,0 0 0 0,0 0 0 0,0 0 0 0,0 0 0-2,0 0 0 3,-16 0 0-2,-29 2-109-1,17-2-176 2,-5 0-158 0</inkml:trace>
    </iact:actionData>
  </iact:action>
  <iact:action type="add" startTime="39850">
    <iact:property name="dataType"/>
    <iact:actionData xml:id="d12">
      <inkml:trace xmlns:inkml="http://www.w3.org/2003/InkML" xml:id="stk12" contextRef="#ctx0" brushRef="#br0">12169 8267 459 0,'0'0'230'6,"0"0"-47"2,0 0-10 0,0 0-36-1,0 0-30 0,0 0-6 1,0 0-23-2,0 0-24 2,0 0 6 0,0-20-16 0,7-18-5-2,4-26-1 3,5-27-1-2,0-17-10 3,-2-11-2-6,2-20-8 4,-4-7-7 3,2 6 5-6,-2 16-7 1,-2 25 3 2,-4 29-1 0,-5 29-6 1,-1 15 2-2,0 17-5 0,0 9 0 3,0 0-1-4,0 0 3-1,0 18 5 4,-28 33 5-2,-12 18-8 2,-1 10-2-3,5 3-3 3,-3-4 0-1,11-16 0 1,8-13 0-5,4-22 0 4,6-10 0-1,7-16-1 1,3-1 0-1,0 0 0 1,0-20-3 0,0-41 0 0,25-11 2 0,10-3-1-2,5 7 0 5,-4 14 3-5,-2 14 0 0,-4 16 1 2,-10 13 1 0,1 11-1-1,-2 0-1-1,2 8 3 2,4 26-1 1,0 3-2 1,1-4 0-6,-6-5 0 4,3-3-3-1,-1 1 3 1,-2 1-2-3,3-1-5 4,6-4-59-1,-5-2-58-1,12-6-59 1,-27-11-64-2,2 0-144 4</inkml:trace>
    </iact:actionData>
  </iact:action>
  <iact:action type="add" startTime="40587">
    <iact:property name="dataType"/>
    <iact:actionData xml:id="d13">
      <inkml:trace xmlns:inkml="http://www.w3.org/2003/InkML" xml:id="stk13" contextRef="#ctx0" brushRef="#br0">13511 8390 674 0,'0'0'179'3,"0"0"2"5,0 0-51 0,0 0-50 0,0 0-30 0,0 0 35-2,0-151-7 2,0 65-16 0,11-16-15-2,-6-4-15 2,-3-5-6 0,4-4 1 0,-6 3-9-2,3-4-5 3,-1 8-4-2,0 0-2 2,-2 9-2-2,0 13-2 0,0 19-1 1,0 20-2 1,0 15 1-3,0 19-2 1,0 6 1 1,-2 7 0-1,-13 0 2 1,-12 8-1-1,-3 31 1 3,-5 15 1-4,-1 11 5 0,0 4-1 2,5-3 7-1,2-7-6 3,12-11 1-6,1-14-5 6,9-17 0-3,7-6 0 3,0-11-1-6,0 0-1 3,0 0-1 2,7-40-1-1,26-13 0-1,9-8 2 1,3-3-4 1,0 9 4-2,0 12-2 1,-12 16 1-4,-6 16-1 5,-3 11 1-1,-5 0 4-3,-2 13-5 4,4 21 7 0,-11 3-6-2,3-2-2-1,-3 2 1 3,0 0 0-2,-3 0-3 3,2 2-5-6,-4-3-22 4,2-2-43 1,-3-3-41-1,0-6-62-2,-4-19-43 1,5-3-290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9T23:13:00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767">
    <iact:property name="dataType"/>
    <iact:actionData xml:id="d0">
      <inkml:trace xmlns:inkml="http://www.w3.org/2003/InkML" xml:id="stk0" contextRef="#ctx0" brushRef="#br0">9714 7697 340 0,'0'0'238'140,"0"0"-86"-138,0 0 17-2,0 0-28 0,0 0-36 0,0 0-17 0,0 0-1 1,0 8-14-1,0-8-23 0,0 0-13 0,0 0-3 0,0 0-10 0,0 0-5 0,0 0-9 1,0-11 1-1,0-17 4 0,0-11-5 0,0-3-2 0,0-12 3 1,3-10-4 1,5-7-1 16,-6-4 2-18,1-6-6 14,0 0 2-14,-3 9-3 8,0 1 2 6,0 11-2-13,0 3 0 12,4 9 0-11,0 10 1 5,-4 14-1 0,2 13 0 2,-2 5 0-3,0 6-1 1,0 0 2 2,0 0 1-2,0 0 0 0,0 0 5-1,0 0 10 4,0 0 0-4,0 6-6 2,-16 19-3-3,-5 6-8 4,0 0 3 0,-2-2-3 1,7-8-1-4,3-5 0 3,5-8-1-5,5-6 0 4,3 1 1-1,-5-3-1 0,5 0 0 1,0 0-1 1,0 0-4-4,0 0 6 2,0 0-1 1,0 0-1 0,0 0-7-1,0 0-3 1,0 0 1-1,0 0 4 2,0 0 2-4,0 0 0 2,0 0 5 3,0 0 0-3,5-12 1 2,1 2-1-2,-1-2 1 2,-1 7-1-4,0 1 0 1,-4 4 2 2,0 0 0-1,0 0 1 2,0 0-2-2,0 0 1 0,0 0-1 1,0 0-1 0,0 0 0-1,0 0 0-1,0 0 0 4,0 0 0-4,0 0 0 1,0 0 1 1,0 0 3 1,0 0 3-3,0 0-4 2,0 0-3 1,2-2 0-2,5-3-4 1,-1-1 3-1,4-5 0 3,-3 1 2-6,5 3-1 5,-4-2 0-1,1 1 0-3,-5 2 0 3,2 3 0 2,-4 1 1-5,-2 2 0 3,3 0 1 0,2 0 1 4,-2 0 0-10,2 0 1 6,2 0-2-1,2 0 0 0,2 0 5 2,2 16 3-1,3 18-2-1,0-1-2 4,-4 1 1-6,-1-3 1 2,-6-14 0 2,2-8-5-3,-4-7 0 0,-3-2-3 3,3 0-2-1,-3 0-5 0,0 0-5-3,0 0-21 2,4 0-62 2,-1-8-44-1,-3-3-138 0,0 8-262-4</inkml:trace>
    </iact:actionData>
  </iact:action>
  <iact:action type="add" startTime="7328">
    <iact:property name="dataType"/>
    <iact:actionData xml:id="d1">
      <inkml:trace xmlns:inkml="http://www.w3.org/2003/InkML" xml:id="stk1" contextRef="#ctx0" brushRef="#br0">11665 8894 669 0,'0'0'154'2,"0"0"-25"4,169-40 0 2,-100 32-39 0,10-4-31 0,21-4-1-1,13-1-14 1,16-5 6 1,5-1-10-2,6 3-10-1,4 10-7 3,4 4 12-2,1 6 1 1,-4 0-3 11,-2 6-8-18,-9 13 0 6,-10-2-14 0,-3-2-1 6,-17-8-4-12,-4-4-3 12,-10-3-3-12,-13 0 3 8,-22 0-3-3,-10-3 0 2,-19-8 1 0,-13 8-1-2,-13 0-1 4,0 3 1-6,0 0-2 5,0 0-2-3,-32 0-5 3,-45 0 7-1,-30 0 2 4,-38 0 0-11,-29 0-1 7,-26 12 1 1,-10 2 3 4,3 0-1-12,21 0-1 15,22-1 2-14,28-1-2 11,11-4 0-11,8-3-1 6,8-5 2-3,5 0-2 9,10 0 0-11,11 0-3 5,18 2 1-4,15 0-2 12,13 1 3-13,11 3 1 0,13-4-1 5,3-2 1 0,10 0 0 0,0 0 0-2,0 4-1 6,36-1 1-9,35 1 3 7,39 2-2-6,20-3 1 6,18-3-3-4,9 0 3 4,2 0-2-5,6 0 1 2,-4 0 2 3,3-11 1-7,-13-6 0 6,-23 2 8-2,-20 8 2 1,-19-3 7-3,-23 5-2 5,-12 5-7-4,-15-2-7 4,-17 2 1-6,-15 0 2 4,-3 0 2 1,-4 0 2-1,0 0-3-2,-5 0-4 4,-66 0-5-1,-50 14-1-1,-51 6 0 4,-25-9 2-10,-8-5 0 5,11-3-1 2,16-1-4-2,24 4-10 0,16 3-82 2,21 8-80 1,101-12-168-7</inkml:trace>
    </iact:actionData>
  </iact:action>
  <iact:action type="add" startTime="12315">
    <iact:property name="dataType"/>
    <iact:actionData xml:id="d2">
      <inkml:trace xmlns:inkml="http://www.w3.org/2003/InkML" xml:id="stk2" contextRef="#ctx0" brushRef="#br0">17143 14304 460 0,'0'0'144'4,"0"0"11"1,0 0-19 0,0 0-19 3,0 0-4-1,0 0-10 3,0 0 1-3,-51 25-2-1,48-25-30 2,3 0 0-1,0 0 2 3,0 0-10-6,0-8-14 5,43-23-19-1,18-14 9-2,12-5-6 2,2-7 0 0,8 1-2 5,2 6-2-11,-1 1-7 6,2 7-2-1,7 5 3 3,7-2-12-4,7 3-12 1,13-4 0-1,8 5 0 2,2 3 0-1,-2 0 0 2,-6 8 0-2,-9 4 0 0,-10 0 0 3,-6 3 0-5,-5-1 0 5,0-2 0-4,5-7 0 4,10-3 0-5,11-7 0 4,-1-2 0-2,-10 5 0 1,2-2 0-1,-18 2 0 0,2 10 0 1,1-4 0-2,-4 2 0 3,4 1 0-2,3-4 0 1,6-1 0-2,6-10 0 2,7-5 0 0,1-3 0 0,1 1 0 0,-6 2 0-2,-10 8 0 2,-4 6 0 0,-9 5 0 1,-4 4 0-4,-6 3 0 3,-8-6 0 1,3-1 0-2,9-10 0 0,1-3 0 0,3-8 0 3,-3 3 0-6,-7 7 0 3,-6 10 0 1,-9 10 0 1,-5 3 0-1,-4 2 0-3,-8-1 0 4,10-4 0-1,-1-6 0-1,1-3 0-1,4-1 0 5,2-8 0-4,5 5 0 1,-6-1 0-3,0 6 0 3,-9 0 0 1,-6 4 0-1,-5 1 0 0,-1 2 0 0,-8 1 0-1,-4 2 0-2,-8 4 0 2,-6 0 0 2,-3 2 0-2,-8 4 0 1,2 0 0-2,-4 2 0 2,0 0 0-1,0-8 0 0,-6-6 0 1,-44-9 0-1,-30-3 0 2,-17 9 0 1,-19 7 0-6,-13 13 0 3,-5 0 0 3,-6 0 0-1,-4 9 0-3,11 14 0-1,15 2 0 3,21-3 0 0,23 4 0-1,21-9 0 0,19-3 0 1,14-9 0-1,14-2 0 0,6-1 0 0,0 1 0 1,3 6 0-1,67 5 0 2,41 3 0 0,36 0 0-2,9-3 0 2,-3-6 0-3,-13-8 0 0,-6 0 0 4,-11 0 0-3,-3 0 0 1,-5 0 0-2,-12-3 0 4,-9-10 0-4,-12-1 0 2,-21 2 0-3,-17 4 0 4,-20 2 0-1,-11 3 0-2,-10 1 0 3,-3 2 0-4,0 0 0 4,0 5 0-3,-30 46 0 5,-37 22 0-5,-17 19 0 3,-9 4 0-3,-7 5 0 3,6-9 0-3,12-10 0 0,21-14 0 3,10-18 0-2,18-16 0 2,9-14 0-3,17-12 0 0,7-8 0 1,35-8-140 2,61-52-19 0,31-26-81-4,-57 35-81 6,-2 1-166-5</inkml:trace>
    </iact:actionData>
  </iact:action>
  <iact:action type="add" startTime="13622">
    <iact:property name="dataType"/>
    <iact:actionData xml:id="d3">
      <inkml:trace xmlns:inkml="http://www.w3.org/2003/InkML" xml:id="stk3" contextRef="#ctx0" brushRef="#br0">24266 11133 403 0,'0'0'294'4,"0"0"-170"5,0 0 6-2,0 0-79 1,0 0-14-2,0 0 19 2,0 0-7 2,-214 27-2-6,122 23 3 4,2 9-4 0,3 11 2 1,16 6 3-4,11 2-10 3,26 4-2 0,23-3-13 0,11 0 11 1,28 0 3-4,53-5-2 8,35-5-9-10,22-19-4 7,10-28-4-5,0-22-9 4,-3-15 3-1,-11-59-9-2,-24-22-1 3,-28-23-2-2,-39-9-3 2,-40-4-3-4,-3 8 3 3,-64 17-1-1,-31 23-2 2,-23 22-8-3,-14 21-33 3,-20 21-32-1,-9 20-34-1,96 0-116 0,8 30-105 0</inkml:trace>
    </iact:actionData>
  </iact:action>
  <iact:action type="add" startTime="17149">
    <iact:property name="dataType"/>
    <iact:actionData xml:id="d4">
      <inkml:trace xmlns:inkml="http://www.w3.org/2003/InkML" xml:id="stk4" contextRef="#ctx0" brushRef="#br0">9656 16437 354 0,'0'0'109'3,"0"0"11"5,0 0-4-2,0 0-16 4,0 0 11-4,0 0-14 0,0 0-20 2,10 14-4 0,-7-14-11 0,-3 0-6-1,3 0-1 2,-2 0-5-3,-1 0-16 3,3 0-17-4,-3 0-12 6,0-25-5-6,6-18 10 4,-6-8 9-3,0-7 25 2,0-4-32 0,0-5-3 9,0 3 7-16,0-5-6 2,0-1-2 7,0 1 0-3,3 3-1 1,-2 7 1-2,6 2-6 3,-4 13 2 0,-3 7-3-5,3 2 2 5,-3 3-3-1,0 7 0 0,0 5 0-2,0 1 2 1,0 1-1 0,0 4-1 2,0 4 0-3,0 3 1 2,0 6 0 0,0 1 0 0,0 0 2-2,0 0-1 1,0 0 2 2,0 0-1-2,0 0 0-1,0 0 0 3,0 0-2-1,0 0 0 0,0 0-1-2,0 0 1 1,0 0-1 2,0 0 2 0,0 0-2-4,0 0-4 4,0 0-2-2,-13 21 6 1,-11 10 18 0,-8 11-10-1,4-5-6 2,-1 0-1-2,2 3-1 0,6-10 0 0,-3-3 0 2,8 0 1-2,0-8-1-2,7-8 1 5,2-7 0-3,7-4-2 2,0 0-1-5,0 0-5 7,0 0-8-5,0 0 5 4,3-24 10-5,16-1 2 2,-2-7-1 1,3 5 1 0,-7 0-1-2,3-1-1 2,-9 2 0-1,7 0 0 1,-3 9-5-2,1-5 5 2,4 2-3 1,-5 6 0-2,2 1 1-2,-5 3 4 3,2 8 3 0,0 2-2 2,3 0 5-3,6 0 7-2,2 17 7 4,6 22-5-1,-3 8-5-1,5 7-5 2,-6-9-3-2,-5-11-2 1,2-6-2-3,-4-11-12 4,-6 0-33-1,8-6-63 0,-5 0-101-2,-10-11-123 2</inkml:trace>
    </iact:actionData>
  </iact:action>
  <iact:action type="add" startTime="18597">
    <iact:property name="dataType"/>
    <iact:actionData xml:id="d5">
      <inkml:trace xmlns:inkml="http://www.w3.org/2003/InkML" xml:id="stk5" contextRef="#ctx0" brushRef="#br0">11228 17670 493 0,'0'0'196'3,"0"0"-53"3,0 0 9 3,0 0-54-2,0 0-23-1,0 0 7 2,0 0 1 1,137-25-4-2,-65 18-10 1,20-3-7-2,16 3-9 3,20-8-3-2,15 4-17 0,21 5 2 1,4-2-5-1,2 8-6 5,1 0-15-10,-6 0 1 8,5 0 0-3,-2 14 0 2,1-1 3-4,-8 5-3 5,-6-6-8-4,-5-12 2 5,-23 0 0-8,-22 0-1 5,-15 0-2 1,-28 0 2 0,-24-8 0-3,-20 4-2 1,-9 4-1 1,-9 0 0-1,0 0-2-1,0 0-3 3,-52 0-17-1,-36 0 22 1,-34 0 1-5,-22 12-1 4,-20 15 2 1,-9 4 0-1,-12-12-2-2,-3-2 1 3,2-3 1-2,11-8 1 2,5-6-2-5,10 0 3 4,2 0-3 1,17 0-1-2,13-6-2 1,25 4 2-2,17 2 0 5,28 0 0-5,17 0 0 1,19 0 0 0,15 0 3 2,4 0 2-4,3-3-4 2,7 1 0 1,66 2-1 1,47 0 7 0,57 0-5-4,19 0 1 4,7 0-3-3,1 0-3 4,-16 5 2-5,-4-5-1 3,-4 0 2 0,-13 0 0 3,-19 0 3-7,-11-12 1 3,-16-13-1 2,-31 3 0-2,-24 7 0-1,-34 5 1 3,-20 7-3-2,-11 3-1 0,-1 0 0-2,0 0-1 4,-53 0-10-1,-52 0 7 2,-48 5 4-6,-31 10 3 6,-28-5-1-4,-11-1 1 5,4-3 3-6,6-1 2 1,23-3 2 2,17 4 0 0,30 1-9-1,28 3-1 0,36-10-4 3,31 7-12-4,19-5-50 1,26 1-90 1,3-1-65-1,33 4-162 2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33:37.0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5614">
    <iact:property name="dataType"/>
    <iact:actionData xml:id="d0">
      <inkml:trace xmlns:inkml="http://www.w3.org/2003/InkML" xml:id="stk0" contextRef="#ctx0" brushRef="#br0">5 10493 944 0,'0'0'180'6,"0"0"-83"1,0 0 18 1,0 0-1 0,0 0-39-2,0 0-12 1,0 0 11 1,24 3-10 0,11-3-13-2,19 0 0 2,13 0-6 1,14-17-6-2,11 0-7 1,16 0-10-2,6-5-3 3,-1 2-3-2,-3 1-6 6,-8 4 6-11,-18 7-7 6,-14 1 2 0,-15 3-11 1,-19 1 0-3,-14 3 0 2,-12-3 0 0,-7 3 0-1,-3 0 0-1,0 0 0 2,0 0 0 0,0 0 0-2,-13-5 0 2,-41-6 0 0,-20-10 0 0,-24-11 0 0,-1-5 0 0,-4-7 0 0,-1-3 0 19,4 3 0-26,7-1 0-1,9 2 0 1,13 2 0 5,10 1 0 3,16 8 0-3,13 5 0 2,7 10 0 0,11 7 0 0,4 6 0-2,7 1 0 2,3 3 0 0,0 0 0-2,0 0 0 4,0 0 0-3,0 0 0 2,3 26 0 0,26 21 0-4,8 20 0 3,5 15 0-2,2 19 0 4,5 10 0-5,3 7 0 3,1-4 0 0,-1-10 0 0,-6-13 0-2,-2-17 0 2,-10-12 0 4,-5-18 0-5,-13-22 0-2,-8-14 0 1,-8-8 0 1,0 0 0 1,4-3 0-2,-4-48 0 3,0-24 0-2,0-19 0 1,0-14 0-2,0-18 0 4,0-16 0-1,0-4 0-4,0 9 0 1,0 12 0 2,0 23 0 0,0 11 0 0,0 15 0-1,0 24 0 0,0 17 0 3,0 18 0-4,0 12 0-1,0 1 0 4,0 3 0-1,0 1 0-2,0 0 0 2,0 0 0 0,0 38 0 0,-20 42 0 1,-24 14 0-4,-4 13 0 5,-12 6 0-1,0 1 0-3,-1-1 0-1,5-6 0 3,2-14 0 2,11-19 0 1,3-22 0-7,16-16 0 1,11-18 0 3,7-6 0 0,6-11 0-2,0-1 0 2,0 0 0 0,0 0 0 0,0 0-53-2,29 0-106 2,-15 0-111 0,2 0-158 1</inkml:trace>
    </iact:actionData>
  </iact:action>
  <iact:action type="add" startTime="10195">
    <iact:property name="dataType"/>
    <iact:actionData xml:id="d1">
      <inkml:trace xmlns:inkml="http://www.w3.org/2003/InkML" xml:id="stk1" contextRef="#ctx0" brushRef="#br0">11613 11334 789 0,'0'0'237'5,"0"0"-129"5,0 0 37-4,0 0-1 0,0 0-68 2,0 0 10 1,162 9-22-1,-100-8-9-3,12-1 1 4,13 0 5-1,15 0-15 0,18 4-10-2,13-4 2 1,14 0-16 2,21 0-7-1,10 0 3 0,15 0-3 3,4 0-4-2,0 0-2-3,-1-5 3-2,-2-4-8 2,-10-6-4 3,6-2 0-2,-14 1 0-1,-11-8 0 7,-17 8 0-4,-31 0 0-4,-29 7 0 0,-15 6 0 2,-22 0 0 0,-18 3 0 3,-13 0 0-6,-14 0 0 3,-3 0-33 2,-3 0-83-1,0 0-66 0,-6 0-67-2,-17 0-106 3</inkml:trace>
    </iact:actionData>
  </iact:action>
  <iact:action type="add" startTime="11097">
    <iact:property name="dataType"/>
    <iact:actionData xml:id="d2">
      <inkml:trace xmlns:inkml="http://www.w3.org/2003/InkML" xml:id="stk2" contextRef="#ctx0" brushRef="#br0">18080 11269 749 0,'0'0'155'3,"0"0"32"6,0 0-40-1,0 0-52-2,0 0 15 3,0 0-27-3,198 17 1 3,-111-17 0-4,30 0-6 4,35 0-14-2,32 0 1 2,41 0-4-4,20 0-22 3,17 0-1 0,8 0-30 0,10 5-8 1,-2 4 0-1,-8-3 0-1,-10-3 0 4,-32-1 0-5,-28 0 0 3,-22-2 0-1,-24 0 0-2,-31 0 0-4,-23 0 0 7,-30 0 0 2,-25 0 0-3,-24 0-54-6,-12 0-71 8,-9 0-78 2,0 0-115-7,-20 0-155 1</inkml:trace>
    </iact:actionData>
  </iact:action>
  <iact:action type="add" startTime="11876">
    <iact:property name="dataType"/>
    <iact:actionData xml:id="d3">
      <inkml:trace xmlns:inkml="http://www.w3.org/2003/InkML" xml:id="stk3" contextRef="#ctx0" brushRef="#br0">25643 11309 698 0,'0'0'242'6,"0"0"-45"3,0 0 10-2,249-35-50 0,-123 33-26 0,33 2-26 1,27 0-17 1,34 0-25-4,25 0-8 4,19 2-15-2,17 15-10 6,11 3-6-12,-5-5-14 9,-5 3-10-2,-28 5 0 0,-31 2 0-2,-40-2 0 6,-37-6 0-2,-38-7 0-6,-34 0 0 1,-28-8-17 1,-23-2-66 2,-23 0-73 0,0-34-115-2,-43 15-28 2,-14 1-338 0</inkml:trace>
    </iact:actionData>
  </iact:action>
  <iact:action type="remove" startTime="13433">
    <iact:property name="style" value="instant"/>
    <iact:actionData xml:id="d4" ref="#d1"/>
  </iact:action>
  <iact:action type="add" startTime="13435">
    <iact:property name="dataType" value="strokeEraser"/>
    <iact:actionData xml:id="d5">
      <inkml:trace xmlns:inkml="http://www.w3.org/2003/InkML" xml:id="stk4" contextRef="#ctx0" brushRef="#br1">20505 15693 1019 0,'0'0'45'6,"0"0"57"2,0 0-10-1,0 0-59 1,0 0-22 0,0 0-11 0,0-9-7-2,0 9-65 2,0 0-98 0,6 0-272 0</inkml:trace>
    </iact:actionData>
  </iact:action>
  <iact:action type="add" startTime="14033">
    <iact:property name="dataType" value="strokeEraser"/>
    <iact:actionData xml:id="d6">
      <inkml:trace xmlns:inkml="http://www.w3.org/2003/InkML" xml:id="stk5" contextRef="#ctx0" brushRef="#br1">27434 15456 769 0,'0'0'15'7,"0"0"15"0,0 0-30-1,0 0-122 2,0 0-413 1</inkml:trace>
    </iact:actionData>
  </iact:action>
  <iact:action type="remove" startTime="14529">
    <iact:property name="style" value="instant"/>
    <iact:actionData xml:id="d7" ref="#d2"/>
  </iact:action>
  <iact:action type="add" startTime="14530">
    <iact:property name="dataType" value="strokeEraser"/>
    <iact:actionData xml:id="d8">
      <inkml:trace xmlns:inkml="http://www.w3.org/2003/InkML" xml:id="stk6" contextRef="#ctx0" brushRef="#br1">28077 15617 393 0,'0'0'170'4,"0"0"10"5,0 0-23-1,0 0-41 0,0 0-44-2,0 0-31 2,5-3-21 0,9 3-20 0,1 0 0-2,-5 0-71 2,-3 0-210 0</inkml:trace>
    </iact:actionData>
  </iact:action>
  <iact:action type="remove" startTime="15113">
    <iact:property name="style" value="instant"/>
    <iact:actionData xml:id="d9" ref="#d3"/>
  </iact:action>
  <iact:action type="add" startTime="15115">
    <iact:property name="dataType" value="strokeEraser"/>
    <iact:actionData xml:id="d10">
      <inkml:trace xmlns:inkml="http://www.w3.org/2003/InkML" xml:id="stk7" contextRef="#ctx0" brushRef="#br1">32652 15617 519 0,'0'0'155'6,"0"0"-73"1,0 0 57 1,0 0-88 0,0 0-29 0,0 0-22 0,0 0-3-2,4-10-57 2,-4 10-115-1,0 0-119 2</inkml:trace>
    </iact:actionData>
  </iact:action>
  <iact:action type="add" startTime="19225">
    <iact:property name="dataType"/>
    <iact:actionData xml:id="d11">
      <inkml:trace xmlns:inkml="http://www.w3.org/2003/InkML" xml:id="stk8" contextRef="#ctx0" brushRef="#br0">12798 6958 616 0,'0'0'278'3,"0"0"-126"6,0 0 5-1,0 0-39 0,0 0-17-1,0 0-18 0,0 0-8 1,0-9-1 0,24 9-10-3,13 0-12 4,15 0 9-1,19 0-10 1,19 7-4-3,15 3-10 0,22 0 1 3,17 3-5 0,20-5-23-3,7 3-10 2,5 1 0 0,-3-2 0 0,-1 2 0 0,-15-3 0-2,-9-1 0 3,-19-8 0-2,-20 0 0-1,-12 0 0 2,-13 0 0 0,-9 0 0 0,-14 0 0-3,-13-8 0 4,-12 2 0-2,-8-2 0 2,-8 1 0-4,-4 2 0 4,-6 0 0-2,-4-2 0 2,-6 6 0-4,0-3 0 2,0-1 0 2,0 2-115-1,0-6-92-1,-3 9-75 0,-13 0-145 2</inkml:trace>
    </iact:actionData>
  </iact:action>
  <iact:action type="add" startTime="20064">
    <iact:property name="dataType"/>
    <iact:actionData xml:id="d12">
      <inkml:trace xmlns:inkml="http://www.w3.org/2003/InkML" xml:id="stk9" contextRef="#ctx0" brushRef="#br0">18204 6867 509 0,'0'0'205'4,"0"0"-22"5,0 0 1-1,0 0-46 0,0 0 11-2,0 0-23 2,-3-14-30 0,36 14-11 0,13 0-49-1,15 9 22 0,19-1-23 1,13 0 4 0,14 2-12-2,11 1 5 2,15 0-7 0,7 1 1 2,5-2-7-6,9-1-5 6,1 2 2-3,2 6-6 3,-5 0 3-7,-16 5-9 5,-10-5 4 1,-5-2-5-1,-1-8 4-2,-3-7-7 2,-5 0 0 0,-9 0 0 0,-2 0 0-1,-9-2 0-1,-11-3 0 2,-13 5 0-1,-16-3 0 0,-11 3 0 2,-17 0 0-1,-8 0 0 0,-13 0 0-3,-3 0 0 4,0 0 0-2,0 0-27 3,-16 0-61-6,-45 0-74 4,-36 0-16 0,47 0-127 0,6 10-373-2</inkml:trace>
    </iact:actionData>
  </iact:action>
  <iact:action type="add" startTime="21144">
    <iact:property name="dataType"/>
    <iact:actionData xml:id="d13">
      <inkml:trace xmlns:inkml="http://www.w3.org/2003/InkML" xml:id="stk10" contextRef="#ctx0" brushRef="#br0">12036 7270 856 0,'0'0'191'5,"0"0"-25"3,0 0 22 1,0 0-52-3,0 0-1 1,0 0-14 0,164-107-41 1,-115 56-17 1,12-10-11-3,10-10-6 1,6-10-33 1,21-9-13 1,11-5 0-4,20-6 0 6,9 2 0-6,7-2 0 8,18-9 0-12,8-19 0 8,15-19 0 0,2-2 0-1,-6-5 0-2,-3 1 0 2,-16 6 0 0,-11 2 0 0,-11 8 0-1,-20 14 0 0,-21 19 0 1,-17 24 0 0,-22 19 0-2,-16 20 0 2,-22 19 0 0,-10 16 0 0,-10 3 0-2,-3 4 0 2,0 0 0-1,0 0 0 1,0 0 0-2,-23 0 0 2,-38 37 0 0,-28 16 0 0,-24 6 0-1,-19 3 0 0,-13 2 0 2,2-2 0-1,10-6 0 0,18-5 0-2,21-14 0 2,21-10 0 0,23-6 0-3,29-16 0 3,13-5 0 0,8 0 0 0,4 0 0-2,51-12 0 4,38-23 0-4,40-16 0 3,19-3 0-5,12 1 0 5,-14-1 0-1,-29 9 0 0,-29 12 0-2,-36 10 0 2,-24 12 0 0,-16 5 0 0,-15 6 0-2,-1 0 0 2,0 0 0 0,0 23 0 0,0 36 0-2,-14 17 0 3,-18 6 0-1,2-7 0 0,-8-2 0-2,2-11 0 3,8-11 0-3,8-17 0 3,7-14 0-3,7-13 0 1,6-7 0 1,0 0 0 0,0-2-138-2,20-37-54 2,27-18-54 2,-23 22-87-3,5-9-472 1</inkml:trace>
    </iact:actionData>
  </iact:action>
  <iact:action type="add" startTime="21917">
    <iact:property name="dataType"/>
    <iact:actionData xml:id="d14">
      <inkml:trace xmlns:inkml="http://www.w3.org/2003/InkML" xml:id="stk11" contextRef="#ctx0" brushRef="#br0">16116 3976 758 0,'0'0'109'5,"0"0"21"1,0 0-21 2,0 0-10 1,0 0 12-1,-161-79-22-3,50 79-8 4,-11 17-4-1,-4 29 11 0,11 21-11-3,18 9-13 5,22 11-11-4,27 0-20 2,35-1-1-1,13 0-11 0,41-14 13 1,54-8-11 0,23-9 7 0,22-21-24-1,5-24 0 2,-11-10-6-1,-20-8 0-2,-18-39 0 2,-31-24-1 0,-32-14-2-1,-30-20-8 0,-3-1-17 1,-77-3-26 0,-39 13-46 0,-24 24-76-2,69 63-65 4,7 9-227-4</inkml:trace>
    </iact:actionData>
  </iact:action>
  <iact:action type="add" startTime="24915">
    <iact:property name="dataType"/>
    <iact:actionData xml:id="d15">
      <inkml:trace xmlns:inkml="http://www.w3.org/2003/InkML" xml:id="stk12" contextRef="#ctx0" brushRef="#br0">25179 7210 530 0,'0'0'251'5,"0"0"-85"4,0 0-2-2,0 0-52 2,0 0-18-3,0 0 2 1,0 0-13 2,90 3 0-4,-40 0-4 4,7 6-3-2,10 6-7 1,9-2-12-1,16 1-12 0,11 3-11 2,11 3-11-2,9-3 8 2,8 1-21-2,5-3 13 2,-8-3-5-2,-1-5-15 2,-5 3-3-5,-3-5 0 5,7-3 0-1,-4-2 0 1,-2 0 0-4,-8 0 0 3,-4 0 0 0,-8-5 0 0,-1-12 0-1,4 0 0-1,4-2 0 2,-3-1 0-3,-2 0 0 4,-9 3 0-1,-9 4 0 0,-7 1 0 1,-11 2 0-3,8-3 0 3,-7 2 0-2,2 3 0-1,8-4 0 2,-6 2 0 0,3-1 0 0,-3-1 0 0,2 3 0-2,-7 1 0 2,-5 1 0 0,5-3 0-3,-11 5 0 3,-2-4 0 0,-1 3 0 3,4 1 0-5,0-1 0 0,1 2 0 2,9-3 0 0,1-2 0-2,-3 1 0 1,7 2 0 3,-5 1 0-4,-2 5 0 1,-7 0 0 1,-11 0 0 0,-1 0 0 0,-4 0 0-3,1 0 0 4,-5-2 0-1,-8 2 0 0,-1 0 0-1,-5-4 0 0,-3 4 0 0,-4-2 0 0,-3 2 0 2,-8-4 0-3,2 4 0 3,-4-2 0-2,-3-1 0 1,3 1 0-2,0 2 0 3,-3-3 0-2,0 3 0-1,0 0 0 2,0 0 0 0,0 0 0 0,0 0 0-2,0 0 0 2,0 0 0 0,-34 0 0 1,-21 0 0-3,-13 3 0 1,-16 4 0 1,-17 3 0 1,-18-3 0-4,-15-3 0 3,-14-2 0 0,-10-2 0 1,-14 0 0-1,-14 0 0-3,-14 0 0 5,-8 0 0-4,-1 0 0 1,7-13 0 1,5-4 0 0,13 0 0 0,3 2 0 0,16 4 0-2,5 0 0 2,4 5 0 0,11 4 0-2,14 2 0 4,14 0 0-4,10 0 0 3,4 0 0-2,3 5 0-2,-2 12 0 4,2 3 0-1,3 2 0-2,-3 0 0 1,9 4 0 3,-2-7 0-4,9 1 0 1,10-8 0 1,5-4 0 0,3-3 0 0,14 0 0 0,4-1 0-2,12-1 0 2,7-3 0 0,7 5 0-3,6-5 0 4,6 4 0-3,7-4 0 2,3 0 0 0,0 0 0-2,0 0 0 3,0 0 0-2,0 1 0 0,8-1 0 1,23 7 0 3,4-4 0-5,12-1 0 0,2 3 0 2,5-2 0 0,4 4 0 1,13 0 0-5,17 3 0 4,21 3 0 0,24 2 0 0,11 1 0 1,3 4 0-1,7-7 0-2,0 2 0 3,5-5 0-4,9 2 0 3,11-3 0 0,3-3 0 0,-3-4 0 0,-3 1 0-3,0-3 0 5,1 0 0-4,2 0 0 1,-8 0 0 0,-2 4 0 1,-9-4 0 0,-7 0 0 0,-17 0 0-1,-3 0 0 1,-20 0 0 0,-5 0 0-2,-11 0 0 4,-10 0 0-4,-8 0 0 3,-21 0 0-5,-5 0 0 5,-23 0 0-1,-13 0 0-1,-5 0 0 1,-11 0 0-2,-1 0 0 2,0-4 0 0,0 4 0-3,-10-5 0 4,-54-5 0-1,-46-1 0 0,-40-5 0 0,-30-7 0-2,-26-2 0 2,-27-4 0 0,-24 2 0-2,-13-5 0 2,-2 2 0-1,11 5 0 1,12-1 0-1,8 12 0 1,21 10 0 0,14 4 0 0,9 0 0 0,13 0 0-2,7 17 0 3,16 13 0-2,23-2 0-2,32-1 0 4,32-6 0-1,34-8 0 0,24-6 0-2,16-5 0 2,0 3 0 0,0-1 0 0,0 5 0-3,43 1 0 4,37 4 0-2,38 3 0 1,32 3 0-1,33 1 0 1,14 6 0 0,9-5 0 0,-5 1 0-1,-8-4 0 0,-19-2 0 3,-11-6 0-2,2-2 0-3,10-9 0 3,15 0 0 0,19 0 0-1,14 0 0-2,-1-23 0 4,-21-2 0-1,-24 2 0 0,-45 7 0-3,-33 4 0 4,-25 10 0-1,-21-2 0-1,-14 2 0-1,-21 2 0 3,-11 0 0-1,-7-4 0-1,0 4 0 0,-17 0 0 0,-59 0 0 3,-56 27 0-4,-69 1 0 0,-47-9 0 2,-42-8 0 1,-12-8 0-1,5-3 0-2,20 0 0 1,17 0 0 2,23 0 0-1,27 6 0-2,26 2 0 2,30 7 0 0,33-4 0-1,31 6 0-1,33-6 0 3,30 0 0-1,22-3 0-1,5-1 0 0,38-2 0 1,69 0 0 1,61-2 0-2,66-3 0-2,34 0 0 4,29 0 0-1,9-17 0 0,-22-11 0-3,-20-3 0 53,-37 3 0-58,-38 8 0 0,-37 6 0 0,-35 8 0 0,-32 6 0 0,-35 0 0 0,-16 0 0 3,-27 0 0 5,-7 0 0 0,0 0 0 0,-64 30 0-1,-74 19 0 0,-62 11 0 3,-32-11 0-5,2-20 0 2,18-23 0 1,28-6 0 1,33 0 0-2,31-20 0-1,33 5 0 2,23 7 0 0,27 8 0 0,28 0-135-2,9 0-173 2,36 13-179 0</inkml:trace>
    </iact:actionData>
  </iact:action>
  <iact:action type="add" startTime="32359">
    <iact:property name="dataType"/>
    <iact:actionData xml:id="d16">
      <inkml:trace xmlns:inkml="http://www.w3.org/2003/InkML" xml:id="stk13" contextRef="#ctx0" brushRef="#br0">11333 11160 536 0,'0'0'151'6,"0"0"-16"2,0 0-12-2,0 0-46 2,0 0-12 0,0 0-18 0,0 0 6-2,0 0-7 4,13 25-3-4,-13-9 0 2,0 4 1-2,7 5-5 2,9 1-4 0,-4 2-4-1,-1-2 0 0,10 4-6 1,-5-11 1 1,1-4-8-3,0 0-2 0,9-12-2 2,-1 4-1 0,7-4 3 1,3-3-6-3,5 0 8 2,10 0-2 1,6 0 13-1,8 0-2-2,0 0-5 4,4 0-3-4,1 0-1 4,1 0-8-6,2 0-1 3,-6 0-5 1,3-6-2-1,-8 1 5 1,3-1-1 0,-2 3-1 1,-4-3 0-2,-1 4 1-1,-2 0-2 2,4-3 2 0,-2 5-3-2,-4 0 1 1,1 0-1 2,-8 0-2-1,2 0 3 0,-1 0-4-2,-1 0 3 4,5 0-2-4,-5 0 2 0,1 9 0 2,0-3-1 0,-6 1-1 0,-5-4-1 0,-2-3 2-2,-7 4-1 2,-4-1-1 1,0 0 0-2,-1-1 1-1,1 2-1 2,-5 1 1-1,5 1 0 1,-6-1-1-2,-2 4 0 2,5-4 1 0,-4 4 0-1,0-1 1 0,-3-3 0 2,-6 8 0-2,6-3 2 1,-2 7 0-2,-1 0-3 2,0 3 1 1,0 2-2-4,-7 10 2 3,4 10 0 0,-3 2 1 1,5 9-3-3,-4 6 0 0,6 0 0 3,-7 1 1-1,4-4-1 0,-4-5 1-3,0-12-2 5,-4-11 2-3,5-13 0 1,-5-10 0-2,0-5-1 4,0 0 0-4,0 0-1 2,0 0-1-3,0 0 0 3,0 0-1 1,0 0 0-1,3 0 1-2,-3 0-1 1,0 0 2 3,0 0-2-4,3 0 2 0,-2-14-5 2,2-20 5 1,3-11 1-3,-2-3-1 3,3-9 1-2,2-4 0 1,3-6-1-1,1 2 1 0,3 9-1 2,-2 14 1-2,-1 8 0 1,3 12 1-2,-4 4 0 1,4 5-1 2,-3 4 2-2,0 3-1 0,4 0 3 1,3 4 0 1,7 2 1-1,3 0 3-3,6 0 8 3,8 0-1 1,6 0 3-4,10 0-2 4,8 8 2-1,15 7-4 0,6 1 5 0,13 3-7-2,5 2-2 4,6-2-10-4,10 1 0 1,2-1 0 0,3-1 0 1,5-2 0 0,5-5 0 0,-2 4 0-2,-4-4 0 2,-3 2 0 2,-4 2 0-4,-8-3 0 0,-11-1 0 2,-21-6 0 0,-17-5 0 0,-20 0 0-3,-7 0 0 3,-2-26 0 0,-9-18 0 0,-2-20-27-3,-8-12-48 5,-14-11-41-3,-6-4-59-1,0 57-59 2,0 16-147 0</inkml:trace>
    </iact:actionData>
  </iact:action>
  <iact:action type="add" startTime="34308">
    <iact:property name="dataType"/>
    <iact:actionData xml:id="d17">
      <inkml:trace xmlns:inkml="http://www.w3.org/2003/InkML" xml:id="stk14" contextRef="#ctx0" brushRef="#br0">18365 11336 835 0,'0'0'150'6,"0"0"-8"0,0 0-24 2,0 0-36 1,0 0-7-1,0 0-9 0,0 161-19-3,0-131 1 3,0 4-1 1,8 3-5-2,13-3-10 0,3 3-15 0,11-5-6 2,3-10-1-4,2-1 8 5,4-10-4-4,4-5 6 3,8-4-11-2,14-2-3 2,8 0-1-2,2 0 0 1,1-19 1 0,3-2 4-2,-3 5 2 2,3 2 3 0,-3 0 2 0,9 4-5-2,-3-3 4 2,0 9-6-1,2-3-2-2,-10 4-3 4,4 0 3-1,0 1-5 0,-2-3 0-1,3-2 1 1,0 6-2 0,3 1 2 1,0 0-4-2,-3 0 1-1,0 0 3 2,-4 5-3 0,-5 18 1-3,-7 1 1 4,-3 10 1-1,-1 6-2 0,-9 7 7-4,2 5-6 5,-6 6 1-1,-5 3-2-1,-6 3 0 0,-3 0-1 1,-5-6 2 0,-3-7-2 1,-11-4 0-3,-3-4 1 3,-8-13-1-2,-4-8 1 3,0-9-1-7,-3-11-1 5,0-2-1 0,1 0 0-1,-1 0-4-1,5 0 0 2,-5 0-3 1,0-11-6-1,0-32 4-1,0-21 7 0,0-9 3 1,14-5-2 0,12-3 1-1,6 2-3 2,0 15 4-1,-4 20 0-1,-1 14-2 1,-1 13 4 0,8 9-2-3,9 1 4 5,17 5 1-6,11 2-3 5,21 0 5-1,13 0-4 0,8 19 8-2,9 13-2 2,-8 7 0 0,2 3-4-1,-6-2 3-2,-3-5-7 3,-2-12 2 0,-5-15-2 1,-6-8-2-1,-7 0-1-2,-6-34-2 2,-5-15-6 1,-2-14-12-2,-15-7-6-1,-7-8-3 2,-8-2-33 1,-12 1-34-5,-12-2-44 4,-3 6-48 1,-17 55-71-1,0 8-194-1</inkml:trace>
    </iact:actionData>
  </iact:action>
  <iact:action type="add" startTime="35749">
    <iact:property name="dataType"/>
    <iact:actionData xml:id="d18">
      <inkml:trace xmlns:inkml="http://www.w3.org/2003/InkML" xml:id="stk15" contextRef="#ctx0" brushRef="#br0">25451 11154 722 0,'0'0'145'5,"0"0"28"2,0 0-66 2,0 0-28-2,0 0 10 3,0 0-38-6,-19 152 1 3,19-132-7 2,0 5-4-1,13-3-12-2,5 0-8 1,8-2 0 2,2-3 11-1,2 3 3 1,6-7-6-4,8-2-1 3,12 2-12 0,5-3-1-2,16 4-4 4,7 0-1-3,9 1 2 2,14-2-2-4,10 2-1 5,7-8-4-5,0-1 3 5,-3-6-7-7,-1 0 3 6,-7 0 5-1,-12 0 0 0,-3 0-5-1,-14 0 9 0,-2 4-7 2,-8 9-4-1,-4-1 1 0,-1-4-3-2,-8-3 0 3,3-1-4-2,-3-4 4-1,0 3-3 2,-5-1 3 0,-9 3 0 0,-4 1 3-2,-5 8 1 3,-2 3-1-2,0 12 7 3,-5 4-5-6,-2 7-2 4,-2 4 1 1,-9 3-1-2,5 8-1-1,-10 1 3 2,-6 0-1 0,5-3-4-1,-11-11 1-2,2-11 1 4,-3-9-2 1,0-12 0-4,0-9 1 0,0-1-1 2,4 0-1 0,-4 0-4 0,3 0-6-2,-1 0-1 3,2 0-5-2,11-24-3 3,2-33 6-7,6-15 14 6,6-12 1-1,-4-5-1 2,2 0 2-5,2 2-2 2,-2 14 0 1,-7 21 2 0,-3 20-3-1,-11 20 3 0,1 12-1 1,0 0 4 0,17 0 4-2,12 0 5 2,18 3 6 0,12 21-6 1,18 2-3-4,6 5 3 5,15 3-11-5,-1-2 4 6,8-5-4-8,-1-1-1 6,2-13-2-1,2-3 2 0,-1-10-2-1,-4 0 1 1,-10 0-1 0,-17-23-3 0,-18-14-1-1,-15 1 0 0,-13-11 1 4,-11-7-10-6,-11-6-21 1,-11 2-16 2,-4 1-26-2,0 5-61 3,-29 12 0-4,-24 6-72 5,22 31-107-2,-1 3-555 2</inkml:trace>
    </iact:actionData>
  </iact:action>
  <iact:action type="add" startTime="37995">
    <iact:property name="dataType"/>
    <iact:actionData xml:id="d19">
      <inkml:trace xmlns:inkml="http://www.w3.org/2003/InkML" xml:id="stk16" contextRef="#ctx0" brushRef="#br0">6990 10886 245 0,'0'0'139'4,"0"0"-27"4,0 0-5 0,0 0-9-1,0 0-4 0,0 0 14 1,16-4-11 0,-16 4-13 1,0 0-19-4,0 0-9 2,3 0-4 1,-3 0 3 0,0 0-4-1,0 24-13 0,0 9-12 1,0 4-3 0,0 4 5 0,0-6-11-1,0-1 6 0,0-4-5 2,0-3 10-3,0-7-4 3,0-3-3-1,16-4 4-1,-2-5-5-1,5 3-6 3,4-2-5-2,2-3 1 3,0 5-3-6,7-5 5 4,-1 2-6 0,1-3 2 0,5-1-3-1,-4-4 2 1,2 0-2 0,1 0 2 0,0 0 1-1,2 0 1-1,-3 0 0 2,-3 0 0-1,4 0 2 0,-3 0-7 1,-2 0 0 0,5 0-1 0,-6-4-2-2,5-9-1 4,-2-6-1-3,4 2 1 3,-4-1 0-7,5 8 2 8,-4 1-1-6,-3 1 1 5,4 5 5-6,-2 3 0 4,3 0 2 1,5 0 1-1,-2 0 3 0,-1 8-6-2,-5 5 3 4,3 4-1-4,-8 0-2 0,-2-2-3 2,-6 1 1-1,3 0-2 2,-5 4-2-3,2 0 0 2,2 4 1 0,-5 1-1 1,3-1 0-4,-5 2 2 1,1-2-2 3,0 5 1-1,-3 3-2-2,-2-5 0 2,0-2 2 0,-6-2 1 0,-3-11-3 1,-2-8 2-5,0 0-1 5,3-4-1-2,-3 0 0-1,0 0-5 3,0 0 1-2,8 0-3 1,0-4 0-1,5-22-2 1,4-14 9 0,2 0-1 2,-3 1 2-7,0 5 0 6,0 6-1-1,0 2 0-1,-5 8 0 0,2 5 0 1,0 2 0 1,2 3 1-2,10-4 1 0,2 4-2 0,14 6 4 1,5 2-2 0,15 0 4-2,16 0-2 2,0 0 5 0,11 22 0 0,0-3-2-2,1-1 0 3,-1-1-4-1,-4-7-1 1,-2 2-2-4,-11-4 4 3,-3-3-4-1,-12 0 0 0,-14-3-3 0,-8 0 1 1,-4-2 1 0,-7 3 1-1,0-3 0 1,-5 0-2-2,2 0 1 2,-1 0 2 0,-2 0-2-2,4-25-1 2,0-9 0 1,4-11-1-2,-8-8 2 0,-3-5 0 1,-4-2 0 0,-7 7 1 1,-2 7-2-4,-1 13 0 3,0 13-2 0,0 9-26-1,0 11-39 0,0 0-67 1,-1 0-10-1,-33 23-60 2,17 5 31-2,-1 6-538 0</inkml:trace>
    </iact:actionData>
  </iact:action>
  <iact:action type="add" startTime="39577">
    <iact:property name="dataType"/>
    <iact:actionData xml:id="d20">
      <inkml:trace xmlns:inkml="http://www.w3.org/2003/InkML" xml:id="stk17" contextRef="#ctx0" brushRef="#br0">8308 11881 413 0,'0'0'148'5,"0"0"-43"2,0 0 18 0,0 0-6 2,0 0-2-2,0 0-15 1,0 0-30-2,66 49 6 3,-63 20-30-1,-3 15-3-1,3 15-3 0,-3 5-6 1,0 0-5 0,0-6-7-3,0-14-6 4,0-13-4-2,0-20-1 4,0-18-6-7,0-16 4 3,-3-11-8 2,3-4-1-1,0-2-3-2,0 0-4 1,-6 0-23 2,-2 0-9-2,-8-25 30 0,-3-12-4 0,-3-2 4 1,3 3-10 1,-4-1 9-4,3-1 0 3,-2 8 0 0,3 6-2 0,-1 4 9-2,7 12 2 4,9-1 1-3,-2 6-1 2,6 1 2-5,0 2 0 5,0 0 1-1,0 0 5-1,0 0 22 0,0 0 35 0,0 31-16 1,23 8-35 1,10 4 13-4,1-2 17 3,3 4-2 0,0-2-6 0,2-4 2-1,-10-6-8 0,0-9-3 4,-6-11 7-5,-6-2-12 0,-1-11-11 4,5 0-4-4,6 0-6 3,5-15-2-3,3-20 2 2,1-10-2 0,-6 2 2 0,-3 4-2-2,-10 12 1 2,-5 12 0 0,-4 6-2 0,-8 9-52-3,3 0-61 3,0 11-16-1,-3 15-159 2,0 10-212-2</inkml:trace>
    </iact:actionData>
  </iact:action>
  <iact:action type="add" startTime="40559">
    <iact:property name="dataType"/>
    <iact:actionData xml:id="d21">
      <inkml:trace xmlns:inkml="http://www.w3.org/2003/InkML" xml:id="stk18" contextRef="#ctx0" brushRef="#br0">7681 15291 209 0,'0'0'629'5,"0"0"-475"2,0 0 23 0,161-20-43 3,-88 20-7-4,11 0-33 3,13 0-25-3,18 0 9 2,21 0-33 0,20 0 6-1,23-5-10-1,9-7-16 2,9 4-4 1,0-4-4 0,-17 8 0-2,-22 4 1 0,-23 0-5 1,-29 0-6 0,-25 0-1-3,-27 0-2 4,-23 0 0-1,-16 0 0-1,-15 0 0-1,0 0-4 2,-10 7-4-1,-66-2 0 4,-53-1 4-7,-68-4 1 5,-46 0 2-1,-33 0-3 0,-8-9-5-2,20-5 2 2,35-6 3 0,37 10-1-1,51-3 1 3,42 11-2-5,40-1 2 3,31 3 1 0,26-3 1-2,2 3 1 1,40 0 22 1,63 0-17 0,58 8-6-2,48 15-1 3,27-3-1-1,6-3 0 2,-19-7 1-6,-40 2 4 4,-47-3-3 0,-46-1 4 0,-33 0-4-2,-30-1-1 2,-17-5 5 0,-10-2-4-1,-20 3-2-1,-80 2-12 2,-61-5 10 0,-64 0 1 0,-28 0 0-1,-2 0 0 1,28-17-1 0,46 4 4 0,54 1 3-2,48 9 10 3,40 1 6-2,35 2-2 3,4 0-15-7,52 0-4 5,74 5 0 0,61 27 0 1,54-2 0-2,13-6 0 0,-21-7 0 2,-40 0 0-2,-56-4 0 1,-50-3 0-2,-43-3 0 3,-24-7 0-2,-20 5 0-1,0-5 0 1,0 0 0 1,-51 0 0 0,-33 0 0-1,-29 0 0 3,-4 0 0-4,-3 0 0 4,15 0 0-7,8 12-11 5,17 1-65 0,21-5-71-2,57-1-102 3,2 3-143-1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00:02:56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760">
    <iact:property name="dataType"/>
    <iact:actionData xml:id="d0">
      <inkml:trace xmlns:inkml="http://www.w3.org/2003/InkML" xml:id="stk0" contextRef="#ctx0" brushRef="#br0">7577 3085 362 0,'0'0'189'5,"0"0"-22"2,0 0-25 2,0 0-40-2,0 0-12-1,0 0-9 2,0 0-12 0,0 0-1 0,0 0 11-2,20 0-22 3,8 0-26-2,8 0-1 1,5-5-11-2,14-3 10 2,10-1 0 0,12-2-5 0,10 5-7-1,13-5 1 3,7 2-9-3,6 1-2 0,2 2 0 2,5 2-1-3,-3 2 2 3,10 2-2-3,-3 0-4 1,1 0 0 0,-8 0 1 1,-4 0-1 1,-8 0-1-4,-5 0 1 4,-3 0-1-2,-7-5 0 3,-5-6-1-6,-12-6-1 6,-9 0-1-4,-11 0 1 3,-6 2 1-2,-11 5 0-1,0 6 1 2,-7 4 1 1,-1 0 2-3,-7 0 0 1,-5 0-1 2,-9 0 1-3,-4 0-2 0,-3 0 0 2,0 0-2 0,0 0-1 0,0 0 1-2,0 0-1 2,0 0 1 1,0 0-1 0,0 0-3-4,0 0 1 3,-4 0-4 0,-51 7 4 0,-26 10 3-1,-29 3 1 1,-38-3 0 1,-32 2-1-3,-16 3 0 1,-17 1 2 0,5-1-5 1,7 1 6-1,16-7-3-1,27-2 1 4,17-5-1-2,22-1 0 0,24-5 1-2,11-3 0 3,17 0-1-1,13 0 1-1,21 0-1-1,13 0 2 3,13 0-1-2,7 0-1-1,0 0 3 3,0 0 4-4,0 0-3 3,0 0 14 1,43 0-2-2,41 11-9 0,41 1-6 2,28-1 0-2,24-4 0-1,19-7 1 3,10 0-1-2,-6 0 1 1,-5 0 2-2,-9-27-4 3,-16 0 5-2,-15 3-3 4,-26 8 1-7,-21 2 0 5,-16 6 1-2,-15 1-1 3,-9-1 4-6,-12 6-2 4,-9 2 0 0,-14 0-4 0,-10 0 5-1,-10-3-2-1,-8 3-2 2,-1 0-1 0,0 0-1-2,-1 0 0 3,-3 0-3-2,0 0-15 1,0 0-27-2,0 0-48 3,0-6-40-2,-29-19-120 2,10 11-58-4,-5 0-467 3</inkml:trace>
    </iact:actionData>
  </iact:action>
  <iact:action type="add" startTime="6100">
    <iact:property name="dataType"/>
    <iact:actionData xml:id="d1">
      <inkml:trace xmlns:inkml="http://www.w3.org/2003/InkML" xml:id="stk1" contextRef="#ctx0" brushRef="#br0">6380 4886 583 0,'0'0'153'5,"0"0"-74"2,0 0 22 1,0 0-30 0,0 0-27-2,0 0-10 2,0 0-2 2,7-123 0-3,-7 101 17-1,0 5-2 1,4-3 3 1,5 3-5 1,0 0-10-4,2-4-1 4,5 1-13-2,8-4 2 2,3 2-7-4,5 0-4 4,3-1 4-2,4 3 2 2,9 1-2-3,-5 2 7 6,11 2 5-7,-2 8-4 3,7-3 0-2,1 5-3 2,-4 0 2 0,5-1-16 0,-1 1 7 0,9 1-1-1,-1 4-1 2,-1 0-3-2,0 0 3-1,-5 0-1 3,-4 0-3-2,-1 0-2 1,-2 0-2-3,4 0-2 3,-2 0 0-1,9 0-1 3,-2-5 1-6,-2 0-2 5,-4-1 2-1,-7 3 2 0,-2 3 5-3,2 0-1 4,3 0-3 0,-3 0 2-3,2 0-4 3,-1 0 1-4,-4 0-2 5,-4 0 1-3,5 0 0-1,-6 0-2 2,2 0 0 0,8 0 2 0,-6 0-3-2,9 0 0 2,-7 3 1 0,0-3-1 1,-3 0 0-5,-1 0 0 4,-5 0 1 0,0 0-1 1,-4 0-1-4,-5 0 1 4,-1 0 1 0,-4 0 1-3,-4 0-1 1,-3 0 1 0,-6 0-1 0,-6 0 1 1,3 0-1-1,-2 0 0 1,-3 0-1-1,1 0 0 1,1 0 1-2,-2-3-1 3,3 1 1-1,-3 2-1 1,6 0 2-5,-2 0-1 4,-3 0 0 1,4-4-1-2,-6 4 1-1,8 0-1 2,-5 0 0 1,11-2 0-1,-2-1 0-2,-2 0 1 2,-1 3-2-1,-6-3 0 1,2 3 1-1,-6-4-3 0,1-1 1 1,5 3 1 0,-5-8-2-2,4 0-1 3,-4-7-2-1,5-5-10 1,-5-10 8-5,-1-1 4 5,6-6-2 1,-5-1 4-3,3 1-1-1,-1 2 1 1,1 5 1 2,-4 0 1-1,0-2-2 1,-1 1-1-5,6-1-4 7,-5 0-2-5,-1 0 5 0,0 1-2 2,3 5 3 0,-2 1 3-1,1 3-1-2,-2 4 1 4,5 0 0-2,-4 9 0 3,0 4 0-5,-2 3 1 4,-1 4 0-3,0 0-1 3,0 0 2-4,0 0 0 4,0 0 1-1,0 0-1-1,0 0-1 0,0 0-1 0,0 0 0 2,0 0 0-2,0 5 5-1,0 19 1 3,0 6-5-2,0 7 1 2,0 2-2-3,0 0 2 3,0-1-1-2,6-1-1 3,0-7 1-6,-2-6 0 5,5-4 0-2,-5-8 0 1,6-2 0-2,3 3-1 1,5-6 3 2,2 5-2-2,-1-4 1 2,1 4-1-3,3-2 0 3,2-1-1-3,-2-1 2 0,7 0-1 3,-6-1-1-1,-1 2 1-1,-3-5-1 0,3 3-1 3,6-2-1-4,-1-5-1 3,2 0 2-4,5 0-1 3,1 0-1 0,3 0 3-1,2 0 1 0,0 0 0 1,-1 0-1 0,8 0 0 0,0 0-1 0,10-5 1-2,1-5 0 3,2 5 1-2,-1-3-1-1,1 3 0 2,-5-2 1 0,-1 5 0 0,5-4 0-2,-1 4 0 3,-1-1 0-2,6-3-1 4,-2 0 1-7,5 4-1 4,-3-3 1 0,5 5-1 0,-5 0 0-2,0 0 3 2,-3 0-1 0,-2 0-1 0,-1-4-1-1,1 1 0 0,-5 0-2 2,-3-2 2-2,-3-5 1-1,-3 6 0 2,5-1-1 0,-5-2 1 0,7 6 1-2,-5-4-2 3,4 3 1-2,-4 0 0 3,8-2 0-6,2 2-1 4,1-1 0 1,1-3 0-2,2 3 0 0,-6 0-1-1,2 3 1 4,-1 0-1-3,4 0 1 2,-1 0 0-4,-2 0 0 5,1 0-1-4,-3 0 1 0,4 0 0 2,2 0 1 0,0 0-1 0,-4 0 0-2,2 0 0 3,-5 0 0-2,-8 0 0 2,3 0 0-4,-5 0 0 3,-1 0 1 0,2 0-1 0,4 0 0-2,-1 0 0 2,-1 0 0 0,2 3 0 0,-1 0 0-1,-5 1 0 0,4-2 1 2,-7-2-2-2,-5 0 1-1,1 0 0 3,-7 0 0-2,2 0 1 1,-2 3-1-3,-5-1 0 4,0 2 0 1,0 0 0 1,-1 1 1-11,-4-4-1 8,-1 6 0 1,-2-5 0-2,1 3 0-1,2 5 0 2,-5-3-1 2,4 5 0-2,2 1-1 1,-1 2 1-3,-2 2 1 0,4 5-1 1,2 3 1 0,0 6 0 1,0 0-1 0,-3 3 1 1,1-4 0-5,-2 2 0 6,-5-5-1-2,2-1 1 0,-2 0 0-4,2-1 0 4,-1 6 0 0,1-1 0 0,1 0 0-1,-4 2 0 0,2-10 1 3,-4-5-2-4,-2-2 1 0,3-13 0 2,-9-2 0 0,1 0 0 1,2 0 0-4,-2 0 0 4,-1 0 0-2,1 0 0 2,-4 0-2-4,0 0 1 4,0 0-1-2,0 0-2 2,0 0-27-4,0 0-70 3,0 0-47 0,-11-31-47 1,-10 12-2-2,6-9-204 0</inkml:trace>
    </iact:actionData>
  </iact:action>
  <iact:action type="add" startTime="10358">
    <iact:property name="dataType"/>
    <iact:actionData xml:id="d2">
      <inkml:trace xmlns:inkml="http://www.w3.org/2003/InkML" xml:id="stk2" contextRef="#ctx0" brushRef="#br0">14284 4015 522 0,'0'0'149'5,"0"0"-16"4,0 0-6-4,0 0-30 3,0 0-31 0,0 0-32 1,0 0-2-5,109-14 3 5,-50 3-1-1,15-3 4 0,10 3-3-2,16-3 5 2,9-1-16 0,3 2-5-2,1-6-6 2,-2-5 1 0,2 4-2 9,0 3-2-16,-1 7-4 6,4-5-2 0,-2 5 1 3,-2 7-3 6,1 3 0-12,-6 0 6-4,-7 0 1 9,0 3-2-1,-2 14 0-1,-1 0-3 1,0 0 0-2,-7-1-2 8,-3 1 1-12,-3-3-3 5,0 3 0 3,0 1 1-2,4 6 2-4,-7-1 0 4,-2-1-2 0,-10 1-1 1,-8-1 0-6,-9 0-1 9,-5 0 1-7,-10-5 0 6,-3-2 2-8,-7-6-1 7,-1-5-1-5,-8 0 2 4,-2-1 0-2,-5-1 0 2,1-2-2-2,-9 0-1-1,-3 0 1 3,0 0-4-3,0 0-1 2,0 0-1 0,0 0-1-2,0 0 3 3,-6-13 4 0,-30-16 1-3,-8 2 1 1,-6 0 1 3,-4 3-2-3,-7 3-1-3,2 4 1 3,2 0 0 2,3 4 0 1,11 2-1-1,7 0-2-4,11-1 1 3,12 5-3 1,6 2 2-5,7 5 2 5,-3 0 1-3,3 0 4 3,0 0-1-2,0 0 3 0,10 0 8-1,28 4-10 3,8 14 1-2,14 1-1 3,6 2 4-3,-2 5-2 0,10 4 6 0,-7 7 5 2,1 0-8-4,0 0 2 3,-13 0-1 2,-1-4 1-6,-8-8-4 5,-13-8 1 0,-8-6-1 2,-12-8 2-9,-6-3-6 6,-4 0-4 0,-3 0-2-1,0 0-3 1,0 0 2-2,-30 0 3 4,-11 0 0-1,-2 0 0-6,-8 0 1 7,-3 0-1-3,2 0 2 1,-4 0 1-1,8 0-2-1,4 0-1 3,7 0 1 2,5 0 0-8,4 0-1 6,12 0 0-3,2 0 0 9,8 0-5-14,2 0-23 7,1 0-47-2,0 0-34 1,3 0-105 1,0 0-148-2</inkml:trace>
    </iact:actionData>
  </iact:action>
  <iact:action type="add" startTime="14798">
    <iact:property name="dataType"/>
    <iact:actionData xml:id="d3">
      <inkml:trace xmlns:inkml="http://www.w3.org/2003/InkML" xml:id="stk3" contextRef="#ctx0" brushRef="#br0">6259 14379 54 0,'0'0'454'6,"0"0"-329"-1,0 0-11 3,0 0-9-1,0 0-24 2,0 0-23-4,0 0-10 4,0 0-10-2,0-8 13 2,0 6-1-3,0-4-5 2,24-3-14 0,15 1 6 0,12-3-13-2,12-3-5 1,14-3-8 1,10-5-1 2,13-4 2-1,5 3-4-3,5-2 1 1,-6 6 3 2,-4 4-3-4,-10 5 0 5,-3 5-1-4,-6-3 1 4,2 3-3-6,-2 3-1 4,-4-7-1 0,7 7-2 0,-2-4 6-1,-8 0-1 0,-3 6 7 2,-7 0-2-1,-10 0 2-3,-5 0-2 4,2 0-1-2,-5 0 1 1,1 0-7-2,0 0 4 3,0 0-1-2,-7-5-3 2,-6-1 2-5,-10 0 0 7,-8 4 2-5,-7-1-1 0,-6 3 1 1,-3 0-7 2,0 0 0-2,0 0-2 2,0 0-1-3,0 0-14 2,0 0-39 1,4 0-44-2,1 0-107 1,8 0-145-2</inkml:trace>
    </iact:actionData>
  </iact:action>
  <iact:action type="add" startTime="16039">
    <iact:property name="dataType"/>
    <iact:actionData xml:id="d4">
      <inkml:trace xmlns:inkml="http://www.w3.org/2003/InkML" xml:id="stk4" contextRef="#ctx0" brushRef="#br0">10131 14537 408 0,'0'0'201'1,"0"0"-51"5,0 0 11 3,0 0-46-2,0 0-55 1,0 0-13-2,0 0-9 4,118 0 1-4,-49 0 0 1,28 0 4 1,28-6-1-1,32-1-7 3,29-6-7-5,19 3 2 3,-1 1-5-1,1 6-3 8,-5 3-1-14,-6 0 7 7,-3 0-8-1,-1 7-7 1,-19-2-9-2,-17-5-4 3,-19 0-1-1,-30 0 0 1,-23-12-1-3,-29-7-8 1,-18 2-36 3,-15-3-53-4,-11 3-81 0,-9 15-55 1,0 2-315 1</inkml:trace>
    </iact:actionData>
  </iact:action>
  <iact:action type="add" startTime="16787">
    <iact:property name="dataType"/>
    <iact:actionData xml:id="d5">
      <inkml:trace xmlns:inkml="http://www.w3.org/2003/InkML" xml:id="stk5" contextRef="#ctx0" brushRef="#br0">15918 14630 73 0,'0'0'449'2,"0"0"-298"5,0 0-2 2,0 0-31-2,0 0-28 1,0 0-10-2,171 0-20 4,-102 0-12-3,18-8-5-2,21-2 10 3,16 3-13 0,17 5-9 0,18-2-2-1,7 4 1 1,3 0 3-1,2 0-8 8,3 0 0-15,10 0-3 9,10-3-3-1,-1-7-3 0,-4-8-12-2,-5-2 9 2,-10 1-8 1,-15-1 2-1,-18 3-4-2,-30 5 2 1,-16 4-1 2,-23 3-2-2,-13-2-2-1,-16 2-2 2,-13 3-26 0,-14-1-15 0,-12 0-26-3,-4 1-34 4,0-1-83-1,0 1-83 0,-20 2-228-3</inkml:trace>
    </iact:actionData>
  </iact:action>
  <iact:action type="add" startTime="17706">
    <iact:property name="dataType"/>
    <iact:actionData xml:id="d6">
      <inkml:trace xmlns:inkml="http://www.w3.org/2003/InkML" xml:id="stk6" contextRef="#ctx0" brushRef="#br0">22149 14517 397 0,'0'0'147'7,"0"0"5"-1,0 0-36 2,0 0-31 0,0 0-16-1,171-10-9-1,-108 1-4 2,18-2-5 0,19 4-2 0,24 3 4-1,20 4-13 1,17 0-1-1,7 0-2 2,5 0-10-2,-2 0 4-1,0 0-2 5,3 0-12-4,-1 0-1-1,1 0 9 2,3 1 4 0,0 6-13 0,1-4 0-1,-2-3 0 0,1 0-14 2,-1 0 8-2,-15-7-9-1,-7-9-1 2,-19 5-5 0,-19 3 3 0,-19 5-10-2,-20-3-2 2,-24 3 0 0,-22 0-14 2,-11-2-11-6,-13-4-56 5,-7-8-87-2,0 9-94-3,0 0-117 5</inkml:trace>
    </iact:actionData>
  </iact:action>
  <iact:action type="add" startTime="25434">
    <iact:property name="dataType"/>
    <iact:actionData xml:id="d7">
      <inkml:trace xmlns:inkml="http://www.w3.org/2003/InkML" xml:id="stk7" contextRef="#ctx0" brushRef="#br0">8986 14378 561 0,'0'0'236'7,"0"0"-115"-1,0 0-24-1,0 0-29 1,0 0-28 2,0 0 15 1,0 0 8-3,0 0 11 3,0 0 23-3,113-125-10 4,-72 88-10-6,11-1-1 5,12-2-3-1,8 1-10 0,15-6-18-2,10-4-9 2,16-3-8 3,8-7-11-5,3-2-5 2,10-1 4-2,-2 5 0 6,8 6-2-8,17 6 4 2,9 6-4 1,4 4 0 2,-2 11-5-1,3-1 4-3,-7 0-6 5,-7-7-7-4,-2-2 0 4,-9-2 0-6,2 0 0 4,-15-1 0 1,-17 5 0-2,-20 5 0 0,-19 2 0 1,-21 8 0 0,-15 2 0 0,-21 8 0 0,-10 4 0-2,-7 3 0 1,-3 0 0 1,0 0 0-2,0 0-6 2,-6 0-7 0,-55 0 2 0,-30 0 11-1,-32 0 3 3,-10-5 1-4,-2-7-4 4,12-2-3-5,15 3-3 2,18-4 4 1,27 6 0 0,15 4 1-3,23 2 0 3,14 3 0 1,8 0 0-1,3 0 1-1,0-2 0-1,0 2-5 4,0 0-7-4,0 0 5 1,43 0 4 1,21 0 2 0,20 0 1 0,16 0 0-2,13 0 1 4,0 2 0-4,-6 1 1 3,-9-1-1-4,-26-2-1 3,-7 0 1 1,-18 0 1-2,-20 0 1-1,-14 0 0 2,-8 0 1 0,-5 0 2-1,0 0 0 1,0 3-2-2,-16 21 0 4,-25 9-3-4,-14 9 7 1,-10 2-6 1,1 0-1 0,6 3 2 0,1-8-3-2,11-2-1 2,8-9-8 0,15-14-22 1,13-6-39-5,10-8-38 4,17-3-97 0,57-44 10 1,-21 13-99-3,6-5-232 2</inkml:trace>
    </iact:actionData>
  </iact:action>
  <iact:action type="add" startTime="26289">
    <iact:property name="dataType"/>
    <iact:actionData xml:id="d8">
      <inkml:trace xmlns:inkml="http://www.w3.org/2003/InkML" xml:id="stk8" contextRef="#ctx0" brushRef="#br0">13243 12312 430 0,'0'0'191'3,"0"0"-54"3,0 0 4 3,0 0-63-2,0 0-17 1,0 0 3-2,-156-36 5 3,96 36-6-2,-3 24 2-1,5 23-4 3,4 10-3-2,13 10-14 1,21 10-12-1,14-1-1 3,6 0-6-4,34-9 1 3,34-16 12-5,23-18 0 5,8-16-19 1,4-17-8-4,-9 0-2 1,-10-28-1 1,-17-34 0 0,-21-20-6 1,-23-16-2-2,-23-7-3-1,0 11 1 3,-54 1-4-2,-21 6-32-1,-13 8-72 4,-9 11-51-3,53 57-129 1,12 11-508-3</inkml:trace>
    </iact:actionData>
  </iact:action>
  <iact:action type="add" startTime="27017">
    <iact:property name="dataType"/>
    <iact:actionData xml:id="d9">
      <inkml:trace xmlns:inkml="http://www.w3.org/2003/InkML" xml:id="stk9" contextRef="#ctx0" brushRef="#br0">15693 14667 77 0,'0'0'102'4,"0"0"-80"4,0 0-1-1,0 0-8 0,0 0 41-1,0 0 44 3,0 0 78-2,-157 20 71-1,175-46-6 2,24-5-73 0,12 0 3 0,9-6-45-2,21-4-21 2,27-8-24 0,26-9-15 0,30-10-24 2,19-5-6-4,14-5-9 1,10 1-3 1,1-1 7-1,-6 2-4 0,-5 3-7 2,-9-2-10-3,2-4 2 2,3 2-9-1,-1 1 4 2,0 1-2-2,-10 2-5-2,-8 2-6 4,-18 9 6 1,-17 9-2-4,-15 5 1 0,-23 11 1 2,-11 10-5 1,-22 1 5-1,-18 7 0-3,-12 4-1 5,-18 4-7-5,-10 0 1 6,-3 6 0-8,-7 2 3 6,2 1-1-2,-5 2 3 1,0 0-1-1,0 0 3 0,0 0-6 2,0 0-2-2,0 0-2-1,0 0 2 3,0 0 5-2,0 0 1-1,0 0 2 3,0 0 1-1,-22 0 0 1,-35 0 3-1,-22 0-4-2,-8-4-1 3,-6-5-3-2,4-2 3 1,2 3-1-3,9 0 1 3,6-1 0 1,12 6 0-2,17 3 2-1,14-2-3 2,17 2 2 2,9 0 0-4,3-3 0-1,0-1-6 3,15 3-19 0,49 1 18-2,28 0 7 3,34 0 5-1,9 0-2 0,1 0-1 1,1 5 2-4,-24 12-3 6,-18 3-1-6,-31 0 0 6,-19-7 0-9,-26 4 3 6,-9-3 2 1,-10 8 3 0,0 6-7-3,-36 6-1 2,-18 3 0-1,-1-3-3 2,-1-6 3 0,6-6 0-4,10-5-6 1,9-9-19 3,18-5-27-5,6-3-41 5,7 0-61 0,0 0-32-3,23-30 0 3,34-13 55-1,-20 21-211 0,-2 3-334-1</inkml:trace>
    </iact:actionData>
  </iact:action>
  <iact:action type="add" startTime="27861">
    <iact:property name="dataType"/>
    <iact:actionData xml:id="d10">
      <inkml:trace xmlns:inkml="http://www.w3.org/2003/InkML" xml:id="stk10" contextRef="#ctx0" brushRef="#br0">20359 12177 378 0,'0'0'144'5,"0"0"34"3,0 0-15-1,0 0-39 2,0 0-33-3,-204 28-20 4,149 19-12-6,7 1 5 5,17 5 8-1,14 3-6 0,17 15 9-2,4 16-17 2,56 5-25 1,24-4-16-2,9-21 0-1,1-25 8 3,-7-32-4 3,-10-10-17-9,-18-28-4 4,-21-45-5 1,-24-24-2 0,-14-13-11-1,-4-7-16-1,-53 10-49 5,-17 5-20-4,-10 13-74 4,41 72-68-10,12 14-362 8</inkml:trace>
    </iact:actionData>
  </iact:action>
  <iact:action type="add" startTime="28533">
    <iact:property name="dataType"/>
    <iact:actionData xml:id="d11">
      <inkml:trace xmlns:inkml="http://www.w3.org/2003/InkML" xml:id="stk11" contextRef="#ctx0" brushRef="#br0">22055 14560 160 0,'0'0'250'4,"0"0"-75"5,0 0 8-6,0 0-18 5,0 0-77-1,0 0 36 0,125-31-2 1,-35-22-1-1,30-15-23 2,28-11-8-3,33-14-19 2,28-8-19 0,17 1-6 2,11 0-12-6,7 5-7 6,-3 6-6-1,-8 1-5-2,-8 9-6-2,-14 4-1 5,-9-5 1-3,-12-1-9 0,-19 6-1 0,-18 4 0 1,-12 16 0 1,-16 11 3-3,-20 8-1 2,-10 0 0-1,-14 7-2 1,-12 2 1 0,-13 2-3-3,-12 5 2 3,-12 5-7 0,-8 4 7 0,-9 9 0-2,-4 0 1 3,-8-2 0-3,-1 4 0 2,-2 0-1-1,0 0 0 0,0 0 2 1,2-3-2-2,-2 3 0 3,0 0-1-2,0 0 1 2,0 0-3-2,0 0 2 0,0 0-11 0,0 0-9 2,0 0 3-2,0 0 3 0,-18 0 11 1,-16 0 4 2,0-3 0-4,-2 1 1 0,16-1-1 5,1-3 0-4,6 3-2 0,4 3 1-2,6-3 0 4,3 3 1-3,0 0 0 3,0 0 1-3,0 0 0 1,0 0 1 3,0 0 0-6,0 0 0 4,0 0-1 1,-3 0-1-2,-10 0 0 1,-10 0-1-2,-4 0 1 4,-14 0 0-2,-5 0 1-1,-8 0-1-1,-8 0 0 4,-2 0 0-3,9 0-1 1,8 0 1-3,8 0-1 3,19 0-2 1,10 0 2-1,10 0 1-3,0 0 0 3,0 0 1 1,0 0-1-5,3-3-1 4,40-11 1 1,24-2 1 0,14-6-1-4,16 5 1 3,6 0-1 1,4 2 0-2,-15 11 1-1,-10 4-1 2,-15 0 1 1,-23 0 3-2,-17 0-3 4,-10 19 0-7,-9-1 2 2,-8 14 0 3,0 10-3-1,-8 3-1-1,-25 6 1 0,-5-4 0 3,1-10 0-5,5-3 0 4,7-9-1-4,9-8 0 3,5-2 0-2,2-10-2 2,2 0-22 0,1-2-62 1,-1 1-56-2,7-3-44-1,0-1-68 4,0 0-248-4</inkml:trace>
    </iact:actionData>
  </iact:action>
  <iact:action type="add" startTime="29534">
    <iact:property name="dataType"/>
    <iact:actionData xml:id="d12">
      <inkml:trace xmlns:inkml="http://www.w3.org/2003/InkML" xml:id="stk12" contextRef="#ctx0" brushRef="#br0">26683 11920 561 0,'0'0'81'8,"0"0"10"-4,0 0 26 5,0 0-37-4,0 0-30 4,0 0 9-2,0 0 22 0,-207 57-17 2,149 13 1-2,10 6 2 2,21-4-12-2,19 5-7-1,8 2-4 2,41-6-17 1,33-11-10-4,20-15 1 3,6-18 13 4,0-26 2-5,-4-3-11-3,-12-17-13 5,-19-40-6 0,-29-15-3-3,-28-17-3 3,-8-9-3-1,-48-3-13-2,-36 6-52 2,-29 10-48-1,52 64-61 0,-6 15-128 0</inkml:trace>
    </iact:actionData>
  </iact:action>
  <iact:action type="add" startTime="30729">
    <iact:property name="dataType"/>
    <iact:actionData xml:id="d13">
      <inkml:trace xmlns:inkml="http://www.w3.org/2003/InkML" xml:id="stk13" contextRef="#ctx0" brushRef="#br0">5858 12404 689 0,'0'0'240'1,"0"0"-134"6,0 0 15 0,-158 198-18 1,42-73-30-1,-9 18-12 1,-7-2-25 0,12-5-15 0,14-20 4-2,27-22-5 2,24-26-9-1,18-23-4 1,20-23-5-1,17-22 0 1,0 0-2 0,54-29-2 0,41-40-1-3,37-22 1 12,39-24 2-17,20-14 0 10,-4-2 3-5,-20 15 5 3,-49 31 3 0,-47 41 1 0,-35 29 9-1,-33 15 16-1,-3 40 12 2,-83 70 12 2,-50 47-57-4,-46 45-2 3,-21 17-2-1,-4 3 0-1,27-5 2-2,29-29-1 4,35-37-1-2,38-41-1 2,30-46-3-4,36-41 0 5,14-23 3-5,99-57-22 5,70-51 12-6,78-46 5 5,47-35 4-1,25-8 2 1,-32 21-2-3,-54 40 4 1,-80 48-2 2,-63 48 10-1,-47 19 7 0,-25 18-13-3,-23 3 6 4,-23 44 37-2,-48 47-25-1,-29 30-21 3,-17 17 2-1,-7 3-2 0,10-18-1-2,17-19 0 3,24-33 0-2,36-36 0 3,31-28 0-7,9-7-1 4,84-32-20 2,52-34 18-2,54-36 2 2,40-36 0-4,44-42-2 3,0-22 1 0,-24 0-9 0,-50 31-1-1,-72 55 3 1,-52 49 9-1,-41 38 2 0,-38 29 19 1,0 37 16-1,-77 58-3 2,-39 40-33-4,-24 20 6 7,-10-3-3-8,6-3 0 8,14-15-1-10,19-22 3 7,34-20-1-1,29-40-5 1,37-23 6-4,11-29 3 2,88 0 5 3,53-41-14-4,51-31-3 2,43-27-3-1,23-29 0 2,19-18 1-1,-22 8 0-4,-43 25-9 5,-69 46 1-1,-63 44 13 0,-51 18 4-2,-29 5 7 4,-3 8 9-5,-65 49-10 5,-33 24-5-6,-30 18-4 5,-9-1-1-1,6-3 3-1,20-16-1 0,24-15 0 1,29-22-1 1,28-23 1-2,22-13 1 2,11-6-3-5,44-8-7 5,56-42-7-1,61-26 13-3,61-28 0 4,39-29-7-1,23-7 1 0,-23 19 2-2,-67 37-31 4,-80 42 23-5,-64 42 13 4,-50 25 16-4,-37 78 25 3,-80 47-36 0,-44 21-4 1,-30-8-1-3,5-25 0 2,21-31-2 1,32-22 2-2,38-35 4-2,46-25 1 4,35-18 1-1,19-7 6 0,94-24 3-1,68-29-13 0,75-23 0 2,55-22-2 0,28-29-4-4,-1-11-14 5,-37 12-30-4,-78 35-7 5,-81 44 46-10,-66 33 9 8,-55 14 15-2,-7 51 23 1,-69 33-28-1,-31 17-10 0,-22-4 4 2,-1-14-4-2,8-11 4-1,21-15-1 2,30-18 3 1,25-16-2-2,29-16 0-1,10-7 2 2,36 0 0 1,61-30-6-1,48-26-6-2,55-31 0 5,45-30-4-5,49-30-28 4,6-10-23-7,-30 18 6 4,-60 40 14 1,-90 45 34 0,-69 34 7-1,-42 20 11 0,-9 22 29 1,-77 65-13 0,-39 46-27-2,-45 32 0 3,-27 15 6-2,-5-2 0 1,7-15 5-1,30-29 17 1,39-26-7 0,41-39 0 0,40-32-5-3,24-28-3 4,12-9 3-2,80-34-5 4,48-43-11-5,66-28-2-1,44-34 1 3,25-21-2 1,23-13-6-2,-30 8-6 0,-51 36-7 1,-65 48 8 0,-66 44 9-3,-46 35 5 3,-28 7 7 0,-22 74 23 0,-58 31-28-1,-37 24-2 1,-34 6 4 0,-12-4-4 0,-1-7-1-3,20-20 1 6,34-24 0-5,39-32 0 3,30-24 2-5,28-24 1 4,13-5 0 0,57-17-3 1,66-47 0-3,63-38 0 1,54-41-5 5,34-42-5-6,35-26-25 3,-8-5-11-4,-24 24 1 5,-59 55-3-4,-78 58 46 0,-60 53 2 2,-49 26 12-1,-31 74 61 1,-37 49-54-2,-63 48-14 4,-35 33 1-3,-34 11 5 3,-12 0 1-8,0-22 3 6,14-33 1 1,29-35 7 0,34-44-3-4,34-36-7 2,37-28 0 4,23-17-3-5,10 0 3-1,61-34-11 4,59-43-2 0,70-35-2 0,58-34-4-4,50-25 0 4,39-11 0-2,-4 4 2 2,-29 30-16-4,-46 34 13 6,-58 41 7-6,-43 33-1 5,-53 27 1-7,-34 13 0 5,-31 0 1-1,-38 37 5 1,-1 55 6-1,-87 41-11 0,-56 32 1 3,-48 10 1-2,-27-1-2 1,-4-11-1-4,9-17 0 1,32-28 5 2,38-33 3-1,48-35-3 0,49-28-2 2,33-16 2-2,13-6 0-1,87-30-5 3,68-47 0-1,74-37 1 2,62-39-1-4,28-39-7-1,32-38-15 4,10-14-18-1,-29 8-8-2,-41 43 5 1,-67 55 17 4,-71 61 26-6,-61 45 4 2,-49 25 7 0,-30 7 16 1,-13 56 34 1,-56 41-55-3,-49 38-4 3,-38 33-1-1,-15 17 0 1,-6 3 5-4,18-16 4 6,31-38 18-6,29-31-13 5,39-45-7-8,28-31 5 7,19-23 8-2,42-4 2 2,88 0-6-3,78-35-17 1,86-19-4 2,45-29-3 0,42-23-8-5,3-23-1 4,-18-12-4 0,-52 12-9 0,-79 29 11-1,-74 39 6 1,-76 33 12 0,-53 18 0 0,-32 10 0-3,-20 0-12 4,-74 45-2-1,-47 28 14 2,-33 21 4-4,-4 13-1 0,8-2 5 2,24-16 2-1,29-21 3 1,40-29-2-1,39-22-2 1,25-12-1-1,13-5 7-1,3 0 8 2,61 0 0 2,37-11-21-3,40-22-2-2,31-24-5 3,33-30-6 0,22-36-14 0,11-26 5-2,-21-1-18 5,-43 27 10-6,-69 44 6 3,-57 45 11-2,-41 34 11 2,-19 12-1 1,-79 75 2-1,-50 45-1-1,-37 42 3-1,3 5-1 4,14-6 7-3,33-27 5-1,28-34 0 2,39-35 0 0,25-39 5 0,23-24-6-3,13-14-1 3,0 0 7 0,67 0 4 1,47-22-23-3,59-32-1 4,56-35-2-3,45-44-9 5,33-35 6-11,3-12-10 6,-24 12-7 2,-50 33 16-1,-59 45-1-1,-55 41 3-1,-47 30 5 4,-39 16 3-3,-24 3 4-1,-17 57 14 1,-86 61-19 1,-58 55-1 1,-56 27 1-3,-24 3 4 2,-1-18-6 0,18-28 1-1,40-29 0 0,44-39 8 2,47-35-1-3,45-34 2 3,31-19-5-4,23-1 5 4,89-13-8-2,61-41-1 2,82-33-2-3,35-41-2 1,44-55-16 3,25-59-24-4,-9-32 16 1,-25-7-25 0,-66 32 13 2,-80 60 21-2,-73 75 14-1,-57 54 3 3,-44 58 1-2,-10 9 6 2,-80 75 10-4,-48 46-8 6,-46 37-1-4,-13 33 15 6,-5 22-2-12,25-1 1 5,30-19 6 3,38-45 4-2,41-51-7 1,30-49-7-1,26-37-2 2,12-18 3-3,50-2-5 0,77-49-13 2,75-31-3 0,88-28 0 0,62-29-2-2,60-34-3 3,22-23 0-2,-6-15-4 1,-35 4-14-2,-67 29 1 4,-69 45 15-4,-78 49 10 3,-61 56 0-4,-59 28 3 4,-49 20 7-1,-18 72 2 1,-81 39-12-2,-51 32 1 0,-37 22-1 4,-7 3 0-5,10-6 3 1,20-19 0-3,40-33 3 4,32-38 8 1,30-35-4-4,35-31-1 4,17-24 0-2,0-2 0 1,69 0-6-2,49-26-3 3,57-23-7-1,43-30 4-1,40-32-6-1,14-23-17 2,-17-12 6 0,-47 11-10 0,-77 41 0-1,-62 44 12 0,-58 46 12 3,-18 19 3-4,-83 81 3 2,-51 53 0-1,-40 45 1 0,-3 11 1 2,7-8-1-3,43-32 12 2,38-41 3 0,38-45 5 0,35-37-5-3,23-27-4 5,4-13 7-4,80-2-3 2,48 0-16-2,56-37-8 2,34-27 2 1,30-35-3-1,21-31 0-1,8-33-10-1,-2-27-4 4,-19-15-12-3,-46 20 7-1,-62 44 0 1,-61 57 15 2,-53 52 10-1,-35 32 3-3,-3 0 0 3,-28 35 6 1,-28 21 0 0,-11 9-2-2,18-9 3 2,12-21 2-1,20-8 0 0,17-20 1-6,0-7 6 6,10 0 10 0,57 0 3 0,43 0-18 0,42-10-11-2,38-19-2 4,30-16-3-4,31-13 2 1,17-15-7 1,3-15-5 0,-26-4-4 0,-39 8 4-3,-58 16 6 4,-60 14-11-2,-35 24-2 3,-36 15-39-6,-17 13-113 5,-1 2-86-2,-47 2-123 4,-7 33-22-8</inkml:trace>
    </iact:actionData>
  </iact:action>
  <iact:action type="add" startTime="35060">
    <iact:property name="dataType"/>
    <iact:actionData xml:id="d14">
      <inkml:trace xmlns:inkml="http://www.w3.org/2003/InkML" xml:id="stk14" contextRef="#ctx0" brushRef="#br0">4900 13107 713 0,'0'0'197'4,"0"0"-61"-3,0 0-11 6,0 0-12-1,0 0-28 1,178 72-5 2,-74-5-13-2,46 24-3-1,51 22 1 2,63 19-22 0,38 23-10 0,22 18-12 2,-2 19 22-6,-41-4-8 4,-34-18-11 0,-56-37-5-1,-53-46-1 3,-51-42-2-4,-38-39-3 4,-34-9-13-6,-15-75-9 5,-38-48-2-2,-65-52 5 1,-49-30 4-1,-44-16 2 1,-30-7 3 2,-15 3-3-4,-2 12-5 2,21 10-5-3,41 29 1 6,47 34-3-5,59 49-4 0,46 45 6 1,29 29 10 1,0 20 0 0,65 3 10-2,48 63 3 4,42 40-6-4,38 37 3 4,29 35-3-7,16 15 4 6,2 9-2 0,-12-3 1 0,-24-23-7-2,-34-34 3 0,-43-46-2 1,-45-48-3-1,-39-32-1 1,-30-16 0-3,-13-45-8 3,0-47-7 1,-61-46 3-4,-26-28-9 4,-13-11 15-1,8 5 3 0,13 23 3-2,29 37 0 5,25 47 3-4,25 32-2-5,6 33 2 7,73 0 12 0,49 67 10-2,49 46-17 1,43 39-4 0,29 20 0-1,12 8-2 1,3-15 1-1,-16-22 2 0,-32-31 1 1,-46-39-4-1,-50-38-2 1,-45-33-3-2,-34-2-3 2,-29-59-6 1,-12-49 5-2,-15-35-19-1,-63-28 5 2,-31-5 15 1,-3 9 2-2,20 30 0 0,25 42 3-1,37 44 1 3,19 31 0-2,11 20 0 0,70 26 14 1,49 57 14 1,45 47-18-1,25 38-5 0,14 27-4-3,-1 0 0 6,-1-12 0-5,-27-36 5-1,-39-48-2 4,-49-46-1-1,-40-36-3 1,-33-17-4-5,-13-51-9 7,-32-67 0-6,-59-56 10 5,-40-40 0-5,-25-14-4 1,4 3 7 3,11 23-3-2,22 26 7 0,29 34-5 0,40 47 1 3,19 43 0-5,31 40 0 6,9 12 1-6,63 62 16 4,44 34-15-2,42 28 0-1,22 13-2 1,24 9 3 3,11 2-2-2,8-7 4-1,-4-9 4 1,-15-9-2-1,-8-15-5 2,-31-22 0-3,-27-24 0-1,-38-25-2 3,-38-25 0 1,-34-12-5-4,-18 0-1 3,-10-25-7 3,-10-44 6-5,-60-32-1 1,-40-25-9 0,-26-17-1 4,-12-15 8-5,6 6-5-1,10 9-4 4,28 29 9-1,36 32 4 1,36 37 4-4,32 28 0 4,56 17 2-3,70 30 23 4,59 64-4-5,46 49-7 4,29 39-6-2,30 34 0 2,13 20-6-5,1-3 0 4,-11-22 5 0,-23-35 6-1,-46-53-1 0,-56-53-3 1,-57-36-7 0,-52-34-1 0,-39-17-7-3,-20-58-4 4,0-36 11-2,-58-24-6 2,-24-13 0-3,-11-1 2 5,-1 7 0-6,4 20 1 2,13 20 1 0,19 24 2 3,19 24 0-3,21 23-1 1,18 15 0-2,0 6 0 0,58 8 2 4,38 2 11-5,32 2-7 5,28 52 5-4,25 28-5 3,21 33-4-1,11 22 7-2,4 20-5 2,-5 6-2 0,-22-13-4-1,-22-21 4 1,-30-34 0 1,-51-38 1-3,-38-33 0 0,-42-24-2 1,-7-20-8 1,-74-66-14 0,-40-43 19 0,-30-34 0-1,-17-14-5 1,1-8 9 1,-7 11 2-2,12 16-2 0,16 25 0 0,33 32-1 2,38 37 0-4,30 33-1 2,32 23 0 0,6 8 2 2,48 2 9-1,61 43 4-2,36 26-6 4,26 21-3-3,22 24-4 3,8 13 0-7,19 11 2 4,2 5 0 2,-2-2-2-4,-9-17 2 5,-27-20 1-3,-34-32-3 2,-48-34 0-5,-41-27 0 4,-41-13-4 0,-20-40-12 0,-25-55 6 1,-61-34 7-2,-32-28-5 2,-25-10 6-1,-2-1 0-1,11 5 1-1,17 18 1 3,34 26-1-2,27 40 1 3,31 37 0-6,25 33 0 3,20 9 3 0,72 29 20 2,53 47-13-2,43 33-5 0,37 34-1 2,33 26 0-5,16 22 1 5,1 9 1-2,2 0-1 1,-10-15-5 1,-18-20 2-4,-13-21 1 4,-34-28-1-1,-38-33 1 0,-48-31-3-3,-44-34-2 5,-36-18-1-4,-31-25-9 4,-5-50 7-6,-25-32-4 5,-42-25 7-1,-17-11-1 1,-9-7-1-4,8-5 3 3,5 9-2 1,19 11 2-2,22 26-1-2,22 24 2 4,17 24-1-2,4 17 0 1,66 17 1-2,40 22 8 3,41 5-2-1,37 51-1 0,32 45 2-2,22 33-4 5,15 26 1-5,-9 8 2 1,-13 2-3 0,-24-11-2 2,-35-24 0-2,-36-28 3 2,-53-38-1-2,-39-27-2-1,-48-35-1 3,-7-7-12-4,-79-74-20 3,-40-46 31-2,-30-31 2 4,-21-24-1-3,-12-13 2-2,-6-11 1 4,9 1-3-2,9 22-3 2,30 23 2-3,26 29-1 3,37 37-3-3,32 32 5 4,32 32 0-6,20 20 1 5,59 8 2-1,59 8 12 0,45 48-5-2,34 34-2 1,24 28 1 2,3 22 1-2,11 15-10 0,-7-1 0 0,-3-2 2 1,-12-16-1 0,-29-24 0-2,-35-28 2 2,-45-33-3 1,-46-29 0-2,-32-20 0-1,-26-2-8 3,-29-49-8-1,-60-47 0 0,-40-30 13-3,-31-24-3 4,-11-13 0-1,3-8 6 0,3-3-2-1,33 11 2-1,22 24 0 4,39 33 4-4,29 36-4 0,29 29-2 2,13 24 2 1,55 17 2-3,56 2 10 2,60 60-5 0,52 34-1 2,46 43 0-4,32 36-4 1,27 27 0 3,9 23 5-3,-15 6 0 1,-17-6 4-2,-21-18-11-1,-35-27 0 3,-29-34 1-2,-47-33 2 2,-56-40-3 1,-50-30 0 1,-39-30-3-5,-28-13-7 3,0-30-6-2,-54-61 7 3,-26-33 8-2,-27-19-3 0,-10-14 0 1,-4 0 4-1,8 3 0-1,15 10-2 2,25 28 2 3,30 32 0-5,28 33 0 0,15 26 0 1,61 22 0 2,62 3 10-1,45 65-2 1,43 48 0-3,29 35-2 3,17 30 1-1,-1 9-4-2,-5 11 6 2,-26-13 1 0,-41-23-1 1,-41-33-5-2,-50-52-4-1,-52-35-2 0,-34-33 1 2,-7-9-6 1,-71-43-23-4,-55-60 16 4,-50-52 14-2,-29-35 0-1,-8-27 0 1,1-5-6 2,19 0 1-1,28 15 3-1,37 31 2 1,47 41-1-1,33 46 1 3,37 38-2-5,11 25 2 1,62 26 2 2,51 0 10 0,52 53 0 0,32 38-8-2,28 27 5 3,16 25-3-1,-1 23-2 0,-15 8-1-3,-21-11-3 4,-37-22-1-2,-39-40 1 3,-40-41 1-5,-43-36-1 3,-41-24-2-1,-4-20-10 1,-74-59-17-1,-36-41 24 1,-36-35 5 4,-16-21 1-6,-9-14 3-3,-2 3-3 5,12 13-2 1,41 24 0-3,28 41-4 1,46 36 4 2,32 36 0-2,14 24 0 0,63 13 1 0,59 17 18 4,42 52-5-6,20 33-2 2,16 24-6 1,-3 15-4-1,0-4 0 2,-15-4 2-3,-30-27 3 3,-39-32 2-2,-49-36-4 3,-38-26-4-5,-26-12-2 1,-29-66-15 2,-66-48-7 0,-35-49 23 1,-25-24 1-4,-2-11-1 4,17 1 1-1,25 17 0-1,36 32 0 0,38 39 0 2,41 38-1-3,35 48 1 0,94 23 9 3,68 70 8-1,61 65 2-1,54 53-7 0,30 38-4 2,3 19 0-3,-15-1 2 5,-44-27-1-7,-60-44-5 2,-71-61-4 3,-71-52-4 0,-52-47 3-1,-32-13-23-3,-74-62-109 4,-77-47-70-1,34 31-99 2,-15 1-10-4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00:07:17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692">
    <iact:property name="dataType"/>
    <iact:actionData xml:id="d0">
      <inkml:trace xmlns:inkml="http://www.w3.org/2003/InkML" xml:id="stk0" contextRef="#ctx0" brushRef="#br0">15155 3904 442 0,'0'0'61'7,"0"0"51"-5,0 0 48 3,0 0-44 3,0 0-20 0,0 0-16 0,-64 139-2-1,60-48-27 2,-3 27 3-2,1 22-17 1,6 31 9-2,0 24-6 2,0 17-5 0,0 17-6 0,3 8 2 0,11 7 1 9,0-9-9-16,1 7 2 12,-3 6-1-13,1 2-1 7,3 17-1 3,-1-3-5 2,5-11-4-10,-4-8-1 7,-3-18-3 5,-3-17-3-9,3-15 1-5,-6-19-5 10,-1-4 2-2,4-7-3 4,-5 3 1-11,5-6 0 5,6-14 2 4,-3-7 4 0,4-12-4-6,3-16 1 4,-4-12-2 2,-3-14-1 2,-5-11 1-11,-1-12-2 9,3-9 1-6,-7-8 0 10,0 0 0-13,-2 1-2 7,-1 9 0 2,0 3 0-5,0 6 0 4,3 1 0-2,-3-6 2 2,0 1-2-2,9-5 0-2,-8-7 0 3,7 4 0 0,-1-5 0 2,-6 0 1-7,-1-4-2 6,0-8 1 6,0-12 0-14,0-13-1 8,0-8-1-5,0-4-3 4,0 0-2 1,0 0-8-3,-1-2 5 1,-18-15 4 1,-1 1 3 6,2 4 1-13,2 1 2 9,0 3-1-6,0-4 0 5,-5-5 0-2,-1-8-5 4,-10-17 0-7,0-12 2 4,-8-16 4 1,3-14-2-1,-8-3-1 1,9-3 2-5,0 11-2 9,13 14 1-11,5 21-1 6,11 15 2 6,7 16 2-12,0 7-1 12,0 6 6-13,0 0 7 11,0 17 6-12,0 34-6 9,18 10-10 1,8 12-1-5,7 0 6 2,3 1-2-1,5-7-1 2,-1-3 5 2,-1-4 4-2,6-4 3-5,-5-6 1 7,-3-4-6-3,-3-13 0 3,-1-14 0-3,-8-13-2-1,-2-6-4 2,6 0-3-2,11-37-1 3,4-33 0-3,9-31 1 3,7-20 1 1,-4-8 3-7,0 13 0 5,-7 28-6 2,-9 28 2-6,-14 26-1 4,2 12-2 1,2 7-5 0,-3 10-58 2,9 3-103-9,-28 2-54 5,4 0-133 2</inkml:trace>
    </iact:actionData>
  </iact:action>
  <iact:action type="add" startTime="7184">
    <iact:property name="dataType"/>
    <iact:actionData xml:id="d1">
      <inkml:trace xmlns:inkml="http://www.w3.org/2003/InkML" xml:id="stk1" contextRef="#ctx0" brushRef="#br0">12056 13998 632 0,'0'0'179'4,"0"0"-52"2,163-37 16 2,-79 17-52-3,26-2-20 3,42-3-12 0,49-1 6 0,65 4-9-3,42 9-2 5,20 6-9 2,4 7-10-6,-17 0-9-1,-31 17 4 1,-23 17-22 3,-30 8-3-2,-26-6-3 0,-20-5-1 1,-32-16-2 0,-33-15-9 0,-36-5-40 0,-35-52-59-3,-49 20-103 5,-29 0-115-4</inkml:trace>
    </iact:actionData>
  </iact:action>
  <iact:action type="add" startTime="8071">
    <iact:property name="dataType"/>
    <iact:actionData xml:id="d2">
      <inkml:trace xmlns:inkml="http://www.w3.org/2003/InkML" xml:id="stk2" contextRef="#ctx0" brushRef="#br0">22354 3931 148 0,'0'0'364'4,"0"0"-139"-2,0 0-55 5,0 0-68 1,0 0-22 1,0 0-35-3,-37 132 8 1,30-30 4 2,6 27-5-1,1 31-4-3,0 36 1 4,0 47-15-1,29 34-13 2,10 36-5 0,7 10 8-9,-2 2-8 9,-1-1 8-1,2-10 8-4,-10 11 1 2,-2-6-14 2,2 4-10-1,-6-13-5-1,-1-10 5 0,-1-7-5 2,-1-12-2-4,-3-4-1 1,5-21 4 4,-2-19-1-2,-3-25 4 0,-5-17 1-2,-4-26-1 3,-2-17-5-1,-4-21 0 1,0-25-1-5,-7-4-1 3,-1-12 1 0,3-6-1 3,1-7-1-4,-1-13 0 2,0-10 1 0,0-12 0-3,-3-5-1 6,0-7 0-6,0-4 2 7,4-5-1-7,-4-3-1 1,0-7 1 1,0-3-2 1,0-1 1 0,0 1-1-2,0 6 1 4,0 2 0-3,0 3 0 4,0 3 1-8,0-2-1 4,0-3 0 2,0-2 1-3,0-7-1 2,0-4 0-1,0-4-3 0,0 0-3 2,0-8-11-1,-4-38-1-1,-25-21 11 2,-12-9 7-2,-2-1 4-1,-2 2-3 2,-7 7 0 1,4 9-1-1,7 12 1-3,7 13-1 4,9 14 1-2,12 10-1 2,6 7 0-4,7 3 3 1,0 0 5 3,0 0 0-1,0 27 6-1,8 21-14 1,21 11 1 1,6 5 5-4,4 5 8 5,2-3-5-4,8 4 8 4,-5-8 1-6,-1-11 0 3,1-9 1 1,-11-14-3 1,-5-11 0-1,-2-10-2-1,1-7-7 2,5 0-6-3,9-32 2 3,6-27-2-4,1-16 0 6,7-13 1-6,-1 1-2 1,-3 8-1 2,-2 15-1 0,-5 16 1 0,-15 20-8 0,-11 13-73-1,-12 15-80-1,-6 0-72 2,0 23-60 0</inkml:trace>
    </iact:actionData>
  </iact:action>
  <iact:action type="add" startTime="9282">
    <iact:property name="dataType"/>
    <iact:actionData xml:id="d3">
      <inkml:trace xmlns:inkml="http://www.w3.org/2003/InkML" xml:id="stk3" contextRef="#ctx0" brushRef="#br0">19659 14036 856 0,'0'0'129'3,"228"-33"46"4,-86 5-61 1,43-3-25-1,51 1-4 1,54 1-19-1,31 1-11 1,24 9-12 2,4 4 5-4,-8 4-6 2,-2 8 4 1,14-3-34-4,-5 1 5 2,-3-1-8 1,-30-5-5 1,-67-3-1-3,-67-6-1 1,-64-5-2 3,-54-3-17-3,-49-8-72 2,-14-13-84-5,-58 31-89 8,-13 1-77-8</inkml:trace>
    </iact:actionData>
  </iact:action>
  <iact:action type="add" startTime="10223">
    <iact:property name="dataType"/>
    <iact:actionData xml:id="d4">
      <inkml:trace xmlns:inkml="http://www.w3.org/2003/InkML" xml:id="stk4" contextRef="#ctx0" brushRef="#br0">30291 3827 411 0,'0'0'137'3,"0"0"34"4,0 0-23 1,0 0-26 0,0 0-52-1,-24 178 6 0,16-55-21 1,4 31 3 2,-3 43-4-5,7 37-16 1,0 32 1 2,0 32 2 7,0 24-19-13,0 11 3 7,11 5-7-2,1 7 13-1,-8-4-3 2,-4-2-13-1,0-4-13 3,0-24 13-5,0-18-10 6,0-21-3-7,0-18-1 3,0-13 1 1,0-1-1 1,3-13 0-2,7-10 4 0,3-16-4 3,2-14 1-4,-1-22 1 4,-1-22-2-6,2-22 3 3,-6-32-1 2,-4-15 1-5,3-15-2 6,-5-15 1-2,-1-4-3 0,1-3 1-3,0-3 0 5,-3-4 1-4,0 0-1 5,0 5 0-7,0-1-1 3,0 0 0 1,0-1 0 0,0 1 0 0,0-4 0-3,0-5 0 7,5-8-1-7,-2-8 1 3,-3-6 0-2,1-3-7 2,-1 0-3-1,0 0 4-1,0 0 0 3,0 0-1-1,0 0-4-1,0-8 4 0,0-31 6 5,-20-9 2-7,-18-14-1 5,-8-6 0-5,-11 0-1 1,-4 1 1 3,2 5-1-1,2 7-1-2,9 1 1 1,8 17-2 3,11 10 0-3,14 12 2 2,7 13 1-4,8 2 0 1,0 0 7 3,0 0-1-3,27 13 6 3,17 28-6-1,5 6-1 0,3 7 4-1,2 4 1 2,-4 4 1-2,-6-1-3 2,-3 2-3-5,-5-7 3 4,0-9 2 2,-6-4-4-4,-1-15 3 1,-7-9 4 0,-1-4-2 2,-3-10 1-4,3 0-4 3,-1-5-3-1,5 0-1 1,11-5 0 0,0-34-3-2,12-17 0 3,4-17-1-1,9-4 0 0,-2 4 0-2,-4 9-2 4,-8 21-2-4,-11 12 0 4,-19 13-48-5,-14 15-99 2,-3-1-77 0,0 4-64 1,-20 0-329-1</inkml:trace>
    </iact:actionData>
  </iact:action>
  <iact:action type="add" startTime="11449">
    <iact:property name="dataType"/>
    <iact:actionData xml:id="d5">
      <inkml:trace xmlns:inkml="http://www.w3.org/2003/InkML" xml:id="stk5" contextRef="#ctx0" brushRef="#br0">27065 14189 526 0,'0'0'182'2,"0"0"-4"3,182-6-52 1,-96-26-25 2,21-3-12 0,21-1 3 0,25 4 7-2,31 4-24 2,34 9-11 0,33 1-23 0,31 1-4 5,28 2-11-10,28-1-5 3,1 0 8 3,11 1-8 0,-4 2-7-3,-13 2 12 1,10 1-8 3,-29 10-6-5,-36 0 0 3,-50 0-5 0,-58 0-2-1,-56 0-5 0,-46 0 0 0,-39 0-12 3,-29-27-105-3,-56-15-77-1,-75 0-3 1,31 24-43 2,-7 16-463-1</inkml:trace>
    </iact:actionData>
  </iact:action>
  <iact:action type="add" startTime="12904">
    <iact:property name="dataType"/>
    <iact:actionData xml:id="d6">
      <inkml:trace xmlns:inkml="http://www.w3.org/2003/InkML" xml:id="stk6" contextRef="#ctx0" brushRef="#br0">8287 3297 485 0,'0'0'183'5,"0"0"-53"2,0 0 1 1,0 0-46 1,0 0-20-4,0 0-5 4,0 0-4-2,177 170 1 3,-136-91-7-6,-1 17 10 4,4 8-15 0,5 3-12 0,-1 2-2-1,7 13 1 2,-3 7-6-3,0 11-6 10,2 6-10-15,-6 12-2 6,-5 1 10 1,-6 10 3-1,-1 1-14-1,-9 0 1 4,-6 1 0-3,-5-4-5 1,-6-11 2-3,-7-3-5 6,-3-7 1-5,0-4 1 4,0 4-1-6,0 7-1 3,0-2 1 1,-6 4 1 0,-4-7-1-2,5 5 0 2,-6-7-1 1,9-2 2-1,-5-7 1-1,3 1-1-1,-1 0 1 6,-2 0 0-8,3 1 1 3,-8-3-2 0,5-4-1 3,-3 2 0-4,-3-1-1 1,0-7 1 2,0-8 0-2,1-12 0 2,-1-7-1-4,-3-12 0 4,0-6 0-3,2-2 0 3,-1-8 1-3,-1-6 0 2,0-4 0 0,5-7-1-1,-2-6 0 1,-3-1 0-2,4-3-1 4,-4 5 1-3,-3-2 0-2,-1 9 1 4,4 4 0-1,-1 8-1 0,5 2 1-3,-4 4 1 5,3-3 0-3,3-1 0 2,6-4-2-4,-8 4 1 4,8-6 1-3,-5 2-2 4,2-5 0-5,2-4 2 3,-3-5-1 0,0-2 0 0,-5 1-1-1,-1 3 0 0,-2-7 0 3,1 0-1-4,1-15 0 0,5-14 1 2,6-10-1 0,3-8-1 0,0 0-7-4,0-11 2 6,0-43 7-2,0-21 3 1,0-10-3-4,0-11-1 3,-16-4-3 0,-11-7-15 0,1-9-1-1,-6 7 4 0,4 13 6 2,4 17 7-2,8 24 1 0,4 15 2 0,6 18 0 3,6 7 1-5,0 13 0 0,0 2 3 4,0 0 5-1,0 28 19 1,3 30-27-3,20 21 3 2,-2 15 7 0,2 3 3 2,4 4-4-4,0-5 3 1,-4-8-1 0,1-6 3 2,-5-17-2-4,4-12 1 2,-8-25 6 1,8-20 5 1,10-8-6-2,21-11-8 0,20-46-7 3,19-14-1-3,7 2 2-2,1 5 2 3,2 19-3 1,-11 13-1-1,-23 15-3-3,-21 12-3 6,-25 5-35-7,-10 0-103 7,-10 11-43-8,-3 8-70 4,0 13-219 2</inkml:trace>
    </iact:actionData>
  </iact:action>
  <iact:action type="add" startTime="14407">
    <iact:property name="dataType"/>
    <iact:actionData xml:id="d7">
      <inkml:trace xmlns:inkml="http://www.w3.org/2003/InkML" xml:id="stk7" contextRef="#ctx0" brushRef="#br0">7331 13868 635 0,'0'0'161'2,"0"0"-7"7,0 0 2-2,0 0-50 0,262 5-21-1,-107 2 7 5,50-2-36-6,42-1-18 6,35-4-8-8,6 0-2 6,-11 0-3 4,-23 0-9-9,-38 0 8 3,-37 5-11 2,-38 9 0-1,-41-3 0 0,-42 0-5-2,-22-6 0 0,-29-1 0 4,-7-2-8-4,-50-2-6 0,-81 3 6 4,-70-3 0-5,-63 0 4 4,-49 0-4-2,-25 0 0 3,9 0 0-4,33 0 1 2,50 0 4-2,63 0 1 2,50 0-2-1,43 9-1 0,45 2 0 1,34 0 1-2,16 6 8 4,90 6 21-2,78 5-33-1,75-1 0-1,63-7-2 3,34-17 1-2,-16-3 1-1,-40 0 3 1,-61 0-2 2,-66 0 3-2,-53 0-3 0,-45 0-1 1,-37 0 0 0,-24 0-1 1,-3 0 0-5,-94 0-11 4,-67-11 12 1,-79-1 2-1,-52-1-2 1,-19 1-3-3,5 2 3 3,36 3 3-2,50 7-1 2,59 0 6-4,51 0 2 3,47 0-1-1,42 4 1-1,21-1 1 2,94 5 12-1,74 6-16 3,78 9-7-6,47 4-1 6,0 1 1-2,-41 3 0 5,-71-2 2-13,-75-8 1 8,-52-4-2 1,-44-3-1-3,-14-1-1 1,-96-6-10 1,-61-4 8 0,-52-3 2-1,-21 0 1 1,21-17 0-1,28-3 1 3,41 3 2-4,51 9 1 1,46 6 9 0,38 2 0 2,13 0 3-2,93 0 26-2,64 34-33 5,60 10-7-4,37 1-2 5,-13-5 0-6,-35-16 0 1,-67-7 4 3,-72-8-4-2,-45-3 2 0,-26-6-2 1,-89 0-12 0,-62 0 10 0,-52 0 0 0,-19-23 1-2,2-1 0 4,31 4 1-4,36 0-1 2,45 8 1-2,48 4-1 3,36 4-31-2,24-1-39-1,51 5-29 2,49 0-84 0,-26 0-84 2,-2 3-501-6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7T03:35:08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39">
    <iact:property name="dataType"/>
    <iact:actionData xml:id="d0">
      <inkml:trace xmlns:inkml="http://www.w3.org/2003/InkML" xml:id="stk0" contextRef="#ctx0" brushRef="#br0">1315 3117 455 0,'0'0'263'6,"0"0"-142"1,0 0-9 1,0 0-8-1,0 0-21 2,0 0-9-4,-16 7 6 5,16-7 17-2,0 0-6 0,0 0-4-3,0 3-4 3,23 6-7 0,18-1-36-1,16-3-11-1,11 0-12 2,11-5-1 0,18 0 2 0,15 0 2 2,17 0 0 10,15 0 0-19,5 0-1-1,-4 0-1 6,-7 0 1 3,-4 0-2-2,0 12-5 3,5-3-4-6,1 0 2 3,-5-3 1 2,-4-4-3 1,-7-2 3-2,-8 0-3-2,-14 0-8 0,-5 0 0 2,-4 0 0-1,-6 0 0-1,0 0 0 2,-9 0 0 1,-1 0 0-3,-2 0 0 6,-7 0 0-3,-1 0 0 0,-3 0 0-9,-14 0 0 9,3 0 0-2,-20 0 0 2,-7 0 0-4,-11-2 0 7,-13 2 0-5,3 0 0 2,-5 0 0-5,0 0 0 2,0 0 0 2,0 0 0 0,0 0 0-2,-25 0 0 2,-43 0 0 0,-33 13 0 0,-40 2 0-1,-30-5 0 0,-39-3 0 1,-31-7 0 0,-20 0 0-2,-4-4 0 7,8-26 0-6,15-7 0-2,7 3 0 0,5 9 0 3,8 9 0 0,15 12 0 0,23 4 0-2,26 0 0 7,22 11 0-3,18 12 0-6,21-3 0 1,17-1 0 1,30-6 0 2,13-6 0 2,21-4 0-3,16-3 0-1,0 0 0 1,8 0 0 1,44 0-24-2,20 0-160 4,-31 0-150-4,-9 0-172 4</inkml:trace>
    </iact:actionData>
  </iact:action>
  <iact:action type="add" startTime="8921">
    <iact:property name="dataType"/>
    <iact:actionData xml:id="d1">
      <inkml:trace xmlns:inkml="http://www.w3.org/2003/InkML" xml:id="stk1" contextRef="#ctx0" brushRef="#br0">19001 2954 875 0,'0'0'104'4,"0"0"30"4,0 0-16 0,0 0-6 0,0 0-18-2,0 0-14 2,0 0-5 1,71-10 4-2,-44-7-8-1,7-1-8 2,11-6-11 0,4-3-10 0,18-8-3-2,14-7-7 2,10-5 2 1,8-4-7-2,2 3-11 1,-1 1-16 2,5-1 0-2,12-3 0-3,16-5 0 0,14-2 0 4,8-4 0 1,0-5 0 2,-10 1 0-11,0 5 0 5,-2 0 0 2,1 4 0 1,-1 0 0-3,-2 6 0 4,-6-1 0-2,2-2 0-3,4-8 0 2,-9-2 0 5,-7 1 0-4,-17 2 0-4,-22 10 0 2,-22 16 0 4,-11 5 0-1,-9 14 0-4,-2 1 0 2,-4 7 0 0,-11-3 0 2,-7 3 0-2,-4 8 0-1,-8-3 0 2,-4 3 0 1,-4 0 0-2,4 0 0-1,-4 0 0 2,0 0 0 0,0 0 0 0,0 0 0-2,0 0 0 2,0 0 0 1,-39 0 0 0,-30 0 0-1,-26 0 0-1,-5 0 0-2,-11 3 0 3,-15 8 0-2,-5 3 0 2,-5 3 0 5,7 9 0-6,13-5 0-2,16 3 0 1,11-5 0 1,17-2 0 1,20-6 0-2,16-2 0 3,20-7 0-3,11-2 0 3,5 0 0-3,0 0 0 2,0 0 0 0,52 0 0 0,47-6 0-1,39-22 0 4,23-6 0-2,13-5 0-2,-11 6 0-6,-15 2 0 8,-32 5 0-1,-30 9 0 0,-27 12 0-2,-21 3 0 2,-12 2 0 1,-16 0 0-2,-7 0 0-1,-3 0 0 2,0 0 0 0,0 0 0 0,-7 35 0-2,-30 27 0 2,-15 14 0 2,-6-2 0-2,3-10 0-3,-1-8 0 2,3-8 0 2,10-9 0 0,10-8 0-2,8-5 0 0,6-9 0-1,8-9 0 2,8 1 0-1,3-1 0 2,0 5 0-4,23-1-11 8,28-4-185-9,-22-8-126 2,-2 0-71 1</inkml:trace>
    </iact:actionData>
  </iact:action>
  <iact:action type="add" startTime="10233">
    <iact:property name="dataType"/>
    <iact:actionData xml:id="d2">
      <inkml:trace xmlns:inkml="http://www.w3.org/2003/InkML" xml:id="stk2" contextRef="#ctx0" brushRef="#br0">23402 593 16 0,'0'0'304'4,"0"0"-248"4,0 0 36 0,0 0 14 1,0 0-27-2,0 0-9-1,0 0-6 2,26-31 13 1,-26 27 5-2,-38 4-18-1,-17 0 10 2,-13 13-3 0,-5 31-16 0,5 13 4-2,10 9-10 2,6 3 3 1,22-2-5-4,14 3-6 5,16-3 8 0,0 1-5 4,42-7 1-14,19-10 13 5,18-15-32 5,5-19-12-3,6-17-3 0,-1 0-11-1,-10-40 0 2,-12-24-4 0,-13-20 3 1,-24-19-5-4,-17-19 2 4,-13-3 1-1,-13 7-10 0,-43 22-20-3,-15 29-44 5,-9 33-67-3,44 34-126 4,8 8-334-6</inkml:trace>
    </iact:actionData>
  </iact:action>
  <iact:action type="add" startTime="11444">
    <iact:property name="dataType"/>
    <iact:actionData xml:id="d3">
      <inkml:trace xmlns:inkml="http://www.w3.org/2003/InkML" xml:id="stk3" contextRef="#ctx0" brushRef="#br0">24245 3161 864 0,'0'0'139'4,"0"0"-7"3,0 0 8 1,0 0-10 2,0 0-24-5,166-135-11 3,-119 104-6 1,-2 0-19-2,12-3 1 0,7-2-12 1,4-5-4-2,11-4-15 1,7-9-9 0,14-5-5 2,10-7-26-2,16 1 0-1,3-4 0 5,12-1 0 0,2-1 0-3,2-1 0-3,9-2 0 0,-5-4 0 1,3 7 0 3,-12 4 0-3,-13 5 0 3,-1 8 0-2,-17 4 0 1,8 0 0-3,4-3 0 6,-5-1 0-2,-2-6 0-4,-14-1 0 1,-8 4 0 2,-10 1 0 1,-12 6 0-2,1 8 0-1,-7 2 0 2,-8 9 0 0,-2 6 0 0,-11 3 0-2,-2 1 0 2,-8 4 0 2,-5 8 0 1,-9 0 0-9,-2 5 0 6,-10 2 0-1,2-1 0 1,-6 3 0-2,-2 0 0 2,-1 0 0 0,0 0 0 0,0 0 0-2,0 0 0 2,0 0 0 1,0 0 0-2,0 0 0-1,-1 0 0 2,-38 0 0 0,-19 0 0 0,-15 9 0-2,-7 2 0 2,1-4 0 0,-10 1 0 0,-1-1 0-3,1-1 0 5,-3 0 0-3,15-1 0 1,3-2 0-2,18-3 0 3,17 0 0-1,11 0 0 0,15 0 0-3,9 0 0 3,4 0 0 1,0 0 0-3,0 0 0 1,61 0 0 1,29 0 0 0,37 0 0-1,12-12 0 2,-1-1 0-1,-18-2 0-1,-24 7 0 1,-23 8 0 0,-26 0 0-1,-18 0 0-1,-17 0 0 4,-8 0 0 0,-2 0 0-7,-2 0 0 5,0 13 0-1,0 27 0-1,-21 8 0 2,-12 3 0 1,6-6 0-2,0-11 0-1,9-8 0 2,3-11 0 0,2-9 0 3,12-6 0-4,1 0-116-2,0-1-81 3,8-43-55-1,21 17 14-1,12-12-134 3</inkml:trace>
    </iact:actionData>
  </iact:action>
  <iact:action type="add" startTime="12430">
    <iact:property name="dataType"/>
    <iact:actionData xml:id="d4">
      <inkml:trace xmlns:inkml="http://www.w3.org/2003/InkML" xml:id="stk4" contextRef="#ctx0" brushRef="#br0">29282 146 495 0,'0'0'211'1,"0"0"-101"5,0 0 0 3,0 0-29-2,0 0-5-1,-192 72-10 2,89-32-7 0,-15 5 11 0,2 8 0-2,8 8 11 4,18 14-18-4,23 4-13 3,24 2-10-4,28-3-7 3,15-8 7 0,22-5 10 0,62-9-18-2,32-7 6 2,27-17-16 3,12-19-16-6,2-13-3 2,-9-9-2 1,-21-44-1 1,-24-21-2-2,-33-18 2-1,-37-10-6 3,-33-10-1-1,-8 0-3-1,-72 7-52-1,-33 13-63 3,-28 19-80-1,72 65-54 0,2 8-451-3</inkml:trace>
    </iact:actionData>
  </iact:action>
  <iact:action type="add" startTime="19679">
    <iact:property name="dataType"/>
    <iact:actionData xml:id="d5">
      <inkml:trace xmlns:inkml="http://www.w3.org/2003/InkML" xml:id="stk5" contextRef="#ctx0" brushRef="#br0">6568 5118 318 0,'0'0'82'4,"0"0"-32"27,0 0 42-29,0 0 5-2,0 0 20 0,0 0-18 5,0 0 7 3,0-7-18 1,0 4-9-3,0 3-13 1,0 0-11 1,0 0-3 0,0 0-1-2,0 0 2 4,0 0-9-4,0 3-25 3,0 21-10-4,0-4 6 3,0 1-5 0,0-2-2 0,0 2 1-2,0 1 2 2,0-3-7 1,-4 5 0-2,1-2 2 0,-1 0 0 0,1-2 2 1,-2 0-6 2,0-3 3-5,-3-4-2 5,8-4-2-4,-3-3 1 2,3-6-1-3,0 2 3 5,0 0 0-3,0 3 5 3,0 8 4-7,0-2-9 6,0 3-2-1,0-3 5 0,0-3-3-2,0-4 0 2,0-4 5 0,0 0 0-1,0 0 1 1,0 0-1-1,8 0 3 1,15 0-4 0,3 0 13-1,9 0-5 1,-3 0-3-1,4 0 3 2,2 0 2-1,4 0 4-2,-2-6-3 1,1 0-4 3,-1 1 4-6,4 2-3 5,-4 0-3-2,4 0 3 1,-3 0 2 0,2 3-1-2,1-2-7 3,-4 2-1-1,5 0 5 0,-4 0-6-3,-5-3 2 5,9 0-5-3,-9-4 3-1,5 3-5 2,-4-5 7-1,-3 5-2 2,2-1-6-3,-6 3 9 3,1 2-7-3,5 0 7 4,-3 0-5-6,1 0-1 5,2 0-1-2,2 0-4 2,-8 0 0-3,3-2 0 1,4 2 0 1,-7 0 0 1,0 0 0-4,1 0 0 3,5 0 0 3,-4 0 0-5,0 0 0-1,1 0 0 4,4 0 0-2,2 0 0 2,1 0 0-4,-2 0 0 5,1 0 0-4,-4 0 0 3,1 2 0-4,2-2 0 4,5 0 0-2,1 2 0 1,5-2 0-2,-1 0 0 2,4 5 0 1,5-5 0-1,1 0 0-1,0 0 0 0,1 0 0 1,-2 4 0 0,-5 0 0-2,-3 1 0 2,-6-1 0 0,2 0 0-1,-1 2 0-1,1-1 0 3,3 1 0-3,0-3 0 4,-1-3 0-6,7 0 0 5,3 0 0 0,6 0 0-1,-6 3 0-1,2 0 0-1,-11-3 0 3,6 2 0-2,-6-2 0 1,-2 0 0-1,-1 0 0 3,0 0 0-4,3 0 0 0,-1-2 0 2,1-7 0-1,6-2 0 2,0 1 0-4,2-3 0 6,1 2 0-6,-8 3 0 5,-1 3 0-6,-5-2 0 22,-5 2 0-17,-2 2 0-9,2-2 0 1,-5 1 0 1,3-1 0 6,-5 2 0 0,-4-2 0-3,1 1 0 4,-5 4 0-2,2-3 0 2,-2 3 0-1,-1-1 0-3,1-3 0 3,0 2 0 1,-3-1 0-4,4 3 0 5,-7-3 0-4,-1 3 0 4,4-4 0-6,-7 3 0 5,-1 1 0-1,-1 0 0-1,3 0 0 0,-3 0 0 1,1 0 0 0,-8 0 0 0,3 0 0-2,-7 0 0 2,0 0 0-1,0 0 0 2,0 0 0-3,0 0 0 2,0 0 0 0,0 0 0 0,0 0 0 0,0 0 0-1,0 0 0-1,0-4 0 4,0 2 0-3,0-16 0-1,3-12 0 2,0-15 0 0,4-6 0-2,-2 9 0 2,-2 11 0 1,8 6 0-2,-2 5-20-1,4 3-66 2,7 6-34 0,8 6-66 0,-14 5-78-3,4 0-163 4</inkml:trace>
    </iact:actionData>
  </iact:action>
  <iact:action type="add" startTime="21929">
    <iact:property name="dataType"/>
    <iact:actionData xml:id="d6">
      <inkml:trace xmlns:inkml="http://www.w3.org/2003/InkML" xml:id="stk6" contextRef="#ctx0" brushRef="#br0">13087 5047 686 0,'0'0'155'7,"0"0"10"-2,0 0-63 4,0 0-27-2,0 0-18 2,0 0-12-4,0 0-4 3,43 61-13 1,-43-34 4-2,0 0-5 0,0 6 2 1,0 1-9-1,0-3 5 1,0-3-5 1,0-5-6-4,0-6 0 4,0-7-6-2,0-3 3 0,0-4-3 0,0-1 3 1,0-2 3 0,0 0 1 0,3 0 8-2,7 0 3 2,-1 0 6 1,11 4-12-2,5-3-12-1,-5-1 4 2,6 0 5 0,2 0-1-1,2 3 0 0,9-3 1 1,2 0-6 0,3 0 0 2,2 0-4-5,0 0 2 5,2 0-3-3,-1 0 3-1,3 0 3 1,-2 0 4 1,7 0-5 0,2 0-4 0,1 0 6-1,5 0-3 1,-3 0 2 1,-4 0-2-5,-3 0 0 5,-1 7-3-1,-4-7 4 0,1 5-4-3,2 0-1 3,-2 2 0 0,2 0 0 0,-5 3 2 1,2-3-7-3,-5-1 5 3,4 1-1-2,-1-3-5-2,5 0 0 4,-6-2-1-1,0 1 0-1,-5 1 1 0,1-4 0 1,1 0 1 0,-4 0-2 0,-2 0 2-3,4 0-1 3,0 0 0 1,0 0 0-1,1 0 1-3,-1 0-1 3,4 0 2 1,-1 0 0-1,1 0-1-1,2 0 2-1,2 0 4 2,1 0-6 0,2 0 2-2,-3 7-2 2,4-1-1 1,-6-1 2-1,-4 1 0-2,8 0-1 2,-7 2-1-1,5-2 0 3,4 5 2-5,-4-2 0 3,4-1-1 0,-7 1-1 0,2-5 0-2,5 3 1 2,-7-5-1 0,7 1 0 0,-4-1 0-1,4-2 1-1,-7 0-1 2,-2 0 2-1,7 0-2 0,-10 0 0 0,1 0 0 2,-5 0 0-1,-1 0-1-3,-2 0 1 4,3 0 0-2,-5 0 0 2,1 0 1-4,-5 0-1 3,4 0-1 1,-1 0 1-1,4 0 0-2,-7 0 1 2,2 0-2 1,-1 0 1-1,-5 0-1 0,0 0 2-3,3 0-2 5,-6 0 3-4,5 0-3 0,4 0 1 2,-1 0 0 0,2 0-1 0,-4 0 0-2,0 0 1 3,-1 0 0-1,-6 0-2 2,-2 0 3-7,3 0-2 4,-4 0 1 2,-8 0-1 0,5 0 1-5,-6 0 0 5,-7 0 0 0,3-2-1-2,-2 2 1 2,4 0 0-4,2 0 1 3,-7 0 0 0,1 0-2-2,-1 0 2 2,0 0-1 0,3 0 0 0,-3 0 0-2,0 0-1 2,0 0 1 0,0 0-1 2,0 0 1-6,0 0-1 4,0 0 1 0,0-3-1 0,0 3 1-2,3 0 1 2,-3 0-1 1,4-9-1-2,2-4 0 2,4-10-1-4,6-11 1 3,-1-5-1 0,1-11 2-2,-2-7-2 2,2-5 1 0,2-2 0 0,-7 5-1-2,4 2-1 2,-2 16-6 1,4 11-2 0,-10 8-13-5,2 14-11 5,-6 8-29-2,-3 0-53 1,0 20-67-2,0 3-124 2,0 11-264 1</inkml:trace>
    </iact:actionData>
  </iact:action>
  <iact:action type="add" startTime="30322">
    <iact:property name="dataType"/>
    <iact:actionData xml:id="d7">
      <inkml:trace xmlns:inkml="http://www.w3.org/2003/InkML" xml:id="stk7" contextRef="#ctx0" brushRef="#br0">4858 6290 558 0,'0'0'310'5,"0"0"-189"4,0 0-17-4,0 0-13 3,0 0-28 0,0 0 12 0,0 0 5 0,0 0-22-2,68-40-11 3,-36 17 8-2,8 2 0 1,2-5-12-2,5-2-4 4,4 0-3-4,5-1 3 1,2 1-6 1,12 4-3 0,-1 2-1 1,2 7-10-4,0-2 4 4,2 5 0-2,2-3-8 3,5 5-2-6,2-4 1 4,10-4-8 1,-2 8 4-1,0-2-1-2,4 7 3 2,0 0-3 0,-1 5-1 0,1 0 3-1,0 0-7-2,-1 0 1 7,7 0-5-7,4 0 0 2,1 0 0 1,3 10 0 0,-12 4 0 0,-3 1 0-2,-12 2 0 3,-4 0 0-3,-10-6 0 4,2 3 0-6,-2-6 0 4,4 0 0 0,-2 1 0 0,2-7 0-1,-4 2 0 0,-6 0 0 1,-6 1 0 0,-13-5 0-1,-3 8 0 0,-8-6 0 2,-2 1 0-2,-12 1 0-1,6-4 0 1,-8 4 0 2,-2-1 0-1,-3 0 0-3,-4-3 0 4,-2 3 0-2,6-3 0 2,-4 0 0-3,3 2 0 1,2 1 0 2,5 3 0-1,-1 0 0-2,8 2 0 1,0 1 0 2,2-1 0-1,2 1 0-1,1-4 0-1,-3 1 0 6,-5-4 0-7,3 2 0 0,-6-3 0 4,-2 3 0-2,-6-4 0 1,-1 0 0 1,2 0 0-3,-5 0 0 1,3 0 0 2,1 2 0-3,0 2 0 3,-2-4 0-3,-3 2 0 2,8-2 0-2,-8 3 0 3,4-3 0-2,-5 0 0 2,-3 0 0-2,0 0 0-1,0 0 0 4,0 0 0-4,0 0 0 0,0 0 0 2,0 0 0 0,0 0 0 0,0 0 0-2,0 0 0 2,0 0 0 0,0 0 0 1,0 0 0-4,0 0 0 3,0 0 0 0,0 0 0 0,0 0 0-2,0 0 0 3,0 0 0-1,0 0 0-1,0 0 0 2,0 0 0-4,0 0 0 6,0 0 0-6,0 0 0 1,2 0 0 3,12 0 0-2,3 0 0 2,8 0 0-2,6 0 0 1,-3 0 0-1,5 0 0 2,-9 0 0-5,5 0 0 4,-2 0 0 1,1 0 0-2,1 0 0 0,-9 0 0 0,-4 0 0 1,-12 0 0 0,-1 0 0 1,-3 0 0-4,0 0 0 5,0 0 0-2,0 0 0-3,0 0 0 3,0 0 0 0,-39-9 0 0,-25-22 0-2,-20-5 0 2,-3-2 0 0,0 1 0 1,3-3 0-4,7 3 0 3,13 5 0 1,11 10 0-2,12 7 0-1,18 3 0 2,11 9 0 0,8 1 0 0,4 2 0 0,0 0 0-2,0 0 0 3,0 0 0-2,29 0 0-1,23 17 0 2,8 7 0 0,6 2 0 0,-2 1 0-2,-10 5 0 3,-2-2 0-2,-11-4 0 2,-17-4 0-5,-8-2 0 5,-13 3 0-1,-3 2 0-1,0 2 0 0,-19 7 0 1,-24 0 0 0,-8-6 0 0,-3-3 0 0,5-1 0-2,1-7 0 3,8 3 0-2,3-2 0-1,10 8-13 2,1 2-101 0,8-1-85 0,18-15-54-2,0 3-147 4</inkml:trace>
    </iact:actionData>
  </iact:action>
  <iact:action type="add" startTime="32152">
    <iact:property name="dataType"/>
    <iact:actionData xml:id="d8">
      <inkml:trace xmlns:inkml="http://www.w3.org/2003/InkML" xml:id="stk8" contextRef="#ctx0" brushRef="#br0">7081 8979 807 0,'0'0'194'5,"0"0"-58"3,0 0 1-2,0 0-57 2,0 0-6 1,182-90-8-2,-133 60-16 2,3-8-10-4,3 1 2 3,-3-2-4 0,5-3-2-2,-1 5 0 2,5 1-8 0,6 5 7 0,2 4-6-1,5-3-7 1,-3 6-5-1,9-5-2 6,-6 2-4-12,-3 1 3 8,2 4-3 0,-5 5-1-1,4 3 7-2,5 3-4 2,-3 2-4 0,3 3 1-1,4 4 3 1,4-5-9-2,10 5 4 5,2-1-7-6,0-5 4 2,-4-1-3 1,1 4 3 0,3 2-5-1,0 3 3 0,3 0 6 1,0 0-6-1,-3 3 2 4,-5 11-3-8,-5-1 2 6,-3-1-3-1,-7 1-2 0,2 3 0-2,5 0 1 2,3 9 0 0,0-1 4 0,0 3-1 0,-4 1-3-3,-9-1 0 5,-6 0 0-4,1-5 0 0,-5 1 0 3,-4-1 0-1,-5-3 0 0,-6 4 0-3,-1-4 0 4,-12-5 0-2,-3-1 0 2,-9-5 0-5,0 1 0 5,-8-4 0-1,-3-2 0 0,-5-1 0-2,-8-2 0 2,0 0 0 0,0 0 0-1,0 0 0 1,0 0 0-1,-18-10-24 2,-34-29 14-2,-16-13 10-1,-9 5 0 2,0 2-2 0,6 2 2 0,-6 5 0-2,14 1 0 3,3 3-2-2,9 6 2 2,18 11 0-4,13 5-2 3,11 9 3-1,9 3-1 2,0 0 0-3,0 0 4 2,0 0 0 0,19 0 3 0,35 26-1 0,21 13-6-2,13 7 1 3,7-5 0-3,-4 0 2 1,-7-6-1 1,-16-1 3 0,-14-6-3 0,-17-5 2-2,-16-6-4 3,-11-9 0-2,-10-5 0 4,0-1 0-8,0 11 0 4,-10 0 0 2,-31 9 0 0,-10 7 0-3,-5-7 0 1,-4-3 0 1,-3 4 0 0,2-3-14 1,-4 2-58-3,-7 1-44 4,-1-6-89-4,48-15-56 0,6 5-171 2</inkml:trace>
    </iact:actionData>
  </iact:action>
  <iact:action type="add" startTime="34154">
    <iact:property name="dataType"/>
    <iact:actionData xml:id="d9">
      <inkml:trace xmlns:inkml="http://www.w3.org/2003/InkML" xml:id="stk9" contextRef="#ctx0" brushRef="#br0">5681 8366 670 0,'0'0'160'5,"0"0"3"3,0 0-16 1,0 0-37-4,0 0 16 4,189-93-12-1,-131 79-35-1,13 2-4 0,21 4 1 2,16 3-13-2,28-2-4 2,22 6-24-4,30-3-1 2,22 2-7 2,14 2 4-1,8 0-7-1,2 0-10 1,-9 0 1-1,-9 0-1 2,-19 0-3-1,-24 0-11-3,-24-3 0 4,-32-9 0-1,-22 1 0-2,-34 0 0 2,-25 5 0-1,-27 2 0 2,-9 3-51-3,0-8-66 2,-50-8-125-1,-30-1 68 4,24 11-106-7,11 7-579 3</inkml:trace>
    </iact:actionData>
  </iact:action>
  <iact:action type="add" startTime="34890">
    <iact:property name="dataType"/>
    <iact:actionData xml:id="d10">
      <inkml:trace xmlns:inkml="http://www.w3.org/2003/InkML" xml:id="stk10" contextRef="#ctx0" brushRef="#br0">8722 11424 247 0,'0'0'417'5,"0"0"-296"1,0 0 60 3,0 0-24-2,0 0-9 1,0 0-3-1,-13-12-50 0,29 12-12 2,29-4-27-1,39-3-3-3,28-13 12 5,30-3-5-4,38-1 0 4,21-1-10-5,24 5-2 2,8 5-6 3,-5 13-23-3,-7 2-19 0,-3 0 0 1,-11 14 0 0,-26 17 0-3,-27-5 0 5,-35-8 0-3,-35-4 0 1,-30-1 0-1,-27-9 0 0,-21-4-64 1,-6 0-51-1,0 0-109 1,-9 0-61-1,-15 0-159 1</inkml:trace>
    </iact:actionData>
  </iact:action>
  <iact:action type="add" startTime="36335">
    <iact:property name="dataType"/>
    <iact:actionData xml:id="d11">
      <inkml:trace xmlns:inkml="http://www.w3.org/2003/InkML" xml:id="stk11" contextRef="#ctx0" brushRef="#br0">2279 15240 447 0,'0'0'283'6,"0"0"-108"2,0 0-18 0,0 0-49 0,0 0-12-1,0 0 1 0,0 0-12 3,20-11-18-4,6 7-4 0,2 2 0 3,5 2-6-2,8-8-9 1,7 3-4-2,8-5-14 2,5-1 1 0,10 2-9 1,3 1 2-4,2 3 3 9,-1-1-9-12,-1 6 5 5,6 0-7 1,1 0-1 1,3 0-3-1,3 0 0-3,10 0-8 4,-4 0 6-1,8 0 0 0,-5 6-7 0,-2-6-3-2,-3 0 0 2,-7 0 0 0,-4 0 0 0,3 0 0-2,-9 2 0 2,5-2 0 0,-8 0 0 0,3 0 0-2,-6 0 0 4,1 0 0-5,-9 0 0 0,-3 0 0 4,-6 0 0-1,-8 0 0 0,-2 0 0 0,-3 0 0-1,-2 0 0 0,3 0 0 3,1 0 0-4,1 0 0 0,0 0 0 2,-2-2 0 0,-2 2 0-1,7-6 0 0,4 3 0 1,0-2 0 0,-1 1 0-2,3 3 0 2,-5-6 0 2,-3 2 0-4,-9 2 0 4,-5-2 0-5,-5-1 0 2,-6 0 0 1,-4 1 0-3,-3 2 0 3,-5 3 0 0,1 0 0 2,-6 0 0-4,0 0 0 0,0 0 0 2,0 0 0 0,0 0 0 0,0 0 0-1,0 0 0 1,0 0-28 0,0 0-100 0,-18 0-76-2,2 0-59 4,-1 0-235-3</inkml:trace>
    </iact:actionData>
  </iact:action>
  <iact:action type="add" startTime="42997">
    <iact:property name="dataType"/>
    <iact:actionData xml:id="d12">
      <inkml:trace xmlns:inkml="http://www.w3.org/2003/InkML" xml:id="stk12" contextRef="#ctx0" brushRef="#br0">13478 13492 447 0,'0'0'234'7,"0"0"-63"1,0 0-24-1,0 0-69-1,0 0-12 2,0 0-21 1,0 0-12-1,0 0-9-1,3 62-1 0,-3-57 5 1,0 1 3-1,0 3 1-1,0 1-13 2,0 5 1 0,3 2-7 0,-2 0-7-2,2-10 7 3,3-1-3-2,-2-6 12 3,-1 0-1-6,5 0-5 4,5 0-3 0,0 3-7 0,-3 1 3-2,7-2-4 2,-1 1 4 1,4-1-4-2,4 1 6 1,3-3-4-2,5 3 4 4,-3-3-5-4,7 0 3 2,3 0 2-1,2 0-6 2,0 0-3-1,-1 0 7-3,-1 0 1 4,-2 0 5-1,0 0-4 0,0 0 8-3,-7 0-4 3,0 4-8 1,-1-2 0-1,-1 1-1-2,1-1 0 2,-4 1-2-1,-1 0 0 1,5-1-3 0,-1 3 4-2,-5-5-4 4,10 0-1-4,-1 0 0 0,-1 0 1 2,-4 0-1 1,2 0 6-2,-7 0 3-2,-2 0 2 5,-1 0-3-2,-2 0-3 1,-1 0 1-5,-4 0-5 4,0 0 0 0,-1 0-1 0,-2 4 0-2,2-4 0 2,-2 0 0 1,7 0 3-2,-4 3 0 1,8 0 4-2,-4-3-1 3,4 0 1-2,3 0-3-1,-5 0 0 2,5 0-1 0,-6 0-1-2,7 0 2 3,-1 0-2-1,1 0-2 0,-2 0 0 0,1 0 4-3,2 0-2 5,1 0-1-3,3-3-1-2,-1-4 1 3,1 6 2 0,0-5-2 0,2 0 0-3,4 1-1 5,-1-1 0-3,2 3 2 4,-3-2 0-5,2 0-1-1,-3 1 0 4,-2 1 0-1,4-3-1-2,-1 4-1 0,-3 0 1 4,-1-5 2-3,-1 7-1-1,-3-3-2 2,4 3 2 0,-2 0-1 0,1 0 0 0,4 0 0-2,-5 0 1 2,4 0 0 0,-2 0-2-2,-3 0 3 4,1 0-3-4,1 0 1 5,-8 0 0-7,0 0 1 4,-4 0-1-1,0 0 0 1,-3 0 0-2,-6 0-2 2,4 0 2 1,-1 0 0-2,-6 0 1-1,5 0-1 2,-6 0 0 1,-3 0 0-3,1 0 0 3,-1 0-1-3,0 0 3 2,0 0-2 0,0 0 0 0,0 0-2 0,0 0 1-2,0 0 0 3,0 0-1-4,0 0 2 3,0 0-1 0,0 0-1 0,0 0 0-2,0 0 2 2,0 0-2 1,0 0 2-2,0 0 0 2,7 0 7-4,-1-3-7 3,4 1 2 0,9-1-2 1,-1 1 1-5,5 2 2 5,-3 0 1 0,3 0 10-1,2 0 3-2,1 0 0 1,-3 0-3 4,2 0 1-6,4 0-6 2,-2 0-5 0,5 0 2 2,13 0-4-1,-1 2 1-3,8-2-3 4,7 3 2-2,1-3 0 2,-4 0 4-4,1 2-3 3,-1 1 12 0,-8 0-10-1,6 1 0 1,-8 1 4 0,3-3-2 0,-5 1-2 0,1 0-2-1,4-3-2-1,-2 0-1 3,0 0 0-2,3 3 0-1,-7 1 0 2,1-2-1 0,-7 1 1 0,0-3-1-1,-7 0 1 1,6 0-3-1,-2 0 6 2,-3 0-5-4,6 0 2 4,2 0 0-2,4 0 0 1,4 0 1-3,3 0-1 4,4 0 0-1,-3-3-2-2,5 1 2 4,2 2-2-4,2 0 2 2,-4 0 1 0,4 0-1-1,-2 0 0 1,-3 0 0 0,0 0-1-1,-4 0 1-1,-8 0 3 3,1 0-3-1,-8 0-2 0,3 0 2-3,-7 0-1 4,-3 0 0-1,-6 0 1-1,-6 0 0-1,-6 0-1 2,-4 0 1 1,-7 0 0-2,3 0-4 1,-3 0 2-2,0 0-2 3,0 0 4-2,0-10-8-1,3-7-4 2,-2-10-2 0,6-13 12 1,1-5-2-4,-7-3 3 4,6 1-6-1,-4 7-16 1,-3 7-5-5,0 15-26 5,0 13-20-1,0 5-44-3,-27 53-37 3,3-4-94 0,4 18-516 1</inkml:trace>
    </iact:actionData>
  </iact:action>
  <iact:action type="add" startTime="45637">
    <iact:property name="dataType"/>
    <iact:actionData xml:id="d13">
      <inkml:trace xmlns:inkml="http://www.w3.org/2003/InkML" xml:id="stk13" contextRef="#ctx0" brushRef="#br0">14051 15180 404 0,'0'0'170'6,"0"0"10"2,0 0-49-2,0 0-51 2,0 0-3 1,0 0 2-2,0 0-22 3,33 17-1-6,-30-4 0 4,1 0-2 1,5-2-5-2,-2 4-8 0,2 2-12 0,-5 1-2 2,4 2-21-2,-8 4-1-1,2-4-1 2,-2 5-2 0,0-6 4-1,0-2-3 0,0-4 8 1,2-5-5 1,-2 4 0-3,4-10 2 1,-4 1-1 3,5-3 2-4,-3 0-4 0,1 3 2 2,2-3-2 0,-5 4 2 0,6-1-4-2,-4-3 0 2,3 0 3 1,5 2 0-1,4-2 6-1,5 0-11-1,2 0 4 3,-1 0-5-2,3 0 5 2,-6 0-3-3,4 0 4 1,-2 0 1 1,-3 0 3-1,1 0-4 0,3 0 0 2,1 0 4 1,2 0-2-7,4 0 2 6,7 0 0 1,5 0 1-3,9 0-5-1,4 0-1 1,1 0 2 1,0 0-1 1,-4 0 6-4,2 0 0 7,-2 0 1-7,-1 0-4 4,-9 0 2-5,1 0-2 5,0 0-5-1,-3 0-3 0,4 0 4-2,-2 0-1 2,2 0 2 2,-1 0 2-4,1 0-3 3,-2 0 2-5,1 0 0 5,1 0-4-1,3 0-1-2,-4 0 2 2,4 0 3-1,-5 0-3 1,1 0-2 0,-1 0 3-2,2 0-2 2,-8 0 0 1,5 0 1-1,-5 0-2-2,4 0-2 2,3 0 2-1,1 0-2 1,-1 2 3-3,8 1-4 5,-6 0 1-3,5-3 0-2,-4 7 4 3,9-7-3 0,-7 0-1 0,7 2 4-1,1-2-2 1,-4 3-2 0,2-3 4 0,-2 0-2 0,2 0 3-2,-2 2-4 1,2-2 1 1,2 3 4-1,-8-3-2 0,3 0 1 2,3 7-1-1,-6-7-1-1,4 2-3 0,-1 3 3 4,1-2-1-6,-5 2-2 2,-4-1 0 0,-1 1 2 2,-4 3-2-1,-4-5 0-3,5-1 0 3,-9 8 0 0,8-8 0 1,3 1 0-4,-5-3-1 5,5 0 0-3,-5 0 2 1,-1 0 0-2,0 0 0 2,0 0-1-1,-2 0 0 1,1 0 0-1,5 2 0 0,-4-2 1 1,7 0-2 0,2 0 2-3,-1 0-1 4,-6 0 0-1,5 0 2 0,-3 4-1-2,2 2-2 2,-1-6 2 1,4 5-1-1,-5-3 0-3,3 4 0 4,-1 1 0-3,-2-2 0 3,0-2 0-3,5 2 0 2,-8-1 1 1,5 1 0-1,3-3-1-2,-5 4 0 2,4-1 0 2,2-5-2-4,1 6 4 0,0-2-2 2,6-2 1 0,-2-2-1 0,-4 0 0-3,1 0 0 4,-1 0-1-1,-4 0 2 0,-2 0-2-3,-3 0 2 5,-3 0-2-4,-5 0 2 1,-2 0-2-1,-6 0 2 2,-2 0-3 1,-3 0 3-1,0 0-2 0,-9 0 1-2,5 0 0 3,-8 0 0-2,2 0-2-1,2 0 2 2,-2 0 0 0,-3 0 0 0,0 0-2-2,0 0 1 2,0 0 0-1,0 0 0 3,0 0 1-6,0 0-2 5,0 0 2-1,0 0-1-1,5 0 0 0,5-25-2 1,4-14 3 0,1-4 0 0,-3 2-1-1,4-4 0 0,-3 2 0 3,-9 4-2-3,-1 8-24-1,-3 11-9 1,0 8-34 2,-32 9-63-1,-31 3-69-3,28 0-106 3,-3 3-637 0</inkml:trace>
    </iact:actionData>
  </iact:action>
  <iact:action type="add" startTime="48098">
    <iact:property name="dataType"/>
    <iact:actionData xml:id="d14">
      <inkml:trace xmlns:inkml="http://www.w3.org/2003/InkML" xml:id="stk14" contextRef="#ctx0" brushRef="#br0">13161 13772 823 0,'0'0'186'5,"0"0"10"4,0 0-16-3,226-18-47 2,-128-2-8 0,29-7-4 0,16-3-25-2,21-9-13 2,21-8-18 0,26-18-26-1,26-8-39 2,26-8 0-1,25-13 0-2,15 1 0 2,13 3 0-1,-10 6 0 0,-22 8 0 2,-19 7 0-2,-24 0 0-1,-27 2 0 2,-22 3 0 2,-26 0 0-3,-25 2 0-1,-31 15 0 2,-23 14 0-1,-36 12 0 3,-28 8 0-5,-17 6 0 4,-6 7 0-3,0 0-26 2,-60 5-137-2,10 17-138 3,-14 8-101-1</inkml:trace>
    </iact:actionData>
  </iact:action>
  <iact:action type="add" startTime="48758">
    <iact:property name="dataType"/>
    <iact:actionData xml:id="d15">
      <inkml:trace xmlns:inkml="http://www.w3.org/2003/InkML" xml:id="stk15" contextRef="#ctx0" brushRef="#br0">13987 15593 686 0,'0'0'208'5,"0"0"1"4,0 0-41-3,225-38-5 1,-125 6-7 1,16 0-25 1,18-5-18-2,14-5-18-1,29-10-26 3,25-4-20-2,41-14-49-1,38-6 0 4,44-11 0-3,17 1 0 1,12 0 0-3,-16 10 0 4,-30 11 0-1,-29 11 0 3,-33 2 0-7,-23 8 0 4,-34 4 0-1,-24 3 0 1,-29 10 0-2,-33 0 0 2,-32 5 0 0,-27 9 0 0,-21 1 0-1,-20 7 0 0,-3-1 0 3,-31 6-111-4,-62 0-142 0,30 0-36 2,-10 0-401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0B80E-E864-4BF2-A5FE-AF43F3FE5A27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82C5-61D4-4454-96E1-6224445CC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8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82C5-61D4-4454-96E1-6224445CC36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41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49C5-D7C3-4FE3-AE08-6A1F216D9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7514-FBDC-495A-8B31-9D71D192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A035-4DCC-4D38-A9B4-F82DCE55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1BA8-1606-40F4-A662-C9A9716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A54E-5BA5-492E-8EB4-487A8D33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6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6AEB-2013-4804-97A8-5102CA11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63A5-6B48-4B32-B091-67184047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3CB2-B6E8-41D0-83A5-6A6C9DAB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7B05-775E-4543-BB25-38C2DC1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F23D-4B5D-4E87-A7C6-25FC8D6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43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96147-CFAA-42F3-BCEA-AA7EFE7FC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BCB7A-8778-40C4-87CD-A3CF7AFB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8BB0-DB17-4B40-ABCB-4ABCB689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13B6-F9D7-4E5B-9920-31ED5B1E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079E-066B-45B9-B0A8-AB9DABA2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B3DA-00E4-41BF-8F69-6EBF45AB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EB67-80BD-4CFC-B229-9C626E94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8548-A78F-446A-9B44-50284594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0E05-68D2-40EF-B2CC-BBE091CA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64C2-EA40-4D19-BD2A-0179460D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D6EB-EFE3-4890-9225-E7997070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41BF-A9E9-41BD-803D-10C4EAFC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6773-98B8-4BD1-96F0-E32CACA3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29C5-74A9-41E8-B752-BD593042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7B5E-64F4-4AD9-967F-E17DCCB5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8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48F3-14F1-4508-81C2-B428C01E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8912-85E4-4579-BA94-26E566ACC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3345C-A0B5-4641-A2F8-38A70101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09649-66C1-4CBE-8012-94F6687B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DEBB-EDED-46FF-BC90-6879440F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40DB-6C59-4230-A52F-E5FAE5BC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9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3512-D0E8-46F9-84BD-2745767D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85756-F756-4C40-AB89-EFC264E1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8DFC-E362-4070-AEF5-A0ADD01D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666C6-95BA-4428-B651-9F2148B44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13CD0-5DC8-47E4-B438-0B8313EDE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5AC51-C868-4177-9397-EF54ED31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DB0FA-73D4-4E18-8D6F-7E02453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68404-11D6-44A4-A506-F4F9DA6B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6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5A19-AEAA-4C47-8759-998D406F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BDB07-2669-47A1-B928-3E91105E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06A42-67A9-4924-BBAE-5065302D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6F4D5-9FB2-4368-B975-E344D8A3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82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8910B-AA6D-401F-A300-026513AA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5FA6B-48DE-4810-B2C1-86233281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E09C8-CD8C-4966-A24F-305B37D4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6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58F-B120-47A9-A1FC-82A84513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0D8F-518E-4005-87F6-7771EE64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AE8BE-A800-49A6-BAB8-D694DAE7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0497C-C0C4-462F-A0D5-D1B0C4AE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B6DE6-BF63-4628-B9A8-F80469AF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106A-64F2-41F0-94FD-08F99614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5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A4F7-5F5F-46D7-B603-3650340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F0B1-4DD7-4F6A-8372-DC765AD30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561F2-22D1-4C9A-831F-0986325C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3F9A8-E12F-4F74-81F3-710F5AB6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4B5A-AEE9-48A6-AD15-575F57F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42B2-387F-43CD-AD4A-F2E2DB9D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52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73005-B987-456C-8AC0-8A68554A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2DE7C-6CA7-4F29-953C-B0CA110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A581-67FC-4EA1-8E98-0163A0AB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337B-29C2-42B8-9590-52841F831990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81A6-FB6E-4C81-9F66-3028ABD7D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583B-0389-44C4-A49B-651375E64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C310-35FE-47D7-8BDB-C1F4C63F9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1/relationships/inkAction" Target="../ink/inkAction2.xml"/><Relationship Id="rId3" Type="http://schemas.openxmlformats.org/officeDocument/2006/relationships/image" Target="../media/image65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7.png"/><Relationship Id="rId5" Type="http://schemas.openxmlformats.org/officeDocument/2006/relationships/image" Target="../media/image10.png"/><Relationship Id="rId4" Type="http://schemas.openxmlformats.org/officeDocument/2006/relationships/image" Target="../media/image66.png"/><Relationship Id="rId9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7.png"/><Relationship Id="rId11" Type="http://schemas.openxmlformats.org/officeDocument/2006/relationships/image" Target="../media/image90.png"/><Relationship Id="rId5" Type="http://schemas.openxmlformats.org/officeDocument/2006/relationships/image" Target="../media/image10.png"/><Relationship Id="rId10" Type="http://schemas.microsoft.com/office/2011/relationships/inkAction" Target="../ink/inkAction3.xml"/><Relationship Id="rId4" Type="http://schemas.openxmlformats.org/officeDocument/2006/relationships/image" Target="../media/image69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4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16.png"/><Relationship Id="rId5" Type="http://schemas.openxmlformats.org/officeDocument/2006/relationships/image" Target="../media/image72.png"/><Relationship Id="rId10" Type="http://schemas.openxmlformats.org/officeDocument/2006/relationships/image" Target="../media/image120.png"/><Relationship Id="rId4" Type="http://schemas.openxmlformats.org/officeDocument/2006/relationships/image" Target="../media/image24.png"/><Relationship Id="rId9" Type="http://schemas.microsoft.com/office/2011/relationships/inkAction" Target="../ink/inkAction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microsoft.com/office/2011/relationships/inkAction" Target="../ink/inkAction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6.png"/><Relationship Id="rId5" Type="http://schemas.openxmlformats.org/officeDocument/2006/relationships/image" Target="../media/image251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8.png"/><Relationship Id="rId7" Type="http://schemas.microsoft.com/office/2011/relationships/inkAction" Target="../ink/inkAction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11/relationships/inkAction" Target="../ink/inkAction7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7.png"/><Relationship Id="rId5" Type="http://schemas.microsoft.com/office/2011/relationships/inkAction" Target="../ink/inkAction8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40.png"/><Relationship Id="rId4" Type="http://schemas.microsoft.com/office/2011/relationships/inkAction" Target="../ink/inkAction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IBdtbCszB0" TargetMode="External"/><Relationship Id="rId13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hyperlink" Target="https://en.wikipedia.org/wiki/Linearized_gravity" TargetMode="External"/><Relationship Id="rId12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s://preposterousuniverse.com/wp-content/uploads/grnotes-six.pdf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star-www.st-and.ac.uk/~hz4/gr/hendry_GRwaves.pdf" TargetMode="External"/><Relationship Id="rId10" Type="http://schemas.openxmlformats.org/officeDocument/2006/relationships/image" Target="../media/image211.png"/><Relationship Id="rId4" Type="http://schemas.openxmlformats.org/officeDocument/2006/relationships/image" Target="../media/image1.png"/><Relationship Id="rId9" Type="http://schemas.openxmlformats.org/officeDocument/2006/relationships/hyperlink" Target="https://www.tat.physik.uni-tuebingen.de/~kokkotas/Teaching/NS.BH.GW_files/GW_Physics.pdf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11/relationships/inkAction" Target="../ink/inkAction10.xml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inkAction" Target="../ink/inkAction11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44.png"/><Relationship Id="rId7" Type="http://schemas.microsoft.com/office/2011/relationships/inkAction" Target="../ink/inkAction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83.png"/><Relationship Id="rId5" Type="http://schemas.openxmlformats.org/officeDocument/2006/relationships/hyperlink" Target="https://en.wikipedia.org/wiki/Linearized_gravity" TargetMode="Externa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0.png"/><Relationship Id="rId4" Type="http://schemas.microsoft.com/office/2011/relationships/inkAction" Target="../ink/inkAction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6.png"/><Relationship Id="rId5" Type="http://schemas.microsoft.com/office/2011/relationships/inkAction" Target="../ink/inkAction1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30.png"/><Relationship Id="rId5" Type="http://schemas.microsoft.com/office/2011/relationships/inkAction" Target="../ink/inkAction15.xml"/><Relationship Id="rId4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51.png"/><Relationship Id="rId5" Type="http://schemas.microsoft.com/office/2011/relationships/inkAction" Target="../ink/inkAction16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11/relationships/inkAction" Target="../ink/inkAction17.xml"/><Relationship Id="rId3" Type="http://schemas.openxmlformats.org/officeDocument/2006/relationships/image" Target="../media/image241.png"/><Relationship Id="rId7" Type="http://schemas.openxmlformats.org/officeDocument/2006/relationships/image" Target="../media/image2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85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30.png"/><Relationship Id="rId5" Type="http://schemas.microsoft.com/office/2011/relationships/inkAction" Target="../ink/inkAction18.xml"/><Relationship Id="rId4" Type="http://schemas.openxmlformats.org/officeDocument/2006/relationships/image" Target="../media/image272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11/relationships/inkAction" Target="../ink/inkAction19.xml"/><Relationship Id="rId3" Type="http://schemas.openxmlformats.org/officeDocument/2006/relationships/image" Target="../media/image241.png"/><Relationship Id="rId7" Type="http://schemas.openxmlformats.org/officeDocument/2006/relationships/image" Target="../media/image2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85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microsoft.com/office/2011/relationships/inkAction" Target="../ink/inkAction20.xml"/><Relationship Id="rId4" Type="http://schemas.openxmlformats.org/officeDocument/2006/relationships/image" Target="../media/image2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microsoft.com/office/2011/relationships/inkAction" Target="../ink/inkAction21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F5327EA-D7B6-4800-908F-A4E4FB0821AB}"/>
              </a:ext>
            </a:extLst>
          </p:cNvPr>
          <p:cNvSpPr/>
          <p:nvPr/>
        </p:nvSpPr>
        <p:spPr>
          <a:xfrm>
            <a:off x="-2990850" y="1"/>
            <a:ext cx="17983200" cy="29743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B1D2B-E9B7-4DC8-A7CB-3D85B4885629}"/>
              </a:ext>
            </a:extLst>
          </p:cNvPr>
          <p:cNvSpPr txBox="1"/>
          <p:nvPr/>
        </p:nvSpPr>
        <p:spPr>
          <a:xfrm>
            <a:off x="519248" y="486692"/>
            <a:ext cx="111535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/>
              <a:t>Linearized Gravity</a:t>
            </a:r>
            <a:endParaRPr lang="en-CA" sz="11500" b="1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539269-1040-4CDD-BEFD-C0AED9388CAE}"/>
              </a:ext>
            </a:extLst>
          </p:cNvPr>
          <p:cNvGrpSpPr/>
          <p:nvPr/>
        </p:nvGrpSpPr>
        <p:grpSpPr>
          <a:xfrm>
            <a:off x="3320481" y="3925723"/>
            <a:ext cx="7249364" cy="3611079"/>
            <a:chOff x="3816426" y="3755245"/>
            <a:chExt cx="7249364" cy="3611079"/>
          </a:xfrm>
        </p:grpSpPr>
        <p:sp>
          <p:nvSpPr>
            <p:cNvPr id="6" name="Arrow: Curved Up 5">
              <a:extLst>
                <a:ext uri="{FF2B5EF4-FFF2-40B4-BE49-F238E27FC236}">
                  <a16:creationId xmlns:a16="http://schemas.microsoft.com/office/drawing/2014/main" id="{9FA0949A-7B3F-40C0-9C3D-E514199F7AA5}"/>
                </a:ext>
              </a:extLst>
            </p:cNvPr>
            <p:cNvSpPr/>
            <p:nvPr/>
          </p:nvSpPr>
          <p:spPr>
            <a:xfrm>
              <a:off x="8067340" y="4436235"/>
              <a:ext cx="2998450" cy="1569661"/>
            </a:xfrm>
            <a:prstGeom prst="curvedUpArrow">
              <a:avLst/>
            </a:prstGeom>
            <a:solidFill>
              <a:srgbClr val="FF5757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C15138-E04F-4188-9D24-2F3F9B772FFA}"/>
                </a:ext>
              </a:extLst>
            </p:cNvPr>
            <p:cNvGrpSpPr/>
            <p:nvPr/>
          </p:nvGrpSpPr>
          <p:grpSpPr>
            <a:xfrm>
              <a:off x="3816426" y="3755245"/>
              <a:ext cx="6354732" cy="3611079"/>
              <a:chOff x="2831960" y="1773671"/>
              <a:chExt cx="6354732" cy="361107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45BBD5-AF3D-4B79-A069-6737087397AE}"/>
                  </a:ext>
                </a:extLst>
              </p:cNvPr>
              <p:cNvSpPr/>
              <p:nvPr/>
            </p:nvSpPr>
            <p:spPr>
              <a:xfrm rot="1041704">
                <a:off x="5567876" y="1773671"/>
                <a:ext cx="3618816" cy="36110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1674F-EFC2-4EC0-9EEC-D9E616AB8750}"/>
                  </a:ext>
                </a:extLst>
              </p:cNvPr>
              <p:cNvSpPr txBox="1"/>
              <p:nvPr/>
            </p:nvSpPr>
            <p:spPr>
              <a:xfrm>
                <a:off x="2831960" y="2670649"/>
                <a:ext cx="6050405" cy="1754326"/>
              </a:xfrm>
              <a:prstGeom prst="rect">
                <a:avLst/>
              </a:prstGeom>
              <a:noFill/>
              <a:effectLst>
                <a:softEdge rad="3048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5400" b="1" dirty="0">
                    <a:solidFill>
                      <a:srgbClr val="FF0000"/>
                    </a:solidFill>
                  </a:rPr>
                  <a:t>Gravitational Waves happen here</a:t>
                </a:r>
                <a:endParaRPr lang="en-CA" sz="5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E5D3E53-EA6D-4B5C-A9F8-28C97B521270}"/>
              </a:ext>
            </a:extLst>
          </p:cNvPr>
          <p:cNvSpPr/>
          <p:nvPr/>
        </p:nvSpPr>
        <p:spPr>
          <a:xfrm>
            <a:off x="-2884290" y="1962274"/>
            <a:ext cx="17983200" cy="29743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6E0FB-50FB-42FA-9D3E-792D01C4715A}"/>
                  </a:ext>
                </a:extLst>
              </p:cNvPr>
              <p:cNvSpPr txBox="1"/>
              <p:nvPr/>
            </p:nvSpPr>
            <p:spPr>
              <a:xfrm>
                <a:off x="613152" y="2348740"/>
                <a:ext cx="10965696" cy="2087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1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1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1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1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6E0FB-50FB-42FA-9D3E-792D01C4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2" y="2348740"/>
                <a:ext cx="10965696" cy="2087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38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339DB-19CB-469B-8296-E11C5EF73438}"/>
              </a:ext>
            </a:extLst>
          </p:cNvPr>
          <p:cNvSpPr txBox="1"/>
          <p:nvPr/>
        </p:nvSpPr>
        <p:spPr>
          <a:xfrm>
            <a:off x="78378" y="52252"/>
            <a:ext cx="11997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Gravitational waves detected by LIGO: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CE869-C474-4CC3-82C1-98CE527E81BF}"/>
                  </a:ext>
                </a:extLst>
              </p:cNvPr>
              <p:cNvSpPr txBox="1"/>
              <p:nvPr/>
            </p:nvSpPr>
            <p:spPr>
              <a:xfrm>
                <a:off x="-1450" y="1249680"/>
                <a:ext cx="12382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wavelength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≈   100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  1000</m:t>
                    </m:r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GB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CE869-C474-4CC3-82C1-98CE527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0" y="1249680"/>
                <a:ext cx="12382136" cy="923330"/>
              </a:xfrm>
              <a:prstGeom prst="rect">
                <a:avLst/>
              </a:prstGeom>
              <a:blipFill>
                <a:blip r:embed="rId3"/>
                <a:stretch>
                  <a:fillRect l="-2659" t="-17881" b="-40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DEC4CD-89C5-4B0B-A3DB-9102E6B2EB39}"/>
                  </a:ext>
                </a:extLst>
              </p:cNvPr>
              <p:cNvSpPr txBox="1"/>
              <p:nvPr/>
            </p:nvSpPr>
            <p:spPr>
              <a:xfrm>
                <a:off x="-1450" y="2173010"/>
                <a:ext cx="12974500" cy="131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period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≈ ~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0.001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GB" sz="5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  ~0.01 </m:t>
                    </m:r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GB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DEC4CD-89C5-4B0B-A3DB-9102E6B2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0" y="2173010"/>
                <a:ext cx="12974500" cy="1313436"/>
              </a:xfrm>
              <a:prstGeom prst="rect">
                <a:avLst/>
              </a:prstGeom>
              <a:blipFill>
                <a:blip r:embed="rId4"/>
                <a:stretch>
                  <a:fillRect l="-2538" b="-143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C17A42-C363-47D8-B99E-C4221B24EFA3}"/>
                  </a:ext>
                </a:extLst>
              </p:cNvPr>
              <p:cNvSpPr txBox="1"/>
              <p:nvPr/>
            </p:nvSpPr>
            <p:spPr>
              <a:xfrm>
                <a:off x="283029" y="4254104"/>
                <a:ext cx="1180011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dirty="0"/>
                  <a:t>Not oscillating very fast in terms of </a:t>
                </a:r>
                <a14:m>
                  <m:oMath xmlns:m="http://schemas.openxmlformats.org/officeDocument/2006/math">
                    <m:r>
                      <a:rPr lang="en-GB" sz="5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5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5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5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5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5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5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C17A42-C363-47D8-B99E-C4221B24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9" y="4254104"/>
                <a:ext cx="11800114" cy="861774"/>
              </a:xfrm>
              <a:prstGeom prst="rect">
                <a:avLst/>
              </a:prstGeom>
              <a:blipFill>
                <a:blip r:embed="rId5"/>
                <a:stretch>
                  <a:fillRect l="-2479" t="-16312" b="-390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DD0D7A-980B-48DF-97F2-56C76BE426F9}"/>
                  </a:ext>
                </a:extLst>
              </p:cNvPr>
              <p:cNvSpPr txBox="1"/>
              <p:nvPr/>
            </p:nvSpPr>
            <p:spPr>
              <a:xfrm>
                <a:off x="433978" y="5388432"/>
                <a:ext cx="11286308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5400" dirty="0"/>
                  <a:t> reasonable to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5400" dirty="0">
                    <a:solidFill>
                      <a:srgbClr val="002060"/>
                    </a:solidFill>
                  </a:rPr>
                  <a:t> </a:t>
                </a:r>
                <a:r>
                  <a:rPr lang="en-GB" sz="5400" dirty="0"/>
                  <a:t>is small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DD0D7A-980B-48DF-97F2-56C76BE4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8" y="5388432"/>
                <a:ext cx="11286308" cy="990207"/>
              </a:xfrm>
              <a:prstGeom prst="rect">
                <a:avLst/>
              </a:prstGeom>
              <a:blipFill>
                <a:blip r:embed="rId6"/>
                <a:stretch>
                  <a:fillRect t="-16049" r="-1188" b="-314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55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1"/>
    </mc:Choice>
    <mc:Fallback xmlns="">
      <p:transition spd="slow" advTm="21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 uiExpand="1" build="p"/>
      <p:bldP spid="7" grpId="0" uiExpand="1" build="p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E824E1-5A9D-4785-8615-24004A8CB722}"/>
                  </a:ext>
                </a:extLst>
              </p:cNvPr>
              <p:cNvSpPr txBox="1"/>
              <p:nvPr/>
            </p:nvSpPr>
            <p:spPr>
              <a:xfrm>
                <a:off x="408620" y="88491"/>
                <a:ext cx="11374760" cy="13960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Goal: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E824E1-5A9D-4785-8615-24004A8CB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0" y="88491"/>
                <a:ext cx="11374760" cy="1396088"/>
              </a:xfrm>
              <a:prstGeom prst="rect">
                <a:avLst/>
              </a:prstGeom>
              <a:blipFill>
                <a:blip r:embed="rId3"/>
                <a:stretch>
                  <a:fillRect l="-3045" b="-1404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/>
              <p:nvPr/>
            </p:nvSpPr>
            <p:spPr>
              <a:xfrm>
                <a:off x="408620" y="1487234"/>
                <a:ext cx="11374760" cy="5370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u="sng" dirty="0"/>
                  <a:t>Calculate (for linearized gravity)</a:t>
                </a:r>
                <a:r>
                  <a:rPr lang="en-GB" sz="5400" dirty="0"/>
                  <a:t>:</a:t>
                </a:r>
              </a:p>
              <a:p>
                <a:r>
                  <a:rPr lang="en-GB" sz="5400" b="0" dirty="0"/>
                  <a:t>Inverse metric</a:t>
                </a:r>
                <a:r>
                  <a:rPr lang="en-GB" sz="5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endParaRPr lang="en-CA" sz="5400" dirty="0"/>
              </a:p>
              <a:p>
                <a:r>
                  <a:rPr lang="en-GB" sz="5400" b="0" dirty="0"/>
                  <a:t>Connection </a:t>
                </a:r>
                <a:r>
                  <a:rPr lang="en-GB" sz="5400" b="0" dirty="0" err="1"/>
                  <a:t>Coeffs</a:t>
                </a:r>
                <a:r>
                  <a:rPr lang="en-GB" sz="5400" b="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5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en-CA" sz="5400" dirty="0"/>
                  <a:t> </a:t>
                </a:r>
              </a:p>
              <a:p>
                <a:r>
                  <a:rPr lang="en-GB" sz="5400" b="0" dirty="0"/>
                  <a:t>Riemann Tensor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</m:oMath>
                </a14:m>
                <a:r>
                  <a:rPr lang="en-CA" sz="5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GB" sz="5400" b="0" dirty="0"/>
                  <a:t>Ricci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5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GB" sz="5400" b="0" dirty="0"/>
                  <a:t>Ricci Scalar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0" y="1487234"/>
                <a:ext cx="11374760" cy="5370766"/>
              </a:xfrm>
              <a:prstGeom prst="rect">
                <a:avLst/>
              </a:prstGeom>
              <a:blipFill>
                <a:blip r:embed="rId4"/>
                <a:stretch>
                  <a:fillRect l="-2840" t="-3178" b="-60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D48580F-1434-4294-B668-5CC6BB9C6F87}"/>
              </a:ext>
            </a:extLst>
          </p:cNvPr>
          <p:cNvGrpSpPr/>
          <p:nvPr/>
        </p:nvGrpSpPr>
        <p:grpSpPr>
          <a:xfrm>
            <a:off x="408620" y="2343150"/>
            <a:ext cx="6487482" cy="857250"/>
            <a:chOff x="408620" y="2343150"/>
            <a:chExt cx="6487482" cy="8572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05140B-2E47-4C9F-AEA4-3EB2F7BAC942}"/>
                </a:ext>
              </a:extLst>
            </p:cNvPr>
            <p:cNvSpPr/>
            <p:nvPr/>
          </p:nvSpPr>
          <p:spPr>
            <a:xfrm>
              <a:off x="408620" y="2343150"/>
              <a:ext cx="5363530" cy="8572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03B9D56E-98A0-4642-B7A7-55B972545E59}"/>
                </a:ext>
              </a:extLst>
            </p:cNvPr>
            <p:cNvSpPr/>
            <p:nvPr/>
          </p:nvSpPr>
          <p:spPr>
            <a:xfrm>
              <a:off x="5943602" y="2343150"/>
              <a:ext cx="952500" cy="801688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11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/>
              <p:nvPr/>
            </p:nvSpPr>
            <p:spPr>
              <a:xfrm>
                <a:off x="243348" y="6085"/>
                <a:ext cx="4623620" cy="1629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0070C0"/>
                    </a:solidFill>
                  </a:rPr>
                  <a:t> </a:t>
                </a:r>
                <a:endParaRPr lang="en-CA" sz="4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6085"/>
                <a:ext cx="4623620" cy="1629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3C349-1605-4FEA-82E1-020376945AE4}"/>
                  </a:ext>
                </a:extLst>
              </p:cNvPr>
              <p:cNvSpPr txBox="1"/>
              <p:nvPr/>
            </p:nvSpPr>
            <p:spPr>
              <a:xfrm>
                <a:off x="243348" y="2729099"/>
                <a:ext cx="12174794" cy="4106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𝜎𝜈</m:t>
                            </m:r>
                          </m:sup>
                        </m:s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𝜎𝜈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4400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b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</m:oMath>
                </a14:m>
                <a:endParaRPr lang="en-CA" sz="4400" dirty="0"/>
              </a:p>
              <a:p>
                <a:pPr>
                  <a:spcAft>
                    <a:spcPts val="600"/>
                  </a:spcAft>
                </a:pPr>
                <a:r>
                  <a:rPr lang="en-GB" sz="4400" b="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b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      =    </m:t>
                    </m:r>
                    <m:sSubSup>
                      <m:sSubSup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b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    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</m:oMath>
                </a14:m>
                <a:endParaRPr lang="en-CA" sz="44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400" b="0" i="0" smtClean="0">
                        <a:latin typeface="Cambria Math" panose="02040503050406030204" pitchFamily="18" charset="0"/>
                      </a:rPr>
                      <m:t>      0</m:t>
                    </m:r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      =                   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</m:oMath>
                </a14:m>
                <a:r>
                  <a:rPr lang="en-CA" sz="4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4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3C349-1605-4FEA-82E1-02037694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2729099"/>
                <a:ext cx="12174794" cy="4106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E81F650-8321-4D1F-A421-9EA61CC2DAC9}"/>
              </a:ext>
            </a:extLst>
          </p:cNvPr>
          <p:cNvGrpSpPr/>
          <p:nvPr/>
        </p:nvGrpSpPr>
        <p:grpSpPr>
          <a:xfrm>
            <a:off x="476865" y="-3141674"/>
            <a:ext cx="9628414" cy="2303439"/>
            <a:chOff x="-3862" y="-2446851"/>
            <a:chExt cx="9628414" cy="23034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7E8DEB-20F9-4C2B-B33A-E2713729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62" y="-1862076"/>
              <a:ext cx="9628414" cy="17186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509259-CDCC-4297-AB61-681475F3B634}"/>
                </a:ext>
              </a:extLst>
            </p:cNvPr>
            <p:cNvSpPr txBox="1"/>
            <p:nvPr/>
          </p:nvSpPr>
          <p:spPr>
            <a:xfrm>
              <a:off x="0" y="-2446851"/>
              <a:ext cx="8112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Introduction to General Relativity – Lewis Ryder</a:t>
              </a:r>
              <a:endParaRPr lang="en-CA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F0A23-CA20-4107-871D-AF7A5C5F0272}"/>
                  </a:ext>
                </a:extLst>
              </p:cNvPr>
              <p:cNvSpPr txBox="1"/>
              <p:nvPr/>
            </p:nvSpPr>
            <p:spPr>
              <a:xfrm>
                <a:off x="1286885" y="1756395"/>
                <a:ext cx="4063181" cy="8903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𝜇𝜎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F0A23-CA20-4107-871D-AF7A5C5F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85" y="1756395"/>
                <a:ext cx="4063181" cy="890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/>
              <p:nvPr/>
            </p:nvSpPr>
            <p:spPr>
              <a:xfrm>
                <a:off x="6289831" y="6085"/>
                <a:ext cx="3178277" cy="168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4800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d>
                    <m:r>
                      <a:rPr lang="en-GB" sz="48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831" y="6085"/>
                <a:ext cx="3178277" cy="1681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FE1486-8392-414A-9416-BD1ADF6042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6160" y="552240"/>
              <a:ext cx="11895480" cy="626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FE1486-8392-414A-9416-BD1ADF604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00" y="542880"/>
                <a:ext cx="11914200" cy="6285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243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02"/>
    </mc:Choice>
    <mc:Fallback xmlns="">
      <p:transition spd="slow" advTm="95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build="p"/>
      <p:bldP spid="13" grpId="0" animBg="1"/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/>
              <p:nvPr/>
            </p:nvSpPr>
            <p:spPr>
              <a:xfrm>
                <a:off x="243348" y="6085"/>
                <a:ext cx="4623620" cy="1629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0070C0"/>
                    </a:solidFill>
                  </a:rPr>
                  <a:t> </a:t>
                </a:r>
                <a:endParaRPr lang="en-CA" sz="4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6085"/>
                <a:ext cx="4623620" cy="1629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3C349-1605-4FEA-82E1-020376945AE4}"/>
                  </a:ext>
                </a:extLst>
              </p:cNvPr>
              <p:cNvSpPr txBox="1"/>
              <p:nvPr/>
            </p:nvSpPr>
            <p:spPr>
              <a:xfrm>
                <a:off x="-6629400" y="2479441"/>
                <a:ext cx="6629400" cy="4183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r>
                      <a:rPr lang="en-GB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</m:oMath>
                </a14:m>
                <a:r>
                  <a:rPr lang="en-CA" sz="4400" dirty="0">
                    <a:solidFill>
                      <a:schemeClr val="bg1"/>
                    </a:solidFill>
                  </a:rPr>
                  <a:t> </a:t>
                </a:r>
                <a:endParaRPr lang="en-CA" sz="44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r>
                      <a:rPr lang="en-GB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</m:oMath>
                </a14:m>
                <a:r>
                  <a:rPr lang="en-CA" sz="4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r>
                      <a:rPr lang="en-GB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bSup>
                      <m:sSubSup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</m:oMath>
                </a14:m>
                <a:r>
                  <a:rPr lang="en-CA" sz="4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r>
                      <a:rPr lang="en-GB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𝜎𝜌</m:t>
                        </m:r>
                      </m:sup>
                    </m:sSup>
                  </m:oMath>
                </a14:m>
                <a:r>
                  <a:rPr lang="en-CA" sz="4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𝜎𝜌</m:t>
                        </m:r>
                      </m:sup>
                    </m:sSup>
                    <m:r>
                      <a:rPr lang="en-GB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𝜎𝜌</m:t>
                        </m:r>
                      </m:sup>
                    </m:sSup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3C349-1605-4FEA-82E1-02037694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29400" y="2479441"/>
                <a:ext cx="6629400" cy="4183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E81F650-8321-4D1F-A421-9EA61CC2DAC9}"/>
              </a:ext>
            </a:extLst>
          </p:cNvPr>
          <p:cNvGrpSpPr/>
          <p:nvPr/>
        </p:nvGrpSpPr>
        <p:grpSpPr>
          <a:xfrm>
            <a:off x="476865" y="-3141674"/>
            <a:ext cx="9628414" cy="2303439"/>
            <a:chOff x="-3862" y="-2446851"/>
            <a:chExt cx="9628414" cy="23034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7E8DEB-20F9-4C2B-B33A-E2713729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62" y="-1862076"/>
              <a:ext cx="9628414" cy="17186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509259-CDCC-4297-AB61-681475F3B634}"/>
                </a:ext>
              </a:extLst>
            </p:cNvPr>
            <p:cNvSpPr txBox="1"/>
            <p:nvPr/>
          </p:nvSpPr>
          <p:spPr>
            <a:xfrm>
              <a:off x="0" y="-2446851"/>
              <a:ext cx="8112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Introduction to General Relativity – Lewis Ryder</a:t>
              </a:r>
              <a:endParaRPr lang="en-CA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F0A23-CA20-4107-871D-AF7A5C5F0272}"/>
                  </a:ext>
                </a:extLst>
              </p:cNvPr>
              <p:cNvSpPr txBox="1"/>
              <p:nvPr/>
            </p:nvSpPr>
            <p:spPr>
              <a:xfrm>
                <a:off x="1286885" y="1756395"/>
                <a:ext cx="4063181" cy="8903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𝜇𝜎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F0A23-CA20-4107-871D-AF7A5C5F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85" y="1756395"/>
                <a:ext cx="4063181" cy="890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/>
              <p:nvPr/>
            </p:nvSpPr>
            <p:spPr>
              <a:xfrm>
                <a:off x="6289831" y="6085"/>
                <a:ext cx="3178277" cy="168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4800" dirty="0"/>
                  <a:t> </a:t>
                </a:r>
                <a:br>
                  <a:rPr lang="en-CA" sz="4800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d>
                    <m:r>
                      <a:rPr lang="en-GB" sz="48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831" y="6085"/>
                <a:ext cx="3178277" cy="1681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A61A6-89C8-46A7-AD9D-D24796C986E0}"/>
                  </a:ext>
                </a:extLst>
              </p:cNvPr>
              <p:cNvSpPr txBox="1"/>
              <p:nvPr/>
            </p:nvSpPr>
            <p:spPr>
              <a:xfrm>
                <a:off x="243348" y="2923024"/>
                <a:ext cx="7483935" cy="3799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r>
                      <a:rPr lang="en-GB" sz="4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</m:oMath>
                </a14:m>
                <a:r>
                  <a:rPr lang="en-GB" sz="4800" b="0" i="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r>
                      <a:rPr lang="en-GB" sz="4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</m:oMath>
                </a14:m>
                <a:r>
                  <a:rPr lang="en-GB" sz="4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endParaRPr lang="en-GB" sz="48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r>
                      <a:rPr lang="en-GB" sz="4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=−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4800" b="0" dirty="0">
                    <a:solidFill>
                      <a:srgbClr val="00206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𝜌𝜈</m:t>
                        </m:r>
                      </m:sup>
                    </m:sSup>
                    <m:r>
                      <a:rPr lang="en-GB" sz="4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𝜇𝜎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A61A6-89C8-46A7-AD9D-D24796C9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2923024"/>
                <a:ext cx="7483935" cy="3799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BF91ED-1AB1-4551-B7A0-270ACD5388F0}"/>
                  </a:ext>
                </a:extLst>
              </p:cNvPr>
              <p:cNvSpPr txBox="1"/>
              <p:nvPr/>
            </p:nvSpPr>
            <p:spPr>
              <a:xfrm>
                <a:off x="7727283" y="5755729"/>
                <a:ext cx="280992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≡−</m:t>
                    </m:r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𝜌𝜈</m:t>
                        </m:r>
                      </m:sup>
                    </m:sSup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BF91ED-1AB1-4551-B7A0-270ACD53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283" y="5755729"/>
                <a:ext cx="2809924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2F0271-26A5-4F22-8DCB-05C5481AD2D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1000" y="4534200"/>
              <a:ext cx="9666000" cy="220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2F0271-26A5-4F22-8DCB-05C5481AD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640" y="4524840"/>
                <a:ext cx="9684720" cy="2219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61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050">
        <p:fade/>
      </p:transition>
    </mc:Choice>
    <mc:Fallback xmlns="">
      <p:transition spd="med" advTm="410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/>
              <p:nvPr/>
            </p:nvSpPr>
            <p:spPr>
              <a:xfrm>
                <a:off x="243347" y="6085"/>
                <a:ext cx="6040190" cy="2013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>
                    <a:solidFill>
                      <a:srgbClr val="0070C0"/>
                    </a:solidFill>
                  </a:rPr>
                  <a:t> </a:t>
                </a:r>
                <a:endParaRPr lang="en-CA" sz="6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7" y="6085"/>
                <a:ext cx="6040190" cy="2013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E81F650-8321-4D1F-A421-9EA61CC2DAC9}"/>
              </a:ext>
            </a:extLst>
          </p:cNvPr>
          <p:cNvGrpSpPr/>
          <p:nvPr/>
        </p:nvGrpSpPr>
        <p:grpSpPr>
          <a:xfrm>
            <a:off x="476865" y="-3141674"/>
            <a:ext cx="9628414" cy="2303439"/>
            <a:chOff x="-3862" y="-2446851"/>
            <a:chExt cx="9628414" cy="23034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7E8DEB-20F9-4C2B-B33A-E2713729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62" y="-1862076"/>
              <a:ext cx="9628414" cy="17186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509259-CDCC-4297-AB61-681475F3B634}"/>
                </a:ext>
              </a:extLst>
            </p:cNvPr>
            <p:cNvSpPr txBox="1"/>
            <p:nvPr/>
          </p:nvSpPr>
          <p:spPr>
            <a:xfrm>
              <a:off x="0" y="-2446851"/>
              <a:ext cx="8112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Introduction to General Relativity – Lewis Ryder</a:t>
              </a:r>
              <a:endParaRPr lang="en-CA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F0A23-CA20-4107-871D-AF7A5C5F0272}"/>
                  </a:ext>
                </a:extLst>
              </p:cNvPr>
              <p:cNvSpPr txBox="1"/>
              <p:nvPr/>
            </p:nvSpPr>
            <p:spPr>
              <a:xfrm>
                <a:off x="7617541" y="4318504"/>
                <a:ext cx="4063181" cy="8903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p>
                      </m:sSup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𝜇𝜎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F0A23-CA20-4107-871D-AF7A5C5F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541" y="4318504"/>
                <a:ext cx="4063181" cy="890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/>
              <p:nvPr/>
            </p:nvSpPr>
            <p:spPr>
              <a:xfrm>
                <a:off x="6289830" y="6085"/>
                <a:ext cx="4152027" cy="2079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6000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d>
                    <m:r>
                      <a:rPr lang="en-GB" sz="60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830" y="6085"/>
                <a:ext cx="4152027" cy="2079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A61A6-89C8-46A7-AD9D-D24796C986E0}"/>
                  </a:ext>
                </a:extLst>
              </p:cNvPr>
              <p:cNvSpPr txBox="1"/>
              <p:nvPr/>
            </p:nvSpPr>
            <p:spPr>
              <a:xfrm>
                <a:off x="987825" y="2280347"/>
                <a:ext cx="7153285" cy="129894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7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7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7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𝜌𝜎</m:t>
                        </m:r>
                      </m:sub>
                    </m:sSub>
                    <m:sSup>
                      <m:sSupPr>
                        <m:ctrlP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sSup>
                      <m:sSupPr>
                        <m:ctrlP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7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</m:oMath>
                </a14:m>
                <a:r>
                  <a:rPr lang="en-CA" sz="7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A61A6-89C8-46A7-AD9D-D24796C9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25" y="2280347"/>
                <a:ext cx="7153285" cy="1298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4D04D5-B1FF-469F-AAA7-B789FCA7A40C}"/>
                  </a:ext>
                </a:extLst>
              </p:cNvPr>
              <p:cNvSpPr txBox="1"/>
              <p:nvPr/>
            </p:nvSpPr>
            <p:spPr>
              <a:xfrm>
                <a:off x="7617541" y="5405496"/>
                <a:ext cx="4063181" cy="8903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p>
                      </m:sSup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𝜇𝜎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4D04D5-B1FF-469F-AAA7-B789FCA7A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541" y="5405496"/>
                <a:ext cx="4063181" cy="8903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C86EB49-5DC5-41A9-9F13-5E34237B05EB}"/>
              </a:ext>
            </a:extLst>
          </p:cNvPr>
          <p:cNvGrpSpPr/>
          <p:nvPr/>
        </p:nvGrpSpPr>
        <p:grpSpPr>
          <a:xfrm>
            <a:off x="4146460" y="4763690"/>
            <a:ext cx="3788172" cy="1765706"/>
            <a:chOff x="4146460" y="4763690"/>
            <a:chExt cx="3788172" cy="1765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05CEDD-F739-420A-8A7F-2159B1965F94}"/>
                </a:ext>
              </a:extLst>
            </p:cNvPr>
            <p:cNvSpPr txBox="1"/>
            <p:nvPr/>
          </p:nvSpPr>
          <p:spPr>
            <a:xfrm>
              <a:off x="4146460" y="5513733"/>
              <a:ext cx="27160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/>
                <a:t>inverses</a:t>
              </a:r>
              <a:endParaRPr lang="en-CA" sz="6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9130C6-696C-4CC3-801F-6AC70B761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4" y="4763690"/>
              <a:ext cx="1343528" cy="95252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0C61C1-EAEF-4258-A713-CCE8388F2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525" y="5912839"/>
              <a:ext cx="1072107" cy="6533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281579-EE71-4954-A66D-6A380CA229B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7520" y="1824840"/>
              <a:ext cx="11460600" cy="4478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281579-EE71-4954-A66D-6A380CA229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160" y="1815480"/>
                <a:ext cx="11479320" cy="449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B675D25-FEF8-4A56-A664-E14A0CA7D8F2}"/>
              </a:ext>
            </a:extLst>
          </p:cNvPr>
          <p:cNvGrpSpPr/>
          <p:nvPr/>
        </p:nvGrpSpPr>
        <p:grpSpPr>
          <a:xfrm>
            <a:off x="0" y="3253998"/>
            <a:ext cx="3993657" cy="2340639"/>
            <a:chOff x="0" y="3253998"/>
            <a:chExt cx="3993657" cy="23406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29E972-9A0B-456A-A768-B6891C3FEC26}"/>
                </a:ext>
              </a:extLst>
            </p:cNvPr>
            <p:cNvSpPr txBox="1"/>
            <p:nvPr/>
          </p:nvSpPr>
          <p:spPr>
            <a:xfrm>
              <a:off x="0" y="3840311"/>
              <a:ext cx="399365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5400" dirty="0"/>
                <a:t>raised indices</a:t>
              </a:r>
            </a:p>
            <a:p>
              <a:pPr algn="ctr"/>
              <a:r>
                <a:rPr lang="en-GB" sz="5400" dirty="0"/>
                <a:t>(</a:t>
              </a:r>
              <a:r>
                <a:rPr lang="en-GB" sz="5400" u="sng" dirty="0"/>
                <a:t>not</a:t>
              </a:r>
              <a:r>
                <a:rPr lang="en-GB" sz="5400" dirty="0"/>
                <a:t> inverse!)</a:t>
              </a:r>
              <a:endParaRPr lang="en-CA" sz="54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AF8768-0C6E-4510-96E0-398FDC924FCE}"/>
                </a:ext>
              </a:extLst>
            </p:cNvPr>
            <p:cNvCxnSpPr/>
            <p:nvPr/>
          </p:nvCxnSpPr>
          <p:spPr>
            <a:xfrm flipV="1">
              <a:off x="1105813" y="3253998"/>
              <a:ext cx="722988" cy="7685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80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97"/>
    </mc:Choice>
    <mc:Fallback xmlns="">
      <p:transition spd="slow" advTm="42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3" grpId="0" animBg="1"/>
      <p:bldP spid="14" grpId="0" uiExpand="1" build="p"/>
      <p:bldP spid="9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/>
              <p:nvPr/>
            </p:nvSpPr>
            <p:spPr>
              <a:xfrm>
                <a:off x="243347" y="6085"/>
                <a:ext cx="6040190" cy="2013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>
                    <a:solidFill>
                      <a:srgbClr val="0070C0"/>
                    </a:solidFill>
                  </a:rPr>
                  <a:t> </a:t>
                </a:r>
                <a:endParaRPr lang="en-CA" sz="6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B749E-8019-4B46-AE2F-43A9159EA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7" y="6085"/>
                <a:ext cx="6040190" cy="2013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E81F650-8321-4D1F-A421-9EA61CC2DAC9}"/>
              </a:ext>
            </a:extLst>
          </p:cNvPr>
          <p:cNvGrpSpPr/>
          <p:nvPr/>
        </p:nvGrpSpPr>
        <p:grpSpPr>
          <a:xfrm>
            <a:off x="476865" y="-3141674"/>
            <a:ext cx="9628414" cy="2303439"/>
            <a:chOff x="-3862" y="-2446851"/>
            <a:chExt cx="9628414" cy="23034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7E8DEB-20F9-4C2B-B33A-E2713729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62" y="-1862076"/>
              <a:ext cx="9628414" cy="17186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509259-CDCC-4297-AB61-681475F3B634}"/>
                </a:ext>
              </a:extLst>
            </p:cNvPr>
            <p:cNvSpPr txBox="1"/>
            <p:nvPr/>
          </p:nvSpPr>
          <p:spPr>
            <a:xfrm>
              <a:off x="0" y="-2446851"/>
              <a:ext cx="8112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Introduction to General Relativity – Lewis Ryder</a:t>
              </a:r>
              <a:endParaRPr lang="en-CA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/>
              <p:nvPr/>
            </p:nvSpPr>
            <p:spPr>
              <a:xfrm>
                <a:off x="6289830" y="6085"/>
                <a:ext cx="4152027" cy="2079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6000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d>
                    <m:r>
                      <a:rPr lang="en-GB" sz="60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F0884-74C9-4262-9BED-6B6CA5A5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830" y="6085"/>
                <a:ext cx="4152027" cy="2079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D7464E-522C-4FAD-856A-07B1D65C1633}"/>
                  </a:ext>
                </a:extLst>
              </p:cNvPr>
              <p:cNvSpPr txBox="1"/>
              <p:nvPr/>
            </p:nvSpPr>
            <p:spPr>
              <a:xfrm>
                <a:off x="658310" y="2147492"/>
                <a:ext cx="7972778" cy="4307846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r>
                  <a:rPr lang="en-CA" sz="6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6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b>
                    </m:sSub>
                    <m:d>
                      <m:dPr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6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GB" sz="6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b>
                      </m:sSub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r>
                        <a:rPr lang="en-GB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b>
                      </m:sSub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</m:oMath>
                  </m:oMathPara>
                </a14:m>
                <a:endParaRPr lang="en-CA" sz="6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GB" sz="6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b>
                      </m:sSub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D7464E-522C-4FAD-856A-07B1D65C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10" y="2147492"/>
                <a:ext cx="7972778" cy="4307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3AA572-7D11-4E5E-A7D9-A08C2F7BE31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03080" y="2437920"/>
              <a:ext cx="5519160" cy="395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3AA572-7D11-4E5E-A7D9-A08C2F7BE3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3720" y="2428560"/>
                <a:ext cx="5537880" cy="3971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9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785">
        <p:fade/>
      </p:transition>
    </mc:Choice>
    <mc:Fallback xmlns="">
      <p:transition spd="med" advTm="207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87387-FB86-4E6F-90BD-D2330A4D068A}"/>
                  </a:ext>
                </a:extLst>
              </p:cNvPr>
              <p:cNvSpPr txBox="1"/>
              <p:nvPr/>
            </p:nvSpPr>
            <p:spPr>
              <a:xfrm>
                <a:off x="286498" y="2975900"/>
                <a:ext cx="11692029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5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5400" dirty="0"/>
                  <a:t> </a:t>
                </a: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5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87387-FB86-4E6F-90BD-D2330A4D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8" y="2975900"/>
                <a:ext cx="11692029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4ED4AD-9CAB-4826-AF75-77546E6D94F9}"/>
                  </a:ext>
                </a:extLst>
              </p:cNvPr>
              <p:cNvSpPr txBox="1"/>
              <p:nvPr/>
            </p:nvSpPr>
            <p:spPr>
              <a:xfrm>
                <a:off x="243347" y="6085"/>
                <a:ext cx="6040190" cy="1089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>
                    <a:solidFill>
                      <a:srgbClr val="0070C0"/>
                    </a:solidFill>
                  </a:rPr>
                  <a:t> </a:t>
                </a:r>
                <a:endParaRPr lang="en-CA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4ED4AD-9CAB-4826-AF75-77546E6D9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7" y="6085"/>
                <a:ext cx="6040190" cy="1089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5A880-2F00-496B-9F53-039C39AD556A}"/>
                  </a:ext>
                </a:extLst>
              </p:cNvPr>
              <p:cNvSpPr txBox="1"/>
              <p:nvPr/>
            </p:nvSpPr>
            <p:spPr>
              <a:xfrm>
                <a:off x="6289830" y="6085"/>
                <a:ext cx="4152027" cy="1156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5A880-2F00-496B-9F53-039C39AD5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830" y="6085"/>
                <a:ext cx="4152027" cy="1156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981012-6555-435B-9EFF-FFB4E4A78B1E}"/>
                  </a:ext>
                </a:extLst>
              </p:cNvPr>
              <p:cNvSpPr txBox="1"/>
              <p:nvPr/>
            </p:nvSpPr>
            <p:spPr>
              <a:xfrm>
                <a:off x="495297" y="1453931"/>
                <a:ext cx="10788448" cy="116403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981012-6555-435B-9EFF-FFB4E4A78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7" y="1453931"/>
                <a:ext cx="10788448" cy="11640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B08DDB5-98F0-45D8-91D9-9E22262D1EB8}"/>
              </a:ext>
            </a:extLst>
          </p:cNvPr>
          <p:cNvSpPr/>
          <p:nvPr/>
        </p:nvSpPr>
        <p:spPr>
          <a:xfrm>
            <a:off x="2598057" y="1520103"/>
            <a:ext cx="5457372" cy="10484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04A3C-2D50-4CE5-BC5D-2446FA14717F}"/>
              </a:ext>
            </a:extLst>
          </p:cNvPr>
          <p:cNvSpPr/>
          <p:nvPr/>
        </p:nvSpPr>
        <p:spPr>
          <a:xfrm>
            <a:off x="8164286" y="1520103"/>
            <a:ext cx="2793524" cy="10237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351A62-9698-4836-9047-28EA2F3EC50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00" y="1402920"/>
              <a:ext cx="10852920" cy="416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351A62-9698-4836-9047-28EA2F3EC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560" y="1393560"/>
                <a:ext cx="10871640" cy="4184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410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99"/>
    </mc:Choice>
    <mc:Fallback xmlns="">
      <p:transition spd="slow" advTm="42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87387-FB86-4E6F-90BD-D2330A4D068A}"/>
                  </a:ext>
                </a:extLst>
              </p:cNvPr>
              <p:cNvSpPr txBox="1"/>
              <p:nvPr/>
            </p:nvSpPr>
            <p:spPr>
              <a:xfrm>
                <a:off x="422481" y="6404"/>
                <a:ext cx="11154753" cy="1265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5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87387-FB86-4E6F-90BD-D2330A4D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81" y="6404"/>
                <a:ext cx="11154753" cy="1265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5A880-2F00-496B-9F53-039C39AD556A}"/>
                  </a:ext>
                </a:extLst>
              </p:cNvPr>
              <p:cNvSpPr txBox="1"/>
              <p:nvPr/>
            </p:nvSpPr>
            <p:spPr>
              <a:xfrm>
                <a:off x="3130179" y="5667944"/>
                <a:ext cx="3737573" cy="10156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6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𝜎𝛼</m:t>
                            </m:r>
                          </m:sup>
                        </m:sSup>
                      </m:e>
                    </m:d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5A880-2F00-496B-9F53-039C39AD5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79" y="5667944"/>
                <a:ext cx="3737573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0E6676-1E26-49DC-94F3-DD1F73F0F848}"/>
                  </a:ext>
                </a:extLst>
              </p:cNvPr>
              <p:cNvSpPr txBox="1"/>
              <p:nvPr/>
            </p:nvSpPr>
            <p:spPr>
              <a:xfrm>
                <a:off x="154984" y="1485153"/>
                <a:ext cx="12131147" cy="11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𝜎𝛼</m:t>
                            </m:r>
                          </m:sup>
                        </m:s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𝜎𝛼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0E6676-1E26-49DC-94F3-DD1F73F0F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" y="1485153"/>
                <a:ext cx="12131147" cy="11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6C0C8D-9E9D-430D-A8C1-EF44F491B04E}"/>
                  </a:ext>
                </a:extLst>
              </p:cNvPr>
              <p:cNvSpPr txBox="1"/>
              <p:nvPr/>
            </p:nvSpPr>
            <p:spPr>
              <a:xfrm>
                <a:off x="154984" y="2886782"/>
                <a:ext cx="9903417" cy="2486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r>
                  <a:rPr lang="en-GB" sz="4800" b="0" dirty="0"/>
                  <a:t>      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6C0C8D-9E9D-430D-A8C1-EF44F491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" y="2886782"/>
                <a:ext cx="9903417" cy="2486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2017A3-3411-47DF-83DC-BAEBECBF131D}"/>
                  </a:ext>
                </a:extLst>
              </p:cNvPr>
              <p:cNvSpPr txBox="1"/>
              <p:nvPr/>
            </p:nvSpPr>
            <p:spPr>
              <a:xfrm>
                <a:off x="7471704" y="5574015"/>
                <a:ext cx="4456829" cy="11560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6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2017A3-3411-47DF-83DC-BAEBECBF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04" y="5574015"/>
                <a:ext cx="4456829" cy="11560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672D64D-6D1A-46E4-9ADA-4C098D5A8680}"/>
              </a:ext>
            </a:extLst>
          </p:cNvPr>
          <p:cNvSpPr txBox="1"/>
          <p:nvPr/>
        </p:nvSpPr>
        <p:spPr>
          <a:xfrm>
            <a:off x="240226" y="5490338"/>
            <a:ext cx="2611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Linearized</a:t>
            </a:r>
            <a:br>
              <a:rPr lang="en-GB" sz="4000" dirty="0"/>
            </a:br>
            <a:r>
              <a:rPr lang="en-GB" sz="4000" dirty="0"/>
              <a:t>Gravity: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1F84CD-2E6F-42CE-8CAF-DCE7EAADCC9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17920" y="1047600"/>
              <a:ext cx="8249040" cy="442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1F84CD-2E6F-42CE-8CAF-DCE7EAADC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8560" y="1038240"/>
                <a:ext cx="8267760" cy="4447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27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10"/>
    </mc:Choice>
    <mc:Fallback xmlns="">
      <p:transition spd="slow" advTm="40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87387-FB86-4E6F-90BD-D2330A4D068A}"/>
                  </a:ext>
                </a:extLst>
              </p:cNvPr>
              <p:cNvSpPr txBox="1"/>
              <p:nvPr/>
            </p:nvSpPr>
            <p:spPr>
              <a:xfrm>
                <a:off x="0" y="118216"/>
                <a:ext cx="12367647" cy="1396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6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60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6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87387-FB86-4E6F-90BD-D2330A4D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216"/>
                <a:ext cx="12367647" cy="1396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B70755A-C073-440F-89B8-1039887EAA8D}"/>
              </a:ext>
            </a:extLst>
          </p:cNvPr>
          <p:cNvGrpSpPr/>
          <p:nvPr/>
        </p:nvGrpSpPr>
        <p:grpSpPr>
          <a:xfrm>
            <a:off x="0" y="1876005"/>
            <a:ext cx="12192001" cy="3289902"/>
            <a:chOff x="0" y="1876005"/>
            <a:chExt cx="12192001" cy="328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6C0C8D-9E9D-430D-A8C1-EF44F491B04E}"/>
                    </a:ext>
                  </a:extLst>
                </p:cNvPr>
                <p:cNvSpPr txBox="1"/>
                <p:nvPr/>
              </p:nvSpPr>
              <p:spPr>
                <a:xfrm>
                  <a:off x="1" y="3769819"/>
                  <a:ext cx="12192000" cy="13960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2400"/>
                    </a:spcAft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60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  <m:sup>
                          <m:r>
                            <a:rPr lang="en-GB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𝜎𝛼</m:t>
                          </m:r>
                        </m:sup>
                      </m:sSup>
                      <m:d>
                        <m:d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𝛼𝜇</m:t>
                              </m:r>
                            </m:sub>
                          </m:sSub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𝛼𝜈</m:t>
                              </m:r>
                            </m:sub>
                          </m:sSub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CA" sz="60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6C0C8D-9E9D-430D-A8C1-EF44F491B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769819"/>
                  <a:ext cx="12192000" cy="1396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D9A271-005C-4C55-964C-347482AEAD52}"/>
                </a:ext>
              </a:extLst>
            </p:cNvPr>
            <p:cNvGrpSpPr/>
            <p:nvPr/>
          </p:nvGrpSpPr>
          <p:grpSpPr>
            <a:xfrm>
              <a:off x="0" y="1876005"/>
              <a:ext cx="2743200" cy="1881093"/>
              <a:chOff x="216977" y="1888726"/>
              <a:chExt cx="2743200" cy="1881093"/>
            </a:xfrm>
          </p:grpSpPr>
          <p:sp>
            <p:nvSpPr>
              <p:cNvPr id="3" name="Arrow: Down 2">
                <a:extLst>
                  <a:ext uri="{FF2B5EF4-FFF2-40B4-BE49-F238E27FC236}">
                    <a16:creationId xmlns:a16="http://schemas.microsoft.com/office/drawing/2014/main" id="{D496114C-E3B9-4F47-AF35-99817DEA057F}"/>
                  </a:ext>
                </a:extLst>
              </p:cNvPr>
              <p:cNvSpPr/>
              <p:nvPr/>
            </p:nvSpPr>
            <p:spPr>
              <a:xfrm>
                <a:off x="216977" y="1888726"/>
                <a:ext cx="2743200" cy="1881093"/>
              </a:xfrm>
              <a:prstGeom prst="downArrow">
                <a:avLst>
                  <a:gd name="adj1" fmla="val 77327"/>
                  <a:gd name="adj2" fmla="val 50000"/>
                </a:avLst>
              </a:prstGeom>
              <a:solidFill>
                <a:srgbClr val="FFC1C2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72D64D-6D1A-46E4-9ADA-4C098D5A8680}"/>
                  </a:ext>
                </a:extLst>
              </p:cNvPr>
              <p:cNvSpPr txBox="1"/>
              <p:nvPr/>
            </p:nvSpPr>
            <p:spPr>
              <a:xfrm>
                <a:off x="406831" y="1918896"/>
                <a:ext cx="236348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4000" dirty="0"/>
                  <a:t>Linearized</a:t>
                </a:r>
                <a:br>
                  <a:rPr lang="en-GB" sz="4000" dirty="0"/>
                </a:br>
                <a:r>
                  <a:rPr lang="en-GB" sz="4000" dirty="0"/>
                  <a:t>Gravity:</a:t>
                </a:r>
                <a:endParaRPr lang="en-CA" sz="4000" dirty="0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6523E9-574B-43D1-8163-8B807091E19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39160" y="1186920"/>
              <a:ext cx="8958960" cy="400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6523E9-574B-43D1-8163-8B807091E1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9800" y="1177560"/>
                <a:ext cx="8977680" cy="4025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82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5"/>
    </mc:Choice>
    <mc:Fallback xmlns="">
      <p:transition spd="slow" advTm="17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C1D30-B1C7-4290-AFC5-2987AB466305}"/>
                  </a:ext>
                </a:extLst>
              </p:cNvPr>
              <p:cNvSpPr txBox="1"/>
              <p:nvPr/>
            </p:nvSpPr>
            <p:spPr>
              <a:xfrm>
                <a:off x="353224" y="307612"/>
                <a:ext cx="11485551" cy="637264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𝜎𝜇𝜈</m:t>
                          </m:r>
                        </m:sub>
                        <m:sup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GB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𝜎𝜇𝜈</m:t>
                          </m:r>
                        </m:sub>
                        <m:sup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GB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0+0</m:t>
                      </m:r>
                    </m:oMath>
                  </m:oMathPara>
                </a14:m>
                <a:endParaRPr lang="en-CA" sz="40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   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d>
                          <m:d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𝛼𝜎</m:t>
                                </m:r>
                              </m:sub>
                            </m:s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𝜌𝛼</m:t>
                            </m:r>
                          </m:sup>
                        </m:sSup>
                        <m:d>
                          <m:d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𝛼𝜎</m:t>
                                </m:r>
                              </m:sub>
                            </m:s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  <m: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𝛼𝜎</m:t>
                                </m:r>
                              </m:sub>
                            </m:s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𝜈𝜎</m:t>
                                </m:r>
                              </m:sub>
                            </m:s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𝛼𝜇</m:t>
                                </m:r>
                              </m:sub>
                            </m:sSub>
                            <m:r>
                              <a:rPr lang="en-GB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𝛼𝜎</m:t>
                                </m:r>
                              </m:sub>
                            </m:s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𝜇𝜎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C1D30-B1C7-4290-AFC5-2987AB466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4" y="307612"/>
                <a:ext cx="11485551" cy="6372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0E0B74-0A83-4557-9F73-30CB98C1C136}"/>
              </a:ext>
            </a:extLst>
          </p:cNvPr>
          <p:cNvSpPr txBox="1"/>
          <p:nvPr/>
        </p:nvSpPr>
        <p:spPr>
          <a:xfrm>
            <a:off x="353224" y="7204276"/>
            <a:ext cx="6091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dirty="0"/>
              <a:t>Is this Lorentz-Invariant?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ABC174-FD9A-4B0D-B15C-7DBE173B77F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9960" y="52560"/>
              <a:ext cx="10342080" cy="557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ABC174-FD9A-4B0D-B15C-7DBE173B77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600" y="43200"/>
                <a:ext cx="10360800" cy="5590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11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79"/>
    </mc:Choice>
    <mc:Fallback xmlns="">
      <p:transition spd="slow" advTm="53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3260C-E3EA-4BB8-A897-7BECBB70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145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Relativity 109: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8000" b="1" dirty="0">
                <a:solidFill>
                  <a:srgbClr val="0070C0"/>
                </a:solidFill>
              </a:rPr>
              <a:t>Gravitational Waves</a:t>
            </a:r>
            <a:endParaRPr lang="en-C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/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Introduction (LIGO, wave equation)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u="sng" dirty="0">
                    <a:solidFill>
                      <a:srgbClr val="FF0000"/>
                    </a:solidFill>
                  </a:rPr>
                  <a:t>Linearized Gravity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Gravitational Wave Derivation (Lorenz Gauge)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/>
                  <a:t>Transverse </a:t>
                </a:r>
                <a:r>
                  <a:rPr lang="en-US" sz="4000" dirty="0">
                    <a:solidFill>
                      <a:schemeClr val="tx1"/>
                    </a:solidFill>
                  </a:rPr>
                  <a:t>Traceless </a:t>
                </a:r>
                <a:r>
                  <a:rPr lang="en-US" sz="4000" dirty="0"/>
                  <a:t>Gauge</a:t>
                </a:r>
              </a:p>
              <a:p>
                <a:pPr marL="1314450" lvl="1" indent="-85725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Plus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) and Cross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000" dirty="0"/>
                  <a:t>) Polarizations</a:t>
                </a:r>
              </a:p>
              <a:p>
                <a:pPr marL="857250" indent="-857250">
                  <a:buFont typeface="+mj-lt"/>
                  <a:buAutoNum type="alphaLcPeriod"/>
                </a:pPr>
                <a:r>
                  <a:rPr lang="en-US" sz="4000" dirty="0"/>
                  <a:t>How Gravitational Waves Affect Free Particles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blipFill>
                <a:blip r:embed="rId4"/>
                <a:stretch>
                  <a:fillRect l="-1974" t="-3221" b="-59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256DCD-3FA9-4585-AEFD-B94343D96928}"/>
              </a:ext>
            </a:extLst>
          </p:cNvPr>
          <p:cNvSpPr txBox="1"/>
          <p:nvPr/>
        </p:nvSpPr>
        <p:spPr>
          <a:xfrm>
            <a:off x="477907" y="7092535"/>
            <a:ext cx="92917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Sources: </a:t>
            </a:r>
          </a:p>
          <a:p>
            <a:pPr algn="l"/>
            <a:r>
              <a:rPr lang="en-US" sz="2000" dirty="0"/>
              <a:t>Good PDF: </a:t>
            </a:r>
            <a:r>
              <a:rPr lang="en-US" sz="2000" dirty="0">
                <a:hlinkClick r:id="rId5"/>
              </a:rPr>
              <a:t>http://star-www.st-and.ac.uk/~hz4/gr/hendry_GRwaves.pdf</a:t>
            </a:r>
            <a:endParaRPr lang="en-US" sz="2000" dirty="0"/>
          </a:p>
          <a:p>
            <a:pPr algn="l"/>
            <a:r>
              <a:rPr lang="en-US" sz="2000" dirty="0"/>
              <a:t>Sean </a:t>
            </a:r>
            <a:r>
              <a:rPr lang="en-US" sz="2000" dirty="0" err="1"/>
              <a:t>Caroll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https://preposterousuniverse.com/wp-content/uploads/grnotes-six.pdf</a:t>
            </a:r>
            <a:endParaRPr lang="en-US" sz="2000" dirty="0"/>
          </a:p>
          <a:p>
            <a:r>
              <a:rPr lang="en-US" sz="2000" dirty="0"/>
              <a:t>Wikipedia: </a:t>
            </a:r>
            <a:r>
              <a:rPr lang="en-US" sz="2000" dirty="0">
                <a:hlinkClick r:id="rId7"/>
              </a:rPr>
              <a:t>https://en.wikipedia.org/wiki/Linearized_gravity</a:t>
            </a:r>
            <a:endParaRPr lang="en-US" sz="2000" dirty="0"/>
          </a:p>
          <a:p>
            <a:r>
              <a:rPr lang="en-US" sz="2000" dirty="0"/>
              <a:t>YouTube: </a:t>
            </a:r>
            <a:r>
              <a:rPr lang="en-US" sz="2000" dirty="0">
                <a:hlinkClick r:id="rId8"/>
              </a:rPr>
              <a:t>https://www.youtube.com/watch?v=kIBdtbCszB0</a:t>
            </a:r>
            <a:endParaRPr lang="en-US" sz="2000" dirty="0"/>
          </a:p>
          <a:p>
            <a:pPr algn="l"/>
            <a:r>
              <a:rPr lang="en-US" sz="2000" dirty="0"/>
              <a:t>Other PDF: </a:t>
            </a:r>
            <a:r>
              <a:rPr lang="en-US" sz="2000" dirty="0">
                <a:hlinkClick r:id="rId9"/>
              </a:rPr>
              <a:t>https://www.tat.physik.uni-tuebingen.de/~kokkotas/Teaching/NS.BH.GW_files/GW_Physics.pdf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74F28-0928-4352-96DF-8181BA98E9E6}"/>
                  </a:ext>
                </a:extLst>
              </p:cNvPr>
              <p:cNvSpPr txBox="1"/>
              <p:nvPr/>
            </p:nvSpPr>
            <p:spPr>
              <a:xfrm>
                <a:off x="545365" y="5579109"/>
                <a:ext cx="5550635" cy="1089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74F28-0928-4352-96DF-8181BA98E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65" y="5579109"/>
                <a:ext cx="5550635" cy="10899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168DAB-5065-4E82-B464-1F3010C3EC12}"/>
                  </a:ext>
                </a:extLst>
              </p:cNvPr>
              <p:cNvSpPr txBox="1"/>
              <p:nvPr/>
            </p:nvSpPr>
            <p:spPr>
              <a:xfrm>
                <a:off x="6743419" y="5703736"/>
                <a:ext cx="5448581" cy="943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≪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168DAB-5065-4E82-B464-1F3010C3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419" y="5703736"/>
                <a:ext cx="5448581" cy="943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E2B644-8EFE-4F98-99BA-4DE786C9762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9960" y="2779920"/>
              <a:ext cx="3287880" cy="393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E2B644-8EFE-4F98-99BA-4DE786C976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600" y="2770560"/>
                <a:ext cx="3306600" cy="3949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04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0"/>
    </mc:Choice>
    <mc:Fallback xmlns="">
      <p:transition spd="slow" advTm="16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C1D30-B1C7-4290-AFC5-2987AB466305}"/>
                  </a:ext>
                </a:extLst>
              </p:cNvPr>
              <p:cNvSpPr txBox="1"/>
              <p:nvPr/>
            </p:nvSpPr>
            <p:spPr>
              <a:xfrm>
                <a:off x="353224" y="307612"/>
                <a:ext cx="11485551" cy="9023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𝜎𝜇𝜈</m:t>
                          </m:r>
                        </m:sub>
                        <m:sup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GB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GB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p>
                          </m:sSubSup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C1D30-B1C7-4290-AFC5-2987AB466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4" y="307612"/>
                <a:ext cx="11485551" cy="902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0E0B74-0A83-4557-9F73-30CB98C1C136}"/>
              </a:ext>
            </a:extLst>
          </p:cNvPr>
          <p:cNvSpPr txBox="1"/>
          <p:nvPr/>
        </p:nvSpPr>
        <p:spPr>
          <a:xfrm>
            <a:off x="353224" y="7204276"/>
            <a:ext cx="6091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dirty="0"/>
              <a:t>Is this Lorentz-Invariant?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4726A-1B8F-42BC-BA63-7CA770CA730C}"/>
                  </a:ext>
                </a:extLst>
              </p:cNvPr>
              <p:cNvSpPr txBox="1"/>
              <p:nvPr/>
            </p:nvSpPr>
            <p:spPr>
              <a:xfrm>
                <a:off x="1255362" y="1496030"/>
                <a:ext cx="9159499" cy="1048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4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GB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𝛼𝜎</m:t>
                            </m:r>
                          </m:sub>
                        </m:s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4726A-1B8F-42BC-BA63-7CA770CA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62" y="1496030"/>
                <a:ext cx="9159499" cy="1048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70C79-F9CC-4A0C-8F7C-16398458E1F1}"/>
                  </a:ext>
                </a:extLst>
              </p:cNvPr>
              <p:cNvSpPr txBox="1"/>
              <p:nvPr/>
            </p:nvSpPr>
            <p:spPr>
              <a:xfrm>
                <a:off x="1255361" y="2544459"/>
                <a:ext cx="9159499" cy="1048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sub>
                        </m:s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𝜇𝛾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70C79-F9CC-4A0C-8F7C-16398458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61" y="2544459"/>
                <a:ext cx="9159499" cy="104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0BD2F-09B8-4340-8C12-42E6F4972927}"/>
                  </a:ext>
                </a:extLst>
              </p:cNvPr>
              <p:cNvSpPr txBox="1"/>
              <p:nvPr/>
            </p:nvSpPr>
            <p:spPr>
              <a:xfrm>
                <a:off x="311257" y="3803006"/>
                <a:ext cx="11569486" cy="1704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sSubSup>
                      <m:sSubSup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3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𝛼𝜇</m:t>
                                </m:r>
                              </m:sub>
                            </m:s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sub>
                            </m:s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𝜇𝛾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𝛼𝜇</m:t>
                                    </m:r>
                                  </m:sub>
                                </m:s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𝛼𝛾</m:t>
                                    </m:r>
                                  </m:sub>
                                </m:sSub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𝜇𝛾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𝛼𝜇</m:t>
                                    </m:r>
                                  </m:sub>
                                </m:sSub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𝛼𝛾</m:t>
                                    </m:r>
                                  </m:sub>
                                </m:sSub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𝜇𝛾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0BD2F-09B8-4340-8C12-42E6F497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7" y="3803006"/>
                <a:ext cx="11569486" cy="1704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5977F8D-1FE7-434C-AE96-6E7D28630E38}"/>
              </a:ext>
            </a:extLst>
          </p:cNvPr>
          <p:cNvGrpSpPr/>
          <p:nvPr/>
        </p:nvGrpSpPr>
        <p:grpSpPr>
          <a:xfrm>
            <a:off x="1154626" y="5745091"/>
            <a:ext cx="8553539" cy="943207"/>
            <a:chOff x="937650" y="5745091"/>
            <a:chExt cx="8553539" cy="943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92284F-1484-48CB-A360-F422C6C33CBC}"/>
                    </a:ext>
                  </a:extLst>
                </p:cNvPr>
                <p:cNvSpPr txBox="1"/>
                <p:nvPr/>
              </p:nvSpPr>
              <p:spPr>
                <a:xfrm>
                  <a:off x="5835110" y="5745091"/>
                  <a:ext cx="3656079" cy="94320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a14:m>
                  <a:r>
                    <a:rPr lang="en-CA" sz="48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92284F-1484-48CB-A360-F422C6C33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110" y="5745091"/>
                  <a:ext cx="3656079" cy="9432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70EE8-1076-4257-80AE-0C760DEB2FEA}"/>
                </a:ext>
              </a:extLst>
            </p:cNvPr>
            <p:cNvSpPr txBox="1"/>
            <p:nvPr/>
          </p:nvSpPr>
          <p:spPr>
            <a:xfrm>
              <a:off x="937650" y="5831975"/>
              <a:ext cx="449557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400" dirty="0"/>
                <a:t>Linearized Gravity:</a:t>
              </a:r>
              <a:endParaRPr lang="en-CA" sz="44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1C77E3-D8C4-46EB-BD8F-1AB2C0E9E02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8440" y="1040040"/>
              <a:ext cx="11349000" cy="449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1C77E3-D8C4-46EB-BD8F-1AB2C0E9E0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080" y="1030680"/>
                <a:ext cx="11367720" cy="4513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93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73"/>
    </mc:Choice>
    <mc:Fallback xmlns="">
      <p:transition spd="slow" advTm="60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47215D-C421-4987-9203-C26AEA067316}"/>
                  </a:ext>
                </a:extLst>
              </p:cNvPr>
              <p:cNvSpPr txBox="1"/>
              <p:nvPr/>
            </p:nvSpPr>
            <p:spPr>
              <a:xfrm>
                <a:off x="1944915" y="2688383"/>
                <a:ext cx="8766628" cy="241014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b>
                      </m:sSub>
                      <m:r>
                        <a:rPr lang="en-GB" sz="1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𝜎𝜇𝜈</m:t>
                          </m:r>
                        </m:sub>
                        <m:sup>
                          <m:r>
                            <a:rPr lang="en-GB" sz="1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CA" sz="1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47215D-C421-4987-9203-C26AEA067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915" y="2688383"/>
                <a:ext cx="8766628" cy="2410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1D6B7B-B0EC-4CF1-887F-DB65BC8E4E58}"/>
              </a:ext>
            </a:extLst>
          </p:cNvPr>
          <p:cNvSpPr txBox="1"/>
          <p:nvPr/>
        </p:nvSpPr>
        <p:spPr>
          <a:xfrm>
            <a:off x="2714171" y="442685"/>
            <a:ext cx="6763658" cy="16312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9600" dirty="0"/>
              <a:t>Ricci Tensor</a:t>
            </a:r>
            <a:endParaRPr lang="en-CA" sz="9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0A91F9-66A4-4896-BC48-27095B120A4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16080" y="2653560"/>
              <a:ext cx="8114760" cy="231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0A91F9-66A4-4896-BC48-27095B120A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6720" y="2644200"/>
                <a:ext cx="8133480" cy="23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7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4"/>
    </mc:Choice>
    <mc:Fallback xmlns="">
      <p:transition spd="slow" advTm="9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C1D30-B1C7-4290-AFC5-2987AB46630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00755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800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3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GB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b>
                          <m:sSubPr>
                            <m:ctrlPr>
                              <a:rPr lang="en-GB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sz="44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C1D30-B1C7-4290-AFC5-2987AB466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007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2F70A-A43B-4FF5-9E6D-F42BFF846F50}"/>
                  </a:ext>
                </a:extLst>
              </p:cNvPr>
              <p:cNvSpPr txBox="1"/>
              <p:nvPr/>
            </p:nvSpPr>
            <p:spPr>
              <a:xfrm>
                <a:off x="1236049" y="3327420"/>
                <a:ext cx="6403616" cy="186127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p>
                    </m:sSup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  <a:p>
                <a:endParaRPr lang="en-CA" sz="600" dirty="0"/>
              </a:p>
              <a:p>
                <a14:m>
                  <m:oMath xmlns:m="http://schemas.openxmlformats.org/officeDocument/2006/math">
                    <m:r>
                      <a:rPr lang="en-GB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≡    </m:t>
                    </m:r>
                    <m:sSubSup>
                      <m:sSubSup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p>
                    </m:sSup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0070C0"/>
                    </a:solidFill>
                  </a:rPr>
                  <a:t> </a:t>
                </a:r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2F70A-A43B-4FF5-9E6D-F42BFF84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49" y="3327420"/>
                <a:ext cx="6403616" cy="1861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3904FC-FC9A-45D6-A795-B31C9FA31862}"/>
              </a:ext>
            </a:extLst>
          </p:cNvPr>
          <p:cNvSpPr txBox="1"/>
          <p:nvPr/>
        </p:nvSpPr>
        <p:spPr>
          <a:xfrm>
            <a:off x="117988" y="6933997"/>
            <a:ext cx="104720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dirty="0"/>
              <a:t>This matches with: </a:t>
            </a:r>
            <a:r>
              <a:rPr lang="en-CA" sz="4000" dirty="0">
                <a:hlinkClick r:id="rId5"/>
              </a:rPr>
              <a:t>https://en.wikipedia.org/wiki/Linearized_gravity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12259-6756-4393-9BF3-B8650FF804EC}"/>
                  </a:ext>
                </a:extLst>
              </p:cNvPr>
              <p:cNvSpPr txBox="1"/>
              <p:nvPr/>
            </p:nvSpPr>
            <p:spPr>
              <a:xfrm>
                <a:off x="206305" y="5439831"/>
                <a:ext cx="11852416" cy="11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12259-6756-4393-9BF3-B8650FF8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05" y="5439831"/>
                <a:ext cx="11852416" cy="1135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F54E19-67E1-450E-AA1B-31B9E65D4CE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920" y="97920"/>
              <a:ext cx="11673720" cy="653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F54E19-67E1-450E-AA1B-31B9E65D4C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60" y="88560"/>
                <a:ext cx="11692440" cy="6552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31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008"/>
    </mc:Choice>
    <mc:Fallback xmlns="">
      <p:transition spd="slow" advTm="121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24167B-6DCE-40DD-99DA-C6976479DCA3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2192001" cy="6878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endParaRPr lang="en-CA" sz="2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p>
                      </m:sSup>
                      <m:sSub>
                        <m:sSub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𝜎𝜈</m:t>
                          </m:r>
                        </m:sub>
                      </m:sSub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4800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−□</m:t>
                        </m:r>
                        <m:sSubSup>
                          <m:sSub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en-GB" sz="4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p>
                        </m:s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−□</m:t>
                        </m:r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4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𝜇𝜎</m:t>
                          </m:r>
                        </m:sup>
                      </m:sSup>
                      <m:r>
                        <a:rPr lang="en-GB" sz="4800" i="1">
                          <a:latin typeface="Cambria Math" panose="02040503050406030204" pitchFamily="18" charset="0"/>
                        </a:rPr>
                        <m:t>−□</m:t>
                      </m:r>
                      <m:r>
                        <a:rPr lang="en-GB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24167B-6DCE-40DD-99DA-C6976479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192001" cy="6878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5E32CB-14DE-4CAF-A58A-A63A379AF3AF}"/>
              </a:ext>
            </a:extLst>
          </p:cNvPr>
          <p:cNvCxnSpPr>
            <a:cxnSpLocks/>
          </p:cNvCxnSpPr>
          <p:nvPr/>
        </p:nvCxnSpPr>
        <p:spPr>
          <a:xfrm>
            <a:off x="294968" y="1268362"/>
            <a:ext cx="1159223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579764-1D9B-46A7-8131-46FB70553019}"/>
              </a:ext>
            </a:extLst>
          </p:cNvPr>
          <p:cNvSpPr/>
          <p:nvPr/>
        </p:nvSpPr>
        <p:spPr>
          <a:xfrm>
            <a:off x="2380343" y="1488253"/>
            <a:ext cx="2815771" cy="688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47931F-96B7-476B-872C-EA327A84DC5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200" y="2050560"/>
              <a:ext cx="10332360" cy="46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47931F-96B7-476B-872C-EA327A84DC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40" y="2041200"/>
                <a:ext cx="10351080" cy="467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19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5"/>
    </mc:Choice>
    <mc:Fallback xmlns="">
      <p:transition spd="slow" advTm="640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FBC47F-FE5B-46AC-B311-8B73C4AB1184}"/>
              </a:ext>
            </a:extLst>
          </p:cNvPr>
          <p:cNvSpPr/>
          <p:nvPr/>
        </p:nvSpPr>
        <p:spPr>
          <a:xfrm>
            <a:off x="-1" y="960896"/>
            <a:ext cx="10910808" cy="5897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8A351-4395-4B0D-AED5-F7FA6CC54995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2192001" cy="285385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4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4000" b="0" dirty="0">
                    <a:solidFill>
                      <a:schemeClr val="tx1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8A351-4395-4B0D-AED5-F7FA6CC5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192001" cy="2853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2E32FD-0B58-44AB-8644-35674CB72CA5}"/>
                  </a:ext>
                </a:extLst>
              </p:cNvPr>
              <p:cNvSpPr txBox="1"/>
              <p:nvPr/>
            </p:nvSpPr>
            <p:spPr>
              <a:xfrm>
                <a:off x="4733589" y="3560898"/>
                <a:ext cx="7193798" cy="285385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2E32FD-0B58-44AB-8644-35674CB7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89" y="3560898"/>
                <a:ext cx="7193798" cy="2853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2AE4EC-E321-43EC-9A52-69A450EDE9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2200" y="3038040"/>
              <a:ext cx="5097600" cy="321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2AE4EC-E321-43EC-9A52-69A450EDE9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2840" y="3028680"/>
                <a:ext cx="5116320" cy="32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C21E2-E672-4320-BA31-D1B234FA8149}"/>
                  </a:ext>
                </a:extLst>
              </p:cNvPr>
              <p:cNvSpPr txBox="1"/>
              <p:nvPr/>
            </p:nvSpPr>
            <p:spPr>
              <a:xfrm>
                <a:off x="264613" y="4338510"/>
                <a:ext cx="4009878" cy="19100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600" dirty="0"/>
                  <a:t>Linearized Gravity: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36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36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C21E2-E672-4320-BA31-D1B234FA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3" y="4338510"/>
                <a:ext cx="4009878" cy="1910010"/>
              </a:xfrm>
              <a:prstGeom prst="rect">
                <a:avLst/>
              </a:prstGeom>
              <a:blipFill>
                <a:blip r:embed="rId7"/>
                <a:stretch>
                  <a:fillRect t="-4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64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4"/>
    </mc:Choice>
    <mc:Fallback xmlns="">
      <p:transition spd="slow" advTm="21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8A351-4395-4B0D-AED5-F7FA6CC54995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2192001" cy="446359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4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4000" b="0" dirty="0">
                    <a:solidFill>
                      <a:schemeClr val="tx1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3400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33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8A351-4395-4B0D-AED5-F7FA6CC5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192001" cy="4463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/>
              <p:nvPr/>
            </p:nvSpPr>
            <p:spPr>
              <a:xfrm>
                <a:off x="6456979" y="4723087"/>
                <a:ext cx="5604387" cy="200452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</m:acc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79" y="4723087"/>
                <a:ext cx="5604387" cy="2004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EC097F-3AEA-4D87-AA3F-B14C9E530B9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440" y="707040"/>
              <a:ext cx="10067400" cy="595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EC097F-3AEA-4D87-AA3F-B14C9E530B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80" y="697680"/>
                <a:ext cx="10086120" cy="5977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739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38"/>
    </mc:Choice>
    <mc:Fallback xmlns="">
      <p:transition spd="slow" advTm="122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9052B7-8FD4-4039-8C1C-20C2C0AE41FC}"/>
                  </a:ext>
                </a:extLst>
              </p:cNvPr>
              <p:cNvSpPr txBox="1"/>
              <p:nvPr/>
            </p:nvSpPr>
            <p:spPr>
              <a:xfrm>
                <a:off x="344907" y="354972"/>
                <a:ext cx="5558589" cy="5137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GB" sz="8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8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80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GB" sz="8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8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8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endParaRPr lang="en-CA" sz="8000" dirty="0"/>
              </a:p>
              <a:p>
                <a:pPr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8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8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8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bSup>
                        <m:sSubSupPr>
                          <m:ctrlP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n-CA" sz="8000" dirty="0"/>
              </a:p>
              <a:p>
                <a:pPr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=   </m:t>
                      </m:r>
                      <m:sSup>
                        <m:sSupPr>
                          <m:ctrlPr>
                            <a:rPr lang="en-GB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GB" sz="8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9052B7-8FD4-4039-8C1C-20C2C0AE4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7" y="354972"/>
                <a:ext cx="5558589" cy="5137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936183-DD55-4ED7-BAA9-46B57F96F5CC}"/>
                  </a:ext>
                </a:extLst>
              </p:cNvPr>
              <p:cNvSpPr txBox="1"/>
              <p:nvPr/>
            </p:nvSpPr>
            <p:spPr>
              <a:xfrm>
                <a:off x="7050506" y="3788667"/>
                <a:ext cx="4419599" cy="26536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80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8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8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8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8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8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endParaRPr lang="en-CA" sz="8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GB" sz="8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Sup>
                        <m:sSubSupPr>
                          <m:ctrlP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936183-DD55-4ED7-BAA9-46B57F96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06" y="3788667"/>
                <a:ext cx="4419599" cy="2653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3D696D-CAAD-4207-9936-E1D404FDC95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79120" y="533880"/>
              <a:ext cx="8852760" cy="584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3D696D-CAAD-4207-9936-E1D404FDC9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9760" y="524520"/>
                <a:ext cx="8871480" cy="5859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1AAD7A8-7163-4E6F-AFCA-6B8CB42E01C1}"/>
              </a:ext>
            </a:extLst>
          </p:cNvPr>
          <p:cNvSpPr txBox="1"/>
          <p:nvPr/>
        </p:nvSpPr>
        <p:spPr>
          <a:xfrm>
            <a:off x="7050506" y="2465228"/>
            <a:ext cx="4419599" cy="1323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Exchange summation indices</a:t>
            </a:r>
            <a:endParaRPr lang="en-CA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0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93"/>
    </mc:Choice>
    <mc:Fallback xmlns="">
      <p:transition spd="slow" advTm="34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4CC29-7579-427B-99A3-D2753CF13B1B}"/>
                  </a:ext>
                </a:extLst>
              </p:cNvPr>
              <p:cNvSpPr txBox="1"/>
              <p:nvPr/>
            </p:nvSpPr>
            <p:spPr>
              <a:xfrm>
                <a:off x="44244" y="2049306"/>
                <a:ext cx="6543370" cy="48443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𝛼𝜈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𝛼𝜈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𝜇𝛼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𝜇𝛼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4CC29-7579-427B-99A3-D2753CF13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" y="2049306"/>
                <a:ext cx="6543370" cy="484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B5ABC-E3AB-4629-993C-B64AFD65E201}"/>
                  </a:ext>
                </a:extLst>
              </p:cNvPr>
              <p:cNvSpPr txBox="1"/>
              <p:nvPr/>
            </p:nvSpPr>
            <p:spPr>
              <a:xfrm>
                <a:off x="6486013" y="2136375"/>
                <a:ext cx="5705987" cy="49000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9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39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f>
                      <m:f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39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39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39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36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B5ABC-E3AB-4629-993C-B64AFD65E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13" y="2136375"/>
                <a:ext cx="5705987" cy="4900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3325F-ED5F-42D3-8B91-9ABB0E0186B7}"/>
                  </a:ext>
                </a:extLst>
              </p:cNvPr>
              <p:cNvSpPr txBox="1"/>
              <p:nvPr/>
            </p:nvSpPr>
            <p:spPr>
              <a:xfrm>
                <a:off x="-538932" y="-1088657"/>
                <a:ext cx="13269863" cy="961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𝜇𝛼</m:t>
                                </m:r>
                              </m:sub>
                            </m:sSub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3325F-ED5F-42D3-8B91-9ABB0E01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932" y="-1088657"/>
                <a:ext cx="13269863" cy="961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6512C-736A-4502-8C97-2DDA42E37507}"/>
                  </a:ext>
                </a:extLst>
              </p:cNvPr>
              <p:cNvSpPr txBox="1"/>
              <p:nvPr/>
            </p:nvSpPr>
            <p:spPr>
              <a:xfrm>
                <a:off x="44244" y="202852"/>
                <a:ext cx="12192001" cy="16786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33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6512C-736A-4502-8C97-2DDA42E3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" y="202852"/>
                <a:ext cx="12192001" cy="167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/>
              <p:nvPr/>
            </p:nvSpPr>
            <p:spPr>
              <a:xfrm>
                <a:off x="7095614" y="93056"/>
                <a:ext cx="4945626" cy="9615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14" y="93056"/>
                <a:ext cx="4945626" cy="961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500504-3CB3-474A-8E3A-CCBA8D6F4E7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96760" y="1885680"/>
              <a:ext cx="11163960" cy="504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500504-3CB3-474A-8E3A-CCBA8D6F4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400" y="1876320"/>
                <a:ext cx="11182680" cy="5062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27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44"/>
    </mc:Choice>
    <mc:Fallback xmlns="">
      <p:transition spd="slow" advTm="1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8A351-4395-4B0D-AED5-F7FA6CC54995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2192001" cy="446359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4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4000" b="0" dirty="0">
                    <a:solidFill>
                      <a:schemeClr val="tx1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−□</m:t>
                        </m:r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b>
                          <m:sSub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3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3400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33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8A351-4395-4B0D-AED5-F7FA6CC5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192001" cy="4463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/>
              <p:nvPr/>
            </p:nvSpPr>
            <p:spPr>
              <a:xfrm>
                <a:off x="6456979" y="4723087"/>
                <a:ext cx="5604387" cy="200452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79" y="4723087"/>
                <a:ext cx="5604387" cy="2004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EC097F-3AEA-4D87-AA3F-B14C9E530B9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440" y="707040"/>
              <a:ext cx="10067400" cy="595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EC097F-3AEA-4D87-AA3F-B14C9E530B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80" y="697680"/>
                <a:ext cx="10086120" cy="5977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9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38"/>
    </mc:Choice>
    <mc:Fallback xmlns="">
      <p:transition spd="slow" advTm="122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4CC29-7579-427B-99A3-D2753CF13B1B}"/>
                  </a:ext>
                </a:extLst>
              </p:cNvPr>
              <p:cNvSpPr txBox="1"/>
              <p:nvPr/>
            </p:nvSpPr>
            <p:spPr>
              <a:xfrm>
                <a:off x="44244" y="2049306"/>
                <a:ext cx="6543370" cy="48443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𝛼𝜈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𝛼𝜈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𝜇𝛼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𝜇𝛼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40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40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40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  <m:r>
                                  <a:rPr lang="en-GB" sz="4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  <m:r>
                                  <a:rPr lang="en-GB" sz="4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4CC29-7579-427B-99A3-D2753CF13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" y="2049306"/>
                <a:ext cx="6543370" cy="484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B5ABC-E3AB-4629-993C-B64AFD65E201}"/>
                  </a:ext>
                </a:extLst>
              </p:cNvPr>
              <p:cNvSpPr txBox="1"/>
              <p:nvPr/>
            </p:nvSpPr>
            <p:spPr>
              <a:xfrm>
                <a:off x="6486013" y="2136375"/>
                <a:ext cx="5705987" cy="49000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9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39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f>
                      <m:f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39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39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39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36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B5ABC-E3AB-4629-993C-B64AFD65E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13" y="2136375"/>
                <a:ext cx="5705987" cy="4900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3325F-ED5F-42D3-8B91-9ABB0E0186B7}"/>
                  </a:ext>
                </a:extLst>
              </p:cNvPr>
              <p:cNvSpPr txBox="1"/>
              <p:nvPr/>
            </p:nvSpPr>
            <p:spPr>
              <a:xfrm>
                <a:off x="-538932" y="-1088657"/>
                <a:ext cx="13269863" cy="961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𝜇𝛼</m:t>
                                </m:r>
                              </m:sub>
                            </m:sSub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3325F-ED5F-42D3-8B91-9ABB0E01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932" y="-1088657"/>
                <a:ext cx="13269863" cy="961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6512C-736A-4502-8C97-2DDA42E37507}"/>
                  </a:ext>
                </a:extLst>
              </p:cNvPr>
              <p:cNvSpPr txBox="1"/>
              <p:nvPr/>
            </p:nvSpPr>
            <p:spPr>
              <a:xfrm>
                <a:off x="44244" y="202852"/>
                <a:ext cx="12192001" cy="16786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33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6512C-736A-4502-8C97-2DDA42E3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" y="202852"/>
                <a:ext cx="12192001" cy="167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/>
              <p:nvPr/>
            </p:nvSpPr>
            <p:spPr>
              <a:xfrm>
                <a:off x="7095614" y="93056"/>
                <a:ext cx="4945626" cy="9615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14" y="93056"/>
                <a:ext cx="4945626" cy="961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500504-3CB3-474A-8E3A-CCBA8D6F4E7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96760" y="1885680"/>
              <a:ext cx="11163960" cy="504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500504-3CB3-474A-8E3A-CCBA8D6F4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400" y="1876320"/>
                <a:ext cx="11182680" cy="5062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61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44"/>
    </mc:Choice>
    <mc:Fallback xmlns="">
      <p:transition spd="slow" advTm="1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4AC981-D7F9-44DD-8938-96E082E5DB3C}"/>
                  </a:ext>
                </a:extLst>
              </p:cNvPr>
              <p:cNvSpPr txBox="1"/>
              <p:nvPr/>
            </p:nvSpPr>
            <p:spPr>
              <a:xfrm>
                <a:off x="952501" y="264159"/>
                <a:ext cx="10610850" cy="2004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11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1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1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1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1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1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4AC981-D7F9-44DD-8938-96E082E5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1" y="264159"/>
                <a:ext cx="10610850" cy="2004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6B5715F-4EDA-4D04-9042-A46A664633FF}"/>
              </a:ext>
            </a:extLst>
          </p:cNvPr>
          <p:cNvGrpSpPr/>
          <p:nvPr/>
        </p:nvGrpSpPr>
        <p:grpSpPr>
          <a:xfrm>
            <a:off x="609600" y="2268490"/>
            <a:ext cx="4857749" cy="2513440"/>
            <a:chOff x="609600" y="2268490"/>
            <a:chExt cx="4857749" cy="2513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176AD-8F66-4394-B0C0-82E830D0B594}"/>
                </a:ext>
              </a:extLst>
            </p:cNvPr>
            <p:cNvSpPr txBox="1"/>
            <p:nvPr/>
          </p:nvSpPr>
          <p:spPr>
            <a:xfrm>
              <a:off x="609600" y="3766267"/>
              <a:ext cx="4857749" cy="101566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/>
                <a:t>Flat spacetime</a:t>
              </a:r>
              <a:endParaRPr lang="en-CA" sz="6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359126E-1D29-451F-B223-86AE98BC7AD6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038475" y="2268490"/>
              <a:ext cx="2238375" cy="149777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3776C2-3172-4AAC-9541-20D86A26F613}"/>
              </a:ext>
            </a:extLst>
          </p:cNvPr>
          <p:cNvGrpSpPr/>
          <p:nvPr/>
        </p:nvGrpSpPr>
        <p:grpSpPr>
          <a:xfrm>
            <a:off x="6915150" y="2268490"/>
            <a:ext cx="4667250" cy="4015715"/>
            <a:chOff x="6915150" y="2268490"/>
            <a:chExt cx="4667250" cy="4015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2FE9F5-7472-4D95-A7CA-9763754A0E81}"/>
                    </a:ext>
                  </a:extLst>
                </p:cNvPr>
                <p:cNvSpPr txBox="1"/>
                <p:nvPr/>
              </p:nvSpPr>
              <p:spPr>
                <a:xfrm>
                  <a:off x="6915150" y="3429000"/>
                  <a:ext cx="4667250" cy="285520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400" dirty="0"/>
                    <a:t>Gravitational waves (linearized gravity)</a:t>
                  </a:r>
                  <a:br>
                    <a:rPr lang="en-GB" sz="4400" dirty="0"/>
                  </a:br>
                  <a:r>
                    <a:rPr lang="en-GB" sz="4400" dirty="0"/>
                    <a:t>are disturbances in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a14:m>
                  <a:r>
                    <a:rPr lang="en-GB" sz="4400" dirty="0"/>
                    <a:t> term</a:t>
                  </a:r>
                  <a:endParaRPr lang="en-CA" sz="4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2FE9F5-7472-4D95-A7CA-9763754A0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150" y="3429000"/>
                  <a:ext cx="4667250" cy="2855205"/>
                </a:xfrm>
                <a:prstGeom prst="rect">
                  <a:avLst/>
                </a:prstGeom>
                <a:blipFill>
                  <a:blip r:embed="rId4"/>
                  <a:stretch>
                    <a:fillRect l="-4387" t="-3564" r="-6710" b="-6289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24CBFD-08CB-4905-9001-6FD89F3ADEF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9248775" y="2268490"/>
              <a:ext cx="371475" cy="116051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6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3325F-ED5F-42D3-8B91-9ABB0E0186B7}"/>
                  </a:ext>
                </a:extLst>
              </p:cNvPr>
              <p:cNvSpPr txBox="1"/>
              <p:nvPr/>
            </p:nvSpPr>
            <p:spPr>
              <a:xfrm>
                <a:off x="44244" y="2800736"/>
                <a:ext cx="12192001" cy="18464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4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3325F-ED5F-42D3-8B91-9ABB0E01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" y="2800736"/>
                <a:ext cx="12192001" cy="1846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6512C-736A-4502-8C97-2DDA42E37507}"/>
                  </a:ext>
                </a:extLst>
              </p:cNvPr>
              <p:cNvSpPr txBox="1"/>
              <p:nvPr/>
            </p:nvSpPr>
            <p:spPr>
              <a:xfrm>
                <a:off x="44244" y="202852"/>
                <a:ext cx="12192001" cy="16786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−□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3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□</m:t>
                        </m:r>
                        <m:r>
                          <a:rPr lang="en-GB" sz="33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33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6512C-736A-4502-8C97-2DDA42E3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" y="202852"/>
                <a:ext cx="12192001" cy="1678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/>
              <p:nvPr/>
            </p:nvSpPr>
            <p:spPr>
              <a:xfrm>
                <a:off x="7095614" y="93056"/>
                <a:ext cx="4945626" cy="9615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0E531-5838-48B8-837A-B11ABF63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14" y="93056"/>
                <a:ext cx="4945626" cy="961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ED0E56-7E57-401E-BE31-EA7ED49DF1E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53920" y="4456080"/>
              <a:ext cx="10203480" cy="20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ED0E56-7E57-401E-BE31-EA7ED49DF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4560" y="4446720"/>
                <a:ext cx="1022220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35">
        <p:fade/>
      </p:transition>
    </mc:Choice>
    <mc:Fallback xmlns="">
      <p:transition spd="med" advTm="60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/>
              <p:nvPr/>
            </p:nvSpPr>
            <p:spPr>
              <a:xfrm>
                <a:off x="58994" y="-117988"/>
                <a:ext cx="12565625" cy="703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5400" dirty="0">
                    <a:solidFill>
                      <a:srgbClr val="0070C0"/>
                    </a:solidFill>
                  </a:rPr>
                  <a:t> </a:t>
                </a:r>
                <a:endParaRPr lang="en-CA" sz="54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CA" sz="5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5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𝜎𝛼</m:t>
                        </m:r>
                      </m:sup>
                    </m:sSup>
                    <m:d>
                      <m:d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5400" b="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  <a:endParaRPr lang="en-GB" sz="36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sz="4800" dirty="0"/>
                  <a:t> </a:t>
                </a:r>
                <a:r>
                  <a:rPr lang="en-GB" sz="4800" dirty="0"/>
                  <a:t> 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sSup>
                        <m:sSupPr>
                          <m:ctrlP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𝜇𝜎</m:t>
                          </m:r>
                        </m:sup>
                      </m:sSup>
                      <m:r>
                        <a:rPr lang="en-GB" sz="5400" i="1">
                          <a:latin typeface="Cambria Math" panose="02040503050406030204" pitchFamily="18" charset="0"/>
                        </a:rPr>
                        <m:t>−□</m:t>
                      </m:r>
                      <m:r>
                        <a:rPr lang="en-GB" sz="5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54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9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4" y="-117988"/>
                <a:ext cx="12565625" cy="7032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2EE631-6B44-426B-BC9F-954780DC1651}"/>
                  </a:ext>
                </a:extLst>
              </p:cNvPr>
              <p:cNvSpPr txBox="1"/>
              <p:nvPr/>
            </p:nvSpPr>
            <p:spPr>
              <a:xfrm>
                <a:off x="6607279" y="176981"/>
                <a:ext cx="5344150" cy="99738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𝜌𝜎</m:t>
                        </m:r>
                      </m:sub>
                    </m:sSub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𝜌𝜇</m:t>
                        </m:r>
                      </m:sup>
                    </m:sSup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𝜎𝜈</m:t>
                        </m:r>
                      </m:sup>
                    </m:sSup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2EE631-6B44-426B-BC9F-954780DC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79" y="176981"/>
                <a:ext cx="5344150" cy="997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987B1-99D8-4F6F-A8A5-09C1545D9FF1}"/>
                  </a:ext>
                </a:extLst>
              </p:cNvPr>
              <p:cNvSpPr txBox="1"/>
              <p:nvPr/>
            </p:nvSpPr>
            <p:spPr>
              <a:xfrm>
                <a:off x="7777956" y="4989521"/>
                <a:ext cx="4291461" cy="9615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987B1-99D8-4F6F-A8A5-09C1545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56" y="4989521"/>
                <a:ext cx="4291461" cy="961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E1BB2D-6753-477E-81E6-609DD8EE7B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880" y="808560"/>
              <a:ext cx="5000760" cy="95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E1BB2D-6753-477E-81E6-609DD8EE7B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20" y="799200"/>
                <a:ext cx="5019480" cy="970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64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46"/>
    </mc:Choice>
    <mc:Fallback xmlns="">
      <p:transition spd="slow" advTm="33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BD57E-6BD7-43AB-BF9D-1F3F726B0F91}"/>
                  </a:ext>
                </a:extLst>
              </p:cNvPr>
              <p:cNvSpPr txBox="1"/>
              <p:nvPr/>
            </p:nvSpPr>
            <p:spPr>
              <a:xfrm>
                <a:off x="87568" y="5519890"/>
                <a:ext cx="12016863" cy="88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d>
                    <m:r>
                      <a:rPr lang="en-GB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BD57E-6BD7-43AB-BF9D-1F3F726B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8" y="5519890"/>
                <a:ext cx="12016863" cy="882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4F9D3-984C-44F0-A23D-4389F81A1819}"/>
                  </a:ext>
                </a:extLst>
              </p:cNvPr>
              <p:cNvSpPr txBox="1"/>
              <p:nvPr/>
            </p:nvSpPr>
            <p:spPr>
              <a:xfrm>
                <a:off x="1136546" y="123755"/>
                <a:ext cx="9918906" cy="14087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4F9D3-984C-44F0-A23D-4389F81A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46" y="123755"/>
                <a:ext cx="9918906" cy="140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2FA8B-29AD-4D23-AC19-FABB16F6451F}"/>
                  </a:ext>
                </a:extLst>
              </p:cNvPr>
              <p:cNvSpPr txBox="1"/>
              <p:nvPr/>
            </p:nvSpPr>
            <p:spPr>
              <a:xfrm>
                <a:off x="6800848" y="4191299"/>
                <a:ext cx="5154267" cy="113531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2FA8B-29AD-4D23-AC19-FABB16F6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48" y="4191299"/>
                <a:ext cx="5154267" cy="11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E07F2B-1BD1-480E-B405-D391248E9B13}"/>
              </a:ext>
            </a:extLst>
          </p:cNvPr>
          <p:cNvGrpSpPr/>
          <p:nvPr/>
        </p:nvGrpSpPr>
        <p:grpSpPr>
          <a:xfrm>
            <a:off x="809390" y="1532474"/>
            <a:ext cx="10573220" cy="3837321"/>
            <a:chOff x="809390" y="1532474"/>
            <a:chExt cx="10573220" cy="3837321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1E731B6E-EB21-4A55-B3C6-D2205896B9EE}"/>
                </a:ext>
              </a:extLst>
            </p:cNvPr>
            <p:cNvSpPr/>
            <p:nvPr/>
          </p:nvSpPr>
          <p:spPr>
            <a:xfrm>
              <a:off x="3676650" y="1532474"/>
              <a:ext cx="1981200" cy="383732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C59439-6D9A-42EB-9E96-C7A6AFC5E4D5}"/>
                    </a:ext>
                  </a:extLst>
                </p:cNvPr>
                <p:cNvSpPr txBox="1"/>
                <p:nvPr/>
              </p:nvSpPr>
              <p:spPr>
                <a:xfrm>
                  <a:off x="809390" y="1897204"/>
                  <a:ext cx="10573220" cy="2079415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6000" b="0" dirty="0"/>
                    <a:t>Linearized Gravity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a14:m>
                  <a:r>
                    <a:rPr lang="en-CA" sz="6000" dirty="0"/>
                    <a:t>        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C59439-6D9A-42EB-9E96-C7A6AFC5E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390" y="1897204"/>
                  <a:ext cx="10573220" cy="2079415"/>
                </a:xfrm>
                <a:prstGeom prst="rect">
                  <a:avLst/>
                </a:prstGeom>
                <a:blipFill>
                  <a:blip r:embed="rId6"/>
                  <a:stretch>
                    <a:fillRect l="-3270" t="-7429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2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5"/>
    </mc:Choice>
    <mc:Fallback xmlns="">
      <p:transition spd="slow" advTm="9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BC1DF-1323-4456-9326-569A0790035E}"/>
              </a:ext>
            </a:extLst>
          </p:cNvPr>
          <p:cNvSpPr txBox="1"/>
          <p:nvPr/>
        </p:nvSpPr>
        <p:spPr>
          <a:xfrm>
            <a:off x="381828" y="152400"/>
            <a:ext cx="11428344" cy="21236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7200" dirty="0"/>
              <a:t>Next Video: </a:t>
            </a:r>
            <a:br>
              <a:rPr lang="en-US" sz="6000" dirty="0"/>
            </a:br>
            <a:r>
              <a:rPr lang="en-US" sz="6000" dirty="0"/>
              <a:t>“Lorenz Gauge” 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2647B-802B-478F-83E8-E9B0F9322895}"/>
                  </a:ext>
                </a:extLst>
              </p:cNvPr>
              <p:cNvSpPr txBox="1"/>
              <p:nvPr/>
            </p:nvSpPr>
            <p:spPr>
              <a:xfrm>
                <a:off x="899958" y="2887408"/>
                <a:ext cx="10392083" cy="34247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6000" dirty="0"/>
                  <a:t>Existence of gravitational waves becomes obvious: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p>
                        <m:sSupPr>
                          <m:ctrlPr>
                            <a:rPr lang="en-GB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6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GB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⇒</m:t>
                      </m:r>
                      <m:r>
                        <a:rPr lang="en-GB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sSub>
                        <m:sSubPr>
                          <m:ctrlPr>
                            <a:rPr lang="en-GB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2647B-802B-478F-83E8-E9B0F932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58" y="2887408"/>
                <a:ext cx="10392083" cy="3424720"/>
              </a:xfrm>
              <a:prstGeom prst="rect">
                <a:avLst/>
              </a:prstGeom>
              <a:blipFill>
                <a:blip r:embed="rId3"/>
                <a:stretch>
                  <a:fillRect l="-3580" t="-5526" r="-135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942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6"/>
    </mc:Choice>
    <mc:Fallback xmlns="">
      <p:transition spd="slow" advTm="7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C2938-89BC-4CBC-8342-5747A65D7DB9}"/>
                  </a:ext>
                </a:extLst>
              </p:cNvPr>
              <p:cNvSpPr txBox="1"/>
              <p:nvPr/>
            </p:nvSpPr>
            <p:spPr>
              <a:xfrm>
                <a:off x="408621" y="307402"/>
                <a:ext cx="11374760" cy="4472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600" dirty="0"/>
                  <a:t>Weak gravity limit</a:t>
                </a:r>
              </a:p>
              <a:p>
                <a:r>
                  <a:rPr lang="en-GB" sz="6600" dirty="0"/>
                  <a:t>      </a:t>
                </a:r>
                <a14:m>
                  <m:oMath xmlns:m="http://schemas.openxmlformats.org/officeDocument/2006/math"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6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600" dirty="0">
                    <a:solidFill>
                      <a:srgbClr val="002060"/>
                    </a:solidFill>
                  </a:rPr>
                  <a:t>   </a:t>
                </a:r>
                <a:endParaRPr lang="en-CA" sz="6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6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GB" sz="6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+1,−1,−1,−1</m:t>
                        </m:r>
                      </m:e>
                    </m:d>
                  </m:oMath>
                </a14:m>
                <a:r>
                  <a:rPr lang="en-CA" sz="6600" dirty="0"/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6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6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CA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C2938-89BC-4CBC-8342-5747A65D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1" y="307402"/>
                <a:ext cx="11374760" cy="4472699"/>
              </a:xfrm>
              <a:prstGeom prst="rect">
                <a:avLst/>
              </a:prstGeom>
              <a:blipFill>
                <a:blip r:embed="rId3"/>
                <a:stretch>
                  <a:fillRect l="-3644" t="-4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866D7D-7905-4704-913B-AB529B338C00}"/>
                  </a:ext>
                </a:extLst>
              </p:cNvPr>
              <p:cNvSpPr txBox="1"/>
              <p:nvPr/>
            </p:nvSpPr>
            <p:spPr>
              <a:xfrm>
                <a:off x="408620" y="5213504"/>
                <a:ext cx="11374760" cy="13960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Goal: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866D7D-7905-4704-913B-AB529B338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0" y="5213504"/>
                <a:ext cx="11374760" cy="1396088"/>
              </a:xfrm>
              <a:prstGeom prst="rect">
                <a:avLst/>
              </a:prstGeom>
              <a:blipFill>
                <a:blip r:embed="rId4"/>
                <a:stretch>
                  <a:fillRect l="-3045" b="-1404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65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32"/>
    </mc:Choice>
    <mc:Fallback xmlns="">
      <p:transition spd="slow" advTm="705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E824E1-5A9D-4785-8615-24004A8CB722}"/>
                  </a:ext>
                </a:extLst>
              </p:cNvPr>
              <p:cNvSpPr txBox="1"/>
              <p:nvPr/>
            </p:nvSpPr>
            <p:spPr>
              <a:xfrm>
                <a:off x="408620" y="88491"/>
                <a:ext cx="11374760" cy="13960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/>
                  <a:t>Goal: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E824E1-5A9D-4785-8615-24004A8CB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0" y="88491"/>
                <a:ext cx="11374760" cy="1396088"/>
              </a:xfrm>
              <a:prstGeom prst="rect">
                <a:avLst/>
              </a:prstGeom>
              <a:blipFill>
                <a:blip r:embed="rId3"/>
                <a:stretch>
                  <a:fillRect l="-3045" b="-1404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/>
              <p:nvPr/>
            </p:nvSpPr>
            <p:spPr>
              <a:xfrm>
                <a:off x="408620" y="1487234"/>
                <a:ext cx="11374760" cy="5370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u="sng" dirty="0"/>
                  <a:t>Calculate (for linearized gravity)</a:t>
                </a:r>
                <a:r>
                  <a:rPr lang="en-GB" sz="5400" dirty="0"/>
                  <a:t>:</a:t>
                </a:r>
              </a:p>
              <a:p>
                <a:r>
                  <a:rPr lang="en-GB" sz="5400" b="0" dirty="0"/>
                  <a:t>Inverse metric</a:t>
                </a:r>
                <a:r>
                  <a:rPr lang="en-GB" sz="5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5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endParaRPr lang="en-CA" sz="5400" dirty="0"/>
              </a:p>
              <a:p>
                <a:r>
                  <a:rPr lang="en-GB" sz="5400" b="0" dirty="0"/>
                  <a:t>Connection </a:t>
                </a:r>
                <a:r>
                  <a:rPr lang="en-GB" sz="5400" b="0" dirty="0" err="1"/>
                  <a:t>Coeffs</a:t>
                </a:r>
                <a:r>
                  <a:rPr lang="en-GB" sz="5400" b="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5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en-CA" sz="5400" dirty="0"/>
                  <a:t> </a:t>
                </a:r>
              </a:p>
              <a:p>
                <a:r>
                  <a:rPr lang="en-GB" sz="5400" b="0" dirty="0"/>
                  <a:t>Riemann Tensor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</m:oMath>
                </a14:m>
                <a:r>
                  <a:rPr lang="en-CA" sz="5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GB" sz="5400" b="0" dirty="0"/>
                  <a:t>Ricci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5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GB" sz="5400" b="0" dirty="0"/>
                  <a:t>Ricci Scalar </a:t>
                </a:r>
                <a14:m>
                  <m:oMath xmlns:m="http://schemas.openxmlformats.org/officeDocument/2006/math">
                    <m:r>
                      <a:rPr lang="en-GB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7FE0CF-44EA-418E-9FB9-14023DEB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0" y="1487234"/>
                <a:ext cx="11374760" cy="5370766"/>
              </a:xfrm>
              <a:prstGeom prst="rect">
                <a:avLst/>
              </a:prstGeom>
              <a:blipFill>
                <a:blip r:embed="rId4"/>
                <a:stretch>
                  <a:fillRect l="-2840" t="-3178" b="-60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287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08"/>
    </mc:Choice>
    <mc:Fallback xmlns="">
      <p:transition spd="slow" advTm="24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304CD3-2BDD-4056-9B50-969D1705F5A3}"/>
              </a:ext>
            </a:extLst>
          </p:cNvPr>
          <p:cNvSpPr txBox="1"/>
          <p:nvPr/>
        </p:nvSpPr>
        <p:spPr>
          <a:xfrm>
            <a:off x="-57150" y="1695450"/>
            <a:ext cx="123583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dirty="0"/>
              <a:t>What is “</a:t>
            </a:r>
            <a:r>
              <a:rPr lang="en-GB" sz="8000" u="sng" dirty="0">
                <a:solidFill>
                  <a:srgbClr val="FF0000"/>
                </a:solidFill>
              </a:rPr>
              <a:t>Linearized Gravity</a:t>
            </a:r>
            <a:r>
              <a:rPr lang="en-GB" sz="8000" dirty="0"/>
              <a:t>”?</a:t>
            </a:r>
            <a:br>
              <a:rPr lang="en-GB" sz="8000" dirty="0"/>
            </a:br>
            <a:endParaRPr lang="en-GB" sz="4000" dirty="0"/>
          </a:p>
          <a:p>
            <a:pPr algn="ctr"/>
            <a:r>
              <a:rPr lang="en-GB" sz="6000" dirty="0"/>
              <a:t>(aka “</a:t>
            </a:r>
            <a:r>
              <a:rPr lang="en-GB" sz="6000" u="sng" dirty="0">
                <a:solidFill>
                  <a:srgbClr val="C00000"/>
                </a:solidFill>
              </a:rPr>
              <a:t>Weak Gravity</a:t>
            </a:r>
            <a:r>
              <a:rPr lang="en-GB" sz="6000" dirty="0"/>
              <a:t>”)</a:t>
            </a:r>
            <a:endParaRPr lang="en-CA" sz="8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3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1"/>
    </mc:Choice>
    <mc:Fallback xmlns="">
      <p:transition spd="slow" advTm="6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F00E9C-17AD-46D9-A1C0-F3FFB5D141AE}"/>
              </a:ext>
            </a:extLst>
          </p:cNvPr>
          <p:cNvGrpSpPr/>
          <p:nvPr/>
        </p:nvGrpSpPr>
        <p:grpSpPr>
          <a:xfrm rot="938724">
            <a:off x="1085851" y="421307"/>
            <a:ext cx="2476500" cy="3435335"/>
            <a:chOff x="552451" y="1898665"/>
            <a:chExt cx="2476500" cy="2108216"/>
          </a:xfrm>
        </p:grpSpPr>
        <p:sp>
          <p:nvSpPr>
            <p:cNvPr id="8" name="Arrow: Curved Right 7">
              <a:extLst>
                <a:ext uri="{FF2B5EF4-FFF2-40B4-BE49-F238E27FC236}">
                  <a16:creationId xmlns:a16="http://schemas.microsoft.com/office/drawing/2014/main" id="{47225EBF-1C5B-4617-AD87-724D3D768F11}"/>
                </a:ext>
              </a:extLst>
            </p:cNvPr>
            <p:cNvSpPr/>
            <p:nvPr/>
          </p:nvSpPr>
          <p:spPr>
            <a:xfrm>
              <a:off x="838201" y="2463831"/>
              <a:ext cx="1943100" cy="1543050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294FE2-96E2-403E-B34E-5E75D0F27ED9}"/>
                </a:ext>
              </a:extLst>
            </p:cNvPr>
            <p:cNvSpPr/>
            <p:nvPr/>
          </p:nvSpPr>
          <p:spPr>
            <a:xfrm>
              <a:off x="552451" y="1898665"/>
              <a:ext cx="2476500" cy="1320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879AC1-6399-45B0-88C8-45A09676C88E}"/>
                </a:ext>
              </a:extLst>
            </p:cNvPr>
            <p:cNvSpPr/>
            <p:nvPr/>
          </p:nvSpPr>
          <p:spPr>
            <a:xfrm rot="1288629">
              <a:off x="693190" y="2788025"/>
              <a:ext cx="842471" cy="504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46393E-8EB3-458B-847E-9484C859B1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28951" y="992388"/>
            <a:ext cx="8963798" cy="57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F4E54-309A-47C8-8CBF-0028EF762797}"/>
              </a:ext>
            </a:extLst>
          </p:cNvPr>
          <p:cNvSpPr txBox="1"/>
          <p:nvPr/>
        </p:nvSpPr>
        <p:spPr>
          <a:xfrm>
            <a:off x="199251" y="200295"/>
            <a:ext cx="2334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FF0000"/>
                </a:solidFill>
              </a:rPr>
              <a:t>a bit sloppy</a:t>
            </a:r>
            <a:endParaRPr lang="en-CA" sz="6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2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3"/>
    </mc:Choice>
    <mc:Fallback xmlns="">
      <p:transition spd="slow" advTm="6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B8748D-1F54-485D-B347-4F0A51725BA4}"/>
              </a:ext>
            </a:extLst>
          </p:cNvPr>
          <p:cNvSpPr txBox="1"/>
          <p:nvPr/>
        </p:nvSpPr>
        <p:spPr>
          <a:xfrm>
            <a:off x="78378" y="52252"/>
            <a:ext cx="5773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Linearized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C5E2A-1B64-45E9-AE1F-5D1EDA546015}"/>
                  </a:ext>
                </a:extLst>
              </p:cNvPr>
              <p:cNvSpPr txBox="1"/>
              <p:nvPr/>
            </p:nvSpPr>
            <p:spPr>
              <a:xfrm>
                <a:off x="686609" y="1092832"/>
                <a:ext cx="6158328" cy="118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C5E2A-1B64-45E9-AE1F-5D1EDA54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9" y="1092832"/>
                <a:ext cx="6158328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FC2527-2039-4A82-B607-4B15E122086F}"/>
                  </a:ext>
                </a:extLst>
              </p:cNvPr>
              <p:cNvSpPr txBox="1"/>
              <p:nvPr/>
            </p:nvSpPr>
            <p:spPr>
              <a:xfrm>
                <a:off x="1200959" y="2722476"/>
                <a:ext cx="7885892" cy="370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800" dirty="0"/>
              </a:p>
              <a:p>
                <a:pPr algn="ctr"/>
                <a:br>
                  <a:rPr lang="en-CA" sz="1400" dirty="0"/>
                </a:br>
                <a:r>
                  <a:rPr lang="en-CA" sz="4000" dirty="0"/>
                  <a:t>(in Cartesian coordinates)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FC2527-2039-4A82-B607-4B15E1220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59" y="2722476"/>
                <a:ext cx="7885892" cy="3706143"/>
              </a:xfrm>
              <a:prstGeom prst="rect">
                <a:avLst/>
              </a:prstGeom>
              <a:blipFill>
                <a:blip r:embed="rId4"/>
                <a:stretch>
                  <a:fillRect b="-44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7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20"/>
    </mc:Choice>
    <mc:Fallback xmlns="">
      <p:transition spd="slow" advTm="245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4C6BF2-D35C-4030-AAE1-6731CF07D8BA}"/>
                  </a:ext>
                </a:extLst>
              </p:cNvPr>
              <p:cNvSpPr txBox="1"/>
              <p:nvPr/>
            </p:nvSpPr>
            <p:spPr>
              <a:xfrm>
                <a:off x="7306492" y="566629"/>
                <a:ext cx="4571997" cy="1262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6600" i="1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4C6BF2-D35C-4030-AAE1-6731CF07D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92" y="566629"/>
                <a:ext cx="4571997" cy="1262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CB8748D-1F54-485D-B347-4F0A51725BA4}"/>
              </a:ext>
            </a:extLst>
          </p:cNvPr>
          <p:cNvSpPr txBox="1"/>
          <p:nvPr/>
        </p:nvSpPr>
        <p:spPr>
          <a:xfrm>
            <a:off x="78378" y="52252"/>
            <a:ext cx="5773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Linearized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46BCA-8DCA-4B7C-89BA-1075E53A4822}"/>
                  </a:ext>
                </a:extLst>
              </p:cNvPr>
              <p:cNvSpPr txBox="1"/>
              <p:nvPr/>
            </p:nvSpPr>
            <p:spPr>
              <a:xfrm>
                <a:off x="7374800" y="2021651"/>
                <a:ext cx="4512406" cy="119834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>
                        <m:sSubPr>
                          <m:ctrlP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46BCA-8DCA-4B7C-89BA-1075E53A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00" y="2021651"/>
                <a:ext cx="4512406" cy="11983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250C3-9A2A-45B0-A5D6-10F0C89882FF}"/>
                  </a:ext>
                </a:extLst>
              </p:cNvPr>
              <p:cNvSpPr txBox="1"/>
              <p:nvPr/>
            </p:nvSpPr>
            <p:spPr>
              <a:xfrm>
                <a:off x="6844937" y="3711090"/>
                <a:ext cx="5138055" cy="1262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6600" i="1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250C3-9A2A-45B0-A5D6-10F0C898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37" y="3711090"/>
                <a:ext cx="5138055" cy="12624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BC4E59-293C-46A6-8D23-9885C818AB92}"/>
              </a:ext>
            </a:extLst>
          </p:cNvPr>
          <p:cNvSpPr txBox="1"/>
          <p:nvPr/>
        </p:nvSpPr>
        <p:spPr>
          <a:xfrm>
            <a:off x="78377" y="3596470"/>
            <a:ext cx="6400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Another assumption:</a:t>
            </a:r>
            <a:br>
              <a:rPr lang="en-GB" sz="4800" dirty="0"/>
            </a:br>
            <a:r>
              <a:rPr lang="en-GB" sz="4000" dirty="0"/>
              <a:t>(often left out of books)</a:t>
            </a:r>
            <a:endParaRPr lang="en-GB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A2EDD-D523-4221-B252-5091127C02A7}"/>
                  </a:ext>
                </a:extLst>
              </p:cNvPr>
              <p:cNvSpPr txBox="1"/>
              <p:nvPr/>
            </p:nvSpPr>
            <p:spPr>
              <a:xfrm>
                <a:off x="6837587" y="5539639"/>
                <a:ext cx="5197657" cy="105682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d>
                        <m:d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A2EDD-D523-4221-B252-5091127C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87" y="5539639"/>
                <a:ext cx="5197657" cy="1056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A6363A-7060-415A-90A2-1A8493FEFC90}"/>
              </a:ext>
            </a:extLst>
          </p:cNvPr>
          <p:cNvCxnSpPr>
            <a:cxnSpLocks/>
          </p:cNvCxnSpPr>
          <p:nvPr/>
        </p:nvCxnSpPr>
        <p:spPr>
          <a:xfrm>
            <a:off x="0" y="3392488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C5E2A-1B64-45E9-AE1F-5D1EDA546015}"/>
                  </a:ext>
                </a:extLst>
              </p:cNvPr>
              <p:cNvSpPr txBox="1"/>
              <p:nvPr/>
            </p:nvSpPr>
            <p:spPr>
              <a:xfrm>
                <a:off x="686609" y="1092832"/>
                <a:ext cx="6158328" cy="118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C5E2A-1B64-45E9-AE1F-5D1EDA54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9" y="1092832"/>
                <a:ext cx="6158328" cy="11896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095EFB-EA80-435A-B0E8-659F1AB3E0DA}"/>
                  </a:ext>
                </a:extLst>
              </p:cNvPr>
              <p:cNvSpPr txBox="1"/>
              <p:nvPr/>
            </p:nvSpPr>
            <p:spPr>
              <a:xfrm>
                <a:off x="130630" y="5539639"/>
                <a:ext cx="6479177" cy="105682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5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5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095EFB-EA80-435A-B0E8-659F1AB3E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0" y="5539639"/>
                <a:ext cx="6479177" cy="1056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05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20"/>
    </mc:Choice>
    <mc:Fallback xmlns="">
      <p:transition spd="slow" advTm="245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 animBg="1"/>
      <p:bldP spid="14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3|13.5|9.3|9.5|5.4|5.4|17.7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6|9.6|7.2|1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1|10.1|4.5|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7.8|1.4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1.6|1.8|5.8|7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.4|7.7|1.3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9.3|13.4|0.8|7.9|13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0.5|14.1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|20.4|2.7|0.9|9.6|22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.3|4.2|14.4|19.4|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3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6|0.7|10.1|55.2|8.3|0.9|4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9|14.6|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2.6|13.8|4.1|5.4|3.5|6.4|6.3|5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6|0.7|10.1|55.2|8.3|0.9|4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2.6|13.8|4.1|5.4|3.5|6.4|6.3|5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6.4|5.3|1.9|1.4|1|1.3|2|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8|4.9|4.5|3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5|0.7|1.2|1.3|1.4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4|2.5|2.5|4.1|1.4|2|3.2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4|2.5|2.5|4.1|1.4|2|3.2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|4.5|5.9|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9408</TotalTime>
  <Words>1277</Words>
  <Application>Microsoft Office PowerPoint</Application>
  <PresentationFormat>Widescreen</PresentationFormat>
  <Paragraphs>222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Relativity 109: Gravitational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Relativity 109: Gravitational Waves</dc:title>
  <dc:creator>Chris D</dc:creator>
  <cp:lastModifiedBy>Chris D</cp:lastModifiedBy>
  <cp:revision>14</cp:revision>
  <dcterms:created xsi:type="dcterms:W3CDTF">2021-11-27T02:55:23Z</dcterms:created>
  <dcterms:modified xsi:type="dcterms:W3CDTF">2022-09-12T01:18:04Z</dcterms:modified>
</cp:coreProperties>
</file>