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ppt/tags/tag1.xml" ContentType="application/vnd.openxmlformats-officedocument.presentationml.tags+xml"/>
  <Override PartName="/ppt/ink/inkAction2.xml" ContentType="application/vnd.ms-office.inkAction+xml"/>
  <Override PartName="/ppt/tags/tag2.xml" ContentType="application/vnd.openxmlformats-officedocument.presentationml.tags+xml"/>
  <Override PartName="/ppt/ink/inkAction3.xml" ContentType="application/vnd.ms-office.inkAction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Action4.xml" ContentType="application/vnd.ms-office.inkAction+xml"/>
  <Override PartName="/ppt/tags/tag6.xml" ContentType="application/vnd.openxmlformats-officedocument.presentationml.tags+xml"/>
  <Override PartName="/ppt/ink/inkAction5.xml" ContentType="application/vnd.ms-office.inkAction+xml"/>
  <Override PartName="/ppt/tags/tag7.xml" ContentType="application/vnd.openxmlformats-officedocument.presentationml.tags+xml"/>
  <Override PartName="/ppt/ink/inkAction6.xml" ContentType="application/vnd.ms-office.inkAction+xml"/>
  <Override PartName="/ppt/tags/tag8.xml" ContentType="application/vnd.openxmlformats-officedocument.presentationml.tags+xml"/>
  <Override PartName="/ppt/ink/inkAction7.xml" ContentType="application/vnd.ms-office.inkAction+xml"/>
  <Override PartName="/ppt/tags/tag9.xml" ContentType="application/vnd.openxmlformats-officedocument.presentationml.tags+xml"/>
  <Override PartName="/ppt/ink/inkAction8.xml" ContentType="application/vnd.ms-office.inkAction+xml"/>
  <Override PartName="/ppt/tags/tag10.xml" ContentType="application/vnd.openxmlformats-officedocument.presentationml.tags+xml"/>
  <Override PartName="/ppt/ink/inkAction9.xml" ContentType="application/vnd.ms-office.inkAction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Action10.xml" ContentType="application/vnd.ms-office.inkAction+xml"/>
  <Override PartName="/ppt/tags/tag15.xml" ContentType="application/vnd.openxmlformats-officedocument.presentationml.tags+xml"/>
  <Override PartName="/ppt/ink/inkAction11.xml" ContentType="application/vnd.ms-office.inkAction+xml"/>
  <Override PartName="/ppt/tags/tag16.xml" ContentType="application/vnd.openxmlformats-officedocument.presentationml.tags+xml"/>
  <Override PartName="/ppt/ink/inkAction12.xml" ContentType="application/vnd.ms-office.inkAction+xml"/>
  <Override PartName="/ppt/tags/tag17.xml" ContentType="application/vnd.openxmlformats-officedocument.presentationml.tags+xml"/>
  <Override PartName="/ppt/ink/inkAction13.xml" ContentType="application/vnd.ms-office.inkAction+xml"/>
  <Override PartName="/ppt/tags/tag18.xml" ContentType="application/vnd.openxmlformats-officedocument.presentationml.tags+xml"/>
  <Override PartName="/ppt/ink/inkAction14.xml" ContentType="application/vnd.ms-office.inkAction+xml"/>
  <Override PartName="/ppt/tags/tag19.xml" ContentType="application/vnd.openxmlformats-officedocument.presentationml.tags+xml"/>
  <Override PartName="/ppt/ink/inkAction15.xml" ContentType="application/vnd.ms-office.inkAction+xml"/>
  <Override PartName="/ppt/tags/tag20.xml" ContentType="application/vnd.openxmlformats-officedocument.presentationml.tags+xml"/>
  <Override PartName="/ppt/ink/inkAction16.xml" ContentType="application/vnd.ms-office.inkAction+xml"/>
  <Override PartName="/ppt/tags/tag21.xml" ContentType="application/vnd.openxmlformats-officedocument.presentationml.tags+xml"/>
  <Override PartName="/ppt/ink/inkAction17.xml" ContentType="application/vnd.ms-office.inkAction+xml"/>
  <Override PartName="/ppt/tags/tag22.xml" ContentType="application/vnd.openxmlformats-officedocument.presentationml.tags+xml"/>
  <Override PartName="/ppt/ink/inkAction18.xml" ContentType="application/vnd.ms-office.inkAction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ink/inkAction19.xml" ContentType="application/vnd.ms-office.inkAction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ink/inkAction20.xml" ContentType="application/vnd.ms-office.inkAction+xml"/>
  <Override PartName="/ppt/tags/tag28.xml" ContentType="application/vnd.openxmlformats-officedocument.presentationml.tags+xml"/>
  <Override PartName="/ppt/ink/inkAction21.xml" ContentType="application/vnd.ms-office.inkAction+xml"/>
  <Override PartName="/ppt/tags/tag29.xml" ContentType="application/vnd.openxmlformats-officedocument.presentationml.tags+xml"/>
  <Override PartName="/ppt/ink/inkAction22.xml" ContentType="application/vnd.ms-office.inkAction+xml"/>
  <Override PartName="/ppt/tags/tag30.xml" ContentType="application/vnd.openxmlformats-officedocument.presentationml.tags+xml"/>
  <Override PartName="/ppt/ink/ink1.xml" ContentType="application/inkml+xml"/>
  <Override PartName="/ppt/ink/inkAction23.xml" ContentType="application/vnd.ms-office.inkAction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Action24.xml" ContentType="application/vnd.ms-office.inkAction+xml"/>
  <Override PartName="/ppt/tags/tag37.xml" ContentType="application/vnd.openxmlformats-officedocument.presentationml.tags+xml"/>
  <Override PartName="/ppt/ink/inkAction25.xml" ContentType="application/vnd.ms-office.inkAction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Action26.xml" ContentType="application/vnd.ms-office.inkAction+xml"/>
  <Override PartName="/ppt/tags/tag40.xml" ContentType="application/vnd.openxmlformats-officedocument.presentationml.tags+xml"/>
  <Override PartName="/ppt/ink/inkAction27.xml" ContentType="application/vnd.ms-office.inkAction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ink/inkAction28.xml" ContentType="application/vnd.ms-office.inkAction+xml"/>
  <Override PartName="/ppt/tags/tag44.xml" ContentType="application/vnd.openxmlformats-officedocument.presentationml.tags+xml"/>
  <Override PartName="/ppt/ink/inkAction29.xml" ContentType="application/vnd.ms-office.inkAction+xml"/>
  <Override PartName="/ppt/tags/tag45.xml" ContentType="application/vnd.openxmlformats-officedocument.presentationml.tags+xml"/>
  <Override PartName="/ppt/ink/inkAction30.xml" ContentType="application/vnd.ms-office.inkAction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tags/tag47.xml" ContentType="application/vnd.openxmlformats-officedocument.presentationml.tags+xml"/>
  <Override PartName="/ppt/ink/inkAction31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54" r:id="rId2"/>
    <p:sldId id="2455" r:id="rId3"/>
    <p:sldId id="2511" r:id="rId4"/>
    <p:sldId id="2512" r:id="rId5"/>
    <p:sldId id="2531" r:id="rId6"/>
    <p:sldId id="2514" r:id="rId7"/>
    <p:sldId id="2513" r:id="rId8"/>
    <p:sldId id="2532" r:id="rId9"/>
    <p:sldId id="2545" r:id="rId10"/>
    <p:sldId id="2548" r:id="rId11"/>
    <p:sldId id="2549" r:id="rId12"/>
    <p:sldId id="2550" r:id="rId13"/>
    <p:sldId id="2546" r:id="rId14"/>
    <p:sldId id="2547" r:id="rId15"/>
    <p:sldId id="2469" r:id="rId16"/>
    <p:sldId id="2515" r:id="rId17"/>
    <p:sldId id="2516" r:id="rId18"/>
    <p:sldId id="2461" r:id="rId19"/>
    <p:sldId id="2508" r:id="rId20"/>
    <p:sldId id="2472" r:id="rId21"/>
    <p:sldId id="2462" r:id="rId22"/>
    <p:sldId id="2473" r:id="rId23"/>
    <p:sldId id="2551" r:id="rId24"/>
    <p:sldId id="2552" r:id="rId25"/>
    <p:sldId id="2555" r:id="rId26"/>
    <p:sldId id="2553" r:id="rId27"/>
    <p:sldId id="2517" r:id="rId28"/>
    <p:sldId id="2518" r:id="rId29"/>
    <p:sldId id="2418" r:id="rId30"/>
    <p:sldId id="2475" r:id="rId31"/>
    <p:sldId id="2476" r:id="rId32"/>
    <p:sldId id="2519" r:id="rId33"/>
    <p:sldId id="2520" r:id="rId34"/>
    <p:sldId id="2522" r:id="rId35"/>
    <p:sldId id="2521" r:id="rId36"/>
    <p:sldId id="2533" r:id="rId37"/>
    <p:sldId id="2534" r:id="rId38"/>
    <p:sldId id="568" r:id="rId39"/>
    <p:sldId id="2523" r:id="rId40"/>
    <p:sldId id="2528" r:id="rId41"/>
    <p:sldId id="2538" r:id="rId42"/>
    <p:sldId id="2535" r:id="rId43"/>
    <p:sldId id="2536" r:id="rId44"/>
    <p:sldId id="2539" r:id="rId45"/>
    <p:sldId id="2529" r:id="rId46"/>
    <p:sldId id="2537" r:id="rId47"/>
    <p:sldId id="2540" r:id="rId48"/>
    <p:sldId id="2527" r:id="rId49"/>
    <p:sldId id="2541" r:id="rId50"/>
    <p:sldId id="254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FF5050"/>
    <a:srgbClr val="FF7C80"/>
    <a:srgbClr val="552579"/>
    <a:srgbClr val="3A1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94061" autoAdjust="0"/>
  </p:normalViewPr>
  <p:slideViewPr>
    <p:cSldViewPr snapToGrid="0" showGuides="1">
      <p:cViewPr varScale="1">
        <p:scale>
          <a:sx n="62" d="100"/>
          <a:sy n="62" d="100"/>
        </p:scale>
        <p:origin x="852" y="5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2-09T05:29:27.6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12448 1808 0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2:04:47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863">
    <iact:property name="dataType"/>
    <iact:actionData xml:id="d0">
      <inkml:trace xmlns:inkml="http://www.w3.org/2003/InkML" xml:id="stk0" contextRef="#ctx0" brushRef="#br0">406 10620 476 0,'0'0'153'163,"0"0"-10"-163,0 0-58 0,0 0 5 0,0 0-6 0,0 0 5 0,0 0-4 0,0 0-14 0,0 0 11 0,-30 19-16 0,56-19-24 0,25 0-17 0,12-19-11 0,17-13 2 1,16-4-11-1,8-3 4 0,8-6-4 2,1 2 2-2,-9 11-3 0,-15 2 0 0,-24 11 4 0,-17 5 7 0,-19 8 0 1,-9 1-4-1,-13 5-6 0,-7-3-5 1,0 3 0 1,0 0 1-2,0-3-2 1,-24-5-3-1,-45-9 2 0,-36-9 2 0,-26-10 1 0,-5-12 0 0,6 0 0 0,5-7-1 0,13-5 1 0,17 7 0 0,15-4 0 0,19 13-1 6,17 11 1-1,15 12-1 4,15 10 0-4,8 9 0 3,6 2 1 0,0 0 0 0,0 0 5-2,13 13 10 4,31 28-4-3,12 21-12 2,11 12 3-5,10 17-2 5,0 8 5-1,2 10 0-1,-6 1-2-1,-1-4-1 3,-4-11-3-1,-2-14 2 0,-16-10-2-3,-5-16 2 4,-13-14-2-2,-14-14 1 1,-8-10-1-2,-4-4 1 2,-4-8-1 0,-2 0 0 0,5-2-1-2,-5-3 1 3,0 2-2-2,0-2 1 2,0 0-2-4,0-5-3 3,3-42 4 1,1-21 0-2,2-20 2 0,0-13 0 1,-5-13 0 4,-1-10-1-4,0 0 2-7,0 1-2 8,0 14 1-2,0 17-1 2,-13 26 0-3,6 24 1 2,0 22-1 4,1 11 1-4,-6 9 0-3,-20 0 0 2,-11 5 3-1,-14 32-1 3,-7 14 2-5,-1 19-4 11,1 20 1-10,-4 17 0 0,3 8 0 0,6-3 2 4,5-5 1-1,8-17 5 3,8-17-6-5,15-23 4 2,2-20-2-3,17-13-4 2,1-12-1-1,3-5 0 4,0 0-6-2,7 0-7 0,37-22-13-1,10-15-49-1,9-6-36 1,5-2-92 3,-47 24-55-6,3 5-651 5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3:24:59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252">
    <iact:property name="dataType"/>
    <iact:actionData xml:id="d0">
      <inkml:trace xmlns:inkml="http://www.w3.org/2003/InkML" xml:id="stk0" contextRef="#ctx0" brushRef="#br0">20521 3484 769 0,'0'0'150'6,"0"0"-39"0,0 0 12-1,0 0-43 3,0 0-16 0,0 0 13 0,-2-45-5-1,2 26-18 0,30-7-2 2,12-2-11-2,13 0-8-1,18-3-18 2,15-3-8 0,19-3 1 2,8 7 2-4,-4 10 4 2,-15 9-2 9,-19 7 20-17,-21 4-10 9,-19 0-5-4,-21 0-5 5,-15 0-1-5,-1 0-11 3,0 0-1-1,0 0-5 0,-10-13-6 1,-34-11 2 1,-19-17 10-1,-19-4 0-1,-9 1 0 2,-2-1-2-6,-2 3 4 6,9 5-2 0,11 6 0 2,11 10-2-9,18 6 0 5,11 6 2 2,16 6 0 1,6 0 0-7,11 3-3 6,2 0 3-1,0 0 3-1,0 0 2 1,0 21 5-2,5 35 16 5,31 25-17 0,9 9-4-9,10 3 0 8,-1-4-3-6,-6-7 3 4,-5-6-1 1,-2-12 0-3,-5-7-3 1,-16-10 1 3,-4-12 1-6,-6-9-3 5,-10-11 3 0,0-6-2-1,0-6-1-4,0-3-7 4,3 0-1 0,7-27-3 1,8-57 8-1,5-30 2-2,2-30 0 2,-1-19-1 2,-1-8-1-6,-8 3-1 5,-2 21-2 1,-9 35 0-5,1 39 3 2,-1 35-2 2,-4 25 5-1,0 13 2-2,0 0 3-1,0 11-5 5,-16 40-4-2,-27 31 4 1,-14 19 7-6,-8 12 0 5,-3 4 1 2,7-7-4 1,-3-11 0-8,16-22-3 5,3-17-2 2,10-17 0-5,15-22-3 1,9-9-9 4,9-12-34-5,2 0-56 4,0 0-25-5,0 0-69 4,9 0-306 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3:24:59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757">
    <iact:property name="dataType"/>
    <iact:actionData xml:id="d0">
      <inkml:trace xmlns:inkml="http://www.w3.org/2003/InkML" xml:id="stk0" contextRef="#ctx0" brushRef="#br0">20208 3297 704 0,'0'0'121'2,"0"0"-8"4,0 0-38 0,174-96-40 1,-119 79 3 1,-2 4 10 0,0 6 7-2,-1 1 3 3,-1 2 1-1,3 4-15 0,-4-1-16-2,3-3-1 4,-8-1-7-4,-2 0-7 3,-7 0-4-1,-15 1 4-3,-8 4-1 6,-9 0-4-6,-4-3 5 1,0 3-8 6,0 0-5-8,0 0-1 5,-7-8-4-4,-34-11 0 4,-17-8 5-1,-22-6 2 0,-5-3-1-3,-2 3 0 3,1-1-2 10,2 2 1-17,9 10-2 4,11 7 1 6,18 7 1-5,18 6-7 2,15 2-2-2,7 0 4 1,2 0 5 3,4 8 29-3,0 26 20-1,0 17-20 3,32 2-7 0,3 3-15-3,5 6-2-2,1 0 4 5,0 6-7-2,-5-4 3 2,0 1-5 0,-6-11 2-4,-8-19 3 5,-6-6-4 6,-3-19-1-12,-10-10-3-4,1 0-6 8,9-2 4 0,11-53 2 0,8-25 3 0,-1-29-4 1,6-24 1-5,-5-7 2 3,-5 3 0 4,-5 13 0-6,-6 33 0 2,-9 36 1 3,2 26 0-4,-9 21 2 4,0 8-1-5,0 0 3 0,0 0-4 4,-23 39-1 1,-27 14 1-1,-15 19 10-6,-6 10 1 4,6 3-1 5,5-3 1-7,4-9-3 4,12-12-6-5,11-18 0 5,10-18-2 0,11-11 0-4,6-11-5 4,6-3-22-3,0 0-66 2,0-14-14-3,6-3-119 5,14 6-399-3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3:26:52.81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act:action type="add" startTime="4070">
    <iact:property name="dataType"/>
    <iact:actionData xml:id="d0">
      <inkml:trace xmlns:inkml="http://www.w3.org/2003/InkML" xml:id="stk0" contextRef="#ctx0" brushRef="#br0">12685 5372 537 0,'0'0'203'9,"0"0"-35"-6,0 0-54 3,0 0-40 3,0 0 8-2,0 0-5-1,0 0 13 3,134 0-8-1,-91 0-20 0,6-2-3-2,12-1-7 2,6 1-12 0,10-5-2 0,7 4-15-2,4 3 4 2,11 0 2 0,-2 0-5 8,2 0 7-14,8 0-10 4,-1 0 0 1,4 10-7 1,-9-3 0 1,4-4-6-3,-13-3 3 2,-5 0-1 0,0 0-5-1,-10 0-2 1,-6 0 4 1,-11-5-3 1,-13 0 1-8,-13 2 3 5,-15-1-5 4,-6 1-1-6,-9 3 1 5,-4 0-3-6,0 0 0 4,0 0-2 2,-29 0 0-4,-32 0-1 2,-26 0 0 1,-14 0 2 1,-7 0 1-8,-5 0-1 6,-1 0 0 1,-1 0 0-1,2 0 1-4,6 12 1 5,4 3-1-2,6-10 0 2,7-3 1-2,2 4 2 1,4-6-3 0,8 4 0 0,7-4 0-4,14 0 0 4,8 0 0 0,12 0-1 0,11 0 1 2,15 0 0-6,6 0 0 6,3 0-1-5,0 0 1 2,0 0 0 1,0 0 0 0,0 0 0-1,0 0-4 2,25 0-9-2,34 0 12 1,30 0 0 1,24 0 1-3,20 0 0 2,11 0 0 3,-1 0 0-8,-5 0 3 6,-11-4-3-3,-14 1 1 3,-24 3 3-2,-17 0-4 2,-8 0 3-4,-16 0 3 2,-7 0 2 2,-10 0-5 0,-10 0 1-5,-17 0 1 4,-1 0 1 0,-3 0-1-1,0 0-3 2,0 3-2-1,-39 12-1 1,-29 4-2-3,-25-2 3 4,-16-9-2-6,-7-2 0 6,-4 0 1-2,-2-4 1-4,12 4 0 4,13-4 3-1,20 2-3 2,10-1 1 1,14-3-1-6,17 0 0 3,11 0 0 2,12 0 0 0,13 0-2-5,0 0 1 6,0 0-1-6,0 0-35 5,1 0-24 0,27 0-54-2,-14 0-96 1,-1 2-149 2</inkml:trace>
    </iact:actionData>
  </iact:action>
  <iact:action type="add" startTime="12004">
    <iact:property name="dataType"/>
    <iact:actionData xml:id="d1">
      <inkml:trace xmlns:inkml="http://www.w3.org/2003/InkML" xml:id="stk1" contextRef="#ctx0" brushRef="#br0">12005 7950 529 0,'0'0'176'5,"0"0"-44"2,0 0-23 0,0 0-45 0,0 0-3 1,0 0-5 0,0 0-5-2,86 0-2 3,-57 0 13 0,10 0 1-1,6 0-7-2,10 0 3 1,2 2-18 1,8 2-15-1,-1-4-11 0,5 0-2 3,2 0-3-3,6 0-2 11,-2 0 1-18,2 0 11 8,4-4 0-1,4-2 3-3,7 1-10 5,-5-1 1 0,2 4-5-2,-4-2 5 1,-1 3-8-3,0 1 3 4,-2 0-1 0,-3 0-4-5,-2 0-2 3,3 0 4 2,-3 0-2-1,4 0 2 2,-7 0 0-7,-5-6 1 7,-5 0 0-1,-10 1 2-6,-1-2-2 6,1 2 1-1,1 5 0 0,-6-3-3-2,1 3-1 6,-4-2 0-9,2-1-3 6,-8 0 2-1,-3 0 1 0,-8 3-3 0,-9 0 5-3,-8 0-3 3,-5 0-1-2,-6 0 3 2,2 0-5 0,-3 0 3 2,0 0-3-6,0 0 0 6,0 0-2-4,-3 0 1 1,-43 0-4 0,-25 0 5 2,-29 0 0 0,-13 0 0 1,-12 0 0-7,-16 0-2 5,-11 0 1 2,4 0 0-6,-10 0 0 3,13 3 1 3,5 3 0-2,8-1 0 0,12-2 0-4,18 3 0 5,11-3 0-2,18-3 0 2,14 2 0 0,17 4 0-3,14-3-1 3,14 1 1-5,10-2 0 5,4-2 0-3,0 0 2 4,0 0-4-3,0 0 2 0,0 0-1 1,36 0 1 2,32 0 0 0,36 0-3-8,19 0 2 6,24-15-1 1,-7-2-1-5,-5 3 3 4,-14 3 1 3,-20 9 1-7,-5 2-2 5,-12 0 5-1,-15 0-3 0,-9 0-1 2,-28 0 2-6,-16 0-3 9,-8 0 4-10,-8 0-1 9,0 0-3-10,0 0 10 5,-34 25-10 0,-30 7-3 0,-33 7 2 1,-18-9 1 2,-15-8-4-6,-7-5 4 5,4-5 1 1,8-4-1-7,12-3-1 5,13-5-1 0,22 0 1 1,16 0 1-1,21 0-2 2,18 0 2-7,19 0 0 4,4 0-3 1,0 0 2 0,4 0-8 1,55 0 9-4,34 0 0 5,32-2-2-4,8 2 2 1,-1 0-1 2,-19 0 1 4,-23 0 2-11,-20 0-1 7,-18 0 3-4,-17 10-2 1,-14-1 1 3,-12-4 1 0,-5 3 4-1,-4-8-5-2,0 7-3 0,-49 5 5 4,-26-1-5-3,-31-1 0-1,-1-6 0 2,1-1 0 2,7-3 0-7,15 0-4 6,13 0-2-1,12 0-52 0,11 0-77 0,48 0-67-3,0 0-127 2</inkml:trace>
    </iact:actionData>
  </iact:action>
  <iact:action type="add" startTime="16121">
    <iact:property name="dataType"/>
    <iact:actionData xml:id="d2">
      <inkml:trace xmlns:inkml="http://www.w3.org/2003/InkML" xml:id="stk2" contextRef="#ctx0" brushRef="#br1">4774 3417 1007 0,'0'0'117'2,"0"0"23"5,0 0-29 3,164-48-65-4,-108 32-3 0,3 1-1 2,2 1-6 1,3 2-6-1,0 2-1-2,3-5-8 2,-4 4 8 0,-3-9 3 0,-9 6-8-2,-5 0-1 2,-16 6 2 0,-12 3 5 0,-11 1-3-2,-3 4-6 2,-4 0-12 0,0 0-7 1,0 0-2-3,0-2 0 1,-4-6-4 2,-39-3 4-2,-23-8 2 0,-13-3-1 0,-14 0 0 1,-12-3 2 9,4 0-1-17,-6 3 1 10,18 2-3-2,17 6 0-4,15 1-3 2,25 9 3 3,9 1 0 1,19 3 0-3,4 0 0-2,0 0 0 2,0 5 3 1,3 44 1 1,34 13 0-1,10 16-2-2,6 3-2 4,-5-2 2 2,7-4-2-10,-4-4 0 7,-16-14 0-5,-10-18-1 5,-14-21 1 0,-11-14 0-4,0-4 0 2,0 0 0 2,0-51-2-4,0-33 0 6,0-28-1-4,0-18 1 3,-11 2 3-7,-10 0-1 4,-3 17 0 3,0 12 0-5,4 23 0 3,0 25 0-1,13 23-1 0,-4 18 0 0,9 10 0-1,-7 0 0 2,-7 2 0 0,-7 41-1 2,-1 15 2-3,3 9 2 1,2 1 1-1,6-3-3 3,0-12 0-4,3 1-2 0,5-7 0 2,-3 4-23 1,5 8-93 0,3 11-80-3,0-42-105 1,0 12-720 2</inkml:trace>
    </iact:actionData>
  </iact:action>
  <iact:action type="add" startTime="17477">
    <iact:property name="dataType"/>
    <iact:actionData xml:id="d3">
      <inkml:trace xmlns:inkml="http://www.w3.org/2003/InkML" xml:id="stk3" contextRef="#ctx0" brushRef="#br1">5026 4992 452 0,'0'0'304'4,"0"0"-184"3,0 0 32 1,0 0-65-1,0 0-18 0,25 176-20 1,-59-120 2 1,2 11 3-3,-15 9 5 2,-10 6-9 0,-7 7-9 1,-4 2-6-2,-4-5-5 2,-5-2-3-3,-4-10-8 2,-6-9-10-3,-8-4 0 3,-5-2 2 6,0-5 2-11,3 3 3 6,7-5-1-3,2-3-4 3,8-2 3-1,-1 0-1-2,4 2 0 0,5-1-2 5,4 2 4-5,2 7 0 1,11 1 0 2,-1 6 1-2,4 5 2 0,7-2-9 0,1 1-5 6,4-3-2-10,0 6 3 5,7 6 0 0,6-1-2-4,-5 3 4 5,4-2 1 1,4 4 1-6,-3-4-7 5,9 4 4 0,3 1-2 2,2 4 7-9,4 0-1 6,-2 4 0 2,8-2-1-5,1 4-4 3,2-2-4 5,0-11 5-11,0-2-3 4,0-1-1 2,-3-2 2-2,1 1-1 5,-6 1 2 2,5-5-1-11,1-7 2 5,-6-7-6 3,3-4 4-6,0-2-2 2,2 0 0 4,3 1 3-1,0-1-4-3,0-3 0 3,0-6 1-5,0 6-1 3,0 3 1 4,0 4-1-7,0 2-1 4,0-6 2-1,0-4-2 1,0-2 0 0,0-8 0-2,0 2 2 3,0-5-2 0,0 3 0-4,0-4-1 4,0 0 1-1,0-2 1 3,0-5 0-9,0-4-1 6,0-13 0 0,0-5-1-1,0 1 1-1,0-5 1 4,0 0 0-4,0 0-1 1,0 8 0-1,0 6 0 5,0 6-2-5,0 2 2 4,0 3 0-5,0-1 0 2,0-3 0 1,0-1 0 1,0-6 0 0,0-3 0-4,0-5-1 3,0-6 0 0,0 0-1 0,0 0-3-1,0 0-10 0,0-8-13 0,0-26 22-1,-7-8 6 1,-10 2 0 2,-2 6-1-2,1 2-2-1,-2 2 0 1,0 3 0 1,1-2-4 1,-3-1 2-2,3 1-4 1,-1 4 1-1,7 6 5 1,3 8-5-2,1 5 2 1,5 0 2 2,-1 1 4-2,5-2 2 0,0 4-2 1,0 1 0 0,0 2 2 0,0 0 1 0,0 0 1-1,0 0 1 3,0 0 4-6,0 0 5 4,0 23 5 0,5 11-16 1,14 5 13 1,2 0 4-7,3 6 0 6,-1-3 3-1,3 3 2 6,-6-8-6-11,-4-6-19 6,-1-9 0-4,-2-11 0 8,-6-5 0-11,-4-6 0 7,3 0 0-4,5 0 0 2,10-6 0 0,5-24 0 1,7-13 0 0,5-16 0 2,1-10 0-6,1-14 0 5,1 8 0 2,-9 14 0-7,-8 17 0 4,-8 17 0 5,-5 12 0-11,-6 7 0 7,0 5 0-4,-5 3 0 1,0 0 0 4,0 0 0-4,0 0 0 2,0 0 0 0,4 15-91 0,3-4-206 0,1 3-94-3</inkml:trace>
    </iact:actionData>
  </iact:action>
  <iact:action type="add" startTime="21098">
    <iact:property name="dataType"/>
    <iact:actionData xml:id="d4">
      <inkml:trace xmlns:inkml="http://www.w3.org/2003/InkML" xml:id="stk4" contextRef="#ctx0" brushRef="#br0">5101 13196 351 0,'0'0'213'5,"0"0"-62"2,0 0 7 2,0 0-47-4,0 0-15 3,0 0 8 0,0 0-17 1,0 13-33-1,0 14-14-2,0 3 0 2,0 1-7 0,0 4-13-1,0-8-3 0,0-1-6 2,0-7-4 0,0-2-1-3,0-9-2 1,0-1-2 0,0-7 7 2,0 0 4-1,0 0 1-2,9 0-7 1,0 0 0 2,7 0 3-3,0 0 8 2,0 2 2 1,4 1 6-3,4 1-6 5,3-2-1-9,3 4-1 8,5-4-5-3,-2 3 12-1,6-2-7 12,2 0 2-18,-5 1-2 11,5-1 4-7,-1-1-5 3,2-2-3 0,0 0 3 3,0 0-7-2,3 0 0-2,0 0-6 4,3 0-1-6,-2 0 3 4,1 0 3 1,4 0 0 0,-1 0 4-4,1 0-6 3,4 0-2 0,0 0 1-1,2 0-6 1,-1 0 6 1,1 0-3-6,-1-9 2 5,1 1 0 2,-2 3 2-4,4-1-4 3,-4 4 4-3,1-2-3 3,0 1 2 0,-4 3 0-6,2 0-3 5,-2 0 2 0,5 0 0 2,2 0-2-5,0 0 2 4,4 0 0 0,-8 0-3-6,-3 0-2 6,-4 0-1 0,1 0 1 0,-5 0 2-6,-1 0 1 6,-2 0-1-2,-5 0 0 2,0 0 4 0,-4 0-4-2,1 0-1 0,-6-2 0 3,-4-1 0-6,-6-1 1 4,3 4 0 1,-1-1 0 0,-6-2-1-6,2 3 2 5,-8-4-3 0,-1 4 1 0,0 0 1-1,-6 0 1 1,4 0-3 0,-4 0 0 0,0 0 0-4,0 0 0 6,0 0 0-4,0 0 0 3,0-2 0-2,0 2 0 0,0 0-3 0,0-3 2 2,0 0 0 0,0-8-1-4,4-6-4 3,2-3 6 1,-1-8 1-3,-1 6-1 2,-3 2 0 1,-1 0 0-1,3 3 0-5,-3 4-1 9,0-1 0-5,0 5-4 0,0 3-29-3,0 1-27 5,5 3-38-2,-5-2-75 0,0 4-68 2,0 0-135-2</inkml:trace>
    </iact:actionData>
  </iact:action>
  <iact:action type="add" startTime="23256">
    <iact:property name="dataType"/>
    <iact:actionData xml:id="d5">
      <inkml:trace xmlns:inkml="http://www.w3.org/2003/InkML" xml:id="stk5" contextRef="#ctx0" brushRef="#br0">5094 13517 217 0,'0'0'633'5,"0"0"-460"3,0 0-22-3,0 0-72 3,0 0-21 0,0 0 35 0,84-132-7-2,-55 79 6 3,2-1-9-1,2 2-14 1,7-2-7 0,4-3-13-4,4-2-7 2,-2-12-5 2,5-4-10-4,-2-6-7 3,2-7-2 0,-2 3-1 14,2 4 2-21,3 2-4 1,-7 7-8 7,3-1-7-3,0-6 0 1,3-3 0 3,-6-4 0-5,6-3 0 3,-8 7 0 5,-2 0 0-11,6 9 0 7,-5 2 0 2,-4 6 0-9,4 4 0 6,-8-1 0 3,2 6 0-7,1 1 0 5,-7 8 0-4,0 3 0 2,0 1 0 4,0 1 0-6,-2 0 0 3,5-5 0 3,-3-7 0-7,-2-5 0 6,1-3 0-7,-1 0 0 7,-1-2 0 2,-1 3 0-9,1 7 0 6,-2 6 0-5,3 4 0 4,-3 0 0 5,-3 5 0-11,-1 6 0 7,-5 5 0-1,1 2 0-2,-6 3 0 6,3 10 0-9,-9 2 0 4,-3 4 0 1,1 6 0 0,-5 1 0-2,0 0 0 2,0 0 0 0,0 0 0-1,-25 0 0 1,-26 0 0-1,-11 1 0 2,-2 17 0 1,3 1 0-7,-3 7 0 7,8-1 0-2,10-3 0-3,12 0 0 5,10-4 0 1,8-6 0-8,8-7 0 7,8-2 0-6,0-3 0 4,0 0 0-1,0 0 0 1,0 0 0 0,10 0 0 0,24 0 0-2,6-7 0 1,8-18 0 4,2-5 0-7,0-4 0 4,-9 4 0 0,-12 13 0 3,-10 2 0-7,-8 12 0 2,-8 3 0 1,-3 0 0 1,3 0 0 0,7 3 0-1,0 29 0 2,-2 9 0-2,-1 6 0 2,-7-2 0-4,0 4 0 1,0-11 0 4,0 3 0-2,-12-8-23 0,-1-6-31-1,10-2-43 1,0-4-62-1,3-21-63-3,0 0-132 6</inkml:trace>
    </iact:actionData>
  </iact:action>
  <iact:action type="add" startTime="24801">
    <iact:property name="dataType"/>
    <iact:actionData xml:id="d6">
      <inkml:trace xmlns:inkml="http://www.w3.org/2003/InkML" xml:id="stk6" contextRef="#ctx0" brushRef="#br0">6797 8573 284 0,'0'0'136'4,"0"0"-4"4,0 0 1-1,0 0-21 1,0 0-21-2,0 0-14 3,0 0-24-1,25 0-22 0,-25 0 3-2,0 0 9 2,0 0 1 0,0 9-13 0,-7 2-11 0,-18 6 10 120,-7 3-10-128,2 5-6 1,-1 3-2-1,2 4 10 0,6 1 3 0,3 1 7 0,2 5-5 1,8-1-3-1,6-3-3 0,4-1-5 0,0-7 4 1,0 2-4-1,0-6 0 0,23-4-7 0,18-2-8 0,2-12 2 1,5-1 4 3,4-4-4 6,-7 0-1 1,7-15 2-9,-8-21-2 13,-7-5-1-13,-13-8-1 12,-11 1-1-12,-13-5 0 12,0 5-2-10,0-3 1-3,-9 4 0 8,-14 4 1 1,5 11-2-6,-2 8-1 3,1 12-10 4,8 7-47-8,-2 5-59 6,5 0 11-1,8 0-36-3,0 15-248 3</inkml:trace>
    </iact:actionData>
  </iact:action>
  <iact:action type="add" startTime="25821">
    <iact:property name="dataType"/>
    <iact:actionData xml:id="d7">
      <inkml:trace xmlns:inkml="http://www.w3.org/2003/InkML" xml:id="stk7" contextRef="#ctx0" brushRef="#br0">7899 8686 233 0,'0'0'182'4,"0"0"-84"4,0 0-13 1,0 0-55-3,0 0 4 1,0 0 57 0,0 0 8 2,13 0 12-1,-13 0-16-2,0 0-10 2,0 10-20 0,0 9-33 6,0 6-14-11,0 5-12 3,0-1 0 1,-15 1-4 1,0 2 1-2,-9-4 1 2,1-2 0 1,-3-8 0-2,1-1 0 1,2-5-4-2,3-10 0 3,1-2 0-2,-1 0-1-1,5 0 1 3,-4-9 0-2,9-13 2 1,6-3-2-2,-5 0 0 2,9 3-1 0,0 2-1 2,0 6 2-5,0 3 0 2,0 2 0 1,0 3 0 1,0 2 0-4,9 4 2 3,5 0-1 0,13 0 1 1,0 0 1-3,4 10 10 2,5 12 3-1,4 0 8 1,-1 1 6-2,-1 1-6 2,-5-7-3 2,-2-4-14-2,-5-5 0-3,-11-5-5 3,-1-3-2 0,-5 0-4 0,-3 0-29-3,1 0-33 4,-4 0-34-1,-3 0-56-1,0-3-153-1,0 0-264 2</inkml:trace>
    </iact:actionData>
  </iact:action>
  <iact:action type="add" startTime="26443">
    <iact:property name="dataType"/>
    <iact:actionData xml:id="d8">
      <inkml:trace xmlns:inkml="http://www.w3.org/2003/InkML" xml:id="stk8" contextRef="#ctx0" brushRef="#br0">8292 8790 373 0,'0'0'227'2,"0"0"-26"3,0 0-34 0,0 0-69 2,0 0-15 2,0 0-4-2,0 0-22-1,190-6-7 2,-154 6-5 1,3 0 0-1,-4 0-14-1,2 0-12 0,-5 0-5 1,-7 0-7 0,-10 0-6-2,-7 0-2 3,-5 0-10-1,-3 0-33-1,0 0-61 2,0 0-18-4,-11 0-65 4,-8 0-27-2,-5 0-196 0</inkml:trace>
    </iact:actionData>
  </iact:action>
  <iact:action type="add" startTime="26759">
    <iact:property name="dataType"/>
    <iact:actionData xml:id="d9">
      <inkml:trace xmlns:inkml="http://www.w3.org/2003/InkML" xml:id="stk9" contextRef="#ctx0" brushRef="#br0">8308 8953 417 0,'0'0'157'1,"0"0"44"7,0 0-77-5,0 0-22 7,0 0-25-5,0 0 23 3,69 9 6-1,-31-9 11 2,-2 0-38-3,5 0-19 4,-2 0-17-2,-6 0-22 3,-5 0-15-10,-5 0-6 7,-9 0 0 1,-2 0-8-1,-8 0-28 0,-1 0-46 0,-3-9-55-3,0-8-53 5,0 6-81-3,0 2-250 2</inkml:trace>
    </iact:actionData>
  </iact:action>
  <iact:action type="add" startTime="27055">
    <iact:property name="dataType"/>
    <iact:actionData xml:id="d10">
      <inkml:trace xmlns:inkml="http://www.w3.org/2003/InkML" xml:id="stk10" contextRef="#ctx0" brushRef="#br0">8672 8565 445 0,'0'0'200'2,"0"0"-68"5,0 0-32 0,0 0-23 0,0 0-13-1,-127 200 6 2,82-121-4 1,-4-3-15-1,6-6-9-2,6-8-15 3,10-15-14-2,2-10-9 1,12-13-3-2,3-9-1 3,10-15-2-2,0 0-27 1,0-5-73-1,0-18-76 0,7-2-159 2</inkml:trace>
    </iact:actionData>
  </iact:action>
  <iact:action type="add" startTime="27466">
    <iact:property name="dataType"/>
    <iact:actionData xml:id="d11">
      <inkml:trace xmlns:inkml="http://www.w3.org/2003/InkML" xml:id="stk11" contextRef="#ctx0" brushRef="#br0">9090 8644 470 0,'0'0'157'2,"0"0"12"4,0 0-69 2,0 0-32 0,0 0-31 0,0 0 3-1,3 78-6 0,-22-40 1 2,-1 3-6-1,3 2-4-2,-1-4-8 2,2 1-1 0,3-10-3 1,2-3-4-3,2-10-4 1,6-5-2 2,3-9-2-2,0-3 0 0,0 0-1 0,0 0-4 1,0-25 2-2,0-12 2 5,0-5 1-5,0 2 1 3,0-1-1-2,0-4-1-1,0-1 0 1,12 1 1 3,5 7 0 4,1 9-1-11,5 4 1 5,0 8 0 4,-4 7 0-9,5 3 4 2,4 1-1 2,-5 6-1 1,6 0 0 1,-4 0 0-1,1 0 2-4,-4 0 1 5,-6 14 2-1,-3 6-2 0,-6 1-5-2,-7-5-1 2,0-2 0 0,0 3 0-1,0-6-2-1,-17 0 1 2,-7 2 0 2,7-6 1-5,4-1 0 4,7-4 0 0,2-2 0-6,4 0 1 6,0 0 0 0,0 0 1-2,0 0-2 0,0 0 1 2,0 0 1-5,0 4 0 7,10 3 3-3,17 7-5-3,10 3 0 5,-3 3 1-4,-6 0 0 4,-3-1 2-7,-9-4 1 7,-9-1-1 1,-7-4-2-6,0 0-1 1,-3 1-2 1,-29 0 2 2,-9 0 0-2,-1 1 0 2,0-3-2-3,8 1 1 3,-4 1-4 3,-1 3-57-11,30-11-105 8,5 4-415-1</inkml:trace>
    </iact:actionData>
  </iact:action>
  <iact:action type="add" startTime="28746">
    <iact:property name="dataType"/>
    <iact:actionData xml:id="d12">
      <inkml:trace xmlns:inkml="http://www.w3.org/2003/InkML" xml:id="stk12" contextRef="#ctx0" brushRef="#br0">6460 9587 674 0,'0'0'174'4,"0"0"-24"4,0 0-64-1,0 0-43 0,0 0 20 1,0 0-4 0,0 0-10-2,59-3 8 2,-32-12 0 0,2-5-22 1,0-6-10-3,0-7-9 1,2-4-10 1,-2-5-5-2,-2 0 0 2,-3 8 0 0,-7 4-1 0,-1 10 0 0,-3 6 0-1,-1 3 1 2,-5 2-1-3,-1 6 0 4,-6 3 0-6,0 0 2 5,0 0-2-2,0 0 0 2,0 20 11-4,3 17 7 3,-3 10-7 0,4 5 8-2,-4 2-4 3,0 10 10-2,0-6 1 2,0 2-8-2,0-8-3 1,0-4-9-1,0-6 0 3,0-6-1-5,0-10-2 4,0-12 1-3,0-5-3 3,0-7 1-3,0-2-2 0,0 0-1 2,0 0 0 0,0 0-2 0,-13 3-1-2,-6 0 1 3,-13 0 2-1,-1-1 1 0,-8 2-3-2,1-2 1 1,0 0-1 2,11 2-1-1,11-4 0-3,5 0 4 4,13 0 0-2,0 0 3 2,0 0-3-3,0 0 1 1,0 0 0 2,5 0 16-2,33 0 2-1,11 0-9 4,12 0 14-4,0 0 12 3,12 0 9-4,-5 0 6 4,-4 0-15-1,-15 0-3-2,-7 0-13 3,-15-4-6-2,-12 4-8 1,-5 0-5-1,-4-2-1 0,-6 2-4 0,0 0-45 1,0 0-71-2,0 0-83 3,0 0-72-1,0 0-140-1</inkml:trace>
    </iact:actionData>
  </iact:action>
  <iact:action type="add" startTime="29698">
    <iact:property name="dataType"/>
    <iact:actionData xml:id="d13">
      <inkml:trace xmlns:inkml="http://www.w3.org/2003/InkML" xml:id="stk13" contextRef="#ctx0" brushRef="#br0">8060 9552 364 0,'0'0'175'5,"0"0"12"3,0 0-40-2,0 0-40 1,0 0-48 1,0 0-22 1,0 0-7-4,-18 113 14 3,-13-78-1 0,-4-1-7 0,-6-2-14-2,-5-4-6 2,2-6-9 1,5-3-5-2,4-6 0 1,5-8-2-2,4-5 0 3,8 0-2-2,2 0-4-1,6-25 4 2,7-4-1 0,3 1-8 0,0 6-1 1,0 5 7-3,0 6 4 1,0 7 1 2,19 4 3-4,6 0 0 3,4 0 1 0,1 4 6 0,5 12 2-2,0 3 9 2,3 7 4 1,-2 3 17-2,2-2-7-1,-1 4-3 2,-2-5-12 0,-10-7-6 0,-5-8-11 3,-4-4-3-7,-3-7-5 3,4 0-51 2,-9 0-40-2,-8-7-66 1,0-8-169 0</inkml:trace>
    </iact:actionData>
  </iact:action>
  <iact:action type="add" startTime="30262">
    <iact:property name="dataType"/>
    <iact:actionData xml:id="d14">
      <inkml:trace xmlns:inkml="http://www.w3.org/2003/InkML" xml:id="stk14" contextRef="#ctx0" brushRef="#br0">8328 9703 523 0,'0'0'252'3,"0"0"-55"7,0 0-53-3,0 0-55-2,0 0-4 2,0 0-24 1,146-25 12 0,-112 23-34-2,2 2-1 3,-11 0-16-2,-7 0-13 2,-7 0-8-4,-9 0-1 3,-2 0-22 1,0 0-60-2,0 0-68-1,-2 2-53 3,-11 1-120 0,-1 2-226-3</inkml:trace>
    </iact:actionData>
  </iact:action>
  <iact:action type="add" startTime="30569">
    <iact:property name="dataType"/>
    <iact:actionData xml:id="d15">
      <inkml:trace xmlns:inkml="http://www.w3.org/2003/InkML" xml:id="stk15" contextRef="#ctx0" brushRef="#br0">8280 9853 561 0,'0'0'255'4,"0"0"-53"3,0 0-61 2,0 0-50-4,0 0 3 4,0 0-5-2,161 0-28 0,-131 0-13 2,-1 0-7-3,-4 0-19 4,-6 0-14-6,-3 0-8 4,-5 0 0 0,3 0-24 1,1 0-43-4,0 0-25 5,-1-5-68-4,-14 1-51 3,3 1-249-4</inkml:trace>
    </iact:actionData>
  </iact:action>
  <iact:action type="add" startTime="30906">
    <iact:property name="dataType"/>
    <iact:actionData xml:id="d16">
      <inkml:trace xmlns:inkml="http://www.w3.org/2003/InkML" xml:id="stk16" contextRef="#ctx0" brushRef="#br0">9260 9428 518 0,'0'0'194'4,"0"0"-50"2,0 0-77 2,0 0-44 0,0 0 16 0,0 0-5-2,-39 159-1 3,13-106 1-2,-2-3-10 1,1-6 0-2,-2 4-6 2,6-6 2 0,-5-5-5 0,5-6-2-1,5-9 1 0,8-7-5 2,4-8 0-2,2-3-5-1,4-4-2 2,0 0-1 0,0 0 1 0,0 0-2-1,0-17 0 1,0-14 1-1,0-6-1 2,0-2-2-4,0-10 1 3,12-6 0 0,11-2 0 0,-3 1 1-1,9 3 2 5,3 9-2-6,-3 8 1 2,1 4 2-3,-1 9-2 3,2 6 4-1,-2 7-2 2,-4 3-2-4,2 4 4 4,-7 3 1-2,5 0 3 2,0 0-3-4,-6 12 0 5,-8 6-5-4,2 1-1 4,-10 6 0-5,-3 2-1 2,0 3 0 3,0 2-1-5,-19-2 1 2,-5-10-3 2,-3-3 0 0,7-7 0-1,10-5-2-1,3-5 6-2,7 0 0 3,0 0 1 1,0 0 3-4,0 0 1 3,0 5 1 0,20 7-6 1,5 2 0-2,-2 4 2 0,-3 0 1 1,-4-4-1 2,-9 3-1-5,2-2 1 1,-9 2-2 2,0 0-1 0,0 3 1-1,0-3 1 0,-11-4-1 3,-14-1-2-3,-7-7 0-1,-9-5-1 1,-6 0-21 1,22 0-97 0,2 0-193-1</inkml:trace>
    </iact:actionData>
  </iact:action>
  <iact:action type="add" startTime="34963">
    <iact:property name="dataType"/>
    <iact:actionData xml:id="d17">
      <inkml:trace xmlns:inkml="http://www.w3.org/2003/InkML" xml:id="stk17" contextRef="#ctx0" brushRef="#br0">13930 13140 502 0,'0'0'281'4,"0"0"-80"4,0 0-49 1,0 0-55-2,0 0 5-2,0 0-10 3,0 0-27 0,193 12 7 0,-113-9 5-1,17-3-13 1,16 0-14 0,23 0-14-1,18 0-3-1,7 0-7 2,3 0-13 1,-8-6-8 5,-11-5 0-12,-9 0 8 7,-15 5-1-4,-14 2 7 3,-17 2 6-1,-15 2-12 2,-15 0 3-3,-20 0-9 3,-22 0 1-4,-10 0 3 3,-8 0-4 0,0 0-1 0,0 0-5-2,-4 0-1 2,-38 6 2 2,-22 20-1-4,-23-1-2 0,-20-3 0 4,-19-3 1-4,-6-4-1 2,-9-7 1-2,4 1 1 3,0-4 0-2,13-5 0 2,6 0-1-3,15 0 0 2,27 0-1 1,31 0-3-2,23 0 1-2,15 0 3 3,7 0 0 1,0 0 0-1,33 0 1-2,48 0 6 3,35 0-7-1,22 0 0-1,14 0-4-2,5 6 1 4,-5-1 2-1,-25 4-1 0,-22-1 2-2,-26 1 3 3,-25-3-1-3,-21-4 0 3,-18-2 2-4,-11 0-4 4,-4 0-1-1,0 0 0 1,-27 0 0-4,-54 0-1 4,-40 0 2-3,-24 0 2 2,-11-5-1-1,2-10 2 0,13 3 4 3,14 7-3-3,20 3 0-1,33-1-4 2,22 3 0 0,33-3-2-1,17 3 1-1,2-5 1 3,16-4 0-1,29 4 1 1,12 2-1-2,-1 3-3-1,-12 0 1 1,-11 0-5 1,-14 0-11-2,-10 0-2 2,-9 0-20 0,0 3-26 1,0 11-42-3,0 11-83 0,-21-11-71 5,4 3-229-3</inkml:trace>
    </iact:actionData>
  </iact:action>
  <iact:action type="add" startTime="40909">
    <iact:property name="dataType"/>
    <iact:actionData xml:id="d18">
      <inkml:trace xmlns:inkml="http://www.w3.org/2003/InkML" xml:id="stk18" contextRef="#ctx0" brushRef="#br2">4840 6423 238 0,'0'0'71'5,"0"0"-20"2,0 0 61 2,0 0 35-3,0 0 25 3,0 0 18-4,0 0-34 4,9 15-35-1,-5-15 18-1,1 0-25-1,6 0-20 2,5-12-11 0,5-1-23 1,6-7 1-3,11 0-21 1,5-2 5 2,10-4-14-2,-1 1-6-1,0 2 2 2,4 4-3 5,0 5-4-9,0 3-3 2,-4 3-8 3,-8-1-9-2,-11 6 0 2,-10 0 0-2,-11 3 0-2,-6 0 0 4,-6 0 0-1,0-4 0-2,0 4 0 2,0 0 0 0,0 0 0-1,0 0 0 1,-29 0 0-1,-29 0 0 2,-25-7 0-1,-5-4 0-3,-5-1 0 5,9-2 0-4,7 4 0 2,10-2 0-2,18 7 0 3,21 1 0-2,13 2 0 2,10 2 0-2,5 0 0-1,0 0 0 3,0 0 0-2,0 0 0 0,0 0 0 0,0 33 0 2,25 15 0-2,14 10 0 1,-3-1 0-2,2 2 0 4,1-3 0-3,-3-8 0-2,-11-11 0 4,-5-17 0-2,-13-13 0 2,-7-7 0-4,3 0 0 5,-3 0 0-2,9 0 0-2,-5-21 0 1,4-27 0 2,-8-22 0-4,0-11 0 4,0-10 0-1,0-8 0-1,-3 4 0 1,-9 5 0 1,2 9 0-3,4 7 0 3,2 24 0-3,4 16 0 2,-3 21 0-3,3 9 0 5,0 4 0-4,0 0 0 4,0 0 0-6,-3 0 0 5,-7 0 0-2,1 37 0 4,-7 19 0-3,-8 21 0-4,-1 1 0 3,-5-1 0 1,-7-3 0 0,7-3 0-1,2-12 0 1,1-12 0 0,8-9 0 0,3-16 0-1,6-10 0 1,3-9 0 0,7-3 0-4,0 0 0 5,0 7 0-2,0 13 0 2,0 17 0-3,0 21-93 2,0 15-103 0,0-41-137 2,0 2 23-4</inkml:trace>
    </iact:actionData>
  </iact:action>
  <iact:action type="add" startTime="43062">
    <iact:property name="dataType"/>
    <iact:actionData xml:id="d19">
      <inkml:trace xmlns:inkml="http://www.w3.org/2003/InkML" xml:id="stk19" contextRef="#ctx0" brushRef="#br2">4464 6959 469 0,'0'0'216'6,"0"0"-99"2,0 0 21-3,0 0-56 2,0 0-24 1,0 0 10 0,0 0-4-1,4-20-7 0,-22 20 23 2,-11 7-19-2,-8 27 13-1,-8 11-26 2,1 11 4 0,-1 9-12 1,-1 9-14-4,5 1 0 4,4 3 0-2,-2 5-9 11,8 0 2-18,2 5 0 5,2 1 4 3,1 5-4 0,-2 4-1-2,5 1 4 2,3 2-3 0,4 8 2 0,-2 0 0-1,2 10-1 1,-1 1 0 1,-2 1-6-3,5 3-4 0,-1-4 0 2,2-2 1-1,3 6-3 2,4 2 0-3,3 16 2 3,3 2 8-2,0-5-6 1,0 5-6-2,0 0-6 4,0 1 0-2,0-4 0-2,0-7 0 3,-10-13 0-1,-3-8 0 1,-2 7 0-1,2 4 0-5,0 12 0 4,9 4 0 2,1 1 0 2,-1 13 0-8,4-2 0 6,-5-1 0-3,1-10 0 5,-6-16 0-5,0-14 0 1,0-12 0 0,-8-5 0 1,2 5 0 2,0 6 0-6,2 1 0 5,-4-8 0-2,3-6 0 1,-9-4 0 0,-2 4 0 2,3 7 0-3,-9-3 0-4,3-1 0 5,-1-9 0 0,1 2 0 6,1 6 0-12,1-2 0 7,-2-4 0-4,1-7 0 4,-1-3 0 3,2 7 0-9,-2-3 0 5,1 2 0 0,1-5 0-2,-2-10 0 2,0-7 0 3,0 0 0-9,1-6 0 6,-4-7 0-1,7-8 0 2,-6-10 0 0,6-6 0 1,-1 0 0-8,1-1 0 5,5-3 0 5,4-1 0-9,3-3 0 5,1 0 0 0,4 0 0 1,-3 2 0-1,1 9 0-1,-1 6 0 1,-5 5 0 0,3 0 0-1,0-2 0-2,0-6 0 3,8-2 0 1,1-4 0-1,0 1 0-4,1-1 0 6,3 0 0-3,0-9 0-1,0-1 0 3,0-10 0-3,0-1 0 4,0-4 0-5,0 0 0 4,0-9 0-3,0-39 0 4,0-22 0-3,0-23 0 0,0-11 0 2,0-7 0-2,0 14 0-2,0 15 0 2,0 24 0 4,0 17 0-5,0 20 0 3,0 12 0-2,0 6 0 1,0 1 0-1,0-1 0-3,0 3 0 4,0 0 0 0,0 11 0 2,0 32 0-3,0 7 0 1,0-6 0-1,3 1 0 1,1-3 0-1,3-5 0 2,-5-2 0-1,5-11 0-4,2 1 0 5,1-1 0-2,0-6 0 1,1 2 0-1,-2-3 0 0,3-3 0 0,2-8 0 0,11-4 0 3,4-2 0-5,11 0 0 3,7-22 0-1,7-8 0 2,-2-7 0-2,-3 0 0 0,-6 4 0 0,-6 4 0 1,-7 5 0-1,-10 9 0 2,-7 4 0-2,-8 9 0 0,-5-2 0-1,0 4 0 5,0-3 0-5,0 3 0 1,-18 0-148 1,0 0-162-1,-7 0-97 2</inkml:trace>
    </iact:actionData>
  </iact:action>
  <iact:action type="add" startTime="46143">
    <iact:property name="dataType"/>
    <iact:actionData xml:id="d20">
      <inkml:trace xmlns:inkml="http://www.w3.org/2003/InkML" xml:id="stk20" contextRef="#ctx0" brushRef="#br0">5327 18184 878 0,'0'0'226'6,"0"0"-51"3,0 0-45-5,0 0-59 5,0 0-14-2,0 0 11 1,0 49-5 1,0-49 1-3,0 0-14 2,8 0-12 0,22-20 9 0,17-22 5-2,16-27-8 2,14-13-5 0,17-26-6 0,14-7-21-2,3-5-12 8,5-5 0-12,0-7 0 7,6-10 0-3,3-11 0 4,-2-3 0-3,7 0 0 0,-11 7 0 0,3 3 0 1,-11 9 0 0,-11 10 0-1,-10 21 0 1,-17 19 0 0,-12 11 0-1,-15 19 0 0,-13 15 0 1,-5 5 0-1,-12 18 0 0,1 2 0 1,-11 8 0-3,-4 9 0 4,0 0 0-1,-2 0 0 0,0 0 0-3,0 0 0 4,0 0 0-1,0 0 0-2,-4 0 0 2,-25 26 0 0,-9 0 0 0,5-7 0-2,-6 0 0 3,3-2 0 0,1 0 0-2,-7 0 0 0,-6 1 0-1,-8 1 0 2,-10 3 0-1,-6 1 0 0,4-1 0 2,5-3 0 0,10-1 0-3,14-6 0 1,18-5 0 0,13-4 0 2,3-3 0-2,5 0 0 0,0 0 0-1,0 0 0 3,0 0 0-1,0 0 0-1,0 0 0 0,0 0 0 0,0 0 0 2,0 0 0-1,0 0 0-2,0 0 0 2,16 0 0 0,16-3 0 1,0-21 0-2,10-6 0 0,9-11 0 0,2-6 0 2,7-10 0-2,1 0 0-1,2-1 0 4,-6-2 0-5,2-2 0 3,-6 3 0 1,-4 4 0-1,2-2 0 0,-8 3 0-2,-2 13 0 2,-8 3 0 0,-7 16 0-4,-11 14 0 4,-8 3 0 1,-7 5 0-2,0 0 0 1,0 0 0-3,0 0 0 4,0 0 0 0,0 0 0-2,-22 18 0 0,-27 22 0 3,-15 6 0-2,-13 1 0-4,-4 0 0 4,0-3 0 1,6-11 0 0,14-8 0-6,24-11 0 5,14-8 0 1,19 0 0 0,4-6 0-2,0 0 0-1,0 0 0 1,7 0 0 2,42 0 0-1,12 0 0-1,7 0 0 3,-1 0 0-4,-18 0 0 3,-5 13 0-6,-6 4 0 6,-9 9 0-1,-3 5 0 1,-6 0 0-5,-3-12 0 4,-9 1 0 2,-6-1 0-6,3 5 0 4,-5-7 0 1,0 1 0 1,0-6 0-5,0-9 0 1,0-3-175 2,0 0-146 0,0 0-199 0</inkml:trace>
    </iact:actionData>
  </iact:action>
  <iact:action type="add" startTime="47714">
    <iact:property name="dataType"/>
    <iact:actionData xml:id="d21">
      <inkml:trace xmlns:inkml="http://www.w3.org/2003/InkML" xml:id="stk21" contextRef="#ctx0" brushRef="#br0">8180 14618 262 0,'0'0'382'3,"0"0"-250"4,0 0 15 2,0 0-37-2,0 0-51 1,0 0 3-1,0 0-7-1,0-15-8 2,0 15 0-1,0 0 0 0,-29 9 13 1,-6 21-8-1,-5 2-13 1,-7 8-11 1,11-3-12-4,-2 0-8 3,9-2 0 0,5-1-2-2,6 0-4 3,4-6 3-2,7 1 1 1,7-7 10-2,0 0 7 9,0 1 3-13,0 2-8 7,16-5-11-2,7 4-3-1,4-12-4 2,-1 0 1 0,2-6 0-3,0-2-1 3,-1 0 0 1,-5-4 2 0,-2 0-2-3,-4 0 1 1,-1 0 0 3,-2 0-1-3,7 0 0 1,-4 0-1-1,3 0-1 3,-5-14 1-4,-1-3-1 1,0-3 1 0,-8 1 1 1,-2-10-2 0,-3-4 1-1,0-6 0 1,0-13 0 1,0 5 1-5,0 0-1 5,-5 4 0-2,-14 4-1 2,-4 5 1-1,-2 0 1 0,-6 1 0-4,6 1 0 5,2 4 0-2,-3 3-1 1,5 3 1 1,7-1 0-4,-2 3 0 3,3 3 1 0,9 2-1-1,-2-9 0 1,0-4 0 0,6-6 0 0,0-6 2-2,0 3-1 3,0 0-1-3,9 3 3 1,11 6 2 0,3 5 10 2,2 6 3-1,-5 8 5-3,6 1 6 3,-3 3-16 0,8-1-13-1,1 3 0 1,-3 0-4-1,10 3-31 0,-9 0-49 2,4 0-29-4,-1 0-104 4,-29 0-13-3,5 3-433 3</inkml:trace>
    </iact:actionData>
  </iact:action>
  <iact:action type="add" startTime="48524">
    <iact:property name="dataType"/>
    <iact:actionData xml:id="d22">
      <inkml:trace xmlns:inkml="http://www.w3.org/2003/InkML" xml:id="stk22" contextRef="#ctx0" brushRef="#br0">8812 14144 432 0,'0'0'251'3,"0"0"-50"5,0 0-49-3,0 0-73 5,0 0-43-4,0 0 16 1,0 0-8 0,-87 148 0 2,44-116-14 0,-1-4-7-4,6-11-13 3,7-7-9-1,6-6-1 1,2-4-5-2,7 0-5 4,9-20-5-4,-2-17 5 2,9-5 8-2,0-2-1 2,0 10 1 1,11 11-1-2,10 12 3-1,6 11 9 2,7 0 4 0,2 17 1 0,4 19 1-1,0 1 4 1,-10-9-6 0,-2-4-10 0,-5-7-3-2,-6 0-1 2,-1-2-34 3,-9 0-70-5,-7-15-87-1,0 0-368 4</inkml:trace>
    </iact:actionData>
  </iact:action>
  <iact:action type="add" startTime="48989">
    <iact:property name="dataType"/>
    <iact:actionData xml:id="d23">
      <inkml:trace xmlns:inkml="http://www.w3.org/2003/InkML" xml:id="stk23" contextRef="#ctx0" brushRef="#br0">8705 15099 85 0,'0'0'650'3,"0"0"-491"3,0 0-19 2,-90 180-60-1,39-124-23 0,5 1-2 2,2-7-15-2,2-1-15-1,13-14-7 2,11-6-11 1,0-18-4-2,15-9 3-1,3-2-6 3,0 0 0-1,0-23-10 0,3-21 10-3,22-10 2 3,11-1-2 1,5-7-2-1,8 0 2-2,4 4 0 7,-3 3 0-7,-5 16 2-1,-9 7 1 3,-13 15 2-1,-10 12 9 0,-8 5 4 2,-5 0-4-4,0 0-2 4,0 0 1-2,0 0 9 2,0 15-14-4,-2 2-7 5,-10-3-1-2,1 2 0-1,2 1 4-1,5-9 4 1,4 10 8 1,0-13 6 0,0 9-3-1,23 0-2 1,15 1-14-1,-2 0 2 1,5 4 13-1,-11 0 0 1,-4-6 15-1,-14 0-10 1,-9-8-16-2,-3 0-7 3,0-2-2-2,-5 3-5 2,-31 2 6-3,-3-1-1 2,-10 0-2 0,-7-4-12 3,0 0-42-4,4-1-72-3,33-2-75 3,6 0-508 2</inkml:trace>
    </iact:actionData>
  </iact:action>
  <iact:action type="add" startTime="52841">
    <iact:property name="dataType"/>
    <iact:actionData xml:id="d24">
      <inkml:trace xmlns:inkml="http://www.w3.org/2003/InkML" xml:id="stk24" contextRef="#ctx0" brushRef="#br1">9372 18237 736 0,'0'0'242'7,"0"0"-122"-2,0 0-40 5,0 0-40-3,0 0-16-1,0 0 2 1,20-30 0 0,-17 30 7 2,-3 0 14-2,6 0 4-1,-3 0-3 2,-3 0 11 0,0 0 3 0,0 0-7-2,1 0-5 2,-1 0-15 0,3 0-13 1,1 0-7-4,-4 0-8 4,0 0 0-1,0 0-4 0,0 0 11-2,0 0 1 2,0 0-1-1,0 0-5 1,0 0-4-1,0 0 1 0,0 0 8 2,0 0-2-1,0 0-2-2,0 0-1 1,0 0-4 3,3 0 5-4,-3 0-4 0,3 0-4 3,-3 0 1-2,0 0-1 2,0 0-1-4,0 0-1 3,0 0 0 1,0 0 0 0,0 0 3-4,0 0-3 3,0 0 0-1,0 0 0 1,0 0-1-1,0 0 3 0,0 0-2 2,0 0 1-1,0 0 1-2,0 0 3 1,0 0-3 2,0 0 1-2,0 0 1-1,0 0-3 3,0 0 4-2,0 0 3 2,0 0 2-3,0 21 6 2,0 15-2 0,0 9-10 0,0-8-4-1,0 8 2 0,0-9-2 1,0 2 0 7,-6-1 1-15,2 0-1 10,1-9 1-2,2-5 0-1,1-10-1 0,0-6 0-1,0-2 1 3,0-5-1-2,0 0 0-1,0 0 1 2,0 0 0-1,0 0-1 2,0 0 2-3,0 0 0 3,0 0 4 0,0 0 4-2,0 0 0-2,0 5-5 4,17-2-5-1,15 1 0-1,4-3 0 1,10-1 0 0,15 0 0 0,12 0 0-1,8 0 0 2,3 0 0-4,9 0 0 2,-2-1 0 2,-1-11 0-2,10 7 0 1,4-10 0-1,9 10 0 3,2-7 0-7,1 4 0 5,-3 1 0 0,-12 7 0 0,-3-5 0 0,-7 5 0-1,-1-4 0 1,1 4 0-1,0-9 0 2,-5 5 0-1,-2 4 0-2,-4 0 0 1,-8 0 0-1,-4 0 0 4,-7 0 0-3,3 0 0 2,-7 0 0-5,-1 0 0 4,-4 0 0 1,-4 0 0-1,-4 0 0 0,-4 0 0-2,-8 0 0 1,-3 0 0 1,-1 0 0 1,-11 0 0-3,-3 0 0 1,-2 0 0 0,-3 0 0 0,-3 0 0 1,1 0 0 0,-4 0 0 0,0 0 0-2,-2 0 0 3,-1 0 0-2,0 0 0 2,0 0 0-4,0 0 0 3,0 0 0-1,0 0 0 2,0 0 0-3,0 0 0 3,0-8 0-3,0-16 0 6,0-20 0-9,0-21 0 5,0-13 0 1,0-3 0-3,0 6 0 0,0 11 0 2,0 27 0 1,0 13 0-2,0 16 0-1,0 8 0 2,0 0 0 1,0 0-22-2,0 0-141-1,0 19-93 3,0 4-65-2,0 4-399 1</inkml:trace>
    </iact:actionData>
  </iact:action>
  <iact:action type="add" startTime="54274">
    <iact:property name="dataType"/>
    <iact:actionData xml:id="d25">
      <inkml:trace xmlns:inkml="http://www.w3.org/2003/InkML" xml:id="stk25" contextRef="#ctx0" brushRef="#br1">11911 18558 478 0,'0'0'260'5,"0"0"-65"3,0 0-60-3,0 0-45 3,0 0-12 0,0 0 11 1,0 0 5-4,44 0-18 5,-12 0 10-3,4 0 8 1,3 5-15-1,2 16-13 0,2-10-10 2,-2 9-16-2,5-12-8 1,0 9-9-2,5-6 3 2,6-3-7 3,-1 5-5-8,14-8 3 11,8-5-17-11,12 2 0 13,10 1 0-14,13 6 0 6,-1-4 0-4,1 1 0 7,-5 8 0-5,-2-9 0 0,-1 2 0 3,-5-2 0-4,-3 3 0 3,-3 4 0 0,0-7 0 2,-7-3 0-2,-1 2 0-4,-2-2 0 4,-7 5 0 2,-4-7 0-6,1 0 0 4,3 0 0 2,-3 5 0-1,0-5 0-4,-1 0 0 3,-1 0 0 5,-4 0 0-11,-3 0 0 5,-5 0 0 0,1 0 0 0,-5 0 0 3,4 0 0-3,1 0 0-4,8 0 0 6,9 0 0-1,2 0 0 0,4 0 0-3,2 0 0 2,-7 0 0 1,-8 0 0 1,-1 0 0-4,-9 0 0 4,7 0 0-1,2 0 0 0,8 0 0-2,7 0 0 2,-1-5 0 0,5 5 0-1,7 0 0 0,-4 0 0 2,-3 0 0-2,-10-9 0 1,1-2 0-2,-9-6 0 2,3 2 0 0,6-10 0 1,-2 6 0-3,2-3 0 1,1 1 0 2,2 2 0-1,1-1 0-3,-2-2 0 4,-2 3 0-2,4-2 0 2,-3 2 0-4,-1-3 0 4,-6 7 0-3,0 3 0 4,0 4 0-6,-12-2 0 5,-4 3 0-1,-4-1 0-2,-5 3 0 3,2-1 0-2,0 0 0 2,-12-5 0-1,-2 2 0-2,-9 5 0 1,-9-9 0 2,1 8 0-1,-7 2 0-4,-6-2 0 5,2-1 0-1,-5-2 0-1,4 3 0 0,-5-2 0 2,2-10 0 1,0 9 0-7,-2-3 0 5,-1 0 0 0,0 3 0 1,-2 8 0-2,0 0 0-1,0 0 0 2,0 0 0 1,0-7 0-2,0 2 0 0,0-3 0 2,-20-4 0 0,-17-3 0-3,-6 6 0 0,-5-6 0 2,-8 4 0-1,-1-3 0 2,0 2 0-4,2 2 0 5,6-3 0-4,6 11 0 4,9 2 0-4,11 0 0 0,12 0 0 4,5 0 0-5,6 0 0 2,0 0 0 1,0 0 0 1,0 0 0-2,0 0 0-1,0 0 0 2,29 0 0 1,23 25 0 3,10 1 0-11,9 0 0 7,-1-7 0 1,1 1 0 0,-4-3 0-3,-1 2 0 2,-12 0 0-2,-2 5 0 4,-17-11 0-6,-13-2 0 4,-14-5 0 1,-8-4 0-2,0-2 0 0,0 0 0 0,0 5 0 1,0 12 0 0,-11 13 0-2,-28 12 0 2,-11 8 0 3,-2-2 0-5,0-3 0 0,8-9 0 1,4-8 0 1,11-5 0 0,14-9 0-2,2-9 0 3,12-5 0-2,1 7 0 1,0-7 0-2,-3 0 0 3,-6 5-53-1,-1 3-87 2,-20-2-73-5,15-6-66 2,6 0-178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3:44:55.48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5" units="cm"/>
      <inkml:brushProperty name="height" value="0.055" units="cm"/>
    </inkml:brush>
  </inkml:definitions>
  <iact:action type="add" startTime="8415">
    <iact:property name="dataType"/>
    <iact:actionData xml:id="d0">
      <inkml:trace xmlns:inkml="http://www.w3.org/2003/InkML" xml:id="stk0" contextRef="#ctx0" brushRef="#br0">9415 3936 645 0,'0'0'235'8,"0"0"-131"-5,0 0 9 5,0 0-44-2,0 0-6 0,0 0 13 2,0 0-14 0,0 0-5 1,18 37 7-4,-18-15-21 4,2 5-7-1,-2-3 2 0,0 2-15-3,0 1-11 4,0-2-1-2,0-1 2 1,0-2-8-1,0-5 16 1,0 0 2-1,0-6-14 4,0 0 3-4,0 0-4-2,0-2-2 3,0-3-2-2,0-4 4 1,0 1-4 1,0-3 4 1,0 3 1-2,0-1 2 0,0 2-5 2,0-4 4-3,0 0 0 4,0 0 4-4,0 0-3 3,0 0-9-3,6 0 2 1,6 0 3 0,7 0 0 1,1 0-4 0,3 3 0 1,3-3 4-3,2 0 1 2,4 0 6 2,-3 0-4-6,3 0 6 3,-1 0-5 0,-2 0 6 14,-1 0-7-18,4 2 1-3,-5-2-3 12,4 0-1-7,-1 0-4 4,4 0 2-4,-7 0-3 3,5 0 2 1,-7 0 6-3,-2 0-3 1,0 0 3 2,2 0-1-1,-1 0 0-1,4 0-9 2,-1 0 0-4,2 0 0 5,-1 0 0-2,5 0 0-5,-2 0 0 6,2 0 0-1,3 0 0 1,-2 0 0-5,0 0 0 5,-2 0 0-1,-1 0 0 2,-2 0 0-7,0 0 0 5,-3 0 0 1,3 0 0-1,-2 0 0-2,4 0 0 3,-1 0 0 0,4 0 0 2,-3 0 0-9,-3 0 0 4,0 0 0 3,1 0 0-1,0 0 0 0,2 0 0-2,1 0 0 2,-3 0 0 0,-1 0 0-3,4 0 0 4,-5 0 0 0,5 0 0 2,-4 0 0-9,2 0 0 7,-2 0 0-3,8 0 0 4,-3 0 0-6,2 0 0 4,1 0 0 0,5 0 0 0,1 0 0 1,-4 0 0-3,-2 0 0 2,3 0 0 4,-1 0 0-10,-2 0 0 7,2 0 0-2,-5 0 0 1,5 0 0 0,1 0 0-2,4 0 0 3,-2 0 0 5,-1 0 0-13,4 0 0 6,-3 0 0 2,-2 0 0-3,1 0 0 2,-1 0 0-2,2 0 0 1,2 0 0 2,4 0 0 1,-4 0 0-7,2 0 0 7,-1 0 0-3,-4 0 0-2,4 0 0 4,4 0 0-2,-3 0 0 1,-2 0 0 2,3 0 0-5,-2 0 0 4,-3 0 0-4,2 0 0 1,0 0 0 4,-2 0 0-3,5 0 0 1,-2 0 0 0,-1 0 0 0,1 0 0 0,-3-9 0-1,-1 4 0 2,-1 2 0-5,-3 1 0 4,2 2 0-1,1 0 0 2,-4 0 0 0,1 0 0-4,-5 0 0 4,-1 0 0 0,4 0 0-3,-7 0 0 1,5 0 0 2,-2 0 0-2,4 0 0-2,2 0 0 6,-4 0 0 0,4 0 0-9,-4 0 0 5,-3 0 0 3,3 0 0-2,0 0 0-4,0 0 0 3,-2 0 0 4,3 0 0-5,5 0 0 0,1 2 0 2,-1 1 0 0,-2-3 0-1,8 3 0 1,-1-3 0-2,-2 0 0 4,2 2 0-1,-7 2 0-6,-5-4 0 5,-2 0 0 0,-2 0 0 0,-5 3 0-1,3-3 0 2,-2 0 0 3,-3 2 0-10,4-2 0 6,-7 0 0-1,6 3 0 0,-5-3 0 1,5 3 0 1,-6-1 0-2,2-2 0 1,-2 0 0 1,-7 3 0-5,4-3 0 5,-3 4 0-2,1-4 0 1,-4 1 0-3,0 6 0 3,-4-4 0 3,5 3 0-8,-5-5 0 5,0-1 0-1,-4 0 0 4,0 0 0-6,0 0 0 1,0 0 0 4,0 0 0-2,0 0 0-1,0 0 0 1,0 0 0-1,3-17 0 0,0-18 0 3,-1-12 0-4,6 0 0 2,-5 5 0-1,2 3 0 2,5 8 0-5,-4 0 0 5,1 14 0 0,-6 9 0-6,2 3 0 7,-3 5 0-3,0 0 0 1,0 0 0 4,0 0-49-8,0 0-92 3,-4 0-91 1,-3 5-78-2,4 10-416 2</inkml:trace>
    </iact:actionData>
  </iact:action>
  <iact:action type="add" startTime="13191">
    <iact:property name="dataType"/>
    <iact:actionData xml:id="d1">
      <inkml:trace xmlns:inkml="http://www.w3.org/2003/InkML" xml:id="stk1" contextRef="#ctx0" brushRef="#br0">30025 3344 25 0,'0'0'391'3,"0"0"-227"3,0 0 31 1,0 0-43 0,0 0-38-1,0 0-9 2,0 0-19 0,5 0-1 1,-5 0-2-2,0 0-21 0,0 0-4 0,0 0-2 2,0 3-2-3,3 24-16 2,2 4-25 0,-1 3-3 1,2 0 3-4,0-6-5 4,-6-2-7-1,4-7 11-1,-4-2 1 1,0-2 0-2,3-2-3 2,-3 4-3 0,0 3-1-1,0 2-3 0,0-2-1 19,0 0 1-26,0-7-2 0,0 5 4 8,0-5 5-1,0 1-2 1,0-2-3-2,0-4 0 0,0 2 2 4,1 0 0 2,-1-1-1-11,5 2 0 7,-1-3-1 1,-1-6-5 2,0 5 2-9,-2-7 0 6,2 0-1 0,1 0 6 1,2 0 0-3,4 0 3 0,3 0-1 4,3 2-4-4,2-2 0 0,-1 0-1 3,3 0 2-1,2 0 0 0,1 0 0-1,2 0 0-1,5 0-2 2,-1 0 3 1,0 0-1 0,0 0-2-3,-1 0 0 2,-2 0 3-1,3 0-1 1,-4 0-2-1,7 0-1 0,-5 0-3 0,1 0 3 0,2 0-2 1,-2 0 3 1,1 0 0 0,-2 0 1-5,2 0-1 3,-1 0-3 2,1 0 2-2,-2 0-2 1,4 0 3 0,2 0-4-1,-3 0 4 0,4 0 0 1,-2 0 0 1,5 0-1 0,1 0 0-4,-2 0 0-1,5 0-2 4,-2 0 2 2,2 0-1-1,-4 0 0-3,-2 0 0 0,3 0 1 3,-5 0-2 0,0 0 0-5,4 0 1 4,-8 0-2 0,3 0 2 1,1 0-1-1,-3 0 0-2,4 0 0 2,-4 0-1 4,6 0 3-12,-5 0-3 11,4 0 3-4,1 0-3 1,3 0 0-2,-6 0 0 1,-1 0 0 2,0 0 0-2,1 0 0 1,5 0 0-1,0 0 0 1,7 0 0 1,1-2 0-3,8 2 0 0,-6-3 0 2,5-1 0 1,-2 2 0-2,-5-1-4 2,-2 3 3-5,-2 0 0 5,-10 0 1 1,1 0-1-5,-1-3 1 2,0 3 0 2,4 0 0-1,-5 0 0-4,2 0-2 6,0 0 2-1,-5 0-1-4,-5 0 1 4,3 0-1 1,-6 0 1-5,-5 0-1 3,-2 0 1-1,-6 0-1 2,2 0 1-4,-5 0 0 1,-1 0 0 4,0 0-1-2,-3 0 0-1,6 0 1-2,-6 0-4 5,0 0 1-4,0 0 0 4,0 0 2-6,0 0-2 4,0 0 1 0,0-8 1 1,0-9-1 0,0-8 2-4,0-9 0 7,0-8 0-9,3-6 0 4,5-5 0 3,1-1 0-5,-2 4-1 4,-2 7 1-2,3 10-2 2,-3 4-24-2,-5 13-22 5,0 11-37-10,0-1-65 4,0 3-91 3,0 3-84-1,0 0-637-2</inkml:trace>
    </iact:actionData>
  </iact:action>
  <iact:action type="add" startTime="16453">
    <iact:property name="dataType"/>
    <iact:actionData xml:id="d2">
      <inkml:trace xmlns:inkml="http://www.w3.org/2003/InkML" xml:id="stk2" contextRef="#ctx0" brushRef="#br1">23758 1313 431 0,'0'0'128'3,"0"0"-47"2,0 0-15 3,0 0-34-1,0 0 60 1,0 0 71-2,15 19-4 2,-8-19-12 0,-4 1 20 1,0 3-37-3,-3 0-29 2,0-2-24 1,0-2-30-2,3 0-20-1,1 0-8 1,-4 0-7 2,3 0 1-2,-3 0-2-1,0 0 3 3,0 0-5-1,0 0-5 0,-3 0-2-3,-42 0 0 5,-20 0 16-3,-19 0 20 1,4-11-12-1,8-6-13 13,12 0-7-19,8 0-4 6,14 5-2-3,11 5 2 3,8 1-2 3,9 1 0-4,7-2-8 1,3 2-44 1,0 0-63 1,26 2-73-2,0 3-130-3,2 0-529 5</inkml:trace>
    </iact:actionData>
  </iact:action>
  <iact:action type="add" startTime="17338">
    <iact:property name="dataType"/>
    <iact:actionData xml:id="d3">
      <inkml:trace xmlns:inkml="http://www.w3.org/2003/InkML" xml:id="stk3" contextRef="#ctx0" brushRef="#br1">28078 2058 645 0,'0'0'259'2,"0"0"-47"4,0 0-45 2,0 0-22-2,0 0-72 3,0 0 20-2,0 0 19 2,-142 0-50-4,82 0-28 4,5 0-22-1,6 0-8 0,8 0-4-2,11-5-2 1,10 3-25 2,7 0-108-2,13 2-117 1,0 0-140 1</inkml:trace>
    </iact:actionData>
  </iact:action>
  <iact:action type="add" startTime="18115">
    <iact:property name="dataType"/>
    <iact:actionData xml:id="d4">
      <inkml:trace xmlns:inkml="http://www.w3.org/2003/InkML" xml:id="stk4" contextRef="#ctx0" brushRef="#br1">32709 1328 515 0,'0'0'315'4,"0"0"-186"6,0 0-33-3,0 0 0-3,0 0-15 4,0 0-5 0,-165-8 17-1,101 8-26 1,-4 0-10 0,0 0-17 1,4 0-21-3,7 0-2 2,1-5-6-1,7 3-7 5,7-5-4-7,8 2 0 0,7 0-2 4,2-5-33-2,14-1-114 2,11 5-160-4,0-1-482 5</inkml:trace>
    </iact:actionData>
  </iact:action>
  <iact:action type="add" startTime="19135">
    <iact:property name="dataType"/>
    <iact:actionData xml:id="d5">
      <inkml:trace xmlns:inkml="http://www.w3.org/2003/InkML" xml:id="stk5" contextRef="#ctx0" brushRef="#br1">23842 4816 423 0,'0'0'310'5,"0"0"-119"2,0 0-47-2,0 0-16 3,0 0-44 1,0 0 0-2,-66-4 11-1,-7 4 11 3,-11 0-36-1,0 0-2 0,4 0-28-2,3 0-18 3,17 0-18-2,9-7-4 1,17 1 0 0,19-8-10-2,15 1-69 2,0-8-91 0,8 13-10 0,20 6-140-2</inkml:trace>
    </iact:actionData>
  </iact:action>
  <iact:action type="add" startTime="19940">
    <iact:property name="dataType"/>
    <iact:actionData xml:id="d6">
      <inkml:trace xmlns:inkml="http://www.w3.org/2003/InkML" xml:id="stk6" contextRef="#ctx0" brushRef="#br1">27865 5432 604 0,'0'0'202'2,"0"0"-24"4,0 0-40 2,0 0-48-2,0 0-20 2,0 0-1 0,0 0-14 2,11-3-5-5,-11 3-12 6,-8 0-6-6,-31 0-3 5,-9 0-10-4,-9 0-10 0,-2 0-7 3,-8-10 0-2,3 1-2 4,3-6-2-8,5 7-25 5,9 3-76 1,34 5-134 7,11 0-279-15</inkml:trace>
    </iact:actionData>
  </iact:action>
  <iact:action type="add" startTime="20772">
    <iact:property name="dataType"/>
    <iact:actionData xml:id="d7">
      <inkml:trace xmlns:inkml="http://www.w3.org/2003/InkML" xml:id="stk7" contextRef="#ctx0" brushRef="#br1">32657 4921 480 0,'0'0'300'2,"0"0"-153"4,0 0-67 2,0 0-17 0,0 0-8-2,0 0 50 2,-118-15-30 1,75 15-12-1,-5-2-30-2,3 2-14 2,-1 0-16 0,5 0-2 0,1-3-2-2,3 3-2 2,1-8-51 0,3-4-81-1,23 7-141 0,8-2-482 6</inkml:trace>
    </iact:actionData>
  </iact:action>
  <iact:action type="add" startTime="21527">
    <iact:property name="dataType"/>
    <iact:actionData xml:id="d8">
      <inkml:trace xmlns:inkml="http://www.w3.org/2003/InkML" xml:id="stk8" contextRef="#ctx0" brushRef="#br1">32792 3951 541 0,'0'0'284'5,"0"0"-126"1,0 0-44 2,0 0-26-2,0 0-37 2,0 0-5 1,0 0 2-1,0 5-5-1,0-5-3-1,-10 0 12 3,-11 0-11-2,-2 0-3-1,6 0-15 3,-7 0 2-1,4-2-3 0,-4-4 10-2,3 3 3 4,-3 3-1-4,-4 0-5 4,-1 0 4-4,-1 0-6 0,1 0-4 7,-3 0-9-11,3 0-5 5,6 0-5 14,-2 0 0-21,2 0-1 10,5 0 0-10,-5 0 1 9,12 0 2-1,-1 0 2 2,-1 0 2-5,1 0 0 3,-1 0-4-2,-3 0-3 4,0 0-1-2,-4 0-1-2,-3 0-1 3,-10 0 0-3,1 0 0 0,-3 0 1 1,-1 0-1 2,4 0-2-1,-2 0 2-1,8 0-1 3,0 0 1-6,2 0-1 4,-4 0 1 1,-1 0 0 0,2 0 0-6,-5 0 0 7,1 0 0-1,-6 0 0-5,0-2 0 5,4-5 0-1,5 2-1-1,5-2 2 0,3 6-1 2,4-3 0-1,3 4 1-4,3 0-1 4,3-2 2 0,-4 2-1 2,-2-3-1-6,-1 0 0 7,-2 1-1-2,-7-3 1-4,2-2 0 0,1 2 0 6,0 2 0-5,-3-3 1 3,-3 2-1-5,2 0 0 5,-3-1 0 0,-7-2 0 4,1 3 1-11,-5-6-1 6,2 4 0 1,-7-2 0-5,-8-2 1 6,-6 1-1-4,-2-2-1 2,-5 3 1 0,3-1 0 0,-2-1 2-4,2 3-2 6,-2-3 0 1,0 3-1-8,0-4 1 7,-1-3 0-4,1-6 0 1,-1-5 1 0,6-4 0 2,-2 4 1-3,7 1-2 8,-1 7 1-13,1 2 0 8,-4 4 0 3,-2 2-1-10,-2 1 0 6,-4 3 1 5,-5 1-1-10,-1 1 1 8,-2-2-1-8,-6 0 0 5,3-3-1-3,-6 1 1 5,-5 5-1-4,-5-4-3 1,-8 6 4 0,-5 0 0 1,-4 0 0 1,-4 0 0-4,6 0 0 6,4 0 1-1,4 0-1-8,0-5-1 5,5-7 1 4,6 1 2 0,-3-2-2-9,6 1 1 6,-3 7 0 8,4 1-1-11,7 4 1-5,2 0 1 9,1 0-1 1,7 0 0-6,-1 0-1 4,-2 0 1 2,2 0 0-6,0 0-1 10,-3 0 0-13,2 0 0 8,5 0 0 0,-1 0-1 0,1 0 0-5,4 0 1 2,2 0-1 4,-4 9-1-1,1-1 2-3,2 1 0 2,2-1 0-1,1 1-1 4,-1-4 3-8,-1 4-3 6,-1-1 1-2,1 0 0 0,-3 1 2 0,-4 1-1 1,1 3-1 0,-4 1 1 5,-2-4-1-11,-1 2 1 8,-3-1 2-7,-1 4-1 7,-1-6 1-5,-6 4-3 4,6-8 2 1,-6-2 0-6,-1-3-2 4,8 0 0 2,-8 0 3-3,6-3-2 1,-10-2 0-3,-4-1 1 4,-12 3-1 0,-10-1 2-5,-4-9-3 4,2 4 0 2,2 1-1-6,3-3 0 6,3 5-1-2,-6-1 0-2,-8 0 2 2,5-1-1 5,-10-1 1-12,2 3 0 7,0 2 1 1,4 1-1-3,0 0 3 4,7-1-2-5,0 4 0 4,1 0-1 2,8 0 1-8,-4 0 2 4,5-1-1 0,-1-8 0 2,0-2-1-5,-6 2 0 7,4 1 1-4,4 8-2 1,11 0-3-1,8 0 3 0,12 0-1 1,12 0 1 6,8 0-1-13,11 8 1 8,6 1 1-4,5-1 1 2,5 0 0 3,5-3-1-3,7-1-1 2,1-1 1-6,6 0 0 6,2-3 0-2,-1 0 0 1,4 0 0-1,0 0 0-1,0 0 1 2,-3 0-2 1,-3 7-2-1,-2 3 2 0,-8 0 0-2,-8 2 0 2,7-4 0 0,-9 3-1 0,0 2 0-2,3 8 1 2,-5-1-1 1,-1 3 1-4,2-6-1 1,-2 1 0 4,-3-1 1 3,4 0 0-10,4-5 0 5,3-1-1-3,7-5 0 9,5-1 1-13,2 1 1 6,7 1-1 1,-2-3 1 0,2-1 1-1,0 0-1 0,0 0 2 1,-4 5-3 1,0 15 3-4,-4 14-2 3,-5 10 0 2,2 12 1 1,-5 9 1-9,-3-2-1 5,2 8 0 1,-2-1 1-1,4 0 2 7,2 6 4-11,3 5 3 6,3 3 0 1,0 6-1-8,-2 0-6 7,0-1-2-2,-2 1-3 2,6-6 0-2,-3-8 0-1,8-9 0 1,-3-5 0 2,3-3 0-1,0-3 0-3,0-2 0 3,0-5 0 0,0 1 0 1,0 4 0-2,0-7 0 1,0 10 0 0,0-7 0-2,0 1 0 1,0-4 0 2,0-5 0-1,0-6 0-4,0 1 0 4,0-1 0 0,0 3 0 0,0-3 0 2,0 4 0-4,0-4 0 1,0 6 0 3,0 6 0-7,0 3 0 5,0-2 0 0,-5 2 0 0,2-4 0 0,-1 1 0 1,1-6 0-2,0-6 0-1,3-8 0 2,-3-6 0 1,-1 1 0-2,1-1 0 0,3-5 0-1,-1-3 0 4,1-10 0-6,0-1 0 5,0-6 0-2,0 4 0-1,0-4 0 3,0 0 0 2,0 0 0-8,0 2 0 5,0 3 0 0,0 7 0-1,0 6 0 3,0 3 0-2,0 5 0 1,0-2 0-5,0-3 0 5,0-7 0 0,0-6 0-5,0-8 0 5,0 0 0-5,0 0 0 5,0 0 0-2,0 0 0 2,0 0 0-3,0 0 0 3,8 4 0-1,11 0 0 0,6 5 0-1,8-1 0 2,11 3 0-1,8 4 0-2,0-2 0 6,0 4 0-11,0 0 0 8,1 0 0 0,-4 3 0-5,2-4 0 4,5 1 0 1,2-3 0 1,9-2 0-7,-6-7 0 6,7 1 0 0,-3 1 0 2,-3-5 0-9,-4 3 0 5,-1 1 0 1,-4 1 0 0,1 0 0 0,-5-2 0-1,-1 0 0 2,-12-2 0 0,1 1 0-6,-13-1 0 5,-5-3 0 1,-4 0 0-2,-2 0 0-1,-3 0 0 3,-4 0 0-2,10 0 0 2,-8 0 0-3,5 0 0 3,3 0 0-2,-4 0 0 2,4 0 0-2,3 0 0 1,-2 0 0-2,6-7 0 4,-2 3 0-5,3-5 0 2,12 2 0 0,5 2 0 0,5 3 0 1,8 2 0 1,5 0 0 1,13 0 0-6,10 0 0 4,7 6 0-2,11 12 0 2,7 2 0 1,6 4 0-1,0-4 0-3,3 10 0 4,4-5 0 5,-2-5 0-12,8-3 0 7,-3-4 0-5,-7 0 0 6,-3-5 0-2,-6-6 0-4,6 1 0 5,-5-3 0 0,0 0 0-5,-9 0 0 4,-15 0 0 2,-9 0 0-2,-9 0 0-4,-10 0 0 6,-5 0 0-2,-8 0 0 4,-6 0 0-11,0 0 0 16,-1 0 0-16,-1 0 0 10,-6-5 0-10,3-2 0 7,-4-1 0 1,-4 6 0 3,4-4 0-11,-11 2 0 6,2-1 0 2,3 3 0-3,1-4 0 3,5 1 0-3,3-4 0 4,6 3 0-2,2-3 0-4,7 4 0 5,2 2 0 0,7 3 0 3,2 0 0-11,8 0 0 7,2 0 0 1,9 0 0 2,8 0 0-9,6 0 0 5,7 0 0 4,6 0 0 1,2 0 0-10,-1 0 0 5,3 0 0-1,4 3 0 2,2 9 0 3,1 3 0-8,-1-2 0 6,-1-2 0 0,-2 4 0-5,-7-7 0 4,-2 2 0 0,10-1 0 2,3 0 0-2,6-1 0-4,1 3 0 4,2 0 0 3,-9 4 0-7,-1-4 0 4,-2-3 0 1,-1-2 0 1,-2-1 0-8,6-2 0 6,-7-3 0 0,6 0 0 3,4 0 0-8,-9 0 0 5,5 0 0 3,-2 0 0 2,-2 0 0-11,-13 5 0 6,-8 2 0-5,-7-6 0 7,-7-1 0-4,0 0 0 5,-1 0 0-7,3 0 0 6,-5 0 0-3,6 0 0 1,4 0 0 1,-1 0 0-6,-6 0 0 5,1 4 0-1,-2-2 0 1,-1 2 0 0,-1-2 0 2,3 2 0-6,2-4 0 4,3 3 0 2,0-3 0-6,-2 0 0 4,1 0 0-1,-3 0 0 2,-4 0 0-1,-7 0 0 0,-5 0 0 0,-4 0 0 0,-2 0 0-4,-3 0 0 7,-3-3 0-4,1-1 0 5,-5 4 0-11,-1-2 0 6,-1-2 0 2,-1 2 0-2,10-5 0 3,3-3 0-6,7-4 0 5,1 3 0-2,-9-1 0 3,0 1 0-6,-11 3 0 4,-8-5 0 2,-6 6 0-4,1 1 0 3,-3 1 0-1,-2-4 0-3,-3 6 0 2,-3-2 0 1,2 0 0 1,-7 5 0-4,-1-4 0 4,-2 4 0-3,-3-1 0 1,-3-3 0 2,1-1 0-2,2-1 0 1,-5-3 0 0,8-6 0 0,3-9 0-1,-4-1 0 1,4-1 0 0,-3 4 0 4,-2 3 0-11,0 2 0 9,2 0 0-5,-2 2 0 3,-2 2 0-1,-1 4 0 0,3-5 0 2,-5 0 0-1,5-5 0-1,0-13 0 1,-3-9 0 0,1-12 0 0,1-9 0-4,-4-12 0 4,6 0 0 2,-5-1 0-2,1 2 0-2,2-1 0 0,-6 2 0 2,4 1 0-1,-1 4 0 0,1 0 0 2,5 5 0-1,1 3 0 5,3 0 0-11,3-3 0 3,-1 6 0 5,-2-1 0-1,-6 10 0-3,2 1 0 1,-5-1 0 4,0 0 0-6,-4-5 0 1,0-5 0 3,0 5 0-1,3-4 0 0,0 5 0-3,4-5 0 2,-1-3 0 2,-1-9 0-1,5-4 0-1,-3-2 0 1,-4 2 0-2,1 1 0 9,-4 1 0-13,0 1 0 5,0 5 0 1,0 5 0 1,0 10 0-5,0 4 0 3,0 5 0 2,0 6 0 0,0 0 0-3,0 1 0 0,0 2 0 3,0 6 0-1,0 5 0 1,0 10 0-5,-4 0 0 3,4-2 0 2,0 2 0-2,0-5 0 1,0-2 0 0,0 3 0 0,0-6 0-3,0 2 0 4,0-5 0-1,0-1 0-2,0-2 0 5,0 8 0-8,0 8 0 7,0 0 0-4,0 5 0 3,0 0 0-2,0-3 0 3,0 4 0-6,0-1 0 5,0 5 0 10,0 0 0-19,0 0 0 5,0 0 0-2,0 0 0 7,0 0 0-3,0-7-73 2,-7-9-117-3,-17-15-31 2,7 13-61 1,-2 2-360-2</inkml:trace>
    </iact:actionData>
  </iact:action>
  <iact:action type="add" startTime="26979">
    <iact:property name="dataType"/>
    <iact:actionData xml:id="d9">
      <inkml:trace xmlns:inkml="http://www.w3.org/2003/InkML" xml:id="stk9" contextRef="#ctx0" brushRef="#br1">20887 4192 427 0,'0'0'157'4,"0"0"-54"4,0 0 10-2,0 0-29 2,0 0 13-1,-183 57-8 3,145-54-17-4,2-1-12 1,-12-2-5 0,5 0-9 1,-9 0 1-1,-9-14-3 0,-6-13-5 3,-10-11 4-3,-4-6-17-1,-3-10 17 2,-2-1 4-1,-2-11-9 18,-8-3 2-25,-4-10-2 0,-1-8-4 7,-2-6-14 3,2-8 12-3,5 2-14 6,-6 7-6-12,2 8 4 6,-1 3-5 3,-9 6-1-4,0 0 4 2,2-4-3-1,0 3 0-1,6 1-3 1,-2-6 6 2,8 6-7 0,3 4 5 2,5 0-1-9,-3 6-4 7,4 3 0 2,0 9 4-9,3 5 1 7,1-3-2 0,6 4-1 1,-4-5 0-6,0 3 1 4,-3 0-5 1,-8 4 6-5,4 8-4 5,-5 10-7-1,5 5 0-4,4 5 0 5,8-1 0-1,7 5 0 1,5-4 0-3,0 3 0 3,6 1 0 2,-6 6 0-9,1-3 0 4,-5 9 0 3,-2 1 0-2,-1 0 0 2,10 0 0-1,-3 0 0 1,3 0 0-4,2 9 0 3,-5 0 0 0,6 6 0-2,-1 2 0 2,-5-2 0 2,3-2 0-6,-3 2 0 5,-1 2 0 1,-3-4 0-6,1 1 0 4,1 3 0-1,5 0 0 2,1 3 0 0,5 2 0-4,0 1 0 5,6-1 0 1,1 2 0-9,5-3 0 6,5-4 0 4,6 0 0-11,12-8 0 6,-1-4 0 2,10 1 0 2,2-4 0-6,-1 2 0 1,0 1 0 2,3 1 0 1,-7-1 0-4,4-2 0 2,6 3 0 1,0-6 0 0,-1 0 0 2,5 0 0-5,0 0 0 3,0 0 0 0,0 0 0-1,0 0 0 1,13-29 0-2,11-10 0 3,3-4 0-2,5-1 0 2,-5-1 0-2,7 1 0 2,-7 6 0 1,-1 10 0-8,-5 8 0 5,-11 10 0 2,-1 4 0 4,-9 6 0-11,0 0 0 4,0 0 0 2,0 0 0 1,0 0 0-4,-5 6 0 6,-22 24 0-5,-7 12 0 1,4 6 0 3,-3 0 0-6,5-2 0 5,3-13 0 0,9-6 0 3,5-6 0-10,9-13 0 7,2-2 0-4,0 2 0 0,2 3 0 5,37 4 0-3,6 3 0 1,7 0 0 1,-7-5 0-3,-3 0 0 2,-4-6 0-3,-5 3 0 6,-4-8 0-5,-3 3 0 2,-8-5-56-3,-4 0-162 5,-14 0-102-3,0 0-217 1</inkml:trace>
    </iact:actionData>
  </iact:action>
  <iact:action type="add" startTime="28702">
    <iact:property name="dataType"/>
    <iact:actionData xml:id="d10">
      <inkml:trace xmlns:inkml="http://www.w3.org/2003/InkML" xml:id="stk10" contextRef="#ctx0" brushRef="#br1">12043 4131 387 0,'0'0'311'5,"0"0"-102"2,0 0-62 2,0 0-25-2,0 0-45-1,0 0-13 2,0 0-20 0,120 17 3 0,-80-9 0-2,3 1 3 2,15-1 7-1,15 4-4 3,15-5-4-6,15 6-17 5,10-3-8-2,1 1 3 2,10-2 1 5,-8-1-7-13,5 1 4 8,4-1-12-2,5-2-1 0,13-1-5 1,-7-5 3 1,-7 3 3-4,-18-3 4 2,-22 0 8 2,-21 3-3-3,-25-1-10 2,-12-2 3-1,-18 0-3 2,-6 3-3-1,-7-3-3-1,0 4-4 0,0-3 1 1,0 9 8-2,-38 3 8 4,-34 8-14-5,-40-2-1 2,-31-8-3 2,-34-11 4-1,-17 0-2 0,-3 0-3-2,5-13 0 4,2-14 0-4,21 3 0-1,14 1 0 5,26 3 0-3,13 6 0 2,19 6 0-4,17 2 0 3,23 6 0 0,28 0 0 1,18 0 0-4,11 0 0 3,0 0 0 0,6-4 0 1,44 4 0-4,43 0 0 3,25 0 0 0,42 18 0 0,35 13 0 1,26 1 0-4,26-4 0 4,-4-6 0-1,-16-3 0-3,-25-2 0 3,-38 3 0 1,-38 0 0-1,-37-4 0 0,-28-5 0-2,-29-5 0 3,-21-2 0 3,-11-4 0-10,-43 0 0 5,-85 0 0 3,-79 0 0-1,-54-12 0-6,-15-5 0 5,10-3 0 0,31-2 0 0,48 5 0 1,46 2 0-4,47 7 0 3,48 6 0 2,23 2 0-6,23-9 0 4,20 1 0 0,55 0 0 0,47 4 0-2,35 4 0 2,14 0 0 1,0 31 0 1,-24-1 0-7,-33 0 0 7,-41-11 0-4,-30-8 0 2,-26-2 0 2,-17-7 0-6,0 2 0 4,-3-4 0 0,-51 0 0 0,-22 0 0 0,-26 0 0 1,2 0 0-3,0 0-31 1,10 0-87 1,67 0-112 0,11 0-164-1</inkml:trace>
    </iact:actionData>
  </iact:action>
  <iact:action type="add" startTime="31776">
    <iact:property name="dataType"/>
    <iact:actionData xml:id="d11">
      <inkml:trace xmlns:inkml="http://www.w3.org/2003/InkML" xml:id="stk11" contextRef="#ctx0" brushRef="#br0">12584 5041 300 0,'0'0'514'5,"0"0"-341"-1,0 0-71 5,0 0-6-1,0 0-35 0,0 0 12-2,0 0 7 2,0-81-4 0,7 59-13 1,10-2 15-4,12 3-22 3,2-3-7 0,9 2 1 0,14 0-9-1,7-6-13 1,14-4-15 0,9 2-5 3,6 1-2-3,-3 7 0-2,-3 4 5 2,3 9 3 0,-3 5 16-4,0 4-3 4,3 0-9 0,3 0-4 0,-3 9 1-1,6 10-8 2,-5 4-3-1,2 3 3 0,-6 2-2-1,3 2-1-1,0 2-2 1,3 1 2 1,-1-2-3-1,3-4 2 0,-8-3-1 2,-4-4-2 0,-12-5-1 3,-2 0 0-11,-16-8-2 6,-5 3 3 0,-10-1 1 1,-13-7 0 1,-3 1-1-1,-9 0 1-1,-4 0 0-3,-2-3 0 7,-4 0-1-4,0 0 0 1,0 0 0-2,0 0 0 3,0 0 0-4,0 0-3 3,0 0-1-1,0 0-1 1,0 0-2 1,-19-26 7-3,-19-5 1 3,-1 1 0-2,-9-4-1 2,-5-3 1-1,-7-2-1-4,-1-1 1 4,-2 2-1 2,15 6 0-2,9 10-1-4,18 8-2 5,13 11 3-1,8 3 0-1,0 0 0 0,0 0 1-1,0 0 4 4,0 0-3-2,0 0 1 0,8 0 2-2,32 25 4 0,20 15-9 3,0 7 0-3,1-2 0 2,-8 0 0 2,-6-6 0-4,-10-5 0-1,-9-11 0 4,-12-10 0-1,-6-8 0 1,-7-5 0-2,-3 0 0 1,0 4 0-2,-10 5 0 7,-29 5 0-11,-18 3 0 5,5-4 0 2,-13-1 0-1,10 0 0-2,5-5 0 1,3 2 0 1,10-1 0 0,5 1 0-1,8-1 0 0,3-2 0 1,11-1 0 0,0-2-47-1,-6 4-118 3,-7 6-94-2,19-6-57-3,-4 3-328 3</inkml:trace>
    </iact:actionData>
  </iact:action>
  <iact:action type="add" startTime="35750">
    <iact:property name="dataType"/>
    <iact:actionData xml:id="d12">
      <inkml:trace xmlns:inkml="http://www.w3.org/2003/InkML" xml:id="stk12" contextRef="#ctx0" brushRef="#br0">15968 11598 223 0,'0'0'736'4,"0"0"-572"4,0 0-54-2,0 0 12 2,0 0-24 0,0 0-10 1,0 0 13-2,200-153-13-1,-143 123-8 3,4-2-17-1,8 2-6 0,1-4-9-2,-2 1-4 3,5-1-19-2,-1-3-25 4,14 2 0-8,1-6 0 9,7-4 0-2,9 0 0-6,1-4 0 1,-4-3 0 3,-3 3 0 1,-8-3 0 0,3 5 0-5,-5 1 0 5,3 2 0 1,-1-1 0-4,6-2 0 0,10-2 0 4,-1-3 0-4,9-5 0 1,-1 3 0 1,4 2 0 2,-3 3 0-4,-4 10 0 3,-1-1 0-6,-12 7 0 5,1-7 0 2,-4-8 0 0,4-2 0-6,1-9 0 3,-2 3 0 4,-2 4 0-7,-7 2 0 6,-1 6 0-4,-11-1 0 2,2 2 0 4,-7 2 0-9,1-8 0 5,1 0 0-3,2-3 0 5,9-2 0-7,1 4 0 7,3-1 0 0,7 1 0 1,-1 2 0-9,-2 3 0 6,-10 7 0 0,-4 2 0 7,-2 1 0-11,-2 1 0-3,2-6 0 7,2-2 0 1,4-3 0 0,2 1 0-5,-5 0 0 4,-2 3 0 3,-11 10 0-7,-6 4 0 4,-5 7 0 2,-11 0 0 3,-6 5 0-12,-7 1 0 7,-7 6 0-2,-5 3 0 2,-8 1 0-1,-3 2 0 2,-7 2 0 1,0 0 0-7,0 0 0 4,0 0 0-1,0 0 0 4,0 0 0-4,-28 0 0 2,-32 0 0-1,-30 0 0 4,-23 2 0-8,-12 7 0 5,-5-6 0 0,1-1 0 2,8-2 0-6,23 0 0 5,18 0 0-1,25 0 0 1,26 0 0 0,22 0 0-6,7 0 0 5,0 0 0 0,4 0 0 1,51 3 0-2,26 11 0 1,28 7 0 1,16-4 0 0,4-4 0-6,-6 1 0 4,-10-2 0 1,-25 3 0 0,-18-8 0 2,-24 1 0-3,-15 1 0 0,-10-3 0 2,-12 0 0-7,-9-2 0 7,0 18 0-1,0 13 0 0,-30 16 0 1,-27 11 0-4,-10-8 0 5,-4-1 0-4,6-14 0 0,6-8 0 3,11-9 0-1,20-11 0 0,14-4 0-2,11-7 0 1,3 0 0 1,3 0 0-1,45 0-72 1,26 0-163-1,-34 0-34 1,4-3-96 2</inkml:trace>
    </iact:actionData>
  </iact:action>
  <iact:action type="add" startTime="36881">
    <iact:property name="dataType"/>
    <iact:actionData xml:id="d13">
      <inkml:trace xmlns:inkml="http://www.w3.org/2003/InkML" xml:id="stk13" contextRef="#ctx0" brushRef="#br0">22564 8316 654 0,'0'0'229'3,"0"0"-108"0,0 0-33 4,0 0 10 1,0 0-17 0,-194-21 4-2,94 64-13 4,-5 16-1-4,5 2-15 3,10 14-7-2,29-4-4 0,22 6 3 2,36-2 9-2,3 3-2 2,60-6-22-4,33-14-9 5,11-21-5-5,3-21-8 12,-10-16-7-15,-10 0 3 6,-13-38-4 2,-13-25-3-8,-17-12-3 6,-26-14 2 1,-18-5-3 4,0-1 0-11,-39 8-8 7,-29 5-80-3,-22 14-85 2,44 60-101-2,-2 8-246 0</inkml:trace>
    </iact:actionData>
  </iact:action>
  <iact:action type="add" startTime="40054">
    <iact:property name="dataType"/>
    <iact:actionData xml:id="d14">
      <inkml:trace xmlns:inkml="http://www.w3.org/2003/InkML" xml:id="stk14" contextRef="#ctx0" brushRef="#br1">11624 10620 175 0,'0'0'843'3,"0"0"-685"4,0 0-29 0,0 0 3 2,0 0-73-3,0 0-12 2,0 0 24 0,57-29-7-1,-57 29-9 0,0 0-1 1,0 0-1 0,0 0-5-2,0 0-5 3,-8 9-9-1,-23 22-8-1,-10 10 1-1,-4 6-10 3,-6 2-5-1,-8 8-12-1,-3 0 0 9,-2-4 0-15,3 0 0 8,4-9 0-3,7-1 0 4,13-7 0-6,4-8 0 5,13-4 0 0,8-14 0-4,5-3 0 2,3-6 0 3,1 3 0-3,3-4 0-3,0 3 0 6,0-3 0-4,0 0 0 6,11-7 0-8,14-20 0 4,5-3 0 1,2-5 0 3,-1-2 0-10,3-2 0 6,7-6 0 5,-2-6 0-11,2 1 0 7,-1 0 0-5,0 4 0 4,-7 7 0 3,-6 6 0-9,7 1 0 7,-8 4 0 1,4 0 0 2,-2 0 0-9,-2 6 0 5,0 2 0-2,-1 3 0 3,-7 10 0-2,3 3 0 5,-4-2 0-11,6 6 0 7,1 0 0 0,0 0 0 0,5 0 0 2,-3 2 0-5,-1 19 0 3,1-2 0 0,-9 5 0 0,-1 6 0 4,-3-5 0-9,-10 2 0 6,2 0 0-6,-1-7 0 7,-4-3 0-4,0 8 0 1,0-9 0 1,-19 5 0 2,-13-4 0-5,2-4 0 5,-8 1 0-4,-7-4 0 6,8 2 0-10,2-5 0 7,-2-3 0 0,17 0 0-4,4-2 0 4,6-2 0-5,7 0 0 5,3 0 0 0,0 3 0-3,0-3 0 2,0 0 0-1,0 0 0 2,0 2 0-5,0 4 0 7,16 9 0-5,17-1 0 3,4 2 0-5,-2-1 0 4,-5-4 0-1,-7 4 0 3,-3-6 0-4,-4 6 0 3,-8 0 0-1,2 2 0-2,-4-2 0 2,-2 2 0-2,-4 3 0 3,0 0 0-2,-4 0 0 1,-30-1 0 0,-8-1 0 2,0-8 0-6,-1-3 0 5,-1-7 0 1,4 0 0-7,0 0 0 6,0 0 0-4,1 0 0 3,-2 0 0 3,-2-7 0-1,5-3 0-8,6-3 0 5,7 6 0 1,10 1 0 1,4 0 0-3,10 6 0 4,1-3 0-2,0 3 0-1,0 0 0-3,0 0 0 4,0 0 0 0,0 0 0 1,0 0 0-2,9 0 0-1,14 0 0 3,3 0 0 0,1 0 0-4,-3 0 0 4,-1 5 0-1,3-1 0-1,-3 2 0-1,2-6 0 1,1 0 0 1,-3 0 0 0,-1 0 0 1,0 0 0-5,-9 0 0 6,0 0 0-3,-2 0 0 2,-1 0 0-3,-2 0 0 0,3-2 0 3,-6-2 0-1,-3-2 0-1,3 6 0 0,-5-3 0 1,0 1 0-2,0 2 0 2,0 0 0 1,0 0-83-1,-35 0-139-1,15 0-136 1,-3 0-26-1</inkml:trace>
    </iact:actionData>
  </iact:action>
  <iact:action type="remove" startTime="42604">
    <iact:property name="style" value="instant"/>
    <iact:actionData xml:id="d15" ref="#d14"/>
  </iact:action>
  <iact:action type="add" startTime="42614">
    <iact:property name="dataType" value="strokeEraser"/>
    <iact:actionData xml:id="d16">
      <inkml:trace xmlns:inkml="http://www.w3.org/2003/InkML" xml:id="stk15" contextRef="#ctx0" brushRef="#br2">18580 15126 848 0,'0'0'171'11,"0"0"-83"-10,0 0-48 6,0 0-40-1,0 0-124 2,0 0-314 0</inkml:trace>
    </iact:actionData>
  </iact:action>
  <iact:action type="add" startTime="44652">
    <iact:property name="dataType"/>
    <iact:actionData xml:id="d17">
      <inkml:trace xmlns:inkml="http://www.w3.org/2003/InkML" xml:id="stk16" contextRef="#ctx0" brushRef="#br0">11543 10499 348 0,'0'0'281'4,"0"0"-61"4,0 0-48-2,0 0-37 1,0 0-9 0,0 0 2-1,0 0-32 2,54-37-27 1,-54 37-2-2,0 0-2 1,0 0-1-1,0 20-14 1,-24 19-18 0,-3 9-1 0,-9 8-10-2,-11 6-7 1,1-3-4 1,1 0-2 0,2-8-3 11,-2-3-1-18,4-4 0 6,3-7 0 1,5-4-2-4,8-2 0 4,2-8 1 1,10-3 0 3,9-12-1-11,4-5 2 7,0-3-3 1,0 0 0-3,0 0 1 1,0 0-2-1,0 0-6 4,0-3 3-3,11-22 2 3,14-14 1-2,4-1 0-4,1-5 1 6,4-2 0-3,2-1 2 0,0 0-3 1,2 3 0-1,0 1 0 2,-5 4 0-3,3 0 1 0,-8 6-2 2,1 2 3 3,-6 2-3-8,2 6 1 7,4 7 0-5,-6-3 0 4,4 8 0-1,-4 7 0 1,8-5 2-3,-4 10 1 2,-5 0-3 2,6 0 2-5,-5 0-1 1,-3 0 1 3,-4 0 2 0,-4 7-3-5,4 7-1 5,-3 3 1-2,-3-1-2-1,3 1 2 4,-9-2-2-2,6 0 1-4,-7-5 0 4,-3 2-3 1,0-2 2-2,0 7-4 2,0 6-1-2,-10-1 0 1,-17 0 2-2,-5-7-1 3,4 0 4-3,-2-7-1 3,-1-2 0-4,2-3-1 2,6 2 2 2,9-5 0 0,8 3-1-2,1-3-2-1,5 2-1 1,0-2 4 1,0 0 1-1,0 0 1 1,0 0 0-2,0 0-1 5,0 3 0-7,0 2-1 5,0 4-4-3,24 2 3 4,-7-2 2-3,6 1 1-1,-5 2 0 2,-2 0-1 0,-5 1 0 2,4 4 0-6,-7-2 0 3,-2 2 0 2,-3-4 0 0,4 2 0-3,-7 1 0 3,0-2-3-1,0 3-5-4,-10 0 1 4,-20-3 1-1,-11-6 6 3,-1 1-1-4,-6-9 1 0,-1 0 0 4,1 0 5 0,8 0 0-6,0 0 3 3,13 0 2 3,11 0-3-3,6 0-2 0,10 0-3 1,0 0 0-1,0 0-1 1,0 0-1 0,0 0 0-1,0 0-4 1,0 0-12-2,0 0-25 0,0 0-64 2,-10 0-121 1,0 0-82-2,-6-5-450-1</inkml:trace>
    </iact:actionData>
  </iact:action>
  <iact:action type="add" startTime="47462">
    <iact:property name="dataType"/>
    <iact:actionData xml:id="d18">
      <inkml:trace xmlns:inkml="http://www.w3.org/2003/InkML" xml:id="stk17" contextRef="#ctx0" brushRef="#br0">315 15830 833 0,'0'0'218'6,"0"0"-117"0,0 0 2 0,0 0-35 2,0 0-34 0,0 0 29 0,0 0 4-1,87-17-19 0,-46 8 9 1,8 5 9 0,6 4-8-2,10-9-4 2,6 9-5 0,9 0-17 1,4 0-4-4,3 0-6 4,7 0 2 9,3 0 3-16,5 0-6 5,6 0 2-1,0 0-3 3,5 0-6-3,-2 0-3 3,7 0-5-5,5 2-6 4,7 9 0 0,2 7 0 1,2 4 0-3,-4 9 0 2,4 12 0 3,3 6 0-8,7 3 0 6,8 3 0-1,-10-7 0 4,6-3 0-11,-5-6 0 6,1-1 0 3,-1-6 0 2,-2-3 0-9,-3-9 0 4,-4-7 0 2,-2-1 0-3,0-7 0 1,-6-5 0 1,-10 0 0 0,-7 0 0 1,-5 0 0-6,-1-5 0 4,-4-13 0 2,8 5 0 1,-1-1 0-1,4 2 0-6,-8-1 0 5,6 1 0 3,-6 5 0-8,5-3 0 6,0 8 0 1,11 2 0-5,2 0 0 4,11-3 0-3,-8 1 0 4,1-11 0-2,-3-1 0-5,-4-8 0 5,3 2 0 2,-4 7 0-1,-1-4 0-6,-2 7 0 7,-4-3 0-1,7 8 0-3,5-1 0 1,13 0 0 3,5-1 0-5,6-5 0 3,9 0 0 1,2-1 0-4,8 1 0 4,1 7 0 1,3 5 0-6,-2 0 0 4,2 0 0 1,0 0 0 1,9 7 0-8,-3 3 0 7,5-5 0 0,0-5 0-1,9 0 0-4,16 0 0 3,12 0 0 4,2 0 0-4,2 0 0 1,-14 0 0-3,-9 0 0 2,-16 15 0 3,-17 4 0-5,-7-6 0 3,-17 0 0 7,-15-4 0-12,-21-9 0 3,-18 0 0 3,-28 0 0-5,-18 0 0 4,-21 0 0 2,-9 0 0-6,-10 0 0 4,0 0 0 1,0 0 0-2,-16 0 0 1,-47 0 0-2,-36-17-42 4,-52-13-98-6,-36-9-85 6,89 19-85-3,-4 3-239 18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3:47:40.87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7230">
    <iact:property name="dataType"/>
    <iact:actionData xml:id="d0">
      <inkml:trace xmlns:inkml="http://www.w3.org/2003/InkML" xml:id="stk0" contextRef="#ctx0" brushRef="#br0">20605 5738 780 0,'0'0'209'4,"0"0"-108"2,0 0-4 0,0 0-43 2,0 0 20 0,0 0 22-2,0 0-15 2,0 0-27 2,0 48 2-3,-2-15-19-1,-1 6-9 2,-2-2-1 0,5 0-3-1,-4 0 0 0,3-10-8 2,1-2-8-3,0-3 3 3,0-12 3-3,0-5-3 2,0-2 1-1,0-3-4 2,0 0 1-2,0 0-2 0,0 0-2 2,0 0-3-2,0 0 1 1,0 0 2-2,0 0-2 3,0 0 2-2,0 0 4-1,0 3 7 2,15 0-10 0,-1 0 4 2,0-3 3-5,1 3-5 2,3-3 1 1,6 0 3 2,5 0-2-5,-2 0-2 2,4 0 2 1,-1 0 2 0,3 0-3-1,-2 0 0 12,-1 0 1-19,4 0-2 13,2 0-3-13,-3 0 2 8,5 0-3 2,-11 0-4-4,5 0 2-2,-4-3 1 4,1-3 3 0,-2 3-6 0,4 0 0 1,2 3 0-1,-1 0 0-1,0 0 0 8,1 0 0-14,-2 0 0 11,-1 0 0-11,2 0 0 6,0 0 0 2,0 0 0-2,-5 0 0 0,7 0 0 3,5 0 0-5,-2 0 0 3,7 0 0 2,-8 0 0-6,8 0 0 5,-4 0 0 0,1-2 0-4,-2-1 0 5,-1 0 0-6,-4-4 0 3,6 7 0 3,0-7 0 1,1 5 0-8,-2 2 0 4,-1 0 0 4,4 0 0-6,-2 0 0 5,1 0 0-7,-1 0 0 8,1 0 0-1,4 0 0-7,1 0 0 6,-1 0 0-3,5 0 0 1,-4 0 0 2,-1 0 0-4,7 0 0 3,0 0 0 0,-3 0 0 0,2 0 0 1,-1 0 0-2,3 0 0 1,1 0 0-1,4 0 0 2,6 0 0-3,-1 0 0 1,5 0 0 2,-7 0 0-5,0 2 0 5,-10 1 0-1,1 1 0 1,-7 3 0-3,4-1 0 4,-2-4 0-5,-2 4 0 1,7-6 0 2,-4 0 0 1,7 0 0 5,0 0 0-13,1 0 0 8,1 0 0-4,-3 0 0 2,-1 0 0 2,-6 3 0-3,-4-3 0 3,-1 3 0 0,2-3 0-5,5 0 0 4,-6 3 0 3,4-1 0-6,-1 4 0 3,2 0 0 2,0-1 0-6,1 1 0 6,-3-1 0-7,1 0 0 7,-4 2 0 6,-2-2 0-13,-1 0 0 0,0-1 0 6,-6 2 0 0,6 1 0-3,-6 0 0-1,-2-2 0 2,-1-2 0 3,-2-1 0-1,-2-2 0-5,1 0 0 4,1 0 0 3,-5 0 0-5,-3 0 0-1,2 0 0 5,-6 0 0-2,-1 0 0-2,4 0 0 2,-1 0 0-3,-4 0 0 4,2-5 0 0,-1 3 0-3,-3 2 0 1,-6-3 0 2,-1 3 0-3,-6 0 0 0,5-4 0 2,-5 4 0 0,0 0 0 0,3-3 0-2,1-2 0 2,9 3 0 1,3-4 0-1,-2 1 0 0,2 1 0 0,5-1 0-1,-4-2 0 1,2 6 0-3,4-6 0 3,2 7 0 1,4-2 0 3,-5 2 0-10,-2 0 0 8,-7 0 0-4,-5 0 0 3,-5 0 0-5,0 0 0 3,-5 0 0 1,0-3 0-1,0 3 0 0,3-3 0 1,-3-2 0 1,3-12 0-1,-3-3 0 0,0-9 0-1,0 4 0-1,0 6 0 3,0 3 0-4,0 0 0 5,0 6-35-3,0 4-24 0,0 4-45-1,0-1-68 3,0-6-12-1,0 6-124 1,0 3-291-5</inkml:trace>
    </iact:actionData>
  </iact:action>
  <iact:action type="add" startTime="29509">
    <iact:property name="dataType"/>
    <iact:actionData xml:id="d1">
      <inkml:trace xmlns:inkml="http://www.w3.org/2003/InkML" xml:id="stk1" contextRef="#ctx0" brushRef="#br0">26938 5927 35 0,'0'0'694'5,"0"0"-534"1,0 0-33 2,0 0-22-1,0 0-33-2,0 0 23 3,0 0-17 0,24 25-37 0,-24 2-4 0,0 5-4-2,0 0-11 4,0-5-5-3,0-2-6 1,0-8 1-2,0-5-4 1,0-7 0 3,0-5 3-2,0 0 4-2,0 0 13 2,3 0-8 0,5 0-11-2,8 2-4 2,3-2 1-1,3 0-1 1,1 0 3-3,10 0 1 4,-1 0 6-1,3 0-1 1,4 0 1-2,-8 0 3 1,-1 0 0 8,0 0 4-16,-2 0 1 9,4 0-2-2,-2 0-7 0,4 0-5 1,6 0-1 0,4 0 5-2,8 0 2 1,-7 0 1 3,7 0-7-3,0 0 1-2,0 0 0 4,9-6-1 1,-4 5 1-6,-6-3-2 3,1 4 1 2,-7 0-2-1,-2 0-3 4,6 0 1-11,-5 0 1 6,1 0 0 1,7 0-2 6,-6 0-1-14,4 0 1 8,-1 0-1 1,2 0 2-2,-2 0-1 2,2 0 0-1,2 0-1-1,0 4-1 1,7 3 2-2,0 2-2 0,-1 0-1 2,-2-4 1 1,2-2 0-4,-2 2 0 4,-1-2 0-1,-3 1 2 2,-4-2-1-6,-3-2 1 5,1 0 0-3,-4 0-4 3,5 0 0-2,-5 0 0 0,2 0 0 0,-1 0 0 1,1 0 0 5,3 0 0-12,-3 0 0 8,1 0 0-2,-1 0 0 2,4 3 0-2,-5 5 0 1,-1-2 0 0,1-1 0-2,-2 1 0 2,3 1 0 0,-2-7 0 0,-2 0 0-4,2 0 0 5,1 0 0-2,3 0 0 2,-2 0 0 4,0 0 0-11,3 0 0 7,0 0 0-3,-5-4 0 3,0 1 0-5,-4-3 0 5,1 2 0-2,-4 3 0 2,5-3 0-3,0 4 0 3,1 0 0 3,0 0 0-11,1 0 0 8,-2 0 0-1,1 0 0-2,-2 0 0 2,-2 0 0 2,-2 0 0-4,1 0 0 2,-4 0 0-4,-3 0 0 5,4 4 0-2,-1-3 0 2,5-1 0 4,-5 4 0-12,9-4 0 8,-9 3 0-1,2-3 0-4,-4 0 0 4,-2 0 0 0,1 0 0 0,1 0 0-3,-1 0 0 4,0 0 0-1,4 0 0 2,-2 0 0-6,2 0 0 5,0 0 0-1,2 0 0 2,-4-3 0-7,4-1 0 7,0 3 0-3,4-5 0 2,-7 4 0-3,-1-2 0 2,-3 2 0 9,1-1 0-14,-2 3 0-3,1-2 0 9,-9 2 0 1,3 0 0-3,2 0 0-3,-6 0 0 5,2 0 0 0,-2-4 0-2,-6 4 0 2,3-3 0-3,-4 0 0 2,1 1 0 6,6-1 0-14,-11-2 0 7,1 1 0 2,3-1 0-2,-1 2 0-1,2 1 0 2,-5-2 0 0,-1 2 0-1,-6 2 0 1,8 0 0-2,-3-4 0 3,-2 3 0-1,6-11-3 0,0-2-1 1,4-9-2-3,-7-9 2 6,1 2-2-12,0-9-2 11,-1-3 3 0,-4 3-6-9,4 0-4 7,-7 1-16 0,0 5-12-4,0 2-30 2,0 0-42 1,0-3-25-2,-27 8-8 5,-23 16-51 0,30 10-124-9,0 0-553 5</inkml:trace>
    </iact:actionData>
  </iact:action>
  <iact:action type="add" startTime="34641">
    <iact:property name="dataType"/>
    <iact:actionData xml:id="d2">
      <inkml:trace xmlns:inkml="http://www.w3.org/2003/InkML" xml:id="stk2" contextRef="#ctx0" brushRef="#br0">11529 9322 683 0,'0'0'294'5,"0"0"-126"0,0 0-44 2,0 0-28 1,0 0-30 0,0 0-19-2,24 45-7 2,-21-15 3 1,1 1-2-1,1-3-3-2,1-5 3 3,-4-6-6-2,3-3-8 1,-2-6-10 0,-3-3-4-3,3-5-5 5,-3 0-3-3,3 0 8 1,4 0-1-2,3 0-1 4,10 0 0-4,6 0-5 1,2 0-1 0,-5 0 25 1,10 0-15 0,1 0 2-2,-1 0-2 5,5 0 5-6,4 0-8 15,-2 0-2-20,4 0-3 3,7 0 3 5,1 0-1 0,3 0 4-1,12 0-4 2,-1 0 5 2,5 0-8-8,3-1 3 5,2-8-5 0,0-2-1 0,-3 5-3-1,-1 0 0 0,5 1 0 1,-6 1 0 0,6 4 0 6,0 0 0-13,-5 0 0 7,-1 0 0 0,-1 0 0-1,-2 0 0-3,-4 0 0 6,2 0 0-1,-3 0 0 2,-2 0 0-9,-2 0 0 5,-1 0 0 2,0 0 0-1,2 0 0-4,5 0 0 4,-4 0 0 1,5 0 0 1,-5 0 0-7,0 0 0 5,-4 0 0 0,-1 0 0 1,-1 4 0-2,2 1 0 2,-1 3 0 0,-4-1 0-4,1-2 0 2,-1 0 0 1,-4-2 0-2,8 1 0 3,-1-4 0 0,2 0 0-3,-2 0 0 0,-1 0 0 2,-10 0 0 2,4 0 0-4,-3 0 0 3,-1 1 0 1,-4-1 0-8,-1 0 0 6,2 4 0 0,3-4 0 2,5 3 0-5,-4-1 0 2,10 1 0 1,-3 2 0 5,5 1 0-12,-1 0 0 6,1-4 0 3,2 6 0 0,-1-1 0-6,1-2 0 3,-1 1 0 2,-1 0 0-1,-1-1 0-2,-5-2 0 0,3-3 0 2,-5 0 0 0,2 0 0 1,2 0 0-1,-5 0 0-2,5 0 0 3,-9 0 0-2,6 0 0 0,-1 0 0-1,0 0 0 3,-1 0 0-2,0 0 0 1,1 0 0-1,-5 0 0 0,-1 0 0 1,-1 0 0 0,0 0 0 0,-1 0 0 0,2 0 0-3,-2 0 0 2,5 0 0 0,2 0 0 3,-4 0 0-2,3 0 0-3,-2 0 0 5,6 0 0-2,3-8 0-3,-5 6 0 4,-1-2 0 0,-9 1 0 2,-3 0 0-10,2 0 0 7,-10-6 0 1,-2 7 0-1,0-1 0-3,-3 0 0 2,-6 1 0 4,4-1 0-6,-11 0 0 3,3 0 0-2,-2 0 0 2,4 0 0 2,-5 3 0-7,2-2 0 6,-4-1 0 1,0 3 0-4,-1 0 0-1,3 0 0 4,-4 0 0-1,-2 0 0 0,2 0 0-2,-3 0 0 3,4 0 0 0,-3 0 0-2,2 0 0 0,-3 0 0 0,-3 0 0 0,0 0 0 0,3 0 0-1,1-2 0 4,9-13 0-3,3-10 0 2,8-9 0-2,-3-3 0 1,0-2 0-1,-6 6 0 2,0 8 0-5,-2 8 0 5,-6 5 0 0,-4 7 0-1,0 5 0-4,-3 0 0 5,0 0-122-2,0 0-109 1,0 2-51 0,-13 15-194-2</inkml:trace>
    </iact:actionData>
  </iact:action>
  <iact:action type="add" startTime="36997">
    <iact:property name="dataType"/>
    <iact:actionData xml:id="d3">
      <inkml:trace xmlns:inkml="http://www.w3.org/2003/InkML" xml:id="stk3" contextRef="#ctx0" brushRef="#br0">13340 9453 559 0,'0'0'253'5,"0"0"-121"1,0 0-29 0,0 0-38 2,0 0 10 0,0 0 15 1,0 0 5-4,21-28-28 3,-21 43-29 0,0 18-3 0,0 7-3-1,0 7-1 0,0 7-2 3,-5 4-11-3,-13 2-6-1,-7-1-7 2,-1-2 1 0,-5 7 1 0,-1-2 4 8,-2-1-5-15,0 1 0 14,-2 0 1-15,6-3 3 9,2-9-5-4,-2 4-3 2,-2-7 1 4,-4 4-2-8,4-3-1 7,3-3 2 0,1-6-2-5,-1-3 1 4,6 1 0-3,3-3 0 1,-1 2 1 4,5-4-2-8,5-10 1 5,2-5 0 2,5-12-2 2,4 0 1-11,0 0 0 9,0-5-1-6,0 2 1 5,0 0 0-2,0 1-1 1,0-3 0-1,0 3 1 2,0-3 1-4,-3 3-1 1,1 1 1 3,0 3-1-1,-7-1 1-1,2 8-2 0,-4 6 2 2,0 2-1-1,-1 1 1 1,1-1 0-5,-1-5-1 5,3-2 1-2,1-5 1 4,3-1-2-8,2-2 1 7,1-3-1-2,2-2 0-4,0-2 0 4,0 0 0 0,0 0 0 3,0 0-1-7,0 0 1 3,0 0 0 2,0 0-1-2,0 0 2 1,0 0-1-2,0 0 1 3,0 4-1-2,0-3 4 0,0-1-1 0,0 0 2 2,-5 0-1-2,5 4-1 0,0 2-1 2,0 8 4-2,-4 11 1 2,2 9-1-5,-1-4 4 5,3-4 6 1,0-9 13 3,0-11-6-11,-4-3-9 3,4-3-11 6,0 0-3-7,0 0-1 5,0 0 0-2,0 0 0 0,0 0-2 0,0 0-1 0,0 0-6 2,0-9 2 0,0-17 6-2,0-8 0-3,0 2 2 5,0-3-1-2,0-1 0 8,0 1 0-14,0 2 0 7,0 2 1 4,0 3-1-10,0 3 1 7,0 1-1-4,0-3 1 3,0 2-1 1,0 6-1-3,0 4 2 2,0 5-1 1,0 7 1-3,0-1-1 3,0 2 2-2,0-2-2 1,0 2 2-1,0-1-1-2,0 3 0 5,0 0 0-2,0 0 0-2,0 0 0-1,0-2-1 5,0 2 1-2,0 0 0 0,0 0 1-3,0 0-1 6,0 0-1-3,0 0-2-2,0-3-1 0,0-1 0 0,0-1-8 4,0 0 5-3,0-5 7 0,0 3 1 2,0-4-1-1,0-1-2-1,-3-2-3-3,2 1-7 7,-4 1 2-5,3 4 1 2,2 3 3 0,0 1 6 1,0 4 1-3,0 0 1 3,0 0-1-4,0 0 3 1,-5 0 1 4,5 0 13-4,0 5 8 2,0 15-19-1,0 6-3 2,0-1 7-4,0-3-2 5,0 6-2-2,0 1 2-3,0 1-5 4,-3 1 4 0,3 1 1-3,0-2 0 1,-1 5 0 3,1-5 2-5,-3-3-2 3,0-3-3-1,-3-6 1 1,6-3-5 0,0-6 2-1,0-4-1 0,0-2 2 1,0 1 2 0,0 0 6-1,0 2 0 1,0 3 0-1,0 0 3 1,0-5-14-2,0-1 0 3,0-3 0-1,0 0 5-2,0 0 7 3,0 0-8-3,6 0-3 2,17 0-3-1,8-16 0 0,5-7 0 2,4-2 0-1,1-6 3 1,3 3 4-4,-4-2 1 5,-7 0-3-7,-5 8-5 7,-3 8 0-2,-14 3 0 1,-2 6 0 1,-6 1 0-7,1 2 0 5,-4 2 0-2,0 0 0 3,0 0 0-2,0 0 0 0,0 0 0-1,0 0 0 4,0 0 0-4,0 0 0 2,0 0 0-1,0 0 0 3,0 0-33-6,0 2-95 4,0 7-112 1,0 4-177-3</inkml:trace>
    </iact:actionData>
  </iact:action>
  <iact:action type="add" startTime="48373">
    <iact:property name="dataType"/>
    <iact:actionData xml:id="d4">
      <inkml:trace xmlns:inkml="http://www.w3.org/2003/InkML" xml:id="stk4" contextRef="#ctx0" brushRef="#br1">15064 12935 368 0,'0'0'187'6,"0"0"-44"-1,0 0-32 4,0 0-23-2,0 0-25 1,0 0 0-2,0 0 5 2,0 54-3 0,-17-34-3 0,-2 2-4 0,-6 0 7-2,-7 7-6 2,-4 4-2 0,-5 1-10 0,1-1-12-2,1-2-7 2,-6-8-6 0,1-3 4 0,-1-3 2-2,-7 0-5 2,4 3 3 8,-8 2 14-16,-4 3-13 8,-5 0-3-1,-6 6-5 2,0 1-3-1,-3-4 2-2,-7 2-7 2,-6-2-5-1,-3 2 1 2,0 0 6-1,6-5-8-1,0-3 4 2,1 3 5 3,4-3-7-10,2 0 1 7,6 1 8 0,0 1-10-5,1 1 2 5,5-3 2-2,-3 0-2 1,0 1-5-1,-5-4 0 0,5 5 2-1,-1-3-2 3,2-1 1-1,6 1 0 1,0 0 5-5,2-1 2 4,2-1-2 0,-4 2 0 0,-2-8-7 1,-1 2 2-2,-9-5-1-2,5 0-3 5,-4-6 1-5,4-1-1 6,1-3 1-8,5 0-1 5,5 0 2 0,-2 0-1 1,-4 0 2 0,-3 0-1-3,-5 0 2 2,-2 0-4 4,-1-3 0-11,3-11 0 7,2 4 0 1,5-2 0-1,3-1 0-2,1-6 0 0,0 4 0 7,0-5 0-8,2-3 0 4,-1 4 0-6,2-3 0 8,5-1 0 0,0 2 0-9,13 1 0 13,1 5 0-12,8-5 0 9,-4 3 0-10,7-3 0 12,-7-2 0-12,0 0 0 11,-3-1 0-12,-5-2 0 7,2-1 0-2,3 3 0 1,4 4 0 2,6-1 0-5,0 1 0 6,4-4 0 1,-1 3 0-9,0-5 0 7,1 3 0 2,-3 0 0-7,3 2 0 10,3 6 0-12,-1-1 0 7,5 3 0-3,2 1 0 0,-1 2 0 2,1-1 0 0,-1 5 0 1,2-1 0-3,-1-3 0 6,-1 4 0-10,4-1 0 5,6 0 0 4,1 6 0-7,0 0 0 5,4 0 0-2,0-2 0 0,-3-4 0 1,1 4 0-1,2-2 0 3,-2 3 0-6,2 1 0 5,0 0 0-3,0-4 0 4,0 4 0-6,0-3 0 6,0-2 0-3,20-7 0 2,7 6 0-2,7 2 0 2,-4-2 0-3,-4 6 0 2,-3 0 0 1,1 0 0-6,-7 0 0 6,-1 0 0-1,-6 0 0-4,3 0 0 6,-9 0 0-3,8 0 0 1,-8 0 0-2,1 0 0 3,-5 0 0-3,3 0 0 3,-3 0 0 0,3 0 0-4,-2 0 0 5,8 0 0-2,-2 0 0-1,3 0 0 0,6 0 0 1,1 0 0 0,7 0 0-1,5 0 0-1,-2-3 0 4,7-3 0 0,-1 3 0-5,-10-2 0 2,0 1 0-1,-10 4 0 8,-11 0 0-13,-2 0 0 7,0 0 0-2,0 0 0 3,0 0 0-2,0 0 0 1,0 0 0-1,0 0 0 1,0 0 0-1,-13 0-7-1,-21 0 7 4,-13 0 0-2,-1 0 3-2,-9 0-2 4,-2 0 2-1,-1 0-3-5,2 0 0 2,6 0 0 6,1 0 0-8,8 0 0 6,2 0 0-7,11 0 0 6,2 0 0 1,12 0 0-4,5 0 0 0,6 0 0 1,5 0 0 3,0 0 0-2,0 0 0-3,0 0 0 2,-2 0 0 2,-3 0 0-2,2 0 0 7,2 0 0-12,-3 0 0 6,-1 0 0-2,2 12 0 1,2 5 0 1,1 11 0 0,0 12 0 6,0 1 0-12,0 5 0 8,0-4 0-7,0-12 0 6,9-8 0-1,-5-7 0 7,-3-13 0-13,2 2 0 8,-3-2 0-8,0-2-14 6,0 0-124 0,0 0-124-2,0 0-102 1,0-8-363 0</inkml:trace>
    </iact:actionData>
  </iact:action>
  <iact:action type="add" startTime="50836">
    <iact:property name="dataType"/>
    <iact:actionData xml:id="d5">
      <inkml:trace xmlns:inkml="http://www.w3.org/2003/InkML" xml:id="stk5" contextRef="#ctx0" brushRef="#br1">10707 13975 79 0,'0'0'241'5,"0"0"-93"-1,0 0 40 4,0 0-40 0,0 0-36-1,0 0-37 0,0 0-3 0,-50 40-19 2,30-35-11-2,-10-2 3 1,-11-3 4-1,-10 0 2 0,-8 0 9 1,-12 0-1-2,-10 0-17 3,-12-18 10-2,-3 2-9 3,-12-7 4 0,-8 4-16-8,-5-1-2 7,4 1 0-1,-1 0-5-2,11-2-3 2,-2 5-1 1,-2-1-5-2,-4 2 12 1,-4-2-11-2,-1 0-9 5,7-5-1-6,1 3 14 1,11-7-12 3,10 1-3-1,5 3 5 0,15-1-2-3,7 3-4 4,3 0 8-1,2 3-6 1,5 1-3-3,-2-1 3 3,-1-5-2-1,2-1-3-3,3-1 2 2,4-6-2 0,8 6 0 2,6-3-1-2,5 3 3 0,2 4-3 0,4 1 2 1,-1 1-1 0,-2 2 1-3,3 1-2 4,3 0 0 1,-5-4 1-3,2 6-1-2,0-6 0 5,0 4 0-4,2 1 1 4,1 3-1-5,4 2 0 4,6 1 0-3,3 6 0 1,-1-1 0 1,6-1 0 0,-1 4-1-1,3-1 1 1,0 1 0-1,0-4 0 0,0 4 0 2,0 0 1-2,0 0-1-1,0 0 0 2,0 0 1-1,0-3-1 3,0 1 0-4,20-4 0 0,18-3 0 3,1 3-1 1,4-1 1-6,-2 1-1 3,2 2 1 2,2 2 0-1,-13-1 0 0,1 3-1-2,-9 0 1 3,-11 0 1-1,-3 0 0-2,-9 0 0 0,-1 0-1 4,0 0 1-4,0 0-1 0,0 0-5 2,0 0 0 0,-11 0 4 0,-26 0 1 0,-10 0 1 0,-10 0 1-2,-2 0 0 4,-2-9 4-5,-3 1 2 2,10 3-3 2,8-3-1-1,13 4-3-2,12 2 1 1,13-1-2 1,3 3 0 0,5-3 1-2,0 3 1 2,0 0 4 0,0 0 4 1,0 0 21-3,0 20 11 2,13 24-42 0,15 10 0 0,1-3 0-2,-4-8 0 4,-7-10 0-4,0-6 0 4,-11-10 0-7,-4-8 0 5,1-5 0 1,-4-4 0 0,0 0-41-2,0 0-33-1,0 13-48 2,0-9-110 0,0 9-143-1</inkml:trace>
    </iact:actionData>
  </iact:action>
  <iact:action type="add" startTime="57679">
    <iact:property name="dataType"/>
    <iact:actionData xml:id="d6">
      <inkml:trace xmlns:inkml="http://www.w3.org/2003/InkML" xml:id="stk6" contextRef="#ctx0" brushRef="#br0">12771 12750 408 0,'0'0'284'2,"0"0"-154"6,0 0-17 0,0 0 6-5,0 0-22 5,0 0 3 1,0 17-11-2,11 25-10 1,5 15-9-2,8 5-4 2,3 4-18 0,11 7-8 0,1 4-2-2,7 1 1 3,2-3-10-2,7-4-3 1,0-10-2-2,-1-13-7 3,2-8 2 3,8-9 4-11,16 0-6 9,10 6-4-2,17 7-5 2,15 1 1-4,5 4 11 2,7 0-4-2,6-4 4 3,4 4-6-3,8-5 0 0,-7-4 0 1,0-5-8 2,-12-8 1-2,-5-10-5 0,1-7-2 4,0 0 2-6,4-6-2 1,6 5 0 3,3 0 1-1,2-1 9 0,-1 6-5 0,8 0 6-2,3 7-11 1,1 1 0 3,-4-4 0-5,-6 6 0 3,-5-7 0-1,1-7 0 1,-1 0 0-2,-3-3 0 2,-7-4 0 0,-9 4 0 0,-1-2 0 0,3-3 0-2,5 4 0 4,2-4 0-4,3 3 0 1,-1 2 0 1,5 3 0 0,-1 2 0 0,4-7 0-2,1-1 0 3,-3-4 0-2,2 0 0 2,-5 0 0-4,-4-21 0 4,-1-1 0-2,-4 0 0 1,-3 5 0 0,-11 0 0-2,-2 4 0 2,-3-2 0 0,4-2 0-1,3 4 0 0,6-1 0 2,-2-4 0-2,2 5 0-1,-4 1 0 2,-3 5 0 0,-4 3 0 0,-2 4 0-3,8 0 0 4,1 0 0-2,8 4 0 3,4 11 0-5,8 5 0 4,9 3 0-2,4 0 0 3,5-3 0-4,-2-2 0-1,3-6 0 4,-5-1 0-2,3-2 0 1,7-4 0-1,5 4 0 2,5-4 0-2,-2 3 0-2,9-3 0 4,4 5 0-2,1-3 0 2,0 0 0-4,-9 1 0 4,7 1 0-1,-12 5 0 1,-5 0 0-4,-11 3 0 4,-7-1 0-2,-5 4 0 1,-3 3 0-1,-2 5 0 0,-8 6 0 1,-7-1 0 0,-17 1 0-1,-14 0 0 0,-17-6 0 3,-21-6 0-4,-22-5 0 3,-17-12 0-4,-7 5 0 1,-2-3 0 3,2 5 0-4,-1 10 0 5,0 6 0-2,1 6 0 1,-2 3 0-6,-3-4 0 5,0-2 0 2,0-6 0-2,0-3 0-2,0-1 0 1,0-10 0 1,0-3 0-1,0-5 0 1,0 1 0-2,0-4 0 4,0 1 0-3,0 3 0-1,0-2 0 2,0 1 0-1,0 5 0 3,0-8 0-6,0 10 0 6,0-2 0-3,0 3 0 2,0 6 0-4,-8 5 0 2,0-2 0 2,0 0 0-1,3-7 0-2,-3-4 0 1,4-1 0 2,-2-8-10-1,-7 0-10-1,-4 0-8 0,-9 0-5 4,-9 0 6-6,-4 0 6 2,2-25 9 1,3 8 10 0,8 2-3 0,5-2-1-3,5 7-1 5,6 2 4-4,6 2 2 3,-5 3-2-4,9 3-4 3,0 0 6 0,0 0-3 0,0 0 4-1,0 0 2 0,0 0 0 2,0 0 2-2,0 0 1 2,0 0 1-4,0 0-2 3,0 0 5 0,16 3 6-2,20 20-11 2,2 2-2 0,1 0 2 1,-4-5 1-1,-6-1 0-2,-4-5 4 3,-12-3-3-3,-3-5 1 2,-2-6-6-2,-5 0 5 3,-1 0-6-2,1 0 1-1,4 0-1 3,6 0 0-1,4-8-1-1,10-21 1 0,3-12 0 1,-3-7 0 0,2-3 0 0,-2 7 0-3,-11 12-2 6,-5 15 1-5,-11 15-17 2,0 2-47-2,0 0-79 2,-27 54-102 1,8-19-46-1,-2 9-591-3</inkml:trace>
    </iact:actionData>
  </iact:action>
  <iact:action type="add" startTime="59752">
    <iact:property name="dataType"/>
    <iact:actionData xml:id="d7">
      <inkml:trace xmlns:inkml="http://www.w3.org/2003/InkML" xml:id="stk7" contextRef="#ctx0" brushRef="#br0">24021 15869 515 0,'0'0'157'4,"0"0"-67"4,0 0-18-2,0 0-20 3,0 0-15-2,0 0 15 2,0 0 12-4,13 0-24 3,-13-22 11 0,0-6-12 0,0-6-7-1,0-3 4 1,0-1-22 0,0-5 8-1,0-2-7-1,0 6-5 2,0 1 0 1,0 8-2-2,0 6 8-1,0 7 4 3,0 4 1-1,0 6 2 0,0-3-3-3,0 8-7 5,0 2 8-4,0 0 12 2,0 0 0-1,0 0 0 0,0 0-1 2,0 0 1-2,0 0 8 1,7 0 5-2,16 0 1 4,6 0-26-4,15 0 8 1,0 0-8 0,12 0 1 2,9 0-10-2,-1 0-1 10,12 0-1-16,0 0 10 6,2 0-3 1,-3 0 4 0,-2 0-13-3,-1 0-5 4,-1 0 0-1,3 0 2-1,-7 0-4-1,3 0 2 2,1 0-2 0,-2-5 6 0,2-3-3 0,-1-1 1 1,-2 1 0-3,0-1-4-2,-7-2 1 5,-5 1 2-1,-5 6-4 1,-2-1 2-2,-4-3-1-1,2 6 2 2,-2-1 2 2,0-1 2-5,-2-4-3 2,5 7-4 0,-2-5 4 3,1 3-3-6,4 0 2 5,2 3-2-2,1 0 3 2,-3 0-1-3,4 0 2 1,-3 0 1 2,-3 0-2-1,2 6-1-2,-2 0 0 1,8-5 1 3,-1 3-4-4,8-4 0 1,4 4 0 0,-4 0 0 2,2-4 0-2,1 5 0 0,-6-1 0 1,3 2 0 0,-5-6 0 1,-1 0 0-5,-6 0 0 4,-4 0 0 0,-4 0 0 1,-1 0 0-4,7 0 0 3,-7 0 0 0,5 0 0 0,4 0 0 0,5 0 0-2,1-2 0 4,5-6 0-4,4 3 0 0,7 1 0 3,1 0 0-2,1 4 0 2,3 0 0-4,0 0 0 5,0 0 0-4,5 0 0 4,6 0 0-6,-3 0 0 5,-3 0 0-1,2 0 0-1,-5 0 0 0,3 0 0 0,0 0 0 2,0 0 0-1,-4 0 0-1,0 0 0-1,-8 0 0 4,-1 0 0-3,0 0 0-2,2 0 0 4,-5 0 0-2,1 0 0 1,1 0 0-2,-5 0 0 4,-5 0 0-4,-7 8 0 4,-2 1 0-5,-2 0 0 3,-2-5 0 0,-2 2 0 0,4-2 0-2,-3-4 0 2,8 0-5 0,-2 0 2 0,-3 0 1-1,5 0-2 0,-8 0 4 2,2 0-1-2,-4 0-2-1,-4 0-1 1,-3 0 0 2,-1 0-2-1,-3 0-3-2,-2 0 5 4,-8 0 0-5,-6 0 1 5,-4 0 1-6,0 0 0 3,-3 0-2 1,-2 3-1 0,3-3 1 0,-6 0-1 0,2 2 0-2,-4-2 2 3,0 0 0-4,-3 0-1 4,4 3 0-1,-4-3 2 0,0 3 0-3,0-1 1 4,0 10-1-2,0 5 2 2,0 6-1-3,0 4 1 3,0 4 0-2,0 3 1 2,0 5-2-4,0 3 2 3,0 1-2 0,0 2 1 1,0-15 0-3,0-4 0 1,0-7-4 3,0-12-13-5,0-3-17 4,0-4-19-3,0 0-61 1,0 0-28 2,0-25-55-3,-13 14-42 2,6 11-381-1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3:52:07.77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5" units="cm"/>
      <inkml:brushProperty name="height" value="0.055" units="cm"/>
    </inkml:brush>
  </inkml:definitions>
  <iact:action type="add" startTime="1853">
    <iact:property name="dataType"/>
    <iact:actionData xml:id="d0">
      <inkml:trace xmlns:inkml="http://www.w3.org/2003/InkML" xml:id="stk0" contextRef="#ctx0" brushRef="#br0">10331 3316 340 0,'0'0'492'8,"0"0"-317"-4,0 0-10 2,0 0-33 1,0 0-28 1,0 0-8 0,0 0 3 1,0 8 6-3,0-8-22 2,0 0-34 1,13 0 12-2,18 0-28-1,11-14-11 2,10-6 4 0,7-5-6 0,7 6 1-2,0-1-2 3,11-3-14-2,0 4-5 11,3-1 0-18,5 0 0 9,1 0 0-4,5 1 0 5,0-1 0-6,2-2 0 6,0-1 0-5,-2-1 0 4,2-2 0 1,0-3 0-4,-2 2 0 4,6-5 0-5,0 5 0 7,0-3 0-10,-5 8 0 6,-4 0 0 1,-4 5 0-5,0 0 0 5,-3 4 0 2,6-4 0-6,3 2 0 3,-3 2 0-1,7-1 0 0,-1-1 0 3,-6 8 0-6,2 0 0 4,-1 6 0 2,1 1 0-6,-3 0 0 4,1 0 0 1,0 0 0-1,6 0 0 0,-1 0 0-3,5 0 0 3,3 0 0 4,-3 0 0-10,0 4 0 7,-1 7 0-2,-5 9 0-1,6-3 0 4,0 3 0-3,-6 5 0 1,-2-6 0 0,-8 4 0 4,-4-4 0-11,-6 1 0 7,1 0 0 5,-4-3 0-11,2 3 0 7,1-3 0-5,2 3 0 6,-2-1 0 2,3-2 0-10,-11-4 0 6,-3 2 0 5,1 0 0-10,-5-5 0 4,-7 7 0 0,9 0 0 1,-1 3 0 5,-1 0 0-11,2-1 0 8,-8-2 0-6,-10-6 0 5,-9 0 0-3,-8-5 0 2,-14-4 0 0,-5 3 0-1,-1-5 0-1,-3 0 0 3,0 0 0-2,0 0 0 0,0 0 0 2,0 0 0-3,0 0 0 2,-7-7 0 1,-30-21 0-3,-15-15 0 3,-4-2 0 2,4 1 0-9,-1 1 0 7,5 6 0 0,8 10 0-5,7 2 0 5,5 6 0-1,-1 4 0-2,6-2 0 2,3 0 0-1,7 5 0 3,2 1 0-6,8 6 0 4,3 3 0-2,0 2 0 5,0 0 0-5,0 0 0 3,0 0 0-3,0 0 0 2,34 0 0 1,17 0 0-1,8 2 0-4,2 23 0 3,1 6 0 4,3 0 0 0,-5 3 0-8,-1-1 0 5,-12-4 0 2,-7-6 0-6,-14-10 0 4,-14-2 0-1,-6-5 0 1,-6-2 0 8,0-2 0-15,0-2 0 2,0 5 0 7,0 7 0-3,-37-1 0 1,-15 6 0 0,-13-8 0-1,-2-1 0 1,-7 1 0 1,2-8 0-5,11 5 0 4,2 0 0 0,11 2 0 4,4 1 0-10,11-4 0 6,7 1 0 4,9 0 0-8,1-1 0 4,8-2 0-2,4 0 0 4,-5 3-167-3,-2 5-94-2,8-4-50 3,3 3-216 1</inkml:trace>
    </iact:actionData>
  </iact:action>
  <iact:action type="add" startTime="5516">
    <iact:property name="dataType"/>
    <iact:actionData xml:id="d1">
      <inkml:trace xmlns:inkml="http://www.w3.org/2003/InkML" xml:id="stk1" contextRef="#ctx0" brushRef="#br1">23748 1886 774 0,'0'0'221'2,"0"0"-43"5,0 0-5-2,0 0-38 4,0 0-28-2,0 0-3 2,0 0-11-4,4 0-17 4,40 0-16-1,20 0-47 0,17 0 5-2,15 5 5 2,8 3-8 0,9-2-7 0,-4-3-1-2,-1-1-4 2,-16 4 6 14,-15-2 1-19,-21 1 2-3,-23-3-4 9,-18-2-8-3,-12 0 0 7,-3 0 0-11,0 0 0 5,0 0 0 0,0 0 0 0,-5 0 0 3,-48 0 0-4,-24-28 0 4,-13-12 0 0,-1-1 0-7,-2-7 0 5,6 3 0 2,6-2 0-5,4-2 0 1,9 10 0 3,16 6 0 1,8 8 0-5,15 10 0 0,13 6 0 4,12 7 0-1,0-1 0 2,1 3 0-7,3 0 0 7,0 0 0-3,0 0 0 0,0 0 0 3,0 0 0-5,0 9 0 3,7 36 0 1,25 20 0-1,8 13 0-3,4 9 0 6,-6-1 0-5,-8 2 0 1,-1-11 0 1,-12-22 0 1,-3-13 0-3,-4-19 0 3,-6-12 0-4,-1-8 0 3,1-3 0-1,1 0 0-1,6 0 0 1,9-39 0 1,17-23 0 1,3-25 0 0,-1-15 0-4,-1-13 0 3,-7-8 0 2,-5-1 0-5,-7 14 0 4,-4 23 0 1,-7 33 0-5,0 27 0 6,-8 19 0-9,0 8 0 8,0 0 0-4,0 0 0-1,0 0 0 5,-8 28 0-4,-34 28 0 2,-16 16 0 1,-10 4 0-3,4-2 0 3,-4-9 0 6,4-9 0-14,4-7 0 6,7-12 0-1,8-3 0 1,6-6 0 4,8-8 0-7,1 2-61 7,-9 3-60-4,-2 7-98-4,28-24-123 7,9 9-441-5</inkml:trace>
    </iact:actionData>
  </iact:action>
  <iact:action type="add" startTime="7619">
    <iact:property name="dataType"/>
    <iact:actionData xml:id="d2">
      <inkml:trace xmlns:inkml="http://www.w3.org/2003/InkML" xml:id="stk2" contextRef="#ctx0" brushRef="#br1">20029 9574 434 0,'0'0'399'5,"0"0"-271"1,0 0 6 2,0 0-16-2,0 0-11 2,0 0 19-1,0 0-16 1,18-14-27 1,13-6 7-2,2-2-20-1,8-4-19 2,5-5 2 0,11 1 0 0,-2-1-9-2,9-2-1 3,1-1-39-3,1 4-4 3,7-5 0-1,-5 4 0 9,-3 3 0-14,3 3 0 8,1-4 0-11,3 1 0 8,3-3 0 3,5-4 0-7,7 0 0 5,0-7 0-2,6-3 0 0,-5 0 0 6,2 2 0-11,0 2 0 7,-6-2 0-5,6 2 0 5,-6 1 0 0,-7 1 0-3,5 0 0 3,-8-4 0 5,-5 1 0-13,3-3 0 8,-5 3 0-5,-2 0 0 4,-6 1 0 0,-1-3 0-2,6 2 0 5,-4-5 0 2,-1 4 0-12,2-1 0 7,0 0 0-2,-2 1 0 0,-1-6 0 2,9-2 0 1,-2 1 0 0,3-4 0-4,0 5 0 2,9-3 0 3,-1 3 0-5,0-6 0 8,4 5 0-11,1-6 0 7,0 2 0 4,2 1 0-10,1-3 0 9,-3 0 0-10,2 1 0 8,-12 6 0-6,-4 0 0 4,-8 11 0 0,-5 2 0-2,-6 2 0 1,-5 6 0 0,-7 8 0 4,-7 3 0-6,-14 7 0 2,-5 5 0 0,-7 0 0 2,-3 5 0-2,0 0 0 3,0 0 0-7,1 0 0 5,-1 0 0 2,0 0 0-3,0 0 0 0,0 0 0 1,0 0 0-1,0 0 0 1,0 0 0-2,-4 0 0 2,-40 0 0 1,-30 0 0-1,-15 12 0-4,-14-7 0 5,-5-2 0 0,0 2 0 4,5-1 0-11,9 1 0 7,17 3 0-3,17-4 0 6,17 0 0-10,21 0 0 7,9-4 0 0,13 0 0-4,0 0 0 2,0 0 0-1,0 0 0 5,13 0 0-4,39 0 0 0,34 0 0 1,18 0 0 2,3 0 0-7,4 0 0 7,-17 0 0-4,-13 0 0 0,-11 0 0 5,-15 0 0-8,-15 0 0 7,-20 0 0-4,-8 0 0 4,-9 3 0-5,3-1 0 6,-6 1 0-7,0 11 0 4,0 22 0 0,0 25 0 1,-9 10 0-1,-11 8 0 0,-8-9 0-4,5-9 0 4,3-17 0 1,-1-17 0-1,8-6 0-3,6-12 0 4,-2-4 0-1,5-2 0 0,1-3 0-2,3 0 0 2,0 0 0-1,0 0-178 2,6-3-144-5,16-11-113 7</inkml:trace>
    </iact:actionData>
  </iact:action>
  <iact:action type="add" startTime="8900">
    <iact:property name="dataType"/>
    <iact:actionData xml:id="d3">
      <inkml:trace xmlns:inkml="http://www.w3.org/2003/InkML" xml:id="stk3" contextRef="#ctx0" brushRef="#br1">25208 6328 402 0,'0'0'309'4,"0"0"-182"4,0 0-5-2,0 0-31 2,0 0-28 0,0 0 6 0,0 0 12-2,-80-25-1 3,13 39-1-2,-12 20-12 1,2 16-17-2,-4 12-9 2,10 11-2 1,17 6-2-2,22 3-12-1,23-10 1 2,9-4 7 0,25-8 11 2,39-16-9-3,18-14-2-1,5-18-19 2,2-12-14 0,-5 0 2-2,-7-44-2 3,-9-18-1-2,-20-19-1 2,-21-5-2-4,-18-6 1 5,-9 8-2-3,-13 13-1 3,-44 14-35-3,-12 20-72 1,-12 17-56 0,44 20-89-1,4 0-394 0</inkml:trace>
    </iact:actionData>
  </iact:action>
  <iact:action type="add" startTime="13989">
    <iact:property name="dataType"/>
    <iact:actionData xml:id="d4">
      <inkml:trace xmlns:inkml="http://www.w3.org/2003/InkML" xml:id="stk4" contextRef="#ctx0" brushRef="#br2">10275 9372 346 0,'0'0'239'4,"0"0"-15"1,0 0-74 3,0 0-51 0,0 0-11 0,0 0-38-2,0 0 9 2,-19 62 7 0,19-30 2 0,-5 0-10-1,5 5-20 0,-2-3-7 2,2 0-1-2,0-6-11-1,0-6 0 2,0-7-3 0,0-7 5 0,0-3-2-1,0-1-1 0,0-3-11 1,16 3 0 2,4-4 2-5,0 2-2 2,6-2-1 2,-5 0 0-2,6 0 3-1,2 0-2 3,-1 0 0 0,2 0-1-3,0 0 6 1,-6 0-1 5,5 0-4-6,-5 0 0 1,2 0 0-1,0 0-1 2,2 0 4 0,-8 0 4 0,4 0 0 1,-4 0-5-3,6 0-3 0,0 0 1 3,3 0-4-3,3 0 0 4,4 0-1-4,-4 0 3 3,4 0-3-4,0 0 4 3,1 0 0 0,-8 0-1 0,3 0 1-1,-1 0-4 0,4 0 3 2,-1 0 2-2,3 0-1-1,1 0-4 2,-2 0 1 0,2 0 0 0,1-6 0-3,-6 5 0 5,2-3-2-3,0 4 4 2,-5 0 2-4,5 0-4 2,-3 0-1 2,1 0 1 0,5 0-2-3,0 0 2 1,2 0-3 0,5 0 1 2,-4 0 1-1,5 0-1-2,-5 0 1 3,2 0-1-2,-2 0 2-1,0 0-3 2,-1-3 3 0,4 1-3 0,-4 2 1-2,2-4 0 2,-7 4-1-1,-6-4-1 3,-3 4 1-5,-9 0 3 5,-1 0 1-5,-4 0 2 2,0 0-4 0,-4 0 1 1,1 0-3 0,-2 0 1-1,-2 0-1 1,3 0 1-1,-2 0 0 2,-4 0 1-2,0 0 0-1,-2 0-3 1,0 0 1 2,5 0 0-1,-5 0 2-2,0 0-2 3,0 0 0-2,0 0-1 2,0 0 0-4,4 0 0 4,-4 0-2-2,0-32 0 1,2-13 3-1,1-9 0 0,-3-2 0 3,0 6 0-3,0 13-1-1,0 12-5 2,0 16-18 0,0 8-14-1,0 1-39-1,0 0-45 2,0 27-64 1,0-2-106-1,-9 5-115-3</inkml:trace>
    </iact:actionData>
  </iact:action>
  <iact:action type="add" startTime="15143">
    <iact:property name="dataType"/>
    <iact:actionData xml:id="d5">
      <inkml:trace xmlns:inkml="http://www.w3.org/2003/InkML" xml:id="stk5" contextRef="#ctx0" brushRef="#br2">11855 9794 88 0,'0'0'233'4,"0"0"-87"4,0 0-4 0,0 0-26-3,0 0-34 3,0 0-4 2,0 0-4-3,40-69-17-2,-30 69 10 3,-4 0 14 0,6 0-17 0,4 18-18-1,0 12-16 0,1 4-2 2,-2 3 5-2,3-1-4 0,0 3-4 0,-5 1 0 1,3 2-6 1,-5-2-2-3,1-4-5 1,-5 4-3 12,2-7 0-18,-5-7-3 5,1-1-2 0,0-5-1 1,-2-3-1 2,2-4 0-4,-5-4-1 2,0-3 0 2,0 0-1-1,0-3-4-2,0-3 4 3,-8 0-1-2,-10 0-1 0,-6 0 1 1,0 0-1-1,-7 0 1 3,1 0 1-3,-9-13-1-1,3-2-1 2,4-1 0 0,-2 0-3 0,7 5-1-3,4 1 4 4,7 7 1-1,10-1 0 1,6 4 1-5,0 0 1 3,0 0 3 2,0 0 2-2,0 0 0 0,26 23-4 2,4 2 12-1,1 0 11 0,-1 7 20-1,4-5-9 0,-8-2-12 3,0-2 0-5,-2-6 2 3,0-3-4-1,-6-6 10 1,-3-3-6-2,-5 2-1 0,-1-5 2 3,1-2-5-1,-9 3 0 1,2-3-5-4,-3 0-6 2,0 0-7 1,10 0-4 0,3-12 0-1,5-25 1 1,5-9-2 0,0-7 0-1,-5 1 1 0,3 7 0 1,-2 11 0 2,-3 12-1-4,-3 12 0 0,0 3-17 2,-3 7-63 1,-5 0-98-3,-2 0-152 1</inkml:trace>
    </iact:actionData>
  </iact:action>
  <iact:action type="add" startTime="16750">
    <iact:property name="dataType"/>
    <iact:actionData xml:id="d6">
      <inkml:trace xmlns:inkml="http://www.w3.org/2003/InkML" xml:id="stk6" contextRef="#ctx0" brushRef="#br2">16003 9591 620 0,'0'0'195'3,"0"0"-63"2,0 0-14 3,0 0-19 2,0 0 0-4,0 0 6 0,0 0-37 2,-8 30-29 0,8 2-4 0,0-4 9-2,0-3-8 3,0 3-10-1,0-2-3 1,4-9-12-5,2-3-3 4,-3-6-7 0,1-4 3 0,-4-3 4-1,3-1 1 0,3 3 4 2,4-3 0-1,4 0-1-2,2 0-7 1,2 0 3 1,-1 0 2 1,2 0 2-4,1 0 0 3,3 0 0 1,3 0-3 0,-1 0 8-5,3 0 4 5,1 0-2-2,4 0-1 10,5 0-5-16,2 0-4 3,4 0-1 5,1 0 2-1,0 0-4-1,1 0 5 0,6 0-3 2,-3 0 3-1,1 0-4 0,3 0 1-2,-3 0 0 3,3 0-1-2,1 0-4-1,0 0 1 2,-7 0 2 0,6 0-2 0,-9 0-2-2,0 0 4 4,1 0-4-4,0 0-2 3,1 4 0-4,-1-2 0 2,4-2 1 0,-2 0-1 2,-4 0 3-2,1 0-3 1,-4 0 0 0,1 0 1 0,-8 0 0-1,6 3 0-1,-1-1 0 4,-2 2 0-3,4-2 0 0,-12 2 1 0,9-1 0 0,-10 1-1 1,2-4-1-2,-1 0 1 3,-8 3-1-2,6-3 1 2,-3 0 0-4,-2 3-1 3,-7-3 0 0,2 0 0-1,-3 0 0 1,-3 0 0-1,0 0 0 1,-4 0 1 0,-4 0-1-1,9 0 0-1,-6 0 0 3,8 0 0-1,-3 0 0-2,3 0 0 2,-6 0 0 0,2 0 0-1,-8 0 1 1,-1 0-1 1,3 0 0-3,0 0 2 4,1 0-2-6,-1 0-2 4,-1 0 2 0,-2 0 0-1,4 0-1 0,-4 0 1 1,0 0 0 0,0 0 0 0,0 0 0-1,0 0 0 0,0 0-2 2,0 0 2-2,0 0 0-1,0 0-2 2,0 0-1 0,0 0 1 1,0 0 1-4,0-19-1 5,0-21 2-1,0-10 0-3,0-4 1 1,0-5-1 0,4 0 0 2,-1 9 0-3,-3 13 0 1,3 12-1 0,-3 17 1 4,0 8-19-5,0 0-26 1,0 0-38 0,0 30-61 2,0-4-133-2,0 1-85-1</inkml:trace>
    </iact:actionData>
  </iact:action>
  <iact:action type="add" startTime="18062">
    <iact:property name="dataType"/>
    <iact:actionData xml:id="d7">
      <inkml:trace xmlns:inkml="http://www.w3.org/2003/InkML" xml:id="stk7" contextRef="#ctx0" brushRef="#br2">17734 9880 154 0,'0'0'177'5,"0"0"-31"0,0 0 2 1,0 0-24 2,0 0-27 0,0 0 12 0,0 0-26 0,0-2-16-2,1 2-2 3,7 0-4-2,5 0-28-1,-2 0 4 2,10 14 15-1,-4 4-3 2,9-3-3-3,2 5-15 6,-4 1-12-8,-3-6 1 4,3 5-2-2,-3-3-6 2,-1 0-5 0,3 3 4 0,0 0 2-2,-3 4 1 2,1-1 4 1,-4 2-8-2,-1 4 0 5,-4-7-3-10,-1 1-5 9,-3-1 2-5,-1 3-1-1,-1 4 0 5,1 2 0-2,-4-3-2 0,-2-3 1-2,-1-3 5 3,6-2-1-3,-3-3-1 6,-3-9-2-10,3-1 0 6,-3-2 0 0,0 0-2-1,1-2 2 0,-1 3-1 0,3-1 0 2,-3 3-2-1,0-2 2-1,0-3-1 0,0 3 1 2,0-4-1-2,0-2-1-2,0 0 1 4,0 0 0-1,0 0-1 0,0 0-2-2,0 0 1 3,0 0 0-2,0 0-1 3,0 0-1-6,-4 0 2 4,-25 0 1-1,1-2-1 2,-2-15 2-3,-4 0-2 3,3 0 2-1,3 4-1-1,1 0 0 1,0 2 0-1,9 3 0 0,-3-4 1 1,10 4-1-3,2 3 0 4,5 2 0-1,4 3 0 0,0 0 0-2,0 0 1 4,0 0 1-4,0 0 3 4,0 0 7-6,0 0 9 5,0 0-10-2,17 0-2 1,3 6-1 0,2 8 0-2,3-1 6 5,-5 5-2-6,3-5-4 1,-5 5-2 2,2-8-3-1,-4 5 3 1,0-4-2-2,-3 0 2 3,-2 1 3-1,-2-1 0-1,1-5 2-1,0-1-1 4,-4-3 1-4,-1 2 0 4,-1-4-4-5,-1 0 0 2,-3 0-3 2,3 0-1-2,7 0 2 0,0 0-3 0,4 0 2 3,2-21-3-3,3-9 2 2,3-11 7-4,-2 0 6 6,6-10-3-5,0 1 0 2,-5 5-4-1,2 8 0 1,-6 12 0-2,-4 10 0 1,-7 5-4 3,-1 7-4-5,-5 1-1 5,0 2 0-6,0 0-1 4,0 0-9 0,0 0-32-1,0 5-44-1,-11 20-56 3,-16 9-62-1,12-14-58 0,7 3-353 1</inkml:trace>
    </iact:actionData>
  </iact:action>
  <iact:action type="add" startTime="33187">
    <iact:property name="dataType"/>
    <iact:actionData xml:id="d8">
      <inkml:trace xmlns:inkml="http://www.w3.org/2003/InkML" xml:id="stk8" contextRef="#ctx0" brushRef="#br0">19221 10178 447 0,'0'0'245'6,"0"0"-79"2,0 0-21-1,0 0-25 0,0 0-10 0,0 0 28 3,0 0-20-4,0-19-33 1,6 19-17 0,8-3-5 1,10-3-6 0,8-2-16-2,10 0-8 2,13-1-6 0,6-4 1 2,14 0-3-5,0 0-4 2,4 0-1 7,-1-2-8-11,-4 4 5 3,-3 2-9 2,-2 3 0 1,0 4-2-1,0 2 4-2,2 0-3 2,6 0-3 2,0 0 2-5,3 8-3 2,-4 9-1 0,3 1-2 2,-3 1 1-1,4 1 5-2,-6-3-6 3,3 1 0-1,-6-4 0 0,-1 1 0-4,-7-4-4 6,-3 0 2-3,-7 1 1 1,-5-4 1-2,-12 0 0 2,4 1 0 0,-10-4 1-1,0 4 1 1,1-1 2-2,2 3-4 5,-2 4 0-5,-2-1 0 0,-5-1 0 2,-3-4 0 0,-5 0 0-1,1 0 0-1,-10-7 0 2,5 3 0 0,-8-2 0 1,3 0 0-4,-1 1 0 3,-3-2 0 0,1-2 0 0,-4 0 0-2,0 0 0 2,0 0 0 0,0 0-5 0,0 0 2-1,0 0-5 0,0 0-14 2,-24-24-1-2,-15-16 21 0,-8-5 1 1,-3 2 1 1,6 3 0-2,1 5 0-1,5 3 0 3,9 10 0-2,9 2 2 4,4 12-2-9,8 2 1 6,8 6 1 0,0 0 0-1,0 0 3-1,0 0 1 3,0 0 2-1,0 0-2 0,21 6 2-1,19 29-7 0,17 12 3 3,-5 0-2-4,2 3 6 0,-8-8-2 2,-5 0-3 0,-7-8-3 0,-5-4 0-2,-8-10 0 3,-10-4 0-2,-2-12 0 3,-9 0 0-7,0-2 0 6,0 13 0-1,-16 1 0 2,-29 3 0-6,-11 2 0 4,-8-10 0 0,-3-6 0 0,5-3 0 0,1 2 0-2,14-4 0 4,14 0 0-3,9 0 0-2,13 0 0 4,8 0 0-2,1 0 0 1,2 0 0-1,-3 0-66 1,-6 6-80 0,0 11-107 2,9-6-54-7,0 8-806 6</inkml:trace>
    </iact:actionData>
  </iact:action>
  <iact:action type="add" startTime="49026">
    <iact:property name="dataType"/>
    <iact:actionData xml:id="d9">
      <inkml:trace xmlns:inkml="http://www.w3.org/2003/InkML" xml:id="stk9" contextRef="#ctx0" brushRef="#br0">3143 13416 339 0,'0'0'276'4,"0"0"-130"1,0 0-32 2,0 0-33 1,0 0-1-2,0 0 11 3,0 0-15-2,0 9-20 1,0-9 8 0,0 0-17-2,0 0-17 4,0 0-7-4,0 0-3 0,3 0-11 2,17-17 0 0,-4-2-3 1,4-7 2-4,4-5-3 5,-7 0-2-4,6-7-1 5,-5 3-1-8,2-2-1 5,-1 1 2 0,-5 2 0 8,1 3 1-15,-4-3-2 6,-3 7-1 2,-1-1 1-2,-4 2-1-1,0 5 0 2,1 4-2-1,-4 8 2 1,0 0 0-1,0 3 1 2,0 3-1-2,0 3 1 1,0 0-1-2,0 0 0 2,0 0 2-1,0-3-2 3,0 3 1-6,0 0-1 4,0 0 12 0,0 0-2-1,0 0 5 1,0 0 2 0,0 21-10 0,0-4-3 1,-10-2 3-3,3 6-6 0,-1-5 3 5,0-2-1-5,5 4 1 0,1-5-1 3,-1 1 8-2,3-3-3 1,0 0 1-2,0-2-3 2,0-6 1 0,0-3 3 1,0 3 5-4,0-3-9 2,5 2-6 2,14 1-2 0,4-3 2-2,-6 2 0-1,3-2 0 3,-1 0-1-2,-1 0-1 0,2 0 2 0,0 0-5 0,3-18 4 2,1-11-1-3,2 2 2 3,-3-5 0-2,-6 5 0 0,4 1-1 0,-7-2 1 3,-1 5 0-4,-6 1 0 1,5 5-1-1,-8 6 1 2,5 2 0 0,-6 4 0-1,-2 5 0 1,-1 0 0-1,0 0 0 2,0 0 2-2,0 0-1 0,0 0 3 0,0 0-1 2,0 8 9-2,0 21-9 0,0-2 0 2,0 2-2 2,0-1 3-4,0 2 2 3,0-1 1-8,0-2-1 7,-4-7-3 3,-2 0 4-10,3-10-7 6,0 0 1-1,3-5-1 7,0-5 0-12,0 0-8 5,0 0-8 1,0 0-7-1,0 0-16 1,0 0-15-1,3-15-21 1,9 5-66 1,-12 4-15-5,0 6-137 5</inkml:trace>
    </iact:actionData>
  </iact:action>
  <iact:action type="add" startTime="50113">
    <iact:property name="dataType"/>
    <iact:actionData xml:id="d10">
      <inkml:trace xmlns:inkml="http://www.w3.org/2003/InkML" xml:id="stk10" contextRef="#ctx0" brushRef="#br0">3930 13002 312 0,'0'0'438'5,"0"0"-253"4,0 0-42-3,0 0-54 0,0 0-31-1,0 0-4 4,0 0 12-1,46-13 3-3,-19 8-23 4,3-2 4-2,6 2 1 1,5 2-3-2,2 3-9 3,11 0-5-1,2 0-5-1,5 0-7 0,6 0-5 1,1 0 1 5,2 0-4-10,-6 0-8 4,-1 0 9 0,-11 0-5 2,-1 0-5-1,-10 0 4-1,-11 0 3-1,-2 0-3 5,-12 0 1-6,-3 0-1 2,-10 0 2 1,1 0-8-1,-4 0-2 1,0 0 0-2,0 0-1 1,0 0-1 2,0 0 0 0,0 0 1-5,0 0-6 4,0 0 2 1,0 0-1-2,0 0-3 0,-9-2 4 1,-20-18 4 1,2-3 1-1,-2 3 2 1,1 4-3-4,2-2 0 5,0 4-1-4,6 1 0 0,5 1 1 1,-5 3 0 2,11 8-1-2,2 1 0-1,6 0 1 3,1 0-2-2,-3-3 1 1,3 3 1-2,0 0 3 2,0 0 1 0,0 0 1-1,0 0 1 0,0 0 0 1,20 11-6 0,12 8 1 2,0 3 0-2,-5-4-1-2,2-2 1 0,-8-1-1 4,-1-4 2-5,-6 0-2 3,-5 0 1 0,0-3 0 0,-6 1 2-3,2-1 12 4,-5 7-4-2,0-1-6 2,0 2-5-5,-10-2 1 4,-8 1-2 1,-4-3 1-1,3-5-1-2,-1-1-2 2,2 0-3 0,4-6-17 0,1 0-24-2,1 0-35 2,8 0-43 1,4 0-31-2,0 0-57-1,0 0-28 2,0 0-509 0</inkml:trace>
    </iact:actionData>
  </iact:action>
  <iact:action type="add" startTime="51037">
    <iact:property name="dataType"/>
    <iact:actionData xml:id="d11">
      <inkml:trace xmlns:inkml="http://www.w3.org/2003/InkML" xml:id="stk11" contextRef="#ctx0" brushRef="#br0">5720 12784 453 0,'0'0'284'3,"0"0"-115"3,0 0-27 2,0 0-61-1,0 0-8-2,0 0-10 4,23 3-42-1,-23 19 4 0,-13 0 7-3,-13 0-5 4,-4 8-4-1,-8-3 2 1,2 0-13-4,-5-4-7 3,-2 1-1-1,2-6-2 1,5-6-2-1,6-10-1 1,4-2-1 1,8 0-1-3,4 0-5 1,2-7-2 2,5-13-2-2,-2-5 10 2,9 2-5-5,0 3 2 6,0-1 1-4,0 4 1 4,0 2 2-6,20 3 1 5,-4 7 1-2,3 2 2 1,-1 1 0-1,5 2-3 0,1 0 4 1,1 0 2 0,10 5-2-1,-2 14 14-1,6 4-2 3,-5 3 4-1,3 0 2-3,-6-4-5 3,2 3-8 0,-10-6-5 0,-2 1-4-1,-11-5 0 1,3-8-9 0,-9 3-30 0,-4-6-76-2,0-4-49 3,0 0-164-2</inkml:trace>
    </iact:actionData>
  </iact:action>
  <iact:action type="remove" startTime="53309">
    <iact:property name="style" value="instant"/>
    <iact:actionData xml:id="d12" ref="#d9"/>
  </iact:action>
  <iact:action type="add" startTime="53319">
    <iact:property name="dataType" value="strokeEraser"/>
    <iact:actionData xml:id="d13">
      <inkml:trace xmlns:inkml="http://www.w3.org/2003/InkML" xml:id="stk12" contextRef="#ctx0" brushRef="#br3">10421 17440 794 0,'0'0'210'14,"0"0"-164"-14,0 0-30 4,0 0-16 4,0 0-142 1,0 0-580-4</inkml:trace>
    </iact:actionData>
  </iact:action>
  <iact:action type="remove" startTime="53682">
    <iact:property name="style" value="instant"/>
    <iact:actionData xml:id="d14" ref="#d10"/>
  </iact:action>
  <iact:action type="add" startTime="53694">
    <iact:property name="dataType" value="strokeEraser"/>
    <iact:actionData xml:id="d15">
      <inkml:trace xmlns:inkml="http://www.w3.org/2003/InkML" xml:id="stk13" contextRef="#ctx0" brushRef="#br3">11154 17351 779 0,'0'0'224'16,"0"0"-124"-15,0 0 9 4,0 0-67 0,0 0-42 2,0 0-3 2,0 0-43-2,60-5-103-1,-60 5-291 2</inkml:trace>
    </iact:actionData>
  </iact:action>
  <iact:action type="add" startTime="53990">
    <iact:property name="dataType" value="strokeEraser"/>
    <iact:actionData xml:id="d16">
      <inkml:trace xmlns:inkml="http://www.w3.org/2003/InkML" xml:id="stk14" contextRef="#ctx0" brushRef="#br3">12553 17492 742 0,'0'0'245'5,"0"0"-137"4,0 0-16-4,0 0-92 3,0 0-2 0,0 0-44 0,-4 8-86-1,-1 6-331 1</inkml:trace>
    </iact:actionData>
  </iact:action>
  <iact:action type="remove" startTime="54451">
    <iact:property name="style" value="instant"/>
    <iact:actionData xml:id="d17" ref="#d11"/>
  </iact:action>
  <iact:action type="add" startTime="54457">
    <iact:property name="dataType" value="strokeEraser"/>
    <iact:actionData xml:id="d18">
      <inkml:trace xmlns:inkml="http://www.w3.org/2003/InkML" xml:id="stk15" contextRef="#ctx0" brushRef="#br3">12279 17184 856 0,'0'0'151'9,"0"0"-45"-7,0 0-44 2,0 0-62 5,0 0-38-2,0 0-260-1</inkml:trace>
    </iact:actionData>
  </iact:action>
  <iact:action type="add" startTime="58653">
    <iact:property name="dataType"/>
    <iact:actionData xml:id="d19">
      <inkml:trace xmlns:inkml="http://www.w3.org/2003/InkML" xml:id="stk16" contextRef="#ctx0" brushRef="#br2">2752 13526 506 0,'0'0'217'8,"0"0"-83"-3,0 0-56 2,0 0-12-2,0 0 20 3,0 0-8 0,0 0-12 0,0 0-11-2,0 13 9 2,0-10-4 1,0-3-15-2,0 0-11-1,0 0-12 3,0 0-11-1,13 0-5-1,10-16-1 1,2-7-2-1,3-3 6 0,0-4 0 1,0-1-2-2,1-6 5 4,-2-2 0-4,2 2-9 3,-6-3 6-4,2 5-4 14,-5 1 0-18,1 0 1 4,-3-3-3 1,6 7 4 2,-7 0-3 2,3-2-1-5,-4 7-2 7,0 0 1-9,-4 4-1 7,1 2 0-3,-6 6-1-2,5 4 1 4,-8-3-1-2,0 9 0 2,-1 1 0-5,0 0 1 6,0 2-1-3,-3 0 0 1,0 0 0-1,0 0 3-1,0 0-2 2,0 0 0 0,0 0 4-1,0 0 9 1,0 0 17 1,0 4-13-2,-13 16-13 3,-3 6-3-6,2-1 0 7,-4 2-1-5,-1 4-1 0,-1 1 1 2,3-4 0 1,4 0 0-2,2-5-1-2,6-10 1 5,2-1 0-3,3-4 1 3,0-3 0-7,0 1 1 5,0 0 4 0,0 2-7 0,19-1 0-2,5-3-1 2,8 2 1 1,-1-6-1-1,3 0 0-1,-2 0-2 0,2-3 2 2,-3-19-4-2,-2-8 4-2,-1-2-1 4,-8 0 2-1,-1 2-1 0,1 2-1-3,-7 2 2 5,-8 12 0-4,2 4-1 5,-4 2 0-8,-3 8 1 5,0 0 0 0,0 0 2 0,0 0 1-2,0 0 2 2,0 0 1 0,0 0 7 0,0 17-4 0,0 11-6-2,-10 2-1 1,-3 4-1 3,1 0 1-4,3-6-1 2,2-4 0 0,1-7 0 0,4-8-1-3,2-3 0 4,0-6-1-2,0 0-9 3,0 0-26-6,0 0-26 3,2 0-30 2,11 0-48-1,-10 0-94-1,0 0-232 0</inkml:trace>
    </iact:actionData>
  </iact:action>
  <iact:action type="add" startTime="59650">
    <iact:property name="dataType"/>
    <iact:actionData xml:id="d20">
      <inkml:trace xmlns:inkml="http://www.w3.org/2003/InkML" xml:id="stk17" contextRef="#ctx0" brushRef="#br2">3675 13019 593 0,'0'0'280'5,"0"0"-149"3,0 0-48-3,0 0-42 3,0 0 9 0,0 0 25 0,0 0 2-1,107 0 11 1,-68 0-29-1,9 0-12 1,6 0-10 0,5-3 2-2,-1-2-6 2,5 0 2 0,2 0-6-1,-3 5 2 1,-1 0 1 1,-4 0-9-3,-11 0-8 10,-1 0 0-15,-6 0-8 8,-9 0-1-4,-2 0-2 1,-8 0 0 2,-8 0-1-1,-3 0 3 2,-7 0-3-3,-2 0 1 4,0 0-3-4,0 0 1 4,0 0-2-4,0 0 1-1,0 0 0 4,0 0-1-1,0 0 0-2,0 0 0 2,0 0-2 1,0 0-2-2,-4 0-2 0,-26 0 6 2,-4-9-2 0,1-8 2-3,-6 0-1 1,7 0-1 0,0 4-1 0,5-2-5 2,0 4 3-4,4 2 1 6,9 6 0-6,5-2 1 4,0 5 0-4,6 0 1 2,-2 0 1 2,5 0 1 0,0-2 0-4,0-2 0 3,0 4 2 1,0 0-1-2,0 0 0 0,0 0 0 0,10 0 1 1,17 0 1 1,2 0 1-3,6 0-2 1,-3 0-1 2,1 0 3-1,-2 9 1-2,-1 3-5 4,-4 1 7-4,-1-2-2 3,-5 2 1-4,-4-3 4 3,0-3-1-2,-11 3 1 3,-3 1 2-3,-2 3-2 2,0-1-3 0,0 7 2 0,0 0-3-2,0 1-4 2,-10-2-1 2,-16-3-1-4,-4-2 0 1,-6 1 0 1,7-4-1 0,0 0-1 1,5-3 2-4,7-1 0 4,2-6-1-2,11 3-2 1,0-4-3-3,4 0-26 2,0 0-10 2,0 0-15-1,0 0-35-2,0 0-29 2,0 0-27 1,0 0-75-2,0 0-214 0</inkml:trace>
    </iact:actionData>
  </iact:action>
  <iact:action type="add" startTime="60660">
    <iact:property name="dataType"/>
    <iact:actionData xml:id="d21">
      <inkml:trace xmlns:inkml="http://www.w3.org/2003/InkML" xml:id="stk18" contextRef="#ctx0" brushRef="#br2">5153 12907 530 0,'0'0'188'3,"0"0"-59"1,0 0 3 3,0 0-44 1,0 0-25-1,0 0-1 0,45-7 3 1,-45 7 8 0,0 0 2-2,0 0-15 2,0 19-36 0,0 3-19 1,-4 4-1-4,-15-1-1 4,-5-3-2-2,-1 0 0 2,-4 1 0-4,-1 0-1 3,-7-2 2 0,4-1-2 0,-6-3 0-1,3-2-3 0,-1-5 2 2,5-1 1 6,-1-6 0-15,10-3-1 8,3 0-1 2,9 0-8-4,-2 0-14 0,5-5 13 2,-1-15 2 0,9-2 1 1,0-1 4-5,0-1 3 6,0 6-2-3,0 1 0 1,0 0 3 0,10 2 0-2,3 5 0 3,2 1 1-2,1 1 0 0,0 4 1 0,-2 3 2 2,6 1 5-3,1 0 4 1,3 0-5 1,-3 0 5 0,3 0 0-1,-1 5 9 2,5 12 1-1,1 6 9-2,-9-1-10 2,5 0 16-3,1 3-14 4,-9 0-5-3,4-8-7 3,-5-2-4-3,-3-5-7 2,-8-1-1-1,0-6-1 2,4-3-7-2,-8 2-25-1,2 1-30 4,-3 0-72-3,0-3-55-1,0 0-158 2</inkml:trace>
    </iact:actionData>
  </iact:action>
  <iact:action type="add" startTime="62020">
    <iact:property name="dataType"/>
    <iact:actionData xml:id="d22">
      <inkml:trace xmlns:inkml="http://www.w3.org/2003/InkML" xml:id="stk19" contextRef="#ctx0" brushRef="#br2">3118 13537 590 0,'0'0'323'7,"0"0"-180"-2,0 0-43 2,0 0-36 0,0 0-25 1,0 0 25 0,0 0-14-2,48 22-1 2,-43-10 10 0,3 5-25 1,-3-4-1-3,2 7-10 1,-4-1 0 1,0 4-11 0,0-1 3-2,4 0-6 2,-4 1-3 1,-2 1 0-2,-1-6-1 0,0 2 1 0,0-3-3 1,0-3 4 1,0 1-2-3,0-10 3 2,0 0-2-1,3-1 1 1,3-4-3-2,-3 0 0 3,-3 0-2-2,3 0 7 3,5 0 0-6,1 0-5 4,3 0-3 0,8 0-2 0,-1 0-2-2,10-9 1 3,0-18 2-1,3-8 0 0,2-5 1-2,-5-1-1 8,-4 4 0-11,-6 7 0 4,-6 6-1-1,-9 14-3 2,4-1 3-1,-8 7-3 2,2 2-25-3,-2 2-43 2,0 0-32 0,0 0-101 0,0 0-19-2,0 0-645 3</inkml:trace>
    </iact:actionData>
  </iact:action>
  <iact:action type="add" startTime="62608">
    <iact:property name="dataType"/>
    <iact:actionData xml:id="d23">
      <inkml:trace xmlns:inkml="http://www.w3.org/2003/InkML" xml:id="stk20" contextRef="#ctx0" brushRef="#br2">3765 13734 226 0,'0'0'496'4,"0"0"-326"2,0 0-59 2,0 0-39-1,0 0-10-2,0 0 7 5,81-17 6-4,-51 14 14 3,10 3-12-3,2-3-18 2,7-1-21-1,0 2-8 3,8-6 3-6,1 1-6 5,1 2-6-2,-1 5 9 1,-7 0 3-1,1 0-5 0,-7 0-1 8,-6 0-3-13,-8 0-10 5,-13 0 0 0,-3 0-8 2,-5 0-1-2,-7 0 0-1,-3 0-2 2,0 0-3-1,0 0 1 2,0 0 0-3,0 0 2 3,0 0-3-2,0 0-3 2,0 0 3-4,0 0 0 4,0 0-1-2,0 0-3 1,0 0 2-2,0 0-1 2,-7 0 1 0,-27-10 2 1,-2-2 1 0,0-5-1-3,-5 0-1 8,8 1 1-12,0-1-1 4,5 0 0 2,2 3 1-1,11 6 0 3,2 3 0-6,6 1-2 3,7 4 2 3,0 0 0-1,0 0 1-4,0 0-1 2,0 0 1 1,0 0 0-1,0 0 0 0,0 0 2 0,5 0-3 1,25 0 0 2,11 0 1-3,-5 11 2 1,3 6-1 0,-4-1-2 0,-5 1 2-3,-1 0 0 3,-6-3-2-2,1 6 1 3,-7-3-1-2,-1 0 4 0,-9-4 4 1,-5 2 3 1,-2 0-4-3,0 2 2 1,0 0-6 1,-12 1-1-1,-17-1-2 1,4-5 0-1,2-1-1 1,3-5-3-2,4-3-11 2,3-1-22-1,9-2-22 3,-2 0-36-3,6 0-38-2,0 0-55 3,0 0-37 0,0 0-212-1</inkml:trace>
    </iact:actionData>
  </iact:action>
  <iact:action type="add" startTime="63453">
    <iact:property name="dataType"/>
    <iact:actionData xml:id="d24">
      <inkml:trace xmlns:inkml="http://www.w3.org/2003/InkML" xml:id="stk21" contextRef="#ctx0" brushRef="#br2">5078 13579 361 0,'0'0'381'4,"0"0"-226"6,0 0-20-6,0 0-71 4,0 0-30-1,0 0 8 2,0 0-1-2,-27 121 21 1,-7-82-16-2,2 1-4 3,-7-7-15-2,6-5-6 0,1-3-8 0,4-5-5 2,8-5-3-3,7-7 1 2,9-6-4 1,4-2 3-3,0 0 0 4,0 0-5-5,0-8 0 3,1-26-3 0,22-5 3-1,3-6 2 0,-5-2-2 0,9-1-2 2,-1-3 2-2,-1 4 0 4,5 8 1-6,-5 4-1 3,4 13 2 0,-2 4-2-1,3 7 4 1,4 5-2-1,-8 1 4 1,2 5-5-2,-6 0 8 3,-2 0 6-3,-2 0-3 3,-1 5 8-4,-4 10-7 5,-9 2-4-3,-3 2 1 0,-4 5-6-1,0-2 5 2,0 3-8 0,-21 1-1 1,-21-5-2-3,1 3 1 3,0-11 1 0,10-2-3-3,3-3-2 1,15-4 1 0,1-3 3 0,12-1 1 3,0 0 0-5,0 4 1 4,0 2-1-1,5-1-1-4,18 7-1 6,2-1 0-3,-1 0 2 1,-4 1 5-2,-6-4-5 2,-4-3 4 0,-6 3-2 0,-4-1 1-2,0 3-3 3,0-1 0-2,0-1-4 0,-12 4 3 1,-12-10 1-2,-8 4-5 4,0-3-27-4,-6-3-36 3,4 0-67-3,20 0-116 3,1 0-503-2</inkml:trace>
    </iact:actionData>
  </iact:action>
  <iact:action type="add" startTime="67316">
    <iact:property name="dataType"/>
    <iact:actionData xml:id="d25">
      <inkml:trace xmlns:inkml="http://www.w3.org/2003/InkML" xml:id="stk22" contextRef="#ctx0" brushRef="#br0">22828 15450 510 0,'0'0'409'4,"0"0"-206"3,0 0-77 3,0 0-23-6,0 0 0 5,0 0 7-3,0 0-8 2,108-47-9-2,-47 22-7 3,12-6-10-2,11-3-14 2,11-5-13-4,7-10-34 4,10-4-15-1,12-16 0-1,8-11 0 6,4-7 0-11,5 3 0 7,4 0 0-2,0 10 0 2,4 7 0-4,-5 2 0 4,-7 4 0-2,0-4 0-1,-8-2 0 3,10-1 0-2,-2-3 0 2,0 7 0-3,-5 5 0 1,-15 6 0 1,-4 2 0 0,-6 1 0-2,-14 7 0 4,-4-2 0-4,-14 13 0 2,-17 2 0-2,-15 8 0 2,-3 8 0 0,-16 3 0 1,-1 2 0-4,1 1 0 3,-1-1 0 2,-6 1 0-4,-4 3 0 0,0 2 0 2,-5 0 0 0,3-3 0 0,-7 6 0-3,-4-3 0 4,0 3 0-2,0 0 0 2,0 0 0-1,-11 0 0-2,-41 0 0 3,-28 3 0 0,-17 9 0-5,-12-5 0 5,0-3 0-1,2-4 0 0,17 0 0-1,11 0 0 0,21 0 0 3,20 0 0-4,22 0 0 1,13 0 0-2,3 0 0 5,0 0 0-3,13 0 0 0,44 0 0 1,28 0 0 0,35 0 0 0,14 0 0-2,6 0 0 4,-12-6 0-4,-19 1 0 4,-32 2 0-6,-30 3 0 3,-19 0 0 1,-15 0 0 1,-13 0 0-4,0 0 0 3,0 0 0 1,-17 27 0-1,-20 11 0 2,-13-1 0-6,-7-5 0 4,1-7 0-1,8-4 0-2,7-5 0 5,12-4 0-3,9-7 0 2,15-2 0-4,5-3 0 2,0 0 0 1,2 0-88 1,46 0-48-3,20 0-130 2,-32 0-20 1,-4 0-282-1</inkml:trace>
    </iact:actionData>
  </iact:action>
  <iact:action type="add" startTime="68205">
    <iact:property name="dataType"/>
    <iact:actionData xml:id="d26">
      <inkml:trace xmlns:inkml="http://www.w3.org/2003/InkML" xml:id="stk23" contextRef="#ctx0" brushRef="#br0">27210 13174 585 0,'0'0'210'2,"0"0"-54"1,0 0-19 6,0 0-43-1,0 0 0-1,-161-51 0 2,88 51-8-4,5 11-21 4,4 19 2-2,15 2-3-1,14 8-8 3,16 8-2-2,19 2-7 3,0 5-12-6,44-6-1 5,28-7-18-1,17-8-3 0,-2-13-5 3,-8-21-8-8,-5 0 0 6,-17-9-1 0,-14-37-2-2,-12-6-2-2,-14-8-1 6,-11 4-14-5,-6 7-49 2,-7 5-54-2,-40 4-66 3,14 35-54-3,3 3-313 1</inkml:trace>
    </iact:actionData>
  </iact:action>
  <iact:action type="add" startTime="69012">
    <iact:property name="dataType"/>
    <iact:actionData xml:id="d27">
      <inkml:trace xmlns:inkml="http://www.w3.org/2003/InkML" xml:id="stk24" contextRef="#ctx0" brushRef="#br0">28543 15287 580 0,'0'0'339'4,"0"0"-167"4,0 0-7-3,0 0-28 3,0 0-34 0,0 0 10-3,0 0-1 4,55 4-17-2,19-45-18 1,23-20-10-2,26-20-11 2,25-18-25 0,39-13-31 0,28-10 0 0,33-3 0-1,23-10 0 9,0 3 0-15,-3 11 0 4,-14 8 0 4,-20 18 0-1,-26 11 0 0,-31 11 0-2,-27 16 0 2,-25 9 0 0,-15 12 0 1,-14 4 0-3,-8 8 0 3,-8 4 0-3,-12 3 0 3,-11 7 0-4,-5-3 0 2,-20 6 0 1,-5 0 0 2,-5 2 0-4,-12 0 0 1,0 2 0 1,-2-1 0 0,-3 3 0-1,-2-3 0-1,-3 4 0 2,0-3 0 0,0 1 0-2,3 2 0 2,-3 0 0 0,0 0 0 2,0 0 0-6,0 0 0 5,-33 0 0-1,-22-3 0 1,-13-1 0-4,-22 3 0 3,-10-6 0-1,-8-1 0 0,1-3 0 1,0-2 0 0,0-2 0 2,7 4 0-5,8 5 0 3,13 3 0-1,18 3 0 1,24 0 0 0,17 0 0-3,11 0 0 4,9 0 0-2,0 0 0 1,5 0 0-2,47 5 0 2,31 17 0 0,27 10 0 4,7 0 0-11,11-4 0 8,-4-6 0-2,-8-3 0 3,-16-6 0-4,-20-6 0 1,-23-7 0 2,-17 0 0-2,-15 0 0-2,-18 0 0 4,-7 8 0-2,0 17 0 2,-11 17 0-2,-37 12 0 1,-7 5 0 0,-6-9 0 1,4-4 0-4,5-12 0 5,10-9 0-4,13-5 0 4,9-10 0-7,10-3 0 5,7-7-16 0,3 0-129 1,0-23-107-2,20-3-36 1,12-4-114 1</inkml:trace>
    </iact:actionData>
  </iact:action>
  <iact:action type="add" startTime="69895">
    <iact:property name="dataType"/>
    <iact:actionData xml:id="d28">
      <inkml:trace xmlns:inkml="http://www.w3.org/2003/InkML" xml:id="stk25" contextRef="#ctx0" brushRef="#br0">32677 12924 283 0,'0'0'220'3,"0"0"-80"5,0 0 23 0,0 0-62-2,0 0 12 2,0 0-37 0,0 0-17 0,-9-115 4-2,-27 115 4 6,-12 0 15-8,3 0-18 4,-11 29 3-2,-1 18-4 3,7 5-12-1,11 12-3-1,21-6-3 0,18 6 11 0,0 1-15 2,41-7-3 1,20-3-10-5,2-22-8 4,10-16-1-1,2-17-9-1,-2 0-4-1,-5-28-6 2,-6-25-1-1,-18-8 0 3,-14-10 0-5,-20-2 0 5,-10 9-3-4,0 10 0 3,-53 9-17-4,-15 11-42 2,-12 12-49 2,-13 10-79-1,60 12-84-1,2 0-344 0</inkml:trace>
    </iact:actionData>
  </iact:action>
  <iact:action type="add" startTime="74227">
    <iact:property name="dataType"/>
    <iact:actionData xml:id="d29">
      <inkml:trace xmlns:inkml="http://www.w3.org/2003/InkML" xml:id="stk26" contextRef="#ctx0" brushRef="#br0">18176 15528 488 0,'0'0'312'2,"0"0"-126"6,0 0-68 1,181 0-17-5,-72 0-24 4,36 0-9 0,30 0-6 0,31 10-23 0,26-3-8-2,9 3-10 2,-6-10-9 5,-19 3 15-9,-31-1-13 1,-28-2 9 3,-34 2 0 2,-39-2 0-4,-35 0-9 2,-27 0 4 0,-22 0-9 0,0 0-9-3,-67 10-10 4,-40 3 7-2,-50-5 3 2,-27-2 2-4,-30-6-2 3,-18 0 1 0,-4 0-2-1,18 0-2 0,33 0-3 1,41 0 5 0,54 0-3 1,37 0 3-1,40 0 1-3,13 0 3 2,79 0 6 2,52 0-6-2,43 11 1 0,23 3-1 0,4 1-1 2,-24 0 1-2,-36-2 2 2,-50-6 5-2,-42 0 17 4,-28-4-8-8,-21-1-3 3,-26 3-16 4,-70-5-4-2,-53 0 4-1,-25 0 1 0,-5 0-1 2,14 0-6-2,17 0 0 2,21 0-1-4,25 7-63 4,30 24-50-3,72-12-101 1,0-2-99 0</inkml:trace>
    </iact:actionData>
  </iact:action>
  <iact:action type="add" startTime="75493">
    <iact:property name="dataType"/>
    <iact:actionData xml:id="d30">
      <inkml:trace xmlns:inkml="http://www.w3.org/2003/InkML" xml:id="stk27" contextRef="#ctx0" brushRef="#br0">2049 15624 466 0,'0'0'211'2,"0"0"-15"3,0 0-39 3,0 0-61 0,0 0 1-2,185-32-17 2,-92 32-4 1,20 0-1-1,22 0-21-3,31 0-8 3,21 0 12 0,15 0-19 0,5 13-1-2,-10 6-4 2,-26 1-1 1,-27-3-7 1,-37 0-4-3,-40-4-1-1,-34-10-7 4,-23 1-9-4,-10-4-5 4,-10 0-1-7,-72 3-9 6,-46-3-1-2,-43 0 8-1,-23 0 3 3,0 0-1-1,17-15-1 1,16 2 2-4,38 1 0 5,28-2-1-3,42 9 1 2,27 0-1-5,26 5 1 2,11 0-2 4,57 0 1-2,40 0 0 0,22 7-1-2,14 18 1 3,-7 4 2-2,-21-4 0 1,-27-8 2-1,-33-9-1 0,-31-1 0 2,-21-7 1-4,-4 0-3 2,-49 0-6 1,-58 0 4 0,-34 0 2-2,-17-17 0 4,1 0 0-4,17 2 0 2,27 3 0-3,29 4 0 4,30 3-2-1,25 2-48 0,22 3-70-1,7 0-52 0,3 0-32 2,27 6-281-1</inkml:trace>
    </iact:actionData>
  </iact:action>
  <iact:action type="add" startTime="76453">
    <iact:property name="dataType"/>
    <iact:actionData xml:id="d31">
      <inkml:trace xmlns:inkml="http://www.w3.org/2003/InkML" xml:id="stk28" contextRef="#ctx0" brushRef="#br0">4491 15999 469 0,'0'0'154'4,"0"0"-54"4,0 0 29-2,0 0-23 0,0 0-46 1,0 0 10 0,0 0 6 0,65 52-23 2,-53-20-14-3,-3 7 7 1,-7 9-13 2,-2 11-7-2,0 10-4-1,0 2-3 2,0-1-8 0,-4-4-5 0,-12-16 0-2,2-11-5 3,4-2 2 4,-6-12-3-9,1 7 0 1,2-8 1 3,-3-7 0-1,9 0-1 1,-2-6 2-1,2 1-2 1,3-7-1 0,-5 3 1 0,5-1-1 0,-2-2 1-1,1-5 0 3,0 5 0-5,2-5-1 0,-5 3-1 4,4-3 2-2,-6 0-2 3,-6 0-3-5,2 0-4 5,-11-8-4-2,5-17 8 1,-4-2-1-4,7 3-1 3,-3-1 6-2,10 5-3 1,-1 3 2 1,4 0-1-1,7 9 2 2,0 8 1-2,0 0 0 0,0 0 2 0,0 0 5 3,0 0 16-4,0 0 2-1,0 0 3 4,0 8 13 0,18 24-30-2,2 4 3-1,3-6 10 5,-3-4 15-5,4-7-14 4,-4-2 6-6,9-10-12 4,3-7-10-1,7 0-2 1,6 0-3 0,3-20-3-2,-3-9 1 3,-6 9-2-2,-12-2-2 1,-11 14 1-3,-11 8-2 4,-5 0-40-1,0 0-61-2,-15 5-114 2,-10 20-241 0</inkml:trace>
    </iact:actionData>
  </iact:action>
  <iact:action type="add" startTime="77462">
    <iact:property name="dataType"/>
    <iact:actionData xml:id="d32">
      <inkml:trace xmlns:inkml="http://www.w3.org/2003/InkML" xml:id="stk29" contextRef="#ctx0" brushRef="#br0">1938 18485 418 0,'0'0'216'5,"0"0"-30"2,0 0-20 0,0 0-54 0,0 0-16 1,164 31-22-2,-72-14 2 3,18-5-23-1,23 1-11 0,38-1-12-3,36 2 8 4,37-3 2 0,24 4 12-2,0 2-8 7,-18 1 3-13,-37 2-11 10,-44-3 13-6,-41-3-22 2,-38-8-12 1,-44-4 2-1,-29 2-13 2,-17-4-4-4,-20 0-2 4,-77 0-5-3,-71-6 6 3,-70-24 2-4,-55-8 1 3,-15-12 10 0,3-1 4 0,39 0-5-2,45 9-2 3,60 12 0-1,64 15 1 0,46 11-4-4,51 4 0 5,21 0 2-1,82 0 41 0,55 0-47-2,55 0 0 3,37 13-1-1,19 18-1 0,-17-1 2-3,-39 2 0 3,-58-7 4 0,-59-8 8 1,-46-10 7-4,-39 1-6 3,-11-4 0 0,-51 1-15 1,-72-5 0-3,-56 0 0 3,-34 0 0-3,-8 0 0 3,16 0 0-3,28-9 0 2,41-4 0 2,48 11 0-4,44-4 0 0,35 6 0 1,12-5 0 1,71-1 0 0,49 0 0-1,46 6 0 1,13 0 0 0,-9 0 0-1,-30 0 0-1,-47 6 0 2,-53 5-39 0,-35-3-82-1,-8 9-64 0,-38-12-151 2,-11 10-604-1</inkml:trace>
    </iact:actionData>
  </iact:action>
  <iact:action type="add" startTime="87319">
    <iact:property name="dataType"/>
    <iact:actionData xml:id="d33">
      <inkml:trace xmlns:inkml="http://www.w3.org/2003/InkML" xml:id="stk30" contextRef="#ctx0" brushRef="#br0">8250 16448 305 0,'0'0'203'5,"0"0"-51"2,0 0-33 2,0 0-17-4,0 0-31 3,0 0 6 0,0 0 5 0,0 0 1-3,0 0-7 5,0-24 2-4,1 24-13 2,-1 0 0-2,0 32-7 2,0 13-43 0,0 9 10 0,0 2-3-1,0 4 0 0,0-2-10 3,0 2 3 3,0 4-3-11,-1-2 5 4,-9-1-1 3,1-10-3-1,0-8-8-3,-2-13 0 5,6-10-4-3,-1-6-1 1,-1 3 1-4,1-12-1 7,2 7 0-4,0-3 1 2,1 0-1-5,-3-1 2 4,3-1-2 0,3-7-3 0,0 0 2-2,0 0-3 2,0 0-1 1,0 0 2-2,0 0-5 0,0 0 5 0,0 0-1 1,-1 0 2 0,-5 0-4-2,-7 0-4 3,-3 0 5 0,-6-17-10-1,3-8 7-3,-4 0 0 2,3-4 7 3,-1-1-2-4,4 5-3 1,4 6 2 0,7 2 1 2,-1 8 1-1,7 1 0-3,0 8 2 3,0 0 0 0,0 0 2 0,0 0 2-2,0 0 0 2,0 0 24 0,0 0 6 0,0 2 7-2,23 20-36 2,0 3 19 0,8 7-2 0,-1-8-6-2,2-1 6 5,-4 3-4-6,-2-15-7 5,-6-4 1-6,0 1-4 3,-2-8-4 3,-1 0 1-3,6 0-5-1,3-8-2 2,-2-16 2 0,-1-9-2 0,-3-4-1-2,-2 6-1 3,-3-6 3-1,-3 12-5-1,0 5-3-2,5 1-53 4,2 8-64-1,10-1-51 0,-15 12-122-3,11 0-320 4</inkml:trace>
    </iact:actionData>
  </iact:action>
  <iact:action type="add" startTime="88814">
    <iact:property name="dataType"/>
    <iact:actionData xml:id="d34">
      <inkml:trace xmlns:inkml="http://www.w3.org/2003/InkML" xml:id="stk31" contextRef="#ctx0" brushRef="#br0">13116 16342 416 0,'0'0'163'3,"0"0"-14"4,0 0-31 0,0 0-24 0,0 0-3-1,0 0-39 2,0 0-1 1,0 21-14-2,0 30-2-1,0 6 8 2,0 7-7 0,0 7 4 0,0-2-15-1,0 2 1 0,0-10 1 1,0-4-6 1,-3-9-1-3,-3-8-7 1,3-4-4 3,2-10-2 5,-2-9-3-13,-2-2 2 1,5 2-2 5,-2-10-3 1,2-2 0-4,0 0 0 4,0-5-1-1,-3 0-1 0,3 0 0-2,-10 0-2 2,-6 0-2 0,-5 0 4 0,-6-10 1-2,-7-22-1 3,4-1 1-1,1-2-3 1,4 2 0-3,6 1-3 0,6 8 3 4,2 1 1-4,5 9 1 0,3 14 0 2,3-6 1 3,0 6 0-6,0 0 3 0,0 0 3 4,0 0 8-1,0 15 3-1,0 15-12 0,3-1 5 3,13-2 11-3,1-4 14 3,-1 3-4-5,8-13-8 1,-10 4-5 2,5-2 3 0,-2-2 4 1,-7-6-6-4,8 3-3 5,-7-10 3-5,5 0-9 2,3 0 6 1,1 0 0 0,4 0-4 0,2-32-9-1,1-2 1 1,-6-1-4 1,5-3 0-1,-9 6 1-2,0 4 0 3,-5 15-2-4,-5 0-1 6,-7 11-4-7,0 2-54 2,0 0-75 3,0 0-123-1,0 15-140 0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3:52:07.77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6429">
    <iact:property name="dataType"/>
    <iact:actionData xml:id="d0">
      <inkml:trace xmlns:inkml="http://www.w3.org/2003/InkML" xml:id="stk0" contextRef="#ctx0" brushRef="#br0">4127 6576 926 0,'0'0'253'5,"0"0"-121"2,0 0 44-2,0 0-44 2,-224 286-55 1,-23-39 23 0,-66 54-9-2,-51 48-26 3,-37 7-5 6,-27 0-25-14,-18-17-35 6,-8-44 0 0,32-40 0 3,52-48 0-3,86-62-14-1,87-50-31 2,96-47-52 0,75-48-36-1,39-22-10-1,101-64-28 2,4 7-50 0,0 14-102 1</inkml:trace>
    </iact:actionData>
  </iact:action>
  <iact:action type="remove" startTime="9631">
    <iact:property name="style" value="instant"/>
    <iact:actionData xml:id="d1" ref="#d0"/>
  </iact:action>
  <iact:action type="add" startTime="9633">
    <iact:property name="dataType" value="strokeEraser"/>
    <iact:actionData xml:id="d2">
      <inkml:trace xmlns:inkml="http://www.w3.org/2003/InkML" xml:id="stk1" contextRef="#ctx0" brushRef="#br1">10210 11677 870 0,'0'0'114'4,"0"0"-99"0,0 0-9 2,0 0-5 2,0 0-2 0,0 0 0 0,5 7-10 0,-5-7-14-2,0 4-71 2,0 7-330 0</inkml:trace>
    </iact:actionData>
  </iact:action>
  <iact:action type="add" startTime="11312">
    <iact:property name="dataType"/>
    <iact:actionData xml:id="d3">
      <inkml:trace xmlns:inkml="http://www.w3.org/2003/InkML" xml:id="stk2" contextRef="#ctx0" brushRef="#br0">4040 6609 621 0,'0'0'283'5,"0"0"-131"3,0 0 20-2,-164 96 16 4,14 36-70-3,-42 44 1-2,-22 46-10 3,-17 38-27 0,4 35-13 1,12 4-23 0,11-11-10-1,14-24-17-3,16-44-5 5,23-44-14-5,31-53-2 5,43-42-6-4,34-45-12 4,22-25 7-5,21-11-25 1,0-3-2 2,11-28 6 0,7 1-89 0,-7 6-56-1,-7 11-70 2,-4 6-91-2</inkml:trace>
    </iact:actionData>
  </iact:action>
  <iact:action type="add" startTime="12177">
    <iact:property name="dataType"/>
    <iact:actionData xml:id="d4">
      <inkml:trace xmlns:inkml="http://www.w3.org/2003/InkML" xml:id="stk3" contextRef="#ctx0" brushRef="#br0">14862 6820 621 0,'0'0'278'5,"0"0"-132"3,0 0 28-3,-172 107-2 3,31-1-38 0,-50 47 0 1,-47 32-6-4,-33 31-30 3,-23 26-23 2,3 5-15 1,17-2-33-5,33-9-27-2,32-33 0 7,32-30 0-5,34-32 0 0,36-49 0 2,40-34 0 0,32-28 0 0,35-30 0-3,0 0 0 5,51-37-8-4,23-27-81 5,6-11-85-7,-21 4-28 5,-14 11-27-2,-35 41-38 2,-10 14-484-3</inkml:trace>
    </iact:actionData>
  </iact:action>
  <iact:action type="add" startTime="14756">
    <iact:property name="dataType"/>
    <iact:actionData xml:id="d5">
      <inkml:trace xmlns:inkml="http://www.w3.org/2003/InkML" xml:id="stk4" contextRef="#ctx0" brushRef="#br0">6212 12915 605 0,'0'0'202'4,"0"0"-87"2,0 0 17 0,0 0-38 2,0 0-24-3,0 0-4 3,0 0-15 0,107 15-15 1,-35-13 9-3,24 1 0 1,20-3-5 1,25 0 4 1,24 0 9-4,16 0-6 3,9 0-7 1,7 0-23 7,0 0-2-15,3-14 0 7,9-7-4 0,-2-3-1-2,-8 1-5-1,-6 10 5 5,-25 7-7-4,-28 3 2 2,-37 3-4-2,-36-2-1 4,-35-1-54-4,-21-1-72 4,-11 4-86-5,-26 0-117 2</inkml:trace>
    </iact:actionData>
  </iact:action>
  <iact:action type="add" startTime="15548">
    <iact:property name="dataType"/>
    <iact:actionData xml:id="d6">
      <inkml:trace xmlns:inkml="http://www.w3.org/2003/InkML" xml:id="stk5" contextRef="#ctx0" brushRef="#br0">16380 13130 321 0,'0'0'351'5,"0"0"-174"1,0 0-42 0,0 0 5 3,0 0-50-2,0 0-32 1,0 0-8-2,158-43-4 2,-101 34-23 0,15 4 3 0,15-3 6 0,17-1 0-1,12-1-6 1,6 0 1-1,3 3-7-1,0 4 1 2,4 3 4 8,-2 0-6-14,9 0 1 4,12 0-2 4,6 0 0-3,15 10-3 2,7 13-6-4,21 5-8 2,4 0 2 1,4 1 2 0,8-4 2-1,4-3 0 0,-5-2 0 2,5-5-2-3,4-8-4 2,6-4 3 0,11-3-3-1,6 0 3 0,1 0-3 0,-2 0 2 0,-5 0 1 2,-6 0-1-2,-2 0 1-1,-10 0-1 4,1-10-3-3,-10-20 1 2,4-1 0-3,-2-4 2 1,-4-2 1 2,-8 0 0-3,-8-3-3 2,-12 5 4-1,-5-1-1 2,-11 1 2-2,-4-2-3-1,0 4 3 2,-6 2 1 2,1 4-7-4,5-5-1 1,3 9 1 0,14 1 1 0,15 7 1 2,4 13 2-3,8 0 1 3,12 2 0-2,-5 0 3 3,2-3-3-4,2-5 0 1,0-4 2 1,0 0-1-2,3 4-2 1,6-1-3 1,11 7 3 0,22 2 0 0,7 0 0 0,8 7-1-2,-1 17 4 3,2 3-3-3,-16-4-2 1,-17-1 2 1,-18-7-4-1,-14-9-1 2,-6-6 1-3,-10 0 3 3,-5 0-3-2,-7-29 0 2,-17-4-2-4,-12-5 2 5,-23 3-1-4,-27 6-2 4,-25 7-7-5,-31 10-2 2,-19 4 1 0,-16 8-3 1,-11 0-38-1,0 0-31 0,0 0-58 2,-64 20-75-1,17 2-68-2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5T21:57:53.19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act:action type="add" startTime="13347">
    <iact:property name="dataType"/>
    <iact:actionData xml:id="d0">
      <inkml:trace xmlns:inkml="http://www.w3.org/2003/InkML" xml:id="stk0" contextRef="#ctx0" brushRef="#br0">298 6142 605 0,'0'0'175'33,"0"0"-93"-33,0 0-29 0,0 0-8 0,0 0-23 2,0 0-7 5,0 0 11 1,13-11 21 0,-13 11 2 1,0 0 6-4,0 0-13 3,0 6-17 0,1-1 2-2,-1 5-6 2,0-3-5 0,0 5-4 1,3-1 4-4,-3 0 1 4,0 2 11-2,0 0-2 1,0 1 15-2,0-3-8 2,0 3 2 0,0 3-7 0,0 6-4-2,0 3-3 2,0-1-14 0,0-5-5 0,0-5 1-2,0-3 0 2,0-9-3 17,0 3 2-25,0-6-1 1,0 1 0 3,0 9 0 5,0 4 2-2,0 2-2-1,0 1-1 2,0-2 0 1,0-6 0-1,0-5 0-3,0 0 1 4,0-4 0-2,0 0 0 1,0 0 2-2,0 0 1 4,0 0 3-3,0 0-3 0,0 0 17 1,0 0 2-2,0 0-2 4,3 0 1-4,6 0-3 3,5 0-11-3,-1 0 6 1,2 0-4 2,8 0 2-4,0 0-1 5,5 0-2-3,5 0 4 3,0-4 1-6,1 0 0 9,6 0-1-7,1-1-6 4,-5-2 5-7,0 2 1 2,0-4-3 4,-4 4 4 2,7-1-9-5,-8 4 9 1,4-4-4-1,-6 3 4 2,-2 1-4-3,2 2 6 3,-8 0-3 2,5 0-7-3,-2 0 1 10,-1 0-1-11,4 0 1-5,-1 0-3 6,1 0 2-3,-1 0-5 5,5 0 4-1,-1 0-4 3,-2 0 4 1,1 0-2-10,-2 0 0 4,-1 0-3 1,3 0 0 0,-7 0 0-1,1 0 0 3,2 0 0-1,1 0 0-3,0 0 0 4,2 2 0 4,-1-2 0-4,5 5 0-7,-4-1 0 7,2 2 0-4,-1 1 0 4,1-1 0-4,-2 1 0 5,1-3 0-5,-4 5 0 4,1-1 0-2,-2-2 0 4,5-1 0 2,-5-2 0-12,5 3 0 12,2 0 0-12,-3-1 0 6,1 4 0-1,-2-1 0 0,2 4 0 3,-1-4 0-2,-5 1 0 2,6-1 0-4,3-3 0 4,0 3 0 0,11 1 0-2,1-1 0-1,-2-1 0 3,7-2 0-2,-5 1 0 1,-1-4 0-2,1 5 0 3,-8-7 0-2,2 0 0 1,-2 0 0-1,-6 0 0 0,2 0 0 6,3 0 0-9,-2 0 0 3,-2 0 0-2,-1 0 0 4,-1 0 0 0,3 0 0-5,-3 0 0 5,-1 0 0 2,1 0 0-3,-2 0 0-3,8 0 0 1,-3 0 0 3,6 0 0-2,-2 0 0 0,-1 0 0-1,-6 0 0 2,2 0 0 1,-3 0 0-3,1 0 0 2,-4 0 0 0,1 4 0 0,1-4 0-2,-1 4 0 2,-1-4 0-1,-5 2 0 2,3-2 0-1,-4 3 0-1,-1-3 0 0,-2 0 0 1,1 0 0 0,0 0 0-1,1 0 0 2,6 4 0-3,-3-4 0 2,-1 0 0-2,0 0 0 2,4 0 0 3,-4 0 0-3,3 0 0-4,-3 0 0 6,-2 0 0-4,1 0 0-1,-5 0 0 2,-4 0 0 1,-3 0 0 1,-1 0 0-4,-6 0 0 4,0 0 0-2,0 0 0 2,0 0 0-4,0 0 0 3,0 0 0 1,0 5 0-2,0-5 0 0,0 0 0 0,0 0 0 1,0 0 0 0,0 0 0-1,0 0 0 0,0 0 0 3,0 0 0-2,6 0 0-1,-2-22 0 1,7-22 0-1,-1-18 0 0,-2 1 0-1,0 0 0 4,-1 7 0-4,-1 6 0 3,-2 15 0-5,6 9-10 6,3 8-79-3,8 11-69 1,-8 5-113-2,1 0-171 3</inkml:trace>
    </iact:actionData>
  </iact:action>
  <iact:action type="add" startTime="18400">
    <iact:property name="dataType"/>
    <iact:actionData xml:id="d1">
      <inkml:trace xmlns:inkml="http://www.w3.org/2003/InkML" xml:id="stk1" contextRef="#ctx0" brushRef="#br0">13187 6593 274 0,'0'0'256'3,"-293"-31"-49"3,70 8-22 2,-58-2-37 0,-31 2-29-2,-16 6-14 2,8 9-39 4,46 8-20-8,36-3-34 3,47 3-11 1,45 0-1 4,37 0-47 2,109 0-104-13,0 0-157 4</inkml:trace>
    </iact:actionData>
  </iact:action>
  <iact:action type="add" startTime="19106">
    <iact:property name="dataType"/>
    <iact:actionData xml:id="d2">
      <inkml:trace xmlns:inkml="http://www.w3.org/2003/InkML" xml:id="stk2" contextRef="#ctx0" brushRef="#br0">19502 6547 661 0,'0'0'219'2,"0"0"-148"6,-240-39 175-4,15 33-116 5,-46 6-35-1,-13 0-37 0,3 9-15-2,15 16-27 5,33 7-5-4,29-2-8 0,27-2-3 0,25-4-4 1,11-11-108 0,125-13-46-2,9 0-76 0</inkml:trace>
    </iact:actionData>
  </iact:action>
  <iact:action type="add" startTime="19749">
    <iact:property name="dataType"/>
    <iact:actionData xml:id="d3">
      <inkml:trace xmlns:inkml="http://www.w3.org/2003/InkML" xml:id="stk3" contextRef="#ctx0" brushRef="#br0">25788 6702 805 0,'-248'-22'202'2,"13"19"-58"6,7 3-28 0,8 0-41 0,7 0-38-2,7 11-23 2,5 15-14 4,8 4 0-8,17-2-21 4,20 3-94-1,127-21-129 6,9-3-354-6</inkml:trace>
    </iact:actionData>
  </iact:action>
  <iact:action type="add" startTime="20452">
    <iact:property name="dataType"/>
    <iact:actionData xml:id="d4">
      <inkml:trace xmlns:inkml="http://www.w3.org/2003/InkML" xml:id="stk4" contextRef="#ctx0" brushRef="#br0">32231 6674 453 0,'0'0'190'6,"0"0"-29"1,-309-3 9-1,94 3-45 2,-56-6-22 0,-33 4-33 0,-21-4-8-2,6 4-21 3,22 2-21 0,26 0-16-2,15 0-4 1,19 0-43-2,8 8-62 4,179-8-125-3,9 0-331-1</inkml:trace>
    </iact:actionData>
  </iact:action>
  <iact:action type="add" startTime="24453">
    <iact:property name="dataType"/>
    <iact:actionData xml:id="d5">
      <inkml:trace xmlns:inkml="http://www.w3.org/2003/InkML" xml:id="stk5" contextRef="#ctx0" brushRef="#br1">2778 615 145 0,'0'0'949'7,"0"0"-817"3,0 0-73-7,0 0-9 6,0 0 33-2,0 0-5 1,0 0-31-1,-221-48-2 0,143 43 8 1,-7-4-5 0,-2 6 3-1,0-2-7 0,0 5-6 3,11 0-9-3,7 0-8-2,2 0-6 3,3 0-6 0,-2 18 1 0,-8 12 9 0,-3-5 1-1,0 2-4 6,5 2-1-3,3-4-4-9,1 10-2 5,0-2 2 1,4 3-2 4,3-2 3-5,9-2-8 0,2-2 2 2,8-4-6 0,0 4 2-2,4 2 1 2,2 5 1 1,-1 3-4-2,10-1 0-2,-2 8 0 6,1 0 0-2,1 7 0-2,-2-4 0-3,1-1 0 4,5-2 0-1,0-12 0 2,5-6 0-3,2-4 0 3,-1 1 0-1,5-1 0 2,1 5 0-7,1 8 0 4,-3 3 0 2,3 10 0 0,2 2 0-4,-3 1 0 3,3 0 0 1,-2-2 0-2,0 5 0 0,6-3 0 0,-5-2 0 1,5-1 0 1,-3-1 0-4,1-2 0 3,-2 6 0 0,3 5 0 1,3 5 0-4,-2 3 0 6,0 7 0-6,4-1 0 5,0 0 0-6,0-5 0 6,0-3 0-4,0-12 0 2,0-5 0-2,0-9 0 3,0-8 0 2,8 0 0 1,13-6 0-8,3 6 0-1,12-1 0 3,11 2 0 3,9 0 0-3,10 3 0 9,6 1 0-12,9 4 0 4,2 5 0-3,5 0 0 7,1 0 0-3,-4 3 0 0,-2-4 0-4,-6-2 0 3,-1-2 0 3,1-6 0-3,-1-6 0 0,3-6 0 0,3-1 0 2,-3-10 0-3,-2-1 0 1,0-1 0 0,-6-4 0 1,4 5 0 1,4-5 0-3,0 0 0 3,1 0 0-2,-3-5 0 2,0 0 0-5,-5 0 0 5,1 0 0-2,-5-5 0 3,3-5 0-6,-6 3 0 5,-4 4 0-1,6-2 0 0,-11 5 0-2,1-2 0 2,-1-5 0 1,4 2 0-2,1-10 0-2,4-2 0 5,7-4 0-1,-1-8 0-2,-1-3 0-2,-1 2 0 4,-11-4 0 0,3 1 0-2,-4-8 0-3,-1-11 0 7,-5-1 0-4,-2-9 0 2,-5-11 0-5,-11-8 0 5,-2-15 0-2,-7-8 0 1,-5-12 0-1,-6-2 0 0,-3 1 0 2,0 2 0 0,-5-1 0-5,-2 5 0 4,5 4 0-1,-6 7 0 2,1 11 0-4,-3-2 0 4,0 2 0-1,0-1 0 0,-5-3 0-2,-18 6 0 5,-6 2 0-6,2 2 0 5,-7-2 0-6,-2 3 0 6,4 10 0-3,-3 3 0 1,2 15 0-2,-2 5 0 1,-11 2 0 3,-8 4 0-4,-24-1 0 1,-21 0 0 0,-15 0 0 2,-14-10 0-1,-8-3 0-4,-6-5 0 5,1-3 0-1,5 8 0 1,16 9 0-5,13 10 0 5,14 9 0 0,16 15 0-2,13 8 0-1,3 6 0 2,9 8-40 0,16 61-75 0,20 46-77 0,16-50-163-2</inkml:trace>
    </iact:actionData>
  </iact:action>
  <iact:action type="add" startTime="26690">
    <iact:property name="dataType"/>
    <iact:actionData xml:id="d6">
      <inkml:trace xmlns:inkml="http://www.w3.org/2003/InkML" xml:id="stk6" contextRef="#ctx0" brushRef="#br1">3726 3563 431 0,'0'0'317'3,"0"0"-182"5,0 0 0 0,0 0-47 0,-8 161-22-2,3-112-12 2,-3 8-11 0,7 0 4 0,-8 4 6-2,6 1-10 2,0 2 13 1,3 3-22-2,0 5-8-1,0-3 5 2,0-1-5 1,6-1 1-2,20-2-2-1,6-4 11 2,4 5-10 4,11 4-2-6,4-1-2-1,4 8-5 3,0 2 2 1,-6-1-4-1,-1 1-2-3,-2-3-2 3,1-1 0 1,3-4-6 7,-3-4 2-14,4-3-2 7,-7 5 1-4,1-5-1 0,3 1-2 3,-1-1 1-3,2-2 0 5,3 6 2-4,5-1-3 1,2 0 3 1,2 1-5 2,-5-9 1-1,-3-2-1-3,-1-5 5 0,3-1-3 1,-1 3 1 2,-2 2-2-5,4 3 0 6,1 0 5-3,-1-3-4 1,-1-5 2-2,-2-7-3 1,-1-4 1 2,-7-9 0 2,5-1 2 1,7 1 2-11,2 3-5 7,11 0 2-3,2 0-3 1,8 1 4 3,9-3-5-1,-4-4 1 0,2-5 0-2,6-5-1 2,-2-11 0 0,3-7 0 1,5 0 0-5,-5 0 0 6,-5 0 4-3,3 0-4 0,-5 14 3 0,6 2-3 1,4 8 2 0,-5-4-2 3,-5 1-1-5,-2-4-2-1,-4 0 1 5,0-3 1-4,-4-1 2 0,-3-6-3 2,3 1 3-1,-3-4-1 2,1-3 0-3,4-1 1 5,-3 0-1-4,4 0 0 2,-2 0 0-3,2-13 1-1,4-1 3 4,2 0-3-2,-2-2-2 0,0 1 1 0,-4 1-3 2,-9-2-2-2,-2 1 5 1,-11-2 0-2,2 4-2 3,-4-2 0-2,-1 4 4-2,2 1 0 4,4 0-2-1,1 7 5 0,-1 3-3-3,5 0 2 4,1 0-2 1,-6 0-1-3,6 0 0-2,2 0 0 3,-1 3 2 0,2 7-3 0,-3-6-1-2,7 5-4 4,-11-1 3-3,8 1 2-1,-1-7-2 3,0 2 1-2,-1-4 1 1,2 0 0 1,0 0 3-4,6 0-3 2,0 0 0 1,-3 0 0-2,6 0 3 1,-4 0 0 2,-2 1-3 0,-3 6-3 0,-10-4 1-5,-1-3-1 5,-7 0 3-2,-2 0-2 8,-2 0 2-14,2 0-2 9,-5 0 1-4,1 0 2 0,1 2-1 1,5 3 0 0,-4 2-1 2,2-2 1-2,1-5-2-2,-1 0 0 4,0 0-2 1,-2 0 3-3,5 0 1-2,2 5 1 4,2 10 1-2,9 1-2-1,1 8 0 2,-3-2 0 0,-4 3 5 0,-11-5-4 0,-8 2-2-2,1-5 0 2,-7 0-2 0,-2-2 2 1,-8 2-2-4,4-2 3 2,1 8-1 6,-2 14 0-2,2 2 2-10,-7 6-2 5,-1-1 1 1,0 0 0 5,-13-6-1-5,3-4 1 0,-6 0 0-2,-4-4 0 4,-1-1 0-4,-2-4 0 5,0-3-2-5,0-7 2 4,0-5 0-1,0-10-2 0,0 0-1-1,0 0-2-1,0 0-11 1,-20 0-43 2,-18-32 38 1,-6-13 19-5,-6-4-7 1,-4 0-6 2,8 5-6 0,-1 7 2 0,12 8 0-2,12 8 12 2,7 6 6 0,9 11-2 0,7 4 3-3,0 0 1 4,0 0 10-1,0 0-3 0,0 0 6 0,13 0 4 0,20 8-12-2,11 15-2 0,-3-1 2 3,-1 4 5-2,-1 0-5 2,-1 1 5-2,-5 1 0-1,-4-2 4 2,-1-5-8 1,-6-7 2-4,-4-4 0 2,-2-8-1 1,2-2 1 1,5 0-2 0,2 0 2-5,6-12-7 4,-3-15 7 0,2-10-3-1,7-14 1 1,-7-11-5 0,3-13-1 0,-5 2-1 3,1 1 0-4,-3 20 0 1,-9 16-1-4,-1 13 1 4,-7 15-5-1,-2 5-29 0,-2 3-51 0,-5 0-91 1,0 14-114-1,0 12-153 4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5T21:57:53.19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</inkml:definitions>
  <iact:action type="add" startTime="2836">
    <iact:property name="dataType"/>
    <iact:actionData xml:id="d0">
      <inkml:trace xmlns:inkml="http://www.w3.org/2003/InkML" xml:id="stk0" contextRef="#ctx0" brushRef="#br0">5062 8149 621 0,'0'0'86'1,"0"0"54"7,0 0 9-1,0 0-47-1,0 0-22 2,0 0-5 1,0 0-9 0,0 0-6-5,0 0-17 4,0-3-13 2,0-7-6-4,12-5-8 0,8-2 20 2,0-3-9 0,8 7 2 1,1-1 1-2,3-1-5 0,4 0-9 0,5-5 0 1,2 3-3-2,12-3 0 2,-1 0-5 2,5-1-2-1,-1 5 1-5,2 5-1 5,3 3 4-1,3 2-2 3,-3 3 2-5,7-3-1 2,0 6 1-1,-1-2-1-1,-1 2-1-1,5 0-2 4,-5 0 0-2,0 0-2 1,5 0 0-2,-1 0 3 2,0 11-2 1,8-3-1-1,0 7 0-2,4-4 0 4,-1 0 1-4,-1 1-2 3,-5-1 0-4,-2-1-2 2,-9-1-1 2,-3 2 1-1,-5 0-1-1,-2 2 1-1,0 4 2 4,3-4-2-3,2 4 4-2,3 0-1 4,0 1 0-2,1 5 3 2,-1 0-4-3,-6-3 4 1,-4-5-5 2,-5 4-1 0,-9-8 0-4,-6-3 4 4,-11 1-3-3,-3-7-1 2,-13 2 1 1,5-4-1-2,-10 0 2 1,0 0-3-2,-2 0 0 0,0 0-5 3,0 0 0-1,0-4-3 0,-17-35 3-3,-29-11 5 4,-11-12 0-3,-7 1-1 3,3-3 2-3,-7 6-2 2,10 8-2 2,5 7-2-3,16 21-4-2,17 8 3 5,7 8 4-4,13 6 2 0,0 0 2 2,0 0 1 0,0 0 7 0,16 25-5 1,36 14-4-3,9 8 0 2,10 2 0 1,3 4-1-1,-12-2 6-2,-7-1 6 0,-8-4-3 2,-14-6 7 1,-12-10 7-4,-14-4-5 4,-7-5-6-2,0 3-1 2,-13-2-9-4,-38-3-2 3,-13-1 0 0,-5-8-2 1,0-1 1-4,6-3 0 3,11-1-1 0,4 0-37 3,4 2-49-4,1-2-76 1,37-5-90-1,-7 3-208-2</inkml:trace>
    </iact:actionData>
  </iact:action>
  <iact:action type="add" startTime="4210">
    <iact:property name="dataType"/>
    <iact:actionData xml:id="d1">
      <inkml:trace xmlns:inkml="http://www.w3.org/2003/InkML" xml:id="stk1" contextRef="#ctx0" brushRef="#br0">5210 9668 432 0,'0'0'166'6,"0"0"-28"2,0 0-17 0,0 0-31-1,0 0-21 1,0 0-14 0,0 0-8-3,149-13-6 3,-117 2-3 0,9 0-10 0,-1-3-6-2,4 3-3 4,4 0 4-3,5 1 2 1,11 3-6 0,4-4-4-3,12 2 3 3,1 1-6 4,6-1-3-9,-1 3 8 5,2 6 3 0,3 0 1 1,-4 0-1-3,0 0-3 5,0 0-7-2,3 0-1-2,-1 0 1-2,9 9 1 0,4-1-3 4,2 0-4 8,-11 1-1-13,-2 4 2-2,-17 0 3 6,-3 4 5-2,-10 0 14 3,-5 2-5-4,0-1-8 3,-3-5 2 1,4 1-10-4,2 3-3 4,-2 1-1-1,-2-1 3 4,-6-4-3 5,-8-2 2-16,-5-5 0 0,-12-4 3 6,-5-2-3 4,-9 0-3-8,-2 0-1 5,-5 0-2-1,-3 0 2 1,0 0-4-3,0 0 1 4,0-6-4 4,-40-18 6-6,-6-8 0-2,-6-4-1 1,-5-3 1 1,1 0-6 1,2-2-10-1,8 11 3 1,5 8 8 0,18 8 3-1,13 6 1 0,4 5 2 0,6 3 1 3,0 0 0-5,0 0 3 2,6 0 6 1,29 3-1 1,17 14 4-1,4 8 5-3,5-1 1 4,3 8 9 8,-4-4 3-15,-4 0 2 9,-12-2 2-11,-11-4-9 7,-10-6 5-2,-11-5-12 5,-12-5 4-2,0-4-1-1,0 5-20 1,-31 1-1-2,-25 8-1 2,-21 1 0 3,9 4 0-5,3-2-1 0,7 3-4 2,8 6-42 0,5 1-55-2,6 2-78 1,32-20-101 1,-3 0-143 0</inkml:trace>
    </iact:actionData>
  </iact:action>
  <iact:action type="add" startTime="5331">
    <iact:property name="dataType"/>
    <iact:actionData xml:id="d2">
      <inkml:trace xmlns:inkml="http://www.w3.org/2003/InkML" xml:id="stk2" contextRef="#ctx0" brushRef="#br0">5280 11171 291 0,'0'0'298'3,"0"0"-151"6,0 0 4-3,0 0-49 2,0 0-30 1,0 0-9-2,0 0-13-1,184 0-4 1,-129-17-15 1,1-4 7-2,5 8 2 2,3-4-9 0,0 3-3 2,5 2-8-4,8 2-1 1,4 1-2 1,3 0 0 0,6 2-7 0,-3-3-1-2,-3 5-1 3,0 5-1 2,-4 0 5-4,-3 0 6-3,6 0-3 4,2 9-2 1,4 4 2-2,2 5-2-2,-4-8-7 3,-9 5-3 1,-5-7-2-1,-5 1 10-1,-6-2-3-2,5-3-1 5,-6 0-1-4,2-4 0 2,1 0-2-1,4 0-1 6,0 2 1-6,-4 5 1-2,3 3 3 1,-3 7 1 0,-4 3 6 3,0 5-3-3,1 5 8 2,-2 1-11 1,-8-3-2-1,3 4-4-2,-1-7 1 3,-6-1 2-2,-4 2 1-2,-5-7-2 3,-6-4-1 1,-9-5-2-1,-9-3-1 2,-6-5-1-4,-5-2 0 0,-3 0-2 1,0 0-2 1,0 0-1-2,0 0-5 2,0 0 5 0,-3-14 4 0,-22-6 1-2,-11 5-1 3,0-7 1-1,-12 3-1 1,1-1 0-5,-3 2-1 5,3 1-1 0,4 2 0-5,12 0-3 6,5 8-1-4,12-3 0 5,11 9-2-9,3-3 4 8,0 2 1-3,0 2 3 3,0 0 1-4,0 0 3-1,23 0 2 5,22 0-3-2,11 2 3-3,4 15-2 3,-4 0 6 0,-8-2-3 0,-9-4 1 0,-14-2 7-2,-12 1 1 4,-7-7 4-4,-6 1 1 2,0 1-6-2,-6 0-11 3,-55-2 0-1,-16 2-3-3,-10-5 0 5,5 0-1-2,11 0-1 0,7 0 0-4,10 0-11 4,15 0-61 0,3 6-63 0,34-3-100-1,2 2-150 1</inkml:trace>
    </iact:actionData>
  </iact:action>
  <iact:action type="add" startTime="6748">
    <iact:property name="dataType"/>
    <iact:actionData xml:id="d3">
      <inkml:trace xmlns:inkml="http://www.w3.org/2003/InkML" xml:id="stk3" contextRef="#ctx0" brushRef="#br0">5400 12562 197 0,'0'0'588'2,"0"0"-476"6,0 0-1 0,0 0-33 1,0 0-36-4,0 0-1 5,177-87-1-4,-134 56-8 2,1 6 5-2,5 0 3 2,-1 5-6 0,8-1-11 0,5 6 0-2,3-6-9 2,9-1-3 1,6 3-7-2,2-1 1-1,6 3 7 4,-3 9-1-2,2-1 3-1,-9 6 1-1,1 3-2 3,-1 0 1-1,3 0 1 0,4 0-2-3,-6 0-2 5,-1 0-7-4,-5 5 0 4,-1 2-1-6,2-6 0 4,1 3-3 0,0-1 1 1,0-1 8-4,2-2-3 3,-2 5 1 4,0-2 0 2,-4 0 9-12,-1 4-1 3,-3 0-9 0,3 3 2 4,2-3-3-4,2 7-1 4,-2 1-1-1,-2 1 2 3,-1 3 2-8,-5 8 2 6,-5 3 4 0,-2 5 7-3,-1 1-6 0,-5-3-4 1,-3-1-2 1,-6-2-2 1,-9-8-2-3,0-5-1 2,-12-2 2 1,-7-5-4-2,-8-5-1-1,-5-1-1 0,0-1 0 3,0 0-2-1,0-1 2 1,0-2-3-4,0 0-7 2,0 0 7 3,-15-12-5-6,-28-12 9 10,-10-4-4-6,-10 3-3-1,-6 0 6-5,-3-4-4 6,7 1 4 1,10 0-7-1,11 0 3-3,20 6-9 3,11 7 1 1,8 5 3-1,5 3 9-4,0 5 1 5,0-4 1-1,0 4 2 2,18 2-1-6,25-3-1 4,15 3 1 0,1 0 1 1,1 0 1-4,-5 7 4 5,-9 16 13-2,-7 2-2 1,-10-2 3-5,-5 2 3 3,-16-9 0 1,0-4 1 0,-8 0-10 1,0-2-8-4,-16 11 2 3,-35 5-7 0,-19 1-1-1,2-5-1 0,4-2-2 1,1 0 1 0,13-3-3-2,3-3-11 4,10-5-64-2,10-9-63 0,21 0-80-4,6 0-148 5</inkml:trace>
    </iact:actionData>
  </iact:action>
  <iact:action type="add" startTime="9602">
    <iact:property name="dataType"/>
    <iact:actionData xml:id="d4">
      <inkml:trace xmlns:inkml="http://www.w3.org/2003/InkML" xml:id="stk4" contextRef="#ctx0" brushRef="#br0">26849 9125 523 0,'0'0'167'6,"0"0"-5"3,0 0-18-2,0 0-50-1,0 0-11 3,0 0-25-1,161-7-6-1,-119 7 1-1,8 0-8 2,11 0-2 1,10-2-10-2,15-4-5 0,5 1-7 0,6 2-2 2,-4 3-11-1,-6 0 3-3,-13 0-7 3,-15 0-1 4,-15 0-3-5,-12 0-22-2,-6 0-80 4,-26-6-131-2,0 3-250 1</inkml:trace>
    </iact:actionData>
  </iact:action>
  <iact:action type="add" startTime="10796">
    <iact:property name="dataType"/>
    <iact:actionData xml:id="d5">
      <inkml:trace xmlns:inkml="http://www.w3.org/2003/InkML" xml:id="stk5" contextRef="#ctx0" brushRef="#br0">31568 9130 496 0,'0'0'193'4,"0"0"-9"4,0 0-69 0,0 0-27 2,0 0-7-6,0 0-6 4,124 12 0 1,-80-12 11-1,4 0-19-2,13 0-19 1,16 0-9 2,10 0-8-2,19 0-7 0,-2-6-22 0,-7-5 1 2,-14 4-1-1,-18 7-1-3,-17 0-1 6,-9 0-11-1,-22 0-50 3,-8 0-94-10,-9 0-126 2,0 0-582 0</inkml:trace>
    </iact:actionData>
  </iact:action>
  <iact:action type="add" startTime="11788">
    <iact:property name="dataType"/>
    <iact:actionData xml:id="d6">
      <inkml:trace xmlns:inkml="http://www.w3.org/2003/InkML" xml:id="stk6" contextRef="#ctx0" brushRef="#br0">27379 10923 322 0,'0'0'604'5,"0"0"-466"0,0 0-9 4,0 0-40-1,0 0 5-3,0 0-35 3,0 0-22 1,120 0 8 0,-59 0-3-3,19 0 10 3,16 0-7-3,10 0 0 3,1 0-11-5,-6 0-18 4,-17 0-9 0,-13 0-6 0,-21 0-1-2,-16 6-1 2,-12 2-54 2,-6-6-87 4,-16-2-99-9,0 0-156 0</inkml:trace>
    </iact:actionData>
  </iact:action>
  <iact:action type="add" startTime="12568">
    <iact:property name="dataType"/>
    <iact:actionData xml:id="d7">
      <inkml:trace xmlns:inkml="http://www.w3.org/2003/InkML" xml:id="stk7" contextRef="#ctx0" brushRef="#br0">32115 10838 216 0,'0'0'123'4,"0"0"5"4,0 0-31-2,0 0 2 3,0 0 1-4,0 0 1 4,14 4 23-2,-12-4-7 3,6 3-14-5,0-3 7 3,3 2-4 0,7 1-30-1,5 1-19-1,7-4-6 2,8 2-1 1,8 0-18-3,5-2 2 2,6 6-1-1,-1-1-7 3,6 1-12-3,4 1-9-1,6-7-5 3,-1 4 3-2,-7 0-6 0,-6-4 2 0,-22 0-29 2,-20 0-35-2,-16 0-38 1,0 5-83-3,0-5-128 3</inkml:trace>
    </iact:actionData>
  </iact:action>
  <iact:action type="add" startTime="13420">
    <iact:property name="dataType"/>
    <iact:actionData xml:id="d8">
      <inkml:trace xmlns:inkml="http://www.w3.org/2003/InkML" xml:id="stk8" contextRef="#ctx0" brushRef="#br0">27444 12621 424 0,'0'0'271'6,"0"0"-73"2,0 0-24-1,0 0-61 0,0 0-5 2,0 0-9-2,0 0-26-1,108-2-14 2,-59-2-7 0,21-2 7 2,14-5-17-6,14 0-5 4,15 2-8 0,-1 3-4 1,-3 1-3-4,-12 5-13 3,-18-2-5 2,-12 2-4 1,-25 0-1-5,-10 0-17 0,-9 0-90 1,-7 0-73-2,-16 0-120 4,0 0-283-2</inkml:trace>
    </iact:actionData>
  </iact:action>
  <iact:action type="add" startTime="14276">
    <iact:property name="dataType"/>
    <iact:actionData xml:id="d9">
      <inkml:trace xmlns:inkml="http://www.w3.org/2003/InkML" xml:id="stk9" contextRef="#ctx0" brushRef="#br0">32202 12553 423 0,'0'0'263'6,"0"0"-45"0,0 0-52 2,0 0-55 0,0 0 5-2,0 0-16 2,0 0-19 1,65 25-26-4,-32-19 8 4,11-1-12-2,4 1-2 1,11-6-18-2,6 0 1 2,8 0-8 1,6 0-15-2,14 0-4 1,-6 0-3-2,-8 0 2 7,-17 0-4-8,-19 0 0 0,-15 7-27 4,-18-3-61-2,-10 5-45 2,0-5-76-3,-20 3-99 2</inkml:trace>
    </iact:actionData>
  </iact:action>
  <iact:action type="add" startTime="15190">
    <iact:property name="dataType"/>
    <iact:actionData xml:id="d10">
      <inkml:trace xmlns:inkml="http://www.w3.org/2003/InkML" xml:id="stk10" contextRef="#ctx0" brushRef="#br0">27424 14225 627 0,'0'0'157'6,"0"0"40"1,0 0-63 1,0 0-12-1,0 0-5 1,0 0-28-2,136-36-25 3,-98 36-8-1,4 0 5-1,3 0-9 1,14-3-15-2,8 0-6 3,3-2-18-2,-5 1-8 0,-6 4-3 0,-14 0-2 2,-8 0-3-1,-7-2-45 0,-4-6-104-3,-26 3-105 3,0-3-155 2</inkml:trace>
    </iact:actionData>
  </iact:action>
  <iact:action type="add" startTime="16030">
    <iact:property name="dataType"/>
    <iact:actionData xml:id="d11">
      <inkml:trace xmlns:inkml="http://www.w3.org/2003/InkML" xml:id="stk11" contextRef="#ctx0" brushRef="#br0">32431 14279 178 0,'0'0'54'6,"0"0"43"1,0 0-19 0,0 0 17 2,0 0 63-2,0 0 16 2,0 0-35-4,-28 22-20 3,28-22-25 0,0 0-13-1,0 0-8 0,0 0 7 1,9 0-14 1,20 3-23-3,14-3-3 2,14 0 0 1,11 0-12-3,18 0 3 3,8 0-4-3,-1-7-13 3,8-3-4-1,-11 5 0-1,-16 2-3-1,-13 3-7 4,-29 0 0-3,-21 0-29-1,-11 0-60 1,0 0-69 1,-22 0-128 0,-12 0-310-1</inkml:trace>
    </iact:actionData>
  </iact:action>
  <iact:action type="add" startTime="20466">
    <iact:property name="dataType"/>
    <iact:actionData xml:id="d12">
      <inkml:trace xmlns:inkml="http://www.w3.org/2003/InkML" xml:id="stk12" contextRef="#ctx0" brushRef="#br1">28043 7736 476 0,'0'0'297'4,"0"0"-165"5,0 0 50-2,0 0-72 2,0 0-42-4,0 0 28 3,-191 87 3 1,44-36-18-4,-44 10-1 3,-47 14 1 0,-40 19-17 1,-35 11-13-4,-16 12-20 9,1 2-3-11,17-1-3 7,29-9-2-5,42-8 5 4,50-23-19-2,45-18-1 1,42-24-6-2,45-16-2 2,30-8-14 0,20-11-21-1,8-1-14 0,13 0-21 0,30 0-48 3,-5 0-182-4,-12 0-142 0</inkml:trace>
    </iact:actionData>
  </iact:action>
  <iact:action type="add" startTime="21285">
    <iact:property name="dataType"/>
    <iact:actionData xml:id="d13">
      <inkml:trace xmlns:inkml="http://www.w3.org/2003/InkML" xml:id="stk13" contextRef="#ctx0" brushRef="#br1">28761 11425 160 0,'0'0'220'3,"0"0"-106"4,0 0 60 0,0 0-7 2,0 0-36-2,0 0-16 2,65-7-26-4,-138 13-13 3,-44 22 27 1,-44 6-22-1,-30 4-19-3,-44 11 1 3,-26 3-6 1,-26 16 3-2,-20 2-9-1,2 9-14 5,-8-1-10-4,16-3-16 1,32-6 11-2,28-5 2 2,43-8-6 0,38-8-12 0,31-8 3-2,34-6-5 4,31-6-1-4,27-11 0 3,20-8-3-5,13-7-5 4,0 0-38-1,16 2-12 0,17-2-37 5,2-2-43-5,-16 0-74 0,-5 0-74-2</inkml:trace>
    </iact:actionData>
  </iact:action>
  <iact:action type="add" startTime="23240">
    <iact:property name="dataType"/>
    <iact:actionData xml:id="d14">
      <inkml:trace xmlns:inkml="http://www.w3.org/2003/InkML" xml:id="stk14" contextRef="#ctx0" brushRef="#br1">29375 7891 342 0,'0'0'251'9,"0"0"-132"-6,0 0 22 6,0 0-11-2,0 0-22 0,0 0-12 0,0 0-12 1,-4 0 19 0,4 0-5 0,0 0-17-2,7 0 3 2,38 25-7 1,20 11-16-4,11 9-2 3,12 9-14 0,12 8-6 0,17 5-16 1,34 7 4-1,27 4-16-1,31 0 15 1,23 4-12 0,17-6 0-2,-2-5 0 3,-9 5-14-2,-11-1 0-1,-5 1 0 2,-12 0 0 0,-13-6 0 1,-16-8 0-5,-30-6 0 5,-32-7 0-1,-33-13 0 1,-31-10 0-5,-31-16 0 6,-16-5 0-4,-8-5 0 2,0 0 0-2,0 0-41 2,-47-2-99 0,-34-43-82 0,33 16-85 2,-4 2-236-5</inkml:trace>
    </iact:actionData>
  </iact:action>
  <iact:action type="add" startTime="24105">
    <iact:property name="dataType"/>
    <iact:actionData xml:id="d15">
      <inkml:trace xmlns:inkml="http://www.w3.org/2003/InkML" xml:id="stk15" contextRef="#ctx0" brushRef="#br1">25005 9384 237 0,'0'0'180'3,"0"0"-26"3,0 0 98 2,0 0-53 0,0 0-38 0,0 0-34 0,0 0 2-1,132 39-31 1,-76-1-25-1,12 11-10-1,27 10-4 2,25 8-6 0,36 12-13 0,36 5-7-1,32 9 9 0,19-1-20 3,6 6 14-1,-1 7-7-4,-11 5 12 3,-9 3-22-1,0-6-19 1,-11-10 0-2,-10-12 0 2,-18-18 0 1,-28-8 0 6,-32-15 0-11,-34-9 0 3,-29-8 0-3,-26-12 0 4,-17-4 0-3,-20-5 0 3,-3-3 0 0,0-1 0 1,0-2 0-4,0 2 0 4,0 2 0-2,-3-4 0 2,-20 0-34-3,-15 0-66 2,-8-8-36 0,-10-38-87 4,27 21-92-7,8-6-369 1</inkml:trace>
    </iact:actionData>
  </iact:action>
  <iact:action type="add" startTime="25665">
    <iact:property name="dataType"/>
    <iact:actionData xml:id="d16">
      <inkml:trace xmlns:inkml="http://www.w3.org/2003/InkML" xml:id="stk16" contextRef="#ctx0" brushRef="#br1">33424 10361 446 0,'0'0'223'5,"0"0"-72"1,0 0 15 1,0 0-44 0,0 0 5 1,-164-4-1-2,48 4-16 3,-26 0-13-2,-28 0-25 2,-5 0-9-4,-18 0 4 3,-4 0-17 0,-7-1-11 0,-9-8-8 1,4 1-11-3,-4 1 0 3,11 3 1-2,5 0 3 2,9 4-7-4,19 0 5 9,13 0-10-9,20 0-2 0,14 0-4 1,15 0-1 4,27 0-5-1,16 0 0-6,18 0 0 6,15 0 0-2,5 0 0 3,3 0 0-5,-2 0 0 1,5 0-12 3,-7 13-7-1,8 6-28-1,6 9-56 1,13 6-95 3,0-21-80-2,0 1-223-5</inkml:trace>
    </iact:actionData>
  </iact:action>
  <iact:action type="add" startTime="26652">
    <iact:property name="dataType"/>
    <iact:actionData xml:id="d17">
      <inkml:trace xmlns:inkml="http://www.w3.org/2003/InkML" xml:id="stk17" contextRef="#ctx0" brushRef="#br1">33653 13795 641 0,'0'0'227'6,"0"0"-36"1,0 0-61 1,0 0-46 1,0 0 3-3,-218 40 0 3,54-32-10-4,-28-5-10 3,-24-3-10 0,-6 0-3-2,2 0-10 2,-2 0-2 0,9 0-2 3,8 0-13-7,11 0-8 8,23 0-10-2,15 0 3-8,11 0-7 3,11 0 2 4,17 0 0 0,14 14 8-2,12-1-7 1,9 3 3-2,7-3-2 3,4-1-4-2,0-2 0-1,-1 1 2 2,-5 5-3 0,13-3 0 1,7-2 0-3,17 0-1 2,12-5 2 8,9-6-5-14,-1 0-2 4,0 0 2-1,-5 0 1 4,-7 0 1 0,-1 0 0-5,1 0 4 6,3 0-4-1,6 0 1-4,13 0-1 2,4 0 1 0,6 0-3 1,0 0-3 0,12 0-11 1,25 0 4-3,10 6-21 1,-7 12-63 1,-9 11-85-3,-28-9-128 7,-3 2-320-4</inkml:trace>
    </iact:actionData>
  </iact:action>
  <iact:action type="add" startTime="27599">
    <iact:property name="dataType"/>
    <iact:actionData xml:id="d18">
      <inkml:trace xmlns:inkml="http://www.w3.org/2003/InkML" xml:id="stk18" contextRef="#ctx0" brushRef="#br1">25796 12960 589 0,'0'0'234'3,"0"0"-39"5,0 0 33 0,0 0-56 0,0 0-93-2,-177 214 25 2,88-115-37 1,-11 10-8-2,5 1-19 1,8-10-8-2,13-9-12 2,21-23-6 0,14-30-1-2,24-15-4 2,12-17 0 0,3-6-9 0,38 0-7-2,49-46 7 2,39-29 1 0,19-23-1 5,10-9 0-10,-23 6-1 3,-38 30 1 3,-43 33 0-1,-38 26 1-3,-13 12 19 4,-64 62 28 0,-49 51-7 5,-35 38-35-10,-5 7 0 4,21-21 0-2,35-36-5-1,37-39 0 1,33-32 1 3,27-21-4-3,7-9 1 3,83-20-21-2,50-42 22 2,52-25 0-2,24-11 0 2,13-9 0-4,-12 4 1 1,-30 7-1 4,-46 17 0 0,-57 29 1-5,-41 27 1 1,-28 18-2 4,-15 5 3-5,-18 13 1 4,-41 47 26-3,-19 21-24 4,-3 11 0-4,11-7-2 3,18-20-4-2,20-23 2-1,23-23-1 4,9-13-1-6,47-6-18 5,44-3 15-1,41-41-2 0,26-30 4-3,33-23 1 3,6-14 0 0,-23 8-5 0,-46 26-3-1,-59 30 5 0,-45 30 3 2,-24 17 6-3,0 40-1 3,-54 63 9-3,-19 32-12 4,-5 6 5-3,6-12-4-2,18-30-2 4,22-24 3-2,9-27-4 2,23-23 0-4,0-13 0 3,27-10-14 0,34-2 12 1,16 0-5-1,7-17 0 3,19-36-3-7,12-15 3 3,4-8 3-2,-6 9 0 2,-25 20 4 3,-31 15 0-3,-33 20 0 0,-24 12 5 0,-4 49 3 3,-56 41-2-4,-18 22-6 2,-2-8 7 1,20-25-4-3,20-29-2 1,24-29 1 0,16-18-1 2,0-3-1-3,37-12-9 5,40-30 7-8,27-9 2 5,15-6-1 0,3 13-1 0,-4 10 0-1,-5 17 2 0,-1 17-18 3,-10 0-30-2,-14 0-46-2,-13 6-81 0,-65 2-94 2,-7-8-113 0</inkml:trace>
    </iact:actionData>
  </iact:action>
  <iact:action type="add" startTime="28834">
    <iact:property name="dataType"/>
    <iact:actionData xml:id="d19">
      <inkml:trace xmlns:inkml="http://www.w3.org/2003/InkML" xml:id="stk19" contextRef="#ctx0" brushRef="#br1">30488 11261 571 0,'0'0'205'1,"0"0"-73"4,0 0 18 4,0 0-41-2,0 0-76 1,-117 146 19-2,29-56-3 6,3 0 8-8,6-3 7 2,18-15-22 2,13-10-9 0,16-14-10 1,18-15 3-4,11-9-22 4,3-17 4-2,24-7 4 2,52 0-9-3,24-41-3 1,24-21-1 4,10-11 0-4,4 0 2 0,-11 5-1 0,-30 20 1 1,-33 20 1 0,-32 20-2 0,-32 8 21-3,0 27 53 5,-52 59-41-4,-21 22-31 4,-9 20-1-4,5-14 3 1,10-20-2 0,24-27 2 2,17-26 2-1,18-20-1-2,8-12 3 2,0-1 4 0,54-6-3-1,26-2-9 1,18 0 0-1,22-14-5-1,8-42 4 1,13-26-4 3,-12-8 1-3,-26 11 1 1,-45 29 3-3,-42 36-1 5,-16 14 2-4,-57 68 3 2,-33 40-1 0,-24 28 8-2,1 2-2 3,13-15 1-3,23-32-3 2,33-37-3-1,27-30-1 3,17-24 0-7,0 0 0 5,49 0 4 1,45-36-4-1,32-18-3-2,11-13 2 2,12-15-1 0,5-4-2 0,-14-2-1 0,-25 16 2-2,-34 20 0 4,-36 27 1-4,-34 20 0 1,-11 5 0 2,-4 47-1-1,-39 32 1-1,-17 20-1 1,2-8 6 1,9-9-4-5,18-25-1 6,11-30 3-5,17-15-1 2,3-12 0 1,13 0 3 0,45-22-4 0,28-23-1-2,18-9 0 3,11-8 3-2,8-11-4 1,-9-2-1-2,-11 4-4 2,-33 17 2 0,-27 24 3-1,-25 13-1 2,-11 17 1-1,-7 0 3-1,0 22-2-2,0 23 0 4,-10 1 0 0,0-13 2-2,7-16-3-2,3-14 3 3,0-3-2 0,32 0 3 0,24-9-3-2,12-30-2 3,12-14 1 0,4-3 0-4,-3-3-4 4,-4 7 4-3,-7 13 0 4,-14 14 0-1,-14 14 0-3,-3 11-17 3,-12 0-34-4,-17 0-61 3,-10 0-139-3,0 14-137 4</inkml:trace>
    </iact:actionData>
  </iact:action>
  <iact:action type="add" startTime="32260">
    <iact:property name="dataType"/>
    <iact:actionData xml:id="d20">
      <inkml:trace xmlns:inkml="http://www.w3.org/2003/InkML" xml:id="stk20" contextRef="#ctx0" brushRef="#br1">23154 9105 642 0,'-174'-12'374'2,"-46"10"-243"6,-23 2 21-2,-22 0-55 2,11 0-37 1,7 0-39-1,23 17-21 4,33 18-7-8,27 9-122 3,144-27-99 1,20-4-382-2</inkml:trace>
    </iact:actionData>
  </iact:action>
  <iact:action type="add" startTime="32731">
    <iact:property name="dataType"/>
    <iact:actionData xml:id="d21">
      <inkml:trace xmlns:inkml="http://www.w3.org/2003/InkML" xml:id="stk21" contextRef="#ctx0" brushRef="#br1">23442 11111 713 0,'0'0'200'3,"-346"32"-10"5,121-32-43 1,-23 0-47-4,-1 0-20 4,1-4-37-2,23-2-35 6,27 6-8-9,25 0-41 3,41 0-97 0,128 6-119 1,4 3-518-1</inkml:trace>
    </iact:actionData>
  </iact:action>
  <iact:action type="add" startTime="33151">
    <iact:property name="dataType"/>
    <iact:actionData xml:id="d22">
      <inkml:trace xmlns:inkml="http://www.w3.org/2003/InkML" xml:id="stk22" contextRef="#ctx0" brushRef="#br1">23645 12834 761 0,'0'0'243'3,"0"0"-142"5,-258 133 24 1,38-115-28-4,-38-18-39 3,-5 0 4 0,0-18-41 0,19-8 0-2,32 6-21 7,28 12-34-9,39 5-109 7,138 3-75-8,7 0-267 5</inkml:trace>
    </iact:actionData>
  </iact:action>
  <iact:action type="add" startTime="33511">
    <iact:property name="dataType"/>
    <iact:actionData xml:id="d23">
      <inkml:trace xmlns:inkml="http://www.w3.org/2003/InkML" xml:id="stk23" contextRef="#ctx0" brushRef="#br1">23478 14036 857 0,'0'0'135'5,"-163"51"-17"1,42-20-33 3,7-5-42-4,7-9-20 4,7-10-14-2,-5-3-9 1,-15-4-5-2,-29 0-21 3,-33-23-41-2,107 7-45 1,-15 4-319-2</inkml:trace>
    </iact:actionData>
  </iact:action>
  <iact:action type="add" startTime="36085">
    <iact:property name="dataType"/>
    <iact:actionData xml:id="d24">
      <inkml:trace xmlns:inkml="http://www.w3.org/2003/InkML" xml:id="stk24" contextRef="#ctx0" brushRef="#br1">30396 18339 342 0,'0'0'166'3,"0"0"22"5,0 0-23 1,0 0-33-2,0 0-28 2,0 0-15-3,0 0-17 2,47 0 5-1,3 0-3 1,12 0-9-2,12 0-17 2,20 0-7 4,16 0-3-10,19 0-7 6,26 0-1 0,14 0-5 3,15 0 7-7,7 0-10 7,-2 0 5-6,-7 0-8 4,-12 0 3-4,-15 0-11 4,-2 0 1-2,-12 0-3 2,-6 0 0-3,-15 0-5 0,-8 7 6 4,-17 0-8-3,-13 5 1 1,-13-4 2-2,-18 2-2 5,-10-2-2-5,-10-4 4 0,-10-4-5 2,-14 0 8 1,-1 5-8-3,-6-5 6-1,0 0-5 4,0 0 1-1,0 4-2 1,-13 2-8-3,-41 5 8 2,-26-5 1-1,-27-1 4 0,-28 3-5 2,-20-1 0-3,-20-2 4 2,-15 3-1 3,-12 4-3-4,-12-2 3 0,-14-4-3 1,-6-6-1-2,-17 0-17 0,3 0 11 2,7 0 7 0,17 0 0 0,26 4 0-4,38 1-1 7,33-5 1-5,40 0-5 4,37 0 0-6,27 0 2 5,18 0-1-2,5 0-24 0,18 0 21 0,42 0 7 2,32 0 0-2,24 5 3 2,20 7-2-3,26 2 1 1,22 3-1 5,32-4-1-5,12-1 2-4,7-4-1 5,3-8 14 3,-14 0-2-5,-11 0 0-1,-13 0-10 4,-17 0 1-1,-13 0 1 1,-7 0-4-5,-22 0 1 5,-27 0-3-3,-19 0 2 3,-29 0-1-1,-19 0 3-1,-24 0 1 1,-16 0 0 2,-7 0-3-6,0 0-1 3,-43 0-2 3,-66 0-15-4,-58 0 17-1,-44 0 6 5,-26 0-5-3,-5-15-2 1,3-9 1-2,14 1 0 4,24 9-14-3,27 0 4 2,41 8 9-5,38 6-1 5,39-5-5-1,39 5 2 1,17 0-12-3,24 0-11 1,66 0 28 2,49 20 1-3,47 11-1 2,38 4-1 0,29-3 1-1,-4-12-5 0,-19-8-8-1,-41-5 0 2,-53-1 13 1,-52 5 5-1,-36-3 12-3,-35-8-8 4,-13 6 3-2,-33 6-12 3,-83-4 3-7,-61 9-1 6,-52-3 1-1,-13-9 0 0,7 7 3-1,21-4 2 0,32 4-8 2,39-1-5-2,30 8-13 1,32 1-46-2,26 5-89 4,55-18-73-4,11 2-100-1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6T20:35:37.5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act:action type="add" startTime="3012">
    <iact:property name="dataType"/>
    <iact:actionData xml:id="d0">
      <inkml:trace xmlns:inkml="http://www.w3.org/2003/InkML" xml:id="stk0" contextRef="#ctx0" brushRef="#br0">9817 4842 874 0,'0'0'154'6,"0"0"-59"0,0 0 3 2,0 0-54 0,0 0 23-1,0 0 5 0,-48-70-19 1,16 63-2-1,-3 2-14 2,-1 3 4-3,0 2-12 2,2-3 6-1,0 3-11 2,-3 0 2-3,0 0-8 1,-5 0 8 2,4 0-10-2,2 3 6-1,-1 14 6 3,3 2-12-1,0-1 2 0,-2 3-14-2,-5 2 20 4,1 5-22-2,-4 9 9-1,1 2-5 3,2 3 0-6,-2 3-5 4,-2 1 0 0,4-2-1-2,2 1 7 2,10-3-7 0,0-2 3 1,6-1-2-4,6-4 2 4,4 6-3-2,2 3 0 1,4-1 1-2,4 8-1 2,-1-4 2 0,0 7-4 0,4 2 7-1,0-9-4 0,0 1 4 3,0-11-10-4,0-4 7 0,0 1-2 2,0-3 1 0,4 0-1 0,10 3 0-2,7-1 3 2,-5 8-2 0,1-3 0 1,-1 5 2-4,4-2 0 4,-4-7-4-2,5-3 2 1,3-6-1-1,4-5 0 0,8-1 1 2,0-1-5-2,5 2 10 0,1-3-4 0,-2 5 4 3,-2-5-6-4,1 0 1 0,-1-4 1 2,1-8-1 1,-7-2-1-2,7-3 0-1,-6 0 4 2,7 0-7 0,-3 0 8 1,-2 0-10-4,6 0 8 3,-2 0-3 0,-2 0 0 1,-2 0-1-4,-1 0 1 3,-7 0-1 0,1 0-3 0,1 0 8-2,-2-5-10 2,2 0 11 1,-4-2-10-2,1 3 7-1,-9 0-3 2,6-1 1-1,-2-7-1 2,3-3-1-4,5-12 0 4,-1-3-3-1,1-7 10 2,-2-2-10-5,1-4 7 1,1 7-3 2,-3-1 1 0,-6 7 0 0,1 7-1-2,-8 6 3 2,-2 3-6 0,-2 4 9-1,1-8-8 0,-4-4 5 3,4-12-4-4,-6-11-3 1,5-17 5 0,-7-11-1 2,-2-14 1-1,0-9-2 2,0-5 4-1,0 0-4-6,-18 2 7 6,-2 6-9-4,0 18 5 2,1 12-2 2,-2 19 0-2,-2 6-1-1,-7 8 1 2,-5 8-5 0,-6 0-5 1,-6 10-50-2,-10 9-11-1,-7 3-100 3,40 0-114-2,0 0-418-1</inkml:trace>
    </iact:actionData>
  </iact:action>
  <iact:action type="add" startTime="4647">
    <iact:property name="dataType"/>
    <iact:actionData xml:id="d1">
      <inkml:trace xmlns:inkml="http://www.w3.org/2003/InkML" xml:id="stk1" contextRef="#ctx0" brushRef="#br0">8170 6589 741 0,'0'0'142'4,"0"0"-102"5,0 0 78-2,0 0-68 1,0 0 4-1,0 0 1 1,-177-30 16 0,139 60 1-2,9 9-5 1,9 10-16 1,3 1-17 1,14-1-14-3,3-12-16 2,0-10 9 0,23-16-6 0,21-11 5-3,2 0-11 3,5-25-1 1,-8-25 0-1,-12-7 0-2,-8-12 0 4,-19-2 0-3,-4-8-3 1,0 0 6-1,-4 10-7 0,-27 17 4 2,-2 15-3-2,5 10-65-1,7 12-70 2,12 15-51 0,6 0-264-1</inkml:trace>
    </iact:actionData>
  </iact:action>
  <iact:action type="add" startTime="5075">
    <iact:property name="dataType"/>
    <iact:actionData xml:id="d2">
      <inkml:trace xmlns:inkml="http://www.w3.org/2003/InkML" xml:id="stk2" contextRef="#ctx0" brushRef="#br0">8577 6983 832 0,'0'0'198'4,"0"0"-70"4,0 0-7-2,0 0-22 2,-213 85 4 1,93-59-17-1,-13-2-13-1,4 1 6 0,10 3-27 1,13-6-19 0,17-2-31-2,14-2-1 1,19-14-1 2,12-4-47-1,22 0-72-2,15-10-83 2,7-7-131 0,0 2-498 0</inkml:trace>
    </iact:actionData>
  </iact:action>
  <iact:action type="add" startTime="5412">
    <iact:property name="dataType"/>
    <iact:actionData xml:id="d3">
      <inkml:trace xmlns:inkml="http://www.w3.org/2003/InkML" xml:id="stk3" contextRef="#ctx0" brushRef="#br0">7835 7602 671 0,'0'0'205'5,"0"0"-146"2,0 0 51 1,0 0-65 0,0 0 4-1,0 0 29-1,-161 112-5 3,131-78-10-1,2 1 1-1,5 5-12-1,11 1-24 3,8-9-3-1,4-2-17 0,0-10 1-2,25-5-8 1,14-15-2 2,1 0-2-2,4-32-4 0,-11-26 6 1,-2-15-3 0,-14-9 2 0,-14-2 4 2,-3 3-7-5,0 7 6 4,-23 17-2-2,-5 8-34-1,4 12-46 2,2 15-66 0,15 22-67 0,7 0-199-3</inkml:trace>
    </iact:actionData>
  </iact:action>
  <iact:action type="add" startTime="5832">
    <iact:property name="dataType"/>
    <iact:actionData xml:id="d4">
      <inkml:trace xmlns:inkml="http://www.w3.org/2003/InkML" xml:id="stk4" contextRef="#ctx0" brushRef="#br0">8011 7444 744 0,'0'0'186'5,"0"0"-40"2,0 0-71 0,0 0-11 1,0 0 11 0,0 0 6 0,120 112-9-2,-88-66-17 2,-2 4-4 1,4-1-10-4,-1-9-19 3,-6-3-19 0,2-12-3 1,-1-11-9-3,-1-11-52 2,5-3-27-1,-4 0-118 2,-27-10-41-3,-1-13-483 2</inkml:trace>
    </iact:actionData>
  </iact:action>
  <iact:action type="add" startTime="6087">
    <iact:property name="dataType"/>
    <iact:actionData xml:id="d5">
      <inkml:trace xmlns:inkml="http://www.w3.org/2003/InkML" xml:id="stk5" contextRef="#ctx0" brushRef="#br0">8264 7416 697 0,'0'0'200'7,"0"0"-31"0,0 0-60 1,-185 180-44-2,146-132-4 1,8-4-1 2,8-10-24 1,16-10-27-4,-2-17-9 2,9-7-19-3,0 0-86 3,0-5-52-2,13-15-118 3,-6 6-505-2</inkml:trace>
    </iact:actionData>
  </iact:action>
  <iact:action type="add" startTime="6471">
    <iact:property name="dataType"/>
    <iact:actionData xml:id="d6">
      <inkml:trace xmlns:inkml="http://www.w3.org/2003/InkML" xml:id="stk6" contextRef="#ctx0" brushRef="#br0">7993 7248 559 0,'0'0'334'3,"0"0"-152"4,0 0-73 1,0 0-62 0,0 0-18-2,0 0-1 3,41-45-19-1,-20 35-2 0,3 8 14-2,0 2 26 2,-1 0 23-1,11 29-50 2,-4 8-1-4,-1-7-13 4,-4-11 6-1,-6-13-4-1,-2-6-2 0,3 0-6 1,1-25-4-1,-1-5 1 2,-4-2 6-4,-9 10-8 4,-4 5-1-1,-3 6-33 0,0 5-57-3,0 6-46 4,0-3-144-1</inkml:trace>
    </iact:actionData>
  </iact:action>
  <iact:action type="add" startTime="6928">
    <iact:property name="dataType"/>
    <iact:actionData xml:id="d7">
      <inkml:trace xmlns:inkml="http://www.w3.org/2003/InkML" xml:id="stk7" contextRef="#ctx0" brushRef="#br0">8451 7666 655 0,'0'0'201'4,"0"0"-99"5,0 0-57-2,0 0-28-1,0 0 10 2,81-192 7 1,-60 125-13 5,-5 3-6-12,-3 8-13 6,-10 9 6-1,-1 12-5-1,-2 9-6 1,0 13 3 0,0 6-1 1,0 7 2 0,0 0-1-2,0 0 23 2,0 17 63 0,0 12-67 1,0-3-8-1,0-9 6-2,0-8-13 1,5-9 6 1,18 0-10-1,3 0-14 0,6 0 3 1,-3-7-1 1,-2-18 3-3,2 3 1 2,-8 2 4-1,-7 6 8 3,-5 8-2-7,-9 6 0 6,0 0 23-1,0 0 0 0,0 8-5-2,0 29-12 3,0 12-8-1,0 13-7 3,4-5-18-7,12-9 13 6,0-16-29-5,0-30-3 3,3-2-38-3,-10-25-188 4,-8-14-568 2</inkml:trace>
    </iact:actionData>
  </iact:action>
  <iact:action type="add" startTime="9426">
    <iact:property name="dataType"/>
    <iact:actionData xml:id="d8">
      <inkml:trace xmlns:inkml="http://www.w3.org/2003/InkML" xml:id="stk8" contextRef="#ctx0" brushRef="#br1">12082 8923 257 0,'0'0'160'5,"0"0"-42"2,0 0-22-1,0 0 22 2,0 0 8 3,0 0-23-6,0 0-20 1,23 0-11 2,-20 0-13 0,-3 0-6 0,5 0-23-2,-5 0-5 2,0 0 0 0,0 0-3 0,0 0 2-2,0 0-12 2,0-3 9 0,0-2-20 0,-13 1 17-2,-15-1 3 2,-5 2-8 0,10-2-3-2,-6 5 2 2,4 0-2 0,0 0-9 1,4 0 4-2,-1 0-2-1,-1 0 1 1,4 0 0 1,1 5 2 0,-5 12 5 1,6 2 9-2,-2 6-3 1,6-2-4 0,-4-3 1-2,6-3-12 3,1-7 4-2,0 2 0 0,6-4-9-1,-5 7 6 2,5 1 0 1,-2 4 12-2,-4 2-5 0,0 6-6 0,-3 1-2 2,5-4 0-1,0-3 0-2,8-2-1 2,0-6 4-1,0 0-5 1,0 0 6 0,13 3 2 2,16 6 0-3,1-1-5 1,6 3 2-4,1-1-1 3,0-5 8 2,4-6-12 0,-3-1 9-4,1-9-6 3,10-3 6 0,-1 0-6 0,4 0 1-2,-7 0-4 2,-5 0 3 1,-8 0 5-2,-4-10-8-1,-5 3 5 2,-6-8-4 0,7 0-2-1,-4-15-1-1,3-9 2 3,-5-17 0 1,-5-23-3-3,-3-16 1-1,-7-9 4 2,-3 6-9-1,0 11 8-1,0 24-2 1,-3 25-23 3,-22 14-49-3,-10 19-40 1,15 5-81-2,0 0-61 2</inkml:trace>
    </iact:actionData>
  </iact:action>
  <iact:action type="add" startTime="10709">
    <iact:property name="dataType"/>
    <iact:actionData xml:id="d9">
      <inkml:trace xmlns:inkml="http://www.w3.org/2003/InkML" xml:id="stk9" contextRef="#ctx0" brushRef="#br1">12597 7059 553 0,'0'0'261'4,"0"0"-131"2,0 0 1 1,0 0-91 1,0 0-37 0,0 0 7-1,0 0-5 0,40-34 17 1,-60 29-8 0,0 5 5-1,-9 0 15 0,-6 0-6 1,-4 0 4 0,-5 25-1 0,4 11-11-2,-2 4-12 2,10 5 10 0,12 2-5-1,8-3-2 1,12-6-7-1,0-7 1 3,29-8-2-3,22-14-2 1,8-9 20-2,-1 0-20 3,-1-24 6-2,-14-26-5-1,-7-12-4 2,-15-6 2 1,-14-8 0-2,-7-5-4-1,0 3 1 3,-10 2 2-2,-21 5-16 2,-8 14-31-4,4 19-38 4,2 21-14-2,6 17-37 1,21 0-116 0,6 30-145-3</inkml:trace>
    </iact:actionData>
  </iact:action>
  <iact:action type="add" startTime="11179">
    <iact:property name="dataType"/>
    <iact:actionData xml:id="d10">
      <inkml:trace xmlns:inkml="http://www.w3.org/2003/InkML" xml:id="stk10" contextRef="#ctx0" brushRef="#br1">13123 7619 365 0,'0'0'456'5,"0"0"-312"2,0 0-17 1,0 0-54-1,-228 75-5 0,111-64 11 1,-11 0 10 2,-1-2-33-4,-2-6-31 1,2 0-21 1,17-3-4 1,19 0 0-4,15 0-17 3,27 0-68-1,51 0-85 1,0 0-157-1</inkml:trace>
    </iact:actionData>
  </iact:action>
  <iact:action type="add" startTime="11515">
    <iact:property name="dataType"/>
    <iact:actionData xml:id="d11">
      <inkml:trace xmlns:inkml="http://www.w3.org/2003/InkML" xml:id="stk11" contextRef="#ctx0" brushRef="#br1">12327 8017 425 0,'0'0'209'1,"0"0"-64"5,0 0-2 2,0 0-95-2,0 0-12 3,0 0 28-2,-114 72-18 2,47-53 16-4,3 1-10 3,14 7 10 0,-3 3-6 0,20 7-6-2,5 8-5 2,18-4-16 1,10-3-16-2,0-4-5 2,34-12-7-4,22-7 4 3,5-15-10 0,-4 0 4-2,-10-12 1 2,-6-33-7 2,-13-11 6-3,-24-14-9-1,-4-4-8 3,-3-2-17-2,-35 2-23 3,-5 10-19-6,-1 6-44 5,27 47-57-2,5 3-218 1</inkml:trace>
    </iact:actionData>
  </iact:action>
  <iact:action type="add" startTime="11974">
    <iact:property name="dataType"/>
    <iact:actionData xml:id="d12">
      <inkml:trace xmlns:inkml="http://www.w3.org/2003/InkML" xml:id="stk12" contextRef="#ctx0" brushRef="#br1">12501 8079 482 0,'0'0'166'6,"0"0"-22"-1,0 0-21 4,0 0-32-1,0 0-9 0,0 0-12-3,0 0-2 4,112 40 14-1,-88 4-28 0,-3 7-14-2,3 2-19 2,5-4 3-1,-5-10-14 2,-4-9-5-3,-4-13-5 2,-6-9-1-1,0-8-11 1,-6 0-103-1,-4-13-65 0,0-12-164 1</inkml:trace>
    </iact:actionData>
  </iact:action>
  <iact:action type="add" startTime="12215">
    <iact:property name="dataType"/>
    <iact:actionData xml:id="d13">
      <inkml:trace xmlns:inkml="http://www.w3.org/2003/InkML" xml:id="stk13" contextRef="#ctx0" brushRef="#br1">12849 8096 538 0,'0'0'181'6,"0"0"-30"1,0 0 6-1,-184 107-78 3,113-59 4-2,7-8-35 0,15-8-11 0,11-9-30 2,15-6-3 0,16-14-4-2,7-3-5 2,0 0-62-4,0-18-158 3,17-7-109 0</inkml:trace>
    </iact:actionData>
  </iact:action>
  <iact:action type="add" startTime="13032">
    <iact:property name="dataType"/>
    <iact:actionData xml:id="d14">
      <inkml:trace xmlns:inkml="http://www.w3.org/2003/InkML" xml:id="stk14" contextRef="#ctx0" brushRef="#br1">13330 7798 284 0,'0'0'191'3,"0"0"-56"6,0 0-9-1,0 0-85 1,0 0 39-4,0 0 5 2,8 66-14 1,-29-36-18 1,-3 4-7-4,-5 3-23 3,-8-5-4 0,0 3-9 0,-5-2-5-2,1-7-2 3,9-9-1-2,3-10-1 2,3-7 1-4,6 0-4 5,0-11 0-4,15-34 1 2,2-11 0-1,3-1-21 2,0 7 14-3,0 11-8 4,18 14 6-5,-1 13 10 2,8 9 2 1,-8 3 2 0,6 0 18-2,0 6-4 3,5 18 5-1,5 8-1 0,1 2 5-3,0 5-2 3,3 6-6 0,-1 4 12 1,-6-3-19-4,-9-5-1 4,-4-16-10 1,-11-10-2-3,0-11-13-1,-2-4-37 2,-4 0-74-1,0-11-234 2</inkml:trace>
    </iact:actionData>
  </iact:action>
  <iact:action type="add" startTime="15734">
    <iact:property name="dataType"/>
    <iact:actionData xml:id="d15">
      <inkml:trace xmlns:inkml="http://www.w3.org/2003/InkML" xml:id="stk15" contextRef="#ctx0" brushRef="#br2">4626 18760 255 0,'0'0'197'4,"0"0"-40"5,0 0 1-2,0 0-37-1,0 0-24 2,0 0-21-1,0 0-19 2,0 30-26-3,0-17 4 2,0 12-17 0,0-9-2 0,-13 11-14-2,-5-2 2 2,2 5 1 0,5-3-4-1,2-3 5 0,-1-3-1 1,6-8 8 0,4-2-9 0,0-5 10-2,0-6-14 2,0 0 7 0,0 0 0 0,0 0 3-2,0 0 1 2,0 0 3 0,0 0 5 0,7 0-16-2,9 6 20 2,1-6-16 0,-2 0 6 0,4 0-11-2,-2 0 3 1,6 0-2 2,-2 3 3-2,5-1 6 0,1 1-5 1,-1-3 3-1,0 0-5 1,-5 0 20-1,2 0-20 1,-3 5 13 2,3-5-2-4,-1 7-11 0,-2-7 2 2,6 0-7 0,-5 0 8 0,3 0-6-2,-2 0 17 2,-7 0-15 0,1 0 15 0,-1 0-10-2,1 0 2 2,-4 0-7 0,4 0-4 0,-3 0 2-2,4 0 0 2,4 0 2 0,-2 0-4 3,-5-7 13-4,1 7-8-1,0-5 7 3,1 0-6-3,-1 2 2 0,5-3-6 1,-2 0 1 2,0 1-6-2,3-5 6 0,-5 5-5 2,-3 1 8 1,1-4-8-4,2 8 4 0,-1 0 0 0,8-5 0 3,-4 3-1-2,2-4-1 0,-2 6 4 0,-1-5-2 2,2 5 0-1,-1 0 4-3,5-6-4 4,-3 6 1-2,5 0-2 1,-6-6 0-2,0 4 2 2,-4 2-2 0,-1-3-2 0,1 3 6-2,-2 0-6 2,-2 0 7 0,-3 0-9 0,-1 0 4-2,0 0-1 2,0 0 2 0,-3 0 1 0,0 0 14-2,6 0-4 2,0 0 6 0,2 0-10 0,7 0 8-2,4 0-15 2,-1 0 6 1,10 0-7-2,-2 0 0-1,-1 0 0 3,1 0-1-1,-2 0 2 3,-6 3 2-6,-3-1 14 4,0 4-18-3,-1-6 14 0,-1 6-13 1,5-6 2 0,1 5-2 2,5 1 0 2,-1-6 1-6,-1 7 0 2,2 1 8-1,-5-4-6 3,0 1 12-2,8-1-15 0,0 7 6 0,1-11-4 4,4 6-1-3,-4 0 0-4,0-6-1 4,5 0-2 0,-2 0 4-2,-2 0 2 2,-4 0 1 0,2 0-7-1,0 0 3 2,-3 0-2-2,-2 0 0 1,1 0 1-1,-3 0-3-1,-1 0 7 1,-1 0-7 1,-5 0 4 0,-2 0 1-2,0 0-2 2,-2 0-2 0,9 0 2 0,6 3 0-2,0-1-1 2,8-2-2 0,-4 0 2 0,-3 0 0-2,7 0-2 6,-6 0 7-6,-2 0-10 3,0 0 3-4,-1 0 2 2,0 0-1 1,3 0 0-1,-6 0-1-1,7 0 3 4,0 0-5-1,1 0 8-2,-1 0-7-2,0-5 3 2,-3-1 0 1,-6 0-5 1,-3 1 5-3,4-1 1 2,3 2 0-1,6 4-2 1,4-9 7-1,6 1-10 0,-2 1 10 2,-1-4-10-1,-3 11 6-3,-4-6-2 3,5 6 2 1,2 0 0-2,-1 0-2-1,8 0 2 2,-12 0-5 1,5 0 9 0,-4 0-10-1,-4 0 6 0,-1 0-4-1,-4 0 1-1,2 0 1 0,-1 0 1 1,-2 0 0 1,1 0-2 0,1 0 4-2,1 0-4 5,-4 0 7-5,-2 0-11 1,0 6 5 0,3-6 0 2,-6 5-2-3,8 1 2 3,1-4-2-3,1 3 4 3,1 3-6-1,-1-8 8-2,-7 0-10 1,-2 0 5 1,-5 0-1-1,-6 4-5 1,-7-4 0-1,1 0-2 0,3 0 1 1,-1 0 7 0,4 0 2-2,-5 0-9 2,0 0 10 1,1 0-4-2,-1 0-7-1,6-4 1 3,-2-22-3-2,7-17 0 2,0-2 9-3,-5 5 1 2,-2 5-4 0,-5 16 10 1,-4 12-10-2,0 2-8-1,0 0-46 2,-4-10-56 0,-32-15-22-2,-18-7-68 3,28 23-102-2</inkml:trace>
    </iact:actionData>
  </iact:action>
  <iact:action type="add" startTime="19133">
    <iact:property name="dataType"/>
    <iact:actionData xml:id="d16">
      <inkml:trace xmlns:inkml="http://www.w3.org/2003/InkML" xml:id="stk16" contextRef="#ctx0" brushRef="#br2">7199 14635 687 0,'0'0'215'2,"0"0"-105"5,0 0-29 1,0 0-4-2,0 0-34 3,0 0-13-2,-209-12 11-1,145 12-13 2,6 0 7-1,-5 4-8 2,2 16-7-3,4 5 6 2,-2 9-13 0,6 0 8 0,1 1-15-3,6 5 4 5,8-1-9-3,8 6 11 1,8 7 1 0,-1 0 6 1,5 5 1-4,4-1-7 4,1-3 1-3,10 1-11 2,3 2 19 0,0-5-10-1,0 1 8 3,0 3-8-4,3-1 2 1,10 4 1 0,-1 3-6 2,-7-10-5-3,1 6-4 2,1-15 3 0,4 2-1 0,-1-7 1-1,10 3-1 0,9-1-3 2,-1 8 3-2,5 2-2-1,6 3 5 2,-3 2-4 2,3-1 2-1,-1-11 1-5,4-2 1 4,-1-12-2-1,-4-3 1-1,7-5-3 2,-8 0 2 0,3-1-3-1,-5 4 4 1,2 2-4-2,-4 2 2 3,4 5-1-2,-3 5 1-1,2-6-3 3,-3-1 3-1,-12-10-4-1,1-8 2 0,-13-4-2 0,-1-3 1 1,-5 2 1 0,-2-7-3 0,0 0 7-2,0 0-1 2,0 0 1 0,0 0-8-1,0 0 4 0,0 0 0 1,0 0-5 0,0 5-4 0,-28-5 7-2,-21 0 2 3,-12 0-6-1,5 0 10 0,1-5-8-1,2-21 4 1,3 0-3-1,6 4 3-1,4 8 0 2,12 6 0 1,5 3 0-1,14 1-2-2,2 4 4 0,4-3 2 2,3 3 0 0,0 0 1 1,0 0-3-4,0 0 11 3,10 0 20 0,24 3-12-1,13 20-3 0,3 3-4 1,9-7 4 0,5-2-6-1,-5-4 10 2,-7-1-13-2,-7-9 6 2,-16 2 0-2,-13-1 6-2,-3-3-8 4,-13-1-6-2,0 0-4 0,0 0 3 0,0 0-11 1,3 0 8 0,5-1-6-2,0-42 6 2,-1-30-3 2,-7-10 4-2,0 1-1-2,0 1-1 2,0 17 2-1,-13 9-7 0,0 15 7 3,0 9-8-5,9 8 0 3,0 6-52-1,4-2-84 0,0 19-81 0,0 0-134 1</inkml:trace>
    </iact:actionData>
  </iact:action>
  <iact:action type="add" startTime="21292">
    <iact:property name="dataType"/>
    <iact:actionData xml:id="d17">
      <inkml:trace xmlns:inkml="http://www.w3.org/2003/InkML" xml:id="stk17" contextRef="#ctx0" brushRef="#br2">12219 16737 496 0,'0'0'409'6,"0"0"-318"2,0 0 23 0,0 0-69-3,0 0 8 3,197-73 3 0,-119 45 2 0,19-2 0-2,10-2-10 2,3 10-5 0,4 14-24 0,-13 8 16-1,-5 0-13 0,-12 0-11 2,-3 30-8-2,-4 5 1-1,0-1-3 2,-1 4 1 3,-5-7 2-4,2-6 3-1,-9 1 8 2,-11-7 11 0,-12-2 3 1,-11-5-16-4,-11-4-1 3,-6-8-12 0,-8 0 0-1,-5 0-5-1,0-25-7 3,0-20-1-1,-44-11-3 0,-17-6 11-1,-11-12 0 1,-8 10 3 1,9 2-10-2,10 17 0-1,12 14-1 1,26 14 1 2,10 9 9-2,13 8 3-2,0 0 6 3,0 0 2 0,8 0 19 0,31 25-19-1,11 18-6 0,2 10-2 2,-4 6 1-1,-5 5 2 0,-7-7 4-3,-2 0 5 4,-11-12 2-2,-3-9 6 1,-15-6-4 1,-5-2 4-2,0 1-16 0,-29-2-4-2,-34-5 0 3,-6-10 0 0,-2-9-2 1,1-3-2-3,14 0 2 2,15-15-22 2,18-9-28-3,21 1-71 0,2 16-106-2,0 7-293 4</inkml:trace>
    </iact:actionData>
  </iact:action>
  <iact:action type="add" startTime="23389">
    <iact:property name="dataType"/>
    <iact:actionData xml:id="d18">
      <inkml:trace xmlns:inkml="http://www.w3.org/2003/InkML" xml:id="stk18" contextRef="#ctx0" brushRef="#br2">24873 18814 894 0,'0'0'220'1,"0"0"-108"7,0 0-16-1,0 0-69 3,0 0-1-6,184-137 56 5,-116 75-8-2,15 1 23 1,15-11-5-2,15-10-30 2,13 1 23 0,15-5-44 0,7-7 9-1,0 5-11 0,3 7-1 1,-6 12-26 4,-16 0-12-8,-6 20 0 4,-6 4 0 0,8 2 0 0,8 4 0-2,-8 3 0 3,-2-9 0-2,-13 8 0 2,-10-3 0-4,0-1 0 3,2 1 0 0,4-2 0 0,8-9 0-2,6-3 0 2,-2-4 0 0,-4 1 0 0,-5 13 0-1,-16 7 0 0,-8 6 0 3,-14 10 0-4,-10 5 0 0,-4 2 0 2,-5-5 0 0,-6 2 0 0,-1-3 0-2,-6-2 0 3,-14 7 0-2,-9 10 0 2,-13 5 0-5,-2 0 0 4,-1 0 0 0,0 0 0 0,0 0 0-2,0 0 0 2,0 0 0 0,0 0 0 0,0 0 0-1,-4-3 0 1,-6-2 0 0,-3 1 0 1,-3 4 0-3,-9 0 0 2,-8 0 0-1,-21 0 0 1,-15 0 0-2,-8 0 0 3,-15 0 0-2,0 5 0 2,-8-5 0-4,3 0 0 3,5 4 0 0,15 4 0 0,17-3 0-2,16 7 0 2,21-5 0 0,10 1 0 0,13-8 0-2,0 5 0 1,19 7 0 1,36 4-27 1,27 7 12-1,20-10 12 0,21 0 2 1,10-6 0-4,12-5 1 1,-11-2-2 2,-15 0 4 0,-31 0-1 1,-29 0 4-5,-30 0 0 4,-20 4-5 3,-9 15 10-5,0 13 5 1,-33 15-9 0,-31 18-6 1,-16 13-1-1,-5-2 0 0,5-19 2 0,12-13 1 1,16-12-2 0,15-19-1-2,17-4-5 2,11-9-22 0,9 0-44-1,0 0-52 0,21-34-74 3,38-35 87-3,22-39-81 3,-40 53-72-7,4-9-253 7</inkml:trace>
    </iact:actionData>
  </iact:action>
  <iact:action type="add" startTime="24288">
    <iact:property name="dataType"/>
    <iact:actionData xml:id="d19">
      <inkml:trace xmlns:inkml="http://www.w3.org/2003/InkML" xml:id="stk19" contextRef="#ctx0" brushRef="#br2">29439 15918 463 0,'0'0'299'2,"0"0"-201"6,0 0 18 0,0 0-52 0,0 0-15-3,0 0 39 3,-212 0 0 0,115 45 1 0,0 16 1-1,10 6-35 0,15 15-12 2,22 6-7-2,26-4-7 0,24-3-2 0,26-12 0 1,48-12-13 0,18-15 7-2,7-27-20 5,1-15 1-4,-16-20-2 1,-11-44-5-2,-23-22 0 3,-29-11-8-2,-13-10 2 2,-8-2-36-4,-16 7-25 3,-40 9-29 0,-12 26-106 0,27 60-111-2</inkml:trace>
    </iact:actionData>
  </iact:action>
  <iact:action type="add" startTime="28450">
    <iact:property name="dataType"/>
    <iact:actionData xml:id="d20">
      <inkml:trace xmlns:inkml="http://www.w3.org/2003/InkML" xml:id="stk20" contextRef="#ctx0" brushRef="#br2">2685 16105 318 0,'0'0'129'5,"0"0"-27"4,0 0 80-2,0 0-65 1,0 0-31-1,0 0 3 1,0 0-13 0,-65-22-22-3,20 3-4 5,-7-1 7-4,-15 0 8 3,-10-5-6-3,-20 2 7 2,-6 6-32-1,-4 6 2 1,4 5-11-1,9 1-1 3,7 5-13-3,0 0 4 1,-3 0 1-1,3 0-5 0,-2 5 10 2,1 20-4-2,7 7 14-1,1 10-27 2,12 8 17 0,7 9-7 0,2 8 2-2,5 4-1 3,8 4-1-2,2-1-4 3,9-6-8-6,4-11 15 4,3 7-12 0,5-9 13 0,5 6-15-2,0 8 12 2,-3 3-9 0,4 7 2 1,1-3-4-3,-4-6-3 2,5-9-2 0,2-9 6-1,1-5-3 1,4 4 4-2,-4-6-10 2,5 4 5 0,-2 1-1-2,-4-6 1 3,-1 1 0-2,-1 9-2 2,2-3 3-4,-1-6-1 3,-1-3 2 1,6-2-5-1,4-4 5-3,-5-3-5 3,5 3 3 0,2 9-1 0,-5 4 0 0,0 1 0-2,1-5-4 3,-3 3 9-2,3-17-6-1,4-4 7 2,-6 0-11 0,9-5 8 0,0 3-5-3,0 6 2 5,0-1 0-1,0 2-1-3,0 8 5 0,0-4-5 1,3 2 3 2,9-6-1-2,-4-1 2-1,1-5-4 5,1-7 2-4,3-2 4 1,2 3-5-4,4-2 5 4,4-1-10 0,6 3 11 1,3-3-6-3,7 3 5 2,-2-6-10 0,-2 3 5 0,1 3 0-2,-4-7 0 3,-4 4 1-2,-3-3-2 3,-8 3 3-6,2-9-6 4,-2 5 9-1,-1-8-6 4,0-1 3-6,1 6-3 3,1 1 1-1,6 3 0 0,1-2-1-1,0-2 1 2,2 5-3 0,5-5 6 0,2 0-3-1,5 0 7 3,-3-3-14-3,-4-2 9 2,-5 3-2-6,-6-2 0 6,3-1 0-1,-3 1-1 1,3-4 2-5,7 3-4 4,5 7 6 1,2-7-3-1,-2-5 2-3,3 10-3 5,-1-10 1-1,-2 5 0-3,7-5 0-1,11 0 1 4,4 0-4-2,12 0 6 1,9 0-2-1,-5 0 5 1,7 0-10 0,-7 0 5-1,-1 0-1 0,-2 6 0 2,-2-6 1-2,2 0-3 2,6 0 1-4,0-6-5 3,7-31 10 0,-1-2-9 1,1 3 6-4,-3 5-4 3,-7 6 3 0,-3 6 0 0,-13-7 0-1,-4-5 0 0,-1-26-3 2,4-19 6-2,2-28-7 0,-1-22 9 1,-3-22-10-1,-5-17 5 2,-17-5 0-4,-16-16 0 4,-17-1 0-2,0-8-1 3,-48-1 1-6,-24-2-5 4,-9 2 10 1,-11 1-7-1,-3 16 3-2,-10 25-2 1,5 30 0 2,2 51-3-2,2 28 1 1,12 40-20-2,4 5-7 2,2 25-56 0,6 25-63-1,57-13-146 1,4-13-517 0</inkml:trace>
    </iact:actionData>
  </iact:action>
  <iact:action type="add" startTime="30897">
    <iact:property name="dataType"/>
    <iact:actionData xml:id="d21">
      <inkml:trace xmlns:inkml="http://www.w3.org/2003/InkML" xml:id="stk21" contextRef="#ctx0" brushRef="#br2">32431 16367 197 0,'0'0'220'6,"0"0"-117"0,0 0 48 1,0 0-12 1,0 0-39 0,0 0-9-3,0 0-2 4,-32-29-15-2,9 1-5 1,-6 3 1 1,-18 3-7-4,-11 5-4 4,-21 6-2-1,-11 7-15-3,-6 4-13 3,-7 0-1 1,3 0-17 1,0 0 10-3,3 0-14-1,-3 0 13 2,3 6-6 2,0 3 10-6,0-1-9 6,5-1-2-3,8 0-5 2,-1-1-7-5,8 1 7 5,6 10-5-2,-2 4 6 1,8 15-6-2,3 1 13 2,1 10-6 1,4 2 2-2,10-7-4 0,-6 2-6 0,10 1 7 2,-2 7-8-2,0 2 16-1,4 7-14 2,1 4 9 0,7-7-10 0,2 3 5-2,4 7-3 3,3-4-3-2,-2 11 1 2,0-2 0-4,2-4 5 4,3-1-4-2,1 3 8 1,4-7-7-2,0-3-1 2,2 1-1 0,3-5-1 0,4-1 0-2,-2-11 0 2,5 2-1 0,1-2 2 0,0-1 5-2,3 0-7 2,0-6 10 0,0 6-9 0,0 0 2-2,0 0-3 3,3 10 4-2,9-9-2 2,7 12-1-4,-2-7 2 4,3 6-2-2,1 1 5 2,2-13-4-3,3-2 2 1,-3-5-3 2,8-4 0-2,2-2 1 0,0-5 1 0,6 5 1 1,-4-6-4 0,3 7 14-2,1-2-13 2,2 2 5 0,2-8-5 0,3 1-2-2,8-5 1 4,0-3 0-4,2 3-2 3,1-8 4-4,-7-5-3 3,7 10 3 1,-5-9 3-2,-3 5-3 0,1-4 0 0,-4 1-2 2,8-10 0-2,5 5 0-1,1-5 0 2,2 6-2 0,2 0 4 0,-5-6 1-2,1 0 0 2,-5 0-6 0,-2 0 5 0,-6 0-3-2,-1 0 1 4,-1 0 0-4,4 0-1 3,8 0 3-4,4 0-6 3,5 0 8 0,4 0-6 0,-5 5 7-2,0 3-9 2,-1 9 4 0,-4-9 0 0</inkml:trace>
    </iact:actionData>
  </iact:action>
  <iact:action type="add" startTime="32713">
    <iact:property name="dataType"/>
    <iact:actionData xml:id="d22">
      <inkml:trace xmlns:inkml="http://www.w3.org/2003/InkML" xml:id="stk22" contextRef="#ctx0" brushRef="#br2">32400 16437 293 0,'0'0'200'4,"0"0"-67"2,0 0-6 3,0 0-23-4,0 0-50 4,157 172 1-2,-122-125 6 2,5-2-23-3,1-4-6 1,-5 6 17 2,5 8-17-2,-2 16 6 0,-7 13-4 0,-5 12 5 1,-9-1-14 0,-5-3 5-1,-10-4 8 3,-3-13-26-3,0 2-11 1,0 1 5-2,-3 4-3 4,-23-6-2-4,2 11-1 2,-7-6 2-2,-1 6 0 2,-9 2-2 0,-2 11 13 0,-11 7-11-1,-7 5 11 1,-10 0-8 0,-17 6-2-1,-17-11-2-1,-15 0 0 2,-18-6 1 1,-2-8 0-2,0-29 0-1,14-17-1 2,-6-26-2 2,-15-21-2-5,-10-14 1 1,-1-40-5 4,10 3-10-2,25 16-86-1,103 26-117-1,18 9-881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2:04:47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587">
    <iact:property name="dataType"/>
    <iact:actionData xml:id="d0">
      <inkml:trace xmlns:inkml="http://www.w3.org/2003/InkML" xml:id="stk0" contextRef="#ctx0" brushRef="#br0">2631 10712 70 0,'0'0'11'2,"0"0"-10"6,0 0 0 0,0 0 5 0,0 0 54-1,0 0 45 0,0 0-7 2,-116 24-19-2,98-24-1-1,-4 0 0 2,7 0 17 0,-5 0-2 0,4 0 0 0,9 0 19-1,0 0-18 0,1 0 1 2,1 0-14-4,2 0 8 4,3 0-8 1,0 0-5-2,0 0 7-1,0 0-22 0,0 0-17-1,0 0-17 1,0 0-4-1,0 0-4 2,0 0-7 0,0 0 3 0,0 0-2-2,0 0 2 2,14 0 7 0,13 0 6 0,4-4 6-2,8-4-2 3,11 0-12-2,1-2 1 2,16 3-4-4,2 3-1 5,-5 2-4-2,1-2-4-1,-8 4 6-1,-5 0 1 2,-4 0-15 0,4 0 0 0,0-2 0-1,0 2 0 0,12 0 0 3,0 0 0-4,3 0 0-1,2 0 0 4,-3 0 0 0,3 0 0-2,-2 8 0 1,2-1 0-1,-2-5 0 0,1 0 0 3,-1 2 0-6,-5-2 0 8,3-2 0 1,2 4 0-12,7-4 0 5,1 3 0 0,4-3 0 2,-8 0 0 4,1 0 0-9,-8 0 0 5,-3 0 0-2,-5 0 0 3,-8 0 0-3,-4 0 0 5,5 0 0-2,-3 5 0 0,4-2 0-5,2 2 0 3,3-5 0-1,1 0 0 9,2 0 0-14,-3 0 0 6,1 0 0 0,-11 0 0 1,-5-5 0 0,-8-3 0-2,-7 8 0 2,-5-7 0-1,-13 7 0-1,-2-2 0 3,-1 2 0-2,-4 0 0 2,0 0 0-4,0 0 0 4,0 0 0 1,-4 22-84 1,-12 0-274-7,-2 12-176 2</inkml:trace>
    </iact:actionData>
  </iact:action>
  <iact:action type="add" startTime="7188">
    <iact:property name="dataType"/>
    <iact:actionData xml:id="d1">
      <inkml:trace xmlns:inkml="http://www.w3.org/2003/InkML" xml:id="stk1" contextRef="#ctx0" brushRef="#br0">7950 10754 395 0,'0'0'258'1,"0"0"-136"7,0 0 53 0,0 0-60 0,0 0-16-2,0 0-10 2,72-38 9 0,-56 32-12 0,1 2-23-2,-2 4-4 2,8 0 3 0,3-2-6 0,6 2-12-2,7 0-9 3,2 0-1-2,2 0-3 1,4 0-3-2,-1 0-1 2,2 0 0 0,1 0 1 2,-1 0 0-5,1 2-9 3,2 4-3 5,3 1-4-6,-2-7-1-2,3 5-5 3,-3-5 6-3,-4 3 0 4,4-3-12-2,2 0 0-1,-2 2 0 2,0 1 0 0,-4 2 0-2,-2 2 0 4,-2-5 0-4,2 3 0 4,2-2 0-6,6 3 0 5,-2 0 0-2,9-4 0 2,3 1 0-4,-1 0 0 3,-6-3 0 1,-1 0 0-2,-8 2 0 2,4-2 0-4,-7 0 0 3,2 0 0 0,2 0 0-2,2 0 0 2,2-2 0 0,4-9 0 0,4-1 0-2,-8 2 0 4,4-2 0 0,0 2 0 3,-4 1 0-11,1 1 0 6,-1 1 0-4,-5 1 0 2,2 1 0 1,-3 5 0 1,6-2 0 1,-6 2 0-2,7 0 0-1,-8 0 0 2,4 0 0 0,-7 0 0 0,-9 0 0-2,-3 0 0 2,-3 0 0 5,-6 0 0-7,-8 0 0-4,-2 0 0 8,-8 0 0-3,-4 0 0 1,0 0 0-2,0 0 0 2,0 0 0 0,0 0-10 0,0 0-219 0,0 11-150-1,0 8-950 2</inkml:trace>
    </iact:actionData>
  </iact:action>
  <iact:action type="add" startTime="8511">
    <iact:property name="dataType"/>
    <iact:actionData xml:id="d2">
      <inkml:trace xmlns:inkml="http://www.w3.org/2003/InkML" xml:id="stk2" contextRef="#ctx0" brushRef="#br0">13957 10781 457 0,'0'0'161'6,"0"0"12"2,0 0-5 0,0 0-26-2,0 0-20 2,0 0-15 0,0 0-18 0,-8 0-20-2,21 0-7 2,12 2-9 0,7-2 14 0,8 2-6-2,8-2-17 2,19 6-6 0,16 3-3 0,17-1-2-2,13 2 3 6,16 2-13-8,5 0-2 8,0 0-10-10,4 1 6 7,1 2-5-1,1 3 3 1,1 8 3-4,1-1-5 3,-1 4-13 1,2 1 0-2,-2-4 0 0,-5-4 0 0,-11-5 0 2,-9-6 0-1,-8-3 0-3,-15-4 0 3,-9-2 0 0,-14-2 0 0,-11 0 0-2,-8 0 0 4,-13 0 0-4,-18 0 0 3,-7 0 0-4,-13 0 0 4,0 0 0 1,0 0 0-4,0 0 0 3,0 0 0-4,-41 0 0 3,-36 9 0-2,-43 6 0 0,-36-6 0 3,-27-3 0 4,-24-6 0-6,-11 0 0-5,-5-11 0 6,8-19 0 3,8-4 0-5,9 2 0-1,12 5 0 4,8 7 0 2,15 3 0-7,16 6 0 2,25 5 0 2,26 1 0 0,28 5 0-1,27 0 0 1,18 0 0-2,17 0 0 4,6 0 0-4,0 0 0 0,37 0 0 4,44 0 0-3,48 0 0 1,26 0 0-2,32 2 0 3,9 4 0 3,8-6 0 1,2 0 0-11,-6 0 0 5,-3 0 0-4,-13-10 0 4,-14 1 0 0,-2 5 0 1,-16-1 0 0,-8-1 0 0,-4-2 0-2,1-4 0 2,-14-2 0 1,-14 1 0-2,-26-2 0-1,-30 7 0 2,-22 0 0 0,-18 4 0-1,-8 1 0 0,-9 3 0 1,0 0 0-1,0 0 0 1,-13 0 0-1,-67 0 0 3,-53 0 0 0,-57 0 0-6,-35 0 0 2,-20-7 0 5,10 4 0-2,13 3 0-3,22 0 0-2,22 0 0 4,19 3 0 1,25 19 0-2,23-5 0-1,21-2 0 2,30 2 0 3,23-7 0-2,22-7 0-5,15-3 0 3,0 0 0-1,12 0 0 3,37 0 0-3,11 0 0 4,-8-3 0-1,-13 3-50-2,-6 8-106 0,-28 12-177-3,-5 6-367 4</inkml:trace>
    </iact:actionData>
  </iact:action>
  <iact:action type="add" startTime="13417">
    <iact:property name="dataType"/>
    <iact:actionData xml:id="d3">
      <inkml:trace xmlns:inkml="http://www.w3.org/2003/InkML" xml:id="stk3" contextRef="#ctx0" brushRef="#br0">17595 13507 875 0,'0'0'147'7,"0"0"-7"0,0 0 16-1,0 0-56 2,0 0-27 0,0 0-11 1,0 0-19 0,164-7 1-3,-61-10-1 1,11-3 1 1,14 7-4-3,5 1-2 3,-5 7-19 0,-13 5 5 0,-16 0-2 0,-19 0-4-2,-21 0 4 2,-21 0-15 3,-19 5 2-4,-11-2-2-2,-8-3-6 3,0 4-1-1,0-4-3 3,0 0-1-5,-20 0 0 4,-25 0 4 1,-19-17 1-5,-12-9 0 2,-17-2 0 0,-10-9 2 2,-6-7-2-1,-4-13-2-4,-3-10-2 4,5-9 3 1,6-6-3-3,8 3 0 2,13 6 0 0,17 16-4 0,24 22 4-1,17 15 0-1,16 12 2 7,7 8 1-7,3 0 2-1,0 0 2 2,36 36 0 1,32 37-1 5,20 24-2-9,10 17 10 1,-3 12-4 3,-3 4 5 9,-14 2-5-15,-14-5 4 5,-11-11-10-2,-11-11 2 1,-13-23 0 3,-13-32 1-3,-6-22 1 1,-4-22-1 2,-6-6 3-3,5 0-7 1,10-10-1 3,6-47-5-1,19-34 5 0,11-27 2-6,9-28-2 5,0-19 1 1,6-24 0-4,-8-12 0 3,-12 12 2 4,-18 32-2-4,-12 46 0-4,-9 50 0 1,-7 30-1 5,0 22-2-2,0 9 3-3,-35 18 2 9,-27 46 3-10,-25 34 2 3,3 21-3-1,-9 7 2 0,6-2 0 5,10-12-2-6,6-22-3 5,10-17-1-2,12-20-1-4,11-14 0 5,12-9-17-3,9-11-28 2,7-8-41 2,-4-4-77 0,14-7-105-4,-2 0-189-1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4:56:34.88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5" units="cm"/>
      <inkml:brushProperty name="height" value="0.055" units="cm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060">
    <iact:property name="dataType"/>
    <iact:actionData xml:id="d0">
      <inkml:trace xmlns:inkml="http://www.w3.org/2003/InkML" xml:id="stk0" contextRef="#ctx0" brushRef="#br0">10107 3889 380 0,'0'0'136'5,"0"0"31"1,0 0-18 2,0 0-13 0,0 0-31 1,0 0-26-4,0 0-19 3,0 0-14 0,0 0 14 0,0-9-7-2,0 9-4 2,0 0-7 1,0 0-5-2,0 20-22 0,0 3 0 0,0-1-4 1,0 1 4 1,0-3 2-4,0-1 1 3,0-2-8 1,0-4-3-2,0 0-4-1,0-6 1 3,0-1-4-2,0-2 2 2,0-4-1-3,0 0 0 2,0 0 0 0,0 0 3 0,0 0 0-1,0 0 10 0,0 0-3 1,0 0 8 0,1 0-11-2,15 0-3 1,-2 2 8 1,11 1 1 0,-9-3 3-2,10 0-4 2,3 0 2 0,6 0-2 0,0 0 6-2,-3 0-8 3,4 0 4 0,-3 2 1 0,-2 1-4-5,2 0 4 4,-6 1-2 1,2 1-1-1,2-3-3-2,-1 4 0 2,-2-4-9-1,1 2 3 1,-2-1-1 0,0-3-2-2,-3 2 2 2,-2-2-3 0,1 0 3-2,-8 0 0 2,1 0 6 0,-3 0-1 0,-5 0-1-3,0 0-5 5,-4 0 0-3,0 0-2 5,-4 0 0-6,3 0-1-1,-1 0 1 4,0 0-1-2,4 0 1-2,-6 0-1 2,0 0 0 3,0 0 0-4,0 0 0 1,0 0-2 1,0 0-1-1,0-17 4 1,0-7 0 1,0-1 0 1,0-5 1-4,0 6-1 1,0-2 0 1,0 7 0 0,0 0 0-3,0 9-1 3,0 5 1-2,0 2 0 2,0 3-1 0,0 0 0-1,0 0-5 0,0 0-63 0,0 0-57 2,0 13-53-1,3 9-163-2,4-1-380 2</inkml:trace>
    </iact:actionData>
  </iact:action>
  <iact:action type="add" startTime="12315">
    <iact:property name="dataType"/>
    <iact:actionData xml:id="d1">
      <inkml:trace xmlns:inkml="http://www.w3.org/2003/InkML" xml:id="stk1" contextRef="#ctx0" brushRef="#br0">18438 4029 191 0,'0'0'235'5,"0"0"-157"3,0 0 79 0,0 0-17-2,0 0-1 2,0 0-28 0,0-11-28 0,0 11-8-2,0 0-11 3,0 0 13-2,0 0-1 1,0 0-16-2,0 0-12 2,0 0 0 0,0 0-3 0,0 11-8-2,3 15-23 3,2-1-4-1,-1 1 3-1,-1-1-3 0,-3 5-1 0,0-1-2 1,1 7-4 0,-1-2 2-3,0 0-3 6,0-7 0-5,3-4-2 2,-3-6 1-2,0-10 0 4,5 0 1 1,-5-7 0-7,0 3-1 3,0-3 1 2,0 0 0-4,0 2 3 3,0-2 1-2,3 0 4 2,-2 0 2 0,8 5 4 0,1-5-5 0,7 4-10-2,-1-4 0 2,3 0 2-1,3 0-3 0,-2 0 2 1,3 0 0 0,-2 0 1 1,2 0 1-4,3 0 7 5,-6 0-3 0,8 0 2 3,1 0 5-13,-2 0 0 4,9 0-4 5,-1 0 0-1,4 0-1-2,6 0 4 6,-4 0-10-4,-1 0 5-3,1 0-3-1,-6 0 5 5,-2 0 3 0,2 0-4-2,3 0 2 0,-5 0-1 1,5 0-3 0,-2 0-2-1,5 0 0-1,-1 0-2 4,4 0-2-3,-1 0 2 2,-2-4-2-5,-1 4 1 8,2 0 1-2,0-5-4-6,-5 5 0 2,-1-2 0 1,3-4 0 2,-6 1 0-3,5-1 0 0,-5 0 0 2,4 1 0 1,-4-1 0-2,-1-2 0-1,3 3 0 2,-1-2 0 0,1 2 0 0,-3 0 0-2,7 1 0 5,2 1 0-6,5 0 0 6,5-2 0-8,-3 0 0 10,5-2 0-5,2 6 0-3,-2-3 0 0,-4 4 0 2,-6 0 0 2,1 0 0-2,1 0 0 1,-6 0 0-2,3 0 0 2,1 0 0 0,5 0 0-3,-3 0 0 4,7 0 0-1,1 0 0 0,-1 0 0-2,3 0 0 5,-3 0 0-5,-3 0 0 4,5 0 0-6,0 0 0 4,-1 0 0 0,-5 0 0 0,7 0 0-2,-10 0 0 2,7 0 0 2,-7 0 0-5,4 4 0 3,-2-4 0-2,-2 0 0 4,-2 0 0-4,2 0 0 1,-4 0 0 1,-4 0 0 0,1 0 0 0,-2 0 0-3,1 1 0 6,-1-1 0-6,-9 4 0 6,7-4 0-7,-1 0 0 6,-4 3 0-5,6-3 0 3,-5 0 0-1,-1 0 0 1,-1 0 0 0,-5 0 0 0,2 0 0-1,-2 0 0 0,3 0 0 1,-3 0 0 0,11 0 0-3,-4 0 0 4,3 0 0-2,4 0 0 1,-6 0 0-3,6 0 0 7,-3 0 0-7,-5 0 0 5,0 0 0-6,-8 0 0 4,-14 0 0 0,3 0 0 1,-7 0 0-3,-3 0 0 1,3 0 0 1,1 0 0 0,-1 0 0-2,0 0 0 2,-3 0 0 0,0 0 0-1,0 0 0-1,0 0 0 3,0 0 0-1,0 0 0 0,0 0 0-2,0 0 0 4,0-34 0-4,0-8 0 4,0-8 0-6,0 5 0 4,0 6 0 0,0 7 0-3,0 7 0 5,0 5 0-3,0 8 0 2,0 7 0-2,0 5 0-1,0 0 0 2,0 0 0 0,0 0 0 0,0 0-73-3,0 0-49 3,0 17-62 0,0 3-109 1,0 8-54-3</inkml:trace>
    </iact:actionData>
  </iact:action>
  <iact:action type="add" startTime="16801">
    <iact:property name="dataType"/>
    <iact:actionData xml:id="d2">
      <inkml:trace xmlns:inkml="http://www.w3.org/2003/InkML" xml:id="stk2" contextRef="#ctx0" brushRef="#br1">354 1629 781 0,'0'0'184'6,"0"0"-89"3,0 0 2-2,0 0-27-1,0 0-15 2,0 0-5 0,0 0 1 0,4 66-13-2,-4-55 4 2,0-4 4 0,0 5-12 0,0-1 6-2,0 0-2 3,0 4-7-2,0-5-10 2,0-1 2-4,0-1-10 3,0 1-2 0,0-3-6 0,5 1 4-2,-5 0 2 2,3-1-3 1,0-4 4-2,-3-2 10-1,0 0-12 2,2 0 3 0,-2 0 0 0,5 0-2 0,-5 0-4-2,6 3 3 2,4 2 8 0,-3 2-6-2,6 1-12 4,0-3 3-4,-3 0 7 2,2-1-9-2,-1-4 10 2,3 3-8 0,6 0 0 0,4-1-3-2,0-2 5 2,2 0-1 1,0 2 4-2,1-2-1-1,1 0 4 4,5 0 0-2,3 0-1-1,-2 0-3-1,4 0-3 3,-2 0 0-2,1-10-3 2,5-2 0-4,-8 2 3 6,4 3 3-5,-8-1 3 4,3 6 1-5,-5-1 5 1,4 3-2 3,1-3-14-2,2 3 0 0,1-3 0 0,3-1 0 2,-1 2 0-2,-5-3 0-1,5 5 0 2,-2 0 0 0,0-2 0 0,2 2 0 0,-2-4 0-2,-1 4 0 2,-2 0 0 0,7-4 0-2,-7 2 0 4,6-1 0-3,-7 1 0 3,1 0 0-7,-7-2 0 6,0 4 0-1,-2 0 0-1,-4 0 0 1,3 0 0-3,-1 0 0 5,-3 0 0-3,-3 0 0-1,-5 0 0 2,7 0 0 0,-5 0 0-1,10 0 0-1,-3 0 0 3,3 0 0-1,1 0 0 0,-1 0 0-2,3 0 0 3,1 0 0-2,1 0 0 3,5 0 0-4,6 0 0 0,-1 0 0 2,3 0 0 0,-6 0 0-1,-4 0 0 0,6 0 0 2,-7 0 0-2,-1 0 0 0,-7 0 0 0,-6 0 0 1,-5 0 0 0,-3 0 0-2,-4 0 0 2,-4 0 0 0,0 0 0 0,0 0 0-2,0 0 0 4,0 0 0-4,0 0 0 3,0 0 0-4,0 0 0 3,0 0 0 0,0 0 0 0,0 0 0-3,0 0 0 4,0 0 0-1,0 0 0 0,0 0 0-3,0 0 0 4,0 0 0-2,4 0 0 2,-4 0 0-4,0 0 0 4,6 0 0-1,1 0 0 0,1 0 0-2,5-11 0 5,0-2 0-6,-3-8 0 2,3 1 0 0,-7-1 0 1,-2-3 0 1,0 5 0-2,1 6 0 0,-4 3 0 0,-1 8 0 1,0-1 0 0,0 3 0-2,0-2 0 2,0 2-51-1,0 0-74 2,0 0-74-4,0 0 6 3,0 0-279 0</inkml:trace>
    </iact:actionData>
  </iact:action>
  <iact:action type="add" startTime="18227">
    <iact:property name="dataType"/>
    <iact:actionData xml:id="d3">
      <inkml:trace xmlns:inkml="http://www.w3.org/2003/InkML" xml:id="stk3" contextRef="#ctx0" brushRef="#br1">2283 1834 164 0,'0'0'517'6,"0"0"-371"0,0 0-15 4,0 0-19-4,0 0-33 3,0 0-20-2,47-8 3-1,-43 6 8 2,2 2 2 0,4 0 4-2,8 0-8 2,5 0-24 2,6 0-9-4,-2 5-4 0,7 15-20 2,0 0 2 0,3 4-1 0,2-1-1-2,-6-4-4 2,6-2 2 0,-1-2-7 0,-2-4 2 0,2 0-1 1,5-3-1-2,1 1 5 2,4-3-7-5,-5-4 8 5,-2-2-2-1,-5 0-1 0,0 0-2-2,0 0-1 2,4 0 0 1,-3 0-1-3,7 0 4 4,1-2 0-6,7-4 3 5,6 1-8-1,1-1 7-2,-1-2-4 2,2-1 0 0,1 1-2 0,-2-1 5-3,-2 5-1 5,-1 4-3-4,2 0 16 1,-1 0-7 2,6 0-2-3,-6 0-8 2,-2 7 3 0,-3 5-1-1,-4-4-3 0,4 3 2 3,6 0-1-4,2 4-1 0,-4-5 1 3,-1 1 0-1,-3 5 0-1,5 2 2-1,1 2-2 2,1-1-2 0,-8 5 1 0,1-5 0-2,-10 0-1 3,0 5 1-2,-4 0 0 0,-2 4 1-1,3 4 1 3,-7 0-1-1,2 3 1 0,-7-4-2-2,-4-3 2 2,2-3 0 1,-3 4-2-2,1-1 0-1,-3-4 0 2,-1 1 2 0,-4-3-1 0,-2 2-1-1,1-1 1 1,1-1-1 0,-2 1 0 0,1-10 0-3,-5-2 0 6,-3-1 1-6,-4-5 0 2,3-5-1 0,-5 0-1 0,0 0-1 2,0 0 0-1,0 0-3-2,0 0-4 2,0 0-2 1,-20-5-1-2,-24-19 12-1,2-1-2 2,-13 0 1 1,7 0-4-2,-4 5-3-1,11 3-1 3,12 9 3-2,5 2 0 1,14 3 4-2,1 0 1 2,5 3 1 0,-1 0 0 1,5 0 1-4,0 0 4 3,0 0-4 0,0 0 5 0,0 0-1-3,0 0 2 4,20 3-3-1,17 17-4 0,3 2 0-2,8-2 1 2,0 2 6 0,1 3 1 0,3 7 4-2,-1-1-4 2,-6-3 2 0,-6-8 1 1,-10-10 1-5,-11-3 1 7,-11-7-5-5,-1 0-2 1,-5 0-6 0,5 0-3 1,-6 0-4 0,0-23 6 0,0-8 1-1,0-3 0 0,0 4 1 2,0 3 0-3,0 6-1 0,-7 1 0 4,1 3 0-3,-3 3-8 1,-2-3-55-2,-7 4-72 2,-8-4-48 0,-3 0-53 0,17 13-65-3,-1-2-443 4</inkml:trace>
    </iact:actionData>
  </iact:action>
  <iact:action type="add" startTime="19525">
    <iact:property name="dataType"/>
    <iact:actionData xml:id="d4">
      <inkml:trace xmlns:inkml="http://www.w3.org/2003/InkML" xml:id="stk4" contextRef="#ctx0" brushRef="#br1">5038 2119 335 0,'0'0'481'5,"0"0"-285"2,0 0-73 1,0 0-38 0,187 8-16-2,-137 0-6 2,10 4-5 0,5-7 2 1,12 1-30-4,8-4-2 4,9-2 2-2,7 0 0 1,3 0 3-2,6 0-1 2,5 0-4 0,8 0-10 0,3 0-6 2,-4 0 11-5,-2-2-6 5,-4-4-4-4,-7-7 2 1,-5-2-7 1,-11-7-1 0,-2-4-5 0,-5 3 0-2,-2-2-2 2,-5 3 0 0,1 0 0 0,-6 5-2-3,1 2 2 5,-2 7 2-4,-2 4 5 3,-2 3-5-3,3-3 1 2,0 2 1 0,-4-1-3 0,-1-2 0-2,-3 0 0 2,5-2 0 1,1 2 0-2,-2 0 1-1,1-2-1 2,2 4 0 0,3 1-1-1,6 2 5-1,-7 0 3 2,-2-3-5 1,1 1-1-1,-4-5 0-3,6-1-1 5,3 0 0-4,-3 3 1 3,3-2-2-3,2 5 0 1,0 2 1 2,-4 0-1-1,2 0 0-2,-9 0 0 2,-1 0 0 2,-1 0 1-4,-2 0-1-1,0 0 0 4,-3 2-2-1,-9 6-2 0,-4 6 2-3,-8 1-1 3,0 5 0 0,-3 2 2 2,-6 0-1-6,-2-2 1 7,-9-3 2-5,0 0-2 2,1-2 0-2,-5 3 0 2,4 2-1 0,-1 9 2-1,-5-2-1 1,8-1 0-2,-6 2 1 5,0-6-1-5,-3 1 1-1,-2-3 1 4,1-1-1-2,-3 4-1 1,5 4 0-2,-5 2 0 2,4-1-2 0,-6-4 1 0,2-9 2-3,-6-3 0 3,-2-9-1 0,-1-1 1 0,0-2-6-2,0 0 0 2,0 0-19 0,-4 0 0 0,-32 0 19 0,-5 0 0-1,-2 0 0 3,-2-2-3-4,-3-7-1-1,3-4-3 4,6 4 8-1,-2-5-12 0,14 5 11-3,2 1 0 4,13 3 2-1,10 5 1 1,0 0 2-4,-2 0 1 3,-1 0 2 0,5 0 4 0,0 0-6-2,0 0 6 2,21 0-6 0,12 0 0 0,10 0 1-1,5 13 0 0,-3 4 2 4,-1 3-1-6,-4-3 8 1,-9-3-3 2,-2-3 2 0,-9-9 0 0,-3-2-2-2,-2 0-2 2,-2 0-4-1,0-13-1 3,-6-23 0-5,5-4 2 4,-5-2-2-2,0 5 0 1,4 6 0-2,-4 1 0 2,1 7-1 0,-3 11 0-1,-2 7-1 1,-3 5-21-1,0 0-73 2,0-5-111-2,0 5-67-1,0 0-167 2</inkml:trace>
    </iact:actionData>
  </iact:action>
  <iact:action type="add" startTime="24097">
    <iact:property name="dataType"/>
    <iact:actionData xml:id="d5">
      <inkml:trace xmlns:inkml="http://www.w3.org/2003/InkML" xml:id="stk5" contextRef="#ctx0" brushRef="#br0">16698 5067 446 0,'0'0'371'6,"0"0"-287"0,0 0 64 3,0 0-58-2,0 0-16 3,0 0-4-6,0 0 10 4,0 0-17 0,4 0-11 0,15 0-17-2,4-4-2 2,4-7 3 0,4-2-10 0,2-4 4-2,4 0-2 2,-1-1 2 0,4 5-2-2,-5-1 0 2,1 2-8 0,1 4-5 0,-6-4-2 0,1 1-3 0,2 0 4 1,-4-1-6-3,3 2 0 4,4-1-3-6,-7-1 0 5,1 1-1-1,-4 0 2 0,2 1-2-3,-3 1 4 3,2 1 1 1,-2 1 0-4,-6 1 0 3,5 1 0 0,1 3 1 1,3-5-7-2,-2 4 6-1,4 1-3 1,2-3 0 2,3-2-4-1,-2 4 2-2,-2 1-2 4,0-1-1-4,-5 1 6 0,2 2-5 2,-9 0 3 0,5 0 1 0,3 0 1 0,3 0-1-2,3 0 0 2,-1 0-3 0,-2 0 1 0,-1 0-1-1,6 0 1 0,-2 0 1 1,-3 0-2 1,4 0 2-4,0 0-5 3,-4 0 4 0,5 0-1-1,3 0-2 0,-9 0 1 2,5 0 1-2,-2 0 3 3,4 0-6-6,-1 0 5 3,3 0-3 2,2 0 2-3,-1 2-4 2,7 3 0 0,-5 2 0 0,4-2 0-2,3 0 0 4,-4-2 0-4,2 4 0 2,2-5 0-2,-1 1 0 3,4-3 0-2,-4 0 0 2,4 0 0-3,-3 0 0 1,3 0 0 3,5 0 0-4,4 0 0 5,1 2 0-8,-4 6 0 5,2-3 0 0,-8 3 0-2,4-3 0 2,-1-1 0 0,2 6 0 0,-5-5 0-2,2-2 0 4,5 3 0-4,-2-3 0 3,2 2 0-2,6-2 0-2,-1 2 0 4,9 2 0-1,2-2 0-1,0 7 0 0,7 1 0 3,2 4 0-4,-3 3 0 5,4-1 0-7,-5 1 0 4,-5-3 0 0,1-5 0 1,-11-1 0-4,-6-6 0 2,1 4 0 2,-6-1 0-4,-1-3 0 5,-2 3 0-4,3 2 0 3,1-3 0-4,-3 8 0 3,1-1 0 0,0 3 0 0,-3 0 0 0,-5 1 0-2,-3-3 0 3,-11-6 0-3,-5-1 0 1,-13-3 0 1,-4-2 0-1,-7-3 0 2,1 0 0-3,-3 0 0 2,0 0 0 0,0 0 0 1,0 0 0-5,0 0 0 7,0 0 0-5,-10 0 0 3,-30-5 0-3,-17-26 0 1,-2-5 0 1,-2-1-3 0,-3-5 1 0,0 5-1-2,0 0 2 4,12 10 1-4,7 7-2 0,18 8 1 2,8 11 1 0,13-3-2 0,2 4 2-2,4 0-1 2,0 0 1 0,0 0 4 0,0 0-2-2,0 0 3 2,0 0-5 0,0 0 4 0,36 8-4-1,21 29 0 0,14 8 0 2,-2 0 0-1,-1 0 0-1,-4-6 0-1,0 1 0 4,-11-3 0-4,-6-10 0-1,-7 1 0 5,-11-12 0-2,-11-3 0-1,-8-8 0-1,-7-5 0 3,-3 0 0-2,0 0 0 1,0 3 0 0,0-3 0 0,-19 0 0-2,-33 3 0 4,-21-3 0-7,-6 0 0 6,8 0 0-1,1 0 0 0,9 0 0 1,2 0 0-4,11 0 0 5,12 0 0-4,4 0 0 2,13 0 0-2,6 0-26 2,3 0-77 0,3 0-74-2,7 0-94 2,0 0-119 0</inkml:trace>
    </iact:actionData>
  </iact:action>
  <iact:action type="add" startTime="28443">
    <iact:property name="dataType"/>
    <iact:actionData xml:id="d6">
      <inkml:trace xmlns:inkml="http://www.w3.org/2003/InkML" xml:id="stk6" contextRef="#ctx0" brushRef="#br1">16473 6882 680 0,'0'0'150'6,"0"0"-12"3,0 0-4-2,0 0-51-1,0 0-27 3,0 0-9-1,0 0-12 0,17-5-4-1,-14 5-1-1,-3 0 3 4,0 0 1-4,0 0 0 0,0 0-9 2,0 0-2 0,0 0-3 0,3 0-1-2,-3 0 7 2,0 0 0 0,0 0-8 1,0 0-1-4,2 0 5 3,-2 0-4 0,0 0 3 0,0 0 3-2,5 0-6 2,-5 11 7 0,0 15-19 0,3 1-1-1,-3 1-4 0,0 0 4 1,0-5-4 0,0-1 1-2,0-5 0 2,0-3-1 0,0-2 1 0,0-2-1-2,0-1 5 3,0-1-3-2,0-2 3 3,0-3-1-6,0 0-1 4,0-3-2 0,0 0 2 0,0 0 1-2,3 0-3 2,-1 0 1 0,8 0 0 0,-2 0 3 0,1 2-6-2,6-2 4 2,-7 3-2 2,1-3 1-5,-2 0 4 3,-1 0-2-1,4 0-1 2,3 0-1-3,-1 0 4 3,4 0-2-2,0 0 5 3,1 0-5-6,3 0 5 4,4 0-2 0,0 0 3-1,8 0 1 0,0 0 0 1,0 0 1 0,-2 0-3 0,1 0-1 1,-4 0-4-4,5 0 2 3,0 0-3 0,-3 0 4-2,4 0 2 2,-2 0 1 0,5 0-11 0,-5 0 0-2,2 0 0 4,7 0 0-4,4 0 0 4,5 0 0-6,-4 0 0 4,-1 0 0 0,-1 0 0 0,-2 0 0-2,4 0 0 2,-2 0 0-1,2 0 0 1,4 0 0 2,-2 0 0-5,1 0 0 5,-8 0 0-4,-4 0 0 1,4 0 0 1,-11 0 0-1,2 0 0 1,-6 0 0-2,1 0 0 3,-8 0 0-2,2 0 0 1,-4 0 0-2,0 0 0 1,-3 0 0 2,-2 0 0-2,-5 0 0 0,1 0 0 1,-7 0 0 0,3 0 0-1,-3 0 0 2,0 0 0-4,0 0 0 4,0 0 0-2,0 0 0-1,0 17-33 3,0 25-151-1,3-14-178-1,-1 13-126 0</inkml:trace>
    </iact:actionData>
  </iact:action>
  <iact:action type="remove" startTime="30775">
    <iact:property name="style" value="instant"/>
    <iact:actionData xml:id="d7" ref="#d6"/>
  </iact:action>
  <iact:action type="add" startTime="30779">
    <iact:property name="dataType" value="strokeEraser"/>
    <iact:actionData xml:id="d8">
      <inkml:trace xmlns:inkml="http://www.w3.org/2003/InkML" xml:id="stk7" contextRef="#ctx0" brushRef="#br2">24480 11471 834 0,'0'0'35'8,"0"0"33"-1,0 0 21 1,0 0-55-1,0 0-31-1,0 0-3 2,0 0-15 1,-54-28-147-4,54 28-374 4</inkml:trace>
    </iact:actionData>
  </iact:action>
  <iact:action type="add" startTime="32845">
    <iact:property name="dataType"/>
    <iact:actionData xml:id="d9">
      <inkml:trace xmlns:inkml="http://www.w3.org/2003/InkML" xml:id="stk8" contextRef="#ctx0" brushRef="#br1">18678 6875 175 0,'0'0'397'6,"0"0"-269"0,0 0 34 2,0 0-34 0,0 0-22 0,0 0-12-2,0-22-17 2,0 22 12 2,0 0 2-4,0 0-19 0,0 0-1 2,1 17-10 0,2 14-21-2,1 0-15 2,1 0-5 0,-4-3-3 0,-1-3 6 1,0-1-11-4,0-7 0 3,3-6 1 0,1-6-10-2,-1-1 4 2,0-3-3 0,-1 2-1 0,6 3-2 0,-3-3 5-1,9 1-5 0,4-4 6 2,5 0-5-4,1 0 2 3,4 0-2 0,5 0-1 0,9 0 6-2,-1 0 4 2,2 0 4 2,4 0-5-3,-4 0 4 1,8-4-6-2,0-5 3 4,-1 1-3-4,4-1 3 4,1 4 6-6,-7-1-3 4,6 4 0 0,1-2-3 1,-6 2-1-3,-3-3-5 1,-1 2 6 3,0-4-3-4,-1 5 0 1,8-3-8 1,-7 2 0 0,3-1 0-3,0 1 0 4,-6 2 0-2,1 1 0 2,1-4 0-1,-1 4 0-3,1 0 0 4,2 0 0-2,-3 0 0-1,4 0 0 2,-2 0 0 0,4 0 0 0,-3 0 0-2,-4 0 0 3,3 0 0-2,-1 0 0 2,-4 0 0-2,0 0 0-2,0 0 0 4,4 0 0-1,-1 0 0-2,6 0 0 2,4 0 0 0,0 0 0-1,4 0 0 2,-4 5 0-3,-3 5 0 2,-3-3 0 0,0 3 0-1,-1-5 0 0,-5 1 0 1,2-4 0 0,5 4 0-2,-7-3 0 2,7 3 0 0,-3-1 0 1,2 7 0-2,-3-2 0-2,2 4 0 3,1 1 0 1,0-5 0-3,0 2 0 2,9-6 0 0,-2 0 0 0,3-1 0 0,-4 1 0-2,-2 1 0 3,-2 0 0-2,-1-2 0-1,7 0 0 2,-3 5 0 0,-2-5 0 0,-3 0 0-2,-3 2 0 3,-2-5 0-2,-1-2 0 4,-1 0 0-9,-5 0 0 6,7 0 0 1,-4 0 0-1,2 0 0 1,-4 0 0-4,1 0 0 3,-4 0 0 0,-3 0 0-1,4 0 0 0,-7-6 0 2,-3 0 0-2,-1 1 0-1,-6 0 0 2,3 1 0 0,-8 1 0 0,1 3 0-2,-1-2 0 2,-1 2 0 0,1-3 0 1,-3 3 0-5,-1 0 0 5,4-2 0 0,-5 2 0-1,3 0 0-3,-3 0 0 2,1 0 0 2,-4-3 0-2,3 3 0 2,-5 0 0-4,1 0 0 3,5 0 0 0,-3 0 0 0,2 0 0-1,-1 0 0 1,-3 0 0 0,1 0 0-2,-4 0 0 2,0 0 0 0,0 0 0 2,0 0 0-5,0 0 0 2,0 0 0 1,0 0 0 0,3 0 0-2,0 3 0 2,-3-3 0 0,1 0 0 0,2 0 0 0,3 0 0-2,-2 0 0 5,6-3 0-6,6-26 0 1,2-7 0 2,-2-1 0 0,-5 3 0 1,1 0 0-4,-5 1 0 4,2 9 0-2,-8 3 0 3,-1 13-15-7,0 5-52 5,0 1-69 1,0-1-79-1,-16 3-49-2,-1 0-52 4</inkml:trace>
    </iact:actionData>
  </iact:action>
  <iact:action type="add" startTime="34995">
    <iact:property name="dataType"/>
    <iact:actionData xml:id="d10">
      <inkml:trace xmlns:inkml="http://www.w3.org/2003/InkML" xml:id="stk9" contextRef="#ctx0" brushRef="#br1">18575 7098 246 0,'0'0'157'6,"0"0"-79"2,0 0 30 0,0 0-1-2,0 0-8 2,0 0-8 0,0 0-24 0,7 36-5 0,-10-16-13-2,-22 2-2 2,-8 2 6 0,-8-2-13-2,-2 4-3 2,-9-7-8 0,1 1-9 0,-5-1-5-2,-5 1 6 3,-6-1-6-2,-10-1 2 5,-4 2-5-10,-3-7 11 7,-5-2 0-1,1 2 3 0,-6-3 1-1,-6-1-9 0,-13-1-5 2,-5-5 0-1,-8-1 1-1,-6 4-1 0,2 0-1 4,-9 2 12-7,-3 4-5 3,-2-5-11 1,1 6 9 0,8-5-11-1,4 1-1 0,8-4 5 1,9 0-5 0,-2 2 12 1,3-6-9-5,-3 2 2 5,0-3-6-1,1 0 6 0,5 0 0-3,4 0-2 3,2 0 3 1,4 0 2-2,3 0-6 1,1 0-1-2,6 0 4 4,3-3-8-4,-1-5 2 0,4 6-2 2,3-5 2 0,-6 6 12 0,-6-3-11-2,4 1 1 3,-8-5 12-2,-3 3-10 3,6-1-7-6,0 0 10 5,5 6-4-2,8-4-2 1,10 4 7-2,6 0 1 3,10-1-12 0,-2-1 1-3,1-6 8 2,-1 3-9-2,4-4 5 4,-1-1-4-4,5 1-2 0,-1-5-3 2,-2 3 3 0,4 2 1 0,-4 2 0-2,7 1 1 4,-1 0-2-4,-6 1 5 4,10 1-4-6,-2 1 2 5,4-2-2-1,1-3 0 0,2-1 0 0,-3-2 0-2,3 0 2 2,6-2-3-1,-1-2 0 1,-5 3-3-2,-3 4 3 5,4-1-1-6,-5 1-2 2,0 3 0 1,1 0 2-1,-4-4 1 2,1-4-2-3,-4 5 2 2,-2 3-5 0,7 3 5 1,-1 2 0-4,-1 0-2 3,4 0 3 0,-2 0-1 0,0 0 0-2,-3 7 0 1,4 6 4 2,0-3-4-1,-1 2 1-1,-1 1 1 0,2-1-2 2,5-4 2-2,1 1-2-1,6-1 0 2,2-1 0 0,2 0 0-1,0-1 0-1,-2 1-1 3,-6 3 2-2,2 0 0 2,-2 2 0-4,-1 0 0 3,4-1 0 0,5-2-1-1,1 1 1 0,1 1-1 0,2 0 1 2,1 1 2-2,0-3-3 1,-1 2 1-1,4-4-1 0,2 3 0 2,2 1 0-3,-1-2-1 1,5 1 3 2,1 5-1-1,-3-5-1-3,7 14 0 4,-6-2 3-2,0 6-2 3,1-1 2-5,0 2-2 2,2-4 0 2,-2 0-1-1,-1 2 0-3,2-3 0 3,0 1 0 1,-2-5 0-1,6-1 0 0,-2-2 1-2,-3 1 1 1,1 1 0 2,-1 1-2-3,-3 0 2 2,-1 2-1-1,0 3 1 1,0 1-1-2,0-4-1 3,6-5 1-2,4-9 1 3,3-5-2-5,0-3 0 2,-6 0-3 1,6 0 3 0,0 0 0-2,0 0-1 2,0 0-1 0,0 0 2 0,0 0-3 1,0 0 3-3,0 0-3 2,-4 0-6 0,1 0 1-2,-6-5 8 3,-2-18 0-2,6-3 1 1,2-5-1-2,-5-6 0 4,8-4 1-4,-2-5-1 4,-1 2 0-6,3-1-2 4,-4 6 2 0,1 9 1 0,0 0-1-2,3 13-1 2,0 3 0 0,0 6 1-1,0 3 3 0,0 5-3 1,0 0 0 0,-3 0 0 0,3 0 2-2,0 0 0 1,0 0 2 2,0 0-2-1,0 5 6-2,-3 27-1 4,3 9-7-4,-4-4 6 3,4 3-2-4,0-5 6 3,0-6-2 0,0-7 3 0,0-4-6-3,0-13 3 4,0-2-1 0,0-1 2-2,0-2 5 0,0 0-3 0,23 0 7 3,11 0-18-4,5 0 0 0,3-8 0 3,9-21 0-2,-2-1 0 1,2 0 0-2,-7 1 0 3,-3 9 0-2,-10 3 0 2,-7 3 0-4,-6 9 0 3,-4 0 0 0,-5 5 0 0,-1 0 0-2,8 0 0 2,8 10-132 1,-10 27-129-2,-11-17-85-1,1 3-480 2</inkml:trace>
    </iact:actionData>
  </iact:action>
  <iact:action type="add" startTime="42551">
    <iact:property name="dataType"/>
    <iact:actionData xml:id="d11">
      <inkml:trace xmlns:inkml="http://www.w3.org/2003/InkML" xml:id="stk10" contextRef="#ctx0" brushRef="#br3">24305 8501 195 0,'0'0'123'4,"0"0"15"4,0 0-12 1,0 0 19-2,0 0-27-1,0 0-8 2,0 19-6 0,0-19-7 0,0 0-5-2,0 0 6 4,0 0-4-4,0 3-16 3,0 3-14-4,-8 1-14 3,6-1-15 0,0 0-2 1,2-2-15-3,0-3-1 2,-3-1-6-1,3 0-6 1,0 0 0-2,0 0-5 2,-4 0 2 0,4 0-1 0,0 4 1-2,0-4-2 2,0 0 2 0,0 0-2 0,0 0 0-1,0 0 0 2,0 0-1-3,0 0 0 4,0 0-3-6,0 0-1 4,0-9 5 0,0-24 6 0,0-15 4-1,0-12 2 0,0-7 1 1,0-12-3 0,0-5-3 4,0-1-3-9,-4 7 1 7,1 14-4-4,1 10 3 1,2 15-3 1,0 2-1 0,0 7 0 0,0 5 1-3,0 1-1 5,0 5 1-4,0 8-2 3,0 5 2-4,0 2 1 3,0 0-2 0,0 4 1-1,0 0-1 2,-3 0 0-4,3 0 2 4,0 0 0-2,-3 0 2 1,3 0-3-1,0 0 4 2,-5 0-1-2,-3 0 5-1,0 0-5 2,-11 17 6 0,-4 15-1 0,-1-2-3-2,4-3-2 4,1 8-3-4,5-9 0 4,1-8 0-6,4-4 0 4,5-8-1 0,4-6 0 1,0 0-2-3,0 0 1 1,0 0-6 1,0 0-2 0,0-8 5-1,13-26 4 0,10-9 4 1,3 2-4 0,-3 1 3 0,0 9-3-1,-2 10 1 0,-4 3-1 2,3 6 1-4,2 7 1 4,3 5 2-2,-1 0 3 3,5 0-3-7,-1 15 18 6,-1 13-3-1,5 2-7 0,-11 4-4-2,-1-3-3 2,-4-3-5 1,-9-3 0-3,3-1-1 2,-2-6-30-1,-3-4-35 0,-3-8-52 1,6-6-86 0,-8 0-117-2,3 0-652 2</inkml:trace>
    </iact:actionData>
  </iact:action>
  <iact:action type="add" startTime="44357">
    <iact:property name="dataType"/>
    <iact:actionData xml:id="d12">
      <inkml:trace xmlns:inkml="http://www.w3.org/2003/InkML" xml:id="stk11" contextRef="#ctx0" brushRef="#br3">32497 8471 488 0,'0'0'122'6,"0"0"40"2,0 0-28 0,0 0-51-2,0 0-6 2,0 0 0 0,0 0-18 0,-10-7-10-2,10 5-10 4,0 2-14-4,0-11-5 3,0-10-9-4,-3-15 9 3,3-15 17 0,0-8-19 0,0-8-10-2,0-9-3 2,-1 0-5 1,-5 1 1 1,0 4-1-2,-1 12 1-4,0 11-1 5,4 14 1-2,0 12-1-1,3 7 0 2,0 7 1 0,0 6-1 0,0-1 1-2,0 3-1 3,0 0 1-2,0-3-1 2,0 3 2-4,0 0-4 3,0 0 2 0,-7 0 0 0,-9 0 0-2,-9 11 3 3,-7 23 3 0,3 3 5-3,0 3-2 0,2-8-4 2,-1-3 0-1,7-9-5 2,-3-9 0-3,13-5 0 2,5-5-1 0,-3-1 1 0,9 0 2-2,0 0-1 3,16-7 0-2,25-28-2 2,2 2 2-5,-2 0-2 5,-5-2 2 0,-1 5-2-1,-8-2 0-2,-2 2 1 1,-8-1 0 2,2 5 1-2,2 4-2 0,-8 5 2 0,3 9-1 1,-9-1 1-1,6 7 2 0,1 2 0 1,7 0 15 0,5 23 8 0,-3 24-2-2,0 12-10 4,2 9-5-4,-5-6-1 4,-4-9-4-4,0-15-2 0,-4-6-2 1,-4-15 0 3,-5-2-4-5,-1-8-23 3,-2-1-60 1,0-6-96-3,0 0-174 0</inkml:trace>
    </iact:actionData>
  </iact:action>
  <iact:action type="add" startTime="52723">
    <iact:property name="dataType"/>
    <iact:actionData xml:id="d13">
      <inkml:trace xmlns:inkml="http://www.w3.org/2003/InkML" xml:id="stk12" contextRef="#ctx0" brushRef="#br0">3836 11570 177 0,'0'0'426'4,"0"0"-327"4,0 0-33 1,0 0 6-4,0 0-24 3,0 0 2 0,0 0-9 0,0 0 1-2,0 0 10 2,0 0 17 0,0 0-2 0,0 0-3 0,0 0 15-2,0 5-7 4,0 18-39-4,0 8-10 0,0-1-1 2,0 1-6 1,-3 0-6-2,0-6-3-1,2 0-3 3,-2-1 0-2,-2-2 1 2,5 0 2-2,0-5 0 1,0 3 0-2,0-7 7 2,0-4 0 0,0 0-4-2,0-7 0 3,0 2-2-2,0-1 1 1,0 5 1-1,0-2-1 2,0 2 1-2,12 0-1-1,0-3 1 2,2-1 4-1,3 1-6 2,4-2 2-3,-1 2-5 3,6-2 1-1,-3 3-2 2,-2-3 1-7,-1 2-1 5,-1 1-1 0,-5 2 3-1,4-2-6 3,2 1 2-6,-4-5-1 5,4-1 2-1,6-1 1-1,-3 0 0 0,5 0-2 1,0 0 0 1,1 0 2-3,1 0-2 2,-1 0 4 0,-4 0-2 0,2 0 2-2,2 0-3 2,-6 0-3-1,5 0 1 3,1 0 1-7,-4 0 0 6,-2 0-2-1,-4 0 0-1,-5 0 0 0,-1 0 0 0,0 0 1 2,0 0 1-2,-1 0-2 1,-4 0 1-1,3 0 2 0,-1 0 0 2,-3 0 8-2,9 7-4 0,1 7 7 1,-1 2-10 1,-1 4 2-5,-7 6-4 6,4 2 3-3,0 6-3 4,-4 11-1-9,-2-1 1 7,-6 2-2-1,0-3 2 0,0-13-1-2,0-8-1 2,0-10 0 0,0-7 0 0,0-5 0-1,0 0-1 0,0 0 0 2,0 0-3-3,0 0 0 1,0-25-7 2,7-15 11-2,6 4-2 1,-5 6 1 1,3 6 0-3,-6 8 1 0,6 2 0 4,1-1 2-5,4 3 0 2,0 1-2 2,0 4 2-1,4-2-2-2,0 6 3 2,5-2-1 0,2 3-2-1,5 2 7 3,5-4-6-5,-1 4 8 4,4 0-1-2,4 0 2-1,5 0 2 2,2 0 0 0,5 0 1 0,8 0 2-2,-3 0-7 3,7 0 0-2,-7 0 2 3,0 0-2-6,-2 0 7 4,-2 0-5 1,1 0 0-2,0 0-2-1,7 0 0 2,-5 0-1 0,0 0 1 1,-4 4-3-3,4-4-3 1,-3 0 3 0,-1 0-5 2,1 0 0-3,0 0 0 2,-7 0 0 0,4 0 0 0,-3 0 0-2,-2 0 0 3,2 0 0-2,2 0 0 3,-3 0 0-6,0 0 0 4,-3 0 0 0,-1 0 0 0,2 0 0-2,-7 0 0 2,2 0 0 0,5 0 0 0,-6 2 0-1,1-2 0 0,1 5 0 1,-1 1 0 0,7-2 0-2,-7 1 0 2,1-1 0 0,-2 2 0 0,1 3 0-2,-1-3 0 3,-1 3 0-2,-1-1 0 3,-3-3 0-7,3 0 0 6,1 2 0-1,8-2 0 0,-3 0 0-1,8 5 0 1,1-6 0 0,-6 2 0 0,2 1 0 0,-10-5 0-3,1 3 0 6,4-2 0-5,-1 0 0 0,10 1 0 2,0 0 0 0,5 2 0-1,1-1 0-1,-8-1 0 3,-1-2 0-2,-2 1 0 3,-5-3 0-7,-14 0 0 6,6 0 0-1,-10 0 0 0,2 0 0-2,2 0 0 2,-2 0 0 0,1 0 0 0,3 0 0 1,4 0 0-4,0 0 0 3,7 0 0 0,-4 0 0-3,0 0 0 4,-3 0 0-1,2-5 0 0,2 1 0-2,2 2 0 4,2-1 0-4,2 3 0 4,-1 0 0-6,1 0 0 4,-7 0 0 0,-4 0 0 0,2 0 0-2,-7 0 0 2,5 0 0 0,4 0 0 0,4 0 0 1,2 0 0-4,1 0 0 4,-2 0 0-1,-6 0 0-3,-3-3 0 3,-4 0 0 1,4 1 0-2,-3 0 0-1,7-2 0 3,-3-2 0-2,2-1 0 2,6 0 0-4,-6-3 0 3,5-3 0 0,-4 3 0 0,1-2 0-2,0-2 0 2,-2 3 0 0,-9 2 0 0,1 1 0-1,-5 1 0 0,3-6 0 1,-7 2 0-1,-2 3 0 0,3-4 0 0,-4 1 0 2,-2 0 0-1,1 3 0-3,-4-4 0 4,2 4 0-1,-3-1 0 1,3-2 0-4,-4-1 0 3,7-5 0 0,-2-1 0 0,-1-5 0-2,0 3 0 2,0-1 0 0,0-9 0 0,0-1 0 0,0-7 0-2,-5 2 0 2,-2 8 0 0,-2 4 0-2,-3 14 0 1,-4 3 0 2,6 7 0-1,-6 0-66-2,0 0-85 3,0 0-89-2,0 0-92 3,15 0-686-6</inkml:trace>
    </iact:actionData>
  </iact:action>
  <iact:action type="add" startTime="56673">
    <iact:property name="dataType"/>
    <iact:actionData xml:id="d14">
      <inkml:trace xmlns:inkml="http://www.w3.org/2003/InkML" xml:id="stk13" contextRef="#ctx0" brushRef="#br0">18652 11723 391 0,'0'0'272'4,"0"0"-160"4,0 0 34 2,0 0-38-4,0 0-28 0,0 0-26 2,0 0 0 0,0 0 9 0,30 47-18-2,-21-39 9 3,-5 1-8-2,6-1-11 2,3-1-4-4,-4 6 2 3,0 0-5 1,1-2-1-2,3 3-5-1,0 1-4 2,-2-2-2 1,-2-1-4-2,1-2 2 0,3 0 3 0,-1-5-2 1,1 3-7 0,3-1-3-2,3 1 1 2,-2-3 2 0,-2 0-2 0,5 2 5-2,-4-5-5 4,0 3 1-4,-3-2-4 4,1 0-2-5,-1 0-1 4,0-3 1-1,2 0-2 0,-5 0 2-3,0 0-1 3,0 0 0 0,1 3 1-1,-6-3-1 3,-5 0 0-5,3 0 3 3,2 0-1 0,-3 3 0-2,1 2 2 2,-3 1 1 0,2 5 1 0,4 6-1-2,-6 0-1 2,0 6-4 0,0 1 6 2,0 6-6-6,0-3 3 3,-6 1-3 2,-9-1 1-3,-2 5-1 2,-6 2 0 0,2 2 1 0,-5 5-1 0,0-2 1 1,2 3 0-4,-5-3 1 5,1 3-1-4,-4-5 1 0,5 1-2 2,-4 6 0 0,1 0 0 1,-2 6 1-4,-3 4-1 4,6-3 1-2,2-1-1 3,2 1 0-6,5-10 1 4,1 1 0 1,-1-5-1-2,5-6 0-1,1-3 0 2,2-5 0 0,3-4 1 0,1-2-2-1,-4 3 4 0,5-6-3 3,-2 4 0-4,5-8 1-1,-4-3 0 4,8-2-1-1,0-3 0 0,0 1 0-2,0 0 0 2,0-3 0 0,0 0 0 2,0 0 1-6,0 2-2 4,0-2 2 0,0 0-1 0,0 0 0-2,0 0 1 2,16 0-1 0,8-8 0 0,0-14-1-1,4-7 1 0,1 2 1 2,-6-5 0-4,4 2 0 3,0 2 0 1,0-1 3-1,1 2-1-1,1 2 2-1,7-7 0 4,-6-1 0-4,4-3-2 4,2-4 1-6,-6-1-1 4,1 8 0 0,-5 3-3 0,-2 2 3-2,-3 3-2 2,-1 5 0 0,-1 0-1 0,-5 8 1 0,1-1 0-2,-4 4 1 3,5-1-1-1,-1-5 1-3,-1 0-1 3,5 1 0 1,2 1-1-2,-4-5 1-1,3 5-1 3,-4-1 1-1,0-3 0-3,0 3-1 3,-1 1 0 0,-1-2 0 0,2 3 0 0,-3 5 0-3,0-3 1 4,0 5 1-1,-1 0 7 0,4-3 5 0,0-1-3-3,1 1-2 5,3-5-7-5,1 2-1 4,-1 0 0-2,-1-1-2 1,-3 2 1 0,0 4 0-3,0-2 2 5,1 2-2-4,2 1 3 6,1-4 1-9,8 4 7 5,1-4-4 0,-2 3 3-1,7 1-4-1,-4-7 3 4,3 2-2-3,4-2-6 1,-1-1 5-2,4-2-3 1,0 4 6 2,0 3 3-1,4-4 0-2,-1 6-2 2,6 2-1 0,1-9-3-1,6 8-6 0,4-4 0 3,0 1 0-4,3 3 0 3,-2 0 0-5,4 1 0 5,2 4 0-1,5 0 0-2,2 0 0 2,-3 0 0 0,-1 0 0 0,-2 0 0 0,-2 0 0 0,4 0 0-2,-2 0 0 2,5 0 0 0,-7 0 0-2,8 0 0 2,-7 0 0 0,2 0 0 0,0 0 0-2,0 0 0 3,-2 0 0-2,-3 0 0 3,-3 4 0-7,-2-3 0 6,-3 5 0-1,-3 2 0 0,-1-2 0-3,1-3 0 4,-2 3 0-1,3-4 0 0,2-2 0-1,4 4 0 0,-1-2 0 1,6 1 0 0,-8 1 0-3,2 0 0 4,-1 2 0-1,6 1 0-2,-1-5 0 2,-6 1 0 1,3-1 0-2,-4-2 0 2,5 0 0-4,-6 0 0 3,5 0 0 0,-1 0 0 0,-1 0 0-2,-1 0 0 2,-4 0 0 0,1 0 0 0,0 0 0-1,-2 0 0-1,0 0 0 2,0 0 0 1,-5 0 0-3,3 0 0 2,1 0 0 0,10 6 0-1,3 0 0 0,4-1 0 1,-3 3 0-1,-5-5 0 3,-4 2 0-6,-8-1 0 4,4-4 0 1,0 0 0-1,5 3 0-2,-1-1 0 2,4-2 0 0,-4 3 0-2,5-3 0 2,6 0 0 0,-6 0 0-1,0 0 0 1,-1 0 0-1,-3 0 0 1,0 0 0 0,-2 4 0-2,-3 1 0 2,-3 0 0 2,-1-2 0-4,1-1 0 3,5-2 0-4,-5 0 0 3,2 0 0 0,0 0 0-1,-2 0 0 0,-3 0 0 1,2 0 0 0,-2 0 0 0,1 0 0-2,1 0 0 2,-2 0 0-1,0 0 0 2,2 0 0-3,-4 0 0 2,5 0 0 0,-1 0 0-2,0 0 0 2,7 0 0 1,-6 0 0-2,-1 6 0 3,-3 3 0-6,-2-1 0 4,4 1 0 0,-4-4 0 0,4-5 0-2,-2 0 0 2,0 0 0 0,-2 3 0-2,-5 0 0 2,-1 3 0 0,0-1 0-1,-1 1 0 0,2 2 0 1,-4-2 0-1,-2-3 0 1,4-3 0 1,-2 0 0-3,1 0 0 3,1 0 0-2,0 0 0-2,-3 0 0 4,-1 0 0-1,3 0 0 0,3 0 0 0,-5 0 0-1,6 0 0 0,2 2 0 2,-1 1 0-4,7-3 0 3,-2 0 0 0,-2 0 0-1,-2 0 0-1,1 0 0 3,-2 0 0-1,2 0 0 0,-7 0 0-1,6 0 0 0,-2 0 0 3,-1 6 0-4,-2-6 0 2,3 0 0-2,-1 0 0 2,2 0 0 0,1 0 0 0,-2 0 0-1,2 0 0 0,2 0 0 1,-4 0 0-2,-4 4 0 1,0-4 0 2,1 0 0-1,-4 0 0 1,0 0 0-5,4 0 0 5,-3 0 0-1,7-13 0-1,3 0 0 0,-5-4 0 2,-2 3 0-2,-1 2 0 3,-6 6 0-6,-2 2 0 3,-4 4 0 3,6-3 0-3,3-1 0 1,0 1 0-2,-1-5 0 2,3 6 0-2,-5-1 0 1,2-1 0 2,-2 4 0-1,-2 0 0 0,1 0 0-2,1 0 0 2,-1 0 0 0,1 0 0 1,-2 0 0-4,1 0 0 5,3 0 0-4,3 0 0 0,6 0 0 2,0 0 0 0,-4 7 0 0,3-2 0 0,-3 3 0-2,2-4 0 2,-5-1 0 1,1-3 0-2,2 0 0 1,-3 0 0-2,3 0 0 2,-5 0 0-2,-4-7 0 2,2 1 0 1,-4 1 0-2,0 0 0 0,-7 1 0 0,0 3 0 1,2-6 0 0,0-3 0-3,9-5 0 3,-1-7 0 1,8-6-7-2,-2-7 4 1,-1-7-1-1,3-8 0 0,-3-9 1 2,5-11-4-3,6-6 1 2,-1 3-1 0,5 5 3 0,0 9-6-2,-5 17-4 2,-11 11-5 0,4 8-13 0,-11 9-39-1,-6-2-52 0,-6-1-54 1,-13 0-27-1,0 14-52-1,0 3-280 2</inkml:trace>
    </iact:actionData>
  </iact:action>
  <iact:action type="add" startTime="66315">
    <iact:property name="dataType"/>
    <iact:actionData xml:id="d15">
      <inkml:trace xmlns:inkml="http://www.w3.org/2003/InkML" xml:id="stk14" contextRef="#ctx0" brushRef="#br0">298 18620 811 0,'0'0'230'6,"0"0"-86"2,0 0-41 0,165 7 12-2,-93 11-28 2,28-4-9 0,28 6-4 0,30-3-20-2,35-4 4 2,28-1-12 0,11 0-10-2,9-4-15 2,-11 4 6 4,-30-1-1-8,-28 8-5 5,-35 1-3-3,-35-5 1 2,-27-5-4 0,-24 2-7 0,-21-8-6-1,-20-4 1 0,-10 0-3 1,0 0-2-2,0 0 0 1,-55 0-4 2,-45-9 6-1,-53-17 0 0,-43-5 4-2,-17-6-3 2,-16-2-1 0,7 2-5-2,22 0 3 2,28 19 0 0,28 3 2 0,38 10-3-1,35 5 7 0,34 0-4 0,23 0 0 1,14 0 0 0,0 0 0-2,58 0 1 3,54 25-1-1,56 5-8-3,34-10 7 3,19-8-1 1,-7-12 2-2,-26 0 0 2,-39 0 2-3,-37 0-2 2,-28 0 0 0,-27 0 0 0,-18 0 0-3,-23 0 2 4,-12 0-1-1,-4 0 0 0,0 0 0-2,-4 0-2 2,-72 0 0 0,-46 5 1 0,-40 9 3-2,-12-1-3 2,16 6-9 0,15-6-34 0,15 4-63-2,103-11-103 2,10-4-119 0</inkml:trace>
    </iact:actionData>
  </iact:action>
  <iact:action type="add" startTime="67651">
    <iact:property name="dataType"/>
    <iact:actionData xml:id="d16">
      <inkml:trace xmlns:inkml="http://www.w3.org/2003/InkML" xml:id="stk15" contextRef="#ctx0" brushRef="#br0">3853 18640 689 0,'0'0'375'6,"0"0"-208"0,0 0 0 2,0 0-41 0,0 0-34 0,0 0-18-2,234-37-10 2,-134 29-3 1,34-3-18-4,30-6-1 3,23 4-13 0,22-8-10 0,4 10 0-2,-13-2-10 2,-26 13 10 0,-33 0 0 2,-37 0 1-3,-30 0-7-1,-28 0-13 2,-21 0 0 0,-12 0 0 0,-13 0 0-3,0 0 0 4,0 5 0-1,-81 9 0 0,-60-3 0-2,-60-9 0 2,-33-2 0 0,-2 0 0 1,14-2 0-5,28-15 0 5,40 9 0 0,53 3 0-1,37-2 0-3,35 7 0 4,29 0 0-2,10 0 0 1,80 0 0-1,60 0 0 0,35 26 0 1,22 4-3-2,-5 2 0 2,-22 1 0 0,-38-5 2 1,-39-2 1-2,-37-12-1-1,-38-9 4 2,-15 1-6 1,-13-6 3-4,0 0-14 3,-6 0-50 0,-58 0-48 0,-34 0-24 0,-28-11-60-2,68 5-79 2,-2 6-345 0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5:02:28.3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2024">
    <iact:property name="dataType"/>
    <iact:actionData xml:id="d0">
      <inkml:trace xmlns:inkml="http://www.w3.org/2003/InkML" xml:id="stk0" contextRef="#ctx0" brushRef="#br0">12859 1759 416 0,'0'0'382'7,"0"0"-242"-1,0 0 18 3,0 0-44-2,0 0-12-1,0 0-5 2,-17 65-18 0,17-63-17 1,0-2-10-3,0 0-15 2,0 0-8 0,0 0-15 1,0 0-7-3,0-22-3 3,0-20 21-1,0-12-9-1,0-8-3-2,0-7-2 4,0-17-5 0,0 0-1-3,0-4-1 2,0 2-3-2,0 11 1 4,0 11-1-4,0 19-1 6,0 18-1-4,0 12 0-5,0 9 2 7,0 5-1-3,0 3 1 1,-3 0-2-1,-1 0 2-1,-9 0 0 0,-3 0 6 2,-5 26 4-1,1 0-2 1,4 1-6-2,-1-5 3 5,4-4-4-4,2-4-2 0,4-9 2 0,4-2-1 2,3-3-1-2,0 0-2-1,0 0 0 1,0 0 1 0,0-25-2 2,10-9 3-2,6 0 0-1,-1 4 1 2,-1 7-2 2,-5 6 1-3,0 12 0 0,-2 5 0 1,-3 0 5 1,8 0-2 0,0 0 1-5,1 10 2 3,0 7 2 1,-3-3-5-1,0 0 0 0,3 0-3-1,-3 1-2 4,2-5 1 0,-1 5-20-4,2 2-41 3,8-8-38-2,-1 6-58 2,-13-12-90-4,0 7-339 1</inkml:trace>
    </iact:actionData>
  </iact:action>
  <iact:action type="add" startTime="3730">
    <iact:property name="dataType"/>
    <iact:actionData xml:id="d1">
      <inkml:trace xmlns:inkml="http://www.w3.org/2003/InkML" xml:id="stk1" contextRef="#ctx0" brushRef="#br0">20421 1804 426 0,'0'0'316'3,"0"0"-208"4,0 0 49 1,0 0-50 0,0 0-31 1,0 0-10-4,0 0 12 3,0 0-8 0,0 0-22-2,0 0-13 2,0-2-13 0,0-36 15 1,-8-18 4-2,3-11-19 1,0-17-7-1,-6-12-4 1,1-2-2-1,2-1-4 4,-1 15-3-6,-1 13 1 2,4 21 0 1,3 15-2-3,-1 22-1 4,4 8-1-2,0 1 1-1,0 4 3 1,0 0-2 3,-5 0 8 0,1 0 4-5,-3 0-2 3,-9 0-2 1,1 15 9-1,-8 19-1-3,6-1-5 4,2 1-2-4,4-6-4 3,3-11-1-2,5-6-1 2,3-7-4 0,0-4-1 0,0 0 1-1,0 0-5 2,0-9-12-2,6-20 17 3,12-8 0-2,8 5 2 0,-12 8 0-3,-1 11-2 1,0 1 2 3,-8 10-2-4,0-1 1 3,-2 3 2 0,-3 0 0 3,0 0 1-4,3 0 0 1,6 0 10 0,7 0 26 0,1 20-35-4,9 7 2 5,1 2-2-3,-4-1-3 1,1 1-1-1,0 1-1 3,-4 7-10 1,3 2-22-6,-7-3-36 4,-3-8-22 0,-9-3-59 0,-4-25-88-3,0 0-362 3</inkml:trace>
    </iact:actionData>
  </iact:action>
  <iact:action type="add" startTime="10352">
    <iact:property name="dataType"/>
    <iact:actionData xml:id="d2">
      <inkml:trace xmlns:inkml="http://www.w3.org/2003/InkML" xml:id="stk2" contextRef="#ctx0" brushRef="#br1">3066 7807 535 0,'0'0'266'5,"0"0"-135"4,0 0 11-3,0 0-6 2,0 0 6 0,0 0-12 0,0 0-36-2,-100-7-4 2,49 2-29 0,1 3-31 0,6-1-20-2,8 0-5 2,7 3-5 0,4 0-15 0,9 0-104-2,16 0-113 2,0 0-250 0</inkml:trace>
    </iact:actionData>
  </iact:action>
  <iact:action type="add" startTime="11243">
    <iact:property name="dataType"/>
    <iact:actionData xml:id="d3">
      <inkml:trace xmlns:inkml="http://www.w3.org/2003/InkML" xml:id="stk3" contextRef="#ctx0" brushRef="#br1">7328 7879 841 0,'0'0'165'7,"0"0"19"1,0 0-11-2,0 0-53 2,-190-28-56 0,115 28-19 0,6 0-35 0,6 0-10-2,3 0-2 2,7 0-57 0,40 0-144 0,5 0-271-1</inkml:trace>
    </iact:actionData>
  </iact:action>
  <iact:action type="add" startTime="12135">
    <iact:property name="dataType"/>
    <iact:actionData xml:id="d4">
      <inkml:trace xmlns:inkml="http://www.w3.org/2003/InkML" xml:id="stk4" contextRef="#ctx0" brushRef="#br1">13417 7731 565 0,'0'0'261'2,"0"0"-130"4,0 0 1 3,0 0-26-3,0 0-26 0,0 0 11 2,-17 0 11 0,-50 0-35 0,-2 0-49 0,2 0-14-1,-3 0-4 0,2 8-30 1,45-1-113-2,6-3-130 2</inkml:trace>
    </iact:actionData>
  </iact:action>
  <iact:action type="add" startTime="13097">
    <iact:property name="dataType"/>
    <iact:actionData xml:id="d5">
      <inkml:trace xmlns:inkml="http://www.w3.org/2003/InkML" xml:id="stk5" contextRef="#ctx0" brushRef="#br1">19800 7922 538 0,'0'0'421'5,"0"0"-332"3,0 0 101 0,0 0-55-3,-221-40-65 5,136 35-34-3,1-1-25 1,16 6-11-2,8 0-1 2,15 0-44 0,42 0-144 0,3 0-192-1</inkml:trace>
    </iact:actionData>
  </iact:action>
  <iact:action type="add" startTime="14012">
    <iact:property name="dataType"/>
    <iact:actionData xml:id="d6">
      <inkml:trace xmlns:inkml="http://www.w3.org/2003/InkML" xml:id="stk6" contextRef="#ctx0" brushRef="#br1">25747 7855 446 0,'0'0'178'6,"0"0"-14"0,0 0-8 2,0 0-55 0,0 0 1 1,-167 0-34-5,104 0-25 5,-7 2-4-1,6 15-29 0,-1 0-8-2,1 5-2 2,5 4-42 0,43-19-102 0,6 3-337-2</inkml:trace>
    </iact:actionData>
  </iact:action>
  <iact:action type="add" startTime="16455">
    <iact:property name="dataType"/>
    <iact:actionData xml:id="d7">
      <inkml:trace xmlns:inkml="http://www.w3.org/2003/InkML" xml:id="stk7" contextRef="#ctx0" brushRef="#br1">15051 7807 669 0,'0'0'157'7,"0"0"-39"1,0 0-11 0,0 0-35-1,0 0-2-1,0 0-8 3,0 0 14-1,10 8 10-2,-10 9-9 2,0 8-32 0,0 6 0 0,0 3-4-2,0 0-5 2,0 2-12 0,0-5-3 1,0 0-7-4,0-6-5 4,0-2-4-2,0-4 2 1,0-4-1-2,0-5 7 2,0-7 2 0,0-3-4 0,0 0 3-2,0 4 0 2,0-4 1 0,0 0 0 0,0 0-4-2,7 5 2 1,9 0-11 1,0 2 1 1,2-4 1-3,8-3 1 3,-2 7 1-2,4-4 3 2,8-1 1-4,3 3 5 3,2-3-4 0,2 0 0 3,1 1 5-7,-1 0-2 3,1 0 1 2,4-1 1-1,-5 2 4 0,3-2-7-2,1 1-4 2,5 0-9 0,-4-3 0-3,0 3 0 4,1-3 0-1,5 2 0-1,-4 3 0 0,0 5 0 2,-3-3 0-3,-7 0 0 4,0 1 0-6,-1-2 0 5,-1 0 0-1,-2-1 0-1,9-3 0 0,-1-2 0 1,2 4 0 0,-2-4 0-1,-1 0 0-1,1 0 0 2,-4 0 0 2,4 0 0-3,-1 0 0-2,1 0 0 4,5 0 0-2,-6 0 0 1,5 0 0-2,1 0 0 4,4 5 0-4,-4-1 0 4,5-4 0-6,-5 4 0 4,2 0 0 0,-1-2 0 0,-3 1 0 0,-1 1 0-2,-2-3 0 4,-1-1 0-4,2 0 0 1,1 0 0 0,1 0 0 1,3 0 0 0,4 0 0-2,-2-1 0 2,3-8 0 0,2 1 0 0,-1 1 0-2,1 1 0 4,-3 4 0-4,2-1 0 4,-2 3 0-6,-6 0 0 5,4 0 0-1,-4 0 0-1,1 0 0 0,3 0 0 0,-4 0 0 2,0 0 0-2,4 0 0 0,-3 0 0 0,3 0 0 2,5 0 0-2,-2 0 0-1,2 0 0 2,-5 9 0 0,0 0 0 1,0-1 0-4,2 1 0 5,5-1 0-4,2-1 0 4,-6-1 0-6,5 0 0 5,-11 5 0-1,3-4 0-1,-3-3 0 1,-2-1 0-2,-4 0 0 3,-2-3 0-2,-1 0 0-1,1 0 0 3,-5 0 0-2,3 0 0 1,-5 0 0-2,-7 0 0 3,2 0 0-2,-1 0 0 1,-5 0 0-2,2 0 0 4,1 0 0-4,-6 0 0 4,-4 0 0-6,1 0 0 5,1 0 0-2,-2 0 0 1,0 0 0-2,0 0 0 2,-2 0 0 1,-7 0 0-2,1 0 0 1,-6 0 0-2,-2 0 0 2,0 0 0 0,0 0 0-2,0-3 0 3,0 3 0-2,0 0 0 1,0-3 0-2,0 3 0 4,0-4 0-4,0-11 0 3,0-5 0-4,0-3 0 3,0 6 0 1,0 12 0-2,0 5 0-1,0 0-28 2,0 0-98 0,0 0-85 0,-2 0-46-1,2 0-126 0</inkml:trace>
    </iact:actionData>
  </iact:action>
  <iact:action type="add" startTime="18541">
    <iact:property name="dataType"/>
    <iact:actionData xml:id="d8">
      <inkml:trace xmlns:inkml="http://www.w3.org/2003/InkML" xml:id="stk8" contextRef="#ctx0" brushRef="#br1">21106 7902 543 0,'0'0'246'7,"0"0"-89"0,0 0-5 0,0 0-69 1,0 0-16 0,0 0-14-2,0 0-8 2,11 144-13 0,-11-111 12-1,0 3-14 0,0-2 1 1,0-3-4 0,0-2 2 0,0-8-13-2,0-4 1 3,0 1 0-3,0-7-5 4,0-3 0-5,0-1 9 3,0-3-4-1,7 2-1 2,-5-3-4-2,1 2 0 0,8-1 1 2,-6 1-5-3,12-2 2 1,-2 2 4 1,1-2-4 0,7 0-1-1,0-3 3 0,4 0 3 0,10 0 0 2,-4 0 4-1,8 0-4-2,-1 0 2 7,7 0 4-10,3 0-2 7,7-11-2-5,2 3 0 3,1 3 0 0,-2-4-2-1,3 5 5 0,-2 0-5 1,0 4 1 1,-1 0 1-2,2 0 2-2,4 0-13 3,-3 0-6 2,5 0 0-3,1 0 0-1,-3-7 0 2,4-1 0 0,-2-1 0 1,7 1 0-4,-3 3 0 4,1 2 0-2,2 3 0 1,-1 0 0-3,0 0 0 3,5 0 0 1,-6 0 0-2,3 0 0 1,3 0 0-1,-6 0 0 1,1 0 0-1,-4 0 0 0,-3 0 0 1,-1 0 0 0,-4 0 0 0,-8 0 0-3,4 0 0 4,-2 0 0-1,3 0 0-1,-7 3 0-1,5-1 0 4,-5-2 0-4,-3 0 0 5,-2 0 0-7,3 0 0 3,0 0 0 1,-3 0 0 0,7 0 0 0,-7 0 0-2,2 0 0 3,-3 3 0-2,4-1 0 0,-3-2 0 1,3 6 0 0,4-2 0-2,0 1 0 1,1 1 0 2,-1-4 0-2,-1 1 0 1,-1-3 0-2,1 0 0 2,-2 0 0 0,-2 0 0 1,-4 0 0-4,1 0 0 3,-4 0 0 0,4 0 0 0,-1 0 0-1,1 0 0 0,-4 0 0 2,1 0 0-2,1 0 0-1,-2 0 0 2,4 0 0 1,-6 0 0-2,2 0 0-1,-5 0 0 2,-5 0 0 1,-2 0 0-1,0 0 0-3,1 0 0 5,-2 0 0-4,2 0 0 2,-4 0 0-2,5 0 0 2,2 0 0 1,-7 0 0-2,8 0 0 1,-10 0 0-2,3 0 0 3,-1 0 0-2,-8-5 0-1,-1 5 0 2,0-4 0 2,-6 4 0-5,-2 0 0 2,-3 0 0 1,-5-2 0 0,2 2 0 0,1 0 0-2,1 0 0 3,-4 0 0-2,0 0 0 1,4-3 0-2,-1 3 0 2,-1 0 0 0,1 0 0 0,1 0 0-1,-1 0 0 0,0 0 0 1,0 0 0-2,4 0 0 2,-4 0 0 0,4 0 0 0,0 0 0 0,4 0 0-2,-3 0 0 3,1 0 0-2,0 0 0 1,-2 0 0-2,4 3 0 4,-6 3 0-4,2-1 0 2,-1-1 0-2,1 0 0 2,-3-4 0 0,-4 0 0-2,0 0 0 3,0 0 0-2,0 0 0 2,3 0 0-2,-3 0 0-1,0 0 0 2,5 0 0 1,2-11 0-1,2-17 0-2,-4-11 0 1,3-6 0 1,-2-3 0-1,-6-2 0 0,1 3 0 3,-1 3 0-4,0 13 0 2,0 12 0-1,0 12 0 0,0 0 0 1,0 7-14 0,0 0-61-1,0 0-47 0,0 0-87 2,-1 9-63-4,-2 13-302 5</inkml:trace>
    </iact:actionData>
  </iact:action>
  <iact:action type="add" startTime="21607">
    <iact:property name="dataType"/>
    <iact:actionData xml:id="d9">
      <inkml:trace xmlns:inkml="http://www.w3.org/2003/InkML" xml:id="stk9" contextRef="#ctx0" brushRef="#br1">24567 5895 197 0,'0'0'276'6,"0"0"-170"2,0 0 62-2,0 0-49 4,0 0 1-3,0 0-9 1,0 0-2-2,12-22 3 2,-20 29 12 0,-8 17-40-3,-4-4-10 4,0 8-11-1,-3 9-8 0,-3 0-7-1,-5 15-1 1,-2-1-14-1,-3 2-6 1,4-2-3-2,0-3-5 1,-4-4-2 3,7 0-4-1,0-4 4-1,1 3-6-3,2-4 5 6,6-3-7-6,-4-7-1 2,10-6-4 0,-1-4-1 1,4-4-1 0,-2-4 0-1,6-7-1 1,-4 1 0-1,9-5 0 1,-1 0-1-2,3 0-1 2,0 0 1-1,0 0 0 1,0 0-3-2,0 0 2 2,0-13 1 1,18-21 0-1,7-7 2 0,3-4-1-2,4-3 0 4,-2 1-1-4,0 1 2 0,7 4-2 1,-10 0 0 1,2 3 1 1,-1 2-1-3,-4 3 0 3,0-2 0-2,0 5 0 2,1 0 0-3,-2 3 1 1,2 6-1 2,2-1 1-2,-5 11-1-2,-2 2 1 3,3 3-1 1,1 4 0-1,3 2 4 0,-1 1-4-3,5 0 2 5,-2 0-2-3,-2 0 0 1,10 0-1-2,-10 0 0 1,-2 0 0 1,-4 1 1-2,-9 6 1 3,3-2-1-2,-7 3 1 2,-2-1-1-4,1 0 0 3,-7 5 1 0,0 6-2 1,0 3 1-3,0 7 0 1,0 0-1 1,-21-6 1 0,-6 2-1 0,-3-4 2-2,-2-5-4 3,2 0 6-2,-7-1-4-1,8-2 1 2,2-7 0 0,2 1-5 0,8-4 4-2,4-2 0 2,3 0-3 0,7 0 0 1,3 0 3-4,0 0 0 4,0 0-1-2,0 0 0 2,0 0 2-4,0 0-2 3,0 0 2 0,0 0 1 0,0 0-1-1,0 0-2 1,7 0 1 0,13 0 2 0,9 0 0-3,-1 3 1 4,-5 6 0-2,-6-1-2 1,-1 2-1-2,-5-3 1 2,-6-1 1 0,3 3-1 1,-8-5-1-4,0 5 0 4,0 3 1-2,-11-2-1 1,-26 4-2-2,0-4 3 2,-6 0-1 1,5-5 1-2,6 0-4 1,8-3 2-2,8 0 1 2,4-2-4 1,8 0-10-4,1 0-51 3,3 0-54 0,0 0-98 0,0 0-76-2,0 0-170 2</inkml:trace>
    </iact:actionData>
  </iact:action>
  <iact:action type="add" startTime="23221">
    <iact:property name="dataType"/>
    <iact:actionData xml:id="d10">
      <inkml:trace xmlns:inkml="http://www.w3.org/2003/InkML" xml:id="stk10" contextRef="#ctx0" brushRef="#br1">25011 6834 353 0,'0'0'81'5,"0"0"20"3,0 0 18-1,0 0 19 0,0 0-4 0,0 0-30 2,0 0-4-2,0 14-27 0,-18 15-5 3,-2 1-9-5,-5 7-1 1,1 2-1 3,-4 3-18-1,-4 3-5 0,5 3-4-2,-7 3-6 3,7-4-2-2,-2 1-3 1,-2 0-6-2,11-2 3 5,-3-8 0-5,8-1 0 1,4-3-8 0,-1-6 7 1,9-6-4-1,-3-5-1 2,4-9-4-3,-3 1 0 1,2-7-2 2,3 1-2-2,0-3 0-1,0 0 0 2,0 0-1 0,0 0 1 0,0 0-2 0,0 0 0-1,0 0-4 0,0-18 4 2,16-23 4-3,7 0-2 2,-2-5-2 0,2-1 3 1,-3-1-3-3,5 3 0 0,2-3 0 3,-2 2-2-1,0 2 2-1,-6 2 0 0,1 3 1 1,3 1-1 0,-6 8 1-3,7-4 2 4,-7 7 0-2,6 4-2 2,-5 2 1-2,0 8 1 1,0 1 3-2,1 7 1 5,-3 0 0-7,-2 5 5 4,1 0 3 0,1 0-3 0,0 0-2-3,-2 0-1 4,-4 5-4-1,0 7-1-1,-4 3 0 2,1-6-3-3,-2 6 0 2,-2-4 0-1,2 6-1-1,-5 2 0 3,0 4-1-2,0 5 0 2,0-2 0-4,-13-7 0 4,-10 1 0-1,3-5 0 0,0-7-1-3,4 1 2 4,4-8-1-2,9-1 1 1,3 0 1-2,0 0-1 2,0 0 0 0,0 0-1 0,0 0-1-1,0 0 2 0,0 0 0 2,0 3 0-2,0 1-2-1,3 1 2 2,4 3 0 0,1 1-1 0,2 1 1-2,0 2-1 4,-1 1 0-4,-2 4 0 2,-6 0-2-1,2 3 3 1,-3-2-4-1,0-1 4 1,0-3-6-1,-7-1 4 0,-16-1-1 1,-5-7 2 0,6 0-2 0,-2-1 1-2,1-4-16 3,2 0-32-2,-2 0-44-1,6 0-64 2,8 0-122 0,5 0-339 0</inkml:trace>
    </iact:actionData>
  </iact:action>
  <iact:action type="add" startTime="26755">
    <iact:property name="dataType"/>
    <iact:actionData xml:id="d11">
      <inkml:trace xmlns:inkml="http://www.w3.org/2003/InkML" xml:id="stk11" contextRef="#ctx0" brushRef="#br0">25737 7309 31 0,'0'0'88'5,"0"0"-29"1,0 0 0 1,0 0 2 2,0 0-25-1,0 0-3-3,0 0-33 4,-94 132-1-1,81-123-63 0,10-9-22-2,-5 0-81 1</inkml:trace>
    </iact:actionData>
  </iact:action>
  <iact:action type="add" startTime="27167">
    <iact:property name="dataType"/>
    <iact:actionData xml:id="d12">
      <inkml:trace xmlns:inkml="http://www.w3.org/2003/InkML" xml:id="stk12" contextRef="#ctx0" brushRef="#br0">25274 7716 619 0,'0'0'166'9,"0"0"1"-5,0 0-32 2,0 0-29 2,0 0-19 0,0 0 0-1,-23 66-17 0,23-66-11 1,0 0 10 0,0 0-6 0,0 0-4-2,0-9-12 2,7-23 24 0,12-12-23 0,6-9-14-3,-2-8-5 4,8-8-4-1,-4-4-4 0,-4 0-3 0,3 6-2-1,1 1-4 4,-7 6 0-4,3 3-4 0,-6 7 1-2,-1 2-3 5,5 6-2-2,-10 3-4-4,2 5 0 7,-1-1 0-6,-2 10 0 6,-6 6 0-8,1 6 0 6,-1 6 0-2,-4 1 0 2,0 6 0-5,0 0 0 4,0 0 0 0,0 0 0 0,0 0 0-1,0 0 0 0,0 0 0 2,0 0 0-3,0 0 0 1,0 0 0 1,0 0 0 0,0 0 0 0,0 0 0-2,0 0 0 2,0 0 0 0,0 13 0 0,-12 17 0-1,-8 9 0 4,-3 6 0-6,3 6 0 6,-3-1 0-6,5-1 0 1,5-8 0 2,1-5 0 0,4-7 0-1,5-7 0-1,3-2 0 4,0-10 0-4,0 3 0 0,0-4 0 2,3-2 0 0,20-1 0 0,3-4 0-2,4-2 0 2,8 0 0 1,6 0 0 0,2-28 0-4,2-11 0 4,-5-12 0-3,-3-1 0 3,-7-8 0-4,-6 4 0 4,-3 2 0-1,-1 4 0 0,-9 5 0-1,-2 11 0 0,-5 9 0 2,-3 8 0-2,-4 12 0-1,0 5 0 2,0 0 0-1,0 0 0 1,0 0 0-2,0 0 0 2,0 0 0 0,0 0 0 0,0 0 0-2,0 0 0 3,0 10 0-1,0 17 0-1,-11 6 0 0,-5 3 0 0,3 7 0 4,-3 4 0-5,1 9 0 2,-5-2 0-2,3 2 0 4,-2 1 0-3,-1-7 0-1,-1-3 0 1,5-7 0 3,-1-7 0-4,10-5 0 0,-1-11 0 3,4-5 0-2,4-11 0 0,0-1 0-1,0 0 0 3,0 0 0-1,0 0 0-1,0 0 0-1,0 0 0 2,0 0 0 0,-1 0 0 1,1 0 0-3,0 0-18 1,0 0-49 3,0 0-37-4,-3 0-65 0,-4 0-86 2,4-1-102 2,0-7-611-4</inkml:trace>
    </iact:actionData>
  </iact:action>
  <iact:action type="add" startTime="28350">
    <iact:property name="dataType"/>
    <iact:actionData xml:id="d13">
      <inkml:trace xmlns:inkml="http://www.w3.org/2003/InkML" xml:id="stk13" contextRef="#ctx0" brushRef="#br0">25286 7741 191 0,'0'0'360'7,"0"0"-250"0,0 0 49 2,0 0-52-4,0 0-14 3,0 0-32 0,0 0-13 0,-48 97-4 0,45-95-8-2,3-2-2 2,0 0-2 0,0 0-9 0,0 0-4-2,0 0 9 2,0 0 5 0,0-13 11 0,0-16 0-2,0-4-13 1,13-7-3 2,5-1 1-1,-2-6-3-1,7-3-4 0,-9 1-7 5,10-7 1-7,-4-2-5 2,3-3-2 0,0-5 3 3,8 0-2-2,-5-6-1 0,0 8-3-2,-1 2-1 0,-7 7 1 4,3 8-1-5,-14 10-4 2,6 8 2 1,-9 12-3 0,-1 9 1-2,-3 8 1 1,0 0 2 1,0 0 25-2,0 0 18 3,0 17-10-2,0 20-13 3,-10 8-13-5,-7 5 5 5,4-2-3-3,2-4-3 1,6-7 0-1,5-6 0-1,0-9-3 2,0-2 1 0,0-6-3-2,20-6-2 2,9-1 4 2,-2-5-3-5,7-2-2 2,-4 0-2 1,2 0 0-1,-3-2 0 2,7-30 0-4,1-7-1 3,2-15 1 1,-10-4-2-1,3-3 2-1,-8 0-1-1,2 11 1 4,-8 8 0-4,-5 14 0 3,-6 11-1-4,-4 8 2 3,-3 9-1 0,0 0 1 0,0 0 0-2,0 0 0 2,0 20 9 2,-10 19 4-1,-15 17-5-5,1 6 0 3,2 4 0 1,7-5-2 1,-1 5-5-3,9-5 2 2,3-11-3 1,4-5 0-1,0-19-1-4,0-9 0 4,0-12-4 0,0-5-10-2,16 0-18 2,4 0-45 1,-1-11-48-2,-2-17-105 2,-14 13-101-4,-3 4-340 6</inkml:trace>
    </iact:actionData>
  </iact:action>
  <iact:action type="add" startTime="30149">
    <iact:property name="dataType"/>
    <iact:actionData xml:id="d14">
      <inkml:trace xmlns:inkml="http://www.w3.org/2003/InkML" xml:id="stk14" contextRef="#ctx0" brushRef="#br0">22615 7121 229 0,'0'0'160'6,"0"0"-24"0,0 0 35 3,0 0-16-2,0 0-18 1,0 0-29-2,0 0-9 3,-37 45-20-1,34-45-16-1,3 0-8 1,0 0-6-2,0 0-11 4,0 0 4-3,0-7-10 2,0-20 15-4,0-11 14 3,9-9-35 0,6 0 8-2,3-4-7 1,-3-4 1 2,8-7-5 2,0-1 1-6,3-4-3 1,1 2 1 2,0 0-6 3,-1 4-7-4,-1 2 0-2,-2 3-5 3,2 5-2 0,-2 6 1 0,-3 3 1-2,0 3-3 4,-1-4 2-5,-1 2-3 2,-2 6 1 2,-3 5-1-2,-6 13 0 0,-4 11 1-1,-2 2 0 2,-1 4 0 0,0 0 0 0,0 0 3-2,0 0-3 2,0 0 9 0,0 0 5 0,0 4-4-2,0 32-3 2,0 10-7 0,-14 9 1 0,-9 7 0 0,-5 4 0-2,0 10-2 4,-3 6 0-4,0 0 0 0,-2 7 0 2,-1-5 0 0,1-6 0 1,3-6 1-4,-4-12 1 3,11-9-4 0,-2-9 5 1,2-6-3-2,7-10 0-1,3-9 0 2,9-9 0 0,4-5-1 0,0-3 1-2,0 0 0 2,0 0-3 0,0 0 3-1,0-9-2 0,0-22-1 2,20-10 2-2,3-10 1 1,-1-3 0-2,3-8 0 2,2-2 0 0,1 0-1-2,5-7 3 3,-1 3-3-2,-1-1 2 2,-1-2-2-4,-2 7 3 3,3-1-4 1,-3 6 3-2,0 9-1 1,-5 7 0-2,-9 6 1 2,1 12-2 0,-7 8 2-1,1 6 0 0,-5 6-1 3,-4 5 0-4,0 0 1 0,0 0-1 2,0 0 0 0,0 0 0 0,0 0 2-2,0 0-2 2,0 8 0 0,-4 21 1 2,-12 4 2-5,0 9-2 2,-1 3 0 1,2 3-1 0,-5-3 1 2,4 0-1-4,0 3 0 1,2-7 1 0,4-1-1 1,1-9 1-2,4-9 1 4,5-7-2-4,0-5 0 0,0-1 1 2,0-4 0 0,11-2-1 0,16-3 0-2,9 0 0 2,1-5-3 0,6-28 3 1,5-13 0-4,-5-5-1 3,2-2 1 0,-10-3-1 0,-2 6 0 1,-8 1 1-4,-3 11 0 3,-8 2 0 0,-1 6-1-1,-2 6 1 1,-7 4 0-1,0 8 0 1,1 7-1-2,-5 5 1 2,0 0 0 0,0 0 1 0,0 0-1-2,0 0 1 1,0 0 0 1,0 17 0 2,-5 20 0-5,-11 4-1 3,0 7 1 1,2 1 0-2,-2-2-1-1,1-2 0 3,2-6 1-2,3-8-1 1,4-9 0-1,4-8 0 0,2-5 1 3,0-6-2-4,-5-1 2 0,5 7-2 2,0 7 1 0,0 9-2 0,0 4-4-1,-3-1-12 1,2-9-17-1,-2-4-37 2,-3-8-45-4,6-7-70 3,-3 0-94 0,3-4-205 0</inkml:trace>
    </iact:actionData>
  </iact:action>
  <iact:action type="add" startTime="33539">
    <iact:property name="dataType"/>
    <iact:actionData xml:id="d15">
      <inkml:trace xmlns:inkml="http://www.w3.org/2003/InkML" xml:id="stk15" contextRef="#ctx0" brushRef="#br1">20024 5291 365 0,'0'0'178'8,"0"0"-121"-4,0 0 64 5,0 0-43-2,0 0 31 2,0 0-12-3,-207 26-12 3,90 39 14-3,-40 19-10 4,-33 31 21-5,-36 31-22 3,-45 31-2 0,-35 22-9 0,-32 22-11 0,-11 7 2-1,0 13-26 2,15-1-14-2,26 2-19 1,13-11-9-2,34-26-2 5,41-25 0-4,29-37-5 0,40-32-1 0,39-30-10-1,40-31-1 3,38-22-19-4,20-14-17 5,14-6-17-4,0-2-25 4,0 0-88-7,0-6-80 5,12 0-396 0</inkml:trace>
    </iact:actionData>
  </iact:action>
  <iact:action type="add" startTime="34418">
    <iact:property name="dataType"/>
    <iact:actionData xml:id="d16">
      <inkml:trace xmlns:inkml="http://www.w3.org/2003/InkML" xml:id="stk16" contextRef="#ctx0" brushRef="#br1">26130 4965 550 0,'0'0'218'6,"0"0"-76"-1,0 0 21 4,0 0-86-1,-232 172 12-3,22-23 13 4,-60 48 3-2,-71 41-17 2,-60 30-3-3,-50 26-5 7,-42 16-25-9,2 11-2 7,23-4-23-7,41-14-13 6,53-30-10-3,53-43-7 0,57-50-36 0,67-57-21 0,76-49-66 2,92-58-64-3,73-32-96 1,57-41-262 0</inkml:trace>
    </iact:actionData>
  </iact:action>
  <iact:action type="add" startTime="37518">
    <iact:property name="dataType"/>
    <iact:actionData xml:id="d17">
      <inkml:trace xmlns:inkml="http://www.w3.org/2003/InkML" xml:id="stk17" contextRef="#ctx0" brushRef="#br1">9006 10305 106 0,'0'0'370'4,"0"0"-258"4,0 0-5 0,0 0-13 0,0 0-9-2,0 0-19 2,-20-54 18-1,20 54-6 2,0 0-8-3,0 0-6 2,0 0 10-1,0 0 8 2,0 0-8-3,0 0-13 2,0 0-3 0,0 9 1 0,0 23-14-1,0 6-32 0,0-5 6 3,0 2-1-7,0-8-3 6,13-4 1-1,7-3 0 0,1-3 1 0,5-3-4-3,1-4 1 6,4 0 1-4,8-5 0 2,1-5 1-4,5 0-2 5,8 0-5-3,2 0-4 1,4-3 0-3,1-11 0 4,6 0 2-2,-5 3-4 2,3 3 3-2,-5-1 7-1,-1-1 0 4,-4 6-1-4,0-2-3 1,-2 3-2 0,-4 3 3 2,-1-2-2-2,-2 2-7-1,3-2 3 3,0 2-1-2,4 0-3 2,5 0 4-4,-1 0-3 5,-1 0 1-3,-5 0-1 0,0 0 5 0,-6 2-3 1,-1 13 1 0,-4 4 2-1,-4 3-3 2,-1 3 4-4,-3 1-7 5,-6 5 0-3,-5 5 0 0,1 5 0-1,-5 10 0 3,-2 6 0-2,-1-2 0 0,-8 9 0 2,3-9 0-3,-8-4 0 3,3-12 0-4,-3-11 0 3,0-14 0 0,0-8 0-3,0-4 0 3,0-2 0 0,0 0 0 0,0 0 0 0,0 0 0-2,3 0 0 2,1-22-11 3,9-20 8-5,3-10 3-1,8-3 0 4,-3 5 0 0,-2 2 0-2,1 11 0-1,1 7 0 2,-1 5 0 0,3 4 0 0,2 5 1-2,7 4 0 5,8 4 5-5,8-1 0 0,6 7-6 2,13-1 0 0,2 3 0 1,2 0 0-3,2 0 0 3,1 0 0-4,-1 0 0 6,9 0 0-5,10 5 0 1,-3 0 0 0,4 2 0 1,-6-4 0 1,-3-3 0-5,1 0 0 6,-4 0 0-4,-4 0 0 3,1 0 0-4,-8 0 0 5,-8 0 0-4,-4 0 0 1,-1 0 0 1,-1 0 0 0,-5 0 0 0,-2 0 0-3,-1 0 0 5,-4 0 0-4,-1-6 0 4,-2 2 0-4,-1-1 0 1,-8 0 0 1,-4 2 0-1,-8-2 0 1,0 3 0-3,-7-2 0 3,0 1 0 0,2-3 0-2,-2-2 0 2,3-1 0 0,3-2 0 0,-2 0 0-2,-5 1 0 2,4 1 0 0,-3 2 0 1,0-1 0-2,-3 6 0 0,-3-6 0 0,6 1 0 1,-1-4 0 0,1-3 0-1,1-6 0 0,-2-7 0 2,4-8 0-2,-3-4 0-1,-4 3 0 2,-1 8 0 0,-5 11 0-1,-3 5-75 0,0 11-92 1,0 1-91 0,-6 0-97 1,1 13-688-3</inkml:trace>
    </iact:actionData>
  </iact:action>
  <iact:action type="add" startTime="46331">
    <iact:property name="dataType"/>
    <iact:actionData xml:id="d18">
      <inkml:trace xmlns:inkml="http://www.w3.org/2003/InkML" xml:id="stk18" contextRef="#ctx0" brushRef="#br1">11573 15180 406 0,'0'0'294'6,"0"0"-197"2,0 0 11-1,0 0-17 1,0 0-26 0,0 0-3-2,0 0 5 3,0 0-1-2,0 0-4 1,8 70-3-3,-8-46-5 5,0 1-15-4,0 0-9 3,0-2-5-4,0-5-1 3,0-1-5 1,0-2-9-1,0-3 1-2,0-1-5 2,0-2 1 0,0 4-5 0,0-8 2-2,0 2 0 1,0-4 2 3,0-3 4-3,0 2-3-1,0 0 6 3,0 4 0-3,0 1-5 3,0 0-6-4,3-4 2 5,2 4-1-4,6-7 2 4,2 0 0-6,1 0 0 5,5 0 3-1,0 0 0-2,3 0 11 2,1 0-2 0,1 0 4 0,4 0-3 0,1 0-3-2,4 0-3 2,5 0-2 4,3 0 2-9,-5 0-5 4,3 0 7 1,-6 0-5 0,2 0 4 1,-3 0-3-3,-2 0 1 4,8 0-1-5,-5 0-2 5,4 0 1-5,-4 0-1 3,5 0 1 0,-1-4-4 0,-2 1 2-2,0-2-4 1,-5 5 1 3,2-3-2-6,-4 3 1 7,2 0 0-5,1 0 3 2,2 0 4 0,2 0-4-2,-3 0 1 1,4 0-1 2,2 0-3-1,-2 0-3-3,4-2 4 5,2 2-4-3,-1-7 2 0,3 4-1 0,-4 0 1 0,1 1 0 2,5 0-1-1,-2 2 3-1,-1 0-3-1,-4 0 1 3,-1 0-1-1,-6 0 2-3,4 0-1 3,-1 0 0 2,2 0 0-4,4 0 0 1,3 0 1 0,-1 0 0 1,3 0 1 1,1 0-4-4,-2 0 0 4,-2 0 0-2,1 2 0 3,-4 0 0-4,-1-2 0 2,2 0 0-2,-2 0 0 3,2 0 0-3,-4 0 0 1,0 3 0 1,3-3 0 0,2 0 0 0,0 0 0-2,5 0 0 2,-7 0 0-1,7 0 0 1,-13 0 0-1,6 0 0 2,-7 0 0 0,3 0 0-5,-5 0 0 6,2 0 0-3,6 0 0 2,-4 0 0-6,0 0 0 6,-3 0 0-1,4 0 0 0,-4 0 0-2,4 0 0 3,-3 0 0 0,4 0 0-4,-3 0 0 4,3 0 0-2,-6 0 0 0,1 0 0-1,2-5 0 2,2 0 0 1,3-2 0-2,2 2 0 2,-1-3 0-4,1-1 0 4,2 1 0-1,1-4 0 1,-4 4 0-5,4-3 0 5,-4 5 0-1,5 1 0 0,-4-1 0-1,2 2 0-1,-2 2 0 3,0-1 0-2,2 3 0-1,1-4 0 3,-1 4 0-1,6-4 0-1,5 4 0-1,-3-4 0 2,-2 4 0 0,-1-1 0 0,-2-3 0-2,5 4 0 5,-2 0 0-6,2 0 0 5,0 0 0-6,5 0 0 5,5 0 0-2,-4 0 0 2,5 0 0-3,-4-2 0 2,6-4 0-1,-5 1 0-1,2 3 0 4,0-5 0-3,-2 2 0 1,2 2 0-3,3 3 0 3,1 0 0 0,2 0 0 0,1-2 0 1,-11 2 0-4,-4-7 0 4,-6 7 0-2,-2-5 0 3,0 2 0-6,2 1 0 5,1-1 0-1,4-1 0-3,-4 1 0 4,4 0 0-2,-4 1 0 1,1 2 0-2,-5-5 0 3,-1-1 0-2,-1 4 0 1,1-5 0 1,3-2 0-4,5 1 0 5,-1 0 0-4,0-3 0 2,0 3 0-2,-2-1 0 2,-4 0 0 0,-1 1 0 1,4-3 0-4,-13 5 0 3,8 1 0 1,0-1 0-1,-5 6 0-1,-1-3 0-1,0 3 0 3,-4 0 0-4,-3 0 0 4,-1-3 0-2,-1 3 0 2,-7-2 0-4,4 2 0 3,-10 0 0 1,1 0 0-3,-2 0 0 2,3 0 0-1,-6 0 0 1,6 0 0 0,-3 0 0-2,-2 0 0 2,2 0 0 1,-5 0 0-2,0 0 0-1,-3 0 0 2,-2 0 0 0,-3 0 0 1,0 0 0-4,0 0 0 4,0 0 0-2,0 0 0 1,0 0 0-2,0 0 0 1,0 0 0 3,0 0 0-3,0 0 0 1,0 0 0-2,0-25 0 3,0-16 0-1,4-3 0 0,-4-1 0-3,0 0 0 4,0 8 0-1,0 12 0 0,0 6-55-2,0 1-56 1,0 7-80 1,-4 8-21-2,-7 3-128 2</inkml:trace>
    </iact:actionData>
  </iact:action>
  <iact:action type="add" startTime="49144">
    <iact:property name="dataType"/>
    <iact:actionData xml:id="d19">
      <inkml:trace xmlns:inkml="http://www.w3.org/2003/InkML" xml:id="stk19" contextRef="#ctx0" brushRef="#br1">14252 13196 140 0,'0'0'338'6,"0"0"-224"1,0 0 63 2,0 0-53-3,0 0-18 3,0 0-26-2,0 0-20 0,32 20-14 0,-32-20-10 1,0 0 0 0,4 0-8-3,-1 0-4 5,3-20 3-4,-6-7 3 3,0-2-4-4,0-4-6 5,0-1-3-3,-10-3-6 1,-9 2 0-1,-4 1-3 0,3-3-2 1,-14-3-3 0,7 1 4 2,-7 2-7-5,-5 1 5 5,5-1-3-4,-4 7 0 2,-1-2-1-1,2 9 0 3,-3 5 0-3,-4 4-1 0,1-1 3 0,-3 4-1 0,2 0 0 1,3-1-1-2,-2 2 1 3,7 2-2-3,-5-1 1 8,5 6 0-13,5-2-1 6,-2 5 4 0,6 0 5 2,0 0 0-3,4-3-5 2,6 3-2 0,-1 0 1-1,3 0-2-1,-3 0 0 3,11 0 0-2,-2 0 0 1,6 0-1-2,3 0 0 2,0 0 1 0,0 0-1 0,0 0-3 0,0 0 3-1,0 0 1 0,0 0 4 3,0-4-5-3,0-2 2-2,16-1 1 3,20-5-2 1,8 0 2-3,-3-1-1 1,2 1-2 2,-7 1 3-2,2 3 0-1,1 0 5 2,-11-1-7 0,-5 3 2 0,-10 1-1-3,-3 3-1 4,-9-1 0-1,-1 3 2 0,0 0 3 0,0 0-1-2,0 0 3 2,-17 0-8 1,-21 0 9-3,-11 0-3 3,1 0-6-3,-1 0 2 2,6 0-2-1,2 3 1 0,5-1-1 4,5-2 0-6,11 0-2 1,0 0 2 2,11 0-2 1,0 0 1-2,6 0-3-1,3 0 4 2,0 0 2 0,0 0 0-1,0 0 3-1,0 0 0 4,0 5 23-3,0 24 8 3,0 9-23-5,15 3 20 3,7 3 4 0,1-1-13 1,-6-4 3-2,3-2-11 0,-5-10-6 2,-6-13-5-3,-5-3-3 2,-1-11-2-1,-3 0-3 0,0 0-3 0,0 0-30-1,3 0-56 2,4-17-65 1,-7 3-57-2,0 1-159-1</inkml:trace>
    </iact:actionData>
  </iact:action>
  <iact:action type="add" startTime="50389">
    <iact:property name="dataType"/>
    <iact:actionData xml:id="d20">
      <inkml:trace xmlns:inkml="http://www.w3.org/2003/InkML" xml:id="stk20" contextRef="#ctx0" brushRef="#br1">14187 11842 338 0,'0'0'217'5,"0"0"-68"3,0 0 15 0,0 0-10-1,0 0-18 2,0 0-21-3,0 3-9 2,0-3-1 0,29 0-13-2,7 0-7 3,12-6 0-2,4-1-10 1,8-3-20-2,6 5-9 2,1 3-4 0,-2-1-10-1,-5 3-12 2,-7 0-10-4,-9 0 2 6,-12 0-12-4,-8 0 1 0,-11 0-1 0,-2 0-2 0,-11 0-12 1,0 0-38-2,0 0-34 2,0 0-54 0,0 7-41 0,-3 6-91-2,-15-3-67 5</inkml:trace>
    </iact:actionData>
  </iact:action>
  <iact:action type="add" startTime="50816">
    <iact:property name="dataType"/>
    <iact:actionData xml:id="d21">
      <inkml:trace xmlns:inkml="http://www.w3.org/2003/InkML" xml:id="stk21" contextRef="#ctx0" brushRef="#br1">14332 12143 524 0,'0'0'301'6,"0"0"-157"2,0 0 15 0,0 0-41-2,0 0 12 1,0 0-7 2,181-6-11-1,-126 0-29-3,3 6-17 4,-3-3-12-2,-5 3-30 2,-7 0-8-3,-10 0-11 3,-1 0-5-3,-9 0-1 2,-7 0-5-1,-3 0-47 1,-1 0-66 0,0-2-57 0,-12-1-65-1,0-2-274 0</inkml:trace>
    </iact:actionData>
  </iact:action>
  <iact:action type="add" startTime="51222">
    <iact:property name="dataType"/>
    <iact:actionData xml:id="d22">
      <inkml:trace xmlns:inkml="http://www.w3.org/2003/InkML" xml:id="stk22" contextRef="#ctx0" brushRef="#br1">16316 11425 494 0,'0'0'169'6,"0"0"-35"-1,0 0-23 4,0 0-59-2,0 0-16 2,0 0 67-2,-107-20-35 0,37 20-22 2,-1 0-1-2,-10 2-7-1,-7 36 6 2,4 19 2 0,-5 22-1 0,17 14-9-2,11 13 2 2,20 12-15 0,18 3 3 3,23-6 2-6,0-3 3 2,38-13-6 1,34-12 5 0,23-16 4-2,18-21-5 3,11-28-5-2,7-22-9 0,-5 0-3 1,-17-59-9-1,-21-25 0 1,-27-25-3 0,-29-26 0-3,-23-26-2 4,-9-7 2 0,-18-1-4-2,-38 23 0-2,-14 31-3 3,-11 34-34 1,-5 33-91-1,54 48-106-1,1 11-156-1</inkml:trace>
    </iact:actionData>
  </iact:action>
  <iact:action type="add" startTime="54728">
    <iact:property name="dataType"/>
    <iact:actionData xml:id="d23">
      <inkml:trace xmlns:inkml="http://www.w3.org/2003/InkML" xml:id="stk23" contextRef="#ctx0" brushRef="#br1">1831 17682 775 0,'0'0'238'6,"0"0"-107"2,0 0-28-2,0 0-33 1,0 0-15 2,0 0 0-1,0 0-15 1,0 111-7-4,-3-71 2 3,-4-3 1 0,-2 0-11 0,2-6 3-2,3-3-7 2,-4-6 3 0,8-2-2 0,0-7-3-2,0-1-6 2,0-7-5 0,0 1 0-1,0-2-1 0,5 0 6 1,9 2-6 0,5-6 8 0,1 0 1-2,4 7 3 3,2-7-5-2,-2 0 2 1,10 0 1-2,-1 0-3 2,5 0 3 0,4 0-3 3,1 0 1-6,5 0-3 2,-1 0 2 1,6 0-2 0,-5 0 2-3,9 0 1 4,-1 0 0-2,3 0 1 2,5 0-6-4,4 0 1 4,2 0-6-2,7 0-5 1,2 0 0-2,1 0 0 3,4 0 0-2,0 0 0 3,9 0 0-5,-7 0 0 4,-2 0 0-3,4 0 0 3,-4-7 0-2,8 7 0-1,0 0 0 4,3 0 0-4,-1 0 0 0,-6 0 0 2,-10 0 0 0,-4 0 0 1,0 0 0-4,6 0 0 5,0 0 0-4,1 0 0 2,2 0 0-2,-12 0 0 4,-5 0 0-4,-6 0 0 4,-4 0 0-6,1 0 0 5,-2 7 0-2,3-7 0-1,6 5 0 2,-2-3 0 0,5-2 0 2,1 3 0-6,1 0 0 4,-2-3 0 0,7 0 0 1,0 0 0-4,0 0 0 3,5 0 0 0,-5 0 0 0,-3 0 0 0,2 0 0-2,-5 0 0 2,7 0 0 0,-1 0 0 1,-3 0 0-4,5 0 0 4,2 0 0-2,-3 0 0 2,-2-3 0-3,4-2 0 1,-11 0 0 2,1 5 0-2,-3 0 0-1,-2 0 0 3,-4 0 0 0,-1 0 0-1,-1 0 0-2,4 0 0 1,-8 5 0 1,3 3 0 1,-6 3 0-4,0-5 0 5,8-4 0-4,7 3 0 5,-2 2 0-8,-4-2 0 5,-1-5 0-1,-7 0 0 1,-3 0 0 0,-4 0 0-2,1 0 0 3,-5 0 0-4,-1 0 0 3,-5 0 0 1,2 0 0-1,-1 0 0-1,-2 0 0-1,7-5 0 2,-4-3 0 0,0 4 0 0,-7 4 0-1,-11-2 0 2,6 2 0-3,-7 0 0 4,2 0 0-6,2 0 0 6,-1 0 0-4,2 0 0 0,-5 0 0 2,2 0 0 0,-2 0 0 1,-3 0 0-2,-5-6 0-1,-5 6 0 2,0 0 0 0,-3 0 0 0,0 0 0-2,0 0 0 2,0 0 0 0,0 0 0 0,0 0 0-2,0 0 0 3,10 0 0-2,-1 0 0 4,6 0 0-9,2 0 0 7,-8 0 0 0,1 0 0-2,-9 0 0 0,8 0 0 0,-6 0 0 2,0 0 0-2,-2 0 0-1,-1 0 0 2,0 0 0 0,0 0 0 0,0-5 0-2,0 5 0 2,0 0 0 0,0 0 0-1,0-14 0 0,0-12 0 3,0-10 0-4,-7-16 0 4,-9 3 0-6,-1 7 0 6,9-3 0-3,0 9 0-2,8 10 0 3,0 0 0 0,0 9 0 1,0 4 0-2,0 1 0-1,0-1 0 3,20-4 0-2,9-5-154 2,-1-12-121-4,-15 19-66 3,-6 2-366 1</inkml:trace>
    </iact:actionData>
  </iact:action>
  <iact:action type="add" startTime="57569">
    <iact:property name="dataType"/>
    <iact:actionData xml:id="d24">
      <inkml:trace xmlns:inkml="http://www.w3.org/2003/InkML" xml:id="stk24" contextRef="#ctx0" brushRef="#br1">15229 17771 490 0,'0'0'183'6,"0"0"-30"3,0 0-19-1,0 0-37-1,0 0-13 0,0 0-11 2,0 0-2-2,164-59-6-1,-123 54 4 2,-2-12-17-1,4 9-4 1,6-9-2-1,-1 9-5 1,4-4-3 0,5-3-1 1,4 6-9-4,6-6-8 3,1 4 5 0,4-3 1 2,-1 2-3-4,7-1-4 0,-2 3 3 3,-2 8-5-1,6-9-2 2,-4 5-5-7,6-2-4 5,2 1 2 1,-2 2 2-2,8-3-1 0,3 4-1 0,0-1 0 2,-9 3-7-2,-7 2 3 1,-8-6 1-2,1 6 0 4,-5 0 1-5,-1 0-4 3,5 0 3 0,2 0-3 0,9 0 1-2,0 6-2 2,-1-4 2 1,-5 2-2-3,-3-4 3 3,-1 1-2-4,-2 6 3 3,2-2-2 0,-1 0 2-2,-1 5 1 2,-1 1-4 0,0-5 4 1,7-6-6-4,1 5 5 4,-4-5-1-2,0 0 3 3,0 2-4-6,-3 2 3 4,-10-4-1 1,-3 6 1 0,-2 2-1-4,3-8-5 2,-5 5 0 2,13-5 0-2,-4 0 0 0,13 0 0 0,1 0 0 3,-7 0 0-4,6 0 0 1,-13 0 0 0,1 0 0 1,3 3 0 0,-1 6 0-2,10-1 0 3,7-8 0-2,-8 0 0 3,8 0 0-5,4 0 0 3,4 0 0-1,1 0 0 2,3 0 0-3,1 0 0 2,0 0 0 1,4 0 0-3,3 0 0 2,0 6 0-2,10-6 0 2,-2 5 0 0,-1-5 0-2,3 0 0 2,-3 0 0 0,-2 0 0 0,-1 0 0-2,2 0 0 3,1 0 0-2,-3 0 0 3,-4 0 0-6,-7-5 0 4,-16-1 0 0,-10-2 0 1,-11 3 0-3,-14 1 0 1,2 1 0 1,-11 3 0 0,-7 0 0-2,-3 0 0 2,-10 0 0 0,-4 0 0 0,-6 0 0-2,-3 0 0 2,0 0 0 0,0 0 0 0,0 0 0-2,0 0-40 3,-7 20-95-1,-6-5-163 0,-6 2-85-3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5:08:44.09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15158">
    <iact:property name="dataType"/>
    <iact:actionData xml:id="d0">
      <inkml:trace xmlns:inkml="http://www.w3.org/2003/InkML" xml:id="stk0" contextRef="#ctx0" brushRef="#br0">4914 4494 248 0,'0'0'451'7,"0"0"-328"1,0 0 5-2,0 0-12 2,0 0-37 0,0 0-24 0,0 0-9-2,0 0-2 2,0-17 8 0,0 17-2-2,0 0 0 1,0 0-8 1,0 0-15 1,8 0 2-1,3 0 0-3,9-4-6 5,1 4-2-4,2-6 5 0,2 5-3 3,4-3-6-1,1 2 11 0,0-2-6-1,1 4-2 0,5-2 5 0,-4 2-4 4,0 0-1-7,-3 0 0 6,3 0-9-4,0 0 1 2,-5 0-4-1,7 0 7 1,-1 0 0 0,2 0 1 0,7 0 0-1,-5 0-1 0,4 6-2 3,-5 0-7-4,5-5 4 4,-2-1-8-7,-1 4 2 6,-4-4 0-1,-5 2 0 0,3 2 5-2,-7-2 5 2,4 5 0 1,-1-3-1-5,-1 2-5 5,2-1-5-1,-1-2-3 0,-2 4 0-1,-6-5 0 0,3 3 0 1,0-2 0-1,-4 0 0 1,-1-3 0-2,-4 0 0 4,2 0 0-4,-3 2 0 3,-1-2 0-3,-1 0 0 1,-6 4 0 1,-1-4 0 0,-4 0 0-2,0 0 0 2,0 0 0 1,0 0 0-2,0 0-33-1,0 0-59 2,0 8-60 1,0 2-66-4,0 3-158 3</inkml:trace>
    </iact:actionData>
  </iact:action>
  <iact:action type="add" startTime="17336">
    <iact:property name="dataType"/>
    <iact:actionData xml:id="d1">
      <inkml:trace xmlns:inkml="http://www.w3.org/2003/InkML" xml:id="stk1" contextRef="#ctx0" brushRef="#br0">11794 4521 376 0,'0'0'369'6,"0"0"-271"3,0 0 38-2,0 0-51-1,0 0-16 3,0 0-4-1,30-5-3 0,-30 5-3-1,0 0-13 0,0 10 3 2,3 2-8-3,-3 2 0 1,0 6-7 1,0 0-11 0,0 2 0 0,0 0-8-3,0-1-2 4,0-2-1-1,0-2-4 1,0-6 1-5,0 0-1 5,0-5 3-1,0-1-5 0,0-1 6-2,0-4-1 2,0 0-2 0,0 0 3-1,0 0 5 1,10 0-1-1,3 1-4 2,5 6-6-2,5-4 7 1,2-1-2-2,-2 2 0 1,10-3-2 2,-7-1 1-3,10 3-3 2,-2-3 6-1,3 4 3 5,1-1-4-9,-2-1 8 7,4 1-14-3,-6-1 7 1,3-2-4-2,0 0 2 2,4 0-5 0,1 0-1 0,-2 0 0-1,0 0-1 0,3 0 1 3,2 0-1-4,-2 0-1 0,1 0 1 2,-3 0 1 1,2 0 2-2,-7 0-1-1,5 0 3 2,-1 0-3 0,1-2 3 2,1 2-9-6,2-3 3 5,-1 1 0-2,1-1 0 2,-1-1-3-4,-2 1 3 3,-2 3 1 1,-2 0 1-2,0 0 2 1,-1 0-1-2,4 0-1 4,-5 0 0-4,6 0 2 0,-2 0-3 2,-1 0-4 0,-2 0 0 0,3 0 0-2,-6 0 0 3,2 3 0-2,-1 1 0 2,-3-1 0-5,4-1 0 4,1 1 0 1,2-1 0-2,1 1 0 0,-1 1 0 1,-2-4 0 0,3 3 0 0,-7-1 0-1,4 3 0 0,-2-5 0 2,5 0 0-2,2 0 0 3,-1 0 0-6,1 0 0 5,-8 0 0-2,5 0 0 2,-6 0 0-4,0 0 0 3,7 0 0 2,-6 0 0-6,8 0 0 4,-1 0 0 0,-1 0 0 0,2 0 0-2,-1 0 0 2,-5 0 0 0,3 0 0 0,-6 0 0-1,4 0 0-1,-1 3 0 5,-3-3 0-6,4 0 0 2,-6 0 0 1,1 0 0 0,2 0 0 0,-2 0 0-3,1 0 0 4,-2 0 0-2,5 0 0 2,-3 0 0-4,0 0 0 3,4 0 0 0,-3 0 0 0,-2 0 0-2,-2 0 0 2,-2 0 0 0,-4 0 0 0,6 0 0-1,-4 0 0 0,0-3 0 3,6 1 0-3,-6-1 0-2,7 1 0 3,-2-1 0 0,-1 3 0 0,0 0 0-2,3 0 0 2,0 0 0 0,-3 0 0 1,-6 0 0-4,5 0 0 3,-2 0 0 0,0 0 0 0,-1 0 0-3,-2 0 0 5,3 0 0-2,-1 0 0 1,1 0 0-3,1 0 0 0,2 0 0 4,2 0 0-3,2 3 0-1,0 2 0 2,-1-3 0 0,0-2 0-1,0 3 0 0,-3 0 0 1,-6 1 0 0,6-2 0 0,-4 3 0 0,5 1 0-3,4 1 0 3,-7-7 0 2,5 4 0-5,-1-4 0 3,-2 0 0 0,5 0 0 0,-3 0 0-1,1 0 0 0,-3 0 0 2,3 0 0-2,2 0 0-1,0 0 0 1,2 0 0 2,-6 0 0-1,-1 0 0-2,-1 0 0 4,1 0 0-4,-2 0 0 3,-2 0 0-5,4 0 0 5,-1 0 0-1,3 0 0-1,-3 0 0 0,2 0 0 1,1 0 0 0,5 0 0 0,-3 0 0-2,-2 0 0 1,-2-4 0 3,-4 4 0-4,-5-5 0 0,0 5 0 3,-1-2 0-2,1 2 0 2,-2 0 0-4,5-2 0 4,-3 2 0-1,3-4 0 0,2 2 0-2,4-3 0 1,-1 1 0 2,2 1 0-2,-1 0 0 0,-4 1 0 1,4-1 0-1,-2-2 0 2,5 1 0-3,-2-1 0 2,1 2 0 2,7-2 0-4,4-2 0-1,1 6 0 4,1-5 0-1,1 3 0-1,4 3 0-1,-1-3 0 3,-2-2 0-2,6 1 0 2,-3-1 0-4,4-1 0 3,-3 1 0 1,0-1 0-2,-2-2 0-1,1-1 0 2,-1 1 0 0,-2 3 0 0,0-3 0 0,2 4 0-1,-4 1 0 2,-4 3 0-3,-3 0 0 0,3 0 0 2,1 0 0 0,1 0 0 1,-5 0 0-4,0 0 0 4,-1 0 0-2,0 0 0 2,2 0 0-4,-8 0 0 3,9 0 0 0,-11 0 0 0,1 0 0-2,-7 0 0 2,-2 0 0 0,-1 0 0 0,1 0 0-1,-4 0 0 0,-1 0 0 1,-1 0 0 1,1 0 0-4,-4 0 0 3,-1 0 0 0,-2 0 0 0,3 0 0-2,-6 0 0 2,-1 0 0 0,3 0 0 1,-7 0 0-4,2 0 0 3,-2 0 0 0,0 0 0-1,0-2 0 0,2-19 0 1,6-6 0 0,-5-4 0 0,-2-4 0 0,5-1 0-2,-3-5 0 4,-3 0 0-4,4 5-4-1,-1 5-26 4,1 11-16-1,1 10-14 0,-5 6-40-3,0 4-38 4,0 0-18-1,0 0-71 2,0 14-168-6</inkml:trace>
    </iact:actionData>
  </iact:action>
  <iact:action type="add" startTime="21554">
    <iact:property name="dataType"/>
    <iact:actionData xml:id="d2">
      <inkml:trace xmlns:inkml="http://www.w3.org/2003/InkML" xml:id="stk2" contextRef="#ctx0" brushRef="#br0">2311 6939 233 0,'0'0'410'7,"0"0"-275"1,0 0-17-2,0 0-21 2,0 0-24-1,0 0-17 1,0 0-1-2,55-7-7 4,-38 7 8-4,-1 0 12 4,5 0 3-5,-7 0-16 3,4 3-12 0,5 6-3-1,-1-1-13-1,5-2 0 3,1 2-6-2,1-5-1 1,5 4-1-1,0-5 3 1,5 0 1 0,1-2 2 0,-3 3-6 0,3 0-5-1,4 0 5 1,-5-1-4 0,3 2-4-2,-3-4 1 3,2 2 1-2,2 1 1 3,-2-3-1-6,-1 0-4 4,-3 0 6 0,3 0-2 0,-1 3-1-2,2 0-1 2,-1-3-5 0,-3 2 4 0,3 2-4 0,-1-3 1-2,2 6 3 4,0-2-3-4,-2 0 1 0,-2 2 2 2,5 1-4 0,-1-6 2 1,0 4-2-4,-1-2 2 5,1-2-2-4,-2 1-1 4,-3-1 2-7,2 2-2 6,-5-2-5-1,1 1 0 0,2 2 0-1,1-2 0 1,3 3 0-1,-3 1 0 1,1-3 0 0,3 2 0-2,-5-3 0 3,4-1 0-2,4 4 0-1,1-6 0 2,3 3 0 0,-2 0 0 0,0-3 0-2,-5 0 0 3,2 0 0-2,-3 3 0 3,0-3 0-6,-2 0 0 4,-3 0 0 0,5 0 0 0,5 0 0-2,-1 0 0 2,4 0 0 0,-1 0 0 0,-2 0 0 0,9 0 0-2,0 0 0 3,2-3 0-2,2-6 0-1,-3 4 0 2,0 2 0 0,2-3 0 0,-8 3 0-2,3-2 0 3,3 0 0-2,-1-2 0 3,-2 2 0-6,8 2 0 4,-1-3 0 0,-1 4 0 0,6-1 0-2,-8 1 0 2,-4-2 0 0,-1 2 0 0,-7-2 0-1,-7 2 0 0,-3 2 0 1,2-3 0-2,-3 3 0 2,1-2 0 0,2-1 0 0,2 3 0 0,-5-7 0-2,5 7 0 3,-5-2 0-2,6 2 0-1,-1-3 0 2,-2 3 0 0,2 0 0 0,7 0 0 0,-2 0 0-2,6 0 0 2,4 0 0 1,3 0 0-2,1 0 0 0,-2 0 0 0,1 0 0 1,5 0 0 0,3 0 0-2,-5 0 0 2,5 0 0 0,-7 0 0 0,-1 0 0-2,1 0 0 3,-5 0 0-2,4-2 0 3,1-8 0-6,-1 5 0 4,1-3 0 0,2-3 0 0,-11 2 0-2,6-2 0 2,-3 0 0 0,-5 2 0-2,-2 1 0 3,-8 2 0-2,-3 2 0 1,2-3 0 0,-3 5 0-2,-5-1 0 3,1-1 0-2,-2 3 0 2,-3-3 0-5,-3 1 0 5,-4 1 0-3,-4 2 0 4,-3 0 0-5,1-4 0 3,-6 4 0 0,2-2 0 0,-6 2 0-2,0 0 0 2,0 0 0 0,0 0 0-2,0 0 0 3,0 0 0-2,0 0 0 1,0 0 0 0,0 0 0-2,0 0 0 2,0 0 0 0,0 0 0 0,0 0 0-2,0 0 0 3,0 0 0-1,0 0 0-3,0 0 0 3,0 0 0 0,0 0 0 0,0 0 0 0,-10 0 0-2,-21 0 0 3,-8 0 0 1,-7 0 0-4,-9 0 0 1,-15 0 0 0,-14 0 0 3,-12 0 0-4,-2 0 0-1,4 0 0 4,1 2 0-1,0 2 0 0,9 1 0-2,-4 0 0 4,-5 2 0-4,0-5 0 4,-1-2 0-7,4 3 0 6,-1 1 0-1,4-3 0 0,4 6 0-2,6-2 0 2,6 3 0 1,-3-4 0-2,3-2 0 1,-1-1 0-2,-2 3 0 2,0-1 0-2,-3 2 0 2,3 2 0 0,-1-5 0 0,4 4 0 0,1-1 0-2,5-1 0 4,-2-2 0-4,-2-2 0 0,8 3 0 2,-1 3 0 0,1 0 0 0,4 2 0 0,2-3 0-2,6-2 0 2,5-3 0 0,1 0 0 0,5 0 0 0,2 0 0-2,4 0 0 2,0 0 0 0,5 0 0-2,-5 0 0 2,-2-3 0-1,4-6 0 1,-1-1 0-2,1 1 0 4,-6 7 0-4,7-7 0 0,-6 3 0 3,-3 2 0-2,-1-6 0 2,-1 2 0-1,-4 2 0-2,-1 0 0 2,-7 4 0 1,4-1 0-2,-4 3 0 1,-2 0 0-2,6 0 0 2,-4 0 0 0,7-2 0-2,-1-2 0 2,2 1 0-1,-2 3 0 2,0-1 0-3,2 1 0 3,-1 0 0-2,-7 0 0 3,7 0 0-6,-4 0 0 4,5 0 0 0,5 0 0-2,2 0 0 2,-3 0 0 0,6 0 0 0,-4 0 0 0,-6 0 0-1,2 0 0 0,-4 0 0 1,1 0 0 0,-1 0 0-2,-1 0 0 2,0 0 0 0,0 0 0 0,-2 0 0-2,-5 0 0 4,2 1 0-3,0 6 0 2,4-5 0-5,2 3 0 4,4-2 0 0,1 0 0 0,6-3 0-1,3 0 0 1,5 0 0 0,-4 0 0-1,4 0 0-2,1 0 0 3,0 0 0 0,5 0 0 0,-3 0 0-2,-5 4 0 2,1-2 0 0,-2-1 0 0,-2 6 0-3,7-2 0 6,2 2 0-5,7-5 0 2,9 1 0-1,0-3 0 1,7 0 0-1,0 0 0-1,0 6 0 2,21 2 0 1,18 11-142-1,2 16-123-1,-25-16-81-1,-6 6-538 2</inkml:trace>
    </iact:actionData>
  </iact:action>
  <iact:action type="add" startTime="25156">
    <iact:property name="dataType" value="strokeEraser"/>
    <iact:actionData xml:id="d3">
      <inkml:trace xmlns:inkml="http://www.w3.org/2003/InkML" xml:id="stk3" contextRef="#ctx0" brushRef="#br1">13318 11171 946 0,'0'0'129'6,"0"0"-49"0,0 0-11 2,0 0-30 0,0 0-39 0,0 0-10-2,-3 8-80 2,3 9-227 1</inkml:trace>
    </iact:actionData>
  </iact:action>
  <iact:action type="add" startTime="25838">
    <iact:property name="dataType" value="strokeEraser"/>
    <iact:actionData xml:id="d4">
      <inkml:trace xmlns:inkml="http://www.w3.org/2003/InkML" xml:id="stk4" contextRef="#ctx0" brushRef="#br1">13168 11010 485 0,'0'0'4'5,"0"0"-4"4,0 0-222-3</inkml:trace>
    </iact:actionData>
  </iact:action>
  <iact:action type="remove" startTime="26087">
    <iact:property name="style" value="instant"/>
    <iact:actionData xml:id="d5" ref="#d2"/>
  </iact:action>
  <iact:action type="add" startTime="26090">
    <iact:property name="dataType" value="strokeEraser"/>
    <iact:actionData xml:id="d6">
      <inkml:trace xmlns:inkml="http://www.w3.org/2003/InkML" xml:id="stk5" contextRef="#ctx0" brushRef="#br1">13418 11276 449 0,'0'0'114'6,"0"0"-93"-2,0 0-21 6,0 0-67-2,0 0-137-1</inkml:trace>
    </iact:actionData>
  </iact:action>
  <iact:action type="add" startTime="28394">
    <iact:property name="dataType"/>
    <iact:actionData xml:id="d7">
      <inkml:trace xmlns:inkml="http://www.w3.org/2003/InkML" xml:id="stk6" contextRef="#ctx0" brushRef="#br0">2343 7016 512 0,'0'0'223'6,"0"0"-88"0,0 0-32 3,0 0-41-2,0 0-25 3,0 0-5-5,0 0 6 3,74 0 0 0,-60 7 10 0,-2-5-13-2,8 3 8 2,-4-2-12 0,2 1-4 0,-4-1-2-3,6-1 4 4,-4 1-8-1,2-1-7 0,0 2 2-3,0-4 0 4,2 0-2-1,3 0 3 0,-2 0 8-2,2 0-6 3,-6 0 6-2,6 0-6 1,-2 0 0-2,5 0 0 1,-3 0-5 4,0 0-4-4,0 0 3-1,2 0 4 2,-5 0-5 1,4 0 0-2,-7 0 4-2,-1 0-5 4,4 0 5 0,-4 0 1-2,3 2-5-2,-6 4-3 4,10-6-1-2,-1 3-5 2,4-3-1-3,-4 0-1 2,1 0 0 0,-3 0 11 2,1 2-3-7,2 2 3 6,3-4-6-1,-6 2 3-1,3-2-3 0,-2 0 2 2,5 0 0-2,1 0-3 1,4 0-2-3,1 0 0 4,-1-2 2-1,1-7-2 0,-4 3 7-2,2 0-2 1,-2 4 5 2,-2-1-5-1,0 1 4-2,-3 2-9 3,2-3 5-2,1 3-3 0,0 0-1-1,2 0 2 3,-1 0-3-1,5 0 1 0,-3 0 1-2,3 0 3 1,-5 0-1 2,2 0 0-2,-4 0 2 0,3 0-2 1,-1 0 2-1,2 0-8 1,0 0 4-1,-1 0-5 1,-1 0 0 0,2 0 0 0,2 0 0-3,5 0 0 5,-6 0 0-4,4 0 0 5,2 0 0-8,-9 0 0 6,4 0 0-1,1 0 0 0,3 0 0-2,5 0 0 1,1 0 0 2,4 0 0-1,-2 0 0 0,1-4 0-2,-1 4 0 3,-2-3 0-2,-1 3 0-1,-3-2 0 2,0-1 0 0,-1-2 0 0,-1 1 0-2,2 1 0 4,-4 2 0-4,3-3 0 4,-3-1 0-6,8 5 0 5,0-3 0-2,4 0 0 2,-2 1 0-4,-1-4 0 3,0 0 0 0,0 3 0 0,5-1 0-1,-1-1 0 0,0 0 0 1,-5-2 0 0,-1 4 0-3,1-7 0 4,-5 8 0-1,1-3 0 0,-4 1 0-2,2 1 0 4,-3-2 0-4,-1 0 0 4,6-2 0-6,-1 6 0 4,0-6 0 0,-1 1 0 0,11 4 0-2,1-3 0 2,-2-1 0 1,0 2 0-2,2-2 0 0,-3 3 0 0,-4-5 0 1,0 3 0 0,-3 3 0-2,-6 2 0 2,5-3 0 0,-3 3 0 0,4-4 0-2,-7 4 0 4,0 0 0-3,5 0 0 2,1 0 0-5,9 0 0 4,3 0 0 0,0 0 0 0,7 0 0-2,-6 0 0 2,1 0 0 1,0 0 0-2,-2 0 0 0,-3 4 0 0,-4-1 0 1,2-3 0 0,-4 0 0-2,2 2 0 2,3-2 0 0,-4 0 0 0,5 0 0-2,0 0 0 3,3 0 0-2,4 0 0 3,-1 0 0-6,-5 0 0 4,2 0 0 0,-5 0 0 0,1 0 0-2,1 0 0 2,-7 0 0 0,-4 0 0 0,5 0 0 0,-5 0 0-2,3 0 0 2,0 0 0 0,-4 0 0-2,5-2 0 2,-5-5 0 0,6 5 0 0,2-1 0-2,-1 3 0 4,4-3 0-4,-8 3 0 4,3 0 0-6,-10-2 0 4,-6 2 0 0,-4-3 0 0,-4 3 0-2,-2 0 0 1,-3 0 0 2,-6 0 0-2,5 0 0-1,-6 0 0 2,-3 0 0 0,0 0 0 0,0 0 0-2,0 0 0 3,0 0-70-1,-16 5-114 1,-4 3-117-5,-3 1-163 6</inkml:trace>
    </iact:actionData>
  </iact:action>
  <iact:action type="add" startTime="36064">
    <iact:property name="dataType"/>
    <iact:actionData xml:id="d8">
      <inkml:trace xmlns:inkml="http://www.w3.org/2003/InkML" xml:id="stk7" contextRef="#ctx0" brushRef="#br0">4388 11965 410 0,'0'0'310'6,"0"0"-168"0,0 0-5 3,0 0-35-2,0 0-44-1,0 0 5 2,177 3 0 1,-123 6-8-2,7-4-7 0,18 4 4 1,2-1-3 0,8 1-14 0,4-3-12-2,4-1-4 3,6-2-2-3,-2-3-10 2,-2 0-1 0,-15 0-6 0,-15 0 1 0,-21 0-1 0,-7 0 0 0,-12 0-4-2,-18 0-20 3,-2 0-32-3,-9 0-56 0,0 0-53 2,0 0-174 0</inkml:trace>
    </iact:actionData>
  </iact:action>
  <iact:action type="add" startTime="37488">
    <iact:property name="dataType"/>
    <iact:actionData xml:id="d9">
      <inkml:trace xmlns:inkml="http://www.w3.org/2003/InkML" xml:id="stk8" contextRef="#ctx0" brushRef="#br0">9319 11723 722 0,'0'0'129'6,"0"0"-25"3,0 0-5-3,0 0-43 3,0 0-17-2,0 0 2 2,0 0-2-5,12 55 4 5,-12-41 12-1,0-1-11-1,0 4 3 1,0 0-7-1,0-3-13 2,0 2-12-2,0-4-5-2,0-4-5 4,0 1 0-1,0-6-1 0,0-1-1-2,3 2 0 2,-3-2 5 0,1 2-2 0,5-4 1-3,-3 0 2 4,1 3 7-1,4-1-2 0,0 0-8-2,0 4 3 2,0 1-4 0,0-2 5 0,5-2-7-2,1-3 5 2,4 2-5 1,5-2 3-2,3 0 0-2,-3 0 10 3,7 3-3 1,1-3 4-1,-4 0-2-2,2 0 1 4,2 0-5-3,-8 0 3 2,7 0 1-5,-6 0-2 6,2 0 2-3,0 0-5 0,1 0-1 0,1 0-5 1,1 0 3 0,-2 0-2-1,-2 0 2 1,0 0 4-2,-1 0-6 3,0 0 5-2,-1 0-3 0,0-3-1 1,-1 1 0 0,-2 2-2 0,5 0 3-2,-5 0 0 1,0 0 2 2,-1 0-3-1,-3 0 1-3,4 0-1 3,-1 0 2 1,-1 0 0-2,2 0-2 0,-1 0 0 0,-2 0-4 2,3 0 0-1,-1 0 3 0,-1 0 0-2,2 2-5 5,-1 5 6-6,1-6-5 1,0 3-1 2,1-1 1-1,3-1 0 2,-1 1 5-3,1-1-2 2,2 1 5-1,-3-3-4 3,2 3 0-7,2-3-5 6,2 0 4 0,-1 0-2-1,-8 3 1-2,3-3-2 1,-1 0 0 2,1 0 5-1,-3 0-6-2,1 0 2 2,-1 0 0 1,3 0 4-2,-3 0-3-1,5 0 0 1,-2 0 0 1,0 0-1 1,4 0 3-4,-1 0-5 3,-2 0 0 1,1 0 0-1,-3 0 0-3,1 0 0 4,-3 0 0-2,3 0 0 1,2 0 0-1,-2 0 0 1,3 0 0-1,0 3 0 1,2 0 0 0,1-1 0-1,-2 1 0 1,1 0 0 0,-2-3 0-3,5 3 0 4,-2-3 0-1,-2 0 0-1,1 4 0 0,1-4 0 1,-5 0 0 0,-1 0 0 0,4 0 0-2,-1 0 0 1,-2 0 0 2,4 0 0 0,-2 0 0-4,4 0 0 2,-1 0 0 2,-1 0 0-1,-1 0 0-2,2 0 0 2,-5 0 0 1,0 0 0-2,5 0 0-1,-3 0 0 2,5 0 0-1,-7 2 0 1,5 0 0-2,-4-2 0 2,4 6 0 0,-4-6 0 2,-2 3 0-5,0-3 0 7,3 0 0-8,-3 0 0 4,2 0 0-3,4 0 0 4,-3 4 0-2,-1-2 0 2,-1-2 0-2,1 1 0 0,3-1 0 3,-4 0 0-4,2 0 0 0,-3 0 0 2,1 0 0 0,2 0 0-1,-5 0 0 0,3 0 0 1,2 0 0 0,0 0 0 0,-2 0 0-2,5 0 0 2,-5 0 0-1,3 0 0 1,4 0 0-1,-5 0 0 1,7 0 0 0,-1 0 0 0,4 0 0-1,-1 0 0 0,-3 0 0 3,4 0 0-5,-3 0 0 1,-1 0 0 3,3 0 0-2,-4 0 0 2,-4 0 0-4,1 0 0 4,1 0 0-1,1 0 0 1,3 0 0-4,-2 0 0 5,-2 0 0-4,-2 0 0 1,-6 0 0 0,2 0 0 0,0 0 0 1,-3 0 0 1,-1 0 0-3,2 0 0 2,-4 0 0 1,0 0 0-2,6 0 0-1,-5 0 0 1,7 0 0 2,-5 0 0-2,4 0 0 0,0 0 0 1,-1 0 0-1,1 0 0 2,3 0 0-4,-1 0 0 4,1 0 0-2,4 0 0 2,-1 4 0-2,6-1 0 0,5 0 0 1,-2-1 0-1,6 2 0 1,-9-3 0-1,0 3 0 3,-4-1 0-5,-4-3 0 2,-1 3 0 0,2-3 0 2,-4 2 0-1,3-2 0-2,1 0 0 1,-2 3 0 2,2-3 0 0,-1 0 0-5,-5 0 0 4,2 2 0 0,2-2 0 1,-2 0 0-3,-5 0 0 1,3 0 0 1,2 0 0 1,-6 0 0-3,-2 0 0 2,3 0 0 1,-4 0 0-2,0 0 0-1,-1 0 0 2,-2 0 0-1,3 0 0 2,-8 0 0-4,5 0 0 3,-5 0 0 0,3 0 0 2,-2 0 0-6,-5 0 0 4,1 0 0 0,5 0 0 1,-4 0 0-4,5 0 0 3,1-2 0 0,-1-1 0 1,-2 1 0-3,-2-1 0 1,-2 3 0 2,1-3 0-2,-4 3 0 0,1 0 0 0,-1-4 0 1,-2 4 0 0,0 0 0-2,0 0 0 2,0 0 0 0,0 0 0 1,0 0 0-4,0 0 0 3,0 0 0-1,0-1 0 1,0 1 0-1,0 0 0 1,0-4 0 0,0-8 0 0,0-8 0 0,0-12 0-1,0-5 0 3,0-3 0-4,0 7 0 0,0-1 0 2,3 7 0 0,1 10 0-1,-4 5 0 0,0 10 0 0,0 2 0 1,0 0-51 2,0 10-54-6,0 51-53 5,-4-29-134-1,-4 20-257 0</inkml:trace>
    </iact:actionData>
  </iact:action>
  <iact:action type="add" startTime="50094">
    <iact:property name="dataType"/>
    <iact:actionData xml:id="d10">
      <inkml:trace xmlns:inkml="http://www.w3.org/2003/InkML" xml:id="stk9" contextRef="#ctx0" brushRef="#br0">21045 14517 987 0,'0'0'154'3,"0"0"14"6,0 0-6-2,0 0-83 2,0 0-3-5,0 0-20 5,0 0-12-2,201-124 8 2,-138 79 2-3,8-13-9 1,11-12-6 3,5-8-5-6,12-10-5 5,14-11-6-1,7-3 0 0,8-4-1-2,-4-3-22 3,-3-3 0-1,-1-1 0 0,-3 1 0 0,4 2 0-3,-8 1 0 6,1 4 0-6,2 4 0 4,-11 3 0-3,0 10 0 2,-19 13 0 0,-17 18 0 0,-22 19 0-2,-17 14 0 2,-17 14 0 0,-8 7 0-1,-5-4 0-1,0 7 0 2,0-1 0 0,0 1 0 0,0 0 0-2,0 0 0 2,-38 0 0 1,-17 0 0-1,-20 0 0-2,-7 0 0 3,-6 5 0-2,0 11 0-1,8 4 0 2,0 4 0 0,9 3 0 0,15-5 0-3,12-5 0 4,16-8 0-1,15-3 0 1,8-6 0-3,5 0 0 0,0 0 0 2,0 0 0 0,20 0 0 1,36 0 0-4,27 0 0 3,17-9 0 0,2-11 0 1,-2 3 0-3,-6-1 0 3,-20 1 0-3,-18 14 0 2,-15-1 0-2,-15 4 0 2,-12 0 0 0,-5 0 0 0,-9 0 0-2,0 0 0 2,0 0 0 0,0 17 0 0,0 20 0-2,-13 14 0 2,-10-1 0-1,-2-3 0 2,5-10 0-3,4-7 0 2,3-6 0 0,0-7 0-1,7-7 0 0,6-10-43 1,0 0-54 0,0 0-74 0,19 0-8-2,24-10-100 2,-22-7-92 0</inkml:trace>
    </iact:actionData>
  </iact:action>
  <iact:action type="add" startTime="50904">
    <iact:property name="dataType"/>
    <iact:actionData xml:id="d11">
      <inkml:trace xmlns:inkml="http://www.w3.org/2003/InkML" xml:id="stk10" contextRef="#ctx0" brushRef="#br0">24310 11849 587 0,'0'0'200'3,"0"0"-76"5,0 0 26 1,0 0-64-5,0 0-9 4,0 0-2 1,-220-52-14-2,151 80 2-1,3 9-16 2,11 8-6 1,15 3-9-1,19 5 6-1,21 0 14 0,0 0-4 1,29-5-6-1,26-8 10 1,15-11-26-2,-6-14-15 2,4-12-2 3,0-3-9-4,-11-5 0-1,-5-37 0 2,-9-20-4 1,-14-14-4-4,-21-3 1 4,-8 1-24-2,-11 13-52 1,-52 11-56-2,26 46-96 2,-9 8-122 0</inkml:trace>
    </iact:actionData>
  </iact:action>
  <iact:action type="add" startTime="53407">
    <iact:property name="dataType"/>
    <iact:actionData xml:id="d12">
      <inkml:trace xmlns:inkml="http://www.w3.org/2003/InkML" xml:id="stk11" contextRef="#ctx0" brushRef="#br0">25827 14354 106 0,'0'0'592'5,"0"0"-476"2,0 0 55 0,0 0-57 1,162 25-25 0,-105-21-13-2,6-4 2 4,23 0-10-4,10 0-4 4,20 0-16-6,8-12-9 4,15-1 3 1,3 1-2-2,3 4-2 0,-10 5-11 0,-22 3 0 2,-16 0-4 1,-15 0 1-3,-16 0-3-1,-1 0-10 2,-8 0-2 0,-5 0 2-2,-20 0-7 2,-7 0 1 0,-21-6-1 0,-1 1 1-2,-3-1 2 3,0 6-1-3,-17 0-5 4,-50 0 0-5,-26 0 0 2,-27 3-1 2,-21-3 1-2,-20 0-1 1,-7 0 3-2,4 0-3 2,15 0-8 0,20 0-3-1,16 0 6 0,13 0-1 1,16 10-2 1,23 3 0-3,25-3 3 2,20-3 5 0,16-5 0-1,0 1 0-1,13 5-23 3,59 4 23-2,37 1-4 3,35 2 4-5,21-6 1 2,3-7 0 1,-10 1-1 1,-20-3 5-3,-35 0-1 2,-28 2 2 1,-30-2 4-2,-21 0 0 1,-16 0 1-2,-8 0-4 1,0 0-1 1,0 3-2-2,-28 6-4 3,-43 4 4-2,-32-1-4 2,-17-3 0-3,8-5 0 4,9 3-3-4,21-5 0 4,24 5 3-7,16-2-1 6,24-2 0-1,8-3 2-1,10 3 0-1,0-3-1 2,15 8-1 1,40 1-4-1,32-2 2 0,20 3 2-2,-5-5 2 3,-17 0-4-2,-28-2 3-1,-30 1-2 2,-17-4 4 0,-7 0-4-1,-3 0 2-2,0 2-5 5,-23 0-13-2,-25 4 5 1,-21-1 11-5,-5 8-25 4,-6 0-40 0,-1 4-40 0,4 10-55-2,51-15-108 3,7 5-590-1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5:30:43.128"/>
    </inkml:context>
    <inkml:brush xml:id="br0">
      <inkml:brushProperty name="width" value="0.05292" units="cm"/>
      <inkml:brushProperty name="height" value="0.05292" units="cm"/>
    </inkml:brush>
  </inkml:definitions>
  <iact:action type="add" startTime="6622">
    <iact:property name="dataType"/>
    <iact:actionData xml:id="d0">
      <inkml:trace xmlns:inkml="http://www.w3.org/2003/InkML" xml:id="stk0" contextRef="#ctx0" brushRef="#br0">5910 7244 645 0,'0'0'303'5,"0"0"-203"2,0 0 52 1,0 0-38 0,0 0-20 0,0 0-28-2,0 0-17 2,28-4 40 1,28-20-23-2,5-1 2 1,19-8-10-2,17-7-11 2,15-8-10 0,8-2-2-2,9-7-9 2,3 4 4 2,4 0-5-2,0 5 5-1,-11 5-17 1,3-1-13-2,-1-4 0 3,4-8 0-2,18-10 0-1,-4-3 0 2,6-8 0 0,-5 3 0 5,-11 0 0-10,-6 0 0 5,-18 8 0-2,-8 4 0 1,-7 2 0-1,0 8 0 3,-11 1 0-1,4 1 0-2,-1-4 0 2,-8-3 0 0,4 1 0 1,-2 3 0-4,-8 7 0 4,0 7 0-2,-7 1 0 1,0 1 0 0,-4 1 0-2,0-9 0 2,-7-4 0 0,-1-3 0 3,-1-3 0-4,0 3 0 0,-8 1 0 0,-5 8 0 0,-8 10 0-2,-7 8 0 3,-11 14 0 0,-10 2 0 0,0 3 0-3,-1 2 0 3,0 4 0 1,-4 0 0-1,5-5 0-1,-5 3 0-1,0 2 0 2,0 0 0-2,0 0 0 2,-9 0 0 0,-36 0 0 1,-19 7 0 2,-10 6 0-4,-8-5 0 2,-7 1 0-5,-8-7 0 4,2 4 0-3,6-4 0 3,9 5 0 0,21-5 0 0,14 4 0-2,13-1 0 2,15-1 0 0,12-3 0-1,5-1 0-1,0 0 0 2,0 0 0 0,45 0 0 1,48 0 0-3,27 0 0 2,9 0 0-1,0 0 0 2,-21 0 0-3,-20-1 0 3,-23-6 0-3,-14 7 0 2,-15 0 0-1,-12 0 0 0,-11 0 0 5,-9 0 0-6,-4 25 0 0,0 19 0 2,0 8 0 0,-4 4 0-1,-24-1 0-1,3-8 0 2,8-13 0 0,4-9 0 0,7-13 0-3,2-7 0 3,4-5-68 0,0 0-46 0,24-17-51-1,29-25-94 2,-23 19-70-2,-1-2-486-2</inkml:trace>
    </iact:actionData>
  </iact:action>
  <iact:action type="add" startTime="7574">
    <iact:property name="dataType"/>
    <iact:actionData xml:id="d1">
      <inkml:trace xmlns:inkml="http://www.w3.org/2003/InkML" xml:id="stk1" contextRef="#ctx0" brushRef="#br0">10968 4473 591 0,'0'0'192'6,"0"0"1"2,-185-11-54-2,116 43-27 2,5 4-10 0,3 6-11 0,18 8-18-2,14 4-26 2,14-4 1 0,15 4-6 1,0-5 8-2,41-2-10-1,28-12-2 2,13-8-28 0,5-14-8-2,-6-13 3 2,-9 0-5 0,-15-23 0 2,-14-32-7-3,-18-21 2-1,-22-20-24 5,-3-5-22-6,-28-3-36 12,-36 6-14-15,25 68-108 5,2 17-74-2</inkml:trace>
    </iact:actionData>
  </iact:action>
  <iact:action type="add" startTime="8379">
    <iact:property name="dataType"/>
    <iact:actionData xml:id="d2">
      <inkml:trace xmlns:inkml="http://www.w3.org/2003/InkML" xml:id="stk2" contextRef="#ctx0" brushRef="#br0">12545 7118 934 0,'0'0'225'3,"0"0"-143"5,0 0 87 0,0 0-72 0,0 0-3-2,210-135-4 2,-142 104-17 0,25-6-20 0,14-13-11-1,29-9-5 0,22-11-4 1,22-6-7-2,8-3 4 4,10-7-9-4,-4-3-2 2,-3 0-2 3,-14-1-12-7,-12-2-5 4,-8 0 0 4,-4-7 0-6,1-6 0 3,4-7 0-5,6-12 0 4,-6-5 0-1,-9 3 0 0,-8 7 0 0,-14 15 0 3,-14 18 0-2,-13 17 0-3,-13 16 0 1,-16 12 0 7,-11 9 0-7,-9 4 0-1,-11 6 0 3,-6 3 0-2,-7-1 0 1,-7 6 0 1,-4 3 0-1,-8 2 0 1,-8 6 0 0,4 0 0-1,-4 3 0 0,0 0 0 2,0 0 0-3,-28 0 0 1,-35 0 0 2,-23 11 0 1,-23 1 0-3,-5-7 0 3,-4-5 0-4,-2 0-3 0,10 0 1 1,14 0 2 1,18 0-1 0,21 0 1-2,24 0 0 2,20 0 0-3,13 0 1 3,0 0 0 0,0 0 3-2,46 0-4 3,37 5 0-1,29 12 0 1,17-10 0-5,0-7-3 5,10 0-1-1,-17 0 3 2,-22-4 0-3,-26-9-2 3,-24 5 3-4,-18 2-1-1,-16 6 2 1,-12 0 1 3,-4 0 0-2,0 0-2 0,0 0 1 0,-7 34 0 1,-25 16 0-1,-4 9-2 5,4-5 1-4,-1-5-3 3,5-4-9-10,10-14-23 7,4-10-24-4,10-12-24 4,4-8-28 1,3-1-27-2,51 0-84 0,-22-20-10 4,7-2-143-4</inkml:trace>
    </iact:actionData>
  </iact:action>
  <iact:action type="add" startTime="9156">
    <iact:property name="dataType"/>
    <iact:actionData xml:id="d3">
      <inkml:trace xmlns:inkml="http://www.w3.org/2003/InkML" xml:id="stk3" contextRef="#ctx0" brushRef="#br0">17424 4541 650 0,'0'0'157'7,"0"0"-98"0,0 0 37 1,0 0 32-2,0 0-39 2,0 0-13 0,-223-11 19 0,150 53-22-1,5 3-22 0,23 4-6 1,19 0 3 0,26 1 11-3,0 5 5 4,43-11-26-1,34-4-15 0,15-16-23-2,3-17-1 5,-1-7-5-5,-9-18 1 10,-19-35-15-15,-12-14-8 8,-27-6-22-2,-27-1-16-1,0 9-18-1,-45 6-64 3,5 49-62 0,-7 7-221 3</inkml:trace>
    </iact:actionData>
  </iact:action>
  <iact:action type="add" startTime="9904">
    <iact:property name="dataType"/>
    <iact:actionData xml:id="d4">
      <inkml:trace xmlns:inkml="http://www.w3.org/2003/InkML" xml:id="stk4" contextRef="#ctx0" brushRef="#br0">19357 7163 821 0,'0'0'211'2,"0"0"-50"3,205-85 32 4,-111 37-78-1,6-4-8-2,12-12-10 2,20-7-18 1,10-6-18-2,17-4-7-1,19 2-4 2,5-5-11 0,10 6-6 0,7-4-7 4,3-5-26-9,1 0 0 5,-2-1 0 1,2 1 0 0,-2 3 0-3,-2-2 0 1,-9-2 0 1,-8 3 0-4,-18 10 0 9,-6 4 0-7,-14 13 0 0,-4-2 0-1,-8 8 0 7,-2-2 0-7,-1-5 0 3,-2-3 0 0,-8 1 0-3,-16 4 0 6,-11 7 0-5,-19 1 0-1,-7 13 0 8,-15 3 0-7,-7 4 0 5,-10 7 0-9,-6 5 0 6,-9 4 0-1,-4 6 0 4,-12 5 0-5,-1-2 0-1,-3 2 0 2,0 2 0 1,0 0 0-2,0 0 0 2,-3 0 0 1,-42 0 0-1,-30 0 0-1,-22 10 0 0,0-1 0 2,-8-3 0-2,5-3 0-1,12-3 0 2,4 0 0 0,27 0 0 2,18 0 0-3,22 0 0 2,8 0 0-4,9 4 0 2,0-4 0-2,30 0 0 4,47 4 0-2,33 2 0 2,21-6 0-3,-5 0 0 2,-14 0 0 0,-23 0 0 0,-15 0 0-1,-30 0 0 1,-24 0 0 0,-10 0 0 0,-10 0 0-2,0 8 0 1,0 18 0 1,-23 7 0-1,-17 12 0 0,-7 0 0 1,2-5 0 0,0-3 0 3,13-13 0-7,12-10 0 2,8-5-49 3,11-9-32 0,1 0-38 0,17 0-64-2,52-27 27-1,-20 3-112 1,2-1-65 0</inkml:trace>
    </iact:actionData>
  </iact:action>
  <iact:action type="add" startTime="10682">
    <iact:property name="dataType"/>
    <iact:actionData xml:id="d5">
      <inkml:trace xmlns:inkml="http://www.w3.org/2003/InkML" xml:id="stk5" contextRef="#ctx0" brushRef="#br0">25811 4222 588 0,'0'0'119'4,"0"0"-2"2,0 0-10 3,0 0 38-2,0 0-24 0,-235-26-29 0,138 59-18 1,7 9 0 0,10 6-23-2,29 1 1 2,15 6 1 0,29-1-2 0,7-1 5-2,10 0-11 2,57-2-5 0,17-6-21 0,10-14-14-2,-4-15-5 5,-18-12-1-5,-16-4 1 9,-17 0-1-12,-15-29-18 6,-19-15-34-3,-5-13-39-1,-32-13-33 0,-48 0-84 4,38 47-22-2,-1 15-557 1</inkml:trace>
    </iact:actionData>
  </iact:action>
  <iact:action type="add" startTime="18330">
    <iact:property name="dataType"/>
    <iact:actionData xml:id="d6">
      <inkml:trace xmlns:inkml="http://www.w3.org/2003/InkML" xml:id="stk6" contextRef="#ctx0" brushRef="#br0">19565 9777 817 0,'0'0'146'4,"0"0"0"4,0 0-7 1,0 0-49-4,0 0-5 3,0 0-21 0,0 0-4 0,0 0 20-2,0 0-13 2,40-23-6 0,5 19-4 0,23 1-22-2,5-1 1 2,12 1-10 0,7-3-11 0,8 2-7-2,4-1-2 4,5 5-4-3,-8 0-1 1,-4 0 0-2,-2 12 3 3,-3 17 0-2,1 8-1 2,-9-2-3-4,-7 2 3 8,-9 0-1-7,-7-4-2 3,-9-4 1-5,-11-7 0 2,-11-5 1 2,-4-6-2 0,-15-5 1-3,-10-1 0 3,-1-2-2 2,0 0 2-2,0 3-2-1,0-5-2 2,0 3-2-4,0-4 1 2,0 0-2-1,-25 0 1 4,-18-28 2-1,-14-15 3-2,-1-6 1 1,3-5-1-4,10-2-3 5,6 0 1-1,6 7 0-2,10 10-9 2,5 11 4 0,7 9 3 0,3 7-2-2,8 7 1 1,0 2 4 1,0 0 1 0,0-1 2-2,0 4 2 2,0 0 2 0,8 12 0 0,21 25-4-2,11 5 0 4,5 3 1-3,-4 2 0 3,1-1 2-6,-6-7 3 4,-7-6-2 2,-6-2 1-3,-5-5 2 3,-11-4-2-6,2-5 4 4,-7 0 0-2,-2 0 0 2,0 0-4-2,-2 6-5 2,-32-1-2 0,-12 3 0-2,-3-5-1 3,-1-3 1-1,-2-2-2 0,9-5 0-3,6-7 1 5,5-3-9-3,8 0-40 4,9 0-59-4,5 0-92 1,10 4-117-4,0 9-358 3</inkml:trace>
    </iact:actionData>
  </iact:action>
  <iact:action type="add" startTime="19434">
    <iact:property name="dataType"/>
    <iact:actionData xml:id="d7">
      <inkml:trace xmlns:inkml="http://www.w3.org/2003/InkML" xml:id="stk7" contextRef="#ctx0" brushRef="#br0">19208 13520 463 0,'0'0'108'5,"0"0"56"0,0 0-55 3,0 0-39 0,0 0 42 1,0 0-26-4,0 0 9 3,0 135-13 0,4-135-17-2,11 0-26 2,7-2 1 0,10-30 2 0,5-10-12-2,2-15 3 2,9-10-7 0,2-14-1 0,3-9-5-2,4-6 1 4,-4-9-2-3,0-1-4 1,-4-8-1-1,-3-5-3 0,-1-1-1 2,3 1-4-2,-5 4-1 4,0 6-1-7,0-1 2 2,-2 9-2 3,-2 5 5-4,-3 15-2 5,2 7 1 1,1 12 1-4,-2 10-3-1,0-1 1-2,-2 8-3 5,1 2-1 1,3 6 3-6,1 1-3 4,1 2 5-1,0 1-1 2,2 1 0 0,1-2-1-2,1 7 3 2,-1-2 0-3,4 4 0 0,-4 3-5 1,4 5 1 0,-6 0-3 2,1 1 4 0,4-1-2-2,-1 0-2-1,-3 2 1 1,-6 5-2 2,-10 3 3-3,-2-1-3 3,-5 5 0-1,-1-1 0-4,-6-4-1 5,-1 8-1-2,-4-5 1 1,0 5-1-2,-6-2 1 3,-2 2-1-1,0 0 1-1,0 0-5 0,0 0 2 0,-5 0-7 2,-33 0 10-2,-16 0 3 2,-4 0-1 0,-5 0-2-3,0 0 0 3,4-3 0-6,4-5 2 7,3-1-2-1,7 1 0-1,5-4-1-1,13 5-1-2,5-3 0 2,13 5 0 5,7 0 0-6,2 1 0-1,0 4 0 3,0 0 1-1,11 0 1 1,34 0 3-1,15 0 1 4,8 0-1-3,0 0-3-3,1 0 6 1,-5 11 0 2,0 2 1 0,-8-3 0 1,-6 1 5-3,-15-2 0 1,-6 2-2 1,-15-3 2-3,-8-3 2 4,-2 3 12-2,-4-6-6 1,0 15-9-2,-10 11-5 3,-28 9-3 3,-8 4-2-7,2-4-2 2,1-4 2 2,2-8-3-4,10-2-1 3,6-7-5-2,5-4-36 2,7-2-42 1,7-7-54 0,6 7-66-2,0-8-61 0,0 3-359-1</inkml:trace>
    </iact:actionData>
  </iact:action>
  <iact:action type="add" startTime="22883">
    <iact:property name="dataType"/>
    <iact:actionData xml:id="d8">
      <inkml:trace xmlns:inkml="http://www.w3.org/2003/InkML" xml:id="stk8" contextRef="#ctx0" brushRef="#br0">26146 11859 684 0,'0'0'257'6,"0"0"-120"1,0 0 24 1,0 0-57 0,0 0-20 0,0 0-18-2,16 228-14 2,-16-100-2 0,-3 19-3 0,-7 18-2-2,2 8-6 2,5-10-7 0,3-17-5 0,0-23-7-1,0-24-9 0,0-27-2 1,0-27-4 0,0-21-5-2,0-17-2 2,0-7-1 0,0 0-44 0,-5 0-64-2,-7 0-52 2,0-22-49 0,11-1 2 1,1 6-268-4</inkml:trace>
    </iact:actionData>
  </iact:action>
  <iact:action type="add" startTime="23277">
    <iact:property name="dataType"/>
    <iact:actionData xml:id="d9">
      <inkml:trace xmlns:inkml="http://www.w3.org/2003/InkML" xml:id="stk9" contextRef="#ctx0" brushRef="#br0">26427 11958 326 0,'0'0'290'3,"0"0"-152"4,0 0 22 0,0 0-52 2,0 0-22-2,0 0-22-1,33 89-12 2,-33-49-10 0,0 10 5 0,0 15 12-2,0 16-7 2,0 23-8 0,0 14-4 0,0 11 0-2,-1-2 0 2,-4-12-7 0,5-16-7 2,0-21-10-6,0-16-7 8,0-12-7-4,0-13 0 4,0-11-2-9,0-13-3 1,0-9-6 4,0-4-36-1,0 0-47-1,0-12-75 2,0-22 15 1,0 12-41-1,0 9-237-3</inkml:trace>
    </iact:actionData>
  </iact:action>
  <iact:action type="add" startTime="23764">
    <iact:property name="dataType"/>
    <iact:actionData xml:id="d10">
      <inkml:trace xmlns:inkml="http://www.w3.org/2003/InkML" xml:id="stk10" contextRef="#ctx0" brushRef="#br0">25667 12904 585 0,'0'0'228'2,"0"0"-40"6,0 0-53 0,0 0-31 0,0 0 5-2,0 0-8 2,73 81-26 0,-56-52-5 1,3 5-4-4,-1 0-2 3,6 1-5 0,2 8-8-2,2-4-8 2,-1-2-8 0,0 0-2 0,1-7-8 0,-9-6 6-1,3-9-10 0,-4 0 3 1,-5-4-24 0,7 0 0-2,-7-1 0 2,2-1 0 0,-3 1 0 0,0-2 0-2,-6 1 0 2,1-1 0 0,-3-5 0 0,-2 2 0-2,-3-5 0 2,0 0 0 0,3 0 0-2,-3 0 0 2,0 0 0 0,5 0 0 0,-5 0 0 0,0 0 0-1,3 0 0 0,2 0 0 4,0 0 0-6,-2 0 0 1,-3 0 0 2,2 0 0 0,3 0 0 1,3 0 0-4,7 0 0 3,-1 0 0 1,5 0 0-1,-1 0 0-2,-5 0 0 3,-3 0 0-1,-3 0 0-1,-1 0 0 1,1 0 0-1,-4 0 0-1,-1 0 0 2,-2 0 0-1,0 0 0 0,0 0 0 2,0 0 0-2,0 0 0 0,0 0 0 0,0 0 0 2,0 0 0-3,0 12 0 1,4-7 0 1,-4 0 0 1,4-2 0-1,-4 1 0-3,0-4 0 3,0 0 0 0,3 0 0 0,-3 0 0-2,3 0 0 2,-3 3 0 0,2 1 0 1,-2-1 0-3,2 0 0 1,-2 0 0 3,5-3 0-6,-5 0 0 4,0 0 0 0,4 0 0 0,-4 0 0 0,0 0 0-1,12 0 0 0,4-13 0 2,11-22 0-4,4-9 0 4,11-8 0-2,-2-8 0 2,4-6 0-1,2-6 0-2,2 1 0 5,-2 4 0-4,1 6 0 2,-4 12 0-6,-5 6 0 5,-11 12 0 2,0 10 0-5,-12 2 0 2,0 2 0 1,-2-1 0 0,0 4 0 1,-3 1 0-2,-4 4 0 3,-2 6 0-4,-4 3 0 0,0 0 0 0,0 0 0 1,0 0 0 1,0 0 0 0,0 0 0-2,0 0 0 3,0 0 0-2,0 0 0 3,0 0 0-2,0 17 0 0,-4 23-48 1,-12 9-121-5,13-23-110 1,-1 0 30 3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2T03:19:56.03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act:action type="add" startTime="9885">
    <iact:property name="dataType"/>
    <iact:actionData xml:id="d0">
      <inkml:trace xmlns:inkml="http://www.w3.org/2003/InkML" xml:id="stk0" contextRef="#ctx0" brushRef="#br0">6580 6047 649 0,'0'0'303'6,"0"0"-223"1,0 0 0 2,0 0-27-3,0 0 25 2,0 0-6 0,0 0 2-1,0 3-3-1,0-3-27 2,7 0 48 0,24 0-32 1,15 0-17-3,8 0 16 2,14-3-21 0,7-1-2 0,9 0-12-1,6 1-2-1,-10 1-5 4,-1 2 0 5,-13-4 4-12,-7 0-6 5,-14-3-6-4,-4 1-5 3,-12 4-1 2,-15-3 0-4,-1 5-1 3,-10 0-2 0,-3 0 2 0,0 0-1-2,0 0-1 1,0 0-1 2,0-4-1-1,-43-2 2-2,-26-1 0 3,-16-5 2-2,-2 0-1-1,-3 2-1 3,2-1 1-1,8 2-3 0,7 3 0 0,18 1 1-3,6 1-2 4,17-4 3-2,6 6 0 0,13 2-2 1,7 0 2-1,2 0 0 1,4 0 1 0,0 0-1-2,26 0 0 2,29 0 1 1,18 19-1-2,6-3 1 1,-2 1 0 0,-9 0 0-1,-1-5 0-2,-13-1-1 3,-21-5 0 0,-7-1-2 0,-17-5 4-1,-5 0-5 0,-4 0 3 1,0 4 0 1,0-2 0-4,-29 0 0 3,-17 3 0 2,-11-5 0 0,9 4 0-3,8-4 0 1,11 0-1-5,11 4-5 5,8-4-65-2,10 2-72 4,0 1-91-3,0 5-136 1</inkml:trace>
    </iact:actionData>
  </iact:action>
  <iact:action type="add" startTime="14687">
    <iact:property name="dataType"/>
    <iact:actionData xml:id="d1">
      <inkml:trace xmlns:inkml="http://www.w3.org/2003/InkML" xml:id="stk1" contextRef="#ctx0" brushRef="#br1">4806 9431 780 0,'0'0'201'3,"0"0"-92"5,0 0-24 0,0 0-30-1,0 0 2 1,0 0 7 0,0 0-2 0,66-3-14-2,-44 3-11 2,6 17 5 0,6 13-2 0,7 8 8-3,4 1-17 3,10 6-1 1,-1 6 2-2,-2-4-8 0,0 5 4 1,2 0-5 0,-1 2 1 2,-3-2 0-4,0 5 0 6,1-4-5-7,-8 0 1 4,-9-9-10-7,-7-9 6 6,-8-8-6 0,-6-10-1 0,-6-7-1-2,-7 0-2 4,0-3-5-3,0-4 1 0,0-1 0-1,0 1-2 2,0-3 0 0,0 0 0 0,0 0 0-3,0 0 0 4,0 0-5-1,0 0 3 0,0 0-5-2,0 0 3 2,-10 0-3 1,-19-32 0-2,-11-15 7-1,-17-14 1 2,-4-10-1 1,-7-8 1-2,-7-9-1 0,-3-6 2 1,-5 1-2-1,6 1 1 3,-3 8-1-6,8 10 1 5,-5 6-1-1,9 6 1 0,4 12-1-2,12 3-2 7,13 6 2-8,6 14-2 1,17 7-1-1,7 15 3 3,9 2 0 0,0 3 3 0,0 0-3-2,0 0 0 2,0 0 1 0,-3 0-1 0,3 0 1-2,0 0 1 3,0 0 0-2,0 0 2 2,7 17 2-4,21 14-5 8,8 5 0-6,8-2-1 0,5 6 4-2,3 2 3 1,5 3 0 3,5 8 3-1,-1 1-1-4,8 4 6 4,2 4 1 1,3 6 3-1,2 2-19-2,-4-2 0 3,1 1 0-2,-5-2 0 1,-12-3 0-2,-6-15 0 4,-11-6 0-4,-7-13 0 4,-14-9 0-7,-5-8 0 6,-4-1 0-1,0-7 0 1,1 3 0-5,3 1 0 5,-9-4 0-1,9 8 0 0,-2-6 0-3,-3 3 0 3,0-3 0 1,-6-4 0-1,-2-3 0-2,0 0 0 2,0 0 0 0,0 0 0-1,0 0 0 0,0 0 0 2,0 0 0-2,0 0 0 3,0 0 0-3,0 0 0 0,0 0 0 3,0 9 0-5,5-1 0 1,3 2 0 1,-3 2 0 2,-1-1 0-2,2-2 0-1,-3-1 0 3,4-1 0-2,-4 3 0 0,-2-3 0-1,2-6 0 2,-3 3 0 1,6-4 0-1,-6 0 0-2,0 0 0 3,0 0 0-2,0 0 0 1,0 2 0-2,0 1 0 1,0-3 0 2,0 0 0-1,0 0 0-1,0 0 0 0,-9 0 0 2,-31 0 0-1,-11 0 0-2,-13 0 0 2,2 0 0 0,-3 0 0-1,-2 0 0-1,6-9 0 2,2-1 0 0,5-1 0 0,8 1 0-2,5-1 0 3,5 3 0-2,8 0 0 2,8 1 0-5,4 5 0 6,12-1 0-3,-2 3 0 1,6-2 0-2,0 2 0 2,0 0 0 1,0 0 0-3,0 0 0 1,0 0 0 1,0 0 0 0,6 0 0 2,33 0 0-4,10 0 0 4,11 0 0-5,8 5 0 2,4 9 0-1,2-5 0 4,6-3 0-4,-9-1 0 3,-1-3 0-4,-11-2 0 7,-11 4 0-4,-8-2 0-1,-14 2 0-2,-12-1 0 0,-10-3 0 5,-4 4 0-4,0-4 0 1,0 0 0 1,0 0 0 0,0 0 0 0,0 0 0-2,0 0 0 2,0 0 0 0,0-28 0 0,0-32 0-2,-18-22 0 4,-12-9 0-4,1-8 0 1,-1 2 0 0,5 0 0 1,0 14 0 1,11 12 0-2,5 22 0-1,5 15 0 5,1 19 0-2,3 10 0-3,0 5 0-3,0 0 0 6,0 0 0-1,0 2 0 0,0 41 0-1,-2 15 0 0,2 15 0 1,0 8 0 1,0 7 0-4,0 11 0 6,9 4 0-3,10 2 0 2,-2-10 0-8,4-17 0 5,-10-21 0 1,-3-21 0 0,-4-19 0-2,-1-9 0 2,3-5 0 1,-6-3 0-2,0 0 0-1,2 0 0 2,-2 0 0 0,2 0 0 0,8 0-40-2,0 0-69 2,0-3-146 0,-10-2-74 0,0 2-371-3</inkml:trace>
    </iact:actionData>
  </iact:action>
  <iact:action type="add" startTime="19368">
    <iact:property name="dataType"/>
    <iact:actionData xml:id="d2">
      <inkml:trace xmlns:inkml="http://www.w3.org/2003/InkML" xml:id="stk2" contextRef="#ctx0" brushRef="#br2">12279 6115 546 0,'0'0'411'4,"0"0"-338"4,0 0 16-1,0 0-42 0,179-8-12 2,-133-1 3-2,6 3 24 3,-7 4 8-5,7 2-6 3,-7 0-3 0,-1 0-4-3,-5 0-7 3,-6 0-18 1,-8 0 6-2,-5 0 0-1,-13 0-5 4,-2 0-4-4,-5 0-4 2,0 0-1 0,0 0-10-2,0 0-5 3,-29 0-6-2,-31 0 3 2,-14 0-4-3,-10 0 3 2,0 0-4 2,0 0-1-6,2 0 5 9,12 0-5-5,9 2 0-1,8-2 1-3,9 0 0 2,11 3 0 2,2 0-2 0,12-3 2-2,12 2-2 2,3-2 1 0,4 0 0 0,0 3 0-1,0 2 1 0,16 11-3 3,24 0 4 1,14 1-5-4,11 0 3-3,8-7-3 4,1-6 0-1,-3-4 2-2,-8 0 1 3,-10 0 0 0,-8 0 0 0,-16 0 2-2,-9 0 0 2,-7-4-1 0,-13 2 0 0,0 2-1-2,-10-6 0 2,-51 4 0 0,-23-1 1 0,-19 3-1-2,9 0 0 3,10 9-24-1,14 17-126-1,54-13-99-1,13-2-276 2</inkml:trace>
    </iact:actionData>
  </iact:action>
  <iact:action type="add" startTime="25542">
    <iact:property name="dataType"/>
    <iact:actionData xml:id="d3">
      <inkml:trace xmlns:inkml="http://www.w3.org/2003/InkML" xml:id="stk3" contextRef="#ctx0" brushRef="#br1">21539 9594 459 0,'0'0'176'5,"0"0"-57"3,0 0-3 0,0 0-18-2,0 0-12 2,0 0-10 0,0 0 7 2,10-8-5-7,-8 8-1 7,0-2-12-2,3 2 0 0,8 0 6-1,7 0 10 0,19 20-44 0,11 20-9 1,5 8 14-2,8 7-12 3,7 1 4-3,1 2-10 3,3 6-2-2,6 7-8 1,-3 1 1 2,2 2-2-4,-2-1 0 0,-6-3-3 2,3-5 1 0,-10-5-5 0,3-5 6-3,-1-7-12 4,-6-5 4 3,-4-11 0-4,-8 2-2-1,0-6 6-4,-8 1-4 4,-5-6 6 1,-7-1-5-1,-11-5-3 1,-1-1 3-1,-3 1 2 2,-3 0 0-2,0-3-5 0,-5-2 4 3,-5-4-5-5,0-5 4 1,0-1-4 3,0-2-1-2,0 0 0 1,0 0 0-2,0 0-2 3,0 0-2-2,0 0 3 2,0 0-8-4,0 0 7 4,0 0-10-2,-25-13 6 0,-15-19 6 1,-7-9-2 1,-6-8 1-2,3-7 1-1,-1-9-3 3,-2-2-5-2,2-5 2 3,-3-2-4-4,-2 5 3 0,1 0-1 2,7 7 7 1,-3 10-1-2,8 1 0-1,2 6 0 3,8 6-1-2,-3 1 1 1,7 12-2-3,4-4 2 7,2 5-1-7,1 3-1 6,3 2 1-9,-4-2 3 6,6-2-1 1,-9 4-3-1,8-4 3-3,-2 7 1 3,7 1-3 2,3 7 0-4,0-4 3-1,-4 0-7 4,0 2 1-1,1-2-3 0,-3 3-5-2,3 0 3 3,7 3-1-3,-1 2 6 2,5 5 3-2,2 0 2 3,-2 0 2 0,2 0-2 0,-3 0 1-5,3 0 0 3,-6 0-4 2,4 0-3-1,2 0-7-1,-2 0-9 0,-1 0-6 2,-10-8-1-3,1 3 12 1,-4-7 15 2,0 5 0-2,7 0 1-1,-2 1 2 2,4 4 0 0,2 2 1 0,-1 0 0 1,4-3-1-5,-9 0 2 4,-2-6-2 1,-7-6 0-1,-8-5 0-2,-9-3 0 2,2 0 0 0,0 7-1-1,6 1 1 1,12 9-1-1,7 4 1 3,4 2 1-4,-1 0 0-1,5 0 1 3,-2 0-1 1,-1 0 0-1,3 0 1-2,2 0-2 2,-2 0 0 0,2 0-1 0,0 0 3-2,0 0-1 1,0 0 1 2,0 0 7-1,0 0 5-2,28 24 8 3,18 10-18-1,6 6 2-1,8 2 8 1,9 4 2-2,2 1 0 4,9 6-4-4,1 4 2 0,8-1-1 2,-4 3 1 0,8 0 8 0,-6 3-1-2,-10-3-9 2,0-2-2 0,-9 0 1 0,-12 0-5-1,-5-4 7 1,-10-10-9-1,-10-9 3 1,-10-17-4-2,-14-9-1 3,-1-5 1-2,-6-3-1 1,0 2-2-1,0-2 0 0,3 0-1 2,-3 0-2-4,0 0 3 3,0 0-4 0,0 0 0-1,0 0-2 2,0 0 0-4,0 0-8 4,-9-2-3-2,-22-26 14 2,-9-6 0-3,-4-9-4 2,-9-8-6 0,-7-3 3-2,-3-8-3 2,-7 2-3 1,-1 1 1-1,4 0-1-1,4 3-2 1,12 2-1-2,10 9 9 4,2 13 0-7,14 6 7 5,4 3-2 1,-3 3 5-1,7 1 0-2,0-4 0 2,-7 3-2 0,10 8 2 0,1 2-1 0,7 7 4-2,-3-1-3 3,8 4 2-2,1 0-2-1,0 0 0 2,0 0 2 0,0 0 5 0,0 0 4-1,0 24 16 1,20 15-18-1,18 9-5 16,11 8 10-22,1 6-2-1,6 8 1 6,5 6-1 2,7 3 6 0,9 0-6-2,-7-1 2 3,-4-4-3-2,-2-9 7 1,-8-9-11-2,-8-7 6 2,5-4-4 0,-13-6 1-1,-2-4-8 0,-2-8 3 1,-1 3-2 0,-2 0 2-2,6-3-3 4,-2 2-2-4,-1-1 6 4,-9 0-1-6,-2-3 5 5,-9-5-5-2,-12-8-5 1,-4-7 0 0,0-2 0-2,0 0 0 2,0-1 0 1,0-2 0-1,0 3 0-3,0-3 0 3,0 0 0-1,0 2 0 2,0-2 0-4,-1 0 0 4,-22 0-9-1,-17 0 5 0,-16 0 4 0,-8 0 3-1,-1-13-2 2,4-4-1-3,-7 6 1 0,0 0 0 3,1 9 0-2,-7-3 0 1,8 5 0-2,-1 0-1 2,10 0 0 0,14 0 0 2,15 0 0-6,12 0-2 4,12 0 2 0,4 0 0-1,0 0 1 0,0 0-1 1,0 0 1-1,0 0-1 0,0 0 4 0,0 0-4 1,41 0 0 1,27 0 0 14,17 0 0-22,7 0 0-1,-5 0 0 6,-5 0 0 1,-8 0 0 1,-13 0 0 1,0 0 0-2,-12 0 0 2,-5 0 0-4,-8 0 0 6,-12 0 0-6,-8 0 0 0,-8 0 0 3,-5 0 0 0,-3 0 0 0,0 0 0-2,0 0 0 3,0 0 0-2,0 0 0 2,0 0 0-4,0-8 0 3,0-11 0 1,0-18 0-2,0-16 0 0,-11-15 0 0,-9-10 0 1,0-21 0 34,-9-10 0-42,1-5 0 0,4 3 0 0,0 24 0 0,9 26 0 2,6 21 0 6,4 20 0 0,5 11-3 0,0 7 3-1,0 2 3 1,0 0-3-2,0 0 0 4,0 0 0-5,0 0 0 3,0 0 0 0,0 8 0 0,0 28 0 1,0 16 0-2,5 6 0 0,14 2 0 0,2 12 0 2,4 2 0-4,-2 2 0 4,-2-6 0-2,-4-12 0-1,-7-1 0 2,0-7 0 9,-3-1 0-16,-1-8 0 33,0-1 0-34,-2-9 0 0,-4-5 0 0,0-9 0 0,0-9 0 8,0-3 0 0,0-3 0 1,0-2 0-3,0 3 0 1,0-3 0 3,0 0 0-4,-8 3 0 1,-17 0 0 0,-8 5 0 1,-14 0 0 0,0 1 0-1,-6-3 0 1,4 1 0 0,-6-4 0-1,7 1 0-1,3-4 0 3,5 0 0-1,5 0 0 2,6 0 0-6,4 0 0 5,6 0 0-2,6 0 0 0,9 0 0-1,1 0 0 1,3 0-21 3,0 0-65-3,0 8-64 2,0 7-108-4,0 7-313 3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2T03:19:56.03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</inkml:definitions>
  <iact:action type="add" startTime="7405">
    <iact:property name="dataType"/>
    <iact:actionData xml:id="d0">
      <inkml:trace xmlns:inkml="http://www.w3.org/2003/InkML" xml:id="stk0" contextRef="#ctx0" brushRef="#br0">14468 9021 559 0,'0'0'245'7,"0"0"-74"1,0 0-39-2,0 0-50 2,0 0-24 0,0 0-5 0,0 0-17-2,-107-9 1 2,-16 9 4 0,-15 2-18 0,-5-2-6-2,8 0 4 2,19 0-13 0,29 3-4 0,30 1-1-2,22-4 1 2,25 0-1 0,7 0 3 1,3 0 29-5,51 0 9 5,67 0 14-1,61 0-38 0,39 8 15 2,19-3-17-5,-9 2 11 3,-27-7-9 0,-41 0 10 0,-43 0-5-1,-35 0-6 0,-26 0-4 1,-28 0-11-2,-15-4 6 2,-13-2-10-1,0-1-1 1,-67-13-11 0,-61-7 12-1,-48-5 1 2,-17 3 9-2,7 11 13-1,38 14-17 1,44 1 0 2,40 3-4-1,32 0-1-2,19 0-1 3,13 0 10-2,0 0 2 1,68 0 27-2,54 20-16 1,39 2-22 1,6-5 0 1,-27-3-1-3,-38-8-1 2,-43-3-1-1,-25-3 2 2,-27 4 1-3,-7-2-1 1,-16 11-7 3,-75 7-16-3,-50 5 23-2,-40-1 1 4,-9-2-1-1,22-6-4 0,27 1-4-2,38 0-38 3,34-7-53-2,48 2-87 1,21-12-127-3,40 0-517 3</inkml:trace>
    </iact:actionData>
  </iact:action>
  <iact:action type="add" startTime="10392">
    <iact:property name="dataType"/>
    <iact:actionData xml:id="d1">
      <inkml:trace xmlns:inkml="http://www.w3.org/2003/InkML" xml:id="stk1" contextRef="#ctx0" brushRef="#br1">13678 15748 13 0,'0'0'1040'6,"0"0"-884"2,0 0 21-2,0 0-41 2,0 0-43 0,0 0-11 1,0 0-5-4,121-94-16 4,-58 45-16-2,5-1 9 1,8-14-6-2,9-7-3 2,21-14-25 0,17-10-20 0,12-14 0-2,9-13 0 3,-1-3 0 0,-7-3 0-2,-7 11 0 1,-1 4 0-2,-2 6 0 2,-3 9 0 0,-5 7 0-2,-11 16 0 2,-13 7 0 1,-14 13 0-2,-16 9 0-1,-16 11 0 4,-15 8 0-4,-13 11 0 4,-10 5 0-6,-7 5 0 3,0 0 0 2,-3 3 0-2,0 1 0 0,0-1 0 0,0 3 0 2,0 0 0-2,-26 0 0 0,-32 0 0 1,-29 0 0-1,-16 0 0 2,-10 3 0-4,-1 11 0 4,-7-4 0-2,11 5 0 2,10-4 0-3,19 0 0 4,17-5 0-4,16 0 0 4,19-6 0-6,19 2 0 5,4-2 0-2,6 0 0 0,0 0 0-1,0 0 0 2,34 0 0 2,38 0 0-3,33 0 0-2,18 0 0 4,1 0 0-2,-3 0 0 2,-13-11 0-3,-9-3 0 2,-12 1 0 0,-7 0 0 0,-12 3 0-2,-15-2 0 6,-13 7 0-8,-13-2 0 4,-7 2 0-2,-17 5 0 2,-3 0 0-1,0 0 0 1,0 0 0-1,0 0 0 0,0 0 0 2,0 0 0-2,0 39 0-1,-23 21 0 3,-9 21 0-2,-7 7 0 1,6-6 0-2,-3-5 0 3,12-15 0-1,4-17 0-1,7-21 0 0,9-14 0 3,4-10 0-5,0 0 0 3,0 0 0-2,0 0 0 2,0 0 0 0,0 0-48 0,1-10-136 0,31-5-71-1,-19 9-116 2,-1 3-714-3</inkml:trace>
    </iact:actionData>
  </iact:action>
  <iact:action type="add" startTime="11669">
    <iact:property name="dataType"/>
    <iact:actionData xml:id="d2">
      <inkml:trace xmlns:inkml="http://www.w3.org/2003/InkML" xml:id="stk2" contextRef="#ctx0" brushRef="#br1">16892 13287 297 0,'0'0'101'3,"0"0"18"5,0 0-24 0,0 0 7 0,0 0-11-2,0 0 6 2,-5-113-22 1,-26 104 10-2,-17 9-10-1,-10 0-3 2,-22 20 0 0,-10 36-17 0,-4 18-6-2,6 7-9 2,18 9-14 0,18 0 5 1,29-3-8-2,23-5 7 2,13-7 5-3,66-6-7 3,37-17 20-4,32-18-24 3,14-26-11 0,-1-8-4 1,-10-30-3-3,-22-32-1 1,-32-20-4 2,-36-13-1-2,-30-15-2-1,-31-2 1 2,-3 9-3 0,-68 21-1 0,-40 20-28-2,-22 28-76 2,-15 34-71 0,87 0-95 2</inkml:trace>
    </iact:actionData>
  </iact:action>
  <iact:action type="add" startTime="13636">
    <iact:property name="dataType"/>
    <iact:actionData xml:id="d3">
      <inkml:trace xmlns:inkml="http://www.w3.org/2003/InkML" xml:id="stk3" contextRef="#ctx0" brushRef="#br1">8557 18634 544 0,'0'0'281'5,"0"0"-92"2,199 0-44-1,-110 0-48 2,19 6-6 1,19 5 1-4,28-3-32 3,28 5 1 0,16-8-5 0,9 9-2-2,-11-9-17 2,-14 7-7 2,-9 1-2-3,-16-1 17 2,-25 2-25-4,-20-3 9 5,-30 4-8-4,-28-10-7 5,-24 0 2-8,-17-5-10 6,-12 0-4-3,-2 0-2 3,0 0-2-4,-18 0-4 4,-85 0 2-1,-74-23 4 1,-65-4 5-2,-35-10 3 0,-20 0 0 1,9 5 3 0,10 15 4-3,12 5-14 3,29 12-1 0,21 0-4 0,32 0 3-2,43 0 1 4,44 5 0-4,40 7 0 4,33-7 0-6,13-5 0 4,11 0-2-1,0 0-3 1,25 0-5-2,58 3 2 2,44-3 5 1,43 0 3-2,42 0 0 0,25 0 4 0,17 0-4 2,-13 0 4-1,-30 0 0-2,-33 0 5 2,-40 0 3 0,-22 4-1 0,-32 3 3-3,-20-1 7 5,-23-6-4-3,-18 5-5-2,-13-5-7 3,-10 0-4 0,-10 0 1 0,-86 0 1 0,-69 0 0-1,-64-25 1 1,-31-11-4 1,-9-2 0-5,3 14 0 6,21 11 0-3,28 13 0 0,24 0 0 2,41 0 0-3,51 5 0 2,38 3 0 0,42-2 0 1,21-6 0-4,0 0 0 3,73 5 0 0,59 8 0 1,68 8 0-5,51 2 0 5,36 2 0-1,12-6 0-2,-27-8 0 2,-46-5 0 0,-62-6 0 1,-59 0 0-4,-49 0 0 6,-36 0 0-6,-17 0 0 5,-19 4 0-4,-95 6 0 0,-66 2 0 2,-68-4 0 1,-9-8 0-3,9 0 0 1,25 0 0 3,39 0 0-4,42-3 0 0,55-2-82 3,49 0-56-2,35 5-141 1,52 0-183-3</inkml:trace>
    </iact:actionData>
  </iact:action>
  <iact:action type="add" startTime="18442">
    <iact:property name="dataType"/>
    <iact:actionData xml:id="d4">
      <inkml:trace xmlns:inkml="http://www.w3.org/2003/InkML" xml:id="stk4" contextRef="#ctx0" brushRef="#br1">16550 8237 820 0,'0'0'175'6,"0"0"-60"2,0 0-2-3,0 0-46 5,0 0 7-3,174-65 10 2,-99 51-13-4,21-3-4 3,17 0-4 0,7 6-1 0,8-6-12-2,2 5-11 1,-2-1 0 2,-4 5-15-1,-11 2 4-2,-13 3 0 2,-20 0-4 2,-22 3-5-3,-17-3 1-1,-18 3-10 2,-16 0 2 1,-7-2-6-3,0 2-2 0,0 0-3 5,0 0-1-6,0-4 0 4,-25-4-1-4,-47-16 1 4,-32-11 0-1,-21-11 2 0,-7-9 1-2,-13-7-1 2,0-9 0 2,-7-1-1-4,8 10-1 0,20 6 0 2,22 13-3 0,20 7-1-1,25 11 4 0,19 8-2 1,18 7 2 0,13 6-2-1,4 4 1-1,3-3 1 4,0 3 1-4,0 0 1 3,0 0 1-4,3 3 6 3,55 48-4 1,19 21-2-1,13 21-3-1,11 11 3 0,-5 7 0 2,-5 12 3-2,-10-1-6-1,-16-3 0 2,-9-9 0 0,-11-26 0 0,-11-18 0-3,-16-28 0 4,-7-21 0-1,-9-8 0 1,1-9 0-5,-3 1 0 7,4-1 0-6,5 0 0 4,4-50 0-3,4-36 0 1,3-36 0 1,-2-20 0 0,5-19 0-2,-4-11 0 3,-2-8 0 0,4 13 0-3,-6 12 0 0,-3 30 0 2,-3 34 0 1,1 31 0-2,-4 26 0 0,-6 19 0 0,4 8 0 2,-4 4 0-2,0 3 0-1,0 0 0 4,-23 20 0-3,-38 45 0 1,-32 36 0-2,-11 25 0 2,-16 16 0 0,-5 11 0-1,-1-7 0 0,11-14 0 0,15-18 0 3,19-25 0-3,22-24 0-2,18-31 0 4,24-17 0-1,12-15 0-1,5-2 0-1,0-9 0 2,25-30-20 1,20-6-67-2,1 3-90 0,-28 32-47 2,-5 6-132-3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2T03:22:15.964"/>
    </inkml:context>
    <inkml:brush xml:id="br0">
      <inkml:brushProperty name="width" value="0.05292" units="cm"/>
      <inkml:brushProperty name="height" value="0.05292" units="cm"/>
    </inkml:brush>
  </inkml:definitions>
  <iact:action type="add" startTime="9144">
    <iact:property name="dataType"/>
    <iact:actionData xml:id="d0">
      <inkml:trace xmlns:inkml="http://www.w3.org/2003/InkML" xml:id="stk0" contextRef="#ctx0" brushRef="#br0">13865 9350 697 0,'0'0'217'5,"0"0"-94"3,0 0 14-2,0 0-50 2,0 0-11 0,0 0-1 0,0 0-12-2,0 0 2 2,135-8-3 0,-105 8 10-2,11 0-12 2,5 0-4 1,5 0-8-2,9 0-8 4,0 0-8-8,9 0-9 5,-4 0-2 0,1 0-8-2,4 0 7 4,5 0 0-3,1 0-5 1,-2 0-6 0,3 0-1-1,-4 0-5 0,1 0 2 2,-1 0-5 3,-1 0 0-9,1 0 0 5,-2 0 0-2,3 0 0 2,-2 0 0-1,-1 0 0 1,6 0 0 0,-2 0 0 0,-3 0 0-3,-1 1 0 6,1 6 0-1,-8-5 0-5,-3 5 0 2,2-6 0-2,-10 2 0 3,-6 3 0 2,0-3 0-5,-14-1 0 2,-5 1 0 1,-8 0 0 0,-10-3 0-3,-4 4 0 3,-6-4 0 1,0 0 0-1,0 0 0-2,0 0 0 3,0 0 0-2,0 0 0 1,0 0 0-3,0 0 0 4,-6 5 0-2,-31 3 0 3,-27 1 0-5,-25-1 0 4,-12-5 0-2,-15-3 0 2,-9 0 0-3,-7 0 0 1,-4 0 0 2,-5-6 0-1,1-5 0-3,4 2 0 7,9 4 0-4,1 5 0 1,0 0 0-9,6 0 0 10,3 0 0-3,15 0 0 2,8 14 0-5,17-3 0 5,0 6 0-1,13 0 0 2,11-4 0-4,6 2 0 2,11-3 0 0,13-5 0-3,10-3 0 4,4-2 0-3,6 2 0 3,-2-4 0 0,5 3 0-4,0-3 0 3,0 0 0-1,0 0 0 0,0 0 0-1,0 0 0 3,36 0 0-1,25 0 0-2,20 0 0 2,14 0 0 3,20 0 0-1,20 0 0-4,17 0 0-1,16-3 0 1,2-7 0 3,-2-1 0-2,1 0 0 1,-13-1 0-1,-7 5 0 1,-20 4 0-3,-16 0 0 5,-16 3 0-3,-23 0 0 0,-17 0 0 1,-20 0 0-2,-18 0 0 6,-12 0 0-7,-7 0 0 2,0 0 0-2,0 0 0 4,0 0 0-1,-59 3 0 4,-37 17 0-6,-40 0 0 1,-21-3 0 0,-1-12 0-1,8-5 0 3,9 0 0-4,15 0 0 3,14 0-97 0,11 0-85 1,82 0-129-2,3 0-268 0</inkml:trace>
    </iact:actionData>
  </iact:action>
  <iact:action type="add" startTime="14830">
    <iact:property name="dataType"/>
    <iact:actionData xml:id="d1">
      <inkml:trace xmlns:inkml="http://www.w3.org/2003/InkML" xml:id="stk1" contextRef="#ctx0" brushRef="#br0">14077 15751 956 0,'0'0'132'7,"0"0"18"-1,0 0-20 2,0 0-31 0,0 0-17 0,167-45 8-2,-114 30-14 7,8-2-5-9,9-1-7 4,4-1-19-2,2-8 11 1,4 2-12 3,1 2-2-4,2-1-32 1,-2 1-10 0,0 1 0 2,-1 5 0-2,4 0 0 1,0 0 0-1,-1 0 0 2,-2 1 0-1,0 2 0-3,-4 1 0 4,3 4 0 3,-4-4 0-1,4 0 0-11,-3 1 0 6,0 1 0 2,-9 0 0-1,-6 2 0 0,-1 1 0 5,3-7 0-5,-2 2 0-2,2-5 0 1,-3-2 0 3,3-4 0 0,-1-10 0-2,-2 3 0-1,-4-2 0 2,-5 4 0 4,-1 4 0 0,2 3 0-11,3 3 0 4,3-2 0 1,3 2 0 3,2-1 0-4,-3 0 0 4,3 3 0-1,-3-5 0-1,-2 2 0 0,5-2 0 2,-3-3 0-2,2 0 0 1,10-4 0-1,-2 5 0 0,3-2 0 3,-2 3 0-4,8-3 0 0,-3 4 0 2,4-3 0 0,10 1 0 0,5-8 0-2,1 3 0 2,-3 2 0 0,-7 1 0 0,-3 7 0-2,-1-1 0 2,-5 0 0 0,-1 0 0 1,-1 3 0-4,3-2 0 6,5-1 0-4,-2-5 0-2,6-3 0 3,8-3 0 0,1-3 0 1,0 4 0-2,-6 5 0-2,-1-1 0 4,-13-2 0-2,1-2 0 2,-1-7 0-4,9-3 0 4,11-1 0-1,4-4 0 1,12-4 0-5,5 2 0 6,0-2 0-3,-6 7 0 1,-2 9 0-3,-5 4 0 8,-8 7 0-6,-10 5 0-3,-8 0 0 3,-18 4 0 0,-7 5 0 2,-11 1 0-2,-9 2 0 0,-20 1 0 0,-5 4 0 0,-9 0 0 1,0 0 0-2,0 0 0 3,0 0 0-2,0 0 0 2,-28 0 0-3,-31 0 0 2,-28 9 0 0,-23 11 0 0,-5-1 0-2,-5-1 0 5,-3-6 0-3,-2-7 0 0,-1-3 0-4,3-2 0 3,14 0 0 3,12 0 0-4,14 0 0 0,14 0 0 2,14 0 0 0,14-2 0 1,18-1 0-4,10 1 0 4,13 2 0-3,0 0 0 4,0 0 0-3,0 0 0 1,13 0 0-2,42 0 0 2,31 0 0-2,28 0 0 6,12 0 0-5,9 10 0-1,6 0 0 1,-4 0 0-1,4-3 0 4,-5 0 0-4,-4-4 0 1,-6-1 0 7,-16-2 0-11,-13 3 0 4,-23-3 0-3,-27 0 0 6,-27 0 0-4,-10 0 0 3,-10 2 0-4,0-2 0 3,0 4 0 0,0 5 0 0,-40 13 0 0,-37 11 0 5,-33 15 0-7,-15 3 0-1,2-7 0 1,7 2 0 1,14-7 0 3,11-5 0-4,17-8 0 0,17-7 0 2,26-8 0 2,10-5 0-2,18-6 0-1,3 0 0-1,0 0-101 1,32 0-105 1,6 0-118-2,21 0-310 2</inkml:trace>
    </iact:actionData>
  </iact:action>
  <iact:action type="add" startTime="16302">
    <iact:property name="dataType"/>
    <iact:actionData xml:id="d2">
      <inkml:trace xmlns:inkml="http://www.w3.org/2003/InkML" xml:id="stk2" contextRef="#ctx0" brushRef="#br0">22567 13036 603 0,'0'0'173'6,"0"0"-72"-1,0 0-16 3,0 0-60 0,0 0 50 1,-173-61-13-3,72 61 10 2,-12 9 10 0,1 26-12-1,5 13-1-1,17 17 1 2,17 14-18 0,23 7 0 0,27 8-6-2,23 1 1 2,10-2-7 0,69-2-3 3,36-10-13-5,21-16-5 1,5-24 4 6,-11-28-13-9,-17-13-8 1,-18-18-2 3,-24-53 0-1,-12-21-2 5,-21-23 1-9,-19-14-3 5,-19 4 2 5,0 21-1-9,-43 20-2 1,-17 19-16 2,-20 24-37 1,-19 12-42 3,-24 16-43-3,71 13-90-2,-2 0-187-1</inkml:trace>
    </iact:actionData>
  </iact:action>
  <iact:action type="add" startTime="18009">
    <iact:property name="dataType"/>
    <iact:actionData xml:id="d3">
      <inkml:trace xmlns:inkml="http://www.w3.org/2003/InkML" xml:id="stk3" contextRef="#ctx0" brushRef="#br0">6878 18640 603 0,'0'0'234'6,"0"0"-71"0,0 0-17 2,0 0-38 0,0 0 9 0,0 0-21-1,0 0-29 0,124 32 2 2,-88-27-11-2,7 3 4 1,7 3-10-2,13-3-17 2,3 4-6 0,5 0-12 0,6-4-2-2,15-3 0 2,10-5-6 3,8 0 2-5,7 0-4 1,4 0 3 1,5 0 1-1,1 0 1 1,1-5 2-2,2 2-5 3,1 3 6-2,-1 0-8 2,-9 0 3-4,2 0-2 5,-9 0-4-4,9 0 4 3,-5 0-3-4,5 0 4 7,-5 0-7-4,-4 0-2-6,6 0-2 6,-5 0 0 4,11 0-3-6,0-5 0 1,-4-2 3-3,1 2-1 9,-11-3 1-7,-4 2 0-1,-9 0-1 2,-5-5 3 1,-5 5 2 0,-5 4-2-1,-3 2 0 0,-4 0 0 2,2 0 4-1,-2 0-4 0,3 0 4-2,-9 2-1 4,-10 10-1-1,-8 1 2-5,-2-1-3 2,-6 0 2 2,-9-7-3 2,-4-2 3-4,-7 2-3 1,-6-5 0 0,-6 0 0 1,-9 0 0-1,-1 0-1-1,-3 0 3 2,0 0-3 0,0 0 1 0,0 6-4-2,0-6-6 4,-36 0 3-3,-42 6 6 2,-44-6-1-4,-33 0 2 3,-32 0 0 0,-21 0 0 1,-13 0 1-2,-4-6 0 1,0 0 1-1,9-2 1 2,-1 8 7-4,-5 0 7 2,2 0-17 1,-1 0 0 1,4 0 0-4,8 0 0 3,5 0 0 0,7 0 0 0,13 0 0-2,17 0 0 5,12 0 0-6,14-12 0 9,12 7 0-12,12-7 0 5,8 12 0 2,11 0 0-3,8 0 0 0,9 0 0 5,12 0 0-5,13 0 0 2,12 0 0-4,8 0 0 5,13 0 0-1,3 0 0 1,9 0 0-4,6 0 0 4,3 0 0 0,2 0 0-2,0 0 0 1,0 0 0-3,0 0 0 3,0 0 0 0,0 0 0-2,0 0 0 1,0 0 0 1,29 0 0 1,48 0 0-3,45 0 0 2,42 0 0 5,40 0 0-9,38 0 0 4,19 0 0-3,19 17 0 6,-11 9 0-5,1 0 0-1,-9-9 0 3,-9-4 0 0,-5-7 0 0,3-6 0-2,1 0 0 4,-6 0 0-4,3-31 0 3,-18 0 0-4,-21 5 0 4,-29 1 0-2,-38 8 0 0,-35 10 0 1,-31 0 0-1,-33 7 0 2,-21 0 0 6,-14 0 0-13,-8 0 0 6,0 0 0-3,0 0 0 1,-33 0 0 1,-77 0 0 1,-64 12 0 0,-75 7 0 0,-48-11 0-2,-21-4 0 3,1-4 0 1,11 0 0-5,29-6 0 0,20-17 0 4,21 3 0 2,26 6 0-4,23 9 0-1,16 5 0 0,17 5 0 3,21 41-143 1,115-21-163-5,14 12-211 2</inkml:trace>
    </iact:actionData>
  </iact:action>
  <iact:action type="add" startTime="20747">
    <iact:property name="dataType"/>
    <iact:actionData xml:id="d4">
      <inkml:trace xmlns:inkml="http://www.w3.org/2003/InkML" xml:id="stk4" contextRef="#ctx0" brushRef="#br0">17705 8309 364 0,'0'0'611'4,"0"0"-505"4,0 0 49 0,0 0-2 0,0 0-41-2,0 0-14 2,174-58-8 1,-97 33-15-2,20-4-17-1,23-2-12 2,31 3 0 1,30 5-4-1,21 10-5-3,8 9-7 3,-13 4-10 0,-14 0-16 3,-31 15-4-7,-26 8 0 4,-35-10 0 1,-30-4 0-2,-38-7 0 1,-10-2 0-2,-13 0 0 1,0 0 0 1,0 0 0-2,-30-7 0 3,-60-48 0-1,-55-16 0 0,-35-15 0-2,-34 5 0 3,-1 4 0-2,4 8 0 2,11 2 0-4,23 3 0 4,29 7 0-2,28 8 0 2,36 13 0-4,24 11 0 4,33 5 0-2,13 12 0 1,14 5 0-1,0 1 0 0,0 2 0 0,0 0 0 2,14 13 0-3,32 55 0 2,18 31 0 0,17 15 0 0,3 12 0-2,3 4 0 3,-2 4 0-2,-9 2 0 2,-7-7 0-5,-12-10 0 5,-14-18 0-1,-15-32 0 0,-12-20 0-2,-7-28 0 2,-9-13 0-1,0-8 0 1,11 0 0 1,7-29 0-3,8-56 0 3,11-46 0-2,3-52 0 0,4-48 0 0,4-39 0 1,0-11 0 0,-3 19 0-3,-9 35 0 4,-4 55 0-1,-12 58 0 2,-12 50 0-7,-1 32 0 6,-4 27 0-2,-3 5 0 1,0 0 0-2,-6 37 0 3,-50 45 0-1,-29 43 0 0,-19 26 0-1,-9 20 0-1,-3 9 0 2,3-1 0 3,0-15 0-3,10-15 0 0,6-18 0-4,8-22 0 3,17-23 0 0,17-26 0 2,16-24 0-2,13-18 0 2,16-14 0-5,10-4 0 5,0 0 0-2,0 0 0 1,0 0 0-1,0 0 0 1,0 0-34-1,0 0-83 2,0 0-90-3,0 0-66 2,0 23-512 1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2T03:24:16.440"/>
    </inkml:context>
    <inkml:brush xml:id="br0">
      <inkml:brushProperty name="width" value="0.05292" units="cm"/>
      <inkml:brushProperty name="height" value="0.05292" units="cm"/>
    </inkml:brush>
  </inkml:definitions>
  <iact:action type="add" startTime="8165">
    <iact:property name="dataType"/>
    <iact:actionData xml:id="d0">
      <inkml:trace xmlns:inkml="http://www.w3.org/2003/InkML" xml:id="stk0" contextRef="#ctx0" brushRef="#br0">5710 8445 944 0,'0'0'176'5,"0"0"-48"4,0 0 20-4,0 0-41 4,0 0-8-1,0 0-8 0,0 0-16-2,-10 13-2 2,10-4-7-1,30 2-10 3,14 6-32-5,11-3 15 3,3 3-18 0,10-3-21-1,7-1 0-1,5-1 0 3,1-4 0-1,1 1 0 2,-3-2 0-6,-3-3 0 5,-1-4 0-1,2 0 0-1,4 0 0 0,6 0 0 1,6 0 0 0,-3 0 0 0,-2 0 0-2,-4 0 0 3,-11 0 0-2,-13 0 0 3,-3 0 0-7,-3 0 0 7,-1 0 0-3,-5 0 0 5,4 0 0-8,5 0 0 3,2 0 0 1,2-3 0-1,4-2 0 0,2 2 0 3,-6-2 0-5,4-4 0 3,-4 4 0-3,-2-5 0 3,2-1 0 1,-10 4 0-1,4-5 0-2,-3 4 0 6,-5-1 0-3,3 1 0-4,-3 2 0-2,-1 0 0 6,-2 1 0-1,-4 0 0 3,-1 0 0-6,-5 5 0 3,-2 0 0-1,-3-4 0-1,-6 4 0 1,1-3 0 1,3 3 0 4,2 0 0-5,-2-2 0-3,-1 2 0 2,2-4 0 3,-4 4 0-1,-3 0 0-2,-2-4 0 2,-2 4 0-1,-5 0 0 3,-4 0 0-7,-5 0 0 6,1 0 0-1,-4 0 0 0,0 0 0-2,0 0 0 2,0 0 0 0,0 0 0 0,0 0 0-2,0 0 0 2,0 0 0 0,0 0 0 0,-8 8 0-2,-31 14-214 3,18-11-170-1,-2-8-324 4</inkml:trace>
    </iact:actionData>
  </iact:action>
  <iact:action type="add" startTime="9743">
    <iact:property name="dataType"/>
    <iact:actionData xml:id="d1">
      <inkml:trace xmlns:inkml="http://www.w3.org/2003/InkML" xml:id="stk1" contextRef="#ctx0" brushRef="#br0">10163 9110 605 0,'0'0'207'3,"0"0"-39"4,0 0 5 1,0 0-28 0,0 0-22-2,0 0-18 2,0 0-17 0,-13 0-14 0,13 0-8-3,15 0 1 5,24 0-20-4,13 0-6 3,10 0-4-2,16 0-7 2,14 0-3-2,16 0-3 3,10-5-4-2,9-1-20-3,11 0 0 1,3 4 0 4,-2-1 0-5,-6 3 0 3,-5 0 0 0,2 0 0 0,1 0 0-2,-4 0 0 2,1 0 0 0,-12 0 0 0,-12 0 0-1,-11 0 0 0,-9 0 0 1,-3 0 0 0,2 0 0 1,-6-3 0 1,4-4 0-6,-4 3 0 4,-3-1 0-4,-5 1 0 6,-5 0 0-4,-3 1 0 4,-5-1 0-6,-8-2 0 5,-4 4 0-1,-4-3 0 0,-8-2 0-1,-4 4 0 0,-8 1 0 2,-4-1 0-2,-12 3 0-2,2 0 0 3,-6 0 0 0,0 0 0 0,0 0 0-2,0 0 0 2,0 0 0 0,-41 0 0 1,-25 0-64-4,-24 0-173 4,49 0-167-1,4 0-408 1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2T03:34:50.866"/>
    </inkml:context>
    <inkml:brush xml:id="br0">
      <inkml:brushProperty name="width" value="0.05292" units="cm"/>
      <inkml:brushProperty name="height" value="0.05292" units="cm"/>
    </inkml:brush>
  </inkml:definitions>
  <iact:action type="add" startTime="2734">
    <iact:property name="dataType"/>
    <iact:actionData xml:id="d0">
      <inkml:trace xmlns:inkml="http://www.w3.org/2003/InkML" xml:id="stk0" contextRef="#ctx0" brushRef="#br0">5858 2352 464 0,'0'0'450'7,"0"0"-284"1,0 0-77 1,0 0-22-4,0 0-15 2,0 0-12 2,0 0 14-1,-48 2 56-2,22-2-43 2,-4 0-13-1,1-2-5 2,-6-3 2-2,1 1 0 0,-6 1-2 1,-4 3-1 0,-8 0-15-2,0-3-7 2,-13 3-2 0,-6 0 1 0,-9 0 3 2,-4 0 1 10,3 0-8-19,4 0-21-1,-3 0 0 5,3 0 0 5,-4 0 0 0,-3 0 0-5,-4 0 0 2,-4 0 0-1,-5 0 0 3,-3 0 0-1,-4 0 0-1,-6 12 0 0,0-1 0 2,-3 6 0 1,4 0 0-7,3-2 0 4,7-2 0 2,4-2 0-1,8-3 0-2,9-4 0 3,8-4 0-3,6 0 0 4,-2 0 0-6,8 0 0 8,-2 0 0-4,6-4 0 1,4-6 0-4,0 1 0 0,0 6 0 5,-4 3 0-3,-2 0 0 0,-4 0 0 0,-1 0 0 1,-3 0 0-1,-2 6 0-1,-1 5 0 2,-1 1 0 0,1-2 0 0,8-2 0-3,5 4 0 4,5-1 0-1,1-2 0 0,2-4 0-2,5 2 0 5,8-5 0-1,-1-2 0-5,4 0 0 1,2 0 0-1,-1 3 0 4,2 2 0-2,-6 2 0 1,-4 0 0-1,-2-1 0 2,-10 1 0-2,-6 0 0-1,-3-2 0 2,1 0 0 0,7-5 0 0,10 4 0-2,16-1 0 6,1-3 0-3,7 0 0-5,6 0 0 1,5 0 0 2,2 0 0 1,3 0 0 0,0 0 0-2,0 0 0 2,0 0 0 0,0 0 0 0,0 0 0 0,0 3 0-2,-3 6 0 3,-2 4 0-1,0 7 0-3,-2 2 0 3,3 5 0 0,-4-2 0 0,4 2 0-2,1 7 0 2,-1 7 0 0,-2 5 0 2,2-4 0-6,-2-2 0 6,2-4 0-4,-2 7 0 3,-2 1 0-3,1 6 0 2,-6 6 0 1,0 6 0-2,-6 0 0 0,5 6 0 3,-4-1 0 1,2 4 0-8,1-1 0 1,3 3 0 7,-5 2 0-4,1-1 0-1,0-2 0 3,-5 2 0-4,3-3 0 4,0-4 0 0,-2-3 0-4,5-2 0 3,-1-6 0 0,3 1 0 0,3 2 0-2,0 0 0 3,7-4 0-2,-1 2 0 2,1-1 0-3,3-2 0 5,-2 3 0 1,-2-1 0-9,0-6 0 2,4 0 0 1,0-8 0 2,0 4 0 0,0-6 0-2,-3 7 0 3,3-2 0-2,0-1 0 2,0-5 0-5,0-2 0 9,0-8 0-5,0-7 0-1,0-4 0-2,0-8 0 1,0-3 0 2,0 1 0-1,0-6 0-1,0 3 0 2,0-5 0 0,3 0 0 0,17 0 0-2,5 0 0 2,7 0 0 1,1 0 0-1,6 0 0-3,-3 0 0 4,1 0 0-2,6 0 0 2,6 0 0-4,-1 0 0 3,9 0 0 0,2 0 0 0,6 0 0-2,11 0 0 2,1 0 0 0,-6 0 0-1,-2 0 0 1,-5 0 0-1,0-2 0 1,-3-1 0 0,-5 1 0-2,-4 2 0 2,-7 0 0-1,2 0 0 4,2 0 0-3,-1 0 0-3,13 0 0 2,-5 0 0 2,-4 0 0-4,3 0 0 3,-2 0 0 0,-8 0 0 0,2 0 0 1,-2 0 0-1,-1 0 0 3,1 0 0-7,7 0 0 1,3 0 0 3,-3 0 0 0,5 0 0-1,-1 0 0-1,2-4 0 3,-4-4 0 1,2 3 0-1,1-2 0-5,-9 7 0 4,1 0 0-2,-1 0 0 5,-2 0 0-8,5 0 0 5,-5 0 0 0,4 0 0 0,0 0 0-2,4 0 0 5,3 3 0-2,2 10 0-4,-1 0 0 2,1 1 0-1,5-1 0 2,-3 2 0 0,7-1 0-2,2-2 0 2,-4-4 0 4,-2 0 0-6,0 1 0 2,-5-4 0-2,-2 0 0 0,-3 1 0 3,-7-2 0-4,7 1 0 3,-3-5 0 1,-2 0 0-2,5 0 0-1,-4 0 0 2,7 0 0 2,-6 0 0-1,5 0 0-5,1 0 0 5,-1 0 0-2,5 0 0 0,-1 0 0-1,-1 0 0 4,2 0 0-2,3 0 0-1,-6 0 0-2,1 0 0 4,-8 0 0 3,-6 0 0 0,-5 0 0-11,-11 0 0 4,0 0 0 2,-5 0 0 1,-1 0 0 1,0 0 0-3,-1 0 0 1,1 0 0 2,0 0 0-4,-6 0 0 3,2 0 0 0,-1 0 0 0,2 0 0-2,0 0 0 2,2 0 0 0,-5 0 0 0,4 0 0-2,-4 0 0 2,-1 0 0 1,4-3 0-1,-10-6 0-3,4 6 0 3,-4 1 0-1,-5-3 0 2,3 5 0-1,-4-3 0-2,5-1 0 2,-2 4 0 0,3-5 0 0,0 2 0-2,3 1 0 2,-7-5 0 0,3 3 0-2,-3-2 0 2,1-9 0 0,2-1 0 0,-2-10 0-1,-3-5 0 1,3-8 0 0,-2-8 0 1,-4-4 0-5,5-3 0 5,1 4 0 4,-1-1 0-9,1 0 0 1,-2 1 0 3,3-1 0-1,-3 0 0 2,2-1 0-4,-4 1 0 7,3 1 0-5,1-1 0 0,-3-3 0-1,-1 1 0 1,3-9 0 1,-3 1 0-1,0-8 0 0,-2-3 0 1,6-2 0-1,-1 4 0 2,4 0 0-4,-4 0 0 4,4-6 0 2,-5-11 0-5,3-11 0 1,-6-18 0 17,4-2 0-24,-2 0 0 0,5 6 0 3,5 20 0 7,4 9 0-3,-7 19 0 0,7 16 0-1,-13 20-4 3,0 15-69-1,-5 5-37-1,0 8-69-1,0 0-66 2,0 27-109 0,-16 1-592 1</inkml:trace>
    </iact:actionData>
  </iact:action>
  <iact:action type="add" startTime="5759">
    <iact:property name="dataType"/>
    <iact:actionData xml:id="d1">
      <inkml:trace xmlns:inkml="http://www.w3.org/2003/InkML" xml:id="stk1" contextRef="#ctx0" brushRef="#br0">5262 5488 358 0,'0'0'164'3,"0"0"-32"6,0 0 48-1,0 0-44 0,0 0-58-2,0 0-42 1,0 0 14 2,32 115 2-1,-28-79 0-3,5-1-10 4,3-1 0-2,8 0-3 1,6-1-1-1,12 1-18 1,11-7-11 0,5-7 3 0,12-3-8-2,3-10 2 2,10 1-1 2,5-8 4-2,6 0 7-3,0 0-8 3,-3-8 13 0,0-9-9 0,-3-10-4-2,-4 5-2 3,-9 0-3-2,-4-1-1 1,-8 9 2-1,-5 3 5 0,-7 9 2 2,-6 2 4-2,-9 0 11-1,0 0-5 1,0 10-3 2,1 15-6-1,2 4-8-3,-2 1-1 6,3 10-2-5,-8-4 1 4,4 9 0-6,-5-3-1 4,-6 2 4 0,-1-6-4 1,-3-1 0-4,7-3 1 6,-6 2-1-1,4-3 3-6,-3-1-4 0,-3-4 1 8,-2-9 3-6,-6-7-3 1,-3-7 1-2,-3-2-1 3,-2-3-1 0,0 0 0 0,0 0-1-2,0 0 0 3,0 0 1-2,0 0-2 2,0 0 1-4,0 0-5 3,-7 0 6-1,-30 0-3 2,-15 0 2-3,-4-3-1 2,-4-7 2 0,2-3-1 0,3 0-1-2,7 0 1 2,8 0-2 0,11 4 3 0,13 4 0-3,7 0 1 4,9 5 0-1,0 0 1 1,0 0 0-4,0 0 2 4,0 0 3-2,18 0-2 2,21 19-3-4,6 3-2 3,-2 1 10 0,3 2 3 0,-2 6 9-2,-8-5-4 2,-5-3 2 0,2-7-8 1,-14-7 1-4,-6-4-4 2,-2-5-2 2,-3 0-5-2,9 0 1 0,-1-36-4 2,0-12 1-1,-1-13 0 0,-2 1 0-3,0 10 0 5,-2 10 1-4,1 12-1 5,-2 8-2-8,-3 9-1 5,-4 8 1 1,-3 3-75-2,0-3-53-1,0 3-117 2,0 0-125 0</inkml:trace>
    </iact:actionData>
  </iact:action>
  <iact:action type="add" startTime="7318">
    <iact:property name="dataType"/>
    <iact:actionData xml:id="d2">
      <inkml:trace xmlns:inkml="http://www.w3.org/2003/InkML" xml:id="stk2" contextRef="#ctx0" brushRef="#br0">12719 2714 542 0,'0'0'78'5,"0"0"73"3,0 0-20 0,0 0-29 0,0 0-11-2,0 0 4 1,-198 43-17 2,145-26-4-1,-14 1-4-3,-10 3-4 4,-14-2-9-2,-10-2-7 2,-10 0-11-2,1-8-5 0,-14-1 4 0,-8-6-13 2,-6-2 4-1,-7 0 3-1,-7 0 5 1,10 0 3 1,-2 0-14-4,4 0-2 7,6 0 5-3,4 0-6-3,5 0-5-4,5-5-1 7,-6 2-5-1,4 1 1 0,-1 2-2-3,-5 0 4 5,-2 0-15-4,-5 0 0 5,-1 0 0-8,-14 0 0 6,-6 0 0-2,-9 0 0 2,-4-7 0-4,9-3 0 3,19-3 0 1,18 4 0-1,21 1 0-2,17 3 0 5,11 3 0-1,4 2 0-6,9 0 0 4,11 0 0-1,-1 0 0-1,7 0 0 1,5 11 0 0,3 2 0 2,1 5 0-1,5-4 0 0,-2 1 0-3,-3-7 0 3,2 1 0 0,-8-4 0-1,6-2 0 0,4 0 0 1,-1 1 0 1,4-1 0 1,1 0 0-6,5 1 0 4,2-4 0-1,5 0 0 0,5 0 0 1,6 0 0-2,-2 0 0 2,6 0 0 0,-6 0 0-2,3 0 0 2,2 0 0 1,-2 0 0-1,-2 3 0-1,5-3 0 1,0 0 0-2,0 2 0 6,-3 1 0-4,3 2 0-5,-5 12 0 6,-3 3 0-2,5 4 0-1,-2 6 0 4,0-5 0-5,2 2 0 4,2 7 0-1,-2 6 0 1,3 7 0-4,0 10 0 2,-3 4 0 2,-1 8 0-2,1 3 0 0,0 2 0 1,0 4 0 0,-4-3 0-1,-6 1 0 0,1 0 0 1,1-2 0-1,-2 1 0 0,1 1 0 3,-1 3 0-3,3 3 0 0,1-3 0-2,0-8 0 13,1 0 0-17,3-11 0 4,2-7 0 2,1-3 0 1,-7-3 0 0,7 5 0-2,2-7 0 3,0-1 0-2,0-4 0 2,-2-11 0-4,2-4 0 7,0-5 0-4,0-6 0-5,0-6 0 4,0 0 0 1,0-2 0 2,0 2 0-2,0 6 0-4,0 3 0 5,0 3 0-3,8 0 0 3,2 0 0-4,-1-7 0 3,0-2 0 0,-2-2 0 0,6-4 0-1,10 4 0 1,15-4 0 0,8-5 0 1,15 0 0-5,2 0 0 4,6 0 0 0,5 0 0 3,17 0 0-6,2 0 0 3,11 0 0 2,4 0 0-5,6 0 0 0,5 12 0 3,-1 3 0 0,6 0 0 1,1 3 0-4,7-1 0 4,8 2 0 1,8 1 0-5,6-6 0 6,-2-3 0-6,-7-3 0 3,-9-5 0-2,-15 1 0 1,-5-4 0 0,-9 0 0 4,-16 0 0-3,-4 0 0-3,2 0 0 1,-5 0 0 3,1 0 0-2,8 0 0 3,-3 2 0-3,0 5 0 0,1 3 0-1,-4 1 0 3,-3 3 0-2,-4 0 0 2,-3 1 0-2,-11-4 0-3,-5-5 0 7,0-2 0-6,-9 0 0 5,5-4 0-4,-5 0 0 2,4 0 0-1,4 0 0 1,-7 0 0-2,4 0 0 1,-6 0 0 2,1 0 0-2,0 0 0-1,3 0 0 3,-3 0 0 1,1 0 0-1,5 0 0-4,-2 0 0 3,1 0 0-3,1 0 0 3,-2 0 0-1,1 0 0 7,-1 0 0-10,-8 0 0 2,4 0 0 0,-8 0 0 1,1 0 0 1,4 0 0-1,-6 0 0 1,4 0 0-1,-5 0 0 2,3 0 0-1,3 0 0-3,-5 0 0 3,6 0 0 1,-1-8 0-4,-1 4 0 4,-4-1 0-2,-5 2 0 2,-2-2 0-3,3 1 0 1,-6-1 0 2,5 2 0 2,-3 0 0-6,0 1 0 2,-5-7 0-1,1 1 0 4,5-4 0-2,-6 2 0-2,-2-2 0 1,-2 3 0 2,-9 0 0-3,4 1 0 1,-3-3 0 0,-2 3 0 1,-1 0 0 0,-1-1 0-2,2 4 0 4,-6-2 0-1,1 2 0-1,2 0 0-4,-6-1 0 3,6-3 0 1,1 1 0 1,0-4 0-4,0 4 0 3,-2 1 0 0,1 0 0 1,3-1 0-4,-2-1 0 3,-1 1 0 1,-9 2 0-4,5 3 0 3,-9 2 0 1,0-8 0-2,0-8 0 1,0-9 0-2,0-13 0 5,0-6-4-3,0-11 4 1,0-6 0-4,0 0 0 1,-9-5-2 1,8-1 2 2,-2-5 0-4,-4-2 1 3,4-4-3 0,-7-8 3 1,4 2-2-2,2-2 1 1,-5 3-1-1,5-3 0 1,-6-4-1-3,-1 2-1 3,-2-4-2 1,6 6 2-2,-5-1-1 0,8 3 1 1,1 14-2 0,3 6 4 0,0 8 1-1,0 9-2 1,0 3 2-1,0 6-2 2,0 2 1-4,0 7 1 3,0 5 0 0,0 6 1 0,0-2-2-2,0 2-1 1,0-1 2 2,0-2 0-2,0 5-3-1,0 5 3 7,0 4 0-6,0 5-2-1,0-6 3-1,0 1-2 2,0-6 0 1,0 0 1 0,0-3-2 1,-4 4 0-2,1-2 2-1,-3 3 0 1,-1 4 0 1,3-2 1 1,-5-2-2 2,-3-2 1 93,4 0-1-104,-7 0 0 0,2 3 1 0,3 5 0 0,0 0-2 0,-6 1 1 0,-4-1 0 1,-11-5 0-1,-7 1 2 0,-5-3-2 0,-2-4 1 0,1 3 0 0,-5-3 0 0,-6 7 0 4,-3 1 0 2,-11 7 0 2,-1 2 0-1,2 0 1 1,-5 0-2-1,12 2 1-1,-2 21-18 3,2 2-31-1,-6 7-56 0,-2 0-45-1,2 5-64 1,47-23-68 0,9 3-410 1</inkml:trace>
    </iact:actionData>
  </iact:action>
  <iact:action type="add" startTime="10402">
    <iact:property name="dataType"/>
    <iact:actionData xml:id="d3">
      <inkml:trace xmlns:inkml="http://www.w3.org/2003/InkML" xml:id="stk3" contextRef="#ctx0" brushRef="#br0">13023 5256 29 0,'0'0'442'3,"0"0"-281"5,0 0-2 0,0 0-62 0,0 0-34 0,0 0 14-1,0 0-4 0,39-13-30 1,-26 13 13-3,-1 8-12 5,4 14 6-2,1 10-11 0,-4 13-9 0,2 4-1-3,-7 6 3 4,0 8-9-3,-4 1-4 4,-4 6 2-6,0 4-14 9,0-1 4-9,0-7-4 4,0-3 6-1,-12-11-6 1,-8-5 1 0,0-3-5 0,-3-6 1-1,-6-1-2 8,1-6-1-12,-5-1 0 2,2-6 0 1,-6-4-2 2,0-2 2-1,5-3-2-1,3 0 3 7,6-5-3-7,7-1 2 0,9-2-1 2,-2-3 0-3,5 2 0 4,-3 2-1-2,1-1 2 1,3-4 0-2,-1 1-1 2,1-1 2 0,3-3-2 0,-2 0-2 0,2 0-1 0,0 0 0 0,0 0-4-1,0 0-3 0,0 0 4 1,0 0-1-1,0-14 7 0,0-23 1 0,0-8 3 3,0-2-4-1,9-10 2-4,0 1-2 2,1 6 0-1,-6 10-1 2,2 18 2 0,-3 13 0-2,-3 9 0 2,0 0 3 0,0 0-1-2,0 0 5 4,0 24 10-1,0 26-4 0,-3 19-9-4,-22 2 0 1,-2 3 1 2,-4-5-1-1,1-7 7 2,5-8-5-4,7-12 2 4,4-17-5-1,7-8 11-3,7-14 5 3,0 0 12 0,0-3 14 0,31 0-9-2,21 0-32 5,9 0-5-3,7-11 4 1,4-12-4-5,2 3 1 3,-11 7-1 0,-14 1-2 3,-14 9 2-3,-18 3-10-1,-17 0-70 1,0-2-68 2,0 2-99 0,-20-4-139-4</inkml:trace>
    </iact:actionData>
  </iact:action>
  <iact:action type="add" startTime="12196">
    <iact:property name="dataType"/>
    <iact:actionData xml:id="d4">
      <inkml:trace xmlns:inkml="http://www.w3.org/2003/InkML" xml:id="stk4" contextRef="#ctx0" brushRef="#br0">28777 2428 507 0,'0'0'181'4,"0"0"-94"5,0 0 19-3,0 0-15 2,0 0-42 0,-166 67 18 0,114-59 3-3,1 1-21 3,-10-1 3 1,5 1-6-1,-4-1 23-3,4 2-29 4,-2 0-7-1,-1-3-2 0,3-3 2-3,-9 2-3 4,7-3-1-1,-4 3-8 0,-3-1 0 0,-5-2 3-1,-1 0-8 1,0-1 3 1,-1 4 2-4,3-4-5 3,-3 2-4 0,0-4 3 0,-4 0 1-2,-1 0-8 2,0 0-2 0,4 0-2 0,-3-12 5-1,1 1 3 0,-2 5-4 5,-7 1 3-4,-2 2-3-5,-1 0 4 5,3-1-10-2,0-3 4 2,-1-3-4 1,4 3-1-2,7-1 1 4,-5 3 4-1,4 1-1-9,-2 1-2 5,3 3 4 4,5 0-1-2,1 0 3-2,7-3-8 1,-3-2 4 1,4-1-2 0,4-2 7-1,-1-1-4-1,1 2-4 3,-1-2 1-2,2-3-2-1,-1 7 5 3,-1-1 20-2,4 4-20 2,5-1-4-1,-4 3-1-1,-5 0 4 0,-1 0-2 7,0 0 4-13,-10 0-6 7,10 0-1-2,-4 0 2 2,-4 0-2-2,0 0 1 4,-8 0 20-2,-2 0-18-2,0 8-3 0,5-3 1 2,0 3-1 0,-3 2 0 1,-6-8 1-4,3 3 0 4,-4-5 1-1,1 3-1 2,6 0-1-5,3 3 3 3,-4 5-3-1,1 0 1 1,3 4 2-3,-6-1 0 6,0-1 2-3,0 7-4-2,1 0 5-1,-1 2-6 8,6 2 9-5,1-4-3-4,15-5-5 1,13 0 0 3,9-7 0 0,12-1-1 0,5 3 1 3,0-4-2-5,8-3 2 2,-4-1-2 0,3 1 1-5,2 3-1 6,1-4-2 0,6-2 2-3,0 0 0 0,0 0 0 2,0 0 0 0,0 0-1 0,0 0 2-2,0 6-5 2,0 11 3 4,0 5 1-6,0 10-3 1,0-6 2-1,0 6 1 2,0-4 1-1,0 9 0 2,0 5 0-4,0 6 0 6,-2 5 0-1,2 1 1-6,0 5-1 2,0 6 0 1,0 5 0 3,-3 12 0-5,-2 10 1 5,-3-1-2-3,-1 8 2 3,-6-5 0-6,4-10 0 3,-5-5 0 1,3-15-1 2,6-13 0-4,-4-6 0 1,4-3 0-1,4-2 0 2,3-10 1-2,0-7 0 2,0-6-1 0,0-9 0 0,0 4-1 2,0-4 0-2,10-3 0 1,-4 3 1-4,1 1 0-1,-2 3 0 6,6-2-1-3,-6 5 2 0,2 7-2 0,-1 1 1 2,-3-4-1 0,1-2 1-2,-1-6 0-4,1-6 0 6,2-1 0-1,4-2-1 0,11 4-3-2,10-2 2 3,11 1-1 2,12 1 3-2,16-4-1-4,7 1 1 2,17-3 0-1,9 0-1 2,17 0 1-3,5 0 0 4,-1 0 0-2,-3 0 1 2,2 0 2-3,-7 5-2 2,-8 7 0 1,3 0 0-2,0-5 0 0,8 1 0 0,12-3 1 5,9-1-1-6,-2-1-1-1,-3-3-1 4,-6 0-1-4,-12 0 1 3,-2 0-2-1,2 0 2 2,-4 0 0 2,-1 3 0 2,-6-1 1-13,-6 5 0 4,-6-5 4 5,-4 1-4-1,-2 0 2-3,0 0-1 8,-1-1-2-7,-2 2 0 0,1-2 1-1,-3 1 1 4,-5 0 0-2,-7 0-2 1,-7-3 4-2,0 0-2 6,-2 0-1-5,2 0-3 1,-4 0 3-3,-5 0 3 3,-6 0-3-2,5 0 1 5,-4 0-1-5,-3 0 0 0,-1 2 0 2,2 3-1 2,1-5-1-3,2 0 0-2,-8 3 2 3,8-3-2 1,-5 4 1-3,-2-1 1 1,2-1-1 1,-5-2 1-1,0 0 0-1,1 0-2 2,-2 0 3 1,1 0-3-2,-5 0 4-1,5 0-2 4,-1 0 0-4,1 0-4 5,5 0 4-6,2 0 0 4,0 0-1-3,4 0 2 2,-3 0-2-2,2 0-1 2,-2 0 0 1,-4 0-3 2,-6 0 3-8,-1-2 2 5,4-1 0-2,-4-1 0 3,-2 4 1-3,3 0-1 2,-3 0 0-1,5 0 0 2,-5 0-1-4,3-3-3 8,-1 3 4-8,-2 0-2 2,3 0 2-2,-7 0-1 3,5 0 1 3,-6-2 0-3,-6 2 0-3,0-3-2 2,-4 3 2 1,-6-2-5-1,1-4 3-1,-5 3 0 5,3 1-2-3,0-4 4-2,-2 0 0-1,4 1-1 3,1-2 1 0,6-1 0 0,-3-1-1-2,-2 1-4 3,-2 1 1-1,-9 0 2 1,5-1-3-2,-8 2 0 0,3 2 2-1,-1-5-1 2,-6-2 0-1,7-5-4 2,-4 3 3 1,-1-1 1-4,6-3-1-2,-3 6 5 5,0-4 0-2,4 2-1 1,-7-4 2-1,-2-2-2 0,0-8 0 2,0-3-1-2,0-4-1-1,0-6 2 4,0 1-1-3,0-3 2 2,0 0-1-5,0 2 0 5,0-4 1-1,0 2 0 0,0-5-2-3,-6-4 2 4,1 0 0-1,0-3 0 0,3 2-1-3,-1-2 0 4,-2-5 1-2,5-7 0 2,0 5 0 13,0-1-2-22,0 6 3 0,0 3-3 8,0 4-1-3,0 3-1 5,0-5 3 1,0 5 0-7,0-4-1 1,0 6 1 4,0-8 0-1,0 5-3 0,0 0 4-2,0 2-6 2,0 8 4 1,0 12 1-2,0 10 1-1,0 4-2 1,0 5 2 1,0-3 0 0,0-1 1-2,0-2-1 4,0 4 0-2,-5-2-2 0,-1 3-2-1,-1 1 1-2,-7-1-1 4,-5 0-2 0,-6-3 1-1,-7-2 2-2,-1 4 3 0,-2-4 0 2,-5-1 1-1,0-2-1 3,4-6 0-3,0 3 0 0,7-1 0-2,3-8-1 7,4 9 1-8,10 1 0 5,2 8-2 75,5 6 1-83,-13 3-36-1,-9 17-42 1,-10 42-9-1,-19 20-78 0,36-37-159 0,12-6-392 0</inkml:trace>
    </iact:actionData>
  </iact:action>
  <iact:action type="add" startTime="15474">
    <iact:property name="dataType"/>
    <iact:actionData xml:id="d5">
      <inkml:trace xmlns:inkml="http://www.w3.org/2003/InkML" xml:id="stk5" contextRef="#ctx0" brushRef="#br0">26105 4595 278 0,'0'0'290'4,"0"0"-162"3,0 0 7 1,0 0-42 0,0 0-37 0,0 0-6-2,0 0-15 2,81 135 19 0,-72-100-4 0,2 3-13-1,4 6-7 0,-6 3-1 1,4 10-5 0,0 3 4-2,-6-2 1 2,0 4-7 0,-4-1 1 0,2 3-9-2,-5-7-2 4,0 2-2-3,0-2 2 0,0-3 0 0,0-2-2 2,0-5 3-2,0 8-3 1,-16 1-2-2,-3 6-3 2,1-3 3 0,-1-6-6 4,5-5 1-7,-1-11 1 3,2-7 0-3,-2-1-2 2,-4-1-1-1,4 0 2 2,-5 0-3 0,2 2 1 0,0-1-1-2,-3 1 4 2,4-1-4 1,1-1 2-2,6-6-2-1,0-2 2 3,2-3-2-2,0-2 1 1,1-2-1-2,-1 1 1 3,2 0 0-2,2 1 0 4,0-2-2-5,1-4 0 3,-1-6 1-3,4 0 0 0,0-3-3 0,0 0-4 2,-5-9 0 0,-2-32 6 0,-3-14 1-2,0-6 2 5,-3-3-2-4,5 2 0 2,-3 2-1-5,2 4-1 4,-3 10 0-1,4 11 0 3,2 9 2-3,0 13 0-1,6 0 1 1,0 11 0 2,0 0 1-4,0-2-1 3,0 4 3 1,0 0 0 0,0 0 8-2,0 21 10 1,0 18-15-1,9 8 9-1,2 2-1 0,-2 1 12 3,3-3-7-2,-1-1-6 4,-6-6-3-6,6 4-1 4,-2-7-1-4,0-9 3 4,2-6 6-4,4-8-3 3,2-6 9 0,15-8 1 0,7 0-14 0,18 0-6-2,12-18 1 6,10-19-1-6,2-4 0 1,1 1-2 1,-11 3 1-3,-11 8-2 4,-15 7-1-4,-16 4-2 4,-13 10-3-2,-9 3-8 2,-7-1-83-4,0 0-97 3,0 4-105 0,-16 2-312 1</inkml:trace>
    </iact:actionData>
  </iact:action>
  <iact:action type="add" startTime="19914">
    <iact:property name="dataType"/>
    <iact:actionData xml:id="d6">
      <inkml:trace xmlns:inkml="http://www.w3.org/2003/InkML" xml:id="stk6" contextRef="#ctx0" brushRef="#br0">2198 8973 63 0,'0'0'257'4,"0"0"-165"5,0 0-3-1,0 0-12 0,0 0 26-2,-175-50-24 2,154 43 25 0,8 2-11 0,9 2 13-2,-3 3-13 2,7 0-9 0,0 0 10-2,0 0-3 2,0 0-18 0,0 0-8 0,0 0 6 0,27 0 6-2,40 0-30 2,24 0-33 0,22 7 18 3,5 3-11-8,8 1-6 7,-5-2-3-3,-10-1 0-1,-10-6-6 6,-21 3 1-3,-19-5 3 3,-25 0-3-11,-16 0-3 3,-14 0-4 4,-6 0-1-1,0 0-2-1,-6 0-1 3,-59 0-3 2,-35 0 7-6,-29 0 4 1,1 0-3 2,1 0 4 1,5 0-3-2,13 0 0 3,25 0-2-7,31 0-1 6,25 0 0-1,17 0 1-2,6 0 1 1,5 4 0 1,57 5 18 1,43-2 1-4,22 5-19 5,-7-8-1-4,-17-4-1 4,-19 0 0-3,-24 0 1-1,-21 0-1 2,-18 0 1 1,-9 0-2-2,-7 0 1-2,0 0-11 3,-10 0-32 1,-37 0-37-4,-19 0-29 4,9 0-89-2,37 8-164 2,13 2-738-4</inkml:trace>
    </iact:actionData>
  </iact:action>
  <iact:action type="add" startTime="20949">
    <iact:property name="dataType"/>
    <iact:actionData xml:id="d7">
      <inkml:trace xmlns:inkml="http://www.w3.org/2003/InkML" xml:id="stk7" contextRef="#ctx0" brushRef="#br0">7886 8950 718 0,'0'0'219'6,"0"0"-81"-1,0 0-49 3,0 0-34 1,0 0-6-1,0 0-8-2,167 0 9 2,-109 0-1 0,11 0-1 0,8 0-12 0,-3 0 6-2,3 0-11 2,4 0-4-1,-6 0-10 0,-11 5-8 1,-20-5 0 0,-23 5-6 0,-12-5 4-3,-9 0-7 4,0 0-2-1,0 0-6 0,-54 0-11-2,-17 0 3 3,-24 0 16-2,-7 0 0 0,5 0 0 0,4 0 0 3,12 0 0-3,14 17-1 1,21-4 1-3,16-2-1 5,9-5 2-4,15-6 0 4,6 0 0-6,0 0 1 4,0 0 4 0,11 0 3 1,35 0 25-4,24 0-34 3,8 0 4 1,0 0 0-2,-10 0 9 0,-14 0 14 4,-24 0-1-4,-14 0-10-2,-14 0-6 1,-2 0-10 2,0 0-4 0,0 2-31 0,-32 10-35-3,-28-2 23 5,-16 2-45-3,-8-7-91 2,50-5-12-4,8 4-250 3</inkml:trace>
    </iact:actionData>
  </iact:action>
  <iact:action type="add" startTime="21977">
    <iact:property name="dataType"/>
    <iact:actionData xml:id="d8">
      <inkml:trace xmlns:inkml="http://www.w3.org/2003/InkML" xml:id="stk8" contextRef="#ctx0" brushRef="#br0">11453 8920 507 0,'0'0'125'4,"0"0"-12"4,0 0 49 1,0 0-76-2,0 0-22-2,0 0-11 4,7-5-5-1,33 5 20 0,13 0-5-2,11 0-8 2,10 0-11 0,6 8 0 0,-1-3-3-3,-8-3-17 4,0 1-8-1,-11 0-8-1,-12-3 5 0,-21 3-5 1,-11-3 4 0,-10 0-11 0,-6 0-1-2,0 0 0 3,0 0-5-2,0 0-5 0,-31 0-1-1,-24-11 10 3,-13-2 0-1,-11 4-6 0,-13 1 3-2,-2 4-2 2,6 4-9 0,11 0 1 2,9 0 2-6,17 0 2 10,18 0 5-10,12 4 4 13,17 4 1-17,4-3 0 4,0 0 5 3,0 7-3 2,1-1 8-4,34 5-9 4,10-1 7-1,6-5 2 0,7 2 5-1,-2-7-4 3,4 2-2-2,-12-4 1-2,-8-3-8 0,-11 2 2 0,-13 1-3 2,-12-3 3 0,-4 2-4 0,0-2 0-2,0 12-4 2,0 5 0 0,-10 5-3-1,-29 4-10 0,-9-3-36 2,-15-10-49-1,-8 2-22-2,40-15-47 4,8 0-262-1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2T04:29:19.8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act:action type="add" startTime="5155">
    <iact:property name="dataType"/>
    <iact:actionData xml:id="d0">
      <inkml:trace xmlns:inkml="http://www.w3.org/2003/InkML" xml:id="stk0" contextRef="#ctx0" brushRef="#br0">6593 395 593 0,'0'0'157'7,"0"0"-55"0,0 0 28 2,0 0-55-2,0 0-12-1,0 0 17 2,0 0-7 0,7-2-7-2,-7 2-2 2,0 17-8 0,0 17-42 0,0 5 2 0,0 4 0-2,0-6 4 2,0 1 0 0,0-7-10-2,4-8-2 2,12-10-3 0,5-7 9 0,2-6-14-2,10 0-1 2,1-19-2 0,3-24-1 1,-5-2 3-4,-10 0 0 3,-10 6 0 0,-5 5-1 0,-6 12 1-2,2 8-2 2,-3 11 2 0,0 3 1 0,0 0-3 0,0 30 3-2,-14 22 6 3,-4 9 6-2,5 10-3-1,-1 7 1 2,2 3-4 0,6 5 5 1,-4-9-5-4,6-3 4 3,-9-13-4 0,-8-9 1 1,1-11-1-3,-12-13-6 2,5-13 0 0,-10-7-4 0,8-8-1-2,0 0-21 2,3-11-39 0,10-25-26 2,12-9-48-5,4 18-79 1,0 2-302 5</inkml:trace>
    </iact:actionData>
  </iact:action>
  <iact:action type="add" startTime="5778">
    <iact:property name="dataType"/>
    <iact:actionData xml:id="d1">
      <inkml:trace xmlns:inkml="http://www.w3.org/2003/InkML" xml:id="stk1" contextRef="#ctx0" brushRef="#br0">7222 364 749 0,'0'0'97'5,"0"0"-21"3,0 0 14 0,0 0-56 0,0 0 1-2,0 0 29 2,0 0-17 0,0 0-4 0,0 0 6-1,13 0 5 0,4 0 10 1,14 0-20 0,7 0-25-2,4 0 3 3,-2 0-4 0,1 0-3-1,-5 0-4-2,-4 6-2 1,-7 0 8 1,-5 0-3 0,-9-1-1-3,-5 1-1 3,-6 0-1 0,0 8-5 0,0 11 9-2,-6 11-10 2,-28 12-3 0,-13 5-1 0,-3 7 1 2,-7-4-2-5,8-4 0 5,5-8 1-2,9-17-1-4,14-10 0 6,12-11 1-4,9-6-3 2,0 0 2-2,0 0-4 2,0 0 4 0,30 0 2 1,14 0 4-4,7 7-4 3,-5-3 1 0,-8 5-2 0,-8-7 0-2,-4 4-1 2,-1-2 0 0,-3-4-11-1,1 0-54 0,-3 0-50 1,3-17-80 1,-21-4-22-2,1-2-206 0</inkml:trace>
    </iact:actionData>
  </iact:action>
  <iact:action type="add" startTime="6281">
    <iact:property name="dataType"/>
    <iact:actionData xml:id="d2">
      <inkml:trace xmlns:inkml="http://www.w3.org/2003/InkML" xml:id="stk2" contextRef="#ctx0" brushRef="#br0">7729 536 815 0,'0'0'124'6,"0"0"5"1,0 0 19 0,-229 27-61 1,145-15-30 0,4 1-27-2,8 0-23 2,11-2-7 0,8 1-11 0,6-1-98-2,43-9-144 3,-1-2-760-2</inkml:trace>
    </iact:actionData>
  </iact:action>
  <iact:action type="add" startTime="7414">
    <iact:property name="dataType"/>
    <iact:actionData xml:id="d3">
      <inkml:trace xmlns:inkml="http://www.w3.org/2003/InkML" xml:id="stk3" contextRef="#ctx0" brushRef="#br0">6918 3240 646 0,'0'0'222'5,"0"0"-56"4,0 0-17-4,0 0-46 3,0 0-9 0,0 0-28 0,0 0-38-2,113-4 13 4,-73 4-5-4,4 0-19 2,1 0 4-2,-2 0-13 2,-2 0-3 0,-9 0 0 0,-12 0-5-2,-4 0 3 2,-9 0-3 0,-5 10 0 0,-2 9-12-2,0 13 12 3,0 9-4-2,-34 7 3 2,-22 14-2-4,-15 6 3 6,1-4 0-5,5-5-6 3,11-14 1-4,14-8-1 8,15-12 6-6,13-10 1-2,9-5 1 1,3-8 5 1,0-2-3 1,18 5 10 0,31-5-2-2,12 0-4 2,1 4 2 0,-1-1 4 0,-13-3 0-2,-3 3-13 5,-16-3-1-3,-3 0 0-2,-8 0-9-2,2 0-34 5,-1 0-63-1,-3 0-69 0,-16-10-34-2,0-7-151 2</inkml:trace>
    </iact:actionData>
  </iact:action>
  <iact:action type="add" startTime="7946">
    <iact:property name="dataType"/>
    <iact:actionData xml:id="d4">
      <inkml:trace xmlns:inkml="http://www.w3.org/2003/InkML" xml:id="stk4" contextRef="#ctx0" brushRef="#br0">7484 3184 611 0,'0'0'241'5,"0"0"-69"3,0 0-14 0,0 0-49-2,0 0-47 2,0 0 15 0,103 88-30 0,-74-43-9-2,3 4-7 3,9 5-10-2,-2-4-12 2,1-3-9-4,-6-3-2 3,2-16-30 0,-8-19-51 0,-1-9-44-1,-5-27-56 0,-22-10-142 1,0-1-446 0</inkml:trace>
    </iact:actionData>
  </iact:action>
  <iact:action type="add" startTime="8157">
    <iact:property name="dataType"/>
    <iact:actionData xml:id="d5">
      <inkml:trace xmlns:inkml="http://www.w3.org/2003/InkML" xml:id="stk5" contextRef="#ctx0" brushRef="#br0">7748 3297 658 0,'0'0'222'6,"-130"202"-76"2,72-95-21 1,1-13-80-4,6-16-41 3,7-18-4 0,12-19-50 7,27-41-111-13,5 0-330 6</inkml:trace>
    </iact:actionData>
  </iact:action>
  <iact:action type="add" startTime="9093">
    <iact:property name="dataType"/>
    <iact:actionData xml:id="d6">
      <inkml:trace xmlns:inkml="http://www.w3.org/2003/InkML" xml:id="stk6" contextRef="#ctx0" brushRef="#br0">6822 5370 307 0,'0'0'380'6,"0"0"-247"2,0 0 6-2,0 0-34 2,0 0-51 1,0 0 1-2,39 87-13-1,-14-59-6 2,4 5 1 1,10 7-9-2,4 5-7-1,-2 5-12 2,2 5-9 0,-9-6 0 0,-2-7-27-2,-8-13-46 4,-8-24-9-2,-4-5-33 0,-12-7-90-2,0-25-114 2</inkml:trace>
    </iact:actionData>
  </iact:action>
  <iact:action type="add" startTime="9342">
    <iact:property name="dataType"/>
    <iact:actionData xml:id="d7">
      <inkml:trace xmlns:inkml="http://www.w3.org/2003/InkML" xml:id="stk7" contextRef="#ctx0" brushRef="#br0">7106 5508 721 0,'0'0'176'6,"0"0"-40"0,-141 160-30 3,91-113-58-2,6-5-29 2,4-5-12-4,6-8-7 3,11-9-9 0,14-13-54 1,9-7-94-1,0 0-271-2</inkml:trace>
    </iact:actionData>
  </iact:action>
  <iact:action type="add" startTime="9591">
    <iact:property name="dataType"/>
    <iact:actionData xml:id="d8">
      <inkml:trace xmlns:inkml="http://www.w3.org/2003/InkML" xml:id="stk8" contextRef="#ctx0" brushRef="#br0">7290 5331 322 0,'0'0'330'3,"0"0"-195"4,0 0 11 2,0 0-46-1,0 0-32-2,0 0-25 3,29 58 3-1,-29-18-8 0,-11 2-1-2,9 0-8 2,2-3-11-1,0-5 2 2,0-11-9-4,33-12-3 3,12-11 9 0,5 0-14 0,-4-11-1-1,-5-31-2 1,-2-8 0 0,-15-13-2 0,-3 1 1-1,-1-2-1 7,-11 9 1-13,1 14 1 5,-6 18 0 1,-4 16 0 1,0 7 2 0,0 22 10 0,0 37 35 1,-4 25-12-2,-19 6-2 2,2 5-4-3,-5 1-5-1,0-6-10 3,6-12-7 0,0-14-4 1,5-17-3-4,-2-17-4 3,1-18-11 1,-7-12-42-2,-6 0-77-1,17-14-46 6,-4-17-222-7</inkml:trace>
    </iact:actionData>
  </iact:action>
  <iact:action type="add" startTime="10904">
    <iact:property name="dataType"/>
    <iact:actionData xml:id="d9">
      <inkml:trace xmlns:inkml="http://www.w3.org/2003/InkML" xml:id="stk9" contextRef="#ctx0" brushRef="#br0">7106 9200 376 0,'0'0'89'3,"0"0"-20"4,0 0 90 0,0 0-6 2,0 0-29-4,0 0-22 3,0 0 5 0,20-16-10 1,-20 53-16-1,0 15-69-3,-17 10 19 3,-2 7-3 1,5 0-3 0,-4-2-5-1,9-4 1-1,7-13-1 1,2-11 5-1,0-6-3-2,0-2 6 3,8-5-7 0,18-9-7 0,8-3-7 2,1-5-7-6,2-9-1 5,2 0-5 3,2 0-16-9,-5-6-56 7,-3-28-59-5,-25 12-58 1,-8-4-158 4</inkml:trace>
    </iact:actionData>
  </iact:action>
  <iact:action type="add" startTime="11233">
    <iact:property name="dataType"/>
    <iact:actionData xml:id="d10">
      <inkml:trace xmlns:inkml="http://www.w3.org/2003/InkML" xml:id="stk10" contextRef="#ctx0" brushRef="#br0">7360 9448 716 0,'0'0'151'0,"0"0"6"0,-161-3-34 1,104 16-57-1,11 4-42 3,5 0-16 5,11-4-8 0,14-3-13 0,16-10-114 0,0 0-247-2</inkml:trace>
    </iact:actionData>
  </iact:action>
  <iact:action type="add" startTime="11532">
    <iact:property name="dataType"/>
    <iact:actionData xml:id="d11">
      <inkml:trace xmlns:inkml="http://www.w3.org/2003/InkML" xml:id="stk11" contextRef="#ctx0" brushRef="#br0">7634 9513 505 0,'0'0'273'3,"0"0"-125"6,0 0 8-1,0 0-44 0,0 0-23-2,0 0-16 2,107 131-6 0,-90-75-33 3,4-6-11-2,2-1-21-6,-3-10-2 5,-1-10-10-1,-2-18-55 5,4-11-48-6,-7 0-57-2,-8-11-175 4,-3-18-381 0</inkml:trace>
    </iact:actionData>
  </iact:action>
  <iact:action type="add" startTime="11728">
    <iact:property name="dataType"/>
    <iact:actionData xml:id="d12">
      <inkml:trace xmlns:inkml="http://www.w3.org/2003/InkML" xml:id="stk12" contextRef="#ctx0" brushRef="#br0">7822 9594 697 0,'0'0'218'5,"0"0"-77"2,-168 183-33 0,119-127-63 0,12-9-35 2,6-10-10-2,6-14-56-1,25-23-162 2,0 0-523 24</inkml:trace>
    </iact:actionData>
  </iact:action>
  <iact:action type="add" startTime="12483">
    <iact:property name="dataType"/>
    <iact:actionData xml:id="d13">
      <inkml:trace xmlns:inkml="http://www.w3.org/2003/InkML" xml:id="stk13" contextRef="#ctx0" brushRef="#br0">7123 12385 402 0,'0'0'153'6,"0"0"-13"3,0 0 38-4,0 0-49 3,0 0-21 0,0 0 3 0,15 19-50-2,-27 21-27 4,-2 7 13 1,-4 10-13-5,2 4 7-1,-4 7-3 3,1-4-9 1,6-3-5-4,9-10-2 1,4-8-2 3,0-11 5-1,0-8 2-3,4-4-7 4,28-3-10-2,13-4-8 2,-9-4 2 0,5-1-3-3,-9-5-2 1,-8 1-1 1,4-4-23-1,-2 0-73-1,-4-20-82 4,-18-2-44-2,-4-4-260-3</inkml:trace>
    </iact:actionData>
  </iact:action>
  <iact:action type="add" startTime="12793">
    <iact:property name="dataType"/>
    <iact:actionData xml:id="d14">
      <inkml:trace xmlns:inkml="http://www.w3.org/2003/InkML" xml:id="stk14" contextRef="#ctx0" brushRef="#br0">7308 12649 558 0,'0'0'246'4,"-177"0"-59"3,71 0-53 1,6 0-61-1,16 5-44 1,16 0-23-2,13-1-6 2,24-4-25 0,21 0-88-2,10 0-208 3,4-9-426-2</inkml:trace>
    </iact:actionData>
  </iact:action>
  <iact:action type="add" startTime="13095">
    <iact:property name="dataType"/>
    <iact:actionData xml:id="d15">
      <inkml:trace xmlns:inkml="http://www.w3.org/2003/InkML" xml:id="stk15" contextRef="#ctx0" brushRef="#br0">7405 12688 524 0,'0'0'166'1,"0"0"-48"7,0 0 0 0,0 0-36 0,0 0 2 0,0 0-9-2,-61 155-12 2,61-135-10 0,0 0-5-2,0-7-5 3,16-2-15-2,17-8-22 1,8-3-6-2,1 0-1 2,0-34 0-1,0-20-2 1,-5-10 0 1,-9-4-1-2,-8 16 1 0,-7 18 3 15,-5 17-1-22,-8 14 3 1,0 3-1 5,0 0 2 3,0 28 26 0,-8 28 9-4,-16 26-7 3,-5 2 5 1,1 1-11-3,5-2-2 4,0-3-8-4,0-5-2 4,8-6-6-4,-1-11-2 0,3-19-5 1,6-14 0 6,-6-19 0-5,-3-6-19-2,-7-12-41-2,-5-35-51 6,-2-3-30-6,18 21-116 3,0 15-644 2</inkml:trace>
    </iact:actionData>
  </iact:action>
  <iact:action type="add" startTime="14030">
    <iact:property name="dataType"/>
    <iact:actionData xml:id="d16">
      <inkml:trace xmlns:inkml="http://www.w3.org/2003/InkML" xml:id="stk16" contextRef="#ctx0" brushRef="#br0">6828 15180 508 0,'0'0'162'4,"0"0"2"3,0 0-25 1,0 0-91-2,0 0 15 3,0 0 2-2,0 0 0 2,-23 172 2-4,18-129-1 3,-1 4 5 0,2 4-25 0,0 1-4-2,4 2 3 4,0-3-18 0,0-10-2-4,0-9-2 0,23-12 0 1,2-3-6 0,2-9-11 1,6-2-5-2,-1-6-1 2,0 0-2 1,0 0-4-2,3-18-26-1,-5-17-61 3,-7-13-82 1,-20 25-65-2,-3 3-356-4</inkml:trace>
    </iact:actionData>
  </iact:action>
  <iact:action type="add" startTime="14343">
    <iact:property name="dataType"/>
    <iact:actionData xml:id="d17">
      <inkml:trace xmlns:inkml="http://www.w3.org/2003/InkML" xml:id="stk17" contextRef="#ctx0" brushRef="#br0">7038 15304 758 0,'0'0'181'6,"0"0"-12"2,-229-25-81-1,161 25-55 0,8-5-23 2,15 5-9-4,16 0-1 3,19 0-23 0,10 0-89 0,0 0-90-2,0 0-215 4</inkml:trace>
    </iact:actionData>
  </iact:action>
  <iact:action type="add" startTime="14734">
    <iact:property name="dataType"/>
    <iact:actionData xml:id="d18">
      <inkml:trace xmlns:inkml="http://www.w3.org/2003/InkML" xml:id="stk18" contextRef="#ctx0" brushRef="#br0">7247 15523 421 0,'0'0'181'7,"0"0"52"-2,0 0-65 3,0 0-43 0,0 0-31 0,0 0-21 0,89 0-17-2,-65 0-19 7,3 0-13-2,5 0-12-9,-3 0 8 3,7 0-12 3,1 0-1 0,2 0-4-3,-10 0 2 3,-6 0-4 0,-14 0 3 1,-2 0-3 0,-7 0-1-5,0 0 0 5,0 0-6-1,0 3-2 1,-12 14-4-2,-27 8 10-2,-10 4 2 3,-3-2-3-2,-5 5-3 2,2-2 3 0,7 5 3 0,8-5 0-2,11-5 0 4,13-1 3-5,8-14 2 5,8-1-2-6,0 2 11 5,3-5 0 0,31 2-6 2,2-3-3-1,3 3-2-6,3-4 7 2,0-4-6 0,-4 0-3 0,-2 0-1 2,-1 0-2 5,-15 0-3-7,-4-4-26-2,-9 3-86 3,-7-6-16 1,0 5-112 0,0 2-296 0</inkml:trace>
    </iact:actionData>
  </iact:action>
  <iact:action type="add" startTime="15214">
    <iact:property name="dataType"/>
    <iact:actionData xml:id="d19">
      <inkml:trace xmlns:inkml="http://www.w3.org/2003/InkML" xml:id="stk19" contextRef="#ctx0" brushRef="#br0">7658 15740 603 0,'0'0'210'5,"0"0"-75"1,0 0-55 2,0 0 3 0,-174-30-14 0,86 18-33-2,4-2-19 3,7 3-16-2,9-1-1 1,20-5-43-1,41 12-94 0,7 3-240 1</inkml:trace>
    </iact:actionData>
  </iact:action>
  <iact:action type="add" startTime="22047">
    <iact:property name="dataType"/>
    <iact:actionData xml:id="d20">
      <inkml:trace xmlns:inkml="http://www.w3.org/2003/InkML" xml:id="stk20" contextRef="#ctx0" brushRef="#br0">22755 13745 615 0,'0'0'166'6,"0"0"17"4,0 0-72-4,0 0-26 0,0 0 0 3,0 0 4-2,0 0-5 2,194 19-18-2,-147-16-3-1,2 1-7 2,12-3-10 0,0 3-4-2,5-4-4 2,3 3-6 0,-4-3-3 0,-1 0-5-2,-1 2-5 2,6 1 8 0,0 2-13 3,2-2 7-7,6 3-9 6,-7-3 2 0,-4-1-5 1,-2-2-1-10,-5 3 2 6,-2 0-2 4,1-3-2 1,-7 3-3-11,2 1 7 4,-1-2-6 3,4 0 3 1,4 4-2-3,-7-3-1 8,0 1-1-10,1-4-1 2,-5 2-1 3,2-2 1-5,-5 0-2 6,-2 0 3-4,1 0-1 1,-6 0-2 1,-1-6 0 0,1-3 0-1,4 1 0 0,2-1 2 1,7 1 2 0,5-3 0 0,-2-1-3-3,7 2 6 4,2-1-5 3,4-1 3 0,8-3-4-10,-3 5 1 2,1-2 1 3,3 0 0 6,-9 11 2-6,-2-3-5-4,2 2 0 5,4 2 0-1,-4 0 0-1,2 0 0 3,-3 0 0-1,-4 0 0 0,1 0 0 3,-3 0 0-4,7 0 0-2,-3 0 0 2,-1 0 0-3,0 0 0 5,-5 0 0-1,-2 0 0 0,-4 0 0-2,-5 0 0 2,2 0 0 0,-7 0 0 0,-2 0 0 0,-5 0 0 1,2 0 0-2,-1 0 0-1,8 0 0 0,3 0 0 2,3 0 0 3,5 2 0-3,-2-2 0-3,3 0 0 2,3 0 0 0,7 0 0 2,3 0 0-4,-7-8 0 3,1 3 0 1,-4 3 0 0,1-2 0-1,2 4 0-2,-2-6 0 0,3 1 0 2,-3-4 0 1,4 1 0-4,-3-1 0 5,-1 3 0 0,3 1 0 3,1 5 0-12,-2 0 0 6,6 0 0-2,2 0 0 1,3 0 0 3,6 0 0-2,-6 0 0 2,-3 0 0-4,1 0 0 3,-1 0 0 0,-1 0 0 1,7 0 0-4,-6 0 0 3,1 0 0 0,-7 0 0 1,2 5 0-3,0 1 0 2,-1-6 0 0,-5 0 0 1,-1 0 0-5,-2 0 0 6,-2 0 0-3,-6-6 0 9,0 1 0-15,-3 3 0 8,-2-1 0-3,7 3 0 1,0-4 0-4,5 3 0 6,-1-3 0 3,4 1 0-5,0-2 0 0,4 0 0-2,-3 2 0 3,-2 3 0 2,-2 0 0-2,4 0 0-6,-5 0 0 7,1 0 0 0,2 0 0-3,1 0 0 3,-2 0 0-2,1 0 0 2,5 0 0-5,-6 0 0 7,6 0 0-5,-5 0 0 4,-4 0 0-6,8 0 0 6,-4 0 0-5,5 0 0 8,1 0 0-10,-6 0 0 8,-2 0 0-5,0 0 0-1,-2 0 0 1,4 0 0 2,2 0 0 0,7 0 0 3,-3 0 0-5,3 0 0 4,1 4 0-6,-4 5 0 3,-1-6 0-1,-8 2 0 3,-10-1 0-2,-2-4 0 2,-1 0 0-5,4 0 0 5,1 0 0 2,-8 0 0-3,-6-4-7-1,-3 3 3-2,-3 1 4 2,0 0-4 1,1 0 3-2,1 0 0 2,6 0 1 0,-2 0-1 3,6 0 0-6,-1 0-1 1,3 0 2 2,2 0-2 6,2 0 2-12,5 0-1 5,0 0-2 0,1 0 3 2,1 0-1-5,-5 0 1 5,-1-4-4-1,-2 4-3 0,-16 0-23-2,-3 0-9 3,-20 0-20 0,-6 0-63-1,-6-8-89-2,-58 4-106 1,20 4 37 0,-3 0-488 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2:08:09.9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5" units="cm"/>
      <inkml:brushProperty name="height" value="0.055" units="cm"/>
    </inkml:brush>
  </inkml:definitions>
  <iact:action type="add" startTime="8088">
    <iact:property name="dataType"/>
    <iact:actionData xml:id="d0">
      <inkml:trace xmlns:inkml="http://www.w3.org/2003/InkML" xml:id="stk0" contextRef="#ctx0" brushRef="#br0">5954 2354 211 0,'0'0'148'4,"0"0"-18"4,0 0 45-2,0 0-8 2,0 0-18 0,0 0-27 2,0 0-12-3,0 0-22-1,0 0 11 2,0 0-19-1,0 0-7 0,0 0-8 1,0 0-11 0,0 0-14-1,4 0-10 0,12 0 5 1,11-7-2 0,14-17 3 0,8-1 5-1,6 0-4 1,8 0-5-1,6-7-5 3,2-4-7-6,3 3-4 5,7-7 0-1,8 1-3 1,2-1-13-4,6-1 0 3,8-6 0 0,3 6 0 0,-3 1 0-3,-5-1 0 3,-6 0 0 1,-3 4 0-2,5-6 0 1,11 0 0-2,8-4 0 4,12-7 0-3,10 1 0-2,-4-3 0 3,-1 6 0 1,-12 6 0-1,-7 3 0-3,-4 1 0 4,4 7 0-2,-6-3 0 2,-4-1 0-4,-3 3 0 6,-3 1 0 0,-2-4 0-6,-3-5 0 1,-8 5 0 0,-7 3 0 1,-16 9 0 1,-7 9 0-1,-17 4 0 3,-8 7 0-2,-14 1 0-1,-6 4 0-3,-9 0 0 3,0 0 0 1,0 0 0 0,0 0 0-1,0 0 0 0,0 0 0 2,-34 9 0 0,-30 25 0-4,-22 9 0 3,-16-11 0 1,-7-6 0-2,8-12 0-1,2-2 0 2,11-7 0 0,8-2 0 0,19-3 0-1,12 0 0 0,26 0 0 3,14 0 0-4,6 0 0-1,3 0 0 3,0 0 0 1,12 0 0 0,44 0 0-4,24 0 0 4,24-11 0-2,9 2 0 4,-8 1 0-8,-8 6 0 6,-22 2 0-2,-20 0 0 2,-21 0 0-3,-14 0 0 6,-7 13 0-7,-6 13 0 4,-7 6 0-5,0 3 0 3,0 1 0 3,-27 4 0-4,-9-7 0 0,-2-8 0 3,5-5 0-1,5-9 0-1,5-8 0-1,14-3-29 2,6 0-94 0,3-31-94 1,0-22-9 6,3 18-80-14,17 8-448 5</inkml:trace>
    </iact:actionData>
  </iact:action>
  <iact:action type="add" startTime="9028">
    <iact:property name="dataType"/>
    <iact:actionData xml:id="d1">
      <inkml:trace xmlns:inkml="http://www.w3.org/2003/InkML" xml:id="stk1" contextRef="#ctx0" brushRef="#br0">10402 444 688 0,'0'0'123'2,"0"0"50"5,0 0-53 0,0 0-52 1,0 0 46 0,0 0-6-2,-191 39-30 2,130 9-11 0,9 5-10 0,17-2-10-2,10-4-8 2,21-8-5 0,4-2 11 0,0-3-10-2,41-9-25 2,18-5-9 0,11-12 1 0,-5-8 2-2,-6 0-3 5,-12 0-2-5,-7-31-1 10,-9-23 0-14,-8-17-15 7,-16-17-23-1,-7 1-37-5,0 11-32 3,-23 14-17 3,-5 54-98-1,2 8-202 4</inkml:trace>
    </iact:actionData>
  </iact:action>
  <iact:action type="add" startTime="9873">
    <iact:property name="dataType"/>
    <iact:actionData xml:id="d2">
      <inkml:trace xmlns:inkml="http://www.w3.org/2003/InkML" xml:id="stk2" contextRef="#ctx0" brushRef="#br0">11671 2261 376 0,'0'0'92'4,"0"0"28"3,0 0-5 1,0 0-25 0,0 0-2-2,0 0-3 3,66 74 13-2,-22-74 25-1,6-12-11 2,13-8 21 1,11-5-26-2,14-7-13-1,12-13-8 2,19-9-21 0,16-5-11 0,13-8-10 0,15-2-6 1,11 3 1-2,8 1-10 3,-3-3 2-5,-6 1-3 1,-1 3-28 3,-8 2 0-1,-10-2 0-1,-9 10 0-1,-2 2 0 4,2 5 0-4,2 5 0 4,-4 0 0-6,-5-3 0 5,-3 0 0-2,-3-6 0 9,2 4 0-14,-3-4 0 6,-2 6 0-2,-7 0 0 0,-11 3 0 1,-5 6 0 0,-6 1 0 1,-12 5 0 0,-17 3 0-2,-14 5 0 2,-22 9 0 0,-18 7 0 1,-7 3 0-3,-10 0 0 3,0 3 0-3,0 0 0 3,0 0 0-5,0 0 0 4,-10 0 0 1,-39 0 0-1,-22 0 0-2,-23 0 0 2,-9 0 0 0,-6 0 0-2,-3 0 0 6,4 0 0-4,12 0 0-5,6 0 0 7,22 0 0-5,16 0 0 4,20 0-5-1,20 0 2-1,8 0 3-1,4 0 1 3,0 0-1-2,39 0-13 3,32 0 3-6,32 3 3 4,22-3 2 0,7 0 3 0,0 0 1-2,-18 0 2 2,-27 0 1 2,-17 0 1-4,-27 18 1 1,-18 6-1 0,-18 5-1 2,-7 4 5-2,0 4-6 3,-28-1-1-4,-19-4-1 0,0-7-2 3,-6 0 1-4,6-6-1 4,7-5-12-2,9-2-35 3,5-4-42-6,12-2-52 5,5 7-32-2,9 8-15 4,0-17-63-2,10 8-302-5</inkml:trace>
    </iact:actionData>
  </iact:action>
  <iact:action type="add" startTime="10735">
    <iact:property name="dataType"/>
    <iact:actionData xml:id="d3">
      <inkml:trace xmlns:inkml="http://www.w3.org/2003/InkML" xml:id="stk3" contextRef="#ctx0" brushRef="#br0">17243 306 594 0,'0'0'182'4,"0"0"-51"3,0 0 21 1,-190-29-47 0,98 58-15-2,7 8-14 2,11 11 1 0,19 1-24 0,19 7-10 0,20 1 17-1,16 0-1 1,0-5-7-1,43-6-25 2,25-16-21-4,13-18-4 3,4-12 3 0,-12 0-5 0,-9-44-2 0,-20-18-2-1,-24-19-11 2,-17-5-21-4,-3 0-29 5,-23 4-48-4,-34 14-72 2,19 55-35-3,-1 9-410 5</inkml:trace>
    </iact:actionData>
  </iact:action>
  <iact:action type="add" startTime="11334">
    <iact:property name="dataType"/>
    <iact:actionData xml:id="d4">
      <inkml:trace xmlns:inkml="http://www.w3.org/2003/InkML" xml:id="stk4" contextRef="#ctx0" brushRef="#br0">19201 1944 184 0,'0'0'31'4,"0"0"-10"4,0 0-10 0,0 0-7 0,0 0 27 1,-164 124 48-4,126-94 22 3,-1 7-35 0,-4 2 8 0,-6 8 2-2,-4-3-11 5,0-2-15-6,2-6-19 4,12-8-13-4,10-7-15 3,11-12-3 0,11-1 1 0,4-3 0-2,3-5 11 2,0 2 120 0,0-2 2-2,0 0-26 2,31 0 45 0,18-22-14 0,15-12-28-2,10-9-20 2,10-4-16 2,19-9-12-2,17-6-3-2,13 0-8 2,18 3-8 1,4 4-18-3,-1 1-26 0,1 3 0 3,0 1 0-1,0-1 0 0,6-6 0 0,-1 2 0-3,0-5 0 3,4 2 0 2,1 4 0-6,-4 3 0 13,-7 4 0-15,-10 4 0 7,-8 4 0-6,-19 5 0 4,-2 4 0 1,-8 2 0 0,-4 5 0-1,-2 1 0 0,2-7 0 3,6-2 0-4,10-6 0 3,16-1 0-4,5-7 0 3,7 2 0 1,-7 2 0-4,-2 1 0 3,-8 10 0 0,-3 2 0 1,-10 8 0-2,3 3 0 0,-5 3 0 0,-2-4 0 1,-12 5 0-2,-17 1 0 3,-7 1 0-2,-16 5 0 2,-6 1 0-3,-10-1 0 1,-6 0 0 2,-5-1 0-2,-11 0 0-1,-6 4 0 3,-7 0 0-2,-4 3 0 1,-6 0 0 0,0 0 0-1,0 0 0 0,0 0 0 1,0 0 0-2,-3 0 0 2,-43 0 0 1,-25 0 0 8,-29 15 0-16,-21 0 0 12,-6-5 0-13,-4-1 0 6,-5-1 0 1,3 1 0 0,1-4 0 3,12-1 0-4,12-2 0 0,26-2 0 2,31 0 0 1,26 0 0 3,14 0 0-9,11 0 0 6,0 0 0-3,0 0 0 2,43 0 0-1,41-6 0 0,28-8 0 0,15 4 0 4,0 3 0-2,-11 2 0-5,-16 2 0 3,-13 3 0 0,-21 0 0 0,-14 0 0 0,-11 0 0 2,-13 0 0 1,-11 0 0-8,2 3 0 6,-8 9 0 2,-2-5 0-3,-5 1 0 1,-4 7 0-2,0 7 0 2,0 10 0 1,-27 2 0-4,-14-4 0 4,-4-8 0-2,-2-5 0 1,-1-2 0-2,-2-10 0 2,0 0 0 1,-4-5 0-2,-2 0 0 0,-4 0-58 0,2 0-49 3,-1-13-37-4,5-8-23 0,13-1-41 3,41 19-58-1,0 3-285-1</inkml:trace>
    </iact:actionData>
  </iact:action>
  <iact:action type="add" startTime="12620">
    <iact:property name="dataType"/>
    <iact:actionData xml:id="d5">
      <inkml:trace xmlns:inkml="http://www.w3.org/2003/InkML" xml:id="stk5" contextRef="#ctx0" brushRef="#br0">25361 323 452 0,'0'0'112'2,"0"0"-29"4,0 0 87 2,0 0-83 0,0 0 18 0,-184-54-7-2,92 99-34 2,5 11-5 0,10 9-6 1,13-4-1-2,20-1 5-1,27-1-4 2,17-2-1 0,3 5 11-2,55-4-23 2,22-2-26 0,4-8-2 0,0-19-2 2,-7-21-4-6,-8-8 2 7,-15-15-2-5,-14-49-6 0,-11-30-3 3,-24-22-6-2,-5-19-19 1,-3-1-74-1,-43 1-48 1,11 97-92-1,6 12-317 3</inkml:trace>
    </iact:actionData>
  </iact:action>
  <iact:action type="add" startTime="13478">
    <iact:property name="dataType"/>
    <iact:actionData xml:id="d6">
      <inkml:trace xmlns:inkml="http://www.w3.org/2003/InkML" xml:id="stk6" contextRef="#ctx0" brushRef="#br0">31892 465 434 0,'0'0'252'6,"0"0"-96"2,0 0-6-1,0 0-32 0,0 0-31 2,0 0-9-2,0 0-3-1,-98-1 21 2,25 1-30 0,-14 1-3 0,-11 6-3 0,-15-5-13-1,-11 5 1 0,-15-5 2 2,-4 1-5-4,0 3-10 6,-2-2 3-5,9 2-10 4,-2 1 2-5,-1-5-9 3,13 1 2-1,-6-3-2 1,10 0-5-1,-4 0-6 0,-2 0-10 3,1 0 0-4,1-12 0 0,8-1 0 7,11 1 0 0,1 0 0-11,0 2 0 10,-1 4 0-11,1 1 0 3,6-1 0 7,6 3 0-5,7 3 0 0,3 0 0 2,4 0 0 0,6 0 0-2,5 0 0 3,4 0 0-2,1 0 0 1,-1 14 0-1,10-2 0 6,2-1 0-7,6-2 0-1,10-4 0-1,8-2 0 5,5-3 0 0,-1 0 0-2,3 3 0 2,-8-3 0-2,-5 4 0-1,-10 2 0 4,-3 1 0-6,0 0 0 5,6 3 0-2,5-3 0 3,6-1 0 5,2 0 0-15,9-1 0 7,0 1 0-2,2 5 0 4,-1-3 0-3,-2 1 0 4,-7 2 0 2,8 1 0-8,-5-4 0 5,2 1 0-6,6-6-5 5,4-1-14 0,2-2 3-2,9 0 2 1,2 0 6 2,0 0 4-2,0 0 3 2,0 0 1-1,0 6 5-1,0 8 5 2,0 5-6-6,16 9-2 6,-2 6 0 2,-1 6-1-2,-3 2 0-6,0 8 5 4,-4 6-1 1,4 6-4-2,-2 5 2 3,-1 4-3-2,-1 8 3 6,-2 8-1-10,-1 3 3 4,1 8-1 0,1-3-1 2,-1-1 4-4,-4-10-4 4,0-5-3-2,0-7 0 2,0-4 0-4,0-1 0 4,0-2 0-2,0-3 0 1,0-4 0-1,0-1 0 0,0-7 0 3,0-4 0-4,0-14 0 0,0-11 0 2,0-10 0 0,0-8 0 0,0-3 0-2,0 0 0 2,0 0 0 0,0 0 0 1,0 0 0-4,0 0 0 5,0 0 0-3,0 0 0-1,0 0 0 0,10 0 0 3,20 0 0 3,4 0 0-6,6 0 0 3,7 0 0-5,6 0 0 4,20 0 0-1,8 0 0-1,23-3 0 3,17-2 0 3,19 2 0 0,7 0 0-11,4 0 0 5,-1 3 0 0,-9 0 0 4,-9 0 0-7,-3 0 0 6,-5 0 0 4,-3 6 0-1,6 0 0-11,-3-6 0 2,-1 0 0 6,1 0 0-1,-11 0 0 0,-5 0 0-2,-5 0 0 3,-3 0 0-2,-2-6 0-1,2 0 0 8,0 3 0-6,-6 3 0-4,-4 0 0 1,-8 0 0 3,-3 0 0 2,-8 0 0-2,2 0 0-4,-5 0 0 3,1-2 0 1,-5-1 0 0,6 3 0-2,-2 0 0 6,2 0 0-5,-1 0 0-1,-8 0 0-1,0 0 0 3,-5 0 0 0,1 0 0 0,-2 0 0-2,2 0 0 2,-1 0 0 4,-4 0 0-4,-1 0 0-4,3 0 0 3,-7 0 0 0,9 0 0 3,-4 0 0-6,4 0 0 4,1 0 0 4,2 0 0-6,-5 0 0 2,-11 0 0-5,-5 0 0 6,-5 0 0 0,1 0 0-2,2 0 0 0,-3 0 0 2,-1 0 0-3,-9 0 0 0,3 0 0 3,-7 0 0 3,-3 0 0-4,0 0 0-3,-3 0 0 1,-6 0 0 0,5 0 0 4,-10 0 0-7,-2 0 0 8,0 0 0-2,0 0 0-2,0 0 0 0,0 0 0-1,0 0 0 1,0-10-9 1,-5-20 8 0,-18-9 0-2,-3-6 1 5,3-6 1-5,2-5 2 0,5-5-6 3,8-7 5 1,2-7-4 3,6-10 2-12,0 1 0 8,0 2-2-5,0-8 2 4,0 0-1-4,0 0-1 10,10-5 2-9,-6 4 0 1,8 7 0 0,-8 8-2 2,4 9 0 4,-3 8-2-6,-2 3 0-1,2 5-1 2,-5 3 4 3,3 7 1-4,-3 7 0 0,0 2-2 2,0 13 5 5,0 2-6 0,0 6 4-12,0 2-2 5,0-1 1-1,0-5-1 6,0-1-1-8,-12-7 1 9,-4-3 1-6,3 4 1 1,0-5-1-2,3 3 0 3,3 5-2 1,-2 0 2 1,2 4 0-3,2 1 0 0,5 4 0-3,-4 0 0 5,2 5 0-4,0-1 1 4,2 3-1-1,-8 1 0 0,4-2-2-3,-12 2 2 9,-10 2 0-7,-2 0 0 1,-12 0 1-5,-7 0-1 4,-6 0 3 1,-7 0-2 1,-3 8-1-4,9 1-1 6,8-4 0-3,5 1-1-1,0 3-1-3,-5 5-24 4,-12 14-54 0,-19 14-38 0,-13 19-23-2,48-33-69 2,8 6-98 0</inkml:trace>
    </iact:actionData>
  </iact:action>
  <iact:action type="add" startTime="16867">
    <iact:property name="dataType"/>
    <iact:actionData xml:id="d7">
      <inkml:trace xmlns:inkml="http://www.w3.org/2003/InkML" xml:id="stk7" contextRef="#ctx0" brushRef="#br0">7167 6744 528 0,'0'0'180'3,"0"0"-2"5,0 0-56-2,0 0-26 2,0 0-15 1,0 0-32-2,0 0-20-1,59 0 11 2,-38 0-5 0,-1 0 0 0,6 0-7-2,2 0-7 2,3 0-7 0,-3 0 1 0,8-8-5-2,-5-1 0 2,2 1 1 0,5 3 0 0,4-2 4-2,-2 7-3 3,4 0 3-2,1-2-5 4,4 2 1-5,-3-3 0 0,5 0 0 4,-4 3-5-4,0 0 2 1,3 0 2 0,-3 0-2 2,6 0-1-1,-1 0-2-3,4 0 2 9,-3 0-3-9,-3 0 2 4,1 8 4-5,-2-1-5 2,5 1 4 2,-6 2-4 1,5 0 1-5,4 0-3 5,-1 2 2-1,4 0-3 1,4-5 0-4,-3 3-1 3,5-7 1 1,-1 7-2 6,1-3 1-13,-7-3 0 6,2 5 1-2,-10-3 3 0,1-1-1 0,-3 1 2 2,3-4-5 5,2 1-1-2,3 0 1-11,-2-3-1 8,0 0 0-2,1 2 0 4,-8-2 2-6,4 0 0 5,-2 0 4-1,-7 0-3-1,5 0-3 0,-3 0 1 0,3-8-1 2,4-5 0 2,-1 1 0-7,-1 1 1 6,1 2-1-4,1-2 4 0,2 3-2 0,-6-7 3 2,7 5-5 4,-3-2 0 0,0-1 1-12,5 1-1 6,-4 0 1 2,-2 2-1 2,-6 1 5-6,0 3-2 5,-5 6 5 3,3-2 2 1,-1 2-3-13,4-3 3 3,-1 0-2 7,3-3-1-2,-3 1-2-2,2-1-2 1,-3-1-2 1,-5 7 3 1,-3-4-1-4,2 4 4 3,-2 0-4 0,5 0 3 0,-1 0 3-2,2 0-2 4,-1 0-3-4,3 0-3 4,-1 0 3-6,-2 0-4 5,2-3 5-1,-1 3-1 0,-1 0 6-2,2-2-6 1,1 2-2 3,5-4 2-4,0 4-2 5,6 0-2-2,-2-4 3-5,0 4-3 3,-1 0 1-2,-1-5-2 4,3 5 3 3,-6 0-2 0,4-2 0-12,-4 0 5 5,1-2-1 3,-3 4-3-1,-2-2 4 1,-2-1-4-2,7 1 2 3,0-5-1-1,5 4 3-1,5-2-3 0,7 0 1 3,2 1-2-4,0-4 0 0,-3 6 3 2,-5-5 0 0,-4 3 4 1,1 0-4-4,-5 2 3 3,3-1-6 0,-2 0 5 1,-2-1-4-5,6-1 0 7,-4 3-1-5,2-4 2 11,5 3 1-15,-4 1-3 5,5 2 7-2,3 0-4 2,1 0 3 0,-1 0-4 4,3 0 2-4,-9 0-4-1,6 0 2-2,-5 0 1 6,-1 0-4-3,6 0 2 1,-2 0-1-2,-1 0 0 3,4 0 0-2,-8 0-2 2,2-7 1-4,-5 5-1 6,-2 2 1 1,-6 0 0-9,-5 0 1 2,-3 0 0 2,-8 0-2 2,3-3 2-2,4 3-1 0,-1 0 1 5,3 0 0 2,2 0 0-13,-5 0-1 2,9 0 0 4,1 0 1 1,2 0-3 0,1 0 4-2,-1 0-3 3,4-3 1-2,-2-2 0 0,2-1 1 0,1 0 1 3,1 6 0-4,-5-2-1 0,-4 2 1 2,-1 0-2 0,-5 0 5 0,1 0-5 0,8 0 1-1,2 0-1 5,3 0 0-3,7 0 0-5,-2 0 1 1,2 0-1 3,6-3 0-1,0 3 1-1,-5 0 1 3,-7 0 2-2,-6 0-3 2,-12 8-2-1,-13-2-2-3,-10 0 2 5,-13-4-53-4,0 1-37 1,-23 2-94 0,-10 2-115 1,-11 6-49 0</inkml:trace>
    </iact:actionData>
  </iact:action>
  <iact:action type="add" startTime="30880">
    <iact:property name="dataType"/>
    <iact:actionData xml:id="d8">
      <inkml:trace xmlns:inkml="http://www.w3.org/2003/InkML" xml:id="stk8" contextRef="#ctx0" brushRef="#br0">8015 13756 642 0,'0'0'245'6,"0"0"-159"0,0 0 49 2,0 0-34 0,0 0-20 0,0 0 9 0,0 0-3-2,45-5-19 3,29 1 2-2,29-2 9-1,37 4-12 2,40 0-9 0,29-1-18 0,24-1-13-2,3 4 6 2,-18 0-19 2,-30 0 9-3,-43 0-7-1,-33 0 8 5,-19 0-8-6,-30 0-5 6,-22 0-3-8,-15 0 0 6,-16 0-6-1,-7 0-1-1,-3 0-2 1,-36 0 0-2,-64 0 1 3,-61 0 1-2,-48 0 3-1,-18 0-1 1,-20 0-3 2,15 7-4-1,22-5-1-3,23 6 4 4,33-1-2-1,43-2 3 0,31 0 0-2,40-2 2 6,24 1-1-4,16-4-1-2,0 0 0 1,69 0 2-2,49 0-2 4,60 0 1-1,31 0-2-1,4 0 2-1,-13 0 3 5,-36 1-1-6,-35 13 3 2,-28 3-6 1,-24 0 0-1,-26-8-1 1,-27 0 1-2,-9-7-2 3,-15 1 2-2,0 6-1 0,-63 4 3 0,-45 7-1 3,-42 5 0-4,0-1-1 11,-1-5-6-16,23-6 4 9,31-4 0-5,33-3 0 0,32-6 1 1,31 0-1 1,1 0 1 2,42-20-7 4,41-11 6-8,14 5-4 1,3 16-18 0,-16 7-26 2,-23 3-61-2,-21 0-122 2,-40 3-69-1</inkml:trace>
    </iact:actionData>
  </iact:action>
  <iact:action type="add" startTime="33023">
    <iact:property name="dataType"/>
    <iact:actionData xml:id="d9">
      <inkml:trace xmlns:inkml="http://www.w3.org/2003/InkML" xml:id="stk9" contextRef="#ctx0" brushRef="#br0">19656 13537 530 0,'0'0'352'5,"0"0"-229"1,0 0 27 2,0 0-50 2,0 0-4 2,0 0-11-8,144 0-26 4,-84 0-7-3,25 0 9 3,26 0 3-3,17-2 5 3,14-5-13 0,14 7-9 0,8 0-14-2,4 0-4 2,6 0-8 3,3 14-3 0,-6-2-7-6,-1-1-3 5,-5-2 1-8,-4-4-6 11,-5 0 4-10,-8-5-7 3,-10 0-3 2,-15 0 3 1,-3 0-2-4,-14 0 2 4,-4-5 2-1,-23-9 0 1,-15 1-2-6,-20 0 0 6,-17 5 1 0,-11-1 1-1,-11 4-1-3,0-1-1 4,-5 2 2 5,0-3-1-11,0 4 2 0,-13 3-3 5,-46 0 0 3,-32 0 2-5,-23 3-2 5,-10 6 1-1,-17-4-1-8,-17-2 3 5,-19-3-3-1,-10 0 0 4,-10 0 0-3,0 0-1 1,0 0-5-3,4 0 5 6,5 0 1-6,18 0 0 4,14 3 0-4,15 3 0 3,18 3-1 0,17 0 2 1,18 1 0-2,28-3-1 0,22-1 0 9,22-2 0-15,14-4-1 14,2 3 0-14,0-1 0 4,39 4-4 3,35 3 1-3,36-1 3 4,19 2 2 3,16 4-1-2,16-1 1-1,4-3 0-8,7-1 0 5,10 2 0 2,-6 0 1-3,4 1-2 4,1 1 4-1,-2-4-3-1,-8-1 3 0,-10-8-4 0,-18 0 0 1,-12 0 0 0,-20 0 3 1,-19-5 0-2,-24-7-1-1,-25 4 1 3,-17-3-2 0,-21 5 3 1,-5-1-4-5,0-3 2 0,-8 5-1 2,-70 3-1 2,-51 2 0-3,-51 0 3 1,-24 0 1 0,-15-7-2 2,-6 7-2-1,-1 0-1 2,12 0 1-4,14 0-2 1,11 12-2-2,20 13 7 6,24-1-6-7,17-1 6 5,24 1-2-1,30-6 1 1,26-4-2-5,25-5 3 9,21-6-3 5,2 0 1-16,18-3 0-2,46 0-2 4,33 0 2 9,23 0-1-7,19 0 0 0,15-3 0 1,-2-3 1 0,-9 6 0 2,-16 0 1-4,-27 0-2 4,-19 0 0 3,-13 0-13 0,-9 0-29-9,-15 0-43 2,-11 6-70-1,-33-3-70 5,0 5-133-2</inkml:trace>
    </iact:actionData>
  </iact:action>
  <iact:action type="add" startTime="37097">
    <iact:property name="dataType"/>
    <iact:actionData xml:id="d10">
      <inkml:trace xmlns:inkml="http://www.w3.org/2003/InkML" xml:id="stk10" contextRef="#ctx0" brushRef="#br1">15255 13873 481 0,'0'0'223'3,"0"0"-139"5,0 0 65 0,0 0-46 0,0 0-25-2,0 0 6 3,34-20 3-2,9 19 15 2,18 1-14-2,19 0 1 2,28-4-6-2,24 4-7-2,42-2-13 3,23-1-15 0,12 0-11 0,-6 1-8 0,-20-1 3-1,-19 1-13 1,-24 2 11 4,-21 0-10 3,-20 0-8-12,-17 0-3-3,-25 0-5 7,-24 0 1 1,-13 0-4-2,-17-4 4 2,-3 1-5 0,0 0 0-1,-27 0-4 0,-69 1 4 1,-47 0 2 1,-40-8 1-2,-17-4-3 0,0 1-6 0,16-2 2 3,17 10 1-7,26 5 3 6,24 0-3-1,30 0 2 1,31 0-4-1,25 0 4-2,21 0-4 1,10 0-3 0,16 0 2 2,68 0-6-2,52 13 1 5,40-1 10-3,24-7 0-4,-5-5 2 0,-22 0 2 0,-28 0-2 4,-41 0 0-1,-31 3-1-1,-30-3-1 0,-27 3 1 3,-15-3 0-7,-1 6 1 6,-27 11 0-1,-73 5 1 1,-51 6-2-2,-37-5 0-1,-9-6-4 2,13-6 0 1,27-3 3-1,32-1 1-3,41-6 2 9,35-1 0-9,33 0-1 2,16 0 1-1,16 0-2-1,51-8 1 5,17-11 0-5,3 5 1 4,-11 9-2-1,-16-2-2 1,-19 7-32-2,-14 0-84-2,-10 0-108 4,-17 0-90-2,0 0-344 1</inkml:trace>
    </iact:actionData>
  </iact:action>
  <iact:action type="add" startTime="38490">
    <iact:property name="dataType"/>
    <iact:actionData xml:id="d11">
      <inkml:trace xmlns:inkml="http://www.w3.org/2003/InkML" xml:id="stk11" contextRef="#ctx0" brushRef="#br1">25169 13458 485 0,'0'0'189'7,"0"0"-51"-1,0 0-32 2,0 0-60 0,0 0-7 0,0 0-12-2,0 0 30 3,-18 0 5-2,18 0-14 1,0 0 23-2,35 0 20 2,22 0-5 0,18 0-22 0,25 0 5-2,25 0-11 2,12 0-23 3,4 0-18-6,-22 0 9 2,-22 0-7 0,-32 0 5 6,-26 0-2 1,-18 0-2-13,-17 2-8 3,-4 4 0 1,0-2-12 4,-25-1 0-3,-54-1-8 9,-46-2 8-12,-35 0 3 5,-6 0-2-1,2 0-1-3,22 0 2 8,23-2-2-6,26 2 0 2,28 0 1-4,33 0 1 6,16 0-1-3,16-7 5 1,0 7 1-2,44 0 4 4,46 0-9-4,41 0 0 0,29 0-2 2,11 9 0 3,-10-4-2 2,-29 1-2-13,-34 0 4 7,-44-3 2 0,-27 2 2 3,-16-2-2-4,-11 3-2 1,0-4 0 1,-50 7-4 0,-48-9-4-2,-40 0 8 1,-20 0 0 2,-1 0-1-1,21-9 1-3,22-2 1 4,35 3 2 10,34-1-2-14,26 6 0-5,16-2 0 7,5 3 1-1,32 2 4 2,46 0 1-2,38 0-5 5,16 0-1-5,9 0-2 2,-15 10 3-3,-22 4-1 3,-40-2-1 3,-25-1 2-3,-21-5-2 0,-18-1 1-5,0-1-1 5,0 0-3 0,-29 1-7-2,-44 3-3 2,-33-1 13 0,-11-1 2 0,7 0 0-2,17-1-2 2,22 1 2 0,30-4 0 0,21-2 2 0,17 0 2-1,3 0-1 0,10 0 19 1,44 4-21-2,13 0 2 2,10 5-5-1,-18-2 0 2,-21-2-1-2,-18-5 1 0,-13 0-11 1,-7 0-42 0,0 0-49-2,0 0-77 2,-7 0-87 1,-13 0-156 1</inkml:trace>
    </iact:actionData>
  </iact:action>
  <iact:action type="add" startTime="40120">
    <iact:property name="dataType"/>
    <iact:actionData xml:id="d12">
      <inkml:trace xmlns:inkml="http://www.w3.org/2003/InkML" xml:id="stk12" contextRef="#ctx0" brushRef="#br1">25964 11062 607 0,'0'0'242'3,"0"0"-52"4,0 0-64 2,0 0-34-1,0 0 3-2,0 0-7 2,0 0-35 0,5 128-2 0,6-86 0-2,1 8 8 2,1 11-11 0,-4 3-6-1,2 0-3-1,1-5-17 3,-3-12-12-2,-1-7 3 2,2-12-3-3,-5-8 3 2,-1-9 3 0,0-5-2 0,-1-6-1-3,-1 0-3 3,-2 0 2 0,0 0-4 1,0 0-1-3,3 0-7 2,-3 0 3-1,0 0-3 2,0 0-1-3,10 0-2 2,3-3-2-1,14-27 2 1,11-19 1-2,7-18 1 2,7-9 1 0,5-6-1 2,-1-2 1-4,-3 3 1 5,-3 2-1-3,-6 15 0-3,-14 14-2-1,-4 21 2 8,-17 17 0-8,-5 10 0 7,-4 2-2-7,0 0-36 5,0 0-46-1,0 6-39 0,0 24-77-2,0-10-93 2,0-1-267-1</inkml:trace>
    </iact:actionData>
  </iact:action>
  <iact:action type="add" startTime="40680">
    <iact:property name="dataType"/>
    <iact:actionData xml:id="d13">
      <inkml:trace xmlns:inkml="http://www.w3.org/2003/InkML" xml:id="stk13" contextRef="#ctx0" brushRef="#br1">26731 11530 4 0,'0'0'636'6,"0"0"-512"1,0 0 19 0,0 0-64 1,0 0-3 0,0 0-7-2,-84 23-22 2,41-6-7 0,-1 5-15 0,4 3-2-2,8 0-9 2,7 4 4 0,8-1 1 1,11-4 1-4,6 3-10 4,0-7 3-2,3-3-5 1,27-7 1-2,11-10-7 2,5 0-2 0,8-5-3 0,-3-32 1-1,1-11 0 2,-4-7 1 6,-12-5-1-12,-1 6 1 10,-17 15-2-12,-5 16 2 3,-11 16 1 5,-2 7 0-4,0 0 0 4,0 0 8-1,-7 22 13 0,-15 20-9-2,-6 8-8 5,8 1 0-3,0-3-3-2,8 1-1-1,1-13 0 2,11-8 0 3,0-11-3-3,0-10-28 0,0-7-17 0,0 0-64 1,23 0-3 1,-7-17-128-4,1 2-200 3</inkml:trace>
    </iact:actionData>
  </iact:action>
  <iact:action type="add" startTime="41204">
    <iact:property name="dataType"/>
    <iact:actionData xml:id="d14">
      <inkml:trace xmlns:inkml="http://www.w3.org/2003/InkML" xml:id="stk14" contextRef="#ctx0" brushRef="#br1">27386 11491 464 0,'0'0'174'6,"0"0"-70"2,0 0 16 0,0 0-49-2,0 0 0 3,0 0-15-2,-207 28-13 1,158-5-5-2,1 8 5 2,12 3 3 0,2-2-6 0,17 3-1-1,11-8-1 0,6 5-1 4,0-2-18-6,0-1-12 1,16-4-7 2,18-3-1 0,-4-8-14 0,6-5-12-2,-5-9-19 2,-1 0-27 0,-4 0-52 0,-19-3-142-2,-7-7-325 3</inkml:trace>
    </iact:actionData>
  </iact:action>
  <iact:action type="add" startTime="41685">
    <iact:property name="dataType"/>
    <iact:actionData xml:id="d15">
      <inkml:trace xmlns:inkml="http://www.w3.org/2003/InkML" xml:id="stk15" contextRef="#ctx0" brushRef="#br1">27739 11521 52 0,'0'0'107'5,"0"0"-71"4,0 0 40-1,0 0 4-2,0 0 38 1,0 0 18 1,-26-15-20 0,-2 15 12 0,-2 1-39-1,-4 19-26 3,-2-1-14-3,8 8-22-1,1-5-10 2,8 0 5-1,7 0 10 1,4 4 9-2,8-1-4 2,0 6 6 1,13 1-27-1,26-2 1-3,6-5-13 6,9-11-4-6,-4-8-1 5,-3-6-23-6,-5 0-7 5,-15-3-34-1,-27-10-44-1,0 1-221 0</inkml:trace>
    </iact:actionData>
  </iact:action>
  <iact:action type="add" startTime="46797">
    <iact:property name="dataType" value="strokeEraser"/>
    <iact:actionData xml:id="d16">
      <inkml:trace xmlns:inkml="http://www.w3.org/2003/InkML" xml:id="stk16" contextRef="#ctx0" brushRef="#br2">34480 16080 782 0,'0'0'164'65,"0"0"-40"-64,0 0-45-1,0 0-51 0,0 0-19 0,0 0-9 1,0 0-14-1,0-4-59 0,-4 4-111 0,-2 0-304 3</inkml:trace>
    </iact:actionData>
  </iact:action>
  <iact:action type="remove" startTime="47614">
    <iact:property name="style" value="instant"/>
    <iact:actionData xml:id="d17" ref="#d15"/>
  </iact:action>
  <iact:action type="add" startTime="47659">
    <iact:property name="dataType" value="strokeEraser"/>
    <iact:actionData xml:id="d18">
      <inkml:trace xmlns:inkml="http://www.w3.org/2003/InkML" xml:id="stk17" contextRef="#ctx0" brushRef="#br2">34470 15909 677 0,'0'0'245'46,"0"0"-101"-46,0 0-20 0,0 0-60 0,0 0-37 0,0 0-26 0,0 0-1 6,1 17-37 0,-5-10-72 2,-6 5-237 0</inkml:trace>
    </iact:actionData>
  </iact:action>
  <iact:action type="add" startTime="49460">
    <iact:property name="dataType"/>
    <iact:actionData xml:id="d19">
      <inkml:trace xmlns:inkml="http://www.w3.org/2003/InkML" xml:id="stk18" contextRef="#ctx0" brushRef="#br1">27552 11524 257 0,'0'0'242'6,"0"0"-132"0,0 0 26 2,0 0-25 0,0 0-15 0,0 0 4-2,0 0-18 3,5-3-14-2,-5 3-7 2,0 0-6-4,0 0-9 3,0 21-12 0,-2 1-9 1,-10 2-6-3,0 5-7 1,5-1 3 2,-3 1-5-2,7-2 3-1,3 3-6 2,0-8-3 2,0 0-1-2,0-5 3-2,0-9-6 1,3 0 2 1,13-8-1 2,6 0-1-6,1 0-5 4,10 0 3 0,1-28-3-1,5-12 1 0,-7-1-1 1,-1-2 2 0,-3 4 0-1,-3 5-4 0,-9 9 7 0,-3 5-11 5,-6 9-6-7,-4 5 1 3,-3 6 12-2,0 0 4 2,0 0 3 0,0 12-1-2,-12 28 15 2,-11 7-6 0,3 4-1 1,-5-6 3-3,11-8-9 3,0-3 3 7,7-13-7-15,1-4 0 6,6-5 0-4,0-10-10 6,0-2-32-2,0 0-25 0,0 0-34 1,12 0-58 0,-3-7-117 1,-1-6-321-3</inkml:trace>
    </iact:actionData>
  </iact:action>
  <iact:action type="add" startTime="50093">
    <iact:property name="dataType"/>
    <iact:actionData xml:id="d20">
      <inkml:trace xmlns:inkml="http://www.w3.org/2003/InkML" xml:id="stk19" contextRef="#ctx0" brushRef="#br1">28030 11615 71 0,'0'0'539'4,"0"0"-413"2,0 0 10 2,0 0-29 0,0 0-22-1,0 0-32 0,-28 98-9 0,20-76-14 1,8 0 7 0,0 8-13-2,0-5-10 2,0 2-12 1,19-2 14-2,4-8-5-1,-1-5-10 2,-2-12-1 0,7 0-5 0,1 0 4-2,2-25-3 2,1-18 2 0,-2-7 3 0,-2 2-3-2,-6 3 4 3,-5 12-4-2,-12 9 2 1,-1 14-1-2,-3 7 0 3,0 3 1-2,0 0 0 1,0 0 1-2,-3 22 32 2,-14 15-14 1,-7 5-5-2,8-2 2-1,0-1-5 2,5-6-6 0,2-5-1 0,0-2-4-2,7-12-3 2,-1-6-12 0,3-6-40 0,0-2-14-2,0 0-96 3,0 0-140-2,5 0-225 1</inkml:trace>
    </iact:actionData>
  </iact:action>
  <iact:action type="add" startTime="50655">
    <iact:property name="dataType"/>
    <iact:actionData xml:id="d21">
      <inkml:trace xmlns:inkml="http://www.w3.org/2003/InkML" xml:id="stk20" contextRef="#ctx0" brushRef="#br1">28488 11828 530 0,'0'0'145'3,"0"0"-7"5,0 0-40-2,0 0-23 2,0 0-17 0,0 0-19 0,-85 122-9-2,85-122-2 4,0 0-2-4,0 0-21 3,0 0-5-4,0-7-5 3,1-23 4 0,25-15 1 1,3-6 3-4,10-3-1 3,-5-2-2 1,6 3 2-2,-4 7-1-1,-8 11-2 5,-5 15 2 4,-10 9-1-13,-1 11 1 5,-8 0 6-2,-4 0 21 2,0 0 32 1,0 33-11-2,0 12-28 4,0 4-18 1,-19-5 1 1,2-2-1-12,1-9 1 6,4-4-4 2,4-14 3-1,8-8-3 0,0-4 4 0,0-3-4 3,0 0 0-4,0 0-10 0,26-14 0 2,11-17 7 0,8-3 0 0,-1-2 2-2,-2 8 2 2,-12 11-1 0,-5 6 1 0,-13 11 2-3,-4 0 1 5,-3 0 10-2,-1 17 13 0,-4 22-12 0,0 5-2-3,0 7-13 3,0 0-2 0,-2-4-6-1,-11-4-2 2,3-4-30-2,-6-9-21 0,9-1-25 1,0-26-20-2,4 1-253 3</inkml:trace>
    </iact:actionData>
  </iact:action>
  <iact:action type="add" startTime="54375">
    <iact:property name="dataType"/>
    <iact:actionData xml:id="d22">
      <inkml:trace xmlns:inkml="http://www.w3.org/2003/InkML" xml:id="stk21" contextRef="#ctx0" brushRef="#br0">19945 15942 778 0,'0'0'147'5,"0"0"43"1,0 0-72 2,0 0-22 0,0 0-5 0,0 0-30-2,0 0 11 2,0 0 15 0,18 0-13 0,7 0-3-2,4 0-8 2,-1 3-14 2,5 0-12-6,0-3-13 4,5 2-1 0,-3-2-3 0,2 0 1 0,4 4 0-2,2-4-17 2,4 0-4 0,-1 1 0 3,2 3 0-7,1 0 0 6,-1 0 0-3,-1-1 0 1,-4-1 0-3,3 6 0 3,-2-1 0 0,4-1 0 0,5 3 0-1,-5-4 0 1,9 0 0 0,2 2 0 0,-2-2 0-3,-1-2 0 3,-2-1 0 7,0 1 0-10,-5 1 0 0,-1-3 0 0,-2 3 0 6,-5 4 0-4,2-8 0-1,-5 5 0 0,2 2 0 2,-1-4 0 0,6 1 0-2,8 2 0 2,0-6 0 0,4 0 0 0,-4 0 0-1,-2 7 0 0,-4-7 0 3,-3 0 0-4,-2 2 0 0,-1-2 0 2,3 0 0 1,-1 0 0-2,8 0 0-1,-2 0 0 2,2 0 0 1,-8 0 0-3,2 0 0 2,-4 0 0 5,2 0 0-8,7-9 0-1,2-1 0 3,-4-3 0 4,1 3 0-1,-9-2 0-6,0 7 0 1,-4-3 0 3,4-1 0 2,1 6 0-7,3-2 0 6,-1 5 0 2,2-6 0-3,3 6 0 0,-8 0 0-2,-5 0 0 1,6 0 0-1,-5 0 0 1,-3 0 0-1,6 0 0 6,2 0 0-7,3 0 0 1,0 0 0 3,6 0 0-1,-1 0 0-1,-4-8 0 1,7 5 0-1,-7-3 0 1,4 2 0 1,-2 2 0-5,1 2 0 5,5 0 0 4,7 0 0-7,-2 0 0 0,1 0 0-2,-2 0 0 7,-7 0 0-7,4 0 0 5,-3 10 0-4,-5-5 0 4,5 3 0 0,-2-8 0-1,6 0 0-3,0 0 0 4,3 0 0-1,-1 6 0-3,-1-6 0 6,-2 5 0-6,-3-2 0 5,-5 0 0-6,0-1 0 5,8-2 0-2,3 0 0 1,-1 0 0-2,1 0 0 2,1 0 0 1,-3 0 0-2,1 0 0 1,1 0 0-2,-2 0 0 3,-3 0 0-2,-3 0 0-1,-1 0 0 3,-7-2 0-2,-5-4 0 2,0 4 0-4,-8-1 0 4,4 3 0 3,-5-6 0 1,4 0 0-12,2 4 0 3,3 2 0 3,-2-3 0 1,3 3 0-1,1 0 0 0,7 0 0 2,0 0 0-2,1 0 0 1,3 0 0-2,4 0 0 7,6 0 0-2,8 0 0-10,-3 0 0 4,7 0 0 6,1 0 0-4,-4 0 0-1,2 0 0 1,-6 0 0 0,-2 0 0 2,-4-2 0-4,1-6 0 8,2 6 0-4,0-1 0-7,6-9 0 5,-6 5 0 0,-5-4 0 1,-4 5 0 0,-8-5 0 0,-1 5 0-2,-5 3 0 2,-10-2 0 0,-4 5 0 1,-9 0 0-1,-2 0 0-3,-6 0 0 2,-4 0 0 0,-3 0 0 1,0 0 0 0,0 0 0 1,0 0 0 0,-3 0 0-3,-48 0-104 1,-29 0-55 0,-33 0-92-1,61 0-63 2,0-18-379 3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2T04:29:19.840"/>
    </inkml:context>
    <inkml:brush xml:id="br0">
      <inkml:brushProperty name="width" value="0.05292" units="cm"/>
      <inkml:brushProperty name="height" value="0.05292" units="cm"/>
    </inkml:brush>
  </inkml:definitions>
  <iact:action type="add" startTime="9409">
    <iact:property name="dataType"/>
    <iact:actionData xml:id="d0">
      <inkml:trace xmlns:inkml="http://www.w3.org/2003/InkML" xml:id="stk0" contextRef="#ctx0" brushRef="#br0">12072 9608 564 0,'0'0'213'6,"0"0"-86"3,0 0 7-4,0 0-35 5,0 0-17-3,0 0-10-2,0 0 8 3,15-21-9 1,-15 21-23-1,0 27-25-3,4 7 5 4,-4 8-8 0,0 2-2-2,0-1 6-1,0-4-1 2,0-7-13 0,0-5 1 0,0-7-2-2,0-10-4 2,0-1-4 0,0-6 0 0,0-1-1 0,0 2 3-2,0-2 3 2,0-2 2 0,0 0 8-2,0 0-4 2,4 0 8 0,17 0 0 0,2 0-16-2,1 0 8 2,8 0-4 0,-4 0 9 1,8 0-5-4,-8-2 4 3,2-2-2 0,-2 2 6 2,1-1-1-6,1-1 0 5,-1-1-4-1,-1 0-1 0,1 2 2 0,-2 1 0-2,1-5-8 3,-2 5-2-2,0-6 4-1,-2 2-5 1,0-3 6 1,-1 4 1 0,-6 0 1-2,6 0-1 2,1 5-1 1,-3 0-2 0,4 0-9-4,-5 0 0 3,8 0 0 0,-2 0 0-1,-3 0 0-1,0 0 0 3,5 0 0-1,1 0 0 0,-2-4 0 0,7 1 0-3,-4 0 0 6,4-2 0-6,2-4 0 2,0 1 0 1,2-1 0 0,-1 5 0-1,-3-3 0 0,-2 2 0 2,2 1 0-2,-5 4 0 2,3-5 0-5,2 2 0 5,2 1 0-1,3-4 0 0,2 2 0 0,4-1 0-2,-2-1 0 2,6 0 0 0,-10 5 0 0,6-1 0-2,2 2 0 4,2-4 0-5,6 1 0 2,-1 3 0 1,1-6 0 0,-10 2 0 0,3-5 0-2,1 0 0 3,-3 3 0-3,5 0 0 4,3 1 0-6,-1 2 0 6,-5 3 0-4,-3 0 0 3,-4 0 0-3,-2 0 0 2,-9 0 0 0,-5 0 0 0,1 0 0-1,-3 0 0-1,0 0 0 5,-5 0 0-6,2 0 0 1,0 0 0 2,3 0 0 1,-2 0 0-1,2 0 0-2,-6 0 0 3,2 0 0-3,2 0 0 4,-4 0 0-6,-3 0 0 4,-1 0 0 0,6 0 0 1,-6 0 0-4,3 0 0 4,-7 0 0 0,5 0 0-3,-5 0 0 3,0 0 0-4,1 0 0 3,-6 0 0 0,2 0 0-2,-3 0 0 2,-1 0 0 1,0 0 0-1,3 0 0-3,-2 0 0 4,1 0 0-3,-3 0 0 5,-1 0 0-7,0 0 0 4,0 0 0 0,0 0 0 0,0 0 0-2,0 0 0 2,0 0 0 1,0 0 0-2,0 0 0 0,0 0 0 0,0 0 0 2,0 0 0-2,0 0 0-1,0 0 0 2,0-6 0 0,0-12 0 1,3-22 0-3,5-14 0 4,-7-15 0-4,8-5 0 4,-9 2 0-6,0 6 0 5,0 14 0-2,0 15 0 1,0 13 0-1,0 16 0 0,0 2 0 0,0 6 0 1,0 0 0-1,0 0 0 0,0 0 0 1,0 0-85 0,0 18-82 0,3 4-104-2,4 18-353 3</inkml:trace>
    </iact:actionData>
  </iact:action>
  <iact:action type="add" startTime="14397">
    <iact:property name="dataType"/>
    <iact:actionData xml:id="d1">
      <inkml:trace xmlns:inkml="http://www.w3.org/2003/InkML" xml:id="stk1" contextRef="#ctx0" brushRef="#br0">15821 13838 454 0,'0'0'203'6,"0"0"-64"3,0 0 26-3,0 0-50 2,0 0-24 0,0 0 8 0,0 0 8-2,0 0-12 2,-141 0-16-1,74 0-15 2,-4 2-6-3,-6 10-4 2,-7-1-10 0,-1-1-12 0,-2-3-5 0,3-2 4-2,-6 1-6 4,3-3-8-2,-7 0 3-3,-6-3-1 3,-5 0 2 0,1 0 1 1,-3 0-5-5,-2 0-1 6,5 0-6-3,-4-8 7 2,-2-4-11-4,-7 0-6 6,-6 0 0-6,1 2 0 4,-1 2 0-4,-2-1 0 3,5 3 0 0,4 2 0 0,4-3 0-2,9 4 0 2,3 0 0 2,7 3 0-4,5 0 0 0,7 0 0 2,-2 0 0 0,9 0 0-2,6 0 0 2,6 0 0 0,1 0 0 0,4 0 0 0,-2 0 0-2,1 0 0 3,-1 0 0-2,2 0 0 1,6 0 0-2,2 0 0 1,1 0 0 1,0 0 0 0,-8 0 0-1,-4 0 0 0,-5 0 0 2,-7 13 0-2,-5-3 0 0,3 4 0 0,0 9 0 1,-3-1 0 0,0 10 0-2,-10-2 0 3,3 4 0-1,3-6 0 1,6-1 0-5,11-1 0 6,10-6 0-3,11-3 0 1,9-2 0-3,11-8 0 3,7-1 0 0,5-4 0 0,5 2 0-2,-4-4 0 2,0 2 0 2,0 1 0-3,-8 1 0-2,-1 0 0 3,2 5 0 0,-6-3 0 0,5 1 0-2,-1 3 0 3,2-5 0-2,7-2 0 1,0-3-7-3,3 3-2 4,4-3-7-1,-2 0 4 0,-3 2 3-2,3-2 5 2,-6 4-5 0,9-1 1 0,-1-3-3-1,0 0 0-1,3 0 7 4,0 0 4-3,-4 5 3-1,4 3-3 2,-3 9 2 0,-3 5 2-2,2 7-3 2,-3 6-1 0,-2 12 0 1,2 0 1-1,-3 9-1-2,-1 4 3 2,-2 2-2 0,6 4 1 0,-6 7-1-3,3 12 2 3,1-1 1 0,2 12 0 0,7 5 2-1,0-6-2 0,0-2 6 3,0-3-6-4,0 0 9 0,0 0-8 2,3 0 2 0,6-6-6 0,-2-3 2-2,3-7-1 2,-7-7-1 0,4-10-1 1,-7-10 1-3,0-13 1 2,0-4-1-1,0-4 3 2,0-3-3-4,0-10-1 3,0-1 0 1,3-12 1-4,-3 0-1 4,0 0-1-2,0 0 1 2,0 0 0-2,2 0 1-1,-2 0 0 2,0 0-2 0,0 3 2-2,0-1-2 2,13 1 1 1,13 2-2-2,11 1-1 3,13-6 2-6,16 0 0 5,8 0 1-2,13 0 1 1,13 0 0-2,8-6 2 3,5 1 4-1,-2 2-7 0,7 3 0-1,2 0 0 0,-3 0 0 3,4 0 0-4,-5 0 0 0,1 0 0 2,3 0 0 1,-5 8 0-2,2-2 0-1,-4 0 0 2,-5-6 0 1,-7 0 0-2,3 0 0 0,-4 0 0 1,0 0 0-1,0-13 0 2,-1 4 0-4,5 1 0 3,-2-1 0 0,1 3 0 0,6 1 0-2,-5-5 0 2,5 8 0 1,-8-3 0-4,-2 5 0 3,-15 0 0 1,-10 0 0-2,-8 0 0 1,-8 0 0-2,2 0 0 3,3 0 0-2,1-3 0 1,10-4 0-2,2 7 0 3,-1-5 0-2,5 5 0 1,-6 0 0-2,-2 0 0 2,-11 0 0 1,-2 0 0-2,-6 0 0 0,-6 0 0 0,6-4 0 3,-4-4 0-4,6 1 0 0,6 1 0 2,3-1 0 1,-6-5 0-2,0 7 0-1,-2 5 0 2,-2-7 0 0,-6 7 0 1,-1-6 0-4,-12 4 0 4,6 0 0-1,-2-1 0 0,-4-1 0-3,-1 4 0 3,-2-3 0 1,5 0 0-2,-4 3 0 0,-5-2 0 0,-2 2 0 4,-9 0 0-6,-1-5 0 1,-3 5 0 3,-3-3 0-3,-3 3 0 2,-7 0 0-2,3 0 0 2,-3 0 0 0,0 0 0 0,0 0 0-2,0 0 0 2,0-4 0 0,0-4 0 0,0-19 0-2,0-27 0 2,-7-25 0 0,-9-22 0 1,3-17 0-3,9-14 0 1,1-11 0 3,3-15 0-6,-6-7 0 4,2-3 0 1,-2-2 0-2,-1 16 0 2,-4 22 0-4,4 25 0 3,-3 26 0 0,0 24 0 1,7 18 0-4,-3 16 0 3,2 9-6 0,1 4-118 1,-1-14-56-4,4-21-63 4,0 28-67-2,0-5-843 2</inkml:trace>
    </iact:actionData>
  </iact:action>
  <iact:action type="add" startTime="17053">
    <iact:property name="dataType"/>
    <iact:actionData xml:id="d2">
      <inkml:trace xmlns:inkml="http://www.w3.org/2003/InkML" xml:id="stk2" contextRef="#ctx0" brushRef="#br0">28495 13944 488 0,'0'0'225'6,"0"0"-50"0,0 0 4 4,0 0-72-5,-165 37-5 3,101-26-2 0,-11 2-21 0,-9-2-11-2,-10 5-4 1,-11 0 3 2,-2 1-8-2,-2 0-17 3,2 0-2-5,3-6-5 3,-7-5-9 0,-9-4-2-2,-5-2-1 3,2 0-3-1,-7 0-3 0,10 0 0 0,5-2-4-1,-5 2 5 0,2 0-10 3,1 0 0-6,1 0 7 4,12 0-6 1,4 0 1-2,-2 0-5 1,6 0-1-2,-1 0-4 3,0 0 0-2,3 0 0 0,4 0 0 0,-4 0 0 2,4 0 0-2,6 8 0 2,4 3 0-4,6 3 0 4,6-4 0-2,-1-3 0 1,-2-1 0 0,-9 0 0-2,-4-6 0 5,-5 3 0-9,5-3 0 7,7 0 0-1,9 0 0 0,2 0 0-2,-4 0 0 2,5 0 0 0,1 0 0 0,-8 0 0-2,-8 8 0 2,-1 2 0 0,1 2 0 0,3 5 0-2,9-2 0 2,-6 2 0-1,-1 0 0 2,-5-2 0-4,-4 5 0 5,7-8 0-4,-1-1 0 4,-5 0 0-5,19 1 0 2,1-1 0 1,18-1-3 0,8-1-13-2,10 2 12 2,2 4 2 2,5-4-6-4,3 4 6 0,2-8-5 3,3-1 6-2,8-4-10 1,4-2-7-2,-3 0-1 2,3 0 7 0,0 0 4 0,0 4 7-2,0 1 0 4,0 7 2-4,0 1 3 4,0 7-2-6,0 2-1 5,0 7 1-1,3 4 0 0,10 7-1-3,-1 7 0 4,-1 13 1-2,-2 10-1 2,6 11 7-4,-11 6-2 4,6 6-1-2,0 3 1 2,-1-4 1-4,2 1 0 4,2 2 0-2,1 3-4 2,-1 11 1-4,-3-7 0 7,-7-2 0-8,-3-14 1 7,0-21 1-8,0-8-2 6,0-13-3-1,0-10 5 0,0-11-5 0,0-13-1-2,0-10 1 2,0 0-1-1,0 0 2-1,0 4-1 2,0 4 4 1,0-3-2-2,0 7-3 1,4 1 0-1,9-3 0 1,-1 0 0-1,2 2 0 2,4 0 0-1,-3 1 0-2,6-7 0 4,-1 2 0-6,5 2 0 4,-2-7 0-1,-3 4 0 2,6-5 0-4,3 1 0 3,13 1 0 1,13-4 0-2,6 0 0 4,20 0 0-7,6 0 0 4,11 0 0 1,12 0 0-4,0 0 0 4,1 0 0-2,3 0 0 2,3 0 0-4,6 8 0 5,8-1 0-4,-1 3 0 5,-5-2 0-9,-2 0 0 8,-16-3 0-3,-13-1 0 2,6 1 0-4,2-5 0 3,-2 0 0 1,6 3 0-2,1-3 0-1,2 6 0 2,-1-6 0 0,10 5 0 1,-4 3 0-4,-3 5 0 4,-4-9 0-2,1 5 0 2,-7-3 0-4,-6-1 0 5,-5-5 0-4,-2 0 0 5,-8 0 0-8,3 0 0 5,4 6 0 1,4-6 0-2,-2 2 0 0,-5-2 0 0,-13 0 0 3,-13 0 0-4,-6 0 0 1,-7 0 0 0,-2 0 0 2,2 0 0-2,0 0 0-1,1 0 0 2,4-2 0 0,0-4 0 0,7 6 0-2,1-7 0 4,1 7 0-4,5-4 0 4,0 4 0-6,0 0 0 4,-3 0 0 0,-9 0 0 0,-7-3 0-2,-6 0 0 2,-6 0 0 1,-5 3 0-2,-4 0 0-1,-8-4 0 2,0-3 0-1,-8 5 0 2,-6 2 0-4,-2 0 0 3,0 0 0 0,0 0 0 0,0-4 0-2,0 4 0 4,0-8 0-3,0-15 0 0,0-8 0 0,0-13 0 1,3-9 0 0,-3-7 0-1,3-4 0 2,-3-3 0-4,5 5 0 5,-5 8 0-3,3 14 0-2,-3 9 0 4,1 4 0-2,2-10 0 2,3-1 0-3,-1-14 0 1,4-9 0 2,0-9 0-2,2-15 0 0,1-5 0 2,4-13 0-2,-7-11 0 1,-1-12 0-2,-3-9 0 4,-5 1 0-4,0 13 0 2,0 15 0-2,0 8 0 2,0 16 0 1,0 0 0-2,6 14 0-1,-5 14 0 1,2 26 0 1,3 15 0 1,-6 7 0-4,0 6-59 3,0 0-80 0,0 2-75 0,-10 24-48-1,-5 8-482 2</inkml:trace>
    </iact:actionData>
  </iact:action>
  <iact:action type="add" startTime="19552">
    <iact:property name="dataType"/>
    <iact:actionData xml:id="d3">
      <inkml:trace xmlns:inkml="http://www.w3.org/2003/InkML" xml:id="stk3" contextRef="#ctx0" brushRef="#br0">15355 13873 678 0,'0'0'272'4,"0"0"-116"4,0 0-24 0,0 0-44 0,0 0-18-2,0 0 5 2,0 0-39 0,-27 143-11 1,-73-43 25-4,-60 29 18 3,-72 32 14 0,-78 19 10 0,-73 9-22-2,-57 6-7 3,-20-4-10-1,-2 4-16 0,5-2-37 0,15-4 0-1,20-16 0 2,34-30 0-2,56-27 0-2,65-35 0 4,69-24 0-1,67-20 0 0,52-20 0-3,61-17-53 3,18 0-50-1,60-26 14 4,37-17-22-8,11 1-71 8,-5 11-33-5,-58 23-44 5,-9-4-372-8</inkml:trace>
    </iact:actionData>
  </iact:action>
  <iact:action type="add" startTime="20242">
    <iact:property name="dataType"/>
    <iact:actionData xml:id="d4">
      <inkml:trace xmlns:inkml="http://www.w3.org/2003/InkML" xml:id="stk4" contextRef="#ctx0" brushRef="#br0">10134 14206 604 0,'0'0'288'4,"0"0"-109"4,174 27-53 0,-77 5-10 0,31 7-15-1,49 9-4-1,50 10-8 3,56 4 3-1,55 12 7-2,27 13-9 4,25 20-19-2,-2 20-6-1,-17 15-35-1,-16 10-30 3,-36-6 0-3,-37-9 0 4,-23-13 0-6,-27-19 0 5,-20-22 0-2,-24-22 0 2,-18-22 0-3,-15-20 0 2,-26-13 0-1,-16-1 0 2,-34-5 0-1,-34 0 0-1,-16 0 0 2,-16 0 0-3,-11 0-100-1,-2-22-117 4,0 5-93-2,-17 0-188 2</inkml:trace>
    </iact:actionData>
  </iact:action>
  <iact:action type="add" startTime="21208">
    <iact:property name="dataType"/>
    <iact:actionData xml:id="d5">
      <inkml:trace xmlns:inkml="http://www.w3.org/2003/InkML" xml:id="stk5" contextRef="#ctx0" brushRef="#br0">28745 13601 643 0,'0'0'170'5,"0"0"3"4,0 0-55-1,-186 93-28-3,98-36-12 4,-33 1-13-1,-22 13 9 1,-28 10-10-4,-23 10 3 3,-20 8-1-1,-25 12-5 2,-17 6-5-2,-25 13-6 1,-17 8-15 0,6 13-8 0,12 2-16 0,26-17-4-3,29-17-5 5,37-26 2-3,21-10-2-2,24-4-2 4,21-5 0-2,10-7-2 2,4-2-4-3,5-7-4 2,6-4 5 0,5-3-13 1,11-12-6-4,13-14 5 2,20-8-5 2,19-17-9-1,8 0-2-3,10 0-22 4,8 0 9-2,-10 0 28 1,-4 12-1 1,-13 10 5-3,-11 3 9 4,-8 4-13-4,5-4 19 0,8-17 1 2,11-4 0 0,12-4 0 0,10 0-1-3,3-24 1 4,0 5 4-1,0 2-4 1,11 8-1-5,-9 9-72 4,-2 0-78 0,0 0 1 0,0 0-305-2</inkml:trace>
    </iact:actionData>
  </iact:action>
  <iact:action type="add" startTime="21983">
    <iact:property name="dataType"/>
    <iact:actionData xml:id="d6">
      <inkml:trace xmlns:inkml="http://www.w3.org/2003/InkML" xml:id="stk6" contextRef="#ctx0" brushRef="#br0">22538 14080 602 0,'0'0'195'2,"0"0"-54"7,0 0-4-1,0 0-38 1,0 0 26-4,0 0 15 3,158-48-34 0,-106 64 10 0,19 20-13-2,26 9-27 2,32 9-20-1,36 13 0 1,43 9-8 0,29 14-1-1,29 15-47 1,21 4 0 1,4 3 0-3,10 6 0 2,20 0 0 1,1 3 0-2,15 3 0-1,-2-9 0 3,-23 1 0-2,-15 5 0 3,-36-5 0-5,-32-7 0 2,-26-11 0 2,-25-24 0-1,-24-19 0-3,-18-18 0 3,-19-20 0 0,-27-15 0 0,-20-2 0-1,-30 0 0 0,-15 0 0 1,-19 0 0-1,-6-19-139 0,-6-21-99 1,-59-14 39 0,13 26-29 1,-5 14-267-4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5T22:40:51.79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5" units="cm"/>
      <inkml:brushProperty name="height" value="0.055" units="cm"/>
    </inkml:brush>
  </inkml:definitions>
  <iact:action type="add" startTime="19102">
    <iact:property name="dataType"/>
    <iact:actionData xml:id="d0">
      <inkml:trace xmlns:inkml="http://www.w3.org/2003/InkML" xml:id="stk0" contextRef="#ctx0" brushRef="#br0">30151 5016 262 0,'0'0'138'4,"0"0"-63"2,0 0 6 2,0 0-9 0,0 0 27 0,0 0 41-2,0 0-3 2,0 0-19 0,0 0-11 0,0 0 2-2,-3 3-12 2,3-3-21 0,0 0-13 0,0 0-3-2,0 0-9 2,0 0-13 0,3 0 2 0,29 0-13-2,15 3-4 2,11-3 4-1,16 0-2 1,21 0-5 0,7 0-4 0,11-15 8-1,-1 0-6 3,6-2 8-6,-5 7-7 5,-11 5 7-1,-7 2-9 0,-21 3-1-3,-8 0-16 3,-11 0 0 1,-7 0 0-2,-7 0 0 0,-9 0 0 0,-6 0 0 3,-7 5 0-4,-8-2 0 1,2 2 0 3,-3-1 0-4,1-3 0 1,-4 3 0-1,-4-4 0 3,-3 3 0-2,0-3 0 2,0 0 0-4,0 3-48 3,0-1-63 0,0 13-74 0,0-6-70-2,-5 7-174 3</inkml:trace>
    </iact:actionData>
  </iact:action>
  <iact:action type="add" startTime="20741">
    <iact:property name="dataType"/>
    <iact:actionData xml:id="d1">
      <inkml:trace xmlns:inkml="http://www.w3.org/2003/InkML" xml:id="stk1" contextRef="#ctx0" brushRef="#br0">30713 6803 25 0,'0'0'317'6,"0"0"-208"3,0 0 51-3,0 0-25 1,0 0 3 1,0 0-24 1,0 0-27-3,0-7-18 1,0 7-4 2,0 0-14-1,0 0-7-3,0 0-5 4,0 0-4-1,0 0-6 0,0 13-18-2,0 6 3 2,0 1-8 0,0-1 4-2,0 2-5 2,0-2-1 0,0 1 2 0,0-3-3 0,0-2 0-3,0 2-3 5,0-7 2-4,0-1-2 0,0-4 6 3,0-2-5-1,0-3 6 0,0 0-2 0,0 0 3-2,0 0 3 2,0 0-5 0,0 0 3 0,0 0-4-2,0 0 6 2,0 0-1 0,0 0 4-2,0 0-6 2,0 0-2 0,0 0 1 0,0 0 1 0,0 0-2-3,0 0-1 4,0 5 1-1,0 0-4 0,0-5 5-2,0 7-7 2,0-7 5-1,0 3-3 2,0-3 0-3,0 0 1 1,0 0-2 2,0 0 2-2,0 0-3 1,0 0 6-2,0 0-5 3,0 0 1-3,0 0 1 2,0 0 4 0,0 0 6 0,0 0-1 0,0 0 1-2,4 0-2 2,-1 0 0-1,6 0-7 2,0 0 4-4,10 2-7 4,1-2 0-1,4 3 1 0,8-3 4-2,0 0 0 2,0 0 2-1,0 0 0 2,-7 0-1-3,-1 0 9 1,0 2-8 5,-7 1 5-7,2 1-3 2,1 1 0 1,-3-2-4 0,7-1-1 3,-4 2 0-7,3-2-4 5,-3 4 2-3,4-3-2 3,-4-1 2-5,0-2-2 6,-1 4 2 1,-4-4-1-3,5 2 1-5,-1 1-1 3,-2 2 0 2,-1-2 2-2,4 1-4 4,-2-2 6-4,-1-2-4 2,6 0 0-2,-1 0-2 3,1 0 3 4,-5 0-1-7,5 0 0 1,-6 3-1-3,4-3 0 4,-7 4 1-1,2-4-1 3,-3 1 6-6,-3-1-5 4,8 0 4 1,-5 3 0-1,3-3 1-2,-2 4-4 1,5-4-2 2,-2 0 5-1,4 2-5-1,-3-2 6 3,0 3-7-2,5-3 6-1,-3 2-6-1,3 1 2 0,-1 0-2 1,-1-3 1 0,3 0 2 1,1 0-2 1,1 0 5-2,-1 0-4-2,-2 0 4 4,-7 0-5-1,0 0 3-1,-2 0-2 0,14 0 1 1,8 0-1 0,-1 0-1 0,-3 0 0 3,4 0 0-7,-3-6 1 5,3 4-2-3,-1-1 0 1,1-3-1 0,-2 6 1 3,-7-3 0-3,-2 3 1 0,2 0 0-2,-6 0-1 5,2 0 3-2,-1 0-2 0,1 0 3-3,3 0-3 2,0 0-1 5,-1 0 1 0,-2 0 0-11,2 0-1 4,2 0 0 4,-5 0 1-1,1 0 0-1,2 0 0 0,-2 0 1 2,-3 0-2-3,5 0 0 0,-5 0 0 3,3 0 0-1,-2 0 1 0,-1 0-1 3,-9 0 1-6,-2 0-2 3,1 0 3-4,-4 0-1 4,-2 0 0-1,-4 0-2 1,3 0 1-1,-3 0 0 2,0 0-1-3,0 0 1 2,0 0 0-1,0 0 1 1,0 0-2-1,0 0 3 1,0 0-2-2,0 0 0 2,0 0-1 0,0 0 0 0,0 0 1-2,0 0-1 2,0 0-2 0,0 0 3 0,0 0-2-2,0 0 1 2,0-5-4 0,0-17 4 1,0-6 1 1,0-6 0-2,0 6 1-2,0-4-1 0,0 5 0-1,0 5 0 4,0 0 2 0,0 7-2-3,0 0-1 0,0 7 0 2,0-1 1 2,0 1 0-3,0 1-1 0,0-3 0-1,0 2-1 4,0 2 2-4,0 6-8 0,0-2-31 2,0 2-10 0,0 0-36 0,2 0-62-1,12 0-29 1,-9 0-140-1,12 0-625 1</inkml:trace>
    </iact:actionData>
  </iact:action>
  <iact:action type="add" startTime="35005">
    <iact:property name="dataType"/>
    <iact:actionData xml:id="d2">
      <inkml:trace xmlns:inkml="http://www.w3.org/2003/InkML" xml:id="stk2" contextRef="#ctx0" brushRef="#br0">28765 9799 512 0,'0'0'123'4,"0"0"17"3,0 0-26 1,0 0-34 0,0 0-15-2,0 0-10 2,0 0 4 0,0 0 2 0,0 0-2-2,0 0 9 2,14-3-6 0,-14 3-10 1,0 0-11-4,0 8-11 3,0 12-8 0,0 4-11 0,0 0 9-2,0-1-9 2,0-1 0 0,0-3-5 0,0 2 4-1,0-7-6 0,0-4 0 1,-2 0-2 0,2-8-1-2,0 1 1 2,0-1-2 0,0 1 4-1,0 0 1-1,0 0 0 2,0-3-3 0,0 0 3 1,0 0 2-3,0 0 0 2,0 4 1-1,0-4-2 1,0 2 0-2,0-2-2 3,2 2 0-2,9 1 0 2,-1-3 1-3,7 3-2 1,-1 0 2 2,0-3 1-1,1 0 7-2,2 0 2 2,2 0 4 0,-1 0-5 0,4 0 6-3,0 0-4 4,-4 0-3-2,6 0 2 2,0 0-1-1,2 0-1 0,-4 0 4-1,-1-6-5 1,4 3-1-3,-1-1-2 3,-2 0 3 1,0 1-4-2,2 0 1 0,1 3-2 0,5-3 1 3,0 3-2-4,1 0-1 1,-4 0 2 4,2 0-4 0,-4 0 5-8,-1 0-6 1,-2 0 6 4,-1 0-4 2,1 0 3 0,5 0-3-6,-1 0 1 2,2 0-5 2,4 0 0 0,-7 0 0-2,2 0 2 2,-6-2 1 1,-2-1-2-1,-2 1 5-2,-5 2-1 1,6 0 4 3,-1-4-3-2,-1 4-6-1,5-3 0 0,-6 3 0-1,6 0 0 3,-4-3 0-4,-4 1 0 3,2 2 0 1,-1 0 0 3,1 0 0-5,-1 0 0-3,2 0 0 3,5 0 0 3,-4 0 0-5,5 0 0 1,0 0 0 3,0-3 0-1,5 3 0 0,-3 0 0-2,-4 0 0 5,-3 0 0-6,-3 0 0 0,-2 0 0 3,-1 0 0 0,5 0 0 1,2 0 0-4,-4 0 0 3,4 0 0 1,4 0 0-2,-4 0 0-1,3 0 0 4,-1 0 0-4,7 0 0 4,-6 3 0-2,2 2 0 5,1 2 0-12,0-2 0 5,-3 0 0 1,2-2 0 1,-2 4 0 1,0-5 0 2,3 3 0-8,-1 1 0 5,1 0 0-1,3-1 0 0,-2 1 0-1,1 0 0 3,1 2 0-1,4 0 0 7,5 4 0-13,2-7 0 7,1 3 0-5,0-1 0 6,-5-3 0-5,0 2 0 1,-3 1 0 2,4-2 0 0,-2 0 0-1,4-2 0 1,-2 1 0 2,0-3 0-5,-1 3 0 6,-4 1 0-3,7-2 0 1,-6 2 0-5,6-5 0 0,-1 0 0 4,-5 3 0 1,5-3 0-1,-6 3 0-3,-5 0 0 3,4 0 0 1,-5-1 0 3,4 1 0-9,-2 0 0 4,0 6 0 0,3-4 0 4,3 1 0-2,1-2 0-5,9-4 0 2,4 0 0 2,-1 0 0-2,-5 0 0 3,-3 0 0 1,-6 0 0-2,-5 0 0-4,1 0 0 4,-6 0 0 1,-3 0 0 0,-4 0 0-4,-4 0 0 1,1 0 0 2,-3 0 0 0,0 0 0-1,2 0 0 0,-1 0 0 1,5 0 0 1,5-4 0-4,3 4 0 4,-1-3 0-1,6 0 0 0,3 3 0 0,-3-5 0-1,-1 3 0 0,-9-3 0 0,-3 3 0-1,-3-1 0 2,-5 3 0 0,-2-3 0 0,-4 3 0-3,-2 0 0 3,0 0 0 1,0 0 0-2,0 0 0-1,0 0 0 3,0 0 0-1,0 0 0 0,0 0 0-2,0 0 0 2,0 0 0 1,0 0 0-2,0 0 0-1,0 0 0 2,0 0 0 0,0-2 0 0,0-7 0-2,0-16 0 3,0-14 0-2,0-17 0 2,0-7 0-4,0-4 0 6,0 2 0-4,0 7 0 1,0 6 0 0,0 13 0-5,0 12 0 6,0 10 0 2,0 8 0-1,0 4 0-7,0 1 0 4,0 4-6 0,0-3-70-1,0 3-23 2,0 0-49 0,-2 21-26 0,-1 2-32-1,3 12-678 1</inkml:trace>
    </iact:actionData>
  </iact:action>
  <iact:action type="add" startTime="52971">
    <iact:property name="dataType"/>
    <iact:actionData xml:id="d3">
      <inkml:trace xmlns:inkml="http://www.w3.org/2003/InkML" xml:id="stk3" contextRef="#ctx0" brushRef="#br0">19237 13211 20 0,'0'0'728'6,"0"0"-592"0,0 0 27 2,0 0-73 0,0 0-33 0,0 0-5-2,0 0 12 3,0 0 9-1,0 0-9-1,61-26-10-1,-33 18-8 2,8-4-2 0,4 2 5 0,7-1-5-2,9-1-8 2,5 1-1 1,3-3-14-2,-5 2-4-1,-5 4-2 6,-10-1 0-7,-8 4 4 4,0 2-5-4,-11-2-4 4,-9 3-6-1,-5-2 4 0,-5 4-5-1,-3 0-2 1,-3 0 0 2,4 0 0-5,-4-3-1 1,0 3 0 1,0 0 0 1,0 0 2 0,0 0-4-2,0 0 4 2,0-8-5 1,0-7 7-2,-13-7-6 0,-17 0 2 1,-11-7 0 3,-2 4 1-3,-8-6 1-3,-6 0-1 1,-6 1 0 1,2-1-1 2,1 6 0 0,7-1-2-2,11 4 2-1,7 8-1 1,6 0-1-1,9 6 2 2,5 1-1 1,5 5 1-1,7-2 1-2,3 4 0 4,0-2 0-3,0 2-1 1,0 0 2-3,0 0-2 2,3 0 1 1,24 15-1 0,13 12 0-2,-3 8 0 3,4 6 3-2,-2 1 1 2,2 6-4-1,-1 8 2-2,-1-2-1 5,-8 5-1-6,-5-3-1 3,-12-5 1-3,-4-4 0 3,-4-8 2 1,-3-7-1-3,-3-10 0 2,0-7 3 0,0-10-4-1,0-3-1 1,0 1 1 0,0-3-1-2,5 0 0 2,-3 0-2-1,3-9 1 5,6-41 2 2,-6-17-1-14,8-17 2 4,-2-10-1 3,1-9 0 3,0-1-1-1,1 3 1-4,-6 14-1 3,2 19 1-2,-7 21 0 2,0 17 1-1,-2 13-1 1,0 12 0-1,0 3 1 1,0 2-1-2,0 0 0 3,-28 6 1-1,-25 42 5 0,-11 18 0-3,-9 22 15 3,-3 4-5 1,8 2 0-1,7-7-4-2,6-18-4 2,11-6-4 1,11-22-3-2,11-12 1-2,7-12-2 3,4-9-3 0,11-8-6 0,0 0-38-2,33-25-31 2,15-6-86 3,-19 13-130-4,-6 13-222 0</inkml:trace>
    </iact:actionData>
  </iact:action>
  <iact:action type="add" startTime="54622">
    <iact:property name="dataType"/>
    <iact:actionData xml:id="d4">
      <inkml:trace xmlns:inkml="http://www.w3.org/2003/InkML" xml:id="stk4" contextRef="#ctx0" brushRef="#br0">26985 14043 469 0,'0'0'341'5,"0"0"-155"3,0 0-34 0,0 0-57 0,0 0-3-1,0 0-7 2,54-34-21-2,-17 23-18 2,17-4 2-3,15-4-6 6,11-1-2-6,11-2 3 0,12 2 1 2,5 0-6-1,3 8-11 0,2 5-7 0,-13 7 0 1,-8 0 7-1,-13 0-15 2,-9 0-3-2,-14 0-4-1,-11 0 1 1,-8 0-3 1,-17 0-1 1,-7 0-1-4,-12 0-1 3,-1 0 2 0,0 0-2 0,0 0-1-2,0 0-4 2,-1 0 2 0,-50 0 2 0,-26 0 1-2,-34 0 2 2,-5 0-2 3,-7 0 1-5,5 0 0 3,5 0 1-3,16 0-1 2,10 5 0-2,10 7-1 0,16-1 0 6,14-5 0-7,22-3-2 2,13-1 1-1,12-2 0 2,0 0-2 0,0 0 2 0,31 0-2-2,43-5-4 5,33-22 7-1,10 3 0-3,12 4-1-3,-7 6 1 2,-12 5 0 3,-15 9 6 3,-16 0-1-9,-12 0 6 6,-16 0-6-3,-21 0 5 1,-14 0-1 0,-9 0 1 0,-7 0 0 1,0 0-7 0,0 0-1-2,-59 3 0 3,-41 14-1-2,-26 6 2 2,-5-4 5-3,15-4-5 7,22-1 0-9,17-8 0 4,18-2-3-2,14 0 0 1,17-4 0 1,10 0-2 0,9 0-18-1,7 0-27 1,-1 0-25 0,-4 9-62 0,-9 13-52-2,12-10-106 2,-6 9-591-2</inkml:trace>
    </iact:actionData>
  </iact:action>
  <iact:action type="add" startTime="72511">
    <iact:property name="dataType"/>
    <iact:actionData xml:id="d5">
      <inkml:trace xmlns:inkml="http://www.w3.org/2003/InkML" xml:id="stk5" contextRef="#ctx0" brushRef="#br0">25351 18615 254 0,'0'0'80'6,"0"0"-36"2,0 0-22 0,0 0-20-2,0 0-2 2,0 0-8 0,0 0-17-1,0 0-19 1,0 0-74-1</inkml:trace>
    </iact:actionData>
  </iact:action>
  <iact:action type="add" startTime="72648">
    <iact:property name="dataType"/>
    <iact:actionData xml:id="d6">
      <inkml:trace xmlns:inkml="http://www.w3.org/2003/InkML" xml:id="stk6" contextRef="#ctx0" brushRef="#br0">25351 18615 395 0,'5'-25'138'6,"-5"25"17"0,0 0-47 2,0 0-19 0,0 0-16 0,0 0-2-2,0 0-9 2,0 0 6 0,0 0 3 0,0 0 7-1,0 0 4 0,0 0-6 2,0 0-13-2,0 0-2-1,0 0-1 2,0 0-9 0,0 0-4 0,0 0-9-2,3 0-7 2,-3 20-11 0,0-2-3 1,0 5-8-4,0 3 8 3,0-7 0 0,0 1-13 0,0-3 2-2,0-3-5 2,0-3 4 1,0-9-4-2,0-2 3 0,0 4-4 0,2-4 0 1,-2 0 0 0,2 0 0-2,1 0 3 2,5 0-1 1,4 0 7-3,4 0-8 1,1 0 2 1,9 0-1 5,-1 0-1 0,4 0 2-12,2-6 0 4,-2 1 4 1,4-1-3 2,-1 6 5-1,0-11-5 4,-2 8 10-4,1-2-9-2,3-2 4 3,-2 7-2-1,2-5 3 2,-3-2 0-3,4 6-4 0,0-5 1 3,-2 6-1-2,1-6-2 0,-1 6-4 1,-3 0 0 0,2 0 0 0,3-5 0 1,-1 5 0-5,3-6 0 5,-5 3 0-1,0 0 0 0,0 1 0-3,4 2 0 4,-4 0 0-1,4-5 0-1,0 5 0 1,2 0 0-2,1-7 0 4,-2 1 0-6,-1 6 0 5,6-8 0-1,-2 8 0 0,-2-6 0 3,-2 1 0-7,3 5 0 4,-5-6 0 2,5 0 0-4,-1 5 0-1,2-3 0 2,-1 1 0 2,6-2 0 0,2 0 0 1,-2-2 0-8,4 2 0 7,-10 2 0-2,-1-2 0 0,-5 5 0 1,0 0 0 0,-5-6 0 0,5 6 0-3,-1-6 0 2,0 1 0 2,0-1 0-1,-2 2 0-1,-2-1 0 1,2 5 0-1,-1-4 0 2,2 4 0-3,2-8 0 1,-5 7 0 2,5 1 0 1,3 0 0-3,-2 0 0-2,-4-4 0 2,6 4 0 2,-1-2 0-3,1 2 0 1,1 0 0 2,-1 0 0 3,-4 0 0-10,4 0 0 6,0 0 0-1,0 0 0 2,-4 0 0-4,4 0 0 4,1 0 0-1,0 0 0 0,5 0 0-3,-4 0 0 4,-6 0 0-2,7 0 0 3,-5 0 0-1,2 0 0-4,0 0 0 2,5 0 0 1,2 2 0-1,1 3 0-1,-4 3 0 3,1-4 0-1,-5 1 0-3,-3-1 0 3,2-1 0 1,1 5 0 1,3-8 0-3,-1 6 0 1,-2-6 0-3,-5 0 0 3,5 0 0-3,-5 0 0 3,3 0 0 3,-5 0 0-5,-1 0 0-1,-5 0 0 3,0 0 0 6,3 0 0-11,-5 0 0 3,5 0 0 1,-5 0 0 2,3 0 0 0,2 0 0-2,1 0 0 0,4 0 0-1,-2 0 0 2,-3 0 0-1,1 0 0 2,2 0 0-3,2 0 0 4,-1 0 0-6,-2 0 0 5,5 0 0-1,-1 0 0-1,-3 0 0 2,3 0 0-2,0 0 0 0,0 0 0-1,1 0 0 3,-3 0 0-3,7 0 0 4,0 0 0-3,0 0 0-1,6 0 0 2,-2 0 0 0,6 0 0 3,3 0 0-6,0 0 0 2,3 0 0 1,-1 0 0-5,0 0 0 6,-4 0 0-1,4 0 0 1,-8 0 0 6,-2 0 0-13,5 0 0 4,-2 0 0 1,-1 0 0-2,-1 0 0 5,1 0 0-4,-1 0 0 5,4 0 0-6,6 0 0 1,5 0 0 3,-1 0 0 3,-1 0 0-4,-2 6 0-2,-8-6 0-2,5 0 0 3,-10 0 0 2,-1 0 0-4,-6 0 0 3,2 0 0 0,-9 0 0 1,2 0 0-3,-5 0 0 2,0 0 0 4,2 0 0-7,0 0 0 0,-5 0 0 5,2 0 0-5,-6 0 0 2,4 0 0 2,-5 0 0 0,-6 0 0-5,0 0 0 3,-3 0 0 1,-1 0 0 2,-5 0 0-3,-1 0 0 1,6 0 0-3,-6 0 0 3,0 0 0 0,0 0 0 0,0 0 0-2,0 0 0 2,0 0 0 0,0 0 0-2,0 0 0 3,0 0 0-2,0 0 0 2,0 0 0-2,0 0 0-1,0 0 0 2,0 0 0 0,0 0 0 0,0 0 0-2,0 0 0 2,0 0 0 0,0 0 0-2,0 0 0 2,0 0 0 0,0 0 0 0,0 0 0 0,0 0 0-2,0 0 0 2,0 0 0 0,0 0 0 0,0-6 0-1,3-20 0 1,0-18 0 1,-3-13 0-2,1-5 0-2,-1 1 0 4,0-9 0 2,3 8 0 0,-3 6 0-9,0 5 0 5,5 21 0 0,-2 9 0 1,-3 15 0-3,2 6 0 3,-2 0 0 0,0 0 0 0,0 0-17-2,0 0-54 2,0 14-23 0,0 18-121 1,0 10-18-2,0-22-88-1,0 0-384 2</inkml:trace>
    </iact:actionData>
  </iact:action>
  <iact:action type="add" startTime="88895">
    <iact:property name="dataType"/>
    <iact:actionData xml:id="d7">
      <inkml:trace xmlns:inkml="http://www.w3.org/2003/InkML" xml:id="stk7" contextRef="#ctx0" brushRef="#br1">28294 12269 482 0,'0'0'172'5,"0"0"-72"2,0 0 14 1,0 0-50 0,0 0 2-2,0 0-3 2,0 0-18 0,0 0-9 0,-136-156-3-2,31 144-7 2,-22 7 6 1,-17 5-8-2,-14 0 19-1,-6 22-11 2,-7 28-12 1,5 18 4 0,8 24-2-4,14 24 2 4,22 18-7-1,11 13 6 0,25 4-1-3,20-1 9 6,29 1-12-5,37 4 5 3,21 10-2-5,95 4 5 5,65-6-3-1,55-17-4 7,41-34-13-13,17-40-7 5,-7-50-3-1,-22-22 0 1,-23-54 3 0,-44-45-1 0,-46-35 0 2,-52-32-3-1,-55-27 1-2,-45-19-2 1,-21-13-12 1,-76-5-41 1,-39 8-13-3,-19 17-73 3,78 154-48-2,8 29-259 3</inkml:trace>
    </iact:actionData>
  </iact:action>
  <iact:action type="add" startTime="90533">
    <iact:property name="dataType"/>
    <iact:actionData xml:id="d8">
      <inkml:trace xmlns:inkml="http://www.w3.org/2003/InkML" xml:id="stk8" contextRef="#ctx0" brushRef="#br1">28753 13258 465 0,'0'0'147'6,"0"0"-9"0,0 0-54 2,0 0-42 0,0 0 0 0,0 0 7 0,0 5-3-2,0-5-6 3,0 0 4-2,0 0 5-1,0 0-4 2,0 0-6 0,0 0-5 1,3 0-1-4,2 0-11 3,-5 0-6 0,4 0 8 1,-4 0-3-4,3 0-2 3,-3 0-10 0,0 0 0 0,0 0-2-2,0 0-1 2,0 0-1 0,0 3-2-2,0-3 2 3,0 0 0-2,0 4 6 3,1-4 1-4,9 5 3 0,1-2-2 2,-1 3 5 0,3 0-9 0,3-3 1-2,1 1 1 2,2 2-7 0,8 1 4 1,4-2-6-3,7-3 0 1,2 4 0 3,5-2-1-3,-1-4 1-1,3 1 0 6,3-1 3-1,-5 0-2-11,1 0 1 8,-5 0-1-2,-1 0 0 11,-1 0-3-14,-1 0 0 1,-6 0 1 3,-7 0 1 1,-4-1-2 1,-3 1 1-4,-8-4-1 4,3 4 2-2,-4 0-4-1,-1 0 4 2,0 0-2 0,-6 0 0 0,1 0-2 0,-3 0 2-2,0 0 2 2,3 0-2 0,4 0 0 0,-4 0-1-1,8 0 3 0,-9 0-2 3,3 0 1-7,2 0 0 6,-4 0 0-1,0 0 0 0,1 0-1 0,-1 0 1-2,0 0 0 2,1 0 1 1,5 0 0-1,-5 0-1-3,4 0 2 3,-3 0 3 0,3 0-1-2,-5 0 2 2,-1 0-4 0,-2 0 0 0,0 0-2-2,0 0 1 3,3 0-1-2,2 0 0 2,-5 0 0-1,3 0-2 0,0 0 1-1,-3 0 0 1,1 0 0-2,-1 0 1 0,0 0-2 2,0 0 2 0,0 0-1 0,0 0 1-2,0 0-2 2,0 0 2 0,0 0-2-3,0 0 1 4,0 0 0-1,0 0 0 0,0 0 1 0,0 0-1-1,3 0 1 0,-3 0-1 2,0 0 0-2,4 0 0-1,2 0 0 2,4 0-1 1,3 0 1-2,3 0-1-1,2 0 1 2,5 0 0 1,-3 0 0-3,3 0 2 1,-4 0-3 2,-2 0 1 4,7 0 0-8,-7 0 0 1,3 0 0 0,-1 0 0 1,-4 0-1 1,2 0 1-1,-4 0 0 3,-3 0 1-5,0 0-1 3,-2 4 0-3,-5-4-2 4,5 1-8 0,1 5-26-1,0 2-20-3,2 7-67 4,5 2-59-1,-16-9-143 0</inkml:trace>
    </iact:actionData>
  </iact:action>
  <iact:action type="add" startTime="93359">
    <iact:property name="dataType" value="strokeEraser"/>
    <iact:actionData xml:id="d9">
      <inkml:trace xmlns:inkml="http://www.w3.org/2003/InkML" xml:id="stk9" contextRef="#ctx0" brushRef="#br2">36283 17798 393 0,'0'0'390'42,"0"0"-267"-41,0 0-19-1,0 0-66 0,0 0-38 0,0 0-28 0,25-8-162 3,-30 8-370 5</inkml:trace>
    </iact:actionData>
  </iact:action>
  <iact:action type="remove" startTime="93834">
    <iact:property name="style" value="instant"/>
    <iact:actionData xml:id="d10" ref="#d8"/>
  </iact:action>
  <iact:action type="add" startTime="93874">
    <iact:property name="dataType" value="strokeEraser"/>
    <iact:actionData xml:id="d11">
      <inkml:trace xmlns:inkml="http://www.w3.org/2003/InkML" xml:id="stk10" contextRef="#ctx0" brushRef="#br2">36495 17758 551 0,'0'0'189'67,"0"0"-115"-66,0 0 16 0,0 0-89 1,0 0-1-2,0 0-73 0,0 0-96 0,20-17-270 0</inkml:trace>
    </iact:actionData>
  </iact:action>
  <iact:action type="add" startTime="96255">
    <iact:property name="dataType"/>
    <iact:actionData xml:id="d12">
      <inkml:trace xmlns:inkml="http://www.w3.org/2003/InkML" xml:id="stk11" contextRef="#ctx0" brushRef="#br1">17277 18452 804 0,'0'0'162'4,"0"0"-26"2,0 0-53 3,0 0-27-2,0 0 10-1,0 0 1 2,0 0-2 0,113 5-4 0,-49-5-5-2,20 0 10 2,12 0-9 0,8 0 2 0,17 0-11-2,6-5-3 2,7 0-8 0,2 5-8 1,-1 0 3 0,-5 0 1-4,1 0-2 9,-7 0-8-8,-1 0-4-1,-7 0-7 0,2 0-12 6,6 0 0-4,4 0 0-3,5 0 0 5,-12 0 0-2,-13 0 0 2,-15 0 0-4,-9 0 0 3,-7 0 0 1,6 0 0-1,-2 0 0-3,3 0 0 4,0 0 0-2,4 0 0 1,-2 0 0-1,7 0 0 0,-6 0 0 3,-3 0 0-4,0 0 0 0,-4 0 0 2,2 0 0 0,-1 0 0 0,2 0 0 4,-2 0 0-6,-4 0 0 3,1 0 0-5,-5 0 0 2,-1-7 0 1,-1 7 0 1,7 0 0 3,-2 0 0-5,8 0 0-1,1 0 0 3,8 0 0 4,0 0 0-5,1 0 0-2,3 12 0 3,3 1 0-1,13 4 0-2,5 3 0 3,9-8 0 2,11 2 0-4,3-9 0 1,2-5 0 1,-2 0 0-1,-3 0 0 2,-11 0 0-4,-2 0 0 4,-5 0 0-2,-14-11 0 2,-12 5 0-4,-17 4 0 4,-21 2 0-1,-8 0 0 0,-16 0 0-2,-12 0 0 2,-2 0 0 1,-12 0 0-3,-2 0 0 0,2 0 0 1,-3 0 0 2,-2 0 0-1,-1 0 0-2,0 0 0 2,3 0 0 0,-3 0 0 0,4 0 0-2,-4 0 0 2,0 0 0 0,0 0 0 0,-21 14 0-2,-39 3 0 3,-47 5 0-1,-42-5 0 0,-44-6 0-2,-48-11 0 1,-33 0 0 3,-10 0 0 1,2-5 0-7,-3-22 0 6,4 3 0-5,0 7 0 2,-12-3 0-3,8 3 0 6,6 14 0-3,11 3 0 2,14 0 0-4,21 0 0 8,26 0 0-3,15 0 0-8,11 0 0 4,12-10 0 2,3-5 0-1,14 5 0 4,7-2 0-3,12 9 0-2,8 3 0 0,5 0 0 1,13 0 0-1,7 0 0 2,7 0 0 1,7 8 0-1,11-8 0-3,10 0 0 5,13 0 0-4,8 0 0 3,12 0-4-4,-4-5-5 4,7 0-1-2,-3 2 9 1,0-3 1-2,-8 0-1 3,-4 6 1 3,4 0-7-5,-4 0-6-1,11 0-14 1,7 0 10-1,13 0-5 3,5-5 10-4,8 5-4 2,0-2 1 1,0-6-3 0,13 3 7-2,31 1 11 3,20 4 1 2,2 0 3-2,8 0-2-6,-3 9 3 4,6 12-3 0,7-2-1 1,28-7-1-1,26 1 1 0,30-6-1 4,36 3 0-4,38 5 4-3,23 16 9 4,8 4 5 2,4 5-1-4,4 2 0 0,-3-5-13 2,6-3 4 4,-2-14-1-4,-17-9 1-6,-14 0-2 7,-12-9-1 2,-17-2 3-5,-22 0-1 0,-16 0-7 0,-22 0 2 2,-18 0-2 0,-7-13 0-2,-14-1 0 3,-9 2 1-2,-10-1-1 2,-11 7 0-2,-9-5 1-1,-7 5-1 5,-9 3 2-5,-9 0 0 0,-5 3 0 2,-11 0-2 4,-12 0 1-4,-5 0 0-4,-15 0-1 2,-5 0 1 0,-6 0 1 4,0 0 0-4,0 0-4 2,0 0 3 2,0 0-2-5,0 0 0 1,0 0-1 2,0 0-1 0,-13 0 0 0,-71 0-1 0,-62 12 4-2,-82-1-1 3,-66-11 3 3,-67 0-2-9,-46-11 4 4,-47-35-4 0,-14-9 0 2,24-13-2-3,44 6-12 2,71 23-11 3,59 22 2-3,57 17-22-5,41 23 15 3,38 35-100 4,134-15-87-3,16-1-149-1</inkml:trace>
    </iact:actionData>
  </iact:action>
  <iact:action type="add" startTime="98892">
    <iact:property name="dataType"/>
    <iact:actionData xml:id="d13">
      <inkml:trace xmlns:inkml="http://www.w3.org/2003/InkML" xml:id="stk12" contextRef="#ctx0" brushRef="#br1">31644 16988 36 0,'0'0'407'5,"0"0"-274"2,0 0 44 1,0 0-62-1,0 0-5 1,0 0-33-2,0 0-1 2,150 30-6 0,-106-74-15 0,-4-4 1-2,4-10 4 2,4-16-11 1,4-13-19-4,5-20 10 3,6-20-12 1,1-10 4-2,-3-9-7 3,-4-8-3-6,-5-4 6 5,-4-2-4 2,-12 10 3-3,-4 11-5 1,-8 4 0-6,-3-4-13 4,-10-1 9 3,2-12-6-6,-6-5 5 4,2-3-9 3,-9 0 3-2,0 2 0-4,0 3-3 0,0 6-1 3,0 6-2 1,0 5 3-2,-16 9-3-1,-6 9 3 3,-5 4-8-3,2 7 4 2,-5 5-2 1,-1 3 3-2,-3 3-3 1,-7-3 1-2,0-8 0 4,-2 6-2-4,-5-1 2 3,-4 6-2-4,-5 3 1 3,5 1-2 0,-1 11 0-2,6 1 0 2,7 9-1 0,3 5-1 0,6 9 2 0,6 2-1 0,-3 5 2-2,-1-2 1 12,6 1-1-16,-9-4 0 9,3 7-1-10,6 0 0 3,-4 4 0 5,0 7 0-3,-3 6 0 4,1 4 1-4,4 4-2-1,2 8 2 5,3 0-1 0,-5 4 1-1,2-7-2-2,-6-1 1 0,2-6 0-3,-5-1 0 9,3-6 0-9,-3 1 0 2,4-1 0 1,2 0 0 1,3 6 0-1,6 5 0 0,2 4 1 1,3 1-1 1,1 1 1-3,-5 2-2 2,0-11 1 1,1-1 0-3,-3 0-1 1,-3-1 2 0,7 1 0 13,-2 3 0-18,6 4-1 8,2 7 0-10,1 6-1 6,3 6 1 2,2-3 0 0,2 4-1-2,0 0 2 2,0 0 0 0,0 0 0 0,0 0-1-3,0 0 0 4,-2 0 1-1,-1 0-1 1,-5 4 1-5,-2 29 3 9,3 16-3-7,-2 13 1 7,6 9-1-13,3 14 3 7,0 8-4 2,0-1 2 3,0-6-2-8,0-20 0 3,0-18 0 1,0-20 1-2,0-14-1-1,0-14 1 4,0 0-2-1,0 0 0-2,3-3-2 3,9-44-1-2,-1-18 4 1,3-11-1 0,-1-5 1-1,-6 4 0 1,4 6 0-1,-2 2 0 2,-3 12 0-1,4 10 0-3,-6 13 1 3,-1 12-1 0,6 9 0-2,-5 6 0 2,7 7 3 0,4-2-1 0,13 2 6-1,5 0 17 0,17 0 6 1,5 6-3 1,14 27 0-4,12 9-15 3,6 14-5 0,6 3-4 1,-1 3-3-4,-7-3-1 3,-12-9-1 0,-14-7 0-2,-18-13-32 2,-21-7-40-1,-20-15-42 3,0-8-71-6,-25 0-156 4,-5 0-129 2</inkml:trace>
    </iact:actionData>
  </iact:action>
  <iact:action type="add" startTime="100687">
    <iact:property name="dataType"/>
    <iact:actionData xml:id="d14">
      <inkml:trace xmlns:inkml="http://www.w3.org/2003/InkML" xml:id="stk13" contextRef="#ctx0" brushRef="#br1">32251 7939 230 0,'0'0'277'3,"0"0"-139"4,0 0-2-1,-25-183-39 3,-72 128-20-1,-42 1 4-1,-42 11-9-1,-44 15-2 2,-44 17 7 0,-36 11 13-2,-25 0-7 4,-24 28-37 2,-18 14-2-7,-10 8-17 3,11 15-14-2,23 14-12 0,63 20 5 2,48 19-6 1,56 9 2-4,54 13 6 4,41-2 10-1,44 8 10-1,42 10-6-2,41 21-5 6,105 35-4-5,90 35 4 3,101 32 3-4,86 20-3 4,63-6-11 4,57-32-3-5,37-41-3-6,8-69 0 6,-25-67 0-1,-62-67 5 0,-87-34-5 1,-84-90-7-2,-59-63 4 4,-72-61 4-5,-63-61-2 3,-77-51-3-1,-59-9 2 1,-103 20-17 0,-81 55 3-2,-66 63-4 4,-48 51-35-3,-48 31-29-2,-42 20-135 6,227 108-49-2,7 4-603-1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09T02:26:05.5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6854">
    <iact:property name="dataType"/>
    <iact:actionData xml:id="d0">
      <inkml:trace xmlns:inkml="http://www.w3.org/2003/InkML" xml:id="stk0" contextRef="#ctx0" brushRef="#br0">5452 2445 884 0,'0'0'218'9,"0"0"-48"-3,0 0 3 0,0 0-82 0,0 0-13 2,0 0-10 4,0 0 1-8,64 38-12 3,-28-26 0 1,12 3-12 0,8-8-2 0,5 3-6-2,9-3-10 2,4-4-4 3,6 0-16-6,-4-3-7 2,6 0 0 1,2 0 0 12,1 0 0-19,7 0 0 0,0-6 0 7,2-5 0 1,1 5 0-2,-5 1 0 0,-6 3 0 0,3 2 0 2,-3 0 0 3,6 0 0-9,-6 0 0 5,-5 0 0 1,3 0 0-5,-10-4 0 5,-1-2 0-1,2-1 0 1,-8-4 0-4,4-1 0 3,1 0 0-2,-5 2 0 4,-5-2 0 1,-1 4 0-8,-5 2 0 5,1 0 0 1,-3 4 0-4,-1 2 0 5,2 0 0-6,-3 0 0 4,2 0 0 1,4 0 0-2,1 0 0-1,-1 0 0 4,4-5 0 3,1-5 0-9,-2-1 0 1,1 0 0 4,-5 0 0-6,1 2 0 5,1 1 0 3,-1 2 0-2,2 3 0-5,6-2 0 4,-3 5 0 0,5 0 0-1,-5-3 0-3,8 3 0 5,-9 0 0-1,1 0 0 0,2 0 0 1,-7 0 0 0,2 0 0-5,2 0 0 3,0 0 0 3,0 0 0-5,-5 0 0 3,1 0 0 2,-11 0 0 0,0 0 0-6,-10 0 0 4,-6-5 0 3,-11 5 0-8,-5 0 0 3,-12 0 0 1,-1 0 0 2,-1 0-140-1,-27 0-196-1,-11 0-64 3</inkml:trace>
    </iact:actionData>
  </iact:action>
  <iact:action type="add" startTime="8227">
    <iact:property name="dataType"/>
    <iact:actionData xml:id="d1">
      <inkml:trace xmlns:inkml="http://www.w3.org/2003/InkML" xml:id="stk1" contextRef="#ctx0" brushRef="#br0">11824 2422 549 0,'0'0'398'4,"0"0"-268"5,0 0-17-2,0 0-33 1,0 0-16-2,0 0 15 2,0 0-6 0,122 0-11-2,-86 0 5 2,11 0 1 1,3 0-14-1,7 0-13-1,10 0-11 0,5 0-3 1,-2 0-7 0,9 0-5 0,-3 0 0-2,-2 0-5 12,10 0 3-17,0 0 0 6,13 0 4-1,0 0-2 4,3-6-3-4,-3 4 0 2,-3-3-2-1,-5-3-5 3,-8 4 3-6,-10 4-1 7,-1-3 0-8,-7 3-1 5,4 0-2 1,3-2-1 0,2-2 1-4,5 4-1 3,-2-5 1 4,4-1-1-9,-4 0 3 6,-4 1-6-2,-1-1 0-2,-10 3 0 4,-4 0 0 1,0 1 0-6,-4 2 0 4,-4 0 0 3,1 0 0-9,-1 0 0 8,7 0 0-4,-5 0 0 3,2 0 0 0,-4 0 0-3,-1 0 0 5,-2 2 0-7,-1 4 0 4,1-6 0 1,-6 4 0-1,10-2 0-3,-1-2 0 1,9 0 0 2,6 0 0-1,10 0 0 1,-2 3 0 1,7-3 0 1,-1 0 0-6,-5 0 0 5,-1 0 0-3,-4 0 0 3,0 0 0 0,-6 0 0-4,2 0 0 0,-3 0 0 5,-4 0 0-3,-5 0 0 1,1 0 0 1,-10 0 0-3,-2 0 0 2,-7 0 0 0,-6 0 0 1,-3 0 0-6,0 0 0 6,-5 0 0-2,-2 2 0 2,4 2 0 0,-5-2 0-3,-9-2-28 0,-7 0-64 0,0 0-92 4,0 0-87-4,0 0-212 2</inkml:trace>
    </iact:actionData>
  </iact:action>
  <iact:action type="add" startTime="9628">
    <iact:property name="dataType"/>
    <iact:actionData xml:id="d2">
      <inkml:trace xmlns:inkml="http://www.w3.org/2003/InkML" xml:id="stk2" contextRef="#ctx0" brushRef="#br0">18230 2439 810 0,'0'0'189'4,"0"0"-45"5,0 0-23-3,0 0-41 2,0 0-11-2,0 0-6 4,0 0-21-2,104-6 11-1,-71 6 3-1,5 0 1 1,10 0-2 2,4 0-9-1,15 0-18-1,7 0 1 0,7 0-6 2,4-8-13-2,-5-1 7 0,0-2-2 11,-9 5 6-18,-2 1-1 12,3 3 1-9,6 2 1 6,9 0-3-4,3 0-2 4,10 0-5 3,-3 0-4-10,3 0-8 6,-9 0 0 4,-1 0 0-10,1 0 0 6,1 0 0 5,-4 0 0-11,6 0 0 6,2-13 0 5,0 5 0-11,1-6 0 6,3 4 0 4,-8-2 0-9,0 0 0 5,-4 6 0-1,-9 2 0-1,-6 1 0 2,1 3 0 1,3 0 0 0,3 0 0-5,4-3 0 3,0 3 0 4,-1 0 0-7,1 0 0 6,-5 0 0-6,1 0 0 6,-4 0 0-1,-4 0 0-6,-4 6 0 5,-3-4 0 2,2-2 0 0,1 0 0-8,-7 0 0 7,7 2 0 1,-7-2 0-4,3 0 0-2,1 0 0 6,-3 0 0-3,-1 0 0 3,6 0 0-6,3 0 0 6,1 0 0-2,0 0 0 0,-2 0 0-5,1 0 0 6,-1 0 0-1,-1 0 0-1,6 0 0-1,0 3 0 3,0 9 0-1,-7-7 0 0,3 1 0-3,-2-6 0 3,4 4 0 2,-1-4 0-5,6 0 0 2,-2 0 0 2,-7 0 0-2,2 0 0 2,-9 0 0-4,-2 0 0 4,5 0 0-1,-3 0 0 0,6 0 0-2,4 0 0 1,0 0 0 3,8 0 0-4,-2 0 0 2,3 0 0-2,-6 0 0 4,-3 0 0-4,-1 0 0 0,-7 0 0 2,-3 0 0 0,-7 0 0 0,3 0 0-2,0 0 0 3,1 0 0-2,-1-7 0 2,-4-1 0-4,-7-1 0 4,-9-1 0 0,-8 4 0-2,-12 2 0-2,-6 4 0 3,-10 0-63 0,0 0-64-1,-62 0-127 1,-43 0 50-1,47 0-105 4,3 0-712-4</inkml:trace>
    </iact:actionData>
  </iact:action>
  <iact:action type="add" startTime="13292">
    <iact:property name="dataType"/>
    <iact:actionData xml:id="d3">
      <inkml:trace xmlns:inkml="http://www.w3.org/2003/InkML" xml:id="stk3" contextRef="#ctx0" brushRef="#br0">1608 5701 344 0,'0'0'197'6,"0"0"-46"0,0 0-8 1,0 0-45 2,0 0-12-2,0 0 2-1,0 0-15 2,0 0-11 0,16-1-9 0,-16 1-5-2,0 0 2 2,0 0-9 0,0 0-3 1,4 0 4-3,-4 0-9 2,3 0-2 0,-3 13-5-1,4 12-21 0,-2 3 11 1,1 4-2 1,1-2 0 0,-4 0-4-3,3 2-1 1,-3-2-2 0,0-5 1 13,0 2-4-20,0-5 0 7,0-3-2-3,0 2 1 5,0-2-3 0,0 3 4-4,0-5 0 4,0-2 2-1,0-7-1 1,-3-3 0-6,3-1 0 5,-4-3 1 0,1 3 2 1,1-4-2-4,2 0 1 4,-4 2 1-2,1-2 4 0,3 0 4 0,0 0-1 1,0 6 1 3,0-1 9 0,3 2-22-9,19 1 5 5,3-3 8 2,-2 2-3-4,0-2 1 3,4-3-4-1,0 2 4 3,-1 0-1 1,-2 1 0-9,-1-1-2 9,1 2-1-7,3-3-2 4,2 1 1 1,2-4 1-3,-1 0-1 4,1 0 4-6,-5 0-5 6,0 0 0 2,1 0 1-9,-4 0-9 2,2 0 0 5,-5 0 0-4,4 0 0 2,2 0 0-1,0 0 0 0,7 0 0 2,3 0 0 0,2 0 0-1,0 0 0-5,-2 0 0 5,0 0 0-2,5 0 0 0,-5 0 0 2,2 0 0 1,-5 0 0-1,0 0 0-1,-5 0 0-1,4 0 0 4,-8 0 0-4,4 0 0 1,1 0 0 1,-1-7 0 0,0 4 0 0,3-4 0 0,-1 2 0 2,7 3 0-6,-4-4 0 5,0 1 0 0,4 3 0-3,-6-2 0 3,6-2 0-2,-5 4 0-1,-5-1 0 1,4 1 0 1,-4-1 0 0,5-1 0-1,6 4 0 3,-1-5 0-4,0 2 0 3,8-3 0-5,-1 4 0 5,3-2 0-3,-2 3 0 3,4 1 0 0,-5 0 0-3,0 0 0 2,0 0 0-2,5 0 0 2,-2 0 0 1,-2 0 0-2,4 0 0 0,-3 0 0 1,2-4 0 0,1 2 0 2,-1-1 0-6,1 0 0 3,-5-1 0 3,-1 3 0-6,1-8 0 4,-1 3 0-2,-1 4 0 3,3-5 0-2,3 5 0 1,-1 2 0 0,-7-3 0 0,5 3 0 0,-4 0 0 0,2 0 0 0,-2 0 0-2,-4 0 0 1,-2 0 0 1,-3 0 0 2,7 0 0-6,-1 0 0 5,-2 0 0 0,5 0 0-5,-1 0 0 4,0 0 0 0,-6-3 0 6,0 3 0-11,-7 0 0 6,5 0 0-5,-1 0 0 4,-1 0 0-1,6 0 0 3,-4 0 0-2,7 0 0-3,-5 0 0 1,5 0 0 4,-2 0 0-1,-3 0 0-3,8 0 0-1,-6 0 0 4,0 0 0 1,3 0 0-3,5 0 0-1,-4 0 0 3,1 0 0 1,0 0 0-7,-5 0 0 2,0 0 0 3,-3 0 0-1,-2 0 0 1,2 0 0-2,-2 0 0 3,2 0 0-2,3 0 0 2,2-2 0-4,1 2 0 4,2 0 0-1,-1 0 0 0,1 0 0-2,1 0 0 2,-10 0 0 0,4-3 0 2,-4 3 0-3,-5-3 0 3,4 3 0-7,-4 0 0 7,7-3 0-5,-1 0 0 4,0 0 0-2,4 1 0 3,-1-1 0-5,4 0 0 1,1 3 0 5,0 0 0 0,2 0 0-10,1 0 0 7,3 0 0 4,1 0 0-8,-3 0 0 5,7 0 0 4,-4 0 0-11,4-3 0 6,-2-1 0-2,-4 4 0 1,3-7 0 3,-1 7 0-4,-1 0 0 1,-4 0 0 1,1 0 0 0,-1 0 0 0,1 0 0-4,5 0 0 6,-6 0 0-2,-1 0 0 4,5 0 0-9,2 0 0 2,2-2 0 4,-1-2 0 4,1 0 0-11,-1 4 0 7,3 0 0-1,-2 0 0 3,-5-5 0-8,4 3 0 7,-3 0 0-7,-3-4 0 7,-8 3 0-4,2 1 0 3,-2-2 0-3,-3 1 0 7,5 0 0-11,-2 3 0 6,1-2 0 1,-4 2 0-3,-6 0 0 1,0 0 0 3,-1 0 0-5,-2 0 0 2,-1 0 0 3,1 0 0-6,-4 0 0 4,3 0 0 2,-1 0 0-6,-2 0 0 3,-1 0 0 0,1 0 0 2,-4 0 0-4,-3 0 0 4,-1 0 0-2,-3 0 0 1,-2 0 0-1,-4 0 0 3,-2 0 0-3,-1 0 0 0,0 0 0 1,0 0 0-2,0 0 0 6,0 0 0-8,0 0 0 4,0 0 0 0,0 0 0 1,0 0 0-1,0-15 0-4,5-7 0 5,2-6 0-1,-7-3 0 0,1-3 0-3,2-2 0 3,1-6 0 1,4 0 0 1,-7-9 0-6,9-3 0 6,-4 10 0-2,4 1 0-3,0 12 0 3,-2 6 0 2,-1 14 0-5,-1 2 0 2,-6 7 0 1,0 2-9-1,0 0-48 0,0 0-35 0,0 0-66-1,3 9-75 5,1-1-125-4,3-6-547 0</inkml:trace>
    </iact:actionData>
  </iact:action>
  <iact:action type="add" startTime="48503">
    <iact:property name="dataType"/>
    <iact:actionData xml:id="d4">
      <inkml:trace xmlns:inkml="http://www.w3.org/2003/InkML" xml:id="stk4" contextRef="#ctx0" brushRef="#br0">22623 2889 535 0,'0'0'181'9,"0"0"-69"-5,0 0 16 2,0 0-63 1,0 0-6 1,0 0 0 0,0 0-4-2,0 0-6 2,0 0-6 0,0 0 1 0,0 0-8-1,0 0 6 0,0 0-9 2,-52-143-13-2,16 143-6-1,0 0-7 2,-5 0-1 0,-2 0-1 0,-7 5 0-2,-2 20 0 2,4 7 1 5,-7 1-1-6,10 9 0-3,-4-1-2 3,10 11-3 2,1-2 2-2,11 1 3 1,-1 6 0-2,5-1-1 5,7 0 4-6,0 0 1 2,12-5 0 0,4-1-2 2,0-1 4-1,0 0-2-4,20 4 5 5,20 1-5-2,17-3-2 1,13-7 3 0,14-10 1-1,6-10 0 1,1-12-10 1,-1-12 0-4,-2 0-1 2,1-22-1 2,-8-29 1-1,-15-13-1-3,-2-9 1 3,-19-3 0 1,-6-6-2-1,-18 1 1-3,-13 3-2 4,-8 7 0 0,0 3-3-2,-32 7-8-2,-11-1-29 4,-11 5-1-1,3 10-15-1,5 12-67 0,3 11-22 2,31 24-104-3,0 0-316 3</inkml:trace>
    </iact:actionData>
  </iact:action>
  <iact:action type="add" startTime="49292">
    <iact:property name="dataType"/>
    <iact:actionData xml:id="d5">
      <inkml:trace xmlns:inkml="http://www.w3.org/2003/InkML" xml:id="stk5" contextRef="#ctx0" brushRef="#br0">22254 3016 323 0,'0'0'349'4,"0"0"-171"2,0 0-32 1,0 0-54 1,0 0-32 0,0 0-1-1,55-10-13 0,-38 10 2 1,6 0-6 0,-2 0 8-2,6 0-15 2,6 0-18 0,1 2-3 0,8 8-1-2,-4-2-3 2,-8 4-1 0,0-2-2 1,-6 2 4-4,-8 0 3 3,-5-1 1 0,-7-4 3 0,-4 5-11-2,0 0-4 2,0 4-3 0,-1 3-3 0,-29-2 0-1,-8 1-1 0,-4-7-2 1,4 3 3 0,5-3-6-2,7 0-1 2,5-2 0 0,11-3 7 0,0-4-4-2,10-2 4 3,0 0 3-1,0 4 0 0,0 3-1-3,20 7-10 9,11 0 7-9,-2-2 1 5,-2 1 3-8,0-1-1 6,-4 0 1 0,-6 5 1 0,-2-6 0-1,-7 3 0 1,0-1 4 0,-6 4 1-1,-2 3-1 0,0 0-2 0,0-1-3 1,-15-2 0 0,-16-2-1-1,-5-7 1 1,0-3-2-1,-2-5 0 2,0 0 2-2,8 0-1 0,-2 0 0 2,1 0-11-3,-2 0-90 1,1 0-42 0,19 0-109 2,3 0-722-3</inkml:trace>
    </iact:actionData>
  </iact:action>
  <iact:action type="add" startTime="52657">
    <iact:property name="dataType"/>
    <iact:actionData xml:id="d6">
      <inkml:trace xmlns:inkml="http://www.w3.org/2003/InkML" xml:id="stk6" contextRef="#ctx0" brushRef="#br0">3463 7733 590 0,'0'0'184'7,"0"0"-40"-1,0 0-52 1,0 0-17-1,0 0 3 1,0 0-27 3,0 0-16-3,5 32 14-1,-5 6 7 2,0 10-10 0,0 9-4 0,0 5-13-2,0 5-6 3,0-2-11-2,0-7-1 2,0-9-7-4,0-11-2 3,0-9 5 0,-5-4-6 0,2-8 1-2,-2-9-2 2,2 1 0 0,-2-9 0 1,-5 0-6-4,-4 0 3 3,-5 0-3 1,-1-19 0-2,2-6 1-1,2-1-8 2,3 3-1 0,7 8 3 0,2 8 5-2,1 4 6 2,3 3 0 0,0 0 5 1,0 0 7-4,0 0 13 4,0 22-11-2,19 6-5 1,1 4 12-2,1-8 1 2,-1-1 15 0,-1-6-9 1,3-7 1-3,-7 0-11 11,3-10-2-16,-1 0-2 5,4 0 4 2,-3 0-18-2,-3-23 0 2,4-2-1 1,-2 3-2-3,-7 4 0 2,3 1-37-1,-5 6-36-2,-3 0-46 3,-5 9-98 2,0 2-138-3</inkml:trace>
    </iact:actionData>
  </iact:action>
  <iact:action type="add" startTime="53584">
    <iact:property name="dataType"/>
    <iact:actionData xml:id="d7">
      <inkml:trace xmlns:inkml="http://www.w3.org/2003/InkML" xml:id="stk7" contextRef="#ctx0" brushRef="#br0">5191 7756 329 0,'0'0'203'5,"0"0"-44"-2,0 0-10 7,0 0-53-7,0 0-14 5,0 0 1 0,44 91-6 0,-41-42-7 0,-3 11-6-2,0 4-20 2,0 5-5 0,0-3-11 1,0-4-9-4,0-3 1 3,0-3 1 0,0-11-2 0,0-8-7-2,0-15-7 2,0-11-2 0,0-4-3 0,0-7-3-1,0 0 1 0,0 0-6 1,-16-18 7 0,-10-13-1-2,-2-2 2 2,2 4-4 1,3 4-5 0,5 8-4-5,11 7 3 4,4 10 6 2,3 0-1-4,0 0 5 0,0 0 0 2,0 0 0 1,0 0 1-2,0 0 2 1,0 0 2-1,0 27-1 1,7 3-1-2,17-1 7 1,-4-9 4 5,6-3 5-7,0-4 0 3,-6-4 0-2,4-4 9 3,-3-1-9-3,0-4-6 2,2 0-8-1,-4 0-5 2,-2-4-1-2,3-18 1-2,-7-3-4 3,-2-3-6 1,-3-3-24-2,-3 5-58 1,-5 18-112-1,0 2-164 1</inkml:trace>
    </iact:actionData>
  </iact:action>
  <iact:action type="add" startTime="54421">
    <iact:property name="dataType"/>
    <iact:actionData xml:id="d8">
      <inkml:trace xmlns:inkml="http://www.w3.org/2003/InkML" xml:id="stk8" contextRef="#ctx0" brushRef="#br0">6918 7666 403 0,'0'0'183'5,"0"0"-17"2,0 0-41 0,0 0-59 0,0 0-26 0,0 0-2 0,0 0-20 1,4-17 7 0,-4-36 13-1,0-12-22 0,0-10-6 1,0-10-1-2,0-8-7 2,0 3 1 0,0 14-3 0,-4 11 1 0,1 18-1-2,-3 16 0 3,3 18 1-2,3 6-1-1,-4 7 0 2,-1 0 0 0,-8 0 1 0,-3 14 5-2,-3 14 14 2,4 6-5 1,-1-6-3-1,3-3-1-3,5-5-5 4,1-11-1-2,3-7-3 1,4-2-1-1,0 0-1 0,0-2 1 1,14-28-1 0,8-7 0 0,1-3 1-2,3 3 0 4,0 9-2-1,-8 12 3-4,2 11-2 2,-1 5 0 2,5 0 3-3,0 13-2 1,5 19-1 2,-2 4 2-2,-4-6-1 1,-1-4 1-2,-6-7-2 4,-4-4 0-3,-1-2-2-1,2-4-37 3,3 2-81-4,-11-11-148 5,-1 0-322-4</inkml:trace>
    </iact:actionData>
  </iact:action>
  <iact:action type="add" startTime="55015">
    <iact:property name="dataType"/>
    <iact:actionData xml:id="d9">
      <inkml:trace xmlns:inkml="http://www.w3.org/2003/InkML" xml:id="stk9" contextRef="#ctx0" brushRef="#br0">7742 7598 21 0,'0'0'387'3,"0"0"-286"4,0 0-6-1,0 0-58 3,0 0 20-4,0 0 16 4,6-72 3-2,-6 23-30 1,0-12-23-2,0-10-9 3,0-12-10-2,0-4-1 2,0 7-2-4,0 10-1 3,0 16 0 0,0 22 0 0,0 12 1-2,0 15-1 2,-6 5 0 1,-2 0 0-2,-4 0 4-1,-1 21 10 2,-1 13 22 0,-4 3-3 0,7-1-8-2,-7-5-13 2,11-10-1 0,-3-8-6 0,10-11 3-2,0-2 0 3,0 0 1-2,0 0 14 1,0-5 7-2,27-29-29 2,-1-13-1 0,-1-5 0 0,-5 5 0 0,-4 7 0-2,0 16 0 3,2 12 0-2,-8 12 1-1,10 0 5 3,-1 22 3-2,3 18 1 2,-2-1-3-4,-1-2 1 4,1-7-5-2,-7-4-2 3,-6-6-1-6,-1-4-5 5,-3 4-33-2,-3-20-93 1,0 4-236-2</inkml:trace>
    </iact:actionData>
  </iact:action>
  <iact:action type="add" startTime="58299">
    <iact:property name="dataType"/>
    <iact:actionData xml:id="d10">
      <inkml:trace xmlns:inkml="http://www.w3.org/2003/InkML" xml:id="stk10" contextRef="#ctx0" brushRef="#br0">18947 8563 336 0,'0'0'149'4,"0"0"-7"2,0 0 19 0,0 0-52 2,0 0 2 0,0 0-18 0,0 0-4-2,13 5-34 2,-10 17 7 0,2 5 4 0,-1 0-9-2,-4 3-21 3,0 1-15-2,0-1-3 1,0-3-7-2,0-7-5 2,0-3 0 0,0-9-2 0,0-3 0-1,0-1 2 1,0-4 8-1,0 0 8 1,0 0-1-1,0 0 3 1,14 0 7 0,8 0-14 2,3 0-9-5,-1 5 8 2,7-2-5 0,5-3 3 4,5 0-9-5,6 0 3 0,6 0 1 7,0 0 4-9,-3 0 1 4,0 0 2-2,-3 0 2 3,-2 0-3 0,10 0-3-5,0 5-5 4,1-1 0 2,1 0-7 0,-3 0 1-8,2-1 1 8,-8-3 2-2,6 0-2 5,1 0 2-11,-8 0 2 6,6 0 0-2,-8 0 0 4,7 0-4-4,-9 0 2-1,-1 0-4 3,-3 0 1 0,2 0 2 3,-5 0-1-8,3 0 4 6,2 0-2 0,2-3 2-5,-2-1 0 4,2 4-3 1,-2-3 0 2,-3 3-2-9,-2 0 2 6,3 0 1 2,2 0 2 4,-6 0-5-12,11 0 2 6,-7 0-2-4,2 0 0 3,-1 0 0 3,1 0 0-6,1 0-1 3,0 0 1 2,1-5 0-3,1 5-1 3,5-2 1-3,-5-1-1 2,-1 3 0-1,1-3 1 0,-4 0 0 2,4 1-1-2,-4-2 1-1,1 2-1 2,-5-1 0 0,3 3 0 0,-8 0 0-2,-1 0 0 3,6 0 0-2,-5 0 0 2,6 0 1-3,-5 0-1 3,-1 0 1-1,-4 0-1 2,1 0 0-7,-2 0 0 4,3 0 1 1,1 0-1 1,-2-3 0-1,-1 0 0-1,2 1-1 0,-5 0 0 1,0 2 1-3,-3-4 0 4,5 4-1 1,-3 0 0-3,-1 0 0-2,-1 0 1 3,-2 0 0 1,-1 0-1-2,-7 0 1-2,1 0 0 4,-9 0 1-1,-3 0-1-1,0 0 0-1,0 0-1 2,0 0 1 1,0 0 0-1,0 0 0 0,1 0-1-1,2 0 1 0,7 0 0 1,0 0 0-2,-5 0-1 4,0 0 0-2,-2 0 1 1,-3 0 0-5,0 0 0 4,0 0-1-1,3 0 0 4,-1 0-1-8,5-14-3 9,0-9 4-3,2-5 0-5,-5-9 0 2,5 4 1 5,-6-1 0-2,-3-1 0-6,3 3 0 4,-3 8 0 2,0 2-1 1,0 12 1-4,0-2-2-1,0 7-1 4,0 2-29-2,0 3-30 1,0 0-33-1,0 0-52 0,0 0-107-1,0 3-183 5</inkml:trace>
    </iact:actionData>
  </iact:action>
  <iact:action type="add" startTime="60293">
    <iact:property name="dataType"/>
    <iact:actionData xml:id="d11">
      <inkml:trace xmlns:inkml="http://www.w3.org/2003/InkML" xml:id="stk11" contextRef="#ctx0" brushRef="#br0">5999 4057 661 0,'0'0'270'4,"0"0"-153"3,0 0 20 1,176-45-53 2,-119 38-42-5,7-3 6 1,4 5 9 2,7 0-23 0,-5-2 3-2,-4 2-2 2,-5 3 1 1,-13-1 0-2,-12 3-14 2,-11 0 1-4,-12 0-3 4,-6 0-8-2,-7 0-6 1,0 0-6-2,0-6-4 3,-11-2-5-2,-43-10 7 1,-21-4 1-1,-18 2 1 0,-11-2 0 11,-1-1-1-16,5 4 1 2,16-1 0 4,16 7 0-1,22 4 0 1,15 6 1 0,15 3 0 0,9 0-1-3,7 0 0 5,0 0 6-4,0 17 3 2,7 23 12-1,27 12-19 1,-1 2 0-1,13-1-1 0,-5 1 0 1,2 2-1 0,-2-2 2-2,-5-14-2 2,-5-5 0 2,-8-18 0-3,-10-12 0-1,-6-5 1 2,6 0-1-2,8-22-3 3,-1-37-1-4,6-23 1 4,-9-7-1-2,-1-10 3 2,-6-2 1-2,-2 3-1 2,-1 14 1-2,2 22-1 0,-7 25 1 0,3 17 0 1,-1 10 0-2,-4 10-1 2,0 0 1-1,-22 13-4 1,-27 36 4 0,-15 5 0-1,6 6 4 2,-1-1-1-3,5-2-1 3,8-10 1-2,11-5-2 3,6-8-1-1,6-7 0-6,8-6-5 6,7-5-31-1,8 1-91 0,0-17-103-2,0 3-246 1</inkml:trace>
    </iact:actionData>
  </iact:action>
  <iact:action type="add" startTime="63967">
    <iact:property name="dataType"/>
    <iact:actionData xml:id="d12">
      <inkml:trace xmlns:inkml="http://www.w3.org/2003/InkML" xml:id="stk12" contextRef="#ctx0" brushRef="#br0">30567 8410 342 0,'0'0'112'5,"0"0"-51"4,0 0 31-3,0 0 17 0,0 0-14 2,0 0-9 0,0 0 17-2,-103 26-11 2,103-26 6 0,0 0-10 0,0 0-1-2,32 0 0 2,29 0-40 0,25 0-27 0,16 0 12-2,17-2-4 2,8-10-9 3,8-3 9-3,-1-2-16 0,-14 0 3-4,-23 4 0 5,-33 1-4-1,-25 10 4-3,-23-1 0 3,-16 3-3 1,0 0-12-1,-28 0-8-4,-57 0-3 6,-43 0 11-3,-36 0 1 2,-8 0-1-3,-2 0 3 1,1 0-2 1,17 0 1 1,25 0-1-2,24 0 0 0,32 0 1 0,33 0-1 1,19 0 0-1,20 0-1 0,3 0 5 2,39 0 20-1,46 0 18 0,39 0-36-1,25 0-6 0,12 0 6 1,-3 0-2-2,-21 14 6 2,-23 2 9 0,-33 1 0 0,-29 0 12-1,-25-10-15 0,-14-2-13 0,-13-2 1 3,0 14-5-5,-49 6-5 1,-35 4 2 2,-29 4 2 0,-9-15 1 3,8-4-1-5,14-7 1 1,19-1 0 0,26-4 2-1,27 0-2 3,15 0 0-2,13 0 0 1,0 0 3-3,10 0-2 4,36 0 5-2,11-15-6 4,1 8-3-4,-9 1-20 0,-21 6-26-1,-15 0-56 3,-13 0-50-5,0 0-120 5,0 0-322 0</inkml:trace>
    </iact:actionData>
  </iact:action>
  <iact:action type="add" startTime="66646">
    <iact:property name="dataType"/>
    <iact:actionData xml:id="d13">
      <inkml:trace xmlns:inkml="http://www.w3.org/2003/InkML" xml:id="stk13" contextRef="#ctx0" brushRef="#br0">8577 2776 728 0,'0'0'191'3,"0"0"-104"6,0 0-10-2,0 0-32-1,0 0 36 1,-172-30-27 2,91 30-18 0,1 0 10-5,2 30-15 5,2 15 3-1,11 11 12 0,6 14-4-2,8 9-4 2,15 2 1 0,10 7 4 0,14-1-13-2,12-3-2 2,0 0-3 5,14-7 3-8,43-13-8 2,17-10 9 1,30-15-7 0,25-23-19-2,16-16 10 1,16 0-12 2,-13-50-1-1,-15-20 3 0,-37-11-3-1,-31-13-1-1,-36 1 0 1,-29-1-6 1,-10 10-1-1,-57 7-2 1,-27 15-23 2,-17 14-75-3,-3 6-54-1,62 42-79 1,16 0-341 0</inkml:trace>
    </iact:actionData>
  </iact:action>
  <iact:action type="add" startTime="67196">
    <iact:property name="dataType"/>
    <iact:actionData xml:id="d14">
      <inkml:trace xmlns:inkml="http://www.w3.org/2003/InkML" xml:id="stk14" contextRef="#ctx0" brushRef="#br0">8271 2939 924 0,'0'0'177'3,"0"0"23"11,0 0-93-13,0 0-59 5,66 171-12 1,-56-110-10 1,-9-9-11-2,-1-16-15 2,3-10 0 0,-3-14-8 0,0-10-41-1,6-2-88 0,-6 0-87 2</inkml:trace>
    </iact:actionData>
  </iact:action>
  <iact:action type="add" startTime="69043">
    <iact:property name="dataType"/>
    <iact:actionData xml:id="d15">
      <inkml:trace xmlns:inkml="http://www.w3.org/2003/InkML" xml:id="stk15" contextRef="#ctx0" brushRef="#br0">3085 10724 240 0,'0'0'372'3,"0"0"-240"4,0 0 30 2,0 0-29-2,0 0-27-1,0 0 1 1,0-14 8 1,0 14-28 1,0 22-48-3,0 6-7 2,0 10 5 0,0 2-11 0,0 4 3-2,0 3-10 2,0-2-10-1,0-2-3 3,0-8-2-5,0-4-3 4,0-11-1-2,0-7 0 1,0-3 1-2,0-8-1 2,0-2-5 0,0 0 0 0,0 0-1-2,-6 0-2 2,-11 0 4 0,-3 0-14 1,-8-8-4-4,8-9 12 3,-2-5 3 1,3 3-1-2,-1-1 7-1,8 3-6 2,4 5 4 0,5 4-1 0,3 4 2-2,0 4 2 3,0 0 0-2,0 0 4 2,0 0-1-4,0 0 9 3,0 0 26 0,5 0-14 1,22 24-5-4,3-2 20 3,0 6 6 0,5-5-14 0,-6-5 6-1,-6-3-6 0,-2-7-10 1,-5-1-6 0,-5-3 5-2,2 0-5 2,-8-2-1 0,3 2 8-2,-2-4-5 2,-4 3-11 1,-2-2 3-2,2-1-4 1,-2 0-3-2,0 0-2 3,9 0-2-2,-5 0-4 1,10-18-4-2,0-19 0 3,2-3-2-2,4 3-5 1,-2 1-16 0,8 8-29-1,0 6-75 2,1 13-54 2,-19 9-119-7,5 0-628 3</inkml:trace>
    </iact:actionData>
  </iact:action>
  <iact:action type="add" startTime="70199">
    <iact:property name="dataType"/>
    <iact:actionData xml:id="d16">
      <inkml:trace xmlns:inkml="http://www.w3.org/2003/InkML" xml:id="stk16" contextRef="#ctx0" brushRef="#br0">5884 10670 381 0,'0'0'250'4,"0"0"-81"4,0 0-24-4,0 0-62 5,0 0-19-2,0 0-7 0,0 0-10 0,0 5-6 1,0-5-5 0,0-8-2-2,0-17 23 2,-10-6-12 0,-3-11-16 0,3-6-8-2,0-5-8 3,7-9-1-2,-2 0-4 1,5-3 0 0,0 7-5 3,0 4 1-6,0 7-1 2,0 7 0 1,0 3 0 1,0 7-3-1,0 4 0-2,0 6 1 2,0 10-1-1,0 3 2 2,0 6-2-5,0 1 0 2,0 0 1 3,0 0 3-1,-13 0 19 1,-10 30-15-2,-4 9-2-1,0 1 0 3,1-6-6 0,6-9 2-2,7-8-1-2,6-7-1 3,4-7 0 0,3-3 1 1,0 0-1-3,0 0-1 1,16-17-1 1,14-14-3-2,7-5 3 2,-4-9 1 0,2 1 1 1,-9 10-2-2,-6 6 1 1,-7 13 2 0,-7 10 1-2,1 5-1 0,6 0 6 2,2 20 30 3,2 22-10-6,6 8-19 4,-2-2-3-4,-6-5 2 3,-1-8-7-1,-4-6 1 1,-5-10-2 1,-5 1-19-1,0-8-41-2,0-1-61 4,0-11-149-6,0 0-564 5</inkml:trace>
    </iact:actionData>
  </iact:action>
  <iact:action type="add" startTime="74626">
    <iact:property name="dataType"/>
    <iact:actionData xml:id="d17">
      <inkml:trace xmlns:inkml="http://www.w3.org/2003/InkML" xml:id="stk17" contextRef="#ctx0" brushRef="#br0">12176 10689 344 0,'0'0'240'4,"0"0"-44"-1,0 0-23 7,0 0-80-4,0 0-28 1,0 0 0 0,0 0-21 2,0 0-5-2,-71 0 15-1,12 0-4 3,-5 0-5-2,5 6-8 0,7 1-19 0,2-3-13 2,10-4-4-2,-1 0-1 0,2 0-7 0,7 0-49 1,5 0-104 0,27 0-105-2,0 0-493 2</inkml:trace>
    </iact:actionData>
  </iact:action>
  <iact:action type="add" startTime="78639">
    <iact:property name="dataType" value="strokeEraser"/>
    <iact:actionData xml:id="d18">
      <inkml:trace xmlns:inkml="http://www.w3.org/2003/InkML" xml:id="stk18" contextRef="#ctx0" brushRef="#br1">18834 15136 445 0,'0'0'194'5,"0"0"-82"1,0 0-14 2,0 0-63-2,0 0-26 1,0 0-1 1,0 0-7 0,13-10-1 0,-13 10-2-2,0 0-22 2,0 0-150 0,0 0-354 1</inkml:trace>
    </iact:actionData>
  </iact:action>
  <iact:action type="add" startTime="79214">
    <iact:property name="dataType" value="strokeEraser"/>
    <iact:actionData xml:id="d19">
      <inkml:trace xmlns:inkml="http://www.w3.org/2003/InkML" xml:id="stk19" contextRef="#ctx0" brushRef="#br1">18757 15143 441 0,'0'0'177'3,"0"0"-128"5,0 0 34 0,0 0-83-2,0 0-53 2,0 0-145 0</inkml:trace>
    </iact:actionData>
  </iact:action>
  <iact:action type="remove" startTime="79589">
    <iact:property name="style" value="instant"/>
    <iact:actionData xml:id="d20" ref="#d17"/>
  </iact:action>
  <iact:action type="add" startTime="79613">
    <iact:property name="dataType" value="strokeEraser"/>
    <iact:actionData xml:id="d21">
      <inkml:trace xmlns:inkml="http://www.w3.org/2003/InkML" xml:id="stk20" contextRef="#ctx0" brushRef="#br1">18747 15024 288 0,'0'0'375'29,"0"0"-324"-29,0 0 36 0,0 0-71 1,0 0-16 4,0 0-51 1,23-9-37 2,-23 9-39 0,0 0-282 0</inkml:trace>
    </iact:actionData>
  </iact:action>
  <iact:action type="add" startTime="84101">
    <iact:property name="dataType"/>
    <iact:actionData xml:id="d22">
      <inkml:trace xmlns:inkml="http://www.w3.org/2003/InkML" xml:id="stk21" contextRef="#ctx0" brushRef="#br0">15332 10144 578 0,'0'0'165'4,"0"0"-101"2,0 0 1 3,0 0-38-2,0 0 10-1,0 0 34 2,0 0-1 0,10 0 2 0,6-7-1-2,-1-10 2 2,5 0-6 0,3-6-15 0,3 1-15-1,0-1-11 0,2 3-5 2,-8 1-2-2,6-1-1-1,-1 3 2 2,-2-2 2 0,5 4-1 0,-4 0 0-2,4 0-3 3,-1-5 1-2,7 0-2 8,-2 0-5-15,-2 1 3 7,5 2-5 2,0 0-3-1,-6 2 10-2,7 2 4 2,-3 2-8-1,1 0 0 2,3 0-4-2,-1-1-1-1,-2 1-2 4,-1 3-3-3,3-4 1-1,2 2 0 3,-2 3 3-1,8 1-1 0,-1 1 0-1,8-1-1 0,-7 2 0 2,-1-5-1-1,-2 2-1-4,-2 2-1 5,-3 0 1-1,2 5 2 2,-1-3-2-6,-3 3 3 3,5 0 0 2,-2 0-3-1,7 0 1-3,2 0-2 2,5 0-1 2,1 8-1 0,3 4 3-4,2 1-1 3,4-2-2 0,-5-1-2 1,-6-3 1-2,3-1 0 1,-8 1 1-2,10-6-2 4,-1 3 2-3,-6-2 1-1,4 4-1 1,-4 2 0 2,1 1 0-2,-1 6 0 0,3-2 2 0,-2 4-2 1,2 2 0-2,-5-2 1 2,-3 3 0 3,-2-1-1-5,3 1 0 0,-4 3 1 3,-1-1 0-2,-1 7 0 1,-2-1-2-1,0-4 2 1,-1 6-1-1,-1-6 0 1,-3-1 0-2,-3-1 0 0,0-3-1 4,1 4 1-3,-2-1 1 0,5 1 0 0,-5-3 0 2,4 3-1-2,-5-2 0 0,-4-1 1 0,-2 1-1 1,-1-5 0 1,-2 1 0-4,2-3 0 3,-4 4 0 0,-1-8 1 0,2-1-2-1,-4-2 2 1,-8-1-2 0,0-6 1 0,-4 4-1-4,3-4 0 4,-3 0 1 1,0 0-2-2,0 0 2 2,0 0 0-4,0 0 1 5,0 0-1-2,0 0 0-2,0 1 0 1,0-1-2 3,0 0-4-2,0 4 3-3,0-4-2 2,0 0-2 0,-23 0 1 2,-18 0 4-1,-11 0 2-1,-3 0-1 0,-6 0 0 2,2-9-1-3,1-4 1 1,10-4-1 1,8 6-1-1,9-1 2 1,14 6 1-2,9 3 0 4,3 1 1-3,5 2-1-1,0 0 0 3,0 0 0-1,0 0 0-1,0 0 1-1,5 0 0 3,27 0 8-2,23 0-7 2,6 5 0-4,7 9 0 4,1-1-1-1,-9-3 2-1,-3 0-3 1,-6-4 1-1,-11-2 0 2,-6-2 1-4,-8 2-1 4,-12-3 1-2,-1 3 3 2,-7-4 1-2,-2 0-4-2,-4 0-1 4,0 0-1-2,0 0-1 1,0 0 1-3,0 0-3 5,0 0 0-3,0-21 0 1,-7-20 3-2,-10-15 0 5,-2 0 1-5,-1-4-1 2,4 4 0 0,3 3 0 0,5 11 0-1,1 15-1 0,1 15 0 1,2 8-3-2,0 4-25 1,-15 0-102 0,-6 0-18 0,12 9-132 3,-1 13-631-4</inkml:trace>
    </iact:actionData>
  </iact:action>
  <iact:action type="add" startTime="89031">
    <iact:property name="dataType"/>
    <iact:actionData xml:id="d23">
      <inkml:trace xmlns:inkml="http://www.w3.org/2003/InkML" xml:id="stk22" contextRef="#ctx0" brushRef="#br0">26540 11289 377 0,'0'0'212'5,"0"0"-42"0,0 0-47 5,0 0-25-4,0 0-15 1,0 0 0-1,0 0-7 3,4 22-28-1,-4 1-9 0,0-1 5-2,0 3-6 3,0-1-3-2,0-5-18 1,0-1-5-2,0-3 2 2,0-3-7 0,0-7-2 0,0-5 4-2,0 0 1 2,0 0 4 1,3 0 1-4,-3 2 0 3,4-2 3 0,-1 4 12 0,2-4-11 0,-1 0-5-2,3 2-1 3,-5 2 0-1,6-4-2-1,0 3-2-1,3-3-1 2,1 0-4 0,1 0-3 0,-6 0 1-2,6 0 2 3,0 2 1-1,0-2 4-3,0 2 0 4,3-2-2-2,-1 4-2 1,8-4 0 0,0 0-1-2,5 0 1 2,8 0-2 4,-3 0 3-4,5 0-1-3,3 0 2 2,-1 0 1 0,5 0 0 3,-1-8-3-4,-2-1-1 0,0 0 0 3,3 3 3-4,-5 4 0 5,2 0-2-4,2 2 1 3,-7 0-1-1,0 0-1-2,0 0-1 1,2 0 0 2,5 0 0-2,-3 0-2 0,2 0 0 1,1 4-1-2,-1 5 0 2,0-3 1 1,-2 3 1-2,-2-5-1 0,-1 2 1 3,-3 1-1-3,-3-2 1-2,1 0-1 4,0 0-1-2,9 1 1 2,2 0-1-4,-2-1 0 3,4-1 0 0,3-4 0-2,-5 0 1 1,-1 2-1 1,-1-2 1 1,1 0-1-3,-6 0 0 2,4 2 1 0,-5-2 0 3,3 0-1-6,-1 0 0 4,-3 0 0-2,7 0 1-4,0 0-1 6,-6 0 1-2,5 0-1 2,-2 0 1-2,1 0-1 1,1 0 0-1,1 0 1 2,-4 0-1-1,-5 0 0-1,3 0 0-1,-2 0 1 4,0 0-1-2,-2 0 0-2,-4 0 1 2,-5-2-1-1,3 0 1-1,-3-2-1 1,-5 4 0 0,2 0 0 5,0 0 1-8,-1-2-1 3,6 2 1 1,1 0 0 2,3 0-1-6,0 0 0 5,3 0 0-2,0 0 0 3,2 0 0 0,-6 0 0-7,-1 0 1 4,2 0-1 2,-4 0 0-1,1 0 0-2,2 0 0 2,-5 0-2-2,0 0 2 3,3 0-1-4,-8 0-1 6,-1 0 2-5,-1 0 0 3,-3 2 0-4,-3 2 0 4,-3-4-1-2,-1 2 1 0,-4-2 1 1,5 2-1-2,-3-2-1 3,1 5 1-2,-3-5 0-1,-2 2 1 4,0-2-1-4,0 0 0 3,0 0 0-4,0 0-4 5,0 0 3-4,0 0-2 3,0 0 1-2,0-7 2 0,0-20 0 3,0-6 0-5,0-4 3 4,0 0-3-3,0 0-1 4,0-2 1-3,0-1 0 1,0 6 0-2,0 10 0 1,0 7 0 2,0 8-2-4,0 9 1 3,0 0 1-1,0 0-27 0,0 0-62 0,-2 0-51 2,-12 0-85-1,7 0-113-1</inkml:trace>
    </iact:actionData>
  </iact:action>
  <iact:action type="add" startTime="97192">
    <iact:property name="dataType"/>
    <iact:actionData xml:id="d24">
      <inkml:trace xmlns:inkml="http://www.w3.org/2003/InkML" xml:id="stk23" contextRef="#ctx0" brushRef="#br0">24021 10813 578 0,'0'0'235'7,"0"0"-64"0,0 0-45-2,0 0-17 4,0 0 8-2,0 0 11 1,0 0-6-2,0 0-3 2,0 0-19 0,16 0-21 0,-16 0-24-2,0 0-12 3,0 0-5-2,0 0-11 0,0 12-27 0,-12 5 0 1,0-1 0 0,-1 1 0 0,3 0 0-1,-7 0 0 0,4-3 0 2,-6 2 0-2,-1 6 0-1,-2-3 0 2,-4 2 0 0,3 3 0 0,-11-2 0-2,7-2 0 3,-2-1 0-2,4-2 0 3,2-4 0-4,0 2 0 1,-3-3 0 1,2 1 0 0,3-1 0-1,-1 0 0-1,2-4 0 4,5-3 0-4,1 0 0 3,-1-5 0-4,5 3 0 6,3-3 0-6,-1 0 0 1,6 0 0 4,-4 0 0-4,1 0 0 3,1 0 0-2,-8 0 0 2,5 0 0-1,-3 0 0-1,4-8 0-2,-1 0 0 3,6-1 0 1,1-4 0-3,-5-2 0 2,5-2 0-1,0-3 0 1,0 1 0 1,0-1 0-3,0 10 0 0,0-5 0 2,0 4 0 2,5 2 0-5,-4-1 0 4,2-2 0-3,4-2 0 2,2-7 0-1,2 5 0 2,5-1 0-1,-3 3 0 0,-1 0 0-1,0 4 0 1,-1-3 0-3,2 6 0 4,0-3 0-3,-5 3 0 2,5 1 0 0,-3-3 0-1,3 4 0 1,-6-2 0 0,6 5 0 1,-3-1 0-2,0 3 0-2,-4-2 0 4,-1-1 0-2,5 3 0 2,0 0 0-5,3 0 0 5,3 0 0 0,-5 0 0 0,8 0 0-5,-3 10 0 4,-1 9 0 0,8 2 0 1,-7-1 0-2,1 2 0 0,4-2 0 0,-7 4 0 0,5-5 0 2,-6 1 0-2,3-2 0 0,-5 0 0 2,0 1 0-4,-1 1 0 3,3-1 0 0,-2-2 0-1,-2 0 0 0,-2 1 0 2,-1-8 0-3,0-2 0 4,-5-1 0-4,2-5 0 0,-3 5 0 2,5-6 0 1,-5-1 0-4,0 4 0 4,0-4 0 0,0 0 0-1,0 0 0-2,0 0 0 2,0 0 0 0,0 0 0-2,0 0 0 0,0 0 0 2,0 0 0 0,0 0 0 1,0 0 0-4,0 0 0 5,0 0 0-1,0 8 0-2,0 0 0-2,0 1 0 3,0-4 0 1,0-2 0-3,0-3 0 2,0 0 0 0,0 0 0-1,0 0 0 1,0 0 0-1,0 0 0-1,0 0 0 4,0 0 0-5,0 0 0 3,0 0 0 0,0 0 0-1,0 0 0 4,0 0 0-7,0 0 0 4,0 0 0 0,0-6 0 2,0-13 0-5,0-3 0 2,0 1 0 1,0 8 0-1,0 0 0 0,0 0 0 1,0 2 0 2,-12 0 0-4,2 3 0 2,-3-1 0-1,0-1 0 0,-3 0 0-1,4 3 0 2,4-2 0 0,-4 3 0 0,2-3 0 1,0 5 0-3,4-5 0 2,-4-3 0 0,1 4 0-3,5 0 0 3,-1-2 0-1,2 6 0 4,-5-1 0-7,3-2 0 4,-6 1 0 1,-1 2 0-1,-4-1 0 0,5 3 0-3,-2 0 0 4,0-4 0-2,2 3 0 1,-2 0 0-3,-3 0 0 5,2 3 0-3,-3-3 0 2,4 0 0-4,5-2 0 5,-5 5 0-3,3-3 0 2,4 3 0-4,-4 0 0 1,0 0 0 5,0 0 0-5,-3 0 0-1,1 0 0 4,-1 0 0-1,0 0 0-2,0 0 0 3,0 0 0-2,-3 0 0 3,2 6 0-4,-4 5 0 1,-2 1 0 1,4-3 0-1,3-2 0 0,9-1 0 0,-8 0 0 2,8-1 0-2,-4 3 0-2,4-3 0 4,0-1 0 0,4-1 0-2,0-3 0-1,0 0 0 1,0 3 0 3,0 2 0-3,0 0 0-1,0 4 0 4,4 2 0-2,10-5 0-2,0-1 0 2,3-1 0-2,3 2 0 2,-4-3 0-1,2 1 0-1,-1-1 0 2,-1 0 0 2,4 0 0-1,-2 1 0-6,5-4 0 5,-3 0 0 0,3 0 0 2,-2 0 0-6,3 0 0 4,-2 0 0 1,-8 0 0-1,5 0 0 0,-6 0 0-1,3 0 0 0,-1 0 0 1,-1 0 0-3,2 0 0 3,0 0 0 1,2 0 0-1,-4 0 0 0,-2-7 0-2,5-1 0 4,-1-1 0-4,-4 1 0 2,1-1 0-3,-3 1 0 6,3 0 0-5,-2 3 0 2,1-7 0-3,1 0 0 3,-1-1 0 2,-1-4 0-3,2 2 0 1,-3 7 0-2,1-1 0 4,-7 1 0-4,3 1 0-1,-1-6 0 4,0 6 0-1,-2-3 0-1,-1 5 0 1,1 3 0 0,2-4 0-1,-3 4 0-2,1-5 0 4,4-2 0-2,-3 1 0 1,6 0 0 1,-1-1 0-3,0-3 0 2,3 5 0 1,0-4 0-3,-3-1 0 2,3 7 0-2,-6-4 0 3,-2 3 0-3,1 4 0 1,-4-1 0 2,-2 1 0-2,0 2 0 2,0-3 0-4,0-1 0 5,8 3-178-3,-5 1-161 0,-3 0-306 1</inkml:trace>
    </iact:actionData>
  </iact:action>
  <iact:action type="add" startTime="100229">
    <iact:property name="dataType"/>
    <iact:actionData xml:id="d25">
      <inkml:trace xmlns:inkml="http://www.w3.org/2003/InkML" xml:id="stk24" contextRef="#ctx0" brushRef="#br0">29990 10026 805 0,'0'0'197'6,"0"0"-55"3,0 0-43-3,0 0-33 2,0 0 25-3,0 0-10 3,0 0-16-1,-60 47-4 2,40-32-1-3,4 2-1 2,-1 0-11 0,-6 5-15 0,2-5 2-2,-2 6-11 3,3-3-6-2,-3 2-5 2,5-5-2-4,-5 2 0 3,-3-6-3 0,6 4-2 0,-5-2-3-1,3 0 6 1,-2 0-4 0,-3-2 2-1,1 0-3-1,6-3 1 2,0 1-3 6,-1 3 1-10,1-2-1 1,0-2 1 2,1-1-2 1,-3 0 1 0,3-5 1-1,-1 2-2 3,7-3 0-3,3-3-1 2,0 4 1-5,0-4 0 3,0 0-1 2,2 0-3-2,1 0 3 0,-2 0-1 0,2 0 1 3,3 0-2 0,-5 0 2-7,5 0-1 6,-2-10 1-1,-1 3-2 0,7-2-2 0,-3-6 1-1,3 2 2-1,0-7 0 5,0-5 1-5,0 1 1 1,0-1 0 0,0 1 1 0,4 1 0 1,5 3 0-1,-2 3-1 0,2 4 0 1,-1-3 1 0,-2 3-2 0,4-1 0 0,-4 3 1-1,-1-1 0-3,5 2 0 6,0-4-1-3,3 3 1 2,0-3 1-4,-6 1 0 3,5 4-2 2,-4-4-1-1,-2 5 1-5,4-1 0 3,-5 4 2 2,2 2-1-2,-1 0 2 0,1 1 0 1,2 2 3-1,1-4 2 1,-3 4 5 1,3 0 2-2,0 0-6 1,3 0-9-2,1 0 0 2,-7 0 0-1,6 0 0 0,3 0 0 3,-5 0 0-5,5 0 0 4,0 0 0-3,-1 0 0 4,-2 0 0-5,4 6 0 3,-7 0 0 0,2 3 0 0,-3-4 0-1,-4 3 0-1,6-3 0 3,-6 5 0-2,6-3 0 1,-3 6 0-2,4 1 0 4,1-1 0-4,-2 4 0 0,2 0 0 5,1 1 0-5,-1 1 0 3,-3-6 0-5,0 4 0 4,3 0 0 1,-3-2 0-2,0 2 0 1,-3-4 0-2,5-1 0 2,-3 1 0 1,4 1 0-2,-6-1 0-1,6 0 0 4,0-2 0-2,-3-3 0-3,-2 1 0 4,0-3 0-3,-3-4 0 2,2 5 0-1,-3-6 0 0,1 3 0 1,-5 1 0 1,4-5 0-3,-1 3 0 1,-3-3 0 0,3 0 0 2,-3 0 0-2,0 4 0 1,0-3 0-2,0-1 0 2,0 0 0-2,0 0 0 2,0 0 0 0,0 0 0 0,0 3 0-1,0-3 0 0,0 4 0 2,0-4 0-2,0 0 0-1,0 0 0 1,0 0 0 2,0 0 0-1,0 0 0-2,0 0 0 2,0 0 0 0,0 0 0 0,0 0 0-3,0 0 0 5,0 0 0-3,3 2 0 1,1 3 0-3,-1 1 0 4,1 1 0-1,-1-3 0 1,1 2 0-3,1-3 0 1,-2 1 0 1,-2-4 0 0,-1 0 0-2,3 5 0 2,-3-3 0 0,4-2 0 0,-4 0 0-2,0 0 0 2,0 0 0 0,0 0 0 0,0 0 0-2,0 0 0 3,0 0 0-2,0 0 0 2,0 0 0-4,0 0 0 3,0 0 0 0,0-22 0 1,0 0 0-2,0-3 0 0,-8-1 0 3,-4 6 0-4,2-3 0 2,-3 4 0-2,0 2 0 2,-7-3 0 0,5 1 0-1,-1 1 0 1,-1 5 0 0,1 1 0 1,4 0 0-4,-4-1 0 2,3-1 0 2,2 3 0-2,2-3 0-1,2 2 0 2,-2-1 0 0,5 1 0 0,-7-1 0-2,6-2 0 2,-3 3 0-1,1 2 0 2,-6 2 0-3,3-1 0 3,-6 1 0-2,3-1 0 1,-2 3 0-3,1 2 0 7,-2-3 0-5,0 4 0 1,0 0 0-1,5-2 0-1,-3-1 0 2,1 0 0-1,3 4 0 0,-6 2 0 1,5-3 0-1,2 3 0 1,-4 0 0 0,4 0 0-2,-5 0 0 3,7 0 0-2,-6 0 0-2,1 0 0 4,-1 0 0-1,-3 0 0 1,0 0 0-4,1 8 0 2,-2 6 0 2,1 1 0 1,0 4 0-5,2 4 0 2,1 2 0 1,3 0 0 0,5 0 0-2,-1 1 0 3,2-1 0-2,4-2 0 0,0 1 0 2,0-1 0-1,0 1 0 0,0 3 0-2,10-1 0 1,5-4 0 0,5-3 0 1,-1-4 0 1,-2-5 0-4,6 2 0 3,-2-7 0 0,5-2 0 1,-2 1 0-4,5-4 0 3,-4 0 0-1,-2 0 0 1,0 0 0 0,-5 0 0-1,5 0 0 2,-3 0 0-2,5 0 0-1,3-12 0 2,-1-1 0 1,2-6 0-1,-1 2 0-2,1-1 0 1,-5 1 0 1,-3-3 0 1,2 1 0-1,-3-4 0-3,0 1 0 3,-1-1 0 2,-1 2 0-6,-5 8 0 5,-3 6 0-2,-6-6 0 3,0 8 0-6,1-4 0 3,-2 4 0 2,1 0 0-1,3-2 0 0,3-1 0-2,-4-5 0 3,7 1 0-1,-4-3 0-2,3 1 0 2,1 1 0-1,-2-7 0 2,5 6 0-3,-3-3 0 3,-1 0 0-3,2 4 0 4,-5-2 0-3,-3 5 0-3,1-3 0 5,-1 6 0-2,-5 1 0 1,2 0 0-1,-3 6 0 1,0 0 0 0,0 0 0-1,0 0 0 2,0 0 0-2,6 0 0 0,-6 0 0-1,0 0 0 2,0 0 0-1,0 0 0 2,0 0 0-3,0 0 0 1,0 0 0 2,0 0 0 1,0 0-170-6,0 0-127 3,0 0-122 2</inkml:trace>
    </iact:actionData>
  </iact:action>
  <iact:action type="add" startTime="103385">
    <iact:property name="dataType"/>
    <iact:actionData xml:id="d26">
      <inkml:trace xmlns:inkml="http://www.w3.org/2003/InkML" xml:id="stk25" contextRef="#ctx0" brushRef="#br0">27375 10873 341 0,'0'0'128'3,"0"0"16"5,0 0-6 1,0 0-21-2,0 0 17-1,0 0 4 1,0 0-12 2,16-19-10-2,-16 19-17-1,0 0-18 2,0 0 8 0,0 0-30 0,0 0-11-2,0 0-15 2,-5 15 5 1,-24 15-7-1,-8 6-6-3,-4 9-6 3,-4 5 0 1,0 6-2-1,-1 1-7 9,5-7-2-16,1-1 0 8,8-12-1-5,4 1 3 4,-1-7-5 2,5 2-2-5,3-6 4 3,3 0-2-2,6-8-4 2,3-8 4 0,2-2-5 1,7-7 0-6,0-2 2 6,0 0-2-1,0 0-3 0,0 0 1-2,0 0-4 4,7-5 6-2,16-31 3 1,14-11 2-4,-4-7-4 2,6-6-1 4,-7-4 0-7,7 4 0 5,-6 4 0 4,1 14 0-11,-7 8 0 6,-6 9 0-3,2 6 1 4,-6-1 1-4,2 1-1 5,1 4 1 2,-4-1 1-9,2 2-2 4,-4-1 2 7,2 2-3-11,2 1 2 5,-2 4 0-4,-1-1 2 3,0 4-1 6,1-5 0-11,1 5 2 6,6 0 1 1,-5 2-6-4,2 3 0 6,-4 0 0-7,-6 0 0 8,3 0 0-5,-3 0 0-3,-2 0 0 3,-3 6 0 2,-3 13 0-4,1 7 0 3,3-3 0 0,-3-2 0 2,1-4 0-7,-1-3 0 5,-3-1 0 0,4-6 0 1,-4-1 0-4,0 3 0 4,0-1 0-2,0 3 0 1,0 4 0-3,0-2 0 4,0 1 0-2,-4 4 0 2,-17 1 0-3,-9 0 0 2,-2 4 0 0,-6-3 0-1,-1-3 0 0,7 0 0 1,-4-4 0 0,7-1 0 0,15-4 0-1,5-3 0 2,5-2 0-3,4 1 0 3,0-4 0-4,0 0 0 3,0 0 0 0,0 0 0 0,0 0 0-1,10 3 0 1,19-1 0 1,4 3 0 0,-1-2 0-5,0 0 0 7,-5 3 0-3,-6-3 0-2,-4 2 0 0,-10 2 0 3,-2-3 0-2,-5-1 0 1,0 0 0 1,0 6 0-5,0 4 0 6,0 9 0-1,-25 8 0 2,-10 0 0-9,-5-11 0 7,4-2 0 5,-1-8 0-12,7-3 0 8,4-6 0-8,8 0 0 7,4 0 0-4,-2 0 0 5,6 0 0-3,4 0-79 0,-4-6-71-2,-2 3-95 7,6 3-84-4,-7 0-584-3</inkml:trace>
    </iact:actionData>
  </iact:action>
  <iact:action type="add" startTime="105092">
    <iact:property name="dataType"/>
    <iact:actionData xml:id="d27">
      <inkml:trace xmlns:inkml="http://www.w3.org/2003/InkML" xml:id="stk26" contextRef="#ctx0" brushRef="#br0">28879 10156 440 0,'0'0'349'7,"0"0"-161"0,0 0-14-1,0 0-58 2,0 0-3 1,0 0-15-2,0 0-28-1,0 55-12 3,-26-19-19-2,-3 5-6 2,-5 8 2-4,-4 0-9 4,-1 7-4-2,2-2-4 1,0-1-5-1,2-2 1 1,2-6-4 0,5-6 1-2,9-7 1 2,6-16 0 0,6-7-6 0,7-4-3 4,0-5-2-10,0 3 0 6,0-1 0 0,0 1 0 0,0 0 0-2,0-3 0 3,0 3-1-1,0-3 0 0,0 0-2-3,0 0-1 5,0-28 3-2,14-20 0-1,20-8 2 0,-2-8-1 1,4-1 1 0,0 1-2 0,3-2 2-3,-5 2-2 4,2 6 1-2,-4 2-1 1,0 2 1-3,-5 3-1 4,-2 3 0-1,0 6 0-2,-8 8 1 3,0 4 0-1,-4 8-1-1,3 4 3 2,-4 6 0-4,1 7 4 3,3 2 2 0,-5 3 0-1,8 0 0 1,-1 0-2-1,-2 0 0 0,-3 8 0-1,-2 12-7 4,-2-1 4-4,-2 11-4 2,-4-3 0-1,-3 1 0 1,0 3 0 0,0-3-2-1,0 4 1 3,-16 3-1-6,-14-1 1 6,-6 3-1-1,-2-7-1-2,-1 1 2-3,1-5 0 5,3-4-1-1,6 0 4 0,13-7-2-1,12-6 0-1,1-4 0 2,3 1-1 0,0-4 0 0,0 3 1-1,0-1 0 1,0-1-1-2,0 2 0 3,6-2 1-3,8 6 2 3,2-4-2-2,-4 3 3 0,1 4-2 3,1-4-1-4,1 3 1 3,-1 2-1-3,7 2 0 0,-5 0 1 4,-9-1-1-4,4-4 0 2,-6 2-1-2,-1-3 0 3,-4 2 0 0,0-3-1-4,0 4 0 3,0 5-3-1,-9-1 5 2,-17-2 0-3,-7-2-2 2,-3-4 2 0,0 1 0 0,4-4-1-2,8-2 1 1,1 0-1 1,13-3 1 1,6 0-2-4,1 0-4 4,3 0-6-2,-4 0-76 2,4 0-89-2,0 0-148-1,-5 0-778 4</inkml:trace>
    </iact:actionData>
  </iact:action>
  <iact:action type="add" startTime="111688">
    <iact:property name="dataType"/>
    <iact:actionData xml:id="d28">
      <inkml:trace xmlns:inkml="http://www.w3.org/2003/InkML" xml:id="stk27" contextRef="#ctx0" brushRef="#br0">14549 2765 555 0,'0'0'240'4,"0"0"-129"4,0 0 14 1,0 0-41-4,0 0-27 3,0 0 8-1,-197-48 24 1,106 85-18-2,-11 13-12 3,-6 12-15-2,3 9-4 1,8 10 1-1,10 8-6 1,15 5-7 1,11 2 3-3,20-2-2 3,21-1-5 0,14 1 7-3,6-5 5 2,19-10-3-3,62-3-1 4,47-9-9-2,39-11-14 2,27-11-4-4,28-23 0 4,-2-22-1-1,-14-14-4 0,-28-60-2-1,-35-28-5 0,-34-28 6 0,-33-16-3 2,-36-6 2-3,-40 10-1 1,0 12 0 1,-45 31-3 1,-37 27-31-2,-21 30-27 1,-12 25-32 0,-18 17-74-2,76 0-87 0,9 28-249 4</inkml:trace>
    </iact:actionData>
  </iact:action>
  <iact:action type="add" startTime="112221">
    <iact:property name="dataType"/>
    <iact:actionData xml:id="d29">
      <inkml:trace xmlns:inkml="http://www.w3.org/2003/InkML" xml:id="stk28" contextRef="#ctx0" brushRef="#br0">14207 2892 664 0,'0'0'268'5,"0"0"-84"0,0 0-48 3,177 35-57-1,-139 14-17 0,-8 15-1 1,2 10-14 0,-10 10-13 0,-9 5 3-2,-13-2-3 2,0-5-13 0,-38-11-13 0,-30-15-8-2,0-24-1 2,-5-19-3 0,8-13 1 1,9-6 0-4,21-38-3 4,19-10 0-2,16 3 1 1,0 8 5-2,32 16 1 2,27 7 6 0,21 15-1 0,14 5 7-1,6 0-8 0,5 20 0 2,-10 12-4 2,-14 0-1-5,-21-7-2 0,-22-3-1 1,-20-4-17 0,-9-8-61 0,-2-10-59 2,-7 0-121-3,0-3-555 4</inkml:trace>
    </iact:actionData>
  </iact:action>
  <iact:action type="add" startTime="116778">
    <iact:property name="dataType"/>
    <iact:actionData xml:id="d30">
      <inkml:trace xmlns:inkml="http://www.w3.org/2003/InkML" xml:id="stk29" contextRef="#ctx0" brushRef="#br0">31497 14054 216 0,'0'0'348'2,"0"0"-174"1,0 0-29 7,0 0-22-5,0 0-33 4,0 0 11-3,0 0 2 2,0 0-4 0,167 48-21-1,-73-34-26 0,22-1-2 1,25-4-20 0,14-5-14 0,6-4-8-1,4 0-5 0,-20 0 1 10,-13 0-3-15,-28 0 10 4,-28-7 0 0,-23 5 3 2,-25-4-7-2,-17 6-7 2,-11-9-6 0,-39 1-19 0,-48 0 18 0,-39-10 7 0,-16 7 6-1,-22-2-5 1,1 5 2-3,-11 1 0 3,13 7-3-1,22 0 0 2,30 0-2-1,42 3 2 0,29 9 0-3,25-2 3 5,13 0 2-3,28 3 7-1,57 10-5 2,33 3-2 1,27-2-1-1,3 1-1-3,-24-1 7 3,-24-6 16 1,-34-6 4-3,-36-4 14 1,-14-1-32 1,-15-2-8 2,-1 9-4-4,-27 4-8 0,-38 3 8 2,-27-8 3-1,-6 0-2 0,-1-3 2 2,14-1-3-1,17 2-1 1,27-6 0-4,24 2 1 1,14-5 0 2,3 1 0 0,46 2 0 2,41-2 4-5,17 0-1 4,-1-3-3-2,-22 0-2 0,-27 0 1 0,-22 0 0 1,-20 0-1 0,-12 0-11-2,-5 0-50 1,-54 0-16 2,-27 0-12-2,-37 0-85 0,64 0-101 1,2 0-427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1T03:36:41.8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3704">
    <iact:property name="dataType"/>
    <iact:actionData xml:id="d0">
      <inkml:trace xmlns:inkml="http://www.w3.org/2003/InkML" xml:id="stk0" contextRef="#ctx0" brushRef="#br0">5380 2409 860 0,'0'0'236'9,"0"0"-103"-9,0 0-12 8,0 0-43-1,0 0-11 2,0 0-1-4,152 0 15 4,-114 0-2-1,1 0-3 0,8 0-16-2,1 0-5 2,9 0-19 0,-1 7-2 0,5 2-7-2,3-3-8 3,4-1-4-2,0-2-11 2,-4-1-4-3,6-2 0 13,1 4 0-19,6-4 0 13,-2 0 0-13,6 0 0 8,-7 0 0 9,0 0 0-12,-5 0 0-5,-2 0 0 9,-6 0 0-3,4 0 0 3,3 0 0 0,1 0 0-5,-6 0 0 3,5 0 0 2,-10 0 0-1,2 0 0 1,-5 0 0-2,-1 0 0 5,1 5 0-12,-3 1 0 9,4-4 0 0,4-2 0 0,5 0 0-6,-3 0 0 6,5 0 0 0,-3 0 0-1,4 0 0 0,-4 0 0-2,1 0 0 2,-4 0 0 6,1 0 0-12,-4 0 0 4,3 0 0 1,-10 0 0 0,4 0 0 0,-2 0 0 1,0-2 0 2,-1-6 0-3,1 1 0-3,3-1 0 5,3 6 0-2,9 2 0 2,2 0 0 0,9 0 0-5,1 0 0 6,1 0 0-3,2 0 0 1,-2 0 0-2,-1 0 0 3,7 2 0-1,-3 10 0-4,0-1 0 5,-9-2 0 0,-9-1 0-3,-14-3 0 7,-13-1 0-11,-12-3 0 5,-14 2 0 1,-8-3 0 0,-5 3 0 0,0-3 0-2,0 0 0 1,-9 0-252 0,-13 0-188 1,-8-7-615 2</inkml:trace>
    </iact:actionData>
  </iact:action>
  <iact:action type="add" startTime="5075">
    <iact:property name="dataType"/>
    <iact:actionData xml:id="d1">
      <inkml:trace xmlns:inkml="http://www.w3.org/2003/InkML" xml:id="stk1" contextRef="#ctx0" brushRef="#br0">11781 2520 395 0,'0'0'384'4,"0"0"-253"3,0 0 7 0,0 0-64 1,0 0-5 1,0 0-1-1,0 0 16-2,130-31 3 3,-104 24-14-3,5-2-3 4,-1 2-5-5,11 6-3 4,11 1-11-2,0 0-12 1,8 0-6-2,0 0-5 4,4 0-1-4,3 0-9 1,-3 0-8 10,2 0 1-17,1 0 6 11,0 0-9 2,7 0 3-9,0 0-3-3,-1 0 1 10,7 0-3-1,-3 0-2-9,3 0-2 7,-3 0 0 3,7 0-1-4,-5 0 0-3,3 0 2 4,-6 0 3 0,-2 0 0 0,3 0 1 8,-7 5 0-14,-6 3-1 5,-1-3-3-2,-5-2-1 1,2 4-2 3,-7-2 3 1,1 3-1-3,0 1-1-2,-4 3 1 1,4-2 3 6,-2 0 0-7,-5-3-2 5,-5-4-3-6,1-1 0 4,1-2 0 0,2 0 0 1,3 5 0-1,2-5 0 0,-3 10 0-1,8-1 0-4,-9-4 0 7,2 1 0 3,-4-4 0-11,-2-2 0 6,1 0 0 1,5 0 0-2,-2 0 0 0,2 0 0 2,7 6 0-5,1 3 0 7,2-1 0-3,-2-3 0-5,-1 4 0 5,-8-1 0 2,6-3 0 1,-1 5 0-9,1-6 0 5,3 2 0 7,-1-6 0-12,-5 3 0 6,3-3 0-1,1 0 0 1,-8 0 0-1,4 0 0 2,-4-3 0-2,-7-7 0 1,-1-1 0 0,-5-5 0-2,-2 3 0 0,-5 1 0 4,5 4 0-2,-4-3 0-4,-2 0 0 4,4 1 0 2,2 3 0-4,-5 1 0 0,7 2 0 4,-2 3 0-1,-8 1 0-3,0 0 0-1,-10 0 0 4,-1 0 0-1,-6 0 0 0,-7 0 0-1,0 0-45-2,0 0-69 5,-26 0-120-3,3 0-101-1,-2 0-177 5</inkml:trace>
    </iact:actionData>
  </iact:action>
  <iact:action type="add" startTime="6690">
    <iact:property name="dataType"/>
    <iact:actionData xml:id="d2">
      <inkml:trace xmlns:inkml="http://www.w3.org/2003/InkML" xml:id="stk2" contextRef="#ctx0" brushRef="#br0">18362 2392 719 0,'0'0'379'2,"0"0"-248"5,0 0 30-1,0 0-91 2,0 0-26-2,0 0 4 2,0 0 4 0,52 0 12 0,-41 0-5-2,10 0-1 2,3 0-11 1,4 0-8-2,11 0-7 0,2 0-5 0,4 0-5 2,10 0-8-1,-2 0 0-2,-1 0-1 1,5 0 2 2,-5-4 2 15,0-1-3-24,8 1-6 0,4 2-8 15,5 0 0-15,11-2 0 10,4 2 0-5,10-1 0 4,0 3 0 5,-4 0 0-12,-7 0 0 6,-5 0 0-3,-7 0 0 2,2 0 0 2,1 0 0-3,5-6 0 2,5 0 0 1,6 1 0-4,0-4 0 3,7 1 0 3,-3-1 0-7,-4-1 0 3,2 0 0 3,-7 5 0-5,-4-3 0 3,-10 3 0 6,-1-2 0-12,-9 2 0 6,3 0 0 1,-2 2 0-6,9-3 0 5,3 3 0 3,0-2 0-4,-3 2 0-2,-2 3 0 2,-5 0 0 2,3 0 0-1,0 0 0 1,-5 0 0-4,-4 0 0 3,-2 0 0 4,-1 0 0-10,1 0 0 7,0 0 0-2,1 0 0 6,3 0 0-11,1 5 0 6,2 1 0 1,-2-4 0-1,2-2 0-5,-2 0 0 5,6 0 0 1,4 0 0-1,4 0 0-1,6 0 0 2,4 0 0-1,-1 0 0 6,0 9 0-13,-2-3 0 5,-5 3 0-1,3-1 0 3,-2 1 0 0,-2-1 0 0,-3-3 0 1,-2 3 0-2,3-1 0-1,-7-2 0 2,7 0 0 4,-7-2 0-10,2 1 0 4,-5-4 0 6,-5 0 0-4,-6 0 0-3,-5 0 0 2,-6 0 0 0,1 0 0 3,5 0 0-2,0 0 0-4,0 0 0 3,4 2 0 4,-3-2 0-6,0 0 0 2,5 0 0 4,-5 0 0-4,5 0 0-1,-6 0 0-1,-2 0 0 5,0 0 0-3,2 0 0 0,-4 0 0 1,-1 0 0-1,1 0 0 0,1-2 0 1,-9-10 0 1,3 0 0 0,-3 4 0 0,-5 3 0-4,4-2 0 3,-4 6 0-4,-3-3 0 5,1 1 0 0,-4 3 0-1,-2-2 0-3,0 2 0 3,-3-3 0 1,1 3 0-1,-4-3 0 0,2 3 0 0,-2 0 0-5,-4 0 0 5,-3 0 0 0,1 0 0 0,-4 0 0-1,-7 0 0 1,0 0 0-1,0 0-115 1,-9 0-102-1,-59 0-53 2,30 0-12-2,-8 0-353 2</inkml:trace>
    </iact:actionData>
  </iact:action>
  <iact:action type="add" startTime="10400">
    <iact:property name="dataType"/>
    <iact:actionData xml:id="d3">
      <inkml:trace xmlns:inkml="http://www.w3.org/2003/InkML" xml:id="stk3" contextRef="#ctx0" brushRef="#br0">1749 5794 299 0,'0'0'278'7,"0"0"-157"1,0 0-31-2,0 0-52 1,0 0 0 0,0 0 37 2,0-19 6-2,0 19 0-1,0 0-3 2,0 0-2 1,0 0 7-1,0 0 0-3,0 0-21 5,0 0-8-3,0 0-13 1,0 0-13 0,0 0-9-3,0 0-7 3,0 0 7 1,0 0-1-3,0 0 3 2,0 11 8 2,0 17-9-5,0 8-16 4,0-2-1-3,0 2 0 2,0-4-3 3,0-5 0-6,0 0 1 1,0-3 0 3,0-4 0 8,-2-3 0-17,-4-3 0 8,2-5 0-4,1-4 3 4,3-2 0 1,-3-3 7-4,3 0-3 3,-3 0 7 1,-1 0-3-3,4 0-2 2,0 0 1 2,0 0 0-5,0 0-1 2,0 0-1 1,0 0 3 1,0 0-5-2,0 0 0-1,17 5-7 3,4-1 5-3,-3-3-2 3,6 6 7 0,0-7 6-3,-1 0 0 4,4 0-6-4,-3 0-1 1,5 0-2 0,2 0 0 2,-4 0 0-4,7 3 3 5,-4-3 0-2,2 0 2 1,-2 2-4-4,1-2 2 0,5 0-3 5,-6 0-2-1,4 0-1-1,-1 0-4 0,-2 0 0-5,2 0 0 5,3 0 0 2,5 0 0-7,-5 0 0 8,2 0 0-6,-1 0 0 4,-3 0 0-1,2 0 0-1,-3 0 0 2,-4 0 0-1,-1-2 0-1,-4-4 0-2,-2 1 0 4,3-2 0 2,1 5 0-8,1-1 0 4,-1 0 0 3,2 1 0-4,0-1 0 1,-4-1 0 0,1 4 0 2,2-2 0 0,2-1 0-6,-1 0 0 8,1 1 0-3,-2-1 0 6,0 0 0-12,2 3 0 6,-2 0 0-4,1-3 0 5,-2 3 0-3,1-3 0 2,-2 0 0 3,0-2 0-4,-1 2 0-4,4-4 0 5,-2 7 0 2,0-4 0-3,1 1 0 7,2 3 0-13,2 0 0 7,-4 0 0-2,2 0 0 4,-1 0 0-6,2 0 0 5,1 0 0 1,2 0 0-7,-1 0 0 6,0 0 0-2,7 0 0 1,-6 0 0 2,4 0 0-6,-7 0 0 4,1 0 0 0,-5 0 0-2,1 0 0 3,2 0 0 0,0 0 0 2,3 0 0-10,4 0 0 7,-1 0 0 1,3 0 0 0,1 0 0-5,-3 0 0 6,5 0 0-4,-1 0 0 2,1 0 0-1,1 0 0 2,0 0 0 0,0 0 0-1,-1 0 0-5,-1 0 0 5,5 0 0 0,0 0 0-1,9 0 0-1,-4 0 0 4,3 0 0-3,-3 0 0 1,-5 0 0-1,5 0 0 2,-7 0 0-1,3 0 0-1,-2 3 0 1,-2 1 0-1,0-4 0 2,0 0 0-3,-4 0 0 1,2 0 0-1,-5 0 0 4,7 0 0-3,0 0 0-2,-6 0 0 2,4 0 0 2,0 0 0 0,1 0 0-1,1 0 0-2,1 0 0 1,-2 0 0 1,-1 0 0-1,2-7 0 1,-1 5 0 1,0-2 0 2,-1 4 0-9,-4-4 0 4,4 4 0 3,-9 0 0-1,6-5 0-1,-4 3 0 1,2 0 0-2,-3-4 0 3,-5 6 0-2,4-3 0-1,-4 1 0 3,5-2 0 2,-4 1 0-4,5 0 0-3,0 1 0 3,-2-1 0 4,2-2 0-7,-2 1 0 6,2-1 0-2,-1 2 0 0,0 3 0-5,-9-2 0 7,6-1 0-2,-2-1 0-1,-2 1 0 2,4 2 0-4,-1 1 0 5,1 0 0-2,1 0 0-3,6 0 0 3,-2 0 0 1,3 0 0-2,1 0 0 3,-2 0 0-8,3 0 0 8,-1 0 0-3,-3 0 0 7,1 0 0-13,-3 0 0 5,9 0 0 3,-1 0 0 0,0 0 0-3,-1 0 0 1,-4 0 0 3,4 0 0-6,-3 0 0 4,-3 0 0 0,0 0 0 0,-2 0 0-2,-1 0 0 5,-5 0 0-5,1 0 0 0,5 0 0 0,-3 0 0 3,7 0 0 2,5 0 0-4,-2 0 0-3,6 0 0 8,-1 0 0-8,-1 0 0 4,2 0 0-1,-1 0 0 0,-4 0 0 3,-2 0 0-3,-2 0 0 0,-1 0 0-1,-3 0 0 2,1 0 0-1,2 0 0 3,1 0 0-3,0 0 0 0,-5 0 0 1,-5 0 0 0,-1 0 0-3,-5 0 0 5,6 0 0-2,-9 0 0-4,6 0 0 4,-2 0 0 0,-1 0 0 0,-1 0 0 2,3 0 0-6,2 0 0 4,1 0 0 0,2 0 0-2,-3 0 0 1,-4 0 0 4,5 0 0-6,-11 0 0 3,2 0 0 0,-6 0 0 2,2 0 0-4,-1 0 0 3,-2 0 0-5,6 0 0 6,-7 0 0-4,1 0 0-1,-2 0 0 4,3 0 0-1,-2 0 0 4,3 0 0-10,1 0 0 7,1 0 0-2,-6 0 0 2,5 0 0-5,-8 0 0 8,0 0 0-6,2 0 0 1,0 0 0-1,1 0 0 2,-2 0 0 0,6 0 0-1,-6 0 0 3,-1 0 0-6,0 0 0 6,-4 0 0-3,0 0 0-1,0 0 0 2,0 0 0-1,0 0 0 2,0 0 0-3,0 0 0 3,0 0 0-3,0 0 0 4,0 0 0-3,0 0 0-2,0 0 0 3,0 0 0 2,0 0 0-4,0 0 0 1,0-12 0 4,0-13 0-6,0-6 0 3,0-4 0-1,0-9 0 2,0-8 0-4,0-2 0 3,2-3 0-1,1 5 0 2,1 8 0-1,2 10 0-1,-5 13 0 0,-1 9 0 0,5 4-28 1,-5 4-37-2,0 4-38 1,0-5-76 3,0 2-97-4,0 1-159 5</inkml:trace>
    </iact:actionData>
  </iact:action>
  <iact:action type="add" startTime="44666">
    <iact:property name="dataType"/>
    <iact:actionData xml:id="d4">
      <inkml:trace xmlns:inkml="http://www.w3.org/2003/InkML" xml:id="stk4" contextRef="#ctx0" brushRef="#br0">22825 2779 27 0,'0'0'817'3,"0"0"-719"4,0 0 23 0,0 0-54 1,0 0-28-2,0 0 6 3,0 0-2-2,0 0 16-1,0 0-3 2,0 0-18 0,0 0 10 0,-70-82-1-2,34 82-12 3,-5 0-1-2,-2 0-13 2,-2 0-4-2,-10 8-7-1,4 9-2 2,-3 7 0 0,2 1 6 8,4 8 3-15,4 1-2 6,0 0-2 2,-1 8-1-3,13 0-4 0,-7 8-1 3,9 4 1-2,4 8 0 3,1 11 1-4,12 4-1 0,3 4-5 2,4 5 0-1,6-4 2 1,0-5-3 0,0 0 6 0,29-4 7-2,32-5 0 3,23-5-2-2,20-14 3-1,17-15-8 2,10-18-8-1,7-16-3 3,-7 0 3-4,-10-24-3 3,-21-13 2-3,-23-1 0 2,-20-14 1-1,-18-15-1 0,-22-26-3 0,-17-33 0 1,0-24 2 1,-45-15-4-4,-26-1-7 4,-10 15-25-2,-3 23-22 2,7 39-33-2,11 43-45 0,12 46-88 1,45 6-41-1,2 45-590 1</inkml:trace>
    </iact:actionData>
  </iact:action>
  <iact:action type="add" startTime="45476">
    <iact:property name="dataType"/>
    <iact:actionData xml:id="d5">
      <inkml:trace xmlns:inkml="http://www.w3.org/2003/InkML" xml:id="stk5" contextRef="#ctx0" brushRef="#br0">22415 3175 811 0,'0'0'191'3,"0"0"-49"2,0 0-59 3,0 0-14-2,0 0 9 2,0 0-16 0,0 0-13 0,39-14-4-1,-26 7 6 1,10 2 0-1,-3 0-10 2,8 5-7-1,8-3-12-2,-3 3-6 2,8 0-5 0,-2 0-4 0,-7 0-3-1,-3 13 5 1,-6 4 2-1,-7 2 2 2,-4-6 11-4,-9 2-17 3,-3-2-4 0,0 8-3-2,0 3-3 2,-14-1 1 1,-19-1 0-1,-6-2 0-1,-3-8-1-1,-2-1 1 2,4-3 0 0,5-2-1-2,8-3 1 2,5 2-2 0,7-5 0 0,11 2-4-1,4-2 5 0,0 3 3 3,0 0 3-4,0 8-3 0,12 1-4 8,24 6-13-11,7-1 7 6,-2 4 7-4,4 5 1 3,-7-1 2-1,-8 2-1 2,-4 0 1-4,-9-3 4 3,-5-1 4 0,-11-6 5 1,-1 3 3-4,0 5-4 5,-8 5-11-3,-30 4-1 1,-8 0 1 0,-6-6-1-1,-1-6 0 2,8-4 0 0,5-8-1-6,5-7-4 6,-1-3-4-1,11 0-56 1,8 0-59-3,1-24-51 2,16 9-97-1,0 6-567 1</inkml:trace>
    </iact:actionData>
  </iact:action>
  <iact:action type="add" startTime="47482">
    <iact:property name="dataType"/>
    <iact:actionData xml:id="d6">
      <inkml:trace xmlns:inkml="http://www.w3.org/2003/InkML" xml:id="stk6" contextRef="#ctx0" brushRef="#br0">3540 7874 547 0,'0'0'311'5,"0"0"-144"2,0 0-61 1,0 0-29 0,0 0 6-1,0 0 6 1,9-5-12 0,-9 27-17-1,0 13-53 0,0 5 17 1,0 11 2 0,0 8-3-2,0 3-6 2,0 3-5 1,-2-1-3-2,-5 1-6 0,3-8 2 1,-3-5-4 1,-1-7 3 7,5-5-4-15,-4-13 1 5,4-7 1 2,2-11-2-3,1-9 1 4,0 0-2-3,-3 0 1 1,-9 0-9 54,-5 0 1-61,-13-5 7 0,-7-15-14 0,0-2 0 1,0-2 3-1,10 8-9 0,2-1 6 0,11 6 9 7,5 2 2 0,5 5 2 2,4 1 2-2,0-1 0 1,0 4 4-4,0 0 4 4,0 0 13 0,0 0 21 0,13 20-25 0,13 5 13-1,4 3 13 2,-2 4-2-2,4-7-1-1,-8 0-13 3,2-3-1-2,-5-5-9 1,-1-3-5-2,-4-5-6 2,1-9 2-1,-1 0-1 2,7 0-5-1,-2 0-2 0,2-20-3 0,-1-7 3 1,-4 3-1-6,0-4 0 7,-2 5-4-3,0-1-16 1,-2 4-61-2,9 6-54 1,1 1-58 2,-20 13-120-1,6 0-548-1</inkml:trace>
    </iact:actionData>
  </iact:action>
  <iact:action type="add" startTime="48370">
    <iact:property name="dataType"/>
    <iact:actionData xml:id="d7">
      <inkml:trace xmlns:inkml="http://www.w3.org/2003/InkML" xml:id="stk7" contextRef="#ctx0" brushRef="#br0">5014 7913 211 0,'0'0'69'6,"0"0"-69"-2,0 0-2 3,0 0-234 0</inkml:trace>
    </iact:actionData>
  </iact:action>
  <iact:action type="add" startTime="48503">
    <iact:property name="dataType"/>
    <iact:actionData xml:id="d8">
      <inkml:trace xmlns:inkml="http://www.w3.org/2003/InkML" xml:id="stk8" contextRef="#ctx0" brushRef="#br0">5014 7913 570 0,'83'-9'211'1,"-83"9"-35"5,1 0-75-1,-1 0-28 3,3 0 14-2,-3 0-8 2,6 0-18 0,-6 15-14 1,0 16 5-4,0 5-6 3,0 10-5 0,0 3 3 1,0 3-5-2,0 5-4 1,0-3-10 1,0 10-9-3,0-4 0 0,0 2 2 2,-6 0 1 1,3-6-3-2,3-7-1-1,0-12-4 3,0-13 0-1,0-10-1 0,0-14-4-4,0 0-2 4,0 0-4 0,0 0 0 0,0 0-1-2,0-28 0 2,-4-6 0 1,-3-3-1-1,-9 0-1 0,-2 10-4-2,0 2-3 5,-3 5-4-6,8 10 5 2,2 7 2-1,-1-3 2 3,3 6-6-1,-2-4 5-3,4 2 4 6,-2 2-2-5,7 0-1 3,0 0-5-5,2 0 4 4,0 0 3 1,0 0 3 0,0 0 2-4,0 0 2 3,0 0 7-1,0 0 11 3,0 0-4-4,0 2-12 3,8 15 3-4,13 3 0 5,-7 3 2-6,3 2 4 7,7 2 0-4,-4 2 3 1,7-1-5-3,-9-8 5 4,2-9-6-3,-8-5 3 4,-5-6 5-6,-3 0-1 4,5 0 7 0,5 0-8 0,4-13-17-1,5-17 0 1,-3 3-1 1,-2-2 2-3,-8 10-2 1,0 5-1 0,-7 8-1 2,1 3-22-2,-1 0-44-1,-3 1-51 3,6-1-61-1,-6 3-49-1,10-3-91 0</inkml:trace>
    </iact:actionData>
  </iact:action>
  <iact:action type="add" startTime="49653">
    <iact:property name="dataType"/>
    <iact:actionData xml:id="d9">
      <inkml:trace xmlns:inkml="http://www.w3.org/2003/InkML" xml:id="stk9" contextRef="#ctx0" brushRef="#br0">6815 7803 670 0,'0'0'206'5,"0"0"-47"1,0 0-85 1,0 0-24 0,0 0-5 0,0 0-5 1,0 0 18-2,7-126-15 3,-7 72 6-2,0-6-2 1,0-12-21-2,0-3-11 2,0-7-4 0,0 5-6 0,0 13-4-2,0 5-1 2,0 19 0 1,0 5 1-2,0 13-1-1,3 8 0 2,0 4-4 0,0 9 1 0,0-3 0-1,1 4 0 0,-4 0-1 3,0 0 1-4,0 29 3 0,0 11 1 3,-23 4-1-2,2-2 0 1,1-2 0-2,3-10 0 2,4-13 0 1,7-5 0-2,1-12 0 0,5 0 0 0,0 0 0 2,0 0-1-2,15-18-1 0,23-13-1 0,4-3 0 1,-2 1 1 0,-2 5 1-2,-6 8 1 2,-15 9 0 0,-1 9 1 0,-1 2 0-2,-2 0 2 3,0 24 4-2,1 16-7 2,-1-1-2-4,2-5 2 3,-4-6-4 0,0-6-16 0,-4-5-37-1,4-9-52 0,1-8-33 10,-6 0-159-15,1 0-497 4</inkml:trace>
    </iact:actionData>
  </iact:action>
  <iact:action type="add" startTime="50340">
    <iact:property name="dataType"/>
    <iact:actionData xml:id="d10">
      <inkml:trace xmlns:inkml="http://www.w3.org/2003/InkML" xml:id="stk10" contextRef="#ctx0" brushRef="#br0">7621 7604 312 0,'0'0'189'5,"0"0"-34"3,0 0-47-3,0 0-51 3,0 0 29 1,0 0 20-1,17 15-11-1,-17-15-7-1,3 0-4 2,-3-6-16 1,0-22-22-3,0-15 31 1,0-10-59 2,0-16-6-1,0-2-8-2,0-8-1 4,-3 2-3-4,-4 8 0 10,1 9 1-16,2 12-1 7,-1 12 1 1,1 2-1 0,0 10 0-2,1 7 0 1,-2 6 0 3,2 7-2-2,-1 4-2-1,-2 0 2-2,-4 0-1 3,-10 0 3 1,-3 17 2-3,-6 11-1 2,1 6 0 1,8 0-1-2,-9-4 2-1,6-1-1 4,8-4-1-4,2-8 0 3,7-6 0-4,2-8 0 3,4-3 0-1,0 0 0 1,0 0 0-2,0-3 0 3,10-22 0 1,18-8-2-4,1 4 1 3,5-2 1-3,-2 5 0 5,2 11 1-7,-7 3-1 3,1 9 0 0,-5 3 1 1,-1 0 2 1,-8 0 0-4,6 5-3 4,-4 18 2-2,0 5-1 3,-4-2-1-6,-2-2 0 6,-3 2-1-4,5-5-3 1,-8-6-18-1,4 0-76 2,-8-15-86 1,4 0-187-2</inkml:trace>
    </iact:actionData>
  </iact:action>
  <iact:action type="add" startTime="53275">
    <iact:property name="dataType"/>
    <iact:actionData xml:id="d11">
      <inkml:trace xmlns:inkml="http://www.w3.org/2003/InkML" xml:id="stk11" contextRef="#ctx0" brushRef="#br0">18976 8536 764 0,'0'0'231'4,"0"0"-63"4,0 0-60-2,0 0-30 1,0 0-17 2,0 0-1-1,0 0-23 0,12 81 11-2,-12-54-6 2,0 1 1 0,0-2-21-1,0-2 1 0,0-1-4 1,0-3-13 1,0-8-2-2,0-10-2 0,0-2 0 0,0 0 0 2,0 0 1-2,0 0-1-1,0 0-2 3,0 0 9-2,0 0 13-1,9 0-8 3,6 0-5-1,6-6-6-1,3 3 0-1,7 0 0 2,2 1 1 0,3-1 4 0,1 1-2 0,-3-2 0-2,11 1 6 8,-4 3-3-10,7 0 5 1,0 0-7 4,8 0-1-2,8 0-4 2,1 0 0 0,3 0 2-3,2 0-4 1,-3 0 0 0,-4 0 0 0,-2 0-1 1,-1 0 2 1,-4 0-1-1,-8 0 1-4,6 0 1 5,1 0 4 0,-3 0-5-1,0 0 1-2,6 0 2 2,-4 0-2-2,2 0 7 3,-2 0-4-1,2 0 1-3,-5 3-6 4,-2 1 0 0,2-4 1-5,-7 0-1 4,2 0 0 1,-2 0 1-1,0 2 1-1,-4-2-2 0,7 0 0 1,3 0 1 0,0 0 1-3,4 0-1 4,-5 0-1-2,2 0 0 2,-7 0 0-2,-4 0 2 0,1 3 4 0,-2 2-4 2,-1 2 2-2,5-7-4-1,-2 0-1 4,11 0 1-4,-4 0 1 1,1 0-1 0,2 0 1 2,2 0 0-1,2 0 0-2,-10 0 0 1,-1 0-1 2,-5 0 0-2,-1 0 0 0,-5 0 0 2,5 0 0-3,-2 0-1 2,0 0 1-2,-5-4 0 3,-1 1 0-1,-1 0-1 1,-4 3 0-3,-2 0 1 3,-4 0-3-4,-2 0 3 3,3 0 0 0,-5 0 3-1,1 0-3 1,-6 0 0-1,-3 0 0-1,2 0 0 1,-5 0 0 3,-1 0 1-2,2 0-1-4,-3 0 1 6,1 0-1-3,0 0 0 1,-3 0 0 0,3 0 0-2,-3 0 0 2,0 0 0 0,0 0-4-2,0-5 4 3,4-17-3 0,1-9 1-1,-2-6 2 1,3 4 0-5,-4-2-1 5,-2 4 1 0,0 10-3-4,0 5-16 4,0 13-23 0,0 3-42-2,0 0-49-4,0 0-36 7,0 0-102-3,0 3-490 1</inkml:trace>
    </iact:actionData>
  </iact:action>
  <iact:action type="add" startTime="54679">
    <iact:property name="dataType"/>
    <iact:actionData xml:id="d12">
      <inkml:trace xmlns:inkml="http://www.w3.org/2003/InkML" xml:id="stk12" contextRef="#ctx0" brushRef="#br0">21925 6463 703 0,'0'0'259'4,"0"0"-74"2,0 0-57 3,0 0-38-3,187-13-6 0,-134 3-26 3,2 3-22-1,5-5 1-2,-2-3-8 4,-2 2-10-4,-1-4-15 2,-10 0-1-2,-1 3-3 4,-11 3-3-4,-10 5 0 2,-13 3-37-1,-2 3-46 0,-8 0-80 3,0 0-61-4,-18 0-160 0,-2 0-288 2</inkml:trace>
    </iact:actionData>
  </iact:action>
  <iact:action type="add" startTime="55043">
    <iact:property name="dataType"/>
    <iact:actionData xml:id="d13">
      <inkml:trace xmlns:inkml="http://www.w3.org/2003/InkML" xml:id="stk13" contextRef="#ctx0" brushRef="#br0">22136 6747 394 0,'0'0'245'2,"0"0"-27"3,0 0-36 3,0 0-59 1,0 0-14-5,173-22-10 4,-136 19-22 0,4 0-31-1,-8-1-9 1,5 3-10 1,-5-3-4-3,4-1-12 3,-10 2-9-4,-7-2-2 3,-4-2-4 0,-3 5-3-2,-5-6-39 2,-5-7-45 0,-3 0-74 0,0-2 7-2,0 10-148 2,0 5-284 0</inkml:trace>
    </iact:actionData>
  </iact:action>
  <iact:action type="add" startTime="55395">
    <iact:property name="dataType"/>
    <iact:actionData xml:id="d14">
      <inkml:trace xmlns:inkml="http://www.w3.org/2003/InkML" xml:id="stk14" contextRef="#ctx0" brushRef="#br0">23358 6149 508 0,'0'0'124'6,"0"0"13"3,0 0-61-2,0 0-35-2,0 0 11 3,0 0-11 1,77-106-14-1,-84 93 2-2,-27 9-5 3,-6 4 10-2,-7 0-8 1,-2 0-10-3,0 30 18 5,-3 17-1-4,8 9-4 3,11 10 1-3,7 7 3 1,13-2-1 5,13-2 3-5,0-2-9 0,24-8 14 0,29-5-4 1,9-17-10 1,9-10 2-2,9-19-11-2,-5-8-2 2,-4 0-6 2,-13-49-6-3,-15-20-3 2,-14-12 0 0,-21-9-1 0,-8 1-1-3,-23 10-1 5,-38 8-2-3,-19 16-25 3,-13 9-92-5,53 43-77 2,2 3-187 0</inkml:trace>
    </iact:actionData>
  </iact:action>
  <iact:action type="add" startTime="57064">
    <iact:property name="dataType"/>
    <iact:actionData xml:id="d15">
      <inkml:trace xmlns:inkml="http://www.w3.org/2003/InkML" xml:id="stk15" contextRef="#ctx0" brushRef="#br0">30198 8430 647 0,'0'0'238'5,"0"0"-51"0,0 0-40 4,0 0-46-3,0 0-11 2,0 0-4-2,225 0-30 2,-128 0 4 0,22 0-20 2,19 0-15-6,20 0 0 4,11 0 1 1,-11 0-4-2,-7 11-4-1,-30 10 7 2,-37-2 3 0,-28-2-18 0,-30-6 2 7,-17-2-9-14,-9-7-3 6,-4 1-5 0,-76 0-9 0,-38 0 9 1,-42 1 5 1,-17-4-2-2,-7 0 2 0,5 0 1 0,15 0 0 1,21 0-1 1,26 0 0-4,25 0 3 5,27 0-2-4,29 0 0 3,20 0-1-3,7 0 0 0,9 0 0 2,6 0 1 0,53 0-1 0,34 9-2-1,23 6-4 3,9 1 1-4,-8 1 1 1,-10 1 4 0,-21-5 2 1,-22 0-1 1,-21-6 0-4,-20-4 0 3,-17-3-1 0,-6 0 0 0,0 0-3-3,-39 0-8 4,-35-5 8-2,-16-17 3 2,-4 2 2-4,10 3-2 4,19 5 3-2,17 3-2 2,25 9 1-3,10-2-1 1,13 2-1 3,0 0 1-4,0 0 4 0,16 0-5 2,31 0-13 2,17 15-83-3,-1-5-41 0,-8 7-69 2,-39-12-41-2,-5 5-670 2</inkml:trace>
    </iact:actionData>
  </iact:action>
  <iact:action type="add" startTime="58808">
    <iact:property name="dataType"/>
    <iact:actionData xml:id="d16">
      <inkml:trace xmlns:inkml="http://www.w3.org/2003/InkML" xml:id="stk16" contextRef="#ctx0" brushRef="#br0">7758 2705 791 0,'0'0'262'4,"0"0"-88"2,0 0-30 4,0 0-61-3,0 0-36 2,0 0-16-4,0 0 0 2,44-22-8 1,-78 17 2 1,-12 0 22-3,-15 5-18 2,-11 0-2 0,-9 0-6-1,-6 17-1 0,-11 19 0 1,10 9-3 0,0 13-4 0,12 10-3 7,14 8 2-13,11 8-5 4,15 3 1 2,13 4-3-2,21-9 3 3,2 6-4-2,5-6 0 2,56-8 0-2,23-10 6 0,34-14 3 1,23-8 5 0,14-16-7-2,12-21-10 2,-11-5 1 0,-11-34-2 0,-14-35-2-3,-36-15 2 3,-28-10 0 0,-38-4-1 1,-23 1-1-4,-6 3-2 3,-26 12 0 0,-38 9-19 1,-13 17-33-4,-14 9-41 3,-9 10-37 0,3 12-27 2,63 25-70-4,8 0-247 1</inkml:trace>
    </iact:actionData>
  </iact:action>
  <iact:action type="add" startTime="59371">
    <iact:property name="dataType"/>
    <iact:actionData xml:id="d17">
      <inkml:trace xmlns:inkml="http://www.w3.org/2003/InkML" xml:id="stk17" contextRef="#ctx0" brushRef="#br0">7393 2914 349 0,'0'0'458'3,"0"0"-277"5,0 0-25-1,0 0-28 1,0 0-65 0,0 0 39 1,26 182-27-4,-22-120-18 5,1-5-26-4,1-13-20 4,-3-6-9-6,-3-11-2 4,7-10-23 0,-3-9-51 0,5-4-82-2,-6-4-78 2,-2 0-504 1</inkml:trace>
    </iact:actionData>
  </iact:action>
  <iact:action type="add" startTime="60684">
    <iact:property name="dataType"/>
    <iact:actionData xml:id="d18">
      <inkml:trace xmlns:inkml="http://www.w3.org/2003/InkML" xml:id="stk18" contextRef="#ctx0" brushRef="#br0">2989 10637 723 0,'0'0'266'6,"0"0"-125"0,0 0-56 2,0 0-30-2,0 0 5 1,0 0-8 1,0 0-11 0,16 33 32-1,-16-8-16 0,0 9-14 2,0 11-7-2,0 3-4-1,0 12-18 3,0 6-5-2,0-4-5 2,0-3-4-4,0-4 5 3,0-6 0 0,0-10-1 4,0-5 0-6,0-11-1 0,0-13-3 3,0-3-1-2,-3-7-3-2,-5 0-5 3,-13 0-1-1,-3-12 0 3,-4-18-25 0,-4-4 11-6,5 0 7 4,-2-3-3 0,11 7-6-2,4 2 11 3,5 5 3-3,6 10 5 4,3 4 4-5,0 3 3 2,0 6 0 2,0 0 11-1,0 0 6-2,0 8 3 1,24 21 8 3,-4 4 8-5,7 0-4 4,1 5-5-4,-6-4 2 3,1-7-13 0,0-2 14-2,-7-8-5 2,-2-9 0 1,-3-8 5-3,-3 0 3 1,10 0-21 2,1 0-12-2,1-5 1 3,0-17-1-5,-2-3-1 2,-5 0-2 1,-3-4 3 1,-3 3-7-4,0 4-9 4,-1 3-62-1,4 4-55-1,6 2-27 0,-12 13-123 0,9 0-370 2</inkml:trace>
    </iact:actionData>
  </iact:action>
  <iact:action type="add" startTime="61803">
    <iact:property name="dataType"/>
    <iact:actionData xml:id="d19">
      <inkml:trace xmlns:inkml="http://www.w3.org/2003/InkML" xml:id="stk19" contextRef="#ctx0" brushRef="#br0">5800 10628 317 0,'0'0'202'4,"0"0"-36"3,0 0-31-2,0 0-48 4,0 0 2-2,0 0 3 2,0 0-13-4,30 26-10 3,-30-26 0 0,0 0-7 0,0 0-8-1,0 0-20 0,0-4-21 2,0-28-7-4,0-17 8 3,0-7-2 0,0-9-5 0,0-9-3 0,-1-7-2 8,-3-2 1-14,4-2-1 5,0 8-1 1,0 13 0-2,0 14 0 3,0 11-1-4,0 11 0 2,0 9-1 1,0 12 1-1,0 1 1 2,0 6-1-2,0 0-1 1,0 0 1 0,0 0 0 0,-25 20 2-2,-11 13 0 0,2 2 0 2,1-1-2 0,8-7 0 0,9-4 0-1,6-9 3 1,5-5-3-1,5-7 2 0,0 1 2-1,0-3 5 4,0 0 13-4,23 0-12 4,16-9-8-5,-1-4-2 3,-2-4 0 0,0 0 0-2,-8 0 0 2,-8 0-3 1,-3 4 3 0,-8 0 0-3,-2 8 0 2,-4 3 0-2,0 2 1 2,1 0 2-3,7 0 0 3,-1 0 4 0,3 0 8 1,3 0-3-2,-5 5 3 0,8 23-5 2,3 11-6-3,0 9-2 4,4 6-2-6,-9-3 0 4,3-10-1 1,-12-13-2-1,-6-11-7-1,-2-17-43-1,0 0-69 3,0-29-201-1,0-4-489-3</inkml:trace>
    </iact:actionData>
  </iact:action>
  <iact:action type="add" startTime="66402">
    <iact:property name="dataType"/>
    <iact:actionData xml:id="d20">
      <inkml:trace xmlns:inkml="http://www.w3.org/2003/InkML" xml:id="stk20" contextRef="#ctx0" brushRef="#br0">17269 11294 518 0,'0'0'211'3,"0"0"-62"1,0 0-65 5,0 0-60-1,0 0 5-2,0 0-17 1,0 0 2 1,0 0-1 0,-12 124 17-2,5-100-5 2,0-3-1 0,1-4-3 0,1-6-6-2,3-5-1 2,2-6-4 0,0 0 3 0,0 0 8-2,0 0 9 3,0 0 13-2,10 0-18 3,16 0-22-6,1 0 4 4,4 0 9 0,2 0 8 0,0 0 3-2,4 0-7 2,-3 0-4 1,3 0-9 1,2 0 7-4,-1 0-8 0,-5 0 7 4,0 2-9-4,5 5 7 0,1-2-7 3,2-3 3-1,-1 1-5 0,-1 0 7-2,6-1-5 4,3 4 1-4,-3-3 5 3,3 3-5-5,0 0 0 5,-5-2 2-2,-2 1 1 2,-1-5-4-4,-6 2 0 4,1-2-3-2,-4 0 2 1,3 0 2-1,-2 2-3 0,2 4 3 3,-5 3 3-3,3-2 3-2,2-1-8 4,-7-1-1-2,1 2 0 1,-8-7-1-2,0 3-1 3,-8-3 0-3,1 0 2 3,1 0-2-3,4 0-1 1,-2 0 1 2,0 0 1-2,0 0-1-1,-2 0 0 3,1 0 1 0,-1 0 0-3,-2 0 3 0,-2 0-1 2,-4 0-2 2,4 0-1-4,1 0 1 0,-2 0-1 2,3 0 0 1,-1 0 0 0,5 0 0-4,-1 0 0 3,2 0 0-1,3 0-1 4,-1 0 1-7,-1-6 0 4,-2 1 1 1,-8 1-1-1,4-2 0-3,-8 6 0 2,4 0 0 2,-3-2 0-1,5 2 1 0,-5-2-1-3,-1 2-1 3,1-3 0 1,-5 3 1-4,0 0 0 4,0 0 0-3,0 0 0 3,0 0 1-2,0 0-1 1,0 0 0 0,0 0-1 1,0 0 1-4,0 0-1 2,0 0 1 1,0 0-1 0,0 0 1 0,0 0 0-1,0 0 0 1,0 0 0 0,0 0-1-3,0 0-1 4,0-2 0-2,0-5 0 2,0-3-1-3,2-5 3 2,-2-2 0 1,2-5 0-2,-2-1 0-1,0-9 0 4,0 2 0-3,0-1-1 0,0 6 0 2,0 8 0-4,0 4-24 3,0 10 2 0,0 3-25-2,0 0-80 2,0 0-70 2,0 0-239-5</inkml:trace>
    </iact:actionData>
  </iact:action>
  <iact:action type="add" startTime="68869">
    <iact:property name="dataType"/>
    <iact:actionData xml:id="d21">
      <inkml:trace xmlns:inkml="http://www.w3.org/2003/InkML" xml:id="stk21" contextRef="#ctx0" brushRef="#br0">20627 11313 440 0,'0'0'175'3,"0"0"-15"2,0 0-66 3,0 0-30 0,0 0-1-1,0 0-7 0,0 0-7 2,21 10-11-2,-14-16-11 1,0-20 15-2,2-8 3 2,-1-2-1 0,3-5-3 0,-1-8-1-2,-6-1-22 2,3-6 2 0,2-3 0 0,-6 5-10 0,1 6 4-2,-1 12-10 8,-3 8 1-13,0 4-3 6,0 8-1 1,0 2 0 0,0 4 0 0,0 1-1-2,0 1 0 3,0 1 1-1,0 5-1-3,0-2 0 4,0 2 0-1,0 0 0 0,0-1 1-1,0 3-1-1,0 0 1 2,0 0-1 0,0 0 0 1,0 0 1-3,0 0 1 1,-16 0 0 3,-4 0 3-3,3 17-3-2,-5-1 3 4,0 1-3-1,3 0-1 0,5-7-1-2,1-3 0 2,4-5-1-1,2-2-1 1,7 0 1-2,0 0-1 3,0 0 1-2,0 3 0 1,0-3 1-2,0 0 0 4,0 0 0-4,0 0-1 1,0 0-1 2,0 0-1-3,11-20 2 4,12 1 0-3,-1-3-1 0,-6 5 0 0,3 2 1 0,-4 9 1 2,-2 4 0-4,1 2 1 3,2 0 0 1,-4 0 1 0,4 0-2-5,-1 2 3 4,1 28-2 1,5 2 0 2,-7 11 1-8,2-2-1 4,-1-1 0 2,1-6 0-4,-6-14-1 5,-4-10 0-3,1-5-3 2,4-5 2-3,5 0-44 1,2-9-94 0,5-14 1 4,-20 11-162-5,0 4-560 0</inkml:trace>
    </iact:actionData>
  </iact:action>
  <iact:action type="remove" startTime="72091">
    <iact:property name="style" value="instant"/>
    <iact:actionData xml:id="d22" ref="#d21"/>
  </iact:action>
  <iact:action type="add" startTime="72167">
    <iact:property name="dataType" value="strokeEraser"/>
    <iact:actionData xml:id="d23">
      <inkml:trace xmlns:inkml="http://www.w3.org/2003/InkML" xml:id="stk22" contextRef="#ctx0" brushRef="#br1">27586 15372 603 0,'0'0'141'144,"0"0"-6"-144,0 0-93 1,0 0-42-1,0 0-103 0,0 0-236 0</inkml:trace>
    </iact:actionData>
  </iact:action>
  <iact:action type="add" startTime="74364">
    <iact:property name="dataType"/>
    <iact:actionData xml:id="d24">
      <inkml:trace xmlns:inkml="http://www.w3.org/2003/InkML" xml:id="stk23" contextRef="#ctx0" brushRef="#br0">12755 10642 342 0,'0'0'270'5,"0"0"-88"3,0 0-47 1,0 0-56-4,0 0-23 4,0 0-15-2,0 0-13 2,7-11-6-4,-7 11 2 4,0 0 2-2,-7 0 20 2,-16 0-19-4,-8 0-11 3,4 0-12 1,-2 4-4 0,1-4 1-5,9 0-1 4,2 0 1 0,-3 0-1 0,4 2 0-2,-5 3 2 2,1 7 0 0,1 1 2 0,2 4 10-2,-1 5 0 3,-2 4-4-2,3-7-4 2,-6 4-3-3,5 1-1 8,-1-4-2-12,6 4 1 7,3 1 2-3,-3 0 4 0,9 0 7 4,-5-3-4-2,5 5-6-2,4-5 1 1,0 3 0 3,0-2-1-4,0 3-1 3,0-5 3-3,0-1-3 2,0 1 3 0,10-2 3-2,4 1-3 2,5-3-2-1,1-2 2 1,4 0-2-1,-7 0-1-1,-1-8 1 2,4-1 1 1,5-6-2-4,4 0 0 3,1 0-1 0,4 0-2 1,5-3 1-2,-1-7 4 0,-5-3-4 5,0-1 6-8,1 4-4 2,-7-5 6 2,-4-2-5 0,3 0-1 1,-5-6-2-4,-7-10-1 6,2-8 0-5,0-13 0 3,-4-5 0-5,1-3 0 7,-9-4-1-5,0 6 1 2,-4 3-1-3,0 8-2 3,-8 5-9 0,-20 10-25 0,-5 13-35 0,-1 9-42-2,21 12-77 5,3 0-342-7</inkml:trace>
    </iact:actionData>
  </iact:action>
  <iact:action type="add" startTime="75223">
    <iact:property name="dataType"/>
    <iact:actionData xml:id="d25">
      <inkml:trace xmlns:inkml="http://www.w3.org/2003/InkML" xml:id="stk24" contextRef="#ctx0" brushRef="#br0">12724 10530 385 0,'0'0'146'6,"0"0"8"-3,0 0-52 4,0 0-10 1,0 0-12-1,0 0-5 0,22 43-15 1,-22-43-12 0,0 0-10 0,0 0-11-2,0 0-7 3,0-26-10-2,0-14 21 2,0-7-5-4,3-15-1 3,-3-6-5 0,4-5-5 0,-4-3 1-2,2 7-5 5,-2 12-2-4,3 6-5 0,-3 13-2 1,4 4-1-2,-1 2 1 4,-2 10-2-4,-1 7 0 0,0 0 0 2,0 8 0-1,0 1 0 1,0 2-1-2,0 4 1 3,0 0 2-2,0 0 0 3,-4 0 8-6,-12 0 6 4,2 17-1 0,-7 10-3 1,7-2-3-4,-2 4-2 4,3-8-4 0,7-5-2-2,2-8 3-2,1-6-2 4,3-2 5-2,0 0 0 1,0 0 2-2,0 0 0 2,0 0-6 0,16-9-3 0,4-13-1-2,-5-4 1 4,0-1-1-3,3 2 1 3,-2 6 1-5,-5 4-1 4,4 10 1-3,-5 1 0 4,-6 4 4-7,9 0 5 5,-2 0-1 1,7 0-7-2,0 4-1-1,5 12 0 2,-3 3 1 2,-2 2 0-4,-8-5-2 2,0-4 0-2,-3-5 0 3,-4-1-1-1,0 3-10-1,0-3-41 2,-3 3-96-3,0-9-61 3,0 1-289-4</inkml:trace>
    </iact:actionData>
  </iact:action>
  <iact:action type="add" startTime="76606">
    <iact:property name="dataType"/>
    <iact:actionData xml:id="d26">
      <inkml:trace xmlns:inkml="http://www.w3.org/2003/InkML" xml:id="stk25" contextRef="#ctx0" brushRef="#br0">20498 10825 627 0,'0'0'327'5,"0"0"-158"2,0 0-47 1,0 0-46 1,0 0-5-4,0 0-16 6,0 0 0-6,125-8-6 5,-85 8-4-5,4 0-18 3,8 0 0 0,-4 0-6 0,13 0-5-2,-5 0 2 2,-3 0-2 0,-8 0 1-1,-15 0 1 0,-14 0-6 1,-12 0-4-1,-4 0-7 2,0 0-1-3,0 0 0 2,-11 0-5 0,-39 0 1 0,-16 0 2-3,-11 0 4 5,4 0-3-3,8 0 1 1,9 0 0-2,12 0 2 2,14 0-2 6,9 0-1-11,13 0 1 4,8 0 0 0,0 0 0 1,0 0-1-1,0 0 2-1,3 0 3 2,30 5-3 0,10 1-1 1,1-1 0-3,2 4 0 2,-12-4 1 1,-8 2 0-1,-9-5 0-2,-7 0 0 2,-7-2-1-2,-3 0-1 4,0 0 0-5,0 0-2 3,-6 0-3 0,-31 0 3 0,-7 0 1 0,4 6 2-2,-1-1-5 3,6 5-59-1,8 1-57-2,18-9-105 1,8 6-177 0</inkml:trace>
    </iact:actionData>
  </iact:action>
  <iact:action type="add" startTime="79681">
    <iact:property name="dataType"/>
    <iact:actionData xml:id="d27">
      <inkml:trace xmlns:inkml="http://www.w3.org/2003/InkML" xml:id="stk26" contextRef="#ctx0" brushRef="#br0">15345 10082 449 0,'0'0'156'3,"0"0"-10"4,0 0-50 1,0 0-38-3,0 0 14 2,0 0-2 1,0 0-7 0,10 4 7-1,8-15-18 0,5-6-6 1,-3-3-17 0,9-3-2 0,-1-1 1-1,5 0-9 0,0-1 4 1,9 6-3 0,-1 1 6-1,2 5-4 0,-2 1 4 3,3 7-7-6,-1-3 0 8,-1 4-3-7,7-1-7 3,1 2 3-2,0 1-6 3,1-7-2-1,6 0-3-1,-1 2-1 1,5-5 0-2,-1 3 3 4,-4 1-3-3,-1 3 2 2,2-3-1-5,-4-1-1 5,-1 3 0-2,1-3 0 1,-1 1 1-1,-4 1 0 1,4-3 0 0,0 5 1-1,0 3 2 0,2 2 1 1,2 0-1 0,2 0 3 0,-4 0-4-3,5 7 4 4,-8 5-7-2,-2 5 2 1,-4-4-2-2,-1-1 3 5,-8 1-2-5,5 1-1-1,1-1 1 4,0-6 0-2,3 3-2 2,3 3 0-2,-1-2 1 0,6 5 0 0,3 1 0 3,1 1 0-4,3-1 1 1,0-7-2 0,-5 6 1 1,2-6 0 1,-5-2 1-4,-4 6 0 4,-4 1-2-1,1 4 2 0,-1 4-3-3,-4 2 2 5,1 0 0-3,-5-5 2 2,-8-1-1-4,-2-7 0 3,0 1-1-1,-10-4 0 2,3 0 2-4,-6-3-1 4,-3-1-1-1,0 1-1-3,-5 0 1 3,3-1 0-1,-2 1 0 1,-2-1 1 0,1 0-1-2,1 2 1 3,-4-2 0-1,3-1 3-1,-5-2-3-1,0-2 1 3,3 0 1-2,-3 0-3 2,0 0 2-4,0 0-2 3,0 0 1 1,0 0 2-4,3 0-1 4,4 0 1-2,0 0 0 3,5 0-2-3,-5 0 0-1,0 0 2 3,3 0-2 0,-4 0-1-4,4 0 0 2,-5 0 0 2,2 0 0-2,2 0 1 2,-2 0-1-2,0 0 1 0,6 0-1 1,-1 0 0-2,-1 0 0 1,-2 0 1 1,-2 0-1 1,-5 0 3-4,-2 0 1 5,0 0-4-3,0 0 0 1,0 0-1 0,0 0 0-4,0 0 1 6,0 0 0-3,0 0 0 2,0 0 1-5,0 0-1 6,0 0 1-2,0 0 0-2,0 0-1 2,3 0 1 0,1 0-1-1,3 0 2-1,-2 0-2 2,-1 0 0 0,2 0 1 0,1 0-1 0,-1 0 0 0,-2 0-2-2,2 0 2 2,-2 0 1 0,3 6-1-3,-4-6 1 4,0 2-1-2,0-2 0 0,-3 0 3 1,3 0-3 2,-3 0 1-3,0 0 0-2,0 0-1 2,0 0 0 3,0 3-2-3,0-1-2 1,0 4 2-1,-19 1-5 0,-18 6 7 2,-11-2 3-3,-9-3-3 2,-5-2 1-1,-2-3-1 2,6 0 0-4,2-3 0 5,3 3 0-4,10-3 0 5,5 0 0-8,12 0 0 5,6 0 0 2,7 0 0-2,11 0 0-2,2 0 1 0,0 0 0 3,0 0 0-2,0 0-1-1,0 0 5 2,0 0-1 0,0 6 4 0,13-4 9-1,19 5-9 1,17 0-6-2,-1-7-1 4,9 0 1-5,2 0-1 2,5 0 1 2,1 0 1-1,-2 0 0-2,-5-12 2 1,-2 4 0 2,-7-3 2-1,-15 5 2-2,-8 1-3 2,-12 2-1-1,-3 1 3 1,-9-2-7-2,-2 4 0 2,0 0-1 1,0 0 3-2,0 0-3-1,0-1 0 3,0-12-2-2,0 0-2 3,-23-10 4-5,-10-2 4 2,2 0 3 2,-2-4-5-2,6-5-1 0,-2-1 0 1,8-8 1 0,1 6-1 0,10 6-1-3,1 9-2 3,5 10-1 1,4 7-38-2,-7 5-55 0,-7 0-67 1,12 0-108 0,0 5-378-1</inkml:trace>
    </iact:actionData>
  </iact:action>
  <iact:action type="add" startTime="93858">
    <iact:property name="dataType"/>
    <iact:actionData xml:id="d28">
      <inkml:trace xmlns:inkml="http://www.w3.org/2003/InkML" xml:id="stk27" contextRef="#ctx0" brushRef="#br0">24167 10655 493 0,'0'0'370'4,"0"0"-163"3,0 0-46 1,0 0-24-2,0 0-6 2,0 0-6-2,0 0-13 5,0 0-20-6,0 0-29 3,0 0-18-2,30-18-17 2,-30 18-9 0,0 0-10 0,0 0 6-2,-17 5 2 2,-6 8-1 1,3 7-9-2,-7 0-7-1,7 1 0 2,-6 0 0 0,3-1 0 0,-2-1 0-2,-1 5 0 2,0-7 0 0,1-1 0 0,-5 5 0-2,1-6 0 12,-7 6 0-17,8 1 0 6,1-3 0 0,1-2 0-1,5 1 0 2,-2-3 0 0,6 0 0-1,-6-1 0 1,2 3 0 2,2-6 0-4,-2 3 0-1,5 1 0 3,1-7 0 0,4 0 0 1,3-5 0-4,3 3 0 4,3-4 0-2,-8 4 0 1,1 0 0-2,-2 2 0 3,-8 2 0-1,1-3 0 1,1 5 0-4,-2-5 0 2,3 6 0 1,2-8 0 1,1 0 0-1,0 2 0-4,2-6 0 5,1-1 0-2,6 0 0 3,1 0 0-6,-4 0 0 6,4 0 0-4,-3 0 0 0,2 0 0 2,-1 0 0 1,-3 0 0-1,2-10 0-2,5-5 0 2,-7-2 0-1,8 4 0 2,-4-7 0-3,4-3 0 1,0-2 0 2,0-1 0 0,0 2 0-3,0 4 0 1,0 2 0 2,0 5 0-2,4 0 0-2,5 0 0 4,-3-1 0-2,7 3 0 1,-3 0 0-1,3-2 0 0,-3 6 0 2,-3-1 0-2,6-1 0 0,0 1 0 2,1 0 0-3,0-1 0 4,1 1 0-5,-1 0 0 2,-1-1 0 1,2 6 0 1,-2-4 0-3,4-3 0 2,3 5 0 2,-1-4 0-4,-4 3 0 0,-2-2 0 2,0 2 0-1,-6 1 0 1,3 5 0-2,-3 0 0 2,-1 0 0 2,4 0 0-4,-2 0 0 1,8 0 0 3,-3 0 0-4,4 0 0 3,-3 0 0-5,5 0 0 5,2 5 0-1,5 9 0 0,0 3 0-2,-2-1 0 4,-3 5 0-1,3-1 0-4,1 0 0 1,-5 0 0 2,6 4 0-1,-4 1 0 1,1 1 0-1,0 2 0 1,-2-3 0 0,-1 1 0-1,-7-4 0 0,3-5 0 2,-9-6 0-3,2-5 0 4,-5-6 0-6,1 0 0 5,-5 0 0-1,0 0 0 0,0 0 0-2,0 0 0 2,0 0 0 0,0 0 0 0,0 0 0-2,0 0 0 1,0 0 0 2,0-6 0-1,-18-18-202-2,8 11-176 1,-7 11-24 2</inkml:trace>
    </iact:actionData>
  </iact:action>
  <iact:action type="add" startTime="95844">
    <iact:property name="dataType"/>
    <iact:actionData xml:id="d29">
      <inkml:trace xmlns:inkml="http://www.w3.org/2003/InkML" xml:id="stk28" contextRef="#ctx0" brushRef="#br0">27514 10631 682 0,'0'0'278'3,"0"0"-99"5,0 0-35 0,0 0-46 1,0 0-11-4,0 0-9 3,0 0-2 0,26-13-13 0,-26 13-10-2,0 17-5 2,-13 13-11 1,-6 0 6-2,-3 7-15-2,-4-1-1 4,0 1-2-1,3 3-5 0,-2-3-5-2,-1 7 3 2,0-2 0 0,3 0 1-1,-2 0-8 3,2-5-11-2,-1-2 0-2,2-5 0 5,7-3 0-7,-5 0 0 2,4-8 0 3,9-2 0-4,-3-4 0 3,0 2 0 1,1-1 0 0,2 0 0-3,-4-3 0 0,4-3 0 2,4-1 0 0,-1-7 0 0,4 0 0-2,0 0 0 2,0 0 0 0,0 0 0 0,0 0 0-2,0 0 0 4,0 0 0-4,0-24 0 5,9-6 0-7,9 0 0 4,3-4 0 0,-4-3 0-1,6 3 0 2,-2-9 0-2,5 4 0 2,0-3 0-2,-2-1 0 1,7 4 0-2,-2 3 0 4,-2 3 0-7,-6 6 0 4,-1 5 0 2,-4 3 0-2,0 6 0 2,-2 0 0-3,-1 5 0 5,3-3 0-6,2 6 0 4,2-2 0-5,3 2 0 5,0 5 0-1,2 0 0 0,1 0 0-3,-5 0 0 3,2 0 0 2,-3 0 0-4,0 5 0 0,2 9 0 2,-7-2 0 1,-2-1 0-1,-6-2 0-3,-4-4 0 3,0 5 0 1,-2-3 0-2,-1 6 0-1,0 7 0 5,0 4 0-6,0 4 0 5,-14 2 0-6,-13-4 0 4,0-4 0 0,1-5 0 1,6-2 0 0,-4-7 0-4,7-3 0 5,4 0 0-4,-4-2 0-1,5 1 0 3,5-4 0 0,-3 0 0 1,10 0 0-4,-3 0 0 3,3 2 0 0,0-2 0-1,0 0 0 0,0 0 0 2,0 0-6-2,0 0 6 1,0 0-2-2,0 3 0 3,5 5-4-2,23 3 1 3,8 4 3-4,-5-2 2 1,-8-1-2 3,-3-1 4-4,-7-2-1-1,-10-4 0 3,-1 1 2 0,-2-6 6 0,0 4-5-2,0 3-4 2,-18 5 0 2,-22 1 1-2,-11 4-1-2,2 0 4 5,-2 1-4-6,7-8 0 7,11-1 0-11,8-6 0 7,9-1 0-1,9-2 0 2,7 0 0-3,0 0-43 1,0 0-47 3,0 0-78-6,7-22-10 5,1 10-88-1,2 7-401-1</inkml:trace>
    </iact:actionData>
  </iact:action>
  <iact:action type="remove" startTime="99509">
    <iact:property name="style" value="instant"/>
    <iact:actionData xml:id="d30" ref="#d29"/>
  </iact:action>
  <iact:action type="add" startTime="99531">
    <iact:property name="dataType" value="strokeEraser"/>
    <iact:actionData xml:id="d31">
      <inkml:trace xmlns:inkml="http://www.w3.org/2003/InkML" xml:id="stk29" contextRef="#ctx0" brushRef="#br1">34279 15459 845 0,'0'0'192'29,"0"0"-44"-29,0 0-73 0,0 0-75 1,0 0-6 3,0 0-76 4,0-3-157 0</inkml:trace>
    </iact:actionData>
  </iact:action>
  <iact:action type="add" startTime="101764">
    <iact:property name="dataType"/>
    <iact:actionData xml:id="d32">
      <inkml:trace xmlns:inkml="http://www.w3.org/2003/InkML" xml:id="stk30" contextRef="#ctx0" brushRef="#br0">27447 10751 697 0,'0'0'278'5,"0"0"-136"1,0 0-34 2,0 0-44 1,0 0 19-2,0 0 14-1,-45 62-26 2,18-28-2 0,-2 1-5 0,-3 6-7-2,1 2-17 2,-5-1-4 0,6-5-12 1,2-1-4-4,2-6-10 3,2-2 0 0,3 1 5 0,-3-4-1-2,9 0-5 3,-5 1 3 0,2-4-6-3,7-2-2 2,-7 0 0-2,11-9-2 4,-3 3-2-4,0-6 2 10,6 4-1-15,-4-5 1 6,1-1 0 1,6 0-2-3,1-6 0 4,-3 3 2-1,3-3-2 0,-5 0 0-3,5 0-2 3,0 0 2 0,0 0 0 0,0 0 0-2,0 0-1 3,0 0-1-2,0 2 2 1,0-2 2-1,0 0-2-1,0 0-2 4,0 0-1-3,0 0-3-2,0 0 5 4,8-19-2-2,16-14 3 3,8-4 1-5,-1-5-1 4,6 3 1-1,-1-3-1 0,2-1 0-3,1 0 0 4,-8 8-3-1,-1 1 3-2,-4 7-1 2,-4 9 1 0,0 1 0 0,-5 2 0 0,1 1 0-1,0-3 0 0,0 3 1 2,-2 1-2-2,-2 2 2-1,2-1-1 1,-3 4 1 1,-3 4 0 0,1-1 0-2,-4 2 0 3,6 3 1-2,-2 0 1 1,8 0-2-1,2 0 1 0,-4 0-1 1,2 0 2-1,1 0-2 1,-7 0 1 1,-1 3-1-3,-4 11 0 2,0 1 1 0,-4-4 1-2,0-2 0 3,1 4-2-3,-5-2 0 1,0-5 2 1,0-1-2-1,0 4 1 1,0 2-1-1,0 0-2 2,-21 4 1-2,-2-4-3 2,-3-4 2-4,-1 5 1 4,2 0-1-3,-7 0 1 4,5 1 0-6,0 2 1 5,4-5-2-1,13-3 1-1,3-2 0 0,4-5-1 0,3 0 0 3,0 0-1-4,0 0-1 1,0 0 2 0,0 0 1 1,0 2 0 0,0 1-3-2,13 6 1 2,15-1 1 1,3 1-2-1,-2-1 2-3,-1 0 1 7,-6 4 0-6,-6-5 0 2,-6 3 1-3,-3 1 2 3,-1-2-3-1,-2 1 2 1,-4 5 1 0,0 2 0-1,0-1-1 3,-7 1-2-5,-22 0 0 1,-3 0 3 2,0 0-2 0,-3-4-1 1,6-4 0-3,5-3 0 1,6-4-2 2,5-2 0-1,8 0-4-3,5 0-27 3,0 0-52 0,0-19-58 1,0-15-4-4,0 20-91 3,0 6-218 0</inkml:trace>
    </iact:actionData>
  </iact:action>
  <iact:action type="add" startTime="107952">
    <iact:property name="dataType"/>
    <iact:actionData xml:id="d33">
      <inkml:trace xmlns:inkml="http://www.w3.org/2003/InkML" xml:id="stk31" contextRef="#ctx0" brushRef="#br0">28726 9709 565 0,'0'0'237'5,"0"0"-35"1,0 0-52 2,0 0-36-2,0 0-4 2,0 0-21 1,0 0-20-2,0 0-3-1,59-6-11 2,-36-2-9 0,8-1-7 0,7-5-7-2,11 1-12 2,2-6-2 0,5-5-9 1,2-1-5-4,-1 1-2 3,2-3-1 1,-8 2 0 4,-8 8-1-10,-12 4 0 2,-11 3-2 3,-4 3-6 1,-9 0-41-2,-4 4-37-1,-3 3-19 4,0 0-23-4,0 0-49 0,-10 0 21 2,-13 0-128 1,5 0-402-1</inkml:trace>
    </iact:actionData>
  </iact:action>
  <iact:action type="add" startTime="108372">
    <iact:property name="dataType"/>
    <iact:actionData xml:id="d34">
      <inkml:trace xmlns:inkml="http://www.w3.org/2003/InkML" xml:id="stk32" contextRef="#ctx0" brushRef="#br0">28913 9828 391 0,'0'0'214'4,"0"0"-61"6,0 0-53-4,0 0-54 0,0 0 0 1,0 0 4 1,0 10-10 0,0-10-15 0,0 0-9-2,0 0-6 3,0 0 11-2,0 0 32-2,0 0 13 4,0 0 7-1,0 0-3-1,4 0-6-1,-1 0-12 4,0 0-16-3,7 0 2 1,6 0 9-2,4 0-14 2,5 0-3 0,2 0 5 0,2-10 4-2,8-2-6 2,-4 0-15 0,2 2-1 0,1-2-1 1,0 1-5-4,-2 0 3 3,0 1-2 0,-10 0-6-2,5 2-4 2,-6 1-1 0,-6 3-2 0,-2-2 0-2,-4 3-2 2,-6 3-7 0,-1 0-34 0,-4 0-35-2,0 0-34 2,0 0-17-1,0-6-77 2,0 6-65-3,0-6-495 2</inkml:trace>
    </iact:actionData>
  </iact:action>
  <iact:action type="add" startTime="108941">
    <iact:property name="dataType"/>
    <iact:actionData xml:id="d35">
      <inkml:trace xmlns:inkml="http://www.w3.org/2003/InkML" xml:id="stk33" contextRef="#ctx0" brushRef="#br0">30185 9034 308 0,'0'0'155'5,"0"0"-13"5,0 0-33-4,0 0-10 0,0 0 6 1,0 0-20 1,-87-5-14 0,47 37-22-2,-8 9-19 2,5 6 2 0,-2 13 1 0,7 2 5-1,15 2 2 0,7 5-11 2,11-7 3-2,5-6-9-1,0-11 4 2,40-8-3 0,16-8-7 0,5-9-3-2,0-18 0 3,0-2-10 2,-9 0 19-3,-6-34-13-5,-8-18-9 6,-15-19-1-1,-5-13 0-1,-15-8-2 0,-3-2 1 0,0 8-1 3,-8 18-1-4,-21 20-22 3,-7 19-68-4,-7 24-35 5,21 5-42-4,-1 9-381 0</inkml:trace>
    </iact:actionData>
  </iact:action>
  <iact:action type="add" startTime="111626">
    <iact:property name="dataType"/>
    <iact:actionData xml:id="d36">
      <inkml:trace xmlns:inkml="http://www.w3.org/2003/InkML" xml:id="stk34" contextRef="#ctx0" brushRef="#br0">14030 2866 326 0,'0'0'341'7,"0"0"-142"-3,0 0-12 6,0 0-65-4,0 0-18 3,0 0-6-4,0 0-17 3,70-30-24 0,-70 30-4 0,0 0-9-2,-3 0-15 2,-43 0-19 0,-18 0 18 0,-16 0-6-2,-4 7 0 2,-1 5-12 0,-4 1-1 0,8 4-4 7,-2 7-3-14,12-3 1 6,5 8 0 2,5-2 0-4,10 8-1 3,5 1 1 1,2 12-1-2,5 11 2-1,9 8 0 2,5 9 0 0,9 5-3 0,12 4 0 0,4 0 1-3,0-4 0 6,0-8 1-6,27 0 0 3,33-5 19 2,14-7-3-5,20-4-6 4,19-6 0-4,14-16-3 3,21-12 5 0,7-17-2 1,6-6-3-4,-4-14-3 3,-8-36-1-1,-24-10-4 1,-28-8 0-1,-23-10-2 2,-28-12 0-2,-20-14-6 1,-26-14 0-1,0-3 2 1,-39 3-9 0,-22 17-17-1,-16 20-28-2,-7 19-25 4,-8 19-30-1,-13 19-28 0,62 24-79-2,2 0-126 3</inkml:trace>
    </iact:actionData>
  </iact:action>
  <iact:action type="add" startTime="112349">
    <iact:property name="dataType"/>
    <iact:actionData xml:id="d37">
      <inkml:trace xmlns:inkml="http://www.w3.org/2003/InkML" xml:id="stk35" contextRef="#ctx0" brushRef="#br0">13529 3008 611 0,'0'0'241'3,"0"0"-53"2,0 0-70 3,193 64-38 0,-148-34 1 0,-2 4-6-3,2 8-10 5,-4 8-18-3,-14 9-7 2,-11 9 0-5,-16-1-17 5,0 7-14-1,-52-7-8 0,-26-8-1-2,-12-14-3 2,-4-20 0 0,9-20-4 0,10-5-4 3,21 0-13-7,24-10 7 6,20-7 9-4,10 6 4-1,0-1 4 3,17 7 0 1,28 5 13-1,19 0-5-1,13 5 9 1,11 28-4 0,-1 1 4 1,-6 3-5-4,-15-6 2 3,-23-5-11 0,-15-7-3 0,-12-11-11-2,-8-5-31 0,-3-3-53 3,-5 0-116-2,0-3-95 1,0-14-384-1</inkml:trace>
    </iact:actionData>
  </iact:action>
  <iact:action type="add" startTime="116970">
    <iact:property name="dataType"/>
    <iact:actionData xml:id="d38">
      <inkml:trace xmlns:inkml="http://www.w3.org/2003/InkML" xml:id="stk36" contextRef="#ctx0" brushRef="#br0">3134 13495 280 0,'0'0'494'5,"0"0"-329"2,0 0-50 0,0 0-51 0,0 0-18 0,0 0-4 2,0 0 5-4,9-20 6 3,-9 20 2 0,0 0 0 0,0 0-5-1,0 0-3-1,0 0-10 5,0 0-5-5,0 15-14 0,0 12-13 2,0 8-1 0,0 1 2 0,0 5-2-2,0 2 1 3,0 4 2-2,0 5-1 11,0 0 7-17,0 7-3 3,0-2 3 4,0 0-2 1,0-10-5-2,0 0-3-1,0-8-1 3,-6-2-2-1,-1-8 0-2,3-8 1 2,1-9-1 0,3-4 0-1,-5-4 0 3,5-1 0-6,0-1-1 4,0-2 1 0,0 0 0-2,0 0-1 2,0 0-1 1,0 0-1-1,0 0-4-4,-5 0-4 7,-1 0-18-5,-7-9 6 1,1-12 12-1,-4-5-3 3,3-2 10-1,-3-6-1 0,5 0 0 0,-2-2-2-2,2 5-1 4,6 10 4-4,2 12-1-1,-2-1 2 3,5 10 3 0,0-3 0 0,0 3 1-2,0 0 0 2,0 0 0 0,0 0 2 1,0 0 0-4,0 0 6 4,0 0 10-2,0 26-7 2,5 1-4-4,11 7 6 5,-3 0-5-2,-3 0 10 1,3 2-4-3,-6-4-4 2,2-5-2 0,-5-13-1-2,1-1 0-1,-3-11 2 3,4-2 6 1,-3 0 3-2,1 0 14-1,7 0-24 2,5-2-7 1,1-25-2 0,3 0-1-5,-4-5 0 4,-9 4-1 2,4 0 1-3,-1 0 0 1,-4 3-2-2,1 0-1 3,0 1-13-1,6 6-59-2,0-1-35 1,-6 12-85 2,1 7-108-2</inkml:trace>
    </iact:actionData>
  </iact:action>
  <iact:action type="add" startTime="118516">
    <iact:property name="dataType"/>
    <iact:actionData xml:id="d39">
      <inkml:trace xmlns:inkml="http://www.w3.org/2003/InkML" xml:id="stk37" contextRef="#ctx0" brushRef="#br0">6280 13466 623 0,'0'0'234'3,"0"0"-86"4,0 0-73 0,0 0-35 0,0 0-11 0,0 0-5 2,0 0 5-1,7 4 5-1,-7-4 7-1,0 0-5 2,0 0-5 0,0 0-2 0,0 0-10-1,0 0-7 1,0 0-5-1,0-25-2 2,0-12 38-4,0-12-22 3,0 0-9 0,0-15-4 0,-7 0 1-2,2-6 0 8,3 0-7-10,2 5 3 4,0 9-4-2,0 11 1 1,0 12-1 1,0 16 0 0,0 5 1-2,0 10 0 2,0 2 0 2,0 0-2-4,0 0 0 1,0 0 0 1,0 0-1-1,0 0 1 1,0 0 0-2,0 0 0 2,0 0 0 0,-18 2 1 0,-5 27 2-2,-13 11 1 2,2-4-1 1,4-3-3-2,-1-4 1 0,8-8-1-1,7-7 0 3,8-4 0 0,5-7 1-4,-3-3-1 3,6 0 1-1,0 0 0 1,0 0 0-2,0 0 1 2,0 0-1 0,9 0 0 1,12-10-1-3,3-12 0 1,2-3-1 2,-5 0 0-1,4 2 0-3,-2 1 1 3,-5 8 0 1,-4 2 1 0,2 6 0-2,-3 2-1 0,5 4 2 1,-8 0 1-2,6 0 13 0,1 0 7 3,-1 0-16-2,1 10-3 1,1 14-1-1,2-3-3 1,-7 3-2 0,-4-2-1 1,1-4-2-4,-6 3-25 6,1-8-27-7,-1-6-73 5,-4-7-57-4,0 0-152 3</inkml:trace>
    </iact:actionData>
  </iact:action>
  <iact:action type="remove" startTime="122052">
    <iact:property name="style" value="instant"/>
    <iact:actionData xml:id="d40" ref="#d38"/>
  </iact:action>
  <iact:action type="add" startTime="122150">
    <iact:property name="dataType" value="strokeEraser"/>
    <iact:actionData xml:id="d41">
      <inkml:trace xmlns:inkml="http://www.w3.org/2003/InkML" xml:id="stk38" contextRef="#ctx0" brushRef="#br1">9942 18693 228 0,'0'0'733'105,"0"0"-620"-105,0 0-79 0,0 0 0 0,0 0-16 0,0 0-7 0,0 0-5 0,-4 0-2 1,0 0-4-1,-1 0-4 0,5 0-75 0,0 0-229 0</inkml:trace>
    </iact:actionData>
  </iact:action>
  <iact:action type="remove" startTime="122871">
    <iact:property name="style" value="instant"/>
    <iact:actionData xml:id="d42" ref="#d39"/>
  </iact:action>
  <iact:action type="add" startTime="122893">
    <iact:property name="dataType" value="strokeEraser"/>
    <iact:actionData xml:id="d43">
      <inkml:trace xmlns:inkml="http://www.w3.org/2003/InkML" xml:id="stk39" contextRef="#ctx0" brushRef="#br1">13141 17398 504 0,'0'0'201'26,"0"0"-90"-26,0 0-8 0,0 0-81 2,0 0-22 14,0 0-23-15,0 0-166 6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5T02:50:06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662">
    <iact:property name="dataType"/>
    <iact:actionData xml:id="d0">
      <inkml:trace xmlns:inkml="http://www.w3.org/2003/InkML" xml:id="stk0" contextRef="#ctx0" brushRef="#br0">20240 2147 631 0,'0'0'167'4,"0"0"0"-1,0 0-42 5,0 0-53-1,0 0-5 0,0 0 2 3,12 121-12-4,-12-79-12 0,0-5-5 2,0-5-6 0,0-2-10-2,-3-11-5 3,3-2-4-1,0-9-3 0,0-5 1 0,0-3-1-2,0 0 10 2,0 0-5 0,0 0-3 2,0 5 2-5,0-1-2 5,0 1 9 1,13-2-3-7,-6 2-7 5,6 0-1-4,-3-2-4 4,-1 4 3-4,3-2-3 2,-1-3 0 1,-2 1-1 0,0 0 6-3,-2-3-8 4,3 4 0 1,0-4 6-4,11 0-7 2,-3 0 2-1,7 0 0 4,4 0 1-6,1 0 8 2,4 0 4 11,6 0 5-18,4 0-6 15,5 0-5-12,-5 0 1 7,3 0-1-9,7 0-2 6,1 5 0-1,0 0 3 3,2 2-5 13,1-2 4-20,1 0-8-2,8 4 0 8,4-4 0-1,6 1-2 1,2-4-1 12,3-2-2-18,-3 0 2-2,1 0-1 19,0 0 6-17,1 0-1-2,-4 0-5 10,-2 0 6-5,1 0-1 10,-5 0-2-14,-2 5-4 13,-1 5 0-12,-5-1 0 9,-8-4 0-7,1-2 0 2,-6 2 0 4,-3-5 0-6,0 3 0 6,2-3 0-6,3 0 0 12,5 0 0-14,2 0 0 4,1 0 0 4,-2 0 0-6,1 0 0 5,2 0 0-4,-2 0 0 7,-1 0 0-2,2 0 0-6,6 0 0 2,4 0 0 4,-2 0 0-6,-4 9 0 19,5-4 0-21,-5 1 0-2,-4-6 0 12,-2 2 0-9,-3-2 0 3,1 0 0 4,4 0 0-3,1 0 0 0,-9 0 0-2,-2 0 0 4,-3 0 0-2,-4 0 0 17,-2 0 0-19,2 0 0-5,5 0 0 0,2 0 0 10,0 0 0-6,7 0 0 7,-1 3 0-6,1 8 0 4,7 6-4 6,12 0 4-13,6 6-1 5,-3-5-11-2,1 3 11 9,-9-4-5-13,-1 2 5 7,-2-2 1-3,-7-3-1 11,3-2 1-14,-12-3 0 9,-4-5 0-10,-12-4-1 7,-3 0-1 3,-13 0-4-6,-4 0 4 4,-4 0 1-3,-3 0-5 5,-6 0 6-4,-2 0-2-3,2 0 1 3,0 0-2 0,1 0-2 2,-4 0-4-2,4 0-1 0,-2-8 0 2,1-11 4-1,1-12 4 2,5-8-2-7,-2-14 1 14,-3-9 2-12,8-7 0-4,-8-3 1 7,9-1 0 1,-2 6-1-2,-7 13 1-2,5 14 1 6,-9 18-1 2,0 13-19-12,0 9-54 12,0 0-62-12,0 0-62 5,0 0-76 5,0 16-222-2</inkml:trace>
    </iact:actionData>
  </iact:action>
  <iact:action type="add" startTime="4279">
    <iact:property name="dataType"/>
    <iact:actionData xml:id="d1">
      <inkml:trace xmlns:inkml="http://www.w3.org/2003/InkML" xml:id="stk1" contextRef="#ctx0" brushRef="#br0">22986 2973 382 0,'0'0'354'5,"0"0"-240"3,0 0-19-4,0 0-35 3,0 0 27 4,0 0-22-6,-170-36-18 1,89 36-9 3,1 0-12-2,0 0-4 1,11 19 11-2,1 9 2 2,8 9 0 0,5 7 3 0,15 8-9 0,9-3-1-1,12 11-3 1,19 1 8-1,0 10-16 9,32 10-4-15,39-3-4 14,23-4 1-13,11-18-5 6,15-28-4-5,5-28-1 6,-5-5-2 1,0-63-2-3,-20-25 1 1,-14-17 2-3,-22-9 0 4,-24-3-3-1,-16 12 1-2,-24 23-4 1,0 26-44 1,-44 24-68 2,-36 27-61-5,31 10-60 2,-2 10-461 1</inkml:trace>
    </iact:actionData>
  </iact:action>
  <iact:action type="add" startTime="4829">
    <iact:property name="dataType"/>
    <iact:actionData xml:id="d2">
      <inkml:trace xmlns:inkml="http://www.w3.org/2003/InkML" xml:id="stk2" contextRef="#ctx0" brushRef="#br0">22555 3085 453 0,'0'0'238'5,"0"0"-73"-2,0 0-36 3,0 0-48 2,0 0 8 0,0 0-30-2,193 11-2 2,-153 3-2 0,0 0 1 0,-8 1-18 0,-3-5-8-2,-14-1-4 2,-6-1-14 0,-6-3-1-2,-3 2-8 2,0-1-3 0,0 0-7 0,-27 5 4-2,-17-3 1 2,-2-2 1 0,5 5 1 1,8-2 0-3,10-4 1 1,9 1-1 1,10-4 1 0,-2 2 1-2,6 3 1 3,0 7 2-1,21 6-4 1,19-1-1-4,1-2 3 3,-9-2 1 0,-5-4-1 0,-9-5 0 0,-7 2 0 2,-8 1-1-2,-3 7-2 0,0 5 10-5,-14 0-9 8,-27 5-1 2,-4-11-1-13,-1-10-3 19,-5-5-15-14,7 0-52-5,1-3-59 15,30-11-56-14,6-3-475 5</inkml:trace>
    </iact:actionData>
  </iact:action>
  <iact:action type="add" startTime="6427">
    <iact:property name="dataType"/>
    <iact:actionData xml:id="d3">
      <inkml:trace xmlns:inkml="http://www.w3.org/2003/InkML" xml:id="stk3" contextRef="#ctx0" brushRef="#br0">20843 7441 610 0,'0'0'188'1,"0"0"-66"4,0 0 21 3,0 0-42 0,0 0 0-3,0 0 4 4,0 0-32-1,0 54-18 2,0-11-15-6,0 4 8 4,0 5-1 0,0 12-5 2,0 5-2-4,0 12-16 2,0 7 3 0,0 0-11 0,0-7-10 9,0-12 4-16,0-16-3 5,0-10-3 1,0-17 1 0,0-12-5 0,0-6 0-1,0-6 0 2,0 1 0 0,0-3 0-1,0 3-4 2,-13-3 2 7,-6 0-6-15,-5 0 4 14,-8-20 1-13,0 2 1 3,3-2-1 6,9-4-3-9,5 7 2 14,2-2-1-14,10 2-4 4,-1 6 1 2,4 0 1-3,0 5 4 3,0 3 3 1,0 0-1-2,0 3 1 1,0 0 1 0,0 0 0-2,0 0 3 4,0 0 2-2,16 0 2-1,8 17-1-4,4 0 5 5,-3-2 1 0,2 2-2 0,-7 1 1 1,4 9 0-1,-3 1-1 2,0-4 0-6,-5-7-5 6,0-9-3-6,2-8-3 14,7 0-1-14,10-2 0-4,3-35-1 10,1-11-1 0,-2-4 2-5,0 3 1 1,-10 4 0 8,-5 9-2-10,-8 8-1 9,-1 11-7-11,3 3-87 10,8 4-71-10,-20 10-68 26,6 0-104-24</inkml:trace>
    </iact:actionData>
  </iact:action>
  <iact:action type="add" startTime="7371">
    <iact:property name="dataType"/>
    <iact:actionData xml:id="d4">
      <inkml:trace xmlns:inkml="http://www.w3.org/2003/InkML" xml:id="stk4" contextRef="#ctx0" brushRef="#br0">22936 7390 364 0,'0'0'318'3,"0"0"-165"4,0 0 20-3,0 0-61 4,0 0-10 0,0 0-38 0,0 0-22-2,24 107-12 2,-24-53 2 0,0 2 3 1,0 6-5-4,0 2-10 4,0 3-5-1,0-3-7 0,0-2-4-2,0-13 0 2,-5-14-4 0,2-5 1 1,-4-11 1-3,7-11-2 2,-3 1 1 0,3-4-2 0,-3 3 1-3,0-5-1 5,-4 7 0-4,3-8 1 2,-8 5-4-1,-1-7 3 1,-1 0-5 1,-4 0-1-3,-2 0-3 2,4 0 2-1,3 0 3 0,10 0 5 2,-1 0 1-4,4 0 1 5,0 0-1-4,0 0 0 3,0 0 0-3,0 0-1 2,0 0 0 0,0 0-3 2,0 0-4-8,0 0-4 8,-3-9-2-3,-4-14 8 5,-4-8 2-7,0 3 3 1,2-2 0 3,-2 1 0-2,-1 9 0-2,6 5 0 3,-5 5 2 0,5 7-2 0,-3 1 1-2,5 2 0 2,4 0 0 0,0 0 0 0,0 0 1-1,0 0 1 2,0 0 20-1,0 0 9 1,0 0 5-3,0 0 11 1,0 11 1 2,4 17-34-2,19 4-1 1,-2-4 12-2,6 4-9 3,-2-7 3-4,-1 0-4 4,-3-2-5-3,2-2 4 2,-4-8 1 11,-6-2-1-18,0-5-4 7,-9-6 5-4,-1 0-4 8,-3 0-5-8,7 0-6 12,6 0 0-10,3 0 0-6,2 0 0 5,2-11 1 12,-6-6 1-16,2-6-3 11,0-1-1-10,0-8 1 7,2 0-1-4,-4 2-1 4,-1 3-1-4,0 3-6 6,2 4-88-7,5 2-49 6,-14 18-72-4,4 0-122 6</inkml:trace>
    </iact:actionData>
  </iact:action>
  <iact:action type="add" startTime="8511">
    <iact:property name="dataType"/>
    <iact:actionData xml:id="d5">
      <inkml:trace xmlns:inkml="http://www.w3.org/2003/InkML" xml:id="stk5" contextRef="#ctx0" brushRef="#br0">24812 7366 397 0,'0'0'226'3,"0"0"-31"2,0 0-49 0,0 0-62 4,0 0-18-1,0 0-22 1,0 0-17-2,12-7-14 0,-12-30 10 0,0-13 23 2,0-12-14-1,0-14-8-2,0-5-6 6,0-9-2-5,0 5-8-2,0 7-2 2,0 14-3 1,0 18-1 0,0 16-1 10,0 13 0-18,-3 7 2 8,3 10-3-3,0-5 0 2,-5 5 0-1,5 0 1 2,0 0 1 2,-4 0 14-2,-9 0 0-1,-6 5-1 2,-8 12-2-3,-2 1-1 0,4-1-1 4,9-5-3-5,4-7-1 4,8-2-5-3,4-3 0 10,-4 0-2-15,4 0 1 7,0 0 0-4,0 0-1 5,0 0 2-2,0 0 3 1,0 0-2-3,0 0-3 4,10 0 0-2,13-3-3 4,5-14 1-7,-5 0 1 6,3 4 1-2,-3 4 1 2,-6 0-1-7,2 9 2 4,2 0-1 3,-4 0 3-4,6 0 4 0,-2 0 6 4,2 13 4 0,-6 5-4-5,2 4-6 4,1 7-7-5,-8-4-1 6,1 3-13 2,-6-7-22-9,5-1-34 6,4-10-63-5,1-10-59 5,-10 0-111-2,5 0-355-2</inkml:trace>
    </iact:actionData>
  </iact:action>
  <iact:action type="add" startTime="9278">
    <iact:property name="dataType"/>
    <iact:actionData xml:id="d6">
      <inkml:trace xmlns:inkml="http://www.w3.org/2003/InkML" xml:id="stk6" contextRef="#ctx0" brushRef="#br0">25663 7191 378 0,'0'0'140'3,"0"0"5"-1,0 0-8 5,0 0-54 2,0 0-11-1,0 0-15-2,4 19-12 2,-4-19-7 2,0 0-11-4,0 0-7 2,0 0-5 2,3-31-3-4,3-19 37 2,1-11-9-2,0-10-13 3,2-7-15 0,0-4-2-4,-6-3-5 12,-3 1-1-14,0 12-3 3,0 7-1-1,0 17 0 2,0 15 1 5,0 9-1-8,0 14 0 4,0 3 1-2,0 7-1 4,0 0 1-5,0 0 0 1,0 0 3 3,0 0 23-2,0 0-7 3,-3 0-3-5,-17 21-3 3,-1 1 5-1,1 6-10 4,0-6 0-7,-4 3-5 3,7 0 2 0,4-5-3 4,3-8 0-4,6-7-1 4,4-1-2-6,0-4 0 9,0 0 0-13,0 0 0 4,0 0-1 4,11-29 0-2,21-1 1 11,-4-4 0-14,-1 8 0-3,-4 4 1 12,-2 10-1-11,-5 10 1 4,4 2 0 11,-6 0 0-12,5 0 9-4,3 17 12 6,3 15-10 4,-1 3-6 6,2-1-2-14,-1-4-3-3,-6-3-1 10,-5-7-3-5,-2-10-9 5,-9-3-30-5,-3-7-69 4,0 0-91-1,0 0-363-5</inkml:trace>
    </iact:actionData>
  </iact:action>
  <iact:action type="add" startTime="12724">
    <iact:property name="dataType"/>
    <iact:actionData xml:id="d7">
      <inkml:trace xmlns:inkml="http://www.w3.org/2003/InkML" xml:id="stk7" contextRef="#ctx0" brushRef="#br0">22323 13655 473 0,'0'0'130'6,"0"0"35"0,0 0-73 1,0 0-2 1,0 0-31-2,0 0-9 2,0 0-13 0,3 69 4-1,-3-59-9 1,0-3-3 0,0-1-7 0,0 1 1-1,0-2 4 0,7-2-16 0,-2-1-8 3,3 1 10-5,4-3-11 5,4 0-2-3,4 0 2 1,6 0 1-1,0 0 2 0,2 0 4 3,5 0 10-3,4 0-5 1,3 0-4-3,-1 0-2 20,6 0 7-25,2 0 5 1,-2 0 4 6,10 0-7-1,-2 0-5 3,4 0 1 6,-2 0-2-13,4 0-2 4,-1 0 3 4,-3 0 0-6,2 0 2 4,-8 0-5 11,0 0 3-18,2 0-7-1,-2 0 3 5,-1 0-6 3,-4 0 3 1,-1 0 2-1,-2 0-1-3,4 0 2 4,-2 0-4 1,1 0-2-1,-1 0-1-6,2 0 0 7,2 0 0-4,-1 0 1 1,-3 0 0 2,2 4 0-1,0-3 2-1,-4 3 3 2,2-4-3 3,1 0 2-11,-4 0-5 8,4 0 1-3,1 0-2 2,-6 0 0 2,7 0 0 0,-11-4 2-4,7-1 0 0,-4 2-1 1,-2 1 0 3,5 2 1-2,-2 0 4-5,-6 0-3 7,8 0 0-2,-2 0-3-5,3-3 0 5,4 0 0-1,7 1 0 2,-11-1 1 7,1-1 1-15,-2 2 0 8,1-2 1-4,-2 0 2 1,4 4-3 1,-1-3 0 10,8 3 0-12,-2-4 0-5,5 2-1 10,2-2 0 0,-2 4 0-5,-3 0 1 5,0 0-1-5,-8 0 0 1,-4 0 0 9,-1 0-1-13,-5 0 0 7,0-2 0-4,4-1 2 10,-10 1-2-13,2 2-1 5,-8-3 1-2,2 3 0 9,-6 0 1-13,3 0-1 10,-5 0 0-6,4 0 1 1,3 0-1 2,2 0 0-1,1 0 0 2,-2 0 0 3,-7 0 0-8,0 0 1 9,-2 0 0-11,-3 0-1 5,0 0 1 1,1 0 0 0,1 0-1-2,4 0 0 1,-7 0-1-2,6 0 1 5,-7-3-2-4,-5-1 2 4,1 2-1-2,-5 2 0-3,0-5-4 4,0-10-15-2,0-12-16 0,5-15-2 2,0-7-10 6,5-4-20-14,0-3-30 6,-10 39-74-3,0 9-179 6</inkml:trace>
    </iact:actionData>
  </iact:action>
  <iact:action type="add" startTime="14673">
    <iact:property name="dataType"/>
    <iact:actionData xml:id="d8">
      <inkml:trace xmlns:inkml="http://www.w3.org/2003/InkML" xml:id="stk8" contextRef="#ctx0" brushRef="#br0">8685 2982 441 0,'0'0'363'2,"0"0"-198"5,0 0-47 0,0 0-34-1,0 0-26 2,0 0 1 0,-3 0-12 1,-50 0 42-3,-16 2-12 3,-17 4-10-1,-3-1 5 0,-13 1-30-3,-1-6-5 3,2 0-3 0,-2 0-11 0,6 0 0-2,2 0-4 13,6 0 11-17,-9-2-5 4,1-11 8 2,-3 3-7-2,-7-2-1 6,1-1-7-6,-3-4 0 0,2 3-6-1,1-4-3 2,2 5-1 8,3 4 2-13,-2-3 5 17,-5 10-15-15,5-1 0-4,-1 3 0 8,4 0 0 1,0 0 0-6,3 0 0 9,-3 0 0-6,-4-5 0-2,-1 0 0 5,2-5 0 3,5-4 0-8,2 4 0 17,16-8 0-19,3 1 0-2,21 0 0 7,4-2 0 3,4 2 0-6,0 3 0 8,0 2 0-10,-5 7 0 9,-7 0 0-6,-8 0 0 5,-9 1 0-6,-10 1 0 7,-5 3 0-3,-3 0 0-2,-5 0 0 6,6 0 0-10,-3 7 0 6,-7 3 0 7,6 4 0-13,6 1 0 5,-3-4 0 0,8-3 0 1,5 1 0-5,14-1 0 9,10 1 0-5,6-2 0-1,5 4 0 2,5 1 0 0,-3 5 0 1,-6 0 0-4,7-2 0 14,-12 4 0-15,7-6 0-2,-2 4 0 5,4-2 0 0,5-8 0-1,5 6 0 1,8-8 0 10,3 0 0-14,2 4 0 2,3-1 0 1,-6 4 0 3,-2-4 0-5,-7-1 0 14,-8 3 0-16,-12-5 0 7,-1-3 0-9,6 2 0 11,-2 0 0-2,2-2 0 1,6 1 0-6,0 5 0 3,6-2 0 2,-2 5 0-4,1-2 0 5,12-4 0-4,8 0 0 15,4-5 0-20,9 0 0-1,4 0-4 7,3 0-1 2,0 0-5-2,0 0-5-1,-6 0 6 2,-3 0 1-1,-14 0-2 1,-6 3 9 0,2 6-1-1,-5 4 0 14,11-3-2-19,4-3 4-2,7 0 0 7,1-4-1 3,5-1-5-6,1 1 1 12,-4 9 3-15,1 3-4 3,-12 7 3 4,1 8-3-1,1-5 1 1,2-3 4 0,1-2 1 2,7-3-1-1,-7-3 2-2,5-3-1-3,1 3 0 8,-1 3 0-8,6 3 1 6,-8 0-1-2,4-2 1-3,-4 5-2 1,0 0 2 2,3 5-1-1,-4 3 0 3,-2 9 1-2,5 5 2-5,-4 8 1 8,5 12 2 4,1 6 2-13,-6 4-1 5,5 3 0-1,0 3 0 3,-3-4-1-5,7-5 2 7,-1 2-1-5,1-2-4 8,-2-1 2-7,5 1 0-5,0-4-2 5,0-3-2 2,0 2 4-5,0 1-2 8,0 8 3-6,0-1-3 8,0-1 2-13,0-6-5 8,0-16 0-3,0 3 0 2,0 1 0-1,0-4 0 1,0 3 0 0,0 1 0-2,-3-1 0 1,-10 10 0 2,-3-4 0-3,-1-4 0 7,1-12 0-12,9-19 0 9,3-11 0-5,4-8 0 6,0-7 0-5,0 0 0 0,0 0 0 2,0 0 0 0,24-12 0-4,8-5 0 4,0 4 0 1,7 1 0 0,2 1 0-4,12 3 0 4,-3 2 0 3,3-1 0-9,8 6 0 5,3 1 0-1,1-4 0 2,3 4 0-2,-4 0 0 0,-3 0 0 10,8 0 0-11,3 0 0-6,7 0 0 16,8 0 0-12,10 0 0-4,0 0 0 9,6 0 0 4,-4 0 0-11,-3 0 0 22,-8 0 0-21,0 0 0-1,1 0 0-2,1 5 0 11,1 2 0-6,9 3 0 4,3-6 0-2,-6 5 0 7,-7-1 0-12,-9 1 0 4,2-1 0 3,-6 1 0-3,1-4 0 14,4 5 0-17,-6-8 0-3,6 3 0 9,-8-3 0-3,-4-2 0-1,-6 4 0 3,-8-2 0 4,-1 5 0-9,2-5 0 6,-1 0 0-2,1-2 0 3,2 0 0-4,-1 0 0 3,2 0 0-5,1 0 0 4,-6 0 0 7,-3 0 0-13,2 0 0 20,-1 0 0-17,1 0 0-5,2 0 0 0,1 0 0 16,2 0 0-14,-1-4 0 14,6-3 0-12,-2 1 0-4,4-1 0 11,-3 0 0-5,7-1 0 0,1-3 0 5,-3 5 0-5,-7-2 0 5,0 3 0-8,-6-4 0 5,2-1 0-1,-5 6 0 7,-2-5 0-11,7 4 0 10,-6-3 0-12,-1-1 0 12,10-3 0-11,-4 5 0 11,5 0 0-10,-4-1 0 9,-1 6 0-11,4-2 0 7,5 4 0 1,6 0 0 4,2 0 0-6,-1 0 0-7,-7 0 0 14,-2-3 0-12,-5 0 0 12,-2 2 0-12,-2-3 0 12,-4 4 0-9,3 0 0-5,-3 0 0 10,0-2 0-1,2-1 0-4,-3 0 0 17,-2-2 0-21,-3-2 0 0,-2 2 0 11,-4-3 0-10,-4 2 0 7,-7 3 0-3,5-2 0 2,-7 2 0 3,1 3 0-8,0-3 0 8,-6 3 0-7,8 0 0 4,-2 0 0 0,-2 0 0-3,2 0 0 11,-2 0 0-15,0 0 0 6,2 0 0 2,0 0 0 10,-5 0 0-16,2 0 0-3,-3 0 0 7,3 0 0 0,-7 0 0 0,2 0 0-2,-1 0 0 9,2 0 0-11,-5 0 0 4,7 0 0 2,2 0 0 1,3 0 0-5,-9 0 0 11,-2 0 0-11,1 6 0-2,-3-4 0 3,3 1 0 2,-5 0 0 1,3-3 0-3,-7 0 0 2,1 0 0-1,0 2 0 0,-4-2 0 3,-1 0 0-6,6 0 0 3,-5 0 0 11,-1 4 0-16,1-4 0 1,-1 0 0 4,3 0 0 1,1-4 0 2,6-29 0-4,-5-9 0 1,0-5 0 2,-3-4 0-4,-3-1 0 4,-2 3 0 0,0-8 0-3,0-4 0 4,0-10 0 3,0-11 0-8,0-5 0-5,0-6 0 11,-2 4 0 10,-7 5 0-19,2 7 0-1,2 10 0 14,-3 5 0-11,6 6 0-3,-4 0 0 9,-1 0 0-5,4-4 0 5,0 0 0-6,3-6 0 6,0 2 0-6,0 4 0 5,0 4 0 14,0 6 0-21,0 5 0-1,3-1 0 7,7-4 0-5,-4-6 0 12,4-14 0-13,-7-12 0 4,2-4 0 3,3-4 0-4,-5 5 0 5,6 7 0-2,-5 4 0-3,5 15 0 14,-2 6 0-15,5 11 0-4,-8 13 0 14,0 14 0-12,-4 6 0 15,0 9 0-14,0 0 0-3,0 0 0 9,0 0 0-3,0 0-91 2,-8 0-121-2,-1 0-124 10,6 0-246-14</inkml:trace>
    </iact:actionData>
  </iact:action>
  <iact:action type="add" startTime="20433">
    <iact:property name="dataType"/>
    <iact:actionData xml:id="d9">
      <inkml:trace xmlns:inkml="http://www.w3.org/2003/InkML" xml:id="stk9" contextRef="#ctx0" brushRef="#br0">26491 11373 689 0,'0'0'212'2,"0"0"-41"4,0 0-24 3,0 0-33-2,0 0-9-1,0 0-20 2,0 0-8 1,20 0-24-2,-64 0-15 0,-16 0 5 2,-14 0-5 1,-13-3 1-5,-9-6-8 2,-3-1-2 0,-1-2-5 3,-3-1-2-4,2-2-5 13,1-2-4-19,-2 0 2 6,0 6 5 2,-6 2-3 0,-2 4 0-2,6 2 9 2,-3 3-21-1,14 0-5 0,4 0 0 2,10-3 0-1,2 1 0-3,4-4 0 6,2 0 0-5,5 4 0 4,5-1 0-6,7 1 0 5,8-2 0-5,-5 1 0 5,5 3 0 0,-1 0 0-5,-1-3 0 4,-1 0 0 0,1-1 0 7,0 1 0-13,-7-7 0 8,6 5 0-4,-3 3 0 5,-8-1 0-11,-3-1 0 9,-4 4 0 0,6 0 0 16,2 0 0-21,-5 0 0-3,0 0 0-1,0 0 0 7,3 0 0 1,-2 4 0 11,0 4 0-14,5-3 0-4,2-2 0 5,7 1 0 2,9-4 0-3,9 3 0 9,7-3 0-12,4 2 0 7,3-2 0 4,-2 2 0-8,-2 1 0-3,1 3 0 8,0 0 0-5,-3-1 0 5,-3 1 0-7,2 0 0 7,0-4 0 1,5 4 0-7,-1 3 0 11,-2-1 0-12,-4 0 0 0,0 1 0 5,-5-1 0 1,-2-2 0-1,-3 0 0 11,-5-3 0-17,-5-3 0-2,-2 0 0 9,-3 0 0 4,-4 0 0-11,10 0 0 10,5 0 0-9,-2 0 0 6,8 0-4-4,-1 0 0 3,-1 0-1-1,-2 0 4 16,-8 8-1-22,-5 1-4 0,5 1 3 10,7-3 2-9,19-2-10 9,6-5 6-8,10 0-1 6,4 3 6-2,0-3 0 0,0 0 0-1,0 5 1 3,0 6 0 4,0 10 2-12,0 6-2 14,0 3-1-13,0 5 0 12,0 4 0-12,-3 6 1 3,2 3 0 3,-4 2 0 0,5 9 0-2,-4 3 2 0,1 11 5 5,2 14-4-3,-2 12 6-4,0 8-5 8,-7 0-1-6,4-3 0 7,-1-8-4-11,4-2 0 5,3-6 0 0,0-10 0 5,0-10 0-8,0-14 0 3,0-9 0-1,0-7 0 4,0-5 0 2,0-3 0-11,0-3 0 21,0-2 0-20,0 2 0-2,0-3 0 8,0 1 0-3,0 3 0 7,0-4 0-7,0 0 0 4,0 10 0-5,0 7 0 5,0 6 0-4,0-3 0 4,0-13 0 12,0-12 0-19,0-7 0-2,0-9 0 7,0-3 0 2,0 2 0-3,0 2 0 3,0 0 0-3,0 3 0 2,13 2 0-3,6 1 0 2,-5-2 0 2,2 2 0-2,-1-3 0 3,1 3 0 3,1-3 0-11,-10 3 0 8,2-6 0-4,-6 5 0 4,-2 2 0-5,2 2 0 3,2 0 0 3,-5-9 0-10,2 2 0 8,-2-2 0-3,3-1 0 3,-3-3 0-3,0 0 0 1,0 5 0 1,8 4 0 0,-1 4 0-3,4 4 0 7,-3 1 0 3,2-5 0-12,3 1 0-2,4-2 0 9,12 2 0-5,6-1 0 7,10 2 0-7,0 2 0 10,9 3 0-14,2-3 0 11,1-2 0-11,9 0 0 6,2-4 0 14,5-3 0-18,1-2 0-3,4 1 0 9,-1-5 0 1,7 1 0-4,-1 2 0 12,-2 4 0-16,-1 2 0-2,-1-1 0 9,-5 2 0 4,6 0 0-13,-6-5 0 21,-3 3 0-19,-3-5 0-2,0 0 0 8,-4-2 0-1,1 4 0 2,5-2 0 12,-8-3 0-18,6 4 0-3,-3 0 0 5,-4-4 0 7,-6 1 0-10,2-3 0 9,7 0 0-6,-5 0 0 4,2 0 0-5,0 0 0 3,-5 0 0 7,4 0 0-12,1-5 0 11,-5-4 0-9,-1 4 0 9,-5-4 0-11,-1 3 0 11,-3 1 0-12,2-4 0 14,-2 1 0-11,1 0 0-3,1-1 0 8,-2-3 0 1,5 2 0-5,5-5 0 12,5 2 0-15,12-2 0 9,6 1 0-9,-5 6 0 8,0-1 0-5,3 6 0 6,-6-2 0-6,2 0 0 1,-5 0 0 3,1-4 0-3,-1-2 0 7,-8 1 0-11,-4 6 0 19,-12-3 0-19,-6 1 0-2,-4 1 0 11,-5-3 0-8,8 2 0 6,-10-2 0 15,5 0 0-20,-4-1 0-4,2 1 0 0,2-1 0 10,-5 1 0-6,7 2 0 7,-4 0 0-4,-2 1 0 8,4 3 0-10,-2-5 0-5,1 4 0 9,5 0 0-2,4 3 0 3,1 0 0-5,5 0 0 7,5 0 0-10,-7 0 0 9,-8 0 0-6,-1 0 0 10,-6 0 0-12,-5 0 0 2,5 0 0 3,-11 0 0 3,-1 0 0-8,-4 0 0 7,-3 0 0-4,-5 0 0 7,-4 0 0-12,-1 0 0 7,0 0 0-2,7 0 0 8,2-5 0-13,1-21 0 7,0-14 0 2,-3-17 0-5,-2-10 0 1,1-10 0 1,-3-11 0 3,-3-3 0-2,7-5 0-3,-7-5 0 5,0-1 0 4,0 1 0-11,0 4 0 2,0 0 0 2,0 5 0-1,0 0 0 4,0-5 0-6,0 2 0 5,0-1 0 3,0 5 0-8,3 14 0 4,-3 1 0 0,0 11 0 0,3-1 0-1,-3 4 0-2,0 5 0 11,0 3 0-14,0 12 0 7,0 12 0-4,0 5 0 4,0 6 0-3,0 9 0 2,-16-2 0 0,-2 0 0-1,-2 5 0-1,3-2 0 4,1 5 0-7,4 4 0 7,11 0 0-3,1-5 0 2,0 5 0 0,0 0 0-4,0 0 0 2,0 0 0 1,0 0 0 4,0-2 0-11,0 2 0 7,0 0 0 0,-3-3 0 0,-8-5 0 0,-3-4 0 0,-12-3 0-2,-7-2 0 9,-8 2 0-13,-16 0 0 7,-2 5 0-3,-6 3 0 7,-2 2 0-10,11 5 0 5,3 0 0-2,6 0 0 7,10 0 0-10,10 0 0 17,6 0-12-18,13 0-81-2,-1 0-20 6,5 0-53 0,4 3-23 3,0 11-144-2</inkml:trace>
    </iact:actionData>
  </iact:action>
  <iact:action type="add" startTime="23303">
    <iact:property name="dataType"/>
    <iact:actionData xml:id="d10">
      <inkml:trace xmlns:inkml="http://www.w3.org/2003/InkML" xml:id="stk10" contextRef="#ctx0" brushRef="#br0">27572 11378 812 0,'0'0'142'3,"0"0"67"3,0 0-57 3,0 0-9-1,0 0-21-2,0 0-15 2,0 0-26 1,164-25-26-2,-112 20-19 2,6 1-18-1,1-1-13 0,-8 0-3-2,-5 2-2 1,-18-2-15 2,-15 5-52-1,-10 0-87-1,-3 0-67-2,0 0-99 2,-10 0-400 1</inkml:trace>
    </iact:actionData>
  </iact:action>
  <iact:action type="add" startTime="23594">
    <iact:property name="dataType"/>
    <iact:actionData xml:id="d11">
      <inkml:trace xmlns:inkml="http://www.w3.org/2003/InkML" xml:id="stk11" contextRef="#ctx0" brushRef="#br0">27611 11581 596 0,'0'0'307'2,"0"0"-131"4,0 0-31-2,0 0-26 3,0 0-20 1,0 0-20 0,94 26-19-1,-60-21 5 3,8 0-16-3,1-2-12 2,5 2-13-2,3-5-15 1,-1 0-8 0,-2 0-1 4,-3 0-9-8,-4 0-60 11,-5-18-47-11,-8-8-51 2,-26 13-67-2,-2 6-169 5</inkml:trace>
    </iact:actionData>
  </iact:action>
  <iact:action type="add" startTime="23897">
    <iact:property name="dataType"/>
    <iact:actionData xml:id="d12">
      <inkml:trace xmlns:inkml="http://www.w3.org/2003/InkML" xml:id="stk12" contextRef="#ctx0" brushRef="#br0">29091 11193 536 0,'0'0'89'3,"0"0"67"2,0 0-62 2,0 0-40 2,0 0 46-1,0 0-33-1,-239-13-22 1,127 48 6 0,11 16 7-1,7 9 3 0,21 15-1 0,28 10-1 2,22 4-9-1,23 1-2-2,10 0 5 3,48-11-13-2,25-10 5 2,7-17-13 7,4-25-14-15,3-27-3 5,-10 0-14 3,-4-58-1 4,-18-32-1-13,-19-23-3 16,-28-8-4-15,-18 3-12 7,-5 9-37-4,-54 10-42 6,-25 26-95-2,34 65-52 8,5 8-582-12</inkml:trace>
    </iact:actionData>
  </iact:action>
  <iact:action type="add" startTime="26063">
    <iact:property name="dataType"/>
    <iact:actionData xml:id="d13">
      <inkml:trace xmlns:inkml="http://www.w3.org/2003/InkML" xml:id="stk13" contextRef="#ctx0" brushRef="#br0">20479 18497 437 0,'0'0'298'2,"0"0"-66"2,0 0-64 2,0 0-51 2,0 0-15 1,0 0-32-3,0 0-16 3,212 106-10-2,-100-82-4 1,28-6-2-3,30 2-10 4,30-13-12-1,22 0 0 0,7-1 13-2,-18 0-4 2,-18 5 3 12,-35-4-1-15,-23 12-13-5,-25-11 3 7,-26 3-3 1,-27-5-8 0,-27-1-2 4,-17-5-2-7,-13 0-2 1,0 0 0 2,-27 0-7-2,-69 0 6 3,-45 0 1-1,-40-11 1 0,-28-15 2-4,-17-10-2 4,-6-4-1-1,2-2-4 3,18 9 2-2,28 9 0-4,35 17 1 13,42 1 1-16,46 6 0 11,32 0 1-10,21 0-1 12,8 0 3-12,41 0 1 7,62 21-1-4,55 20-3 4,35-2-1 2,18 4 1-10,-6-11 3 8,-31 0-1 10,-38-15 2-16,-49-2-1-3,-36-10-2 10,-31 0 3-3,-17 2 2 5,-3-7 2-11,0 0 3 8,-61 1-7-1,-52-1-2 0,-44 0-3-4,-22 0 1 5,9 0-4 6,14 0 4-13,28 6 0 6,32-6 0-4,40 6 2 4,28 0-1 7,27-6-1-13,1 0 3 6,29 9 0-4,56 8-3 5,37-8-7-2,14 6-20 3,-2-15-32-5,-26 0-36 4,-31 0-34-4,-65-5-100 3,-12-14-60-1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5T02:50:06.1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act:action type="add" startTime="1813">
    <iact:property name="dataType"/>
    <iact:actionData xml:id="d0">
      <inkml:trace xmlns:inkml="http://www.w3.org/2003/InkML" xml:id="stk0" contextRef="#ctx0" brushRef="#br0">5541 2177 297 0,'0'0'588'7,"0"0"-447"-4,0 0-11 2,0 0-45 2,0 0-20-1,0 0-8 3,0 0-4-2,23 172-12 3,-23-124-8-5,0 0-4 6,-5-4 4-5,-5-4-13 4,4-5-1-4,-1-14-2 2,4-4-8-2,2-11 5 5,1-6-2-7,0 0 0 3,0 0 5 0,0 0 16 3,0 0-5-5,0 0-10 6,1 0-5-7,22 0-10 4,1 0 0 0,5 0 5-2,-2 0-1 4,7 0 11-2,-1 0-2-1,5 0 0 0,2 0-2 0,-1 0 0 10,6 0 3-17,3 0-2 10,-3 0 6-1,7 0-8-5,0 0-1 9,1 0-4-11,3 0 3 11,5 0-1-10,-2 0-7 3,2 0 3 0,7 0 2 3,2 0-2 1,0 0-1-5,-5 0 0 9,-3 0 1-12,-1 0 2 12,-7 0-2-12,2 0-2 6,-1 0 4-5,-3 0-1 7,8 0-6-5,-4 0 3 7,1 0-4-8,-1 0 0 6,0 0 0-6,2 0 0 6,1 0 0 5,2-4 0-14,1 2 0 5,5-4 0 9,-3 6 0-13,2 0 0 10,0 0 0-11,-7 0 0 9,3 0 0-5,2 0 0 3,-6 0 0 0,6 0 0 2,-5 0 0-6,-2 0 0 4,-2 0 0-1,1 0 0 3,-6 0 0-6,0 0 0 14,0 6 0-11,-2-4 0-7,-1 2 0 10,6-4 0-10,0 0 0 9,2 0 0-2,2 0 0 2,2 0 0 0,1 0 0-4,1 0 0 6,8-4 0-4,-1 2 0 5,-1-1 0-9,-9-2 0 5,-2-1 0-3,0 1 0 4,-9-1 0-3,6 0 0 3,-9 3 0 3,9-1 0-11,-8 4 0 7,2-5 0 3,1 0 0-6,0-2 0 2,0 0 0 1,-2 1 0 6,-4 1 0-13,-4 3 0 23,-5-2 0-20,-2 4 0-2,5 0 0-2,-4 0 0 22,4 0 0-21,-4 0 0-1,-1 0 0 7,-4 0 0 0,-1 0 0 8,-6 0 0-13,4 0 0 4,-11 0 0 19,-6 0 0-19,3 0 0-6,-7 0 0 0,1 0 0 14,-4 0 0-12,3 0 0 1,-3 0 0 7,3-6 0-5,-1-33 0 7,-2-20 0-8,2-11 0 6,4-1 0 11,-1-2 0-19,-3 12 0-2,3 13 0 11,-2 20 0-8,-3 11 0 10,0 8-45-11,0 6-57 6,0 3-69 0,-25 0-60-3,9 0-52 3,-7 12-369 0</inkml:trace>
    </iact:actionData>
  </iact:action>
  <iact:action type="add" startTime="3302">
    <iact:property name="dataType"/>
    <iact:actionData xml:id="d1">
      <inkml:trace xmlns:inkml="http://www.w3.org/2003/InkML" xml:id="stk1" contextRef="#ctx0" brushRef="#br0">7753 2776 690 0,'0'0'145'8,"0"0"-11"-6,0 0-59 5,0 0-49 1,0 0-9 0,0 0 6-2,0 0-13 2,-119 56-3 1,69-33 13-2,0 11-3-1,0 4 19 2,0 8-10 0,9 4 4-2,8 0-4 2,12 1 6 0,13 3 8 0,8-1-3 0,0 6 6-2,46-5-22 6,21 0-2-5,14-9-3 0,10-15 10 0,2-16-8 1,-3-14-5-1,0 0 9 2,-9-35-15-2,-4-9 0 0,-15-15-6 2,-16-10 1-1,-18-10-2-5,-15-5-2 5,-13-1-1 1,0 9 1-2,-33 12-2-1,-24 15-10 3,-7 14-23-2,-8 6-25-1,-5 12-54 2,2 12-29 0,46 5-77-1,11 0-357 0</inkml:trace>
    </iact:actionData>
  </iact:action>
  <iact:action type="add" startTime="3901">
    <iact:property name="dataType"/>
    <iact:actionData xml:id="d2">
      <inkml:trace xmlns:inkml="http://www.w3.org/2003/InkML" xml:id="stk2" contextRef="#ctx0" brushRef="#br0">7779 2914 530 0,'0'0'274'3,"0"0"-106"-3,0 0-52 9,0 0-52-3,0 0-11 2,20 179-14-2,-20-145-24 3,0-3-9-1,0-8-6 1,0-6 0-2,0-4-21 0,3-4-66 3,1-9-112-1,2 0-454-3</inkml:trace>
    </iact:actionData>
  </iact:action>
  <iact:action type="add" startTime="5338">
    <iact:property name="dataType"/>
    <iact:actionData xml:id="d3">
      <inkml:trace xmlns:inkml="http://www.w3.org/2003/InkML" xml:id="stk3" contextRef="#ctx0" brushRef="#br0">6054 7270 620 0,'0'0'190'2,"0"0"-52"2,0 0-15 3,0 0-33 1,0 0-29 0,0 0-8-1,17 146-6 2,-13-98 6-1,-1 9-10 1,-3-2-6-5,3 4-10 5,-3 3-12-2,0 6-1 1,0-1-5 0,0-3-1 0,0-8 0-2,0-5-4 3,0-14 3-5,0-12 0 5,0-6-5-1,0-11 0 0,0-2-2 0,0-6 0-1,0 0-2 3,0 0-2-3,0 0-2-1,0-6 2 1,0-15 4 1,-13 1 0-1,-1 1-1-1,-10-3 1 2,-5-5 0 1,-1-6-1-2,-3-6 1 2,-4-1 0-2,6 1 0 1,6 5 1-1,9 12-2 1,4 7 2-2,12 10-1 4,0 2 0-5,0 3 0 5,0 0 3-5,0 0 2 3,0 0 34-1,3 30-9 0,22 10-13 2,4 6 6-3,-2-11 6 3,7 2-5-3,-8-5-4 3,7-8-1-1,-5-7 2-1,1-4-2-1,-5-6 2 3,2-7 0-3,1 0-10 3,0 0-5-3,4-11-5 1,5-26 0 1,-6-4-1 2,5-8 0-3,-3 4-1-2,-7 6-2 18,4 3 3-22,-9 6-6 10,0 3-72-10,3 5-50 8,8 2-36-4,-18 18-108 2,3 2-355-1</inkml:trace>
    </iact:actionData>
  </iact:action>
  <iact:action type="add" startTime="6437">
    <iact:property name="dataType"/>
    <iact:actionData xml:id="d4">
      <inkml:trace xmlns:inkml="http://www.w3.org/2003/InkML" xml:id="stk4" contextRef="#ctx0" brushRef="#br0">9850 7394 480 0,'0'0'136'3,"0"0"41"-2,0 0-46 5,0 0-50 0,0 0-19 2,0 0-19 0,0 0 7 1,0-55 30-3,0 11-33 3,0-11-3-2,0-6-12 1,0-3-12-2,0-9-3 3,0-3-8 0,3 0 0-2,1 3-3 0,6 0-5-1,-4 6 1 3,3 3-1 15,-5 7-1-24,-4 6 1 0,0 12-1 9,0 8 2 1,0 9-2-7,0 10 0 12,0 4 0-13,0 8 0 6,-8 0-1-4,-20 0 1 7,-5 8 4-3,-1 29-2 1,1 3 1-6,0 1-1 4,5 2 1 1,8-7 0 0,1-6 3 6,6-8 0-12,6-7-1 5,7-9-3 3,0-6-1-6,0 0-1 4,0 0 0 1,23-28-1 3,10-12 0-11,8-1 1 6,-5 1 0 1,-3 5 0 2,-4 9-1-7,-7 5 1 6,-3 11 0 1,-3 3 0 0,-5 7 0-7,3 0 1 4,3 7 1 9,2 24 0-13,1 3-1 18,-3 2 0-19,-2-3-1-2,1-4-1 5,-3-4 1 3,-3-6-3-3,-6-6-14 6,2-6-57-5,-3-7-45-1,-3 0-64 6,0-7-315-4</inkml:trace>
    </iact:actionData>
  </iact:action>
  <iact:action type="add" startTime="8478">
    <iact:property name="dataType"/>
    <iact:actionData xml:id="d5">
      <inkml:trace xmlns:inkml="http://www.w3.org/2003/InkML" xml:id="stk5" contextRef="#ctx0" brushRef="#br0">10502 10129 349 0,'0'0'149'3,"0"0"-40"5,0 0 28-4,0 0-43 4,0 0-16 0,0 0-22 1,0 0-10-3,13-32 15 4,-13 23-14-4,0 3-7 2,0 1 13-1,0 1-7 1,-3-1-5-1,-17-3-8 1,-6 3-8 0,-4-2-2-2,-4 6-3 2,1 1 0 0,-5 0-7-2,2 0 0 2,3 0-6 0,2 0 2 0,-1 0-1-2,5 0-4 12,2 0 3-14,-4 0-1 7,6 1-2-10,-5 16 1 8,5 4 7 0,1 2 0-5,-5 2-4 2,2 5-2 5,-2 4-2-7,2 11-1 13,-2 0-1-14,-1-1-1 1,2 5 1 3,3-5-1 2,5-1 1-1,4-2 0-4,1-3 0 5,10-7 0 1,3 2 4-6,0-2 1 4,0 2 7 4,4 2 11-8,28 4 0 5,3 3-5-1,-2 0-8-3,6-2-2 4,-10-7 1-5,3-4 0 8,2-7-4-4,-4-3-3 8,3-14 1-11,11-5-2-4,10 0-3 6,9-1-3 3,8-33 2-4,6-8 1 5,3-15-1-9,-6-7 1 5,-5-15-1 3,-11-5 0-6,-8 5 1 14,-20 12-4-15,-14 13 4-3,-16 12-4 9,0 5-29-1,-7 6-30 4,-29 4-22-9,-8 1-10 6,-10 4-47 7,8-3-19-12,26 21-140-4,7 2-450 12</inkml:trace>
    </iact:actionData>
  </iact:action>
  <iact:action type="add" startTime="9590">
    <iact:property name="dataType"/>
    <iact:actionData xml:id="d6">
      <inkml:trace xmlns:inkml="http://www.w3.org/2003/InkML" xml:id="stk6" contextRef="#ctx0" brushRef="#br0">10415 10068 372 0,'0'0'286'5,"0"0"-150"-1,0 0 22 0,0 0-66 4,0 0-35 0,0 0-10 0,0 0-6-2,0 5-9 3,0-13 1-1,0-25 12 1,2-8-9-3,6-10-10 0,0-11-4 2,3-5-2 1,1-7-3-4,1-2-4 4,-1 1-4-1,3-6 2 8,-1 7-3-14,-7-2-1 5,4 6-2-1,-6 9 9 3,-1 9-10 10,-1 20 0-15,0 6-2-4,-3 11 0 14,0 4-2-12,0 1 1 7,0 10-1-5,0-4 0 4,0 4 1 0,0 0-1 0,0 0 2-1,0 0 8-1,0 0-2 4,-23 0 3-5,-1 22-2 3,-6 9-5 7,0 1-2-13,6 1-1 6,0-1 2 2,1-8-3-4,7-7 0-1,7-9 0 3,5-4 0-2,4-4 0 4,0 0-1-6,0 0-1 6,0-4-11-5,16-28 6 5,8-3 6-4,5-1-2 1,-3 6 1 3,-1 4 2 2,-5 5 0-10,3 11 0 3,-7 5 2 7,2 5-2-7,-2 0 3 3,1 0 0 7,-2 24 6-13,-2 14 9 9,0 1 0-9,-6 3-7 5,4-9-7 1,-3-6-3 6,-1-10-1-11,-4-5-1 5,-3-10-9-3,3-2-18 8,1 0-34-10,6 0-59 4,8-2-34 3,-11-15-54-4,-3 3-123 3</inkml:trace>
    </iact:actionData>
  </iact:action>
  <iact:action type="add" startTime="10381">
    <iact:property name="dataType"/>
    <iact:actionData xml:id="d7">
      <inkml:trace xmlns:inkml="http://www.w3.org/2003/InkML" xml:id="stk7" contextRef="#ctx0" brushRef="#br0">11131 8992 316 0,'0'0'259'3,"0"0"-112"4,0 0 17 1,0 0-83-2,0 0-17 3,0 0-4-2,0 0-23 1,0 60-12 1,-32-16 4-2,-5 7-6 0,-1 2-1 2,5 3-4-2,-3-2 6 0,8-5 1 0,8-11-8 1,-4-7 0 0,11-11-2 0,9-10-3-1,0-10-3 3,4 0-8-2,0 0 0-2,0 0-1 2,0 0 3 0,0-22-2 0,16-14 2-2,4-14-3 0,6-10 0 1,0-2 0 1,-1-6 0 3,-2 1 1-8,-3 5-2 16,5 8 2-19,-6 2-1 9,1 12 1-3,6 6-1 7,-3 10 1-12,2 7-1 13,1 4 5-12,0 3 11 12,2 7 5-13,-2 3 3 7,0 0-1-2,-1 0 1 9,-7 0 0-13,0 15-5 5,-2 4-3-1,-9 7-1 11,-3-4-9-11,-4 3-6-6,0 4 0 9,0-4-1-3,-20 3 0 0,-16-4-1 4,4 0 1-1,-7-4 1-3,8-7-1 7,8-6 1-11,7 1 0 11,12-6 2-11,4-2-2 13,0 3 2-14,0 1 1 1,0 11 0 7,13 2-3 0,17 0 1-4,4 3 0 4,-7-7 0 0,2 6 1-3,-8-2-2 2,-7-4 0 1,-4 2 0-1,-10-2 0-2,0 4 0 3,0 0-2-3,-4 0 1 1,-25 0-1 0,-3-6-1 2,-9 0 1 4,-14-5-19-11,-1-4-28 15,-2 5-57-14,35-7-60-2,4 5-171 9</inkml:trace>
    </iact:actionData>
  </iact:action>
  <iact:action type="add" startTime="12519">
    <iact:property name="dataType"/>
    <iact:actionData xml:id="d8">
      <inkml:trace xmlns:inkml="http://www.w3.org/2003/InkML" xml:id="stk8" contextRef="#ctx0" brushRef="#br0">8203 13609 399 0,'0'0'148'4,"0"0"4"-1,0 0-40 4,0 0-7 1,0 0-15 0,0 0-5-1,8 0-7 0,-8 0-17 2,5 12-19-1,-5 0 11-2,3 4-8 2,-3 7-24 1,0-1 2-3,0 3-7 4,0-3-8-4,0-1-2 3,0-2-2-3,0-2-4 1,0-3 4 0,0-6 3 3,0-5-2-4,0-3 3 0,0 0 4 4,0 0 0-4,0 0 4 2,0 0 0 0,0 0-3-1,0 0-1 1,0 0-4 2,0 0-4-4,8 0-3 4,5 0 3-2,-2 3 4-2,5 4 9-1,-3-2 5 1,3-5-8 2,4 2-5 0,1-2-7 0,2 3 1-2,-3-3 3 4,3 0 3-1,-2 0 5-3,3 0 2 1,2 0 0 0,-2 0-3 11,-1 0-4-17,4 0-2 7,2 0-3-3,-6 0 0 0,2 0 0 3,-5 0 3 0,1 0 1 0,-1 0 4-2,3 0 1 2,-4 0 0-1,6 0 6 2,-5 0-5 10,6 0-6-18,2 0-2-1,-2 0-2 8,0 0-1-1,-6 0-2 2,6 0 1-3,-4 0-1 1,1 0 0 0,3 0-1 2,0 0 2-2,2 0-2 1,1 0 0 0,-5 0 3 9,0 0 1-15,3 0-1 8,-1 0-1-7,2 0-2 5,8 0 1-3,-8 0 0 14,1 0 0-14,-2 0-1-5,-7 0 3 8,1 0-3 5,-1 0 1-12,9 0 1 8,-1 0 0-2,8 0 1-1,-6 0 2 8,4 0-3-12,-4 0 0 9,-1 0-1-7,-1 0-1 13,1 0 2-15,-2 5-2 3,1-5 1 3,1 5-1-4,-5-5 2 11,2 0-1-11,0 0 0 9,-1 0 0-11,-2 0-1 6,0 0 0-5,2 0 3 7,-5 0-1 4,8 0-1-13,-6 0 0 9,1 0 1-6,4 0-1 7,0 0-1-8,3 0 0 8,3 0 0-5,-2 0 1 9,-5-1-1-14,-3-3 1 14,0 4 0-14,-5-2 0 12,2 2 1-11,-1 0-2 5,-3 0 1 6,0 0 0-11,4 0 0 14,-1 0-1-9,1 0 1-5,3 0 0-1,0 0-1 12,-4 0 1-10,-7 0-2 9,4 0 1-7,-7 0 0 12,2 0 1-12,2 0-1-5,-3 0 0 9,3 0 0-3,-4 0 0 4,0 0 0-6,-2 0 0 5,-3 0 0-2,-1 0 0 7,3 0 0-13,-6 0 0 7,0 0 0 3,3 0 0-8,-3 0 1 5,0 0-1-4,0 0 0 4,0 0 1 2,0 0-1-2,0 0 0 0,0 0 0-1,0-3 0 1,0 3 0-1,0 0 0 2,0 0 0-6,0 0 0 9,0 0 0-8,0 0 0 2,3 0 0 4,-2 0 0-3,2 0 0 1,6 0 0 1,-8 0-1-4,7 0 1 5,-6 0 1-2,-2 0 0-4,0 0-1 4,3 0 0 0,-3 0 0 0,0 0-1 1,0 0 1-5,0 0-1 6,0 0 1-3,0 0 0 1,0 0 0 0,0 0 0 0,0 0 0-1,0 0-1-2,0 0 1 3,0 0 0 0,0-3-2 2,0-11 0-5,0-9 0 5,0-9 2-5,0-2-1 3,0-1 2-2,0 5-1 4,8 7 0-2,-5 0 0 0,-1 13 0-4,0 2 1 4,-2 4-2 1,0 4 1 5,0 0-1-13,0 0 1 5,0 0-1 3,0 0-17-2,0 0-44 1,0 0-74 2,0 0-65-6,0 0-199 4</inkml:trace>
    </iact:actionData>
  </iact:action>
  <iact:action type="add" startTime="31373">
    <iact:property name="dataType"/>
    <iact:actionData xml:id="d9">
      <inkml:trace xmlns:inkml="http://www.w3.org/2003/InkML" xml:id="stk9" contextRef="#ctx0" brushRef="#br1">4595 13741 380 0,'0'0'230'2,"0"0"-44"2,0 0-24 4,0 0-63 0,0 0-8-2,0 0-34 3,0 0-6 1,82 0-15-3,-43 0 14 0,1 0 0 1,14 0-4 1,2 4-14-1,11 2-1-4,10-3-6 3,4-1 0 1,9 4 4 0,7-4 0 0,0 5-7 10,3-6 1-16,0-1-7 7,2 0-2-9,-5 0-1 13,-10 0-2-9,-10 0-5 11,-14 0-3-13,-9 0 12 7,-12-1-8-4,-11-6-7 6,-13 2 3-7,-9 2 0 4,-9 3-2-2,0 0-1 1,0 0 2 1,0 0-2-1,0 0 9 5,0 0-9-8,-40 0 1 3,-30 0-1 4,-20 3 2-7,-11 10 1 4,-10 1-1 4,0-2-2-9,2-1 1 16,8-2-1-15,6-7 2-4,19-2-1 10,3 0-1-6,14 0 0 5,11 0 2-3,15 0-2 5,9 0-1-7,17 0-1 6,1 0 1-6,6 0-2 5,0 0 1-2,0 0-4 7,21 0 4-14,31 0 2 9,29 0 3 1,19 13-3-3,10 0-1-4,5-2 0 8,-7-3 0-4,-22 0 1 2,-14 1 2-3,-17 3-1 3,-13-4 1-3,-14-2 0 7,-9 0-2-9,-9-3 1 4,-10-3-1-2,0 0 0 2,0 0-4-3,0 0-8 2,-42 0-2 3,-22 0 14-2,-20 0 2-5,-6-15 1 5,6 4-3 2,7 2 3-4,9 7-2 11,12 2-1-11,9 0 2-5,18 0 1 13,12 0-1-12,10 0-1 5,7 0 8 3,0 0-1-7,3 2 9 5,42 18-8-2,23 2-9 3,3 1 3-2,-5-6 1 4,-13-6-3-6,-19-3 2 5,-19-2-2-5,-15-3 1 8,0-3-2-11,0 4-7 5,-2-2-2 11,-43-2 7-14,-10 0 2-4,-10 0 2 10,10 0 0 4,9 0-2-12,7 0 0 10,11 0-2-10,11 0-1 10,6 0-50-9,6 0-63 6,5 0-73-5,0 0-87 4,0 0-263 2</inkml:trace>
    </iact:actionData>
  </iact:action>
  <iact:action type="add" startTime="33534">
    <iact:property name="dataType"/>
    <iact:actionData xml:id="d10">
      <inkml:trace xmlns:inkml="http://www.w3.org/2003/InkML" xml:id="stk10" contextRef="#ctx0" brushRef="#br1">5674 11853 704 0,'0'0'149'6,"0"0"-16"1,0 0-20 1,0 0-31-2,0 0-10 3,0 0 10-2,0 0 9 1,-2-8-22-2,2 8-1 4,0-6 1-3,0 4-19 3,9-7-13-4,23 0-14 1,1-2 0 0,5-5-5 1,3-5 2-1,-1 3-7 3,-1-4 0-4,-1 1-1 1,1 7 1 0,-5 0-2 2,5 1 2 6,-2-2 0-15,4 0-2 17,-2 0-1-17,2-1-2 10,2 3 3-6,-2 1-3 6,-1-1-1-2,4-4 1 0,-4 2-2 3,0-2-1-9,0 3-5 6,-4-2 4-3,5-4-2 5,0-2-1-5,1 2 1 3,-2 3 1 2,4 0-2-4,-4 5 1 5,-2 2 2-8,-2 1-2 7,3 3 3-1,-1 4-3-5,1-1 2 2,-1 3-2 4,4-2 1 5,-2-1-3-10,4-1 0-5,-2 3-1 7,1 1 1 1,7 0 0 1,-7 0 1 0,4 0-1-4,-2 0 2 3,7 0 0-1,4 0 2 7,-1 0-1-12,8 0-2 11,0 0 0-10,-2 0-1 14,6 0 3-13,-6 0 1-3,3 0-4 6,-5 0 0 2,-1 0 2-3,1 0 1 9,-2 0-2-13,7 10-1 2,-3-2 4 5,11 1-2 8,5 2 0-12,-3 0-2-4,4 2 1 22,-2-3 1-18,-8 4-1-4,-2-1-1-1,-6 2 0 15,-9 2 2-10,1-2 0-3,-7-2-2 14,2 4 0-15,-2-3 0 16,0 4 0-11,2-5 0-4,2 4 0 9,-5 0 0-2,-1 2 3-8,-2 3-3 15,-1 1 0-10,-4-1 0-3,2 1 0 3,-5 1 0 3,5-2 0 11,-2-5 0-14,1 1 0-5,2-4-6-1,-7 1 5 8,7 2-1-1,-2 0 2 1,0 1 0-3,0 2 0 4,3 0 0 5,-10 1-1-7,8-8 0-6,-6 4 1 6,-2-6 0 4,3 0 0-9,1 2 0 10,0 0-1-8,7 1 1 12,8 0 1-14,-2 2-1 2,-2 0 0 4,0-5 0 1,-8-1-1-4,1-1 1 5,-5-3 1-1,4 3 0-5,-7-4-1 4,-4 0 0 2,-6 0 0-5,-4 1 0 8,-4-3 0-9,-1-3 1 9,-8 3-1-11,2-3 0 10,-1 0 0-12,-4 0-1 9,0 0-1-1,0 0 1-1,0 0 0 0,0 0-2 1,0 0-1-1,0 0-1 1,-16-22 2 0,-20-15 3 0,-6-8 0-1,-2-3 0 9,-2-2 0-11,-5 1 0-5,1 2 0 11,6 7 2-5,5 8-2 2,6 6-1-2,8 9 0 4,6 6 2-2,6 5-1 7,12 6 1-11,1 0-1-4,0 0-1 8,0 0 1-1,0 0 0-1,0 0 2 2,0 0 0 1,0 0 0-2,0 0 0 1,17 11-2 1,22 21 0-2,3 2 0-2,2 4 1 6,5 5-1 3,-3-2 0-9,-1 1 1-5,-3-5-1 11,-11-6 0 0,-7-3 1-7,-8-7 0 3,-4-2-1-1,-11-2 0 3,-1-3 0-2,0-1 0-2,0 5 0 7,-14 1 1-8,-25-3-1 5,-6 2 0-1,-7-5 0 3,1-6 0-8,2-5-1 8,4 1 1-6,3 1-3 4,4-3 2-4,5 6-1 9,-1-2-20-12,-2 3-56 14,3-1-72-13,25-7-81-2,6 0-153 4</inkml:trace>
    </iact:actionData>
  </iact:action>
  <iact:action type="add" startTime="36914">
    <iact:property name="dataType"/>
    <iact:actionData xml:id="d11">
      <inkml:trace xmlns:inkml="http://www.w3.org/2003/InkML" xml:id="stk11" contextRef="#ctx0" brushRef="#br1">9814 16673 285 0,'0'0'167'5,"0"0"-95"1,0 0-6-1,0 0-52 2,0 0-14 2,0 0-7-2,0 0-14-1,0-6-29 2,0 3 50 0,0 3 10 2,0 0 90-5,0 0 36 2,0 0 6 1,0 0-21-2,0 0-11 3,3 0-3-1,5 0 0 3,-3 0-19-6,5 0-21 2,0 0-11 0,3 0-13 2,2 0-12-3,0 0 1 1,1 0-15 1,6 0-4 2,1 0-4-2,3 0 0-2,8 0-1 1,2 0 0 5,8 0 6 3,0 0 13-15,9 0 1 13,3 3-12-12,2-3-4 7,2 0 2-3,-5 0-8 5,1 0-5-3,1 0 1 0,-4 0-1-1,1 0 5 4,0 0-4-3,2 0-1 7,5 0 1-12,3 0 4 9,0 0-5-9,5-3 3 9,-2 0 0-8,-3-2 0 15,5 5 2-14,-1 0-3-4,5 0 1 11,-2 0-2-7,3 0 2 5,-8 0-4 8,-2 0 2-12,3 0-1-5,-3 0 2 8,-1 0-2 0,-3 0 4-4,-4-5 0 14,-8-2-3-12,2 2-1-6,-7 2-1 11,-5 1 0-6,-5 2 0 9,-3 0 1-13,-3 0 0 17,2 0 0-14,0 0 3-4,0 0-2 9,5 0 0-3,1 0-1 1,3 9 0 3,2-4 0-4,-3 3-1 8,3-3-1-13,-1-5 1 9,-1 6 3-5,1 0-1 7,2 2-1-8,2-1 0 10,1-5 1-12,1 1 0 7,7-3-2-5,9 0 1 6,1 0-1-2,-1 0 1-5,3 0 0 6,-3-5 1 1,-1-2 1-1,-7-1-1-6,3 2 4 13,-2 0-2-14,4 1 2 11,3 0-1-11,2 2-4 4,7-2 5 1,-3 5-5 14,-8-4 0-18,-5 4-1-2,-18 0 0 3,-11 0-1 5,-15 0-3 0,-10 0-55-4,0 0-54 3,-15 0-95 0,-11 0-82-2,-4 9-145 14</inkml:trace>
    </iact:actionData>
  </iact:action>
  <iact:action type="add" startTime="41364">
    <iact:property name="dataType"/>
    <iact:actionData xml:id="d12">
      <inkml:trace xmlns:inkml="http://www.w3.org/2003/InkML" xml:id="stk12" contextRef="#ctx0" brushRef="#br2">14683 14292 609 0,'0'0'237'3,"0"0"-21"3,0 0-57 0,0 0-49 2,0 0-19 0,0 0-25 0,0 0-28-1,143 91 10 1,-102-91-14 0,2 0-2 0,9 0 4-2,-7-4-6 2,9-21-6 0,0-3 0 0,2-11-5-2,1-12-7 3,-1-17-5-1,2-18-1 1,6-21-3 7,-2-15-2-16,-1-14 0 11,3-10 2-7,-5-4-3 4,-5 7 4-1,-6 5-3-1,-9 4 2 3,-4-4-1-4,-9-9-1 3,-6-4-1 1,-2-4 1 6,-7-4 0-11,-6-14-1-2,-3-9 2 8,-2-9 0-3,0 8-2-1,0 17-1 3,-7 20 0 1,-19 31 1-6,-1 20 2 10,5 16-2-12,0 7-1 6,6-6 1 3,6-11 1-9,0-17-1 5,4-20 0 4,-4-10 0-4,0-7 0-2,-11 8 2 7,1 4-2-8,-6 8-2 9,3 8 2-11,6 5 2 8,-2 9-2-5,4 3 2 8,-5 3-2-9,2-1 1 4,-8 2-1-3,0 3 0 4,3 2-1-5,-2 9 4 4,2 5-2 14,7 2-1-20,3 0 2-2,9 2-1 16,-3-4-1-14,1-13 0 4,-1-2 0 9,-1-10 0-14,-5 6 1 4,3-3 0 5,-3-3-1-7,-3 8-1 7,3 3 0-1,6 8 1-3,0 14 0 1,5 11 0 0,2 9 0 4,0 4 0-7,0 7 0 11,0 4 0-13,0 15 0 8,0 4 1-6,0 8-1 6,0-4 0-6,0 3 0 3,5-5 0 3,15-5 3-6,0 2-2 5,3-3-1 0,2-1 0 5,-5 1 1-12,3-3-1 5,-2 3 0 1,3 1 1 5,-6-3-1-11,5-1 0 5,-6 6 0-3,-2 1 0 7,-2 4 1-5,3 5 0 0,-3 2 2 1,9 2 4 2,7 0 19 0,4 0-6 15,9 0-12-20,6 0-3-4,3 0-4 0,2 0-1 10,4 0 0-2,-4 0 3-4,2 0 0 5,5 0 10 13,-4 0 3-20,1 0-6-2,0 0-5 8,-1 2 2-3,-8-2-5 6,0 0-2-5,-15 0 1 6,-7 0 1-11,-10 0-2 9,-3 0 4-3,-11 0 3 0,0 4 1 0,-2-4-3 1,0 0-4-1,0 0-1-1,0 0-1 1,0 0 1 0,0 0-2 4,0 0 0-5,0 0-1 1,0 0 2 1,0 0-7-1,0 0 3 1,-20-31 5 2,-19-9 1-5,-3 1-1 9,-1-4 0-11,-10 6 0 5,8 2-2-3,2 5 2 4,4 12 0-4,11 6-4 5,11 10 3-4,4 2 0 1,7 0 1 2,6 0 3 1,0 0-2-6,0 0 5 2,0 0 3 1,0 0-3 1,0 6 13 1,23 27-6-2,21 17-11 2,4-1 3-3,1-5-4 2,-1-1-1 5,-12-9 4-12,-3-6 0 7,-12-6-1 1,-8-10-3-1,-8-5 0 5,-5-1 0-11,0 0 0 13,0 16 0-10,-16 10 0-5,-27 9 0 17,-11 0 0-15,-2 3 0 15,5-11 0-15,2-4 0-1,12-4 0 19,6-6 0-18,10-6 0-2,2 2 0 10,6 0 0-5,6 2 0 4,4 5-63 0,3 3-84-3,0-1-106 2,13-23-80 5,13-1-587-12</inkml:trace>
    </iact:actionData>
  </iact:action>
  <iact:action type="add" startTime="47646">
    <iact:property name="dataType"/>
    <iact:actionData xml:id="d13">
      <inkml:trace xmlns:inkml="http://www.w3.org/2003/InkML" xml:id="stk13" contextRef="#ctx0" brushRef="#br0">27588 7464 783 0,'0'0'225'3,"0"0"-100"5,0 0 13 0,0 0-35-1,0 0-9 0,0 0-26 2,0 0 2-2,-16 44-38 2,-22 11 20-3,-5 5 0 3,2 9-7 0,-2-2-1-2,-4 3-11 2,1 0 1-2,2-4-8 1,1-4-7-4,2-8-7 5,5-7-4-3,16-12 0 3,0-13-2 9,15-7-2-18,2-10-2 8,3-1 1-3,0-4-3 3,0 0 1-2,0 2 7 3,0-2-8 0,0 3-4-4,0-3 3 6,0 0 0-8,3 0-2 8,13-9 3-3,6-19 3-1,-2-4-3 0,6-5 0 1,5-8 0-3,2-8 0 1,5-7-1 4,1-8-1-2,1-4 4-2,1-7-2 3,-2 2 0-1,-1 8 9-2,1 6-1 4,-9 15 2-6,-2 18 5 9,-5 6 2-10,-7 14-17 13,-4 2 0-14,4 2 0 10,0 6 0-8,4 0 0 1,5 0 0 3,-2 14 0-4,3 15 0 11,-12 4 0-13,-2-1 0 7,-5-5 0-1,-5 1 0 4,-2-4 0-10,0 3 0 15,-9 0 0-13,-30 2 0-4,-18-1 0 8,-4-3 0 2,2-3 0-5,7-4 0 11,5-4 0-10,14-5 0-6,10-4 0 7,10-2 0 2,13-3 0-4,0 0 0 5,0 0 0-3,0 5 0 2,23 10 0-5,20 2 0 6,11 7 0-1,-3-1 0-3,-2 2 0 8,-13 2 0-13,-8-3 0 8,-8-1 0-4,-7-4 0 4,-10-1 0 0,-3 4 0-3,0-3 0 4,0 6 0-6,-39-3 0 7,-10 4 0-8,-6-4 0 9,1-5 0-9,13-8 0 14,10-8 0-16,10-1 0 8,14 0 0-6,4 0 0 4,3-18 0 4,0-26 0-7,20-10-113 12,4 29-169-14,3 10-107 7</inkml:trace>
    </iact:actionData>
  </iact:action>
  <iact:action type="add" startTime="48910">
    <iact:property name="dataType"/>
    <iact:actionData xml:id="d14">
      <inkml:trace xmlns:inkml="http://www.w3.org/2003/InkML" xml:id="stk14" contextRef="#ctx0" brushRef="#br0">29696 6294 905 0,'0'0'200'1,"0"0"25"-1,0 0-56 6,0 0-71 2,0 0-2-1,-116 152-17 0,55-81-10 1,-3 1-29 0,-3 7-2-1,-2 2-5 1,0-2-9 0,0 0-6 0,5-6 1 0,5-11-10-2,7-10-3 3,11-17 0-2,12-12-1 0,16-12-1 0,7-8 0 2,6-3-4-1,-4 0 0-3,4 0 0 5,0 0 0-3,0 0 0 0,0 0 0 1,0-12 0-2,37-30 0 2,19-17 0 0,12-14 0-2,16-6 0 2,0-5 0 0,1 5 0 11,-9 9 0-14,-11 15 0-5,-19 11 0 11,-15 20 0-4,-12 13 0-2,-14 4 0 13,-2 7 0-13,-3 0 0-5,0 0 0 15,-4 20 0-15,-50 42 0 6,-15 26 0 6,-17 8 0-10,14-1 0 7,2-17 0-2,17-16 0 4,10-20 0-7,16-18 0 8,14-14 0-6,10-10 0 9,3 0 0-11,0 0 0-1,0 0 0 4,0 0 0 1,0 0 0-3,0-19 0 3,28-29 0 1,1-9 0-3,10-8 0 1,1-7 0 11,8 1 0-12,1 1 0-5,2 9 0 6,3 4 0-1,2 7 0 1,-1 7 0 5,-10 7 0-8,-1 2 0 4,-8 12 0 2,-6-4 0-6,1 4 0 6,-4 3 0-6,2 2 0 6,-1 2 0-4,-2 5 0 3,0 3 0 0,-8 5 0-5,5-2 0 5,-3 4 0 0,0 0 0-3,1 0 0 10,2 0 0-10,-4 13 0-5,-2 5 0 9,-2 2 0 9,-7 4 0-15,-8 0 0-1,0 1 0-1,0 0 0 13,-11 1 0-14,-21 0 0 26,-9-2 0-24,-4-1 0 0,-3-3 0-1,9-9 0-1,3-3 0 9,8 0 0-5,14-4 0 18,4-4 0-19,7 3 0-2,3-3 0-1,0 0 0 16,0 2 0-12,0-2 0-4,0 0 0 7,0 0 0 5,0 8 0-13,0 9 0 10,14 3 0-3,10 4 0 7,5 3 0-12,-9-2 0 11,0-2 0-12,-13-6 0 12,2-7 0-10,-9 2 0 0,0 2 0 7,0 1 0-1,-11 1 0-5,-27 1 0 7,-10 0 0-5,-4-3 0 2,1-6 0-2,5-3 0 9,11 0 0-13,3-5 0 11,10 0 0-11,8 0-23 7,-1 0-60-4,1 0-41 4,-9 0-82 5,14 7-79-12,-7 8-245 6</inkml:trace>
    </iact:actionData>
  </iact:action>
  <iact:action type="add" startTime="50837">
    <iact:property name="dataType"/>
    <iact:actionData xml:id="d15">
      <inkml:trace xmlns:inkml="http://www.w3.org/2003/InkML" xml:id="stk15" contextRef="#ctx0" brushRef="#br0">23133 7400 424 0,'0'0'150'1,"0"0"-17"3,0 0-31 3,0 0-16 1,0 0-14-2,0 0 18 3,-76-10-19-2,73 10-13 1,3 0-26-1,0 0-10 1,0 0 2 0,0 0 35 0,0 0 15 0,-2 0 7-2,2 0-7 3,0 0 5-3,-3 0 6 0,-5 0-9 2,-4 0-13 1,-4 20-11-1,-8 9-12-2,-5 6 0 2,-3 12-11 0,-10 2-5 3,1 0-17-7,0-4-7 17,1 2 0-21,1-2 0 6,-2 2 0 10,1 7 0-10,-2-3 0-5,-2-1 0 11,1 2 0-12,-5-3 0 7,1-6 0 7,5-4 0-8,0-7 0-5,0 0 0 10,2-7 0-1,3-4 0-6,3-7 0 5,5-8 0 2,11-4 0-6,4-2 0 6,-2 0 0-9,6 0 0 4,-1 0 0 5,6-29 0-5,5-10 0 7,0-8 0-13,0-3 0 8,0 1 0-1,16 0 0 0,1 5 0 5,6 4 0-6,-3-7 0 3,7 8 0-2,-4-1 0-3,0 6 0 8,0 4 0-8,-1 3 0 7,-2 2 0-5,3-1 0 2,-2 3 0-2,-5 3 0-1,4 7 0 5,-4-2 0-1,1 6 0 4,6 7 0-11,1 2 0 5,6 0 0 0,1 0 0 1,0 17 0 0,1 25 0-2,2 8 0 7,-7 15 0-11,2 14 0 6,-1 5 0-3,1 6 0 4,-2-2 0 5,-4-6 0-12,1-13 0 10,-8-20 0-9,-6-17 0 11,-7-20 0-12,-2-7 0 6,-1-5 0-2,0 0 0 2,3 0 0-4,10-14 0 3,2-51 0 2,5-30 0 4,0-20-152-8,-16 67-217 3,1 10-168-2</inkml:trace>
    </iact:actionData>
  </iact:action>
  <iact:action type="add" startTime="52400">
    <iact:property name="dataType"/>
    <iact:actionData xml:id="d16">
      <inkml:trace xmlns:inkml="http://www.w3.org/2003/InkML" xml:id="stk16" contextRef="#ctx0" brushRef="#br0">30820 6576 483 0,'0'0'305'2,"0"0"-73"5,0 0-50 1,0 0-19-2,0 0-18 2,0 0-36 1,0 0-26-2,10 33-15-1,-46 8-24 2,-6 6-1 0,-14 3-9 0,-7 6-9-2,-11 1-2 2,3-3-6 0,2-5-3 1,8-6 2-4,4-7-6 3,7-5-2 0,2-6-4 0,10-5 1 2,8-6-4-5,9-5 2 5,5-7-1-4,8-2-1 1,-1 0-1 1,6 0 0 0,-1 0-3 0,-3 0 0-4,-2-11 1 5,5-17-1-1,4-12 1 1,0-4 1-4,0-10-1 3,0-5 1 0,17-3 1 1,3-2-1-5,1 8 1 4,-7 5-2 0,-2 14-2 0,1 9 2-2,-3 8 0 2,0 3 2 0,2 9-2 0,-5 3 4-2,1-2 0 2,6 6 0 3,-4 1 1-6,7 0 2 2,3 0 5 1,6 0 1 1,5 0-1-2,5 13 2 0,3 16-12 2,6 4 0-1,2 12 0 5,-1 9 0-12,2 8 0 6,-9 8 0 3,-1-3 0-2,-8-2 0-3,-1-3 0 3,-4-6 0 1,1-5 0-1,-9-13 0 4,-1-12 0-10,0-13 0 4,-7-8 0 2,5-5 0-1,1 0 0 3,8-32 0-4,5-42-151 3,-8-20-114-1,-17 43-54-2,-3 14-366 2</inkml:trace>
    </iact:actionData>
  </iact:action>
  <iact:action type="add" startTime="54747">
    <iact:property name="dataType"/>
    <iact:actionData xml:id="d17">
      <inkml:trace xmlns:inkml="http://www.w3.org/2003/InkML" xml:id="stk17" contextRef="#ctx0" brushRef="#br0">29471 10499 454 0,'0'0'155'4,"0"0"-19"1,0 0-30 2,0 0-18 1,0 0-22 0,0 0 0-2,0 0-15 2,4 48 8 1,-8-29-10 0,-8 6 2-3,5-2-5 1,0 0-8 2,1-5-12-2,3-6-7 1,3-4-6 0,0-1 2 2,0-7-3-5,0 0-2 1,0 0 0 3,0 0 5-3,0 0 4 3,0 0-10-4,16 0-5 3,12 0-4 0,6 0 0 0,4 0 2-2,3 0 0 5,2 0 3-5,3 0 3 3,1 0 2 7,-2 0-3-16,-6 0-1 12,0 0-1-12,-7 0 1 12,4 0-1 1,-2 0-4-11,-3 0 5 11,1 0-4-11,-1 0-2 8,-2 2 1-8,-2-2 0 8,-5 0-1-6,0 0 0 4,-8 0-2 1,-1 0 2-2,2 0 2 15,-11 0-1-21,5 0-1 0,-5 0 0 12,-4 0 1-11,0 0-1 4,0 0-2 0,5 0 1 6,0 0 1-9,0 0-2 4,3 0 4 2,1 0-1-1,3 0-1 7,-1 0 0-13,2 0 0 3,8 0 0 5,-3 0 0-7,0 0 0 8,-2-2 0-5,-5-1 0 4,2 3 0-6,-2 0 0 6,-3-4 0-4,0 4-1 1,-7 0 2 0,-1 0-2 2,0 0 1-2,0 0-2 2,0 0-9-4,0 0-1 3,0 0 7 1,0 0 3-1,0-3 0-2,0-4 0 1,-1-4 1 1,-15-8 1 0,4-5 0-2,0-9 0 10,8-6 0-13,-3-9 0 8,7-8 1-9,0-6-1 13,0-4-1-13,0-1 1 17,0 5 1-16,10 13-1-3,-6 8 0 8,5 18-1 3,-8 10 1-9,-1 4 0 12,0 7 1-13,0-1-1 8,0 3 0-5,0 0 0 3,0 0 0 3,0 0 1 4,0 0 1-13,0 10 7 5,-10 28-1 3,-10 5-5 5,-3-8-3-13,7-5 0 14,9-14 1-13,-1-8-2 11,8-5 1-11,0-3-2 1,0 0 0 6,0 0-2-2,0 0-8 7,0 0 6-13,0 0 5 8,15 0 0-3,12 0-1 2,-2-3 1 2,5-17-2-4,4 0 0 11,-4 1 1-13,1 7 2-4,-11 7 0 8,0 5 1-3,-1 0 0 3,-3 2 0 0,-4 21-1 0,1-3-13 4,-9-9-31-8,-4-5-98 5,0-6-50-4,0 0-394 6</inkml:trace>
    </iact:actionData>
  </iact:action>
  <iact:action type="add" startTime="56296">
    <iact:property name="dataType"/>
    <iact:actionData xml:id="d18">
      <inkml:trace xmlns:inkml="http://www.w3.org/2003/InkML" xml:id="stk18" contextRef="#ctx0" brushRef="#br0">29317 10530 498 0,'0'0'115'5,"0"0"-30"-2,0 0 5 3,0 0-13-1,0 0-16 3,0 0-4 0,0 0 1 0,94-163-11-2,-78 133 3 3,2 3-1-1,-5 9-20 0,-3 5 0 1,-7 9 2-4,-2 4-1 3,-1 0 5-2,3 0 14 2,4 0 17 0,4 0-10 0,-1 27-18-1,10 10-12 0,-1 5-12 1,3-3-9 0,-4-8-3-1,-2-6-2 0,-1-8-1 1,-5-8-7 1,0-2-21-1,-3-3-30-2,2-4-91 2,-9 0-119-1,0 0-601 1</inkml:trace>
    </iact:actionData>
  </iact:action>
  <iact:action type="add" startTime="58866">
    <iact:property name="dataType"/>
    <iact:actionData xml:id="d19">
      <inkml:trace xmlns:inkml="http://www.w3.org/2003/InkML" xml:id="stk19" contextRef="#ctx0" brushRef="#br0">26544 13670 510 0,'0'0'208'4,"0"0"-21"5,0 0-73-4,0 0-30 3,0 0-13-1,0 0-16 1,7 163-3 0,-7-143-5-2,0-3-4 2,0-2-11 0,0 0-11-1,0-7 4 1,0 1 0 0,3-4-6 0,6 0 10 0,8-2-5-2,2-3-6 3,6 0-2-1,8 0-12-1,5 0 2 1,8 0-1 2,5 0 5-4,6 0 1 6,4 0 8-11,5-6 12 10,-1 6-1-6,4 0-5 6,-6-2-14-8,3 2 5 6,-1 0 2-2,1 0-5 4,-2 0 2-7,6-5-4 8,-2 2-8-7,4-3 0 8,5 0 4-11,-1 4 0 8,8-1 3-5,0 3 2 8,1 0-5-10,8 0 1 7,-6 0-1-6,-3 0 0 5,-3 0-4-4,-1 0 1 4,4 0-1 11,-1 0-1-18,4 3 0-2,1-1 0 8,-5 0 0-3,7 2-2 8,-3-2 1-10,-3-2 2 6,1 0-3-2,-1 0 1-2,-3 0 1 6,1 0-1-6,-3 0 3 3,1 4-4-1,-6-4-1 2,-4 0 1 0,-5 0 0-3,-4 0-2-2,2 0 2 4,-3-6-3 3,2-2 2-3,-4-3 1-4,7 4 0 5,-4 2 0 2,0-2 0-6,-10 5 0 5,-11-1 1-5,-3-2-1 1,-14 2 0 1,-6 3 1 3,-8-4 1-2,-6 4-1-3,1 0 0 2,-1 0-1 2,-1 0-1-3,0 0 1 4,3-1-2 2,-1 1 3-12,-1 0-1 10,-3 0 3-5,0 0-3 3,0 0 0-2,0 0-3 1,0 0 4 1,2-4-2 2,-2 2-1-2,2-9 2-2,6-12-6 2,2-17 5 1,-3-15-1-5,5-9 0 7,-8-1 2-3,0 3-2 1,-4 13-5-6,0 10-30 5,-11 14-56 2,-43 21-95-1,27 4-87-5,-5 10-551 2</inkml:trace>
    </iact:actionData>
  </iact:action>
  <iact:action type="add" startTime="60420">
    <iact:property name="dataType"/>
    <iact:actionData xml:id="d20">
      <inkml:trace xmlns:inkml="http://www.w3.org/2003/InkML" xml:id="stk20" contextRef="#ctx0" brushRef="#br0">8769 3445 169 0,'0'0'133'3,"0"0"-35"1,0 0 31 2,0 0 15 2,0 0 20 1,0 0 22-3,65-34-31 2,-65 34-12 0,4 0-31 0,-4 0-39-2,0 0-9 2,0 0 2 0,0 0-12 0,0 0-7-2,0 0-7 3,-4 4-11 0,-18 3-6-3,-11 1 0 2,-14 7-5-1,4-4-1 5,-8 0 1-9,-2-5 1 5,-11 3-2 8,0-7-2-14,-3-2 8 5,-2 3-5 0,8-3-2 2,-3 0-9-3,2 0 5 7,4 0 0-12,-7 0-9 10,4 0-3-7,4 0 0 13,2 0 0-16,1 0 0 10,4 0 0-10,3 0 0 8,1 0 0-4,-2-3 0 5,2-8 0 4,-1 0 0-13,4 5 0 6,5-2 0-1,3 3 0 4,3 1 0 10,-1-5 0-18,-6-4 0-1,-5-1 0 4,2-3 0 5,-5 3 0-2,-6-3 0-3,1 3 0 10,0 2 0-14,3-1 0 7,2 4 0-4,-5 4 0 8,0 0 0-6,0-2 0-1,1 2 0 5,-11 0 0-1,-6-2 0-4,-9 2 0 4,-3 2 0-3,-1 3 0 3,1 0 0 4,6 0 0-13,6 0 0 6,1 0 0 6,2 0 0-5,1 0 0-3,6 0 0 8,2 0 0-9,2 0 0 8,-2-2 0-7,-4-5 0 6,2-1 0 12,-10 6 0-21,-1-2 0-1,-10 4 0 9,4 0 0-4,5 0 0 10,11 0 0-14,4 0 0 14,6 0 0-14,4-6 0 9,1 5 0-8,11-6 0 8,-6 5 0-4,3-1 0 9,-2-2 0-10,-6-2 0-3,-4 5 0 6,-8-4 0 5,-3 1 0-11,-14-1 0 12,1 0 0-11,-5-2 0 10,4 1 0-10,5 0 0 2,-7 4 0 2,-2 3 0 4,-7 0 0-6,0 0 0 3,0 0 0-1,4 14 0 7,10-5 0-8,15-1 0-5,19-5 0 21,14 0 0-20,11 2 0-2,-1 1 0 9,-7-4 0-4,-11 2 0 3,-16-4 0-1,-11 0 0-2,0 0 0 6,1 0 0-2,1 0 0-5,4 0 0 7,0 0 0-6,-5 0 0 15,4 0 0-18,-9 0 0-1,-3 0 0 8,0 0 0-3,3 8 0 8,-18 9 0-8,5-4 0-5,-6 2 0 8,0-1 0-4,19-9 0 11,14-2 0-14,7-3 0 17,23 0 0-17,4 0 0-2,-6 3 0 10,-4 8 0-4,-6 2 0 0,-6 8 0 11,-3 2 0-15,7-3 0 10,3-3 0-11,8-10 0 13,12-4 0-12,0 0 0 9,8-3 0-11,0 0 0 20,0 0 0-16,0 0 0-4,0 0 0 6,-2 4 0 3,-11 1 0-1,-10 5 0 2,6 3 0-7,1-6 0 5,6-1 0 3,7-2 0-7,1-2 0 5,2 3 0-2,0-2 0 3,0 0 0-5,0 1 0 2,0 3 0 0,-10 8 0 5,-3 13 0-3,-3 8 0-9,0 7 0 9,12 4 0 2,4-3 0-6,0 10 0 3,0 3 0 5,0 5 0-12,0 9 0 9,0-2 0-7,-3 1 0 6,-4-6 0 0,1-4 0 7,-6-4 0-12,-1-2 0-4,3 4 0 12,-3 2 0-4,0 2 0-3,3-1 0 10,0-2 0-13,-2-3 0 5,-4 0 0-2,3-2 0 6,0-5 0-8,-1 8 0 6,1-3 0 0,-3-9 0-3,3-8 0 1,7-15 0 8,-2-10 0-13,7-7 0 14,1-3 0-12,-3 4 0-4,3 9 0 7,-7 7 0 2,-2 7 0-1,2 1 0 1,-2-3 0-5,2-7 0 3,3-6 0 2,-2-8 0 1,6-6 0-6,0 0 0 4,0 0 0 1,0 0 0-1,0 0 0-3,0 0 0 2,10 0 0 1,16 0 0 1,-1 0 0-1,4 0 0-1,11 0 0 1,10 0 0-2,10 0 0 5,17 0 0-7,7 0 0 8,6-16 0-7,-7 4 0 8,-2 3 0-11,-8 6 0 9,-1 3 0-8,8 0 0 8,4 0 0-6,9 0 0 4,4 0 0 2,3 12 0-9,-3-4 0 11,0-1 0-12,-1 0 0 9,2 5 0-5,4 1 0 10,6 2 0-13,1-4 0 10,-5 3 0-10,5-5 0 9,-4-1 0-4,-5 1 0-1,7-6 0-1,0-1 0 6,0 1 0-7,1-3 0 4,-8 0 0 8,-11 3 0-12,-7-3 0-2,-6 0 0 8,-4 3 0-5,-4-3 0 10,-3 0 0-11,4 0 0 4,1 0 0-4,1 0 0 6,7 0 0-4,-1 0 0 2,6 0 0-1,-2 0 0 3,-4 0 0 0,2 0 0-8,-2 0 0 6,7 0 0-3,-1 0 0 18,1 2 0-21,3 2 0-2,-3-3 0 9,3-1 0-2,3 0 0 0,-3 0 0 5,3 0 0-11,4 0 0 8,5 0 0 2,1 0 0-8,0 0 0 2,0 0 0 3,-6-7 0 9,-7-7 0-12,-10 2 0-5,-14 1 0 12,-2 0 0-7,-4 1 0 11,-5 10 0-14,2-7 0 4,1-2 0 7,4 3 0-11,5-2 0 7,0 1 0-6,0 3 0 11,-5 1 0-12,-5 0 0 7,-1 1 0 1,-5-1 0-5,-4 3 0 7,5 0 0-10,-9 0 0 17,0 0 0-16,3 0 0-3,2 0 0 9,-2 0 0 5,1 0 0-13,-2 0 0 15,-1 0 0-15,-7 3 0 4,3-3 0 2,-4 2 0 2,3 1 0-3,-8-3 0 11,-5 7 0-13,-3-7 0-3,-11 2 0 11,-2 1 0-9,-4-3 0 9,-3 0 0-9,0 0 0 5,0 0 0 1,0 0 0-2,0 0 0-1,0 0 0 1,0 0 0 1,0 0 0 0,10 0 0-2,2 0 0 4,4 0 0-1,4 0 0-3,0-9 0 2,-1-24 0 9,1-18 0-12,4-24 0-5,-3-28 0 7,-2-14 0 7,-1-18 0-13,-7-8 0 12,-9-9 0-11,-2 0 0 7,0 5 0-3,-13 16 0 7,-18 18 0-11,-6 15 0 16,3 12 0-14,2 9 0-4,8 16 0 10,0 12 0-5,8 17 0 5,5 5-81-5,-5 7-64 11,-4 7-94-14,17 13-75 6,3 0-574-3</inkml:trace>
    </iact:actionData>
  </iact:action>
  <iact:action type="add" startTime="64031">
    <iact:property name="dataType"/>
    <iact:actionData xml:id="d21">
      <inkml:trace xmlns:inkml="http://www.w3.org/2003/InkML" xml:id="stk21" contextRef="#ctx0" brushRef="#br0">30948 11418 521 0,'0'0'145'4,"0"0"85"2,0 0-81 0,0 0-49 2,0 0-14 0,0 0-23 0,0 0-3-2,0 0 2 4,-154 14 3-3,96-14-15 1,-8 0-3-2,-7 0-1 2,-4-8-2 0,-4-9-7-2,-3-2-2 2,-4-2-4 2,-4-2-15-4,7 2 5 16,-4-2 7-20,1 2-5 1,5 3-7 4,-7 1 0-3,2 3-2 6,-9-4-1 1,1 4 0-8,8 1-5 5,4 1-8 1,-2 3 2-2,2 5 2 2,0 4-1 2,-3 0 8-10,-3 0-5 10,6 0-4-8,4 0 6 8,4 0-2-7,3 0-6 3,-2 0 2 3,-5 3 0 3,-1 2 0-11,4 0 7 5,-3 2-3 3,12 1-4-1,7-3-1-7,6 0 4 5,15-2-3 4,11 4 0-6,4-5 0 5,2 0-2-5,-2 1 0 4,-7 0 0-2,-4 6-1 1,-7-1-1-2,-14 3-2 3,-1 4 4-1,-6-2-2-2,11-5 0 2,3 1-2-2,8-4-1 3,0 1 1-5,-1 3 1 6,-8-7 2-3,0 4-2 2,-12 1 3-1,-3-7 1-2,-5 0 0 3,-6 0-1 0,1 0-2-6,-1 0 1 7,4 0-1-2,1 8 2 0,4-3 0-2,0-1 0 3,4 1-1-3,-4-2 1 3,0 4-1-5,7-1 1 5,4 0 0-1,14 2-2 1,8-3-3-2,9 2 3-1,11-2 1 3,-1 5 0-1,6-3 0-3,3 1 1 2,0 1-5 2,-2 2 3-2,5 1 1-1,-2 1 1 2,0 4-2-1,2 7 1 2,1 0 1 4,1 7 1-11,2 6 0 6,0 4 1 6,0 10-1-12,0 5 0 5,0 6 0 4,0 14 1-7,0 14 0 5,0 12-2-3,0 12 1 0,0 8 4 2,0-5-1-2,-3-1-2 6,-5-2 2 0,8-4-2-10,0-6 3 7,0-5-2-6,0-15 0 6,0-8 4 1,0-14-6-7,0-3 4 6,0 3-1-2,0-1 3 4,0 4-4-8,0-3 1 7,0-8-1-3,0-7 3-2,0-5-1 4,0 1 0-1,0-2-5 2,0 5 0-3,0 1 0 0,0-2 0 3,0 1 0-5,0-5 0 5,0-7 0-6,0-8 0 5,0-15 0 0,0-5 0-2,0-6 0-4,0 0 0 5,0 0 0 1,16 0 0 5,17 0 0-14,3 0 0 10,5 0 0-1,-3 0 0-5,2 0 0 4,1 0 0 0,4 0 0 3,1 0 0-8,5 0 0 4,4 0 0 0,4 3 0 2,7 5 0-2,-1-3 0 3,6 1 0-5,-2-3 0 4,1 2 0 0,0 0 0-6,-2 1 0 8,-5 1 0-1,7-5 0-5,1 3 0 9,-1-2 0-12,1 4 0 12,3-5 0-9,2 1 0-5,4-1 0 11,4 4 0-2,3 2 0-5,-1 1 0 9,-2-1 0-11,-7 3 0 8,2-2 0-3,-3 0 0 0,3-1 0-2,0-2 0 5,0-1 0 2,3-2 0-10,3-3 0 20,6 0 0-20,1 0 0-2,1 0 0 6,-14 0 0 0,1 0 0 5,-10 0 0-7,-5 0 0 18,1 0 0-19,4 0 0-3,5-5 0 15,1-4 0-12,-7 3 0 2,2 4 0 2,-10 2 0-1,0-3 0 2,1 1 0-2,5-2 0 3,1-5 0-2,8-4 0 1,-2-2 0 1,7-1 0 0,1-4 0-5,7 0 0 5,4 3 0-2,-5 0 0 9,5 5 0-12,-14 5 0-4,-8 3 0 11,-7 4 0-5,-19 0 0 1,-13 0 0 2,-9-2 0-4,-5 2 0 3,-5-2 0 1,-3-1 0-1,-4 3 0-3,-2 0 0 4,2 0 0 0,-5 0 0-1,4 0 0-4,-1 0 0 4,-1-2 0 1,1 2 0-5,8 0 0 6,-1-4 0-4,5-2 0 3,2 1 0-3,-2-4 0 2,1-5 0 1,0-5 0 9,1-12 0-17,-2-9 0 0,0-8 0 8,-6-5 0-5,-3-7 0 5,-1 6-7-1,-5 0-1 0,-1-1-1-1,8 6 3 1,-4-5 3 0,0-2 1 0,7-1 2 3,-1 7 0-6,-3 3 0 5,4-2 0-6,1-3 0 6,1-15 0-5,5-19 0 6,0-12 0-6,0-20 1 9,1-5-1-12,-5-5 0 9,-1 3-1-8,-10-1 1 5,-3 1 1-3,0 5-1 11,0 13 0-13,-13 8 0 3,-4 14 0-1,1 16 0 3,0 10 0 0,3 15 0 14,1 14 0-19,5 11-1-3,2 10-1 19,1 7-12-12,1 2-10-6,-1 0-13 0,1 0-23 8,3 0-40-5,0 0-24 3,0 0-5 2,0 0-74 0,0 0-3 0,0 0-587-5</inkml:trace>
    </iact:actionData>
  </iact:action>
  <iact:action type="add" startTime="66359">
    <iact:property name="dataType"/>
    <iact:actionData xml:id="d22">
      <inkml:trace xmlns:inkml="http://www.w3.org/2003/InkML" xml:id="stk22" contextRef="#ctx0" brushRef="#br0">31568 11615 940 0,'0'0'224'2,"0"0"12"2,0 0-71 4,0 0-50 0,0 0-19-2,168 30-27 4,-123-16-18-3,6 1-19-1,-5-1-9 2,11-1-14 1,-2-1-8-2,-3-4-1 1,-5-6-22 0,-17-2-44 0,-14 0-55 0,-12 0-53-2,-4 0-69 1,0 0-88 0,-24 0-673 3</inkml:trace>
    </iact:actionData>
  </iact:action>
  <iact:action type="add" startTime="66636">
    <iact:property name="dataType"/>
    <iact:actionData xml:id="d23">
      <inkml:trace xmlns:inkml="http://www.w3.org/2003/InkML" xml:id="stk23" contextRef="#ctx0" brushRef="#br0">31567 11924 664 0,'0'0'249'4,"0"0"-55"0,0 0-65 1,0 0-22 3,0 0-5 1,0 0-26-2,69 75-28-1,-38-66-4 2,2-2-11 2,8 0-5-3,7-2-17 1,4 10-6-2,6-5-5 2,-2-1-11 0,-2-6-43-1,0-3-34 1,-2 0-112 0,-41-15-30 0,2 2-366 0</inkml:trace>
    </iact:actionData>
  </iact:action>
  <iact:action type="add" startTime="66926">
    <iact:property name="dataType"/>
    <iact:actionData xml:id="d24">
      <inkml:trace xmlns:inkml="http://www.w3.org/2003/InkML" xml:id="stk24" contextRef="#ctx0" brushRef="#br0">33208 11516 522 0,'0'0'117'3,"0"0"-2"3,0 0 4 4,0 0-54-6,0 0 3 6,0 0 23-3,-219-81-32 2,116 81 2-2,-6 41 10 0,9 13-14 3,7 14-12-3,21 10 1 0,27 3-12 2,17 7-1-5,20 0-6 6,8 1 14-5,23-5-24 16,35-8-2-21,25-12 13 8,11-13-13-5,9-20-7 3,-3-21-7 5,-6-10 0 10,-10-21 1-14,-14-44-2-6,-20-22-2-1,-21-19-2 17,-29-10-4-13,0-2-19-4,-59 6-43 20,-31 11-69-15,33 77-83-5,5 19-208 8</inkml:trace>
    </iact:actionData>
  </iact:action>
  <iact:action type="add" startTime="69059">
    <iact:property name="dataType"/>
    <iact:actionData xml:id="d25">
      <inkml:trace xmlns:inkml="http://www.w3.org/2003/InkML" xml:id="stk25" contextRef="#ctx0" brushRef="#br0">21052 18721 659 0,'0'0'196'1,"0"0"-2"9,0 0-69-5,0 0-27 4,0 0 15-4,0 0-12 3,141 62-18 0,-68-36-3 0,20 0-5-1,12 4-11 2,22-4-21-2,30-1-2 1,11-5-6-2,4-1-5 5,-14 3 3-5,-21-9-5 13,-14 4-7-19,-14-2-6 14,-20-3-6-13,-22-9-5 21,-26-1-4-22,-24-2 0 0,-14 0 0 9,-3 0 0-4,0 0 0-1,-17 0 0 6,-67 0 0 4,-48 0 0-13,-44 0 0 5,-21 0 0 2,-4 0 0 2,6 0 0 0,23-11 0-4,31 0 0-1,37-4 0 2,37 3 0 2,31 7 0-3,32 3 0 1,4 2 0 5,4 0 0-8,63 0 0 1,38 0 0 5,40 0 0-1,-1 15 0 1,-11 4 0-7,-25-2 0 7,-32-9 0-2,-12-3 0 5,-19 2 0-11,-13-7 0 5,-12 5 0 1,-15-5 0-2,-5 0 0 2,0 0 0-4,0 0 0 5,-21 0 0-2,-50-12 0 0,-39-13 0 4,-17 1 0-4,0-2 0 1,16 9 0-3,22 3 0 6,30 2 0-6,27 9 0 10,19 3 0-10,13 0 0-4,0 0 0 8,0-5 0-1,6 5 0-3,17 0 0 3,7 0 0 13,-6-5 0-19,-3 5 0-2,8 0 0 6,5-6 0 7,12 6 0-9,18-6 0 14,8 6 0-13,7 0 0-5,-3 0 0 14,-6 0 0-11,-5 0 0 10,-8 0 0-10,-11 0 0 3,-8 0 0-1,-15 0 0 1,-10 6 0 4,-10-6 0-5,-3 0 0 6,0 0 0-5,-20 0 0 1,-48 0 0 1,-35 0 0 1,-23-14 0-5,1-3 0 8,5-3 0-5,17 1 0 1,19-3 0-4,23 13 0 4,20-3 0 1,15 6 0-5,20 5 0 6,2 1 0-2,4 0 0 0,0 0 0-4,0 0 0 9,0 0 0-9,0 0 0 10,0 0 0-14,0 0 0 8,36 0 0 0,29 0 0 1,28 0 0-4,17 0 0 4,5-7 0 0,-8 7 0-2,-14 0 0-2,-16 0 0 4,-19 0 0 0,-13 0 0-2,-21 0 0-1,-11 0 0 4,-10 0 0-2,-3 0 0-2,0 0 0 0,-27 0 0 3,-57-5 0-1,-43 5 0 5,-32 0 0-12,-2 0 0 6,18 0 0 2,22 0 0-3,30 0 0 2,32 0 0-2,31 0 0 9,21 0 0-13,7 0-51 6,14 0-17-3,47 0-22 6,23 0-148-5,-37 0-43 1,-11 0-275 2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5T02:56:22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5">
    <iact:property name="dataType"/>
    <iact:actionData xml:id="d0">
      <inkml:trace xmlns:inkml="http://www.w3.org/2003/InkML" xml:id="stk0" contextRef="#ctx0" brushRef="#br0">11691 1935 45 0,'0'0'296'1,"0"0"-227"3,0 0 30 27,0 0 15-31,0 0-14 0,0 0-7 0,0 0 16 15,0 0-12-14,0-13-20 14,0 13 9-15,0 0-17 27,0 0-2-27,0 0-7 1,0 0-3-1,0 18-6 33,0 20-31-33,0 10-14 1,0 5 8-1,-4-2-4 27,4-1 1-27,0-1-5 3,0-8 4-3,0-1-1 7,0-3-3-1,0-5-3 29,0-2 2-33,-3-11-1-1,3-6-1-1,0-4-1 0,0-9 2 7,0 3 2 32,0-3 4-38,0 3-3-1,0 6-3 0,0 4 2 0,0 4-6 27,0-2 1-27,0-5 2 1,0-3 0-1,0-5 2 29,0-2 7-26,0 0-1-1,0 0-3-1,0 3-3 4,13-1 2 23,8 6 2-28,1-3-6 0,6 2 2 0,2-2-3 32,-1 0 1-32,2-5 4 1,5 4 0-1,-3-4 1 6,8 0 3 0,-1 0 1 0,8 0-5 35,1 0 6-41,2 0-4 0,6 0-2 3,-7 0-2-1,4 0 2 4,1 0-4-6,-7-9 4 17,0 4-3-15,-3 2 7 12,-8-2-5-8,-2 1 0-6,4 2 1 8,2-1-1 1,2-2-3-2,2 5 3 38,5-5-4-39,-1 1 0-5,2 1 0 0,-2 0 0-1,-6-2-2 1,5 3 3-1,2-5-2 5,-3 4 6 39,3 1-6-41,5-3 1-3,1 1 1 0,1 1-2 1,7 0 2-1,-5 3 2 6,0-1-4-1,2 1 1 11,0 0 2-15,-1 0 0 41,-4 0 0-41,2 0-2-1,2 0 2 0,1 0-2 0,-8 0-1 1,1 0-1 6,2 0 0 32,1 0 0-38,4-4 0 0,1 4 2 1,3-2-1 0,-2 2 0 0,2 0 0 3,0 0 0 11,2 0 0-14,1 0-1 34,-7-3 0-36,7 3 0 0,-7 0 0 1,3 0-2-1,-4 0 2 5,1 0 3 32,-1 0 0-36,-4 3-1-1,4 4-2 1,-8 3 0-1,1-5 0 10,0 3 4-5,0 1-2 19,1-7-4-22,0 1 1-2,1-3-2 5,1 0 0 0,4 0 1 3,-1 0 1 8,-1 0 2-16,-1 0 0 8,-1 0 0 30,1-5 0-31,-4-4-1-6,1 1 0 0,-6 3 2-1,1-5-1 1,-8 5 0 3,-5 3 2 5,-1-1-3-4,-2 0 0 10,-1-1 0-7,-5 3 1-7,5-3-1 36,-7 4 0-34,0 0 0 0,1 0 1-2,-9 0-1-1,3 0 3 1,-4 0-3 6,0 0 2 28,-4 0-2-32,1 0 1-3,-6 0-1 0,2 0 0 1,-5 0-1 31,-1 0 1-31,4 0 0 0,-2 0-1 0,-5 0 1-1,0 0 0 7,1 0 0 33,-1 0-2-40,0 0 0 0,0 0 2 1,0 0 0 1,0 0-2 9,0 0-6-11,0 0-3 40,3-5-1-40,1-26-1 0,1-25-2 0,3-23 14 0,-2-10-1 36,-6 1-1-36,0 6 0 0,0 21-12 1,0 24-19-1,0 24-29 16,0 13-41-10,0 5 3-6,-23 54-20 37,11-17-183-37,4 8-682 1</inkml:trace>
    </iact:actionData>
  </iact:action>
  <iact:action type="add" startTime="2508">
    <iact:property name="dataType"/>
    <iact:actionData xml:id="d1">
      <inkml:trace xmlns:inkml="http://www.w3.org/2003/InkML" xml:id="stk1" contextRef="#ctx0" brushRef="#br0">14245 2810 316 0,'0'0'339'4,"0"0"-256"16,0 0-12-18,0 0 30-2,0 0-56 24,0 0 22-23,-235-34-7 0,141 34-14-1,-13 0-4 22,1 32 9-21,1 13-16-1,13 12-1 31,13 6 5-31,20 2-9 1,11-1-4-1,21 0 9 39,21 10 6-39,6 10-9 6,30 9-8-6,57 6-20 0,38-4 3 1,36-14-2 19,14-19-5-19,6-28 3-1,-11-25-2 10,-21-9 6 26,-26-15-2-34,-18-41 4-2,-28-20-9 1,-28-28-2-1,-19-14-1 6,-19-6 3 29,-11 10-2-32,-9 14-4-3,-49 18-24 4,-25 25-60-3,-14 15-53 1,-7 18-4 32,56 24-166-25</inkml:trace>
    </iact:actionData>
  </iact:action>
  <iact:action type="add" startTime="3062">
    <iact:property name="dataType"/>
    <iact:actionData xml:id="d2">
      <inkml:trace xmlns:inkml="http://www.w3.org/2003/InkML" xml:id="stk2" contextRef="#ctx0" brushRef="#br0">13770 3063 110 0,'0'0'472'3,"0"0"-312"19,0 0 8-21,181 0-64 0,-141 10-29 4,2 13-19 11,-8 3 5-16,-4 1 8 18,-4 5-22-16,-6 5 13-2,-6 1-12 18,-10 8-27-18,-4 1-1 21,0 7-18-21,-31-7-1 1,-24-5 0 20,-17-7-2-21,-11-18 2 0,-1-15-3 25,7-2 2-24,12-2-8-1,16-35-24 23,23 3 0-22,19 0 11 1,7 10 8 1,7 7 13 1,49 13 6 19,18 4 2-22,16 4-3 0,10 37 20 23,-3 12 1-23,-5 9-7 0,-17 3-4 22,-17-4-9-23,-10-10-4 2,-19-17-2-2,-10-14-9 22,-8-17-67-20,2-3-89 0,-13-10-100 3,0-20-445 20</inkml:trace>
    </iact:actionData>
  </iact:action>
  <iact:action type="add" startTime="6270">
    <iact:property name="dataType"/>
    <iact:actionData xml:id="d3">
      <inkml:trace xmlns:inkml="http://www.w3.org/2003/InkML" xml:id="stk3" contextRef="#ctx0" brushRef="#br0">21172 18677 177 0,'0'0'157'28,"0"0"-20"-28,0 0-4 0,0 0-9 1,0 0-20 13,0 0 2-13,0 0-10 16,0 27-9-17,9-15-21 20,11 0-12-20,15 1-11 0,22-1-8 24,12-5 8-23,20 6-13 1,18-8 3 0,15-5 4 20,10 5-1-21,-2 2-2-1,-10 0-1 17,-14 5 2-17,-17-1-12 4,-3 4-3 13,-19-6-7-17,-6 6 4 20,-22-9-4-19,-11 0-4-1,-15-6-3 19,-9 0 0-19,-4 0-1 6,0 3-5 17,-20 2-5-22,-51-5 5 0,-39 0 11 2,-31 0-7 23,-7 0-4-26,-1 0 0 0,14 0-2 4,12-8 0 21,27-4-4-24,14 7-7-1,24 5 6 4,18 0 7 20,23 0 1-23,11 0 5-1,6 0 6 9,0 0 3 6,54 5-10-13,33 10-5-2,36 2-1 13,18-12 1-10,17-5 0 13,-18 0 1-16,-19 0 1 16,-27 0 1-16,-33 0 8 15,-12 0-7-15,-21-5-3 16,-13 5 4-14,-10 0 1 0,-5 0-4 23,0 0-2-25,-25-12-6 0,-55 4 0 14,-44-9 6-12,-27 7 4 14,-6 1-1-15,7 9-3 2,25-7 2 20,25 7-2-22,28 0 2-1,34 0 2 25,19 0 2-25,19 0 2 4,16 0 11-2,68 0-15 19,52 0 3-21,38 0-7 0,15 0 0 23,-12 0 0-21,-38 0 0-2,-42 0 0 22,-36 0 0-22,-29 0 6 1,-21 0 1 3,-11 0-4 20,0 0-3-23,-20 0-1 0,-60-6-9 2,-33 2 10 22,-22 0 6-24,2 4-5-1,16 0 1 3,14 0-2 23,26 0-2-25,32 0 0-1,19 4 0 4,20 18-9 20,6 17-78-23,3 11-76-1,26-24-136 4,-5-4-487 6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5T02:58:46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41">
    <iact:property name="dataType"/>
    <iact:actionData xml:id="d0">
      <inkml:trace xmlns:inkml="http://www.w3.org/2003/InkML" xml:id="stk0" contextRef="#ctx0" brushRef="#br0">2501 7978 121 0,'0'0'711'4,"0"0"-566"-1,0 0-39 3,0 0 3 3,0 0-24-2,0 0-1 1,0 0-5-2,10-5-4 3,-10 22-33 0,0 13 10-1,0 4-6-2,0 4-18 2,0 6 4 1,0-3-9-2,0-1 3 0,0-6-4 0,0-7 2 1,0-4-7 1,0-6 2-5,0-6-4 4,0 0-5 3,0-3 1-6,0-3-4 2,0-3 2 1,0-2-3 0,0 0-2 0,0 2 2-1,0 7 3 1,0-3 0-2,0 2-5 4,0 1 0-6,0-4 2 4,0-2-2 0,0 0 2 0,0-1 1-2,0-2-3 2,0 0 3 1,0 0-4-2,0 0 0 0,0 0 4 2,0 0 0-1,0 0 1-1,4 3 0 0,8 2 0-1,5 2-6 2,-1-2 2 0,-4-3 1-2,-1 1-1 3,3 0 1-2,-3 1 4 2,2-2-9-4,0 3 0 5,2-1 0-4,1-4 0 3,7 2 0-3,1-2 0 3,8 4 0 14,5-4 0-23,3 0 0 0,4 0 0 7,4 0 0 1,1 0 0 0,-1 0 0-1,1 0 0 4,-1 0 0-8,0 0 0 5,-1 0 0 2,1 0 0 2,-4 0 0-10,-1 0 0 13,4 0 0-14,-4 0 0 12,2 0 0-12,1 0 0 13,1 0 0-12,4 0 0 7,2 0 0-3,-1 0 0 1,3 0 0 0,2 0 0 1,-3 0 0 0,1 0 0 0,-10 0 0-4,-5 0 0 8,2 0 0-6,-1 0 0 6,4 0 0-11,7 0 0 9,4 0 0-3,2 0 0 5,5 0 0-10,1 0 0 7,-6 0 0-3,1 0 0 1,-4 0 0 2,2 0 0-1,-1 0 0 2,-1-4 0-6,3-2 0 5,-3 4 0-5,5-3 0 7,-4 1 0-3,8-2 0-1,-3 1 0 1,8-4 0-4,3 1 0 9,4 3 0-12,1-3 0 10,7 2 0-4,-1 0 0-1,2-3 0 4,-1 4 0-6,1-3 0 5,-4 1 0 2,-4 2 0-8,-1 0 0 5,-15 2 0 3,3 0 0-7,-5 0 0 5,-2 0 0-5,-2-2 0 7,2 0 0-4,-5-2 0-2,1 6 0 3,1-6 0 4,0 1 0-8,-9 2 0 12,7 0 0-14,-6-5 0 8,-4 4 0-7,10 3 0 4,-1-8 0 1,3 8 0 12,5-3 0-18,2 2 0-2,0 3 0 8,6-4 0 0,-6 1 0 6,11-2 0-13,-5 3 0 12,2-5 0-11,-1 3 0 11,5-2 0-11,-2-3 0 7,-2 1 0-5,2-1 0 10,0 0 0-12,-1 4 0 8,0-3 0-4,-5-1 0 7,-6 4 0-11,-5 0 0 7,0-3 0-4,2 1 0 8,1-2 0-12,6 4 0 8,-2-4 0 1,3 5 0-6,6-3 0 12,-7 5 0-15,1-2 0 6,0 4 0-1,-3-6 0 7,-2 5 0-11,-1-1 0 7,2-6 0 2,1 3 0-10,1-4 0 6,-4-1 0 2,-2 4 0 0,4-3 0 0,-4 1 0-4,5 1 0 3,-4 3 0 1,-9 1 0-3,4 0 0 1,-7 0 0 1,1-1 0 9,-2 4 0-13,-4 0 0-4,1 0 0 8,-2 0 0 0,-6 0 0 6,1 0 0-12,-11 0 0 8,0 0 0-6,-6 0 0 5,4 0 0-3,-2 0 0 4,-2 0 0 2,6 0 0-11,-3 0 0 9,4 0 0-6,0 0 0 5,5 0 0 1,-4 0 0-7,-2 0 0 7,-7 0 0-2,-4 0 0-4,1 0 0 6,-6 0 0-5,0 0 0 6,-2 0 0-7,-1 0 0 5,-4 0 0-2,0 0 0 2,0 0 0-4,0 0 0 2,0 0 0 2,3 0 0-1,0-37 0-3,0-14 0 3,1-14 0 3,-4-2 0 1,3 2 0-9,-3 6 0 11,3 8 0-13,-2 19 0 11,-1 8 0-11,0 16-5 8,0 8-175-3,0 8-85 3,-11 23-82-3,-2 23-570 3</inkml:trace>
    </iact:actionData>
  </iact:action>
  <iact:action type="add" startTime="3894">
    <iact:property name="dataType"/>
    <iact:actionData xml:id="d1">
      <inkml:trace xmlns:inkml="http://www.w3.org/2003/InkML" xml:id="stk1" contextRef="#ctx0" brushRef="#br0">5268 12677 38 0,'0'0'420'2,"0"0"-223"4,0 0 11-1,0 0-30 3,0 0-38-1,0 0-9 0,39 26-4 2,-27-24-19-3,1-2-2 3,7 0-16-1,8 0-8 0,4 0-19-2,15 0-15 3,10-22-4-2,15-10-13-1,12-4-2 2,14-7-22 0,6-4-7 12,13-7 0-19,4-2 0 2,5-2 0 12,-2-4 0-14,1-1 0 6,-8 6 0 5,7-5 0-9,5 5 0 7,-3 3 0-6,10 2 0 12,-5-2 0-15,3-3 0 13,3 1 0-12,0 4 0 5,4-3 0 1,-5 3 0-2,-5 5 0 9,-7 3 0-14,2 2 0 13,-1 0 0-12,-5 1 0 11,1 3 0-11,-10 2 0 7,-5-2 0-1,-2 3 0-4,-4 1 0 4,3 2 0 1,-4 8 0-2,8-1 0-2,2 3 0 6,0-4 0-6,4 0 0 8,-6 1 0-11,-4 3 0 7,-5-3 0-3,2 1 0 1,-4-1 0 1,-3 3 0 4,-13 2 0-9,-15 3 0 6,-17 7 0-4,-9 1 0 4,-15 3 0 5,-8 1 0-13,-7-1 0 10,-5 4 0-7,-1-2 0 6,-3 4 0-6,0 0 0 3,0 0 0 2,0 0 0-3,0-3 0 4,-39-2 0-5,-33-7 0 6,-20-1 0 1,-8-3 0-10,-1 3 0 5,-2-1 0-1,6-3 0 1,0-3 0 1,4 7 0-1,15-1 0 1,21 8 0 0,15 1 0 5,18 5 0-12,19 0 0 9,2 0 0-6,3 0 0 6,0 0 0-3,5 0 0 1,54 3 0-2,25 22 0 1,26 2 0 1,2-7 0 2,4-3 0-3,-6-7 0 1,-6 0 0-4,-14-4 0 8,-16 2 0-7,-17-5 0 11,-22-1 0-15,-17 1 0 5,-10-1 0 7,-8 5 0-12,0 13 0 8,-5 10 0-2,-31 15 0 2,-13 9 0-1,-2-7 0-4,-7 4 0 4,6-9 0 5,4 0 0-11,15-14 0 13,9-8 0-14,11-11 0 9,11-9-55-7,2 0-96 6,36-32-99-2,0 2-45 8,21-10-248-14</inkml:trace>
    </iact:actionData>
  </iact:action>
  <iact:action type="add" startTime="4913">
    <iact:property name="dataType"/>
    <iact:actionData xml:id="d2">
      <inkml:trace xmlns:inkml="http://www.w3.org/2003/InkML" xml:id="stk2" contextRef="#ctx0" brushRef="#br0">11413 10099 690 0,'0'0'48'3,"0"0"154"2,0 0-85 1,-237 13-41 1,163 34 8 2,6 4-1-1,12 5-4-1,17 2-10 0,21 7-11 1,18-6-4 0,3 2-2-2,61-1-23 3,23-11-7-2,17-12-13-1,14-13-7 3,-10-19 2-1,-13-5-3 13,-22-9-1-16,-22-44-1-5,-20-28-5 9,-21-22-3 2,-10-13-27-10,-23 4-42 12,-41 14-36-12,-17 27-79 10,37 62-106-5,1 9-603 2</inkml:trace>
    </iact:actionData>
  </iact:action>
  <iact:action type="add" startTime="5893">
    <iact:property name="dataType"/>
    <iact:actionData xml:id="d3">
      <inkml:trace xmlns:inkml="http://www.w3.org/2003/InkML" xml:id="stk3" contextRef="#ctx0" brushRef="#br0">12059 12503 366 0,'0'0'603'3,"0"0"-473"3,0 0 42 3,0 0-39-4,0 0-35 3,168-15-17 0,-119 2-10-2,15-10-11 2,9-5 10 1,14-2-4-1,14-11-12-2,19 0-4 3,11-8-9-1,12-4-3 1,5 1-24-3,2-5-14 12,5-5 0-17,6 5 0 9,-5-1 0-7,-11 2 0 7,-4 3 0-2,-5 5 0 2,-3 2 0-8,5 4 0 6,-3 0 0 3,-6 0 0-7,-7 0 0 6,-11 0 0-7,2 0 0 8,0 2 0-2,-1 9 0-6,4-3 0 3,-3 4 0 7,2-4 0-10,-2-5 0 6,0-4 0-1,-8-2 0 8,-5 3 0-11,-10 9 0-4,-19 7 0 9,-1 9 0-3,-6 4 0 0,-6 3 0 7,1 3 0-8,-1 0 0-6,-1 2 0 15,-8 0 0-14,-6 2 0 13,-9-2 0-13,-5 5 0 13,-8-4 0-12,-5 4 0 7,-4-3 0-5,-9 3 0 4,-3-2 0-2,0 2 0 1,0 0 0 2,0 0 0-1,0-3 0-2,-25-9 0 1,-34-1 0 3,-28-6 0 5,-17-5 0-13,-11 4 0 9,-4 2 0-8,-3 5 0 7,6-2 0-7,12-1 0 7,24 3 0 4,24 5 0-12,24-1 0 3,23 6 0 5,9-1 0-5,0 3 0 3,0-1 0-3,23 2 0 3,54 0 0 0,36 0 0 0,28 10 0 0,4 4 0 1,-2 2 0 2,-9 0 0-8,-26-6 0 5,-19 1 0-2,-18 4 0 3,-25-1 0-1,-11-1 0-5,-16-1 0 9,-18 3 0-5,-1 2 0 0,0 10 0-1,-32 3 0 4,-20 10 0-1,-4-4 0 0,-2-2 0-8,4 1 0 11,8-8 0-8,5 1 0 7,3-4 0-4,7-5 0 0,13-8 0 0,5-6-102 0,6-3-16-3,7-2-63 5,23 0-23-3,10-2-103 4,18-18-402 1</inkml:trace>
    </iact:actionData>
  </iact:action>
  <iact:action type="add" startTime="6835">
    <iact:property name="dataType"/>
    <iact:actionData xml:id="d4">
      <inkml:trace xmlns:inkml="http://www.w3.org/2003/InkML" xml:id="stk4" contextRef="#ctx0" brushRef="#br0">17738 10001 246 0,'0'0'273'4,"0"0"-49"-3,-158-61-35 6,79 71-66 0,5 36-37 1,4 5-8-2,14 7-15 3,21 6 5-2,14 5 3 3,21 6-11-3,0 10-12 0,48-1-28 0,23-9-5 1,6-18-7-2,3-23 3 3,-3-23 3-2,-3-11 4 3,-11 0-17 5,-3-39-1-13,-17-25-3 4,-19-24-2 2,-24-26-19-1,0-12-12 1,-29 3-28 1,-37 11-69 0,30 81-37-4,-5 14-145 1</inkml:trace>
    </iact:actionData>
  </iact:action>
  <iact:action type="add" startTime="7804">
    <iact:property name="dataType"/>
    <iact:actionData xml:id="d5">
      <inkml:trace xmlns:inkml="http://www.w3.org/2003/InkML" xml:id="stk5" contextRef="#ctx0" brushRef="#br0">18886 12663 680 0,'0'0'228'3,"0"0"-64"4,0 0 8 1,0 0-32-2,0 0-26 2,197-44-15 1,-143 17-11-2,6 2-3 0,5-2-13 1,10-5-10 0,6-1-16 1,9-1-3-1,7-3-5 1,8-3-22 0,2 1-16 1,6 0 0-8,9-3 0 23,10 0 0-25,5 0 0 0,1 2 0 14,-2 1 0-11,1 2 0 4,-5 5 0-4,-1 2 0 6,-4 6 0 5,-10-1 0-10,-3-1 0 8,-3 0 0-12,2-2 0 8,-3 3 0 2,-6 2 0-5,6-2 0 5,-5 6 0-5,-2-2 0 4,-6 2 0 5,-6-3 0-9,5-3 0-4,-5-7 0 16,0-2 0-12,5 1 0-5,-3 0 0 12,-2-2 0-8,-1 2 0 12,-2 4 0-15,2 4 0 7,-3 0 0-3,5 5 0 8,-3-2 0-10,-3 5 0 10,-2 0 0-10,-3 4 0 9,5 1 0-8,-2 0 0 3,0 4 0-2,-7-4 0 3,-6 5 0 1,3-6 0-6,-2-2 0 10,4-2 0-8,6-3 0 10,4-6 0-13,-5 1 0 12,-7 0 0-9,0 3 0-5,-5-1 0 11,-5 3 0-6,4 3 0 12,-4 2 0-12,1-2 0-5,-1-2 0 16,0 1 0-15,-6 1 0 6,-2 0 0 7,-2-3 0-13,-5 6 0 7,-1-2 0-3,-4 1 0 12,0-2 0-16,-3-2 0 11,-6-4 0-10,3 1 0 6,-7 5 0-2,-3 0 0 8,-8 4 0-13,-11 6 0 9,-2 2 0-5,-7 5 0 3,0 0 0-4,0 0 0 8,0-5 0-5,0 5 0 1,0-3 0-5,-26-3 0 8,-35-2 0-4,-29-1 0 6,-10 3 0-12,-4 6 0 9,0 0 0-3,8-3 0 1,2 1 0-4,7-5 0 7,6 2 0-5,12 0 0 3,17 2 0-4,25 0 0 5,18 3 0-3,9 0 0 1,0-4 0-3,0 4 0 4,41 0 0-2,31 0 0 7,30 0 0-13,21 0 0 9,-3 0 0-2,3 7 0-3,-8 3 0 2,-11 2 0 3,-20-1 0-6,-19 4 0 10,-24 2 0-13,-15-3 0 14,-14 2 0-14,-12 10 0 8,0 4 0-2,-10 13 0-2,-34 5 0 3,-11-1 0 9,0-2 0-16,4-5 0 6,6-7 0-2,3-8 0 4,12-3 0 1,10-5 0-5,-4 0 0 4,11-7-73-2,0-2-44 0,6-5-65 1,7-1-16-3,0-2-99 5,0 0-360-7</inkml:trace>
    </iact:actionData>
  </iact:action>
  <iact:action type="add" startTime="9015">
    <iact:property name="dataType"/>
    <iact:actionData xml:id="d6">
      <inkml:trace xmlns:inkml="http://www.w3.org/2003/InkML" xml:id="stk6" contextRef="#ctx0" brushRef="#br0">27065 10021 362 0,'0'0'166'2,"0"0"-118"4,0 0 123 2,0 0-54-3,-164-109-9 3,64 109-16 0,-13 0-20-1,-8 38-3 1,4 23-7 0,14 14 6 0,22 8-14-1,33 5 1 2,28 9-4-2,20-6-3 1,35-4-4-3,54-5-6 3,32-12-16 0,8-18 1 11,0-25-5-18,-6-19-5 5,-9-8 1 4,-13-22-9-7,-19-48-5 5,-24-35-1 3,-35-21-6-6,-23-17 3 9,-23 5-2-12,-58 18-17 10,-32 22-71-11,-20 18-35 10,64 72-96-8,7 8-238 9</inkml:trace>
    </iact:actionData>
  </iact:action>
  <iact:action type="add" startTime="12825">
    <iact:property name="dataType"/>
    <iact:actionData xml:id="d7">
      <inkml:trace xmlns:inkml="http://www.w3.org/2003/InkML" xml:id="stk7" contextRef="#ctx0" brushRef="#br0">27675 12992 239 0,'0'0'122'2,"0"0"14"0,0 0-17 7,0 0 12-2,0 0-22 0,0 0 3 1,0 0-24 0,0 0-4 0,49 2-17-1,-21-2-11 1,5 0-10 0,15 0 3-1,4 0-3 0,12 0-9 3,8 0-8-4,1 7-4 1,4 1 6 0,-5-1 5 11,-1 6-4-17,6 0-5 5,11 1-13 3,12 0-2-1,6-1-3-2,6-1-7 1,1-4 5 1,-2 1-3 1,-2-6-2-3,-4-1 3 3,-5-2 1-1,-3 0 1-4,-2 0-1 3,-13 0 1 3,-1 4-4 4,-7-4 2-13,0 0-3 12,-2 0 3-11,-4 0-2 7,5 0 0-2,6 0-1-4,-2 0-2 7,7 0 4-1,-3 0 2 0,4 2 1-4,-3 5 0 4,-1-3-4-4,-1 2-1 6,1-2 0-6,2-4-2 4,-2 0 1-4,3 0-1 3,-1 0 2 4,1 0 2-1,0 0-2-11,-4 0-1 7,-8-6 2 5,-7 2-2-9,-8 4 0 3,-4-2 3 11,1 2-2-16,-6 0-1 12,7 0 2-12,2 0-2 9,0 0 2 5,10 0-3-10,7-2 1-5,9 2-1 7,2-3 0 2,4-3 0-3,-1 2-1 3,-8 2 1-2,4-3 0 6,0-7-1-13,-1 1 1 8,-1 0 0 4,-6 0 0-2,0 5 0-8,-12-2 1 6,-12 5 0 6,-11 1-1-13,-14-2 1 7,-11 1-1 2,-5 3 0-6,-9 0 1 4,-2 0-2-2,0 0-2 1,0 0-2 0,-13 0-3 3,-37 0 3-4,-16 0 5 6,-18 17 0-9,-10 3 1 7,-9 2 0-4,-8-3 1 4,-14 2 0-6,-20-7 0 9,-19-2 1-11,-17-7 0 4,-16-5-3 2,-16 0-2 2,-10 0 0-1,-8 0 1-5,-1-12 1 10,15-13 0-13,7 0 4 9,15 0-2-5,14 6 2 6,10 4-3-1,4 6 1-7,7 1 3 4,-4-1-5 7,14 6 0-12,5 0-1 5,9 3 2-1,3 0-1 4,5 0 2-6,4 3 5 7,6 9-4-3,10-4-1-3,3 6 1 2,14-2-3 3,14-4 3-5,5 1-2 4,11-8 3 1,16-1-3-7,6 0-1 7,11 0-2-2,8 0 2-2,1 0-1 3,-6 0 1-4,-4-1-1 5,-8-8-1-5,-5 3 2 5,1 2 0-1,0 0-1-5,8 1 1 4,5 3-2 1,10 0-1-2,0 0-6 7,11 0 1-12,4 0 6 5,-1 0 1 0,-1 0 1 0,1 0 2-1,1 0 0 3,-1 0-2 0,4 0 2-2,0 0 0-4,0 0-1 6,0 0-1 0,0 0 0-2,4 0-10 0,43 0 9-1,29 0 1 3,35 0 0-2,19 0 1 0,21 0-1 2,10 0 0-1,5 0 2 8,13 11 10-14,-3-2-6 4,9 2 5 2,-1-8-5 0,13 0 4 9,7-3-5-15,3 0 1-2,1 0-5 14,-7 0 2-13,4 0 5 9,-2 0 4-2,-2 0-4-1,1 0 10-3,-5 0-11 6,0 0 6 7,-6 0-8-13,-4 0-2-4,-11-3 2 12,-7-4-1-9,-9 7-3 7,-20-1-1-6,-8-3 0 4,-12-1 0 2,4-5-1 10,-1-2 2-18,-7-3-1-2,-5 1 0 9,-14 6 0-5,-24 3 0 6,-8 2 2-4,-24 3-2 9,-18 0 0-14,-11 0 0 9,-12 0-11-6,0 0-36 3,-25 0-73 1,-49 0-54 3,-33 0-47-6,47 0-47 1,10 0-730 3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7267F-A1FB-4228-9C4E-66A1EBDFB814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5DBC4-C3F9-4EF3-B82E-A4A487A272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95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5DBC4-C3F9-4EF3-B82E-A4A487A27215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24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5DBC4-C3F9-4EF3-B82E-A4A487A27215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58ED-95E9-4452-98D6-4E411E5D0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9AAE3-242A-4292-8CD1-07297740B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AFFC-3417-448F-9A0A-19D59265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160E-3B8C-43DE-A1F8-47C4ED11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4BF9-7D6D-44A8-A027-E425153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9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2C15-4FFF-4F3C-8556-535BC328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0F3CA-2D1D-457D-B8C5-91315BDD1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DA84-72AA-4E23-9E54-34E9D3FB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BC51-7E8F-4E2A-B3F8-0791EE9A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C1EF-309D-4334-BDA0-C0F27D3E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69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7CE26-E4EB-4692-B2F1-7EC939698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D592-3943-415C-A299-7F185BC56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0113-5357-4BB6-B890-02DAFB67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CAE3-CEAE-4FA1-8D56-384D17CF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CD35F-430D-41CE-B153-334DA68F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83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480C-D792-4BD3-978D-B2EB2FCE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9646-03DF-497F-8EE6-6A84AAC62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1AAE9-187D-4563-AED0-93C5643A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F00D-9411-4768-AA4F-01D1A854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051F-4D77-4D81-B84D-C6C4AABA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696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4C35-7853-4C33-A74B-283BBBEC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3851-DE78-47DD-A66F-EF99A9C8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270-27AB-407F-A3CF-074F529E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82E3-2126-4432-BD1B-6F94F838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F901-6819-43BB-BA05-BE2CA283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65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4D23-559B-4DFE-80A8-8AD30103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2227-A3E1-406B-BA7F-461E2305A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C1A4-1849-4FEE-8CB5-1D52EE042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20C2C-2E5A-485D-BDFF-35C2C85C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9F20A-94C4-4E74-A32A-02F27626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C9C71-47CA-43A7-A0E5-8C380408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5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B23A-91BD-44A3-9115-4F7A5B34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F7C1B-5823-49D3-9D41-78EAA207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28A0D-9BA1-46B0-B2A2-E010F85C2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9B58C-8A68-4E6C-B37F-B762FB162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4E0C4-DAB6-4FB5-842A-1E9B1BE91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EC8FC-C5F0-49BF-8E23-DC2D63FD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814E2-8D9E-4460-8AA4-28D04014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0B73C-C88F-469D-948F-35BF954B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5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8D51-D8F7-4CAE-BE4E-E5CD3A06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AE5F2-F61E-471D-BD92-F71150B0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BBF65-9B47-43EA-8EA1-B27AD8C8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E7465-284D-480E-9F8A-57C6007E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19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7A625-CF1D-4ADC-8A43-02A1771D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6DDB1-547A-4242-A29F-34D599E1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0471A-A42C-4758-95AD-602F30DB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E34C-3EEC-4394-8B60-64930B3C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E8BD-8041-4F4C-89B3-EE1D83B66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0F543-9C21-4F2C-B9B4-44F9F3671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C4816-428A-49F4-AF20-7955435C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9B656-2F63-4C2D-A5F7-44F00B72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230B6-E33C-4400-A172-7F680D16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76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91A1-7909-48D9-9896-ADABBDDC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65754-7F0D-483F-9B5B-FA87C67EF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568F2-9F1B-41B7-8EA5-74824D90B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37852-30E8-4E11-9A7C-A5521EBC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DB893-D2BF-4B60-BC43-1639AEEA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49149-6263-446A-B953-D75BE05D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07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9CF29-BF9B-49CC-9FAB-6F90B7B7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536DD-0A02-46C4-BA5A-0559DE1DD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61EC-86AB-468E-B00F-9635EE04F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25056-F776-4062-9835-C80445AD2C19}" type="datetimeFigureOut">
              <a:rPr lang="en-CA" smtClean="0"/>
              <a:t>2022-09-11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8838-E46F-4E46-89EE-11235A8C6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FD130-A913-45E6-B32A-63F14F837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AF05-8986-40A4-924C-B4531BE004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45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microsoft.com/office/2011/relationships/inkAction" Target="../ink/inkAction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microsoft.com/office/2011/relationships/inkAction" Target="../ink/inkAction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6.png"/><Relationship Id="rId5" Type="http://schemas.microsoft.com/office/2011/relationships/inkAction" Target="../ink/inkAction9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80.png"/><Relationship Id="rId7" Type="http://schemas.openxmlformats.org/officeDocument/2006/relationships/image" Target="../media/image6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510.png"/><Relationship Id="rId4" Type="http://schemas.openxmlformats.org/officeDocument/2006/relationships/image" Target="../media/image3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0.png"/><Relationship Id="rId5" Type="http://schemas.microsoft.com/office/2011/relationships/inkAction" Target="../ink/inkAction10.xml"/><Relationship Id="rId4" Type="http://schemas.openxmlformats.org/officeDocument/2006/relationships/image" Target="../media/image2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60.png"/><Relationship Id="rId5" Type="http://schemas.microsoft.com/office/2011/relationships/inkAction" Target="../ink/inkAction11.xml"/><Relationship Id="rId4" Type="http://schemas.openxmlformats.org/officeDocument/2006/relationships/image" Target="../media/image2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80.png"/><Relationship Id="rId4" Type="http://schemas.microsoft.com/office/2011/relationships/inkAction" Target="../ink/inkAction1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11/relationships/inkAction" Target="../ink/inkAction13.xml"/><Relationship Id="rId3" Type="http://schemas.openxmlformats.org/officeDocument/2006/relationships/image" Target="../media/image292.png"/><Relationship Id="rId7" Type="http://schemas.openxmlformats.org/officeDocument/2006/relationships/image" Target="../media/image3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hyperlink" Target="https://pages.pomona.edu/~tmoore/LesHouches/les-houches-5.pdf" TargetMode="External"/><Relationship Id="rId5" Type="http://schemas.openxmlformats.org/officeDocument/2006/relationships/hyperlink" Target="https://pages.pomona.edu/~tmoore/LesHouches/les-houches-4.pdf" TargetMode="External"/><Relationship Id="rId4" Type="http://schemas.openxmlformats.org/officeDocument/2006/relationships/image" Target="../media/image302.png"/><Relationship Id="rId9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1/relationships/inkAction" Target="../ink/inkAction1.xml"/><Relationship Id="rId3" Type="http://schemas.openxmlformats.org/officeDocument/2006/relationships/hyperlink" Target="http://star-www.st-and.ac.uk/~hz4/gr/hendry_GRwaves.pdf" TargetMode="External"/><Relationship Id="rId7" Type="http://schemas.openxmlformats.org/officeDocument/2006/relationships/hyperlink" Target="https://www.tat.physik.uni-tuebingen.de/~kokkotas/Teaching/NS.BH.GW_files/GW_Physics.pdf" TargetMode="External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IBdtbCszB0" TargetMode="External"/><Relationship Id="rId11" Type="http://schemas.openxmlformats.org/officeDocument/2006/relationships/hyperlink" Target="https://pages.pomona.edu/~tmoore/LesHouches/les-houches-5.pdf" TargetMode="External"/><Relationship Id="rId5" Type="http://schemas.openxmlformats.org/officeDocument/2006/relationships/hyperlink" Target="https://en.wikipedia.org/wiki/Linearized_gravity" TargetMode="External"/><Relationship Id="rId10" Type="http://schemas.openxmlformats.org/officeDocument/2006/relationships/hyperlink" Target="https://pages.pomona.edu/~tmoore/LesHouches/les-houches-4.pdf" TargetMode="External"/><Relationship Id="rId4" Type="http://schemas.openxmlformats.org/officeDocument/2006/relationships/hyperlink" Target="https://preposterousuniverse.com/wp-content/uploads/grnotes-six.pdf" TargetMode="External"/><Relationship Id="rId9" Type="http://schemas.openxmlformats.org/officeDocument/2006/relationships/image" Target="../media/image2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microsoft.com/office/2011/relationships/inkAction" Target="../ink/inkAction14.xml"/><Relationship Id="rId5" Type="http://schemas.openxmlformats.org/officeDocument/2006/relationships/image" Target="../media/image370.png"/><Relationship Id="rId4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microsoft.com/office/2011/relationships/inkAction" Target="../ink/inkAction15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42.png"/><Relationship Id="rId4" Type="http://schemas.microsoft.com/office/2011/relationships/inkAction" Target="../ink/inkAction16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11/relationships/inkAction" Target="../ink/inkAction17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3.png"/><Relationship Id="rId9" Type="http://schemas.microsoft.com/office/2011/relationships/inkAction" Target="../ink/inkAction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7.png"/><Relationship Id="rId12" Type="http://schemas.microsoft.com/office/2011/relationships/inkAction" Target="../ink/inkAction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7.png"/><Relationship Id="rId5" Type="http://schemas.openxmlformats.org/officeDocument/2006/relationships/image" Target="../media/image552.png"/><Relationship Id="rId4" Type="http://schemas.openxmlformats.org/officeDocument/2006/relationships/image" Target="../media/image5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7" Type="http://schemas.openxmlformats.org/officeDocument/2006/relationships/image" Target="../media/image4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61.png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512.png"/><Relationship Id="rId5" Type="http://schemas.openxmlformats.org/officeDocument/2006/relationships/image" Target="../media/image500.png"/><Relationship Id="rId4" Type="http://schemas.openxmlformats.org/officeDocument/2006/relationships/image" Target="../media/image4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530.png"/><Relationship Id="rId4" Type="http://schemas.microsoft.com/office/2011/relationships/inkAction" Target="../ink/inkAction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11/relationships/inkAction" Target="../ink/inkAction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551.png"/><Relationship Id="rId4" Type="http://schemas.microsoft.com/office/2011/relationships/inkAction" Target="../ink/inkAction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571.png"/><Relationship Id="rId5" Type="http://schemas.microsoft.com/office/2011/relationships/inkAction" Target="../ink/inkAction22.xml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1.png"/><Relationship Id="rId7" Type="http://schemas.openxmlformats.org/officeDocument/2006/relationships/image" Target="../media/image622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612.png"/><Relationship Id="rId11" Type="http://schemas.microsoft.com/office/2011/relationships/inkAction" Target="../ink/inkAction23.xml"/><Relationship Id="rId5" Type="http://schemas.openxmlformats.org/officeDocument/2006/relationships/image" Target="../media/image601.png"/><Relationship Id="rId10" Type="http://schemas.openxmlformats.org/officeDocument/2006/relationships/image" Target="../media/image64.png"/><Relationship Id="rId4" Type="http://schemas.openxmlformats.org/officeDocument/2006/relationships/image" Target="../media/image591.png"/><Relationship Id="rId9" Type="http://schemas.openxmlformats.org/officeDocument/2006/relationships/customXml" Target="../ink/ink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5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microsoft.com/office/2011/relationships/inkAction" Target="../ink/inkAction24.xml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png"/><Relationship Id="rId1" Type="http://schemas.openxmlformats.org/officeDocument/2006/relationships/tags" Target="../tags/tag36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0.png"/><Relationship Id="rId4" Type="http://schemas.openxmlformats.org/officeDocument/2006/relationships/image" Target="../media/image32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microsoft.com/office/2011/relationships/inkAction" Target="../ink/inkAction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microsoft.com/office/2011/relationships/inkAction" Target="../ink/inkAction25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microsoft.com/office/2011/relationships/inkAction" Target="../ink/inkAction26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119.png"/><Relationship Id="rId4" Type="http://schemas.openxmlformats.org/officeDocument/2006/relationships/image" Target="../media/image114.png"/><Relationship Id="rId9" Type="http://schemas.microsoft.com/office/2011/relationships/inkAction" Target="../ink/inkAction2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139.png"/><Relationship Id="rId4" Type="http://schemas.openxmlformats.org/officeDocument/2006/relationships/image" Target="../media/image134.png"/><Relationship Id="rId9" Type="http://schemas.microsoft.com/office/2011/relationships/inkAction" Target="../ink/inkAction28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11/relationships/inkAction" Target="../ink/inkAction29.xml"/><Relationship Id="rId3" Type="http://schemas.openxmlformats.org/officeDocument/2006/relationships/image" Target="../media/image146.png"/><Relationship Id="rId7" Type="http://schemas.openxmlformats.org/officeDocument/2006/relationships/image" Target="../media/image1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10" Type="http://schemas.openxmlformats.org/officeDocument/2006/relationships/image" Target="../media/image151.png"/><Relationship Id="rId4" Type="http://schemas.openxmlformats.org/officeDocument/2006/relationships/image" Target="../media/image147.png"/><Relationship Id="rId9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6" Type="http://schemas.microsoft.com/office/2011/relationships/inkAction" Target="../ink/inkAction30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6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image" Target="../media/image179.png"/><Relationship Id="rId11" Type="http://schemas.microsoft.com/office/2011/relationships/inkAction" Target="../ink/inkAction31.xml"/><Relationship Id="rId5" Type="http://schemas.openxmlformats.org/officeDocument/2006/relationships/image" Target="../media/image178.png"/><Relationship Id="rId10" Type="http://schemas.openxmlformats.org/officeDocument/2006/relationships/image" Target="../media/image184.png"/><Relationship Id="rId4" Type="http://schemas.openxmlformats.org/officeDocument/2006/relationships/image" Target="../media/image177.png"/><Relationship Id="rId9" Type="http://schemas.openxmlformats.org/officeDocument/2006/relationships/image" Target="../media/image18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microsoft.com/office/2011/relationships/inkAction" Target="../ink/inkAction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0.png"/><Relationship Id="rId5" Type="http://schemas.microsoft.com/office/2011/relationships/inkAction" Target="../ink/inkAction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microsoft.com/office/2011/relationships/inkAction" Target="../ink/inkAction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1B1D2B-E9B7-4DC8-A7CB-3D85B4885629}"/>
              </a:ext>
            </a:extLst>
          </p:cNvPr>
          <p:cNvSpPr txBox="1"/>
          <p:nvPr/>
        </p:nvSpPr>
        <p:spPr>
          <a:xfrm>
            <a:off x="565329" y="-56913"/>
            <a:ext cx="1107867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b="1" dirty="0"/>
              <a:t>The Lorenz Gauge</a:t>
            </a:r>
            <a:endParaRPr lang="en-CA" sz="11500" b="1" dirty="0">
              <a:solidFill>
                <a:srgbClr val="FF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539269-1040-4CDD-BEFD-C0AED9388CAE}"/>
              </a:ext>
            </a:extLst>
          </p:cNvPr>
          <p:cNvGrpSpPr/>
          <p:nvPr/>
        </p:nvGrpSpPr>
        <p:grpSpPr>
          <a:xfrm rot="20603151">
            <a:off x="6592874" y="3388087"/>
            <a:ext cx="5642953" cy="3611079"/>
            <a:chOff x="5422837" y="3755245"/>
            <a:chExt cx="5642953" cy="3611079"/>
          </a:xfrm>
        </p:grpSpPr>
        <p:sp>
          <p:nvSpPr>
            <p:cNvPr id="6" name="Arrow: Curved Up 5">
              <a:extLst>
                <a:ext uri="{FF2B5EF4-FFF2-40B4-BE49-F238E27FC236}">
                  <a16:creationId xmlns:a16="http://schemas.microsoft.com/office/drawing/2014/main" id="{9FA0949A-7B3F-40C0-9C3D-E514199F7AA5}"/>
                </a:ext>
              </a:extLst>
            </p:cNvPr>
            <p:cNvSpPr/>
            <p:nvPr/>
          </p:nvSpPr>
          <p:spPr>
            <a:xfrm>
              <a:off x="8067340" y="4436235"/>
              <a:ext cx="2998450" cy="1569661"/>
            </a:xfrm>
            <a:prstGeom prst="curvedUpArrow">
              <a:avLst/>
            </a:prstGeom>
            <a:solidFill>
              <a:srgbClr val="FF5757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C15138-E04F-4188-9D24-2F3F9B772FFA}"/>
                </a:ext>
              </a:extLst>
            </p:cNvPr>
            <p:cNvGrpSpPr/>
            <p:nvPr/>
          </p:nvGrpSpPr>
          <p:grpSpPr>
            <a:xfrm>
              <a:off x="5422837" y="3755245"/>
              <a:ext cx="4748321" cy="3611079"/>
              <a:chOff x="4438371" y="1773671"/>
              <a:chExt cx="4748321" cy="361107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545BBD5-AF3D-4B79-A069-6737087397AE}"/>
                  </a:ext>
                </a:extLst>
              </p:cNvPr>
              <p:cNvSpPr/>
              <p:nvPr/>
            </p:nvSpPr>
            <p:spPr>
              <a:xfrm rot="1041704">
                <a:off x="5567876" y="1773671"/>
                <a:ext cx="3618816" cy="36110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81674F-EFC2-4EC0-9EEC-D9E616AB8750}"/>
                  </a:ext>
                </a:extLst>
              </p:cNvPr>
              <p:cNvSpPr txBox="1"/>
              <p:nvPr/>
            </p:nvSpPr>
            <p:spPr>
              <a:xfrm rot="499710">
                <a:off x="4438371" y="2607658"/>
                <a:ext cx="4441858" cy="1938992"/>
              </a:xfrm>
              <a:prstGeom prst="rect">
                <a:avLst/>
              </a:prstGeom>
              <a:noFill/>
              <a:effectLst>
                <a:softEdge rad="3048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6000" b="1" dirty="0">
                    <a:solidFill>
                      <a:srgbClr val="FF0000"/>
                    </a:solidFill>
                  </a:rPr>
                  <a:t>Gravitational </a:t>
                </a:r>
                <a:br>
                  <a:rPr lang="en-GB" sz="6000" b="1" dirty="0">
                    <a:solidFill>
                      <a:srgbClr val="FF0000"/>
                    </a:solidFill>
                  </a:rPr>
                </a:br>
                <a:r>
                  <a:rPr lang="en-GB" sz="6000" b="1" dirty="0">
                    <a:solidFill>
                      <a:srgbClr val="FF0000"/>
                    </a:solidFill>
                  </a:rPr>
                  <a:t>Waves</a:t>
                </a:r>
                <a:endParaRPr lang="en-CA" sz="60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6E0FB-50FB-42FA-9D3E-792D01C4715A}"/>
                  </a:ext>
                </a:extLst>
              </p:cNvPr>
              <p:cNvSpPr txBox="1"/>
              <p:nvPr/>
            </p:nvSpPr>
            <p:spPr>
              <a:xfrm>
                <a:off x="152400" y="2108834"/>
                <a:ext cx="5079500" cy="1540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6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6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6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6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86E0FB-50FB-42FA-9D3E-792D01C47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108834"/>
                <a:ext cx="5079500" cy="1540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945DC7-41EA-48DE-939D-9049D7B56817}"/>
                  </a:ext>
                </a:extLst>
              </p:cNvPr>
              <p:cNvSpPr txBox="1"/>
              <p:nvPr/>
            </p:nvSpPr>
            <p:spPr>
              <a:xfrm>
                <a:off x="7360151" y="2171094"/>
                <a:ext cx="4531502" cy="1478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□</m:t>
                      </m:r>
                      <m:sSub>
                        <m:sSubPr>
                          <m:ctrlP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8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8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8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8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sz="8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945DC7-41EA-48DE-939D-9049D7B56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51" y="2171094"/>
                <a:ext cx="4531502" cy="1478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9BEE2023-225C-44B1-8E6E-F4D11A2AA344}"/>
              </a:ext>
            </a:extLst>
          </p:cNvPr>
          <p:cNvSpPr/>
          <p:nvPr/>
        </p:nvSpPr>
        <p:spPr>
          <a:xfrm>
            <a:off x="5549877" y="2414907"/>
            <a:ext cx="1435600" cy="10797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5EA7DE-1FC5-4BED-9C8B-AB755852715D}"/>
              </a:ext>
            </a:extLst>
          </p:cNvPr>
          <p:cNvGrpSpPr/>
          <p:nvPr/>
        </p:nvGrpSpPr>
        <p:grpSpPr>
          <a:xfrm rot="996849" flipH="1">
            <a:off x="64809" y="3696692"/>
            <a:ext cx="6045972" cy="3611079"/>
            <a:chOff x="5019818" y="3755245"/>
            <a:chExt cx="6045972" cy="3611079"/>
          </a:xfrm>
        </p:grpSpPr>
        <p:sp>
          <p:nvSpPr>
            <p:cNvPr id="22" name="Arrow: Curved Up 21">
              <a:extLst>
                <a:ext uri="{FF2B5EF4-FFF2-40B4-BE49-F238E27FC236}">
                  <a16:creationId xmlns:a16="http://schemas.microsoft.com/office/drawing/2014/main" id="{B2DD7D38-39C7-4E45-A36A-72BF274494A7}"/>
                </a:ext>
              </a:extLst>
            </p:cNvPr>
            <p:cNvSpPr/>
            <p:nvPr/>
          </p:nvSpPr>
          <p:spPr>
            <a:xfrm>
              <a:off x="8067340" y="4436235"/>
              <a:ext cx="2998450" cy="1569661"/>
            </a:xfrm>
            <a:prstGeom prst="curvedUpArrow">
              <a:avLst/>
            </a:prstGeom>
            <a:solidFill>
              <a:srgbClr val="00B050"/>
            </a:solidFill>
            <a:ln w="38100">
              <a:solidFill>
                <a:srgbClr val="007A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3C7CB4-4FFD-4EB8-A4C1-4C1C15333BA5}"/>
                </a:ext>
              </a:extLst>
            </p:cNvPr>
            <p:cNvGrpSpPr/>
            <p:nvPr/>
          </p:nvGrpSpPr>
          <p:grpSpPr>
            <a:xfrm>
              <a:off x="5019818" y="3755245"/>
              <a:ext cx="5151340" cy="3611079"/>
              <a:chOff x="4035352" y="1773671"/>
              <a:chExt cx="5151340" cy="3611079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D2D4E19-2BB3-4D93-ADE5-624E072038F5}"/>
                  </a:ext>
                </a:extLst>
              </p:cNvPr>
              <p:cNvSpPr/>
              <p:nvPr/>
            </p:nvSpPr>
            <p:spPr>
              <a:xfrm rot="1041704">
                <a:off x="5567876" y="1773671"/>
                <a:ext cx="3618816" cy="36110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C9E2819-8E4B-4CCE-86A2-FDE4901D89EB}"/>
                  </a:ext>
                </a:extLst>
              </p:cNvPr>
              <p:cNvSpPr txBox="1"/>
              <p:nvPr/>
            </p:nvSpPr>
            <p:spPr>
              <a:xfrm rot="499710">
                <a:off x="4035352" y="2578316"/>
                <a:ext cx="4847013" cy="1938992"/>
              </a:xfrm>
              <a:prstGeom prst="rect">
                <a:avLst/>
              </a:prstGeom>
              <a:noFill/>
              <a:effectLst>
                <a:softEdge rad="304800"/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6000" b="1" dirty="0">
                    <a:solidFill>
                      <a:srgbClr val="00B050"/>
                    </a:solidFill>
                  </a:rPr>
                  <a:t>Einstein Field </a:t>
                </a:r>
                <a:br>
                  <a:rPr lang="en-GB" sz="6000" b="1" dirty="0">
                    <a:solidFill>
                      <a:srgbClr val="00B050"/>
                    </a:solidFill>
                  </a:rPr>
                </a:br>
                <a:r>
                  <a:rPr lang="en-GB" sz="6000" b="1" dirty="0">
                    <a:solidFill>
                      <a:srgbClr val="00B050"/>
                    </a:solidFill>
                  </a:rPr>
                  <a:t>Equations</a:t>
                </a:r>
                <a:endParaRPr lang="en-CA" sz="6000" dirty="0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338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/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/>
              <p:nvPr/>
            </p:nvSpPr>
            <p:spPr>
              <a:xfrm>
                <a:off x="88492" y="1109857"/>
                <a:ext cx="10713828" cy="8771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then the first 3 terms go to zero.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" y="1109857"/>
                <a:ext cx="10713828" cy="877163"/>
              </a:xfrm>
              <a:prstGeom prst="rect">
                <a:avLst/>
              </a:prstGeom>
              <a:blipFill>
                <a:blip r:embed="rId4"/>
                <a:stretch>
                  <a:fillRect l="-2334" t="-7639" r="-1309" b="-2638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45A583-768F-49FD-B244-66CB894DED57}"/>
                  </a:ext>
                </a:extLst>
              </p:cNvPr>
              <p:cNvSpPr txBox="1"/>
              <p:nvPr/>
            </p:nvSpPr>
            <p:spPr>
              <a:xfrm>
                <a:off x="989051" y="2142001"/>
                <a:ext cx="4735324" cy="4084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𝛼𝜈</m:t>
                          </m:r>
                        </m:sub>
                      </m:sSub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Sup>
                        <m:sSubSup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𝛽𝜈</m:t>
                          </m:r>
                        </m:sub>
                      </m:sSub>
                      <m:sSup>
                        <m:sSup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𝛽𝜈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45A583-768F-49FD-B244-66CB894D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51" y="2142001"/>
                <a:ext cx="4735324" cy="4084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B79BDA-E3A4-4204-B3D0-3EB1B899B159}"/>
              </a:ext>
            </a:extLst>
          </p:cNvPr>
          <p:cNvCxnSpPr>
            <a:cxnSpLocks/>
          </p:cNvCxnSpPr>
          <p:nvPr/>
        </p:nvCxnSpPr>
        <p:spPr>
          <a:xfrm>
            <a:off x="0" y="2018016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6CF9-3711-460C-BBF7-2065D9E25C7D}"/>
                  </a:ext>
                </a:extLst>
              </p:cNvPr>
              <p:cNvSpPr txBox="1"/>
              <p:nvPr/>
            </p:nvSpPr>
            <p:spPr>
              <a:xfrm>
                <a:off x="6965897" y="2142001"/>
                <a:ext cx="4735324" cy="5029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𝛽𝜈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𝛼𝜈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𝛼𝜈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4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6CF9-3711-460C-BBF7-2065D9E25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897" y="2142001"/>
                <a:ext cx="4735324" cy="5029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3D6C82-CFF7-4D29-8F03-736F205E073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9960" y="734040"/>
              <a:ext cx="11379240" cy="6127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3D6C82-CFF7-4D29-8F03-736F205E07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600" y="724680"/>
                <a:ext cx="11397960" cy="6146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77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734">
        <p:fade/>
      </p:transition>
    </mc:Choice>
    <mc:Fallback xmlns="">
      <p:transition spd="med" advTm="747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/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/>
              <p:nvPr/>
            </p:nvSpPr>
            <p:spPr>
              <a:xfrm>
                <a:off x="88492" y="1109857"/>
                <a:ext cx="10713828" cy="8771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then the first 3 terms go to zero.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" y="1109857"/>
                <a:ext cx="10713828" cy="877163"/>
              </a:xfrm>
              <a:prstGeom prst="rect">
                <a:avLst/>
              </a:prstGeom>
              <a:blipFill>
                <a:blip r:embed="rId4"/>
                <a:stretch>
                  <a:fillRect l="-2334" t="-7639" r="-1309" b="-2638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B79BDA-E3A4-4204-B3D0-3EB1B899B159}"/>
              </a:ext>
            </a:extLst>
          </p:cNvPr>
          <p:cNvCxnSpPr>
            <a:cxnSpLocks/>
          </p:cNvCxnSpPr>
          <p:nvPr/>
        </p:nvCxnSpPr>
        <p:spPr>
          <a:xfrm>
            <a:off x="0" y="2018016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D7C1BB-421C-48DD-8DAA-320A2F199DD0}"/>
                  </a:ext>
                </a:extLst>
              </p:cNvPr>
              <p:cNvSpPr txBox="1"/>
              <p:nvPr/>
            </p:nvSpPr>
            <p:spPr>
              <a:xfrm>
                <a:off x="989051" y="2142001"/>
                <a:ext cx="4735324" cy="4084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𝜇𝛼</m:t>
                          </m:r>
                        </m:sub>
                      </m:sSub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Sup>
                        <m:sSubSup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p>
                        <m:sSup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𝛽𝜇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D7C1BB-421C-48DD-8DAA-320A2F19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51" y="2142001"/>
                <a:ext cx="4735324" cy="4084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54C15D-65FD-4FE1-BC15-73FCECE277D7}"/>
                  </a:ext>
                </a:extLst>
              </p:cNvPr>
              <p:cNvSpPr txBox="1"/>
              <p:nvPr/>
            </p:nvSpPr>
            <p:spPr>
              <a:xfrm>
                <a:off x="6965897" y="2142001"/>
                <a:ext cx="4735324" cy="5029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𝛽𝜇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𝛽𝛼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𝛼𝜇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𝛼𝜇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4800" b="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4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54C15D-65FD-4FE1-BC15-73FCECE2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897" y="2142001"/>
                <a:ext cx="4735324" cy="5029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3C14DB-0A06-431D-BBB8-457E64F8E00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06240" y="691200"/>
              <a:ext cx="3913920" cy="6140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3C14DB-0A06-431D-BBB8-457E64F8E0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6880" y="681840"/>
                <a:ext cx="3932640" cy="6159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5432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05">
        <p:fade/>
      </p:transition>
    </mc:Choice>
    <mc:Fallback xmlns="">
      <p:transition spd="med" advTm="97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/>
              <p:nvPr/>
            </p:nvSpPr>
            <p:spPr>
              <a:xfrm>
                <a:off x="36513" y="3771326"/>
                <a:ext cx="12345988" cy="9615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9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9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9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9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9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9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9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" y="3771326"/>
                <a:ext cx="12345988" cy="961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/>
              <p:nvPr/>
            </p:nvSpPr>
            <p:spPr>
              <a:xfrm>
                <a:off x="316087" y="1323346"/>
                <a:ext cx="11605314" cy="16871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800" u="sng" dirty="0"/>
                  <a:t>Lorenz Gauge</a:t>
                </a:r>
                <a:r>
                  <a:rPr lang="en-GB" sz="4800" dirty="0"/>
                  <a:t>: </a:t>
                </a:r>
                <a:br>
                  <a:rPr lang="en-GB" sz="4800" dirty="0"/>
                </a:br>
                <a:r>
                  <a:rPr lang="en-GB" sz="4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 then the first 3 terms go to zero.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7" y="1323346"/>
                <a:ext cx="11605314" cy="1687129"/>
              </a:xfrm>
              <a:prstGeom prst="rect">
                <a:avLst/>
              </a:prstGeom>
              <a:blipFill>
                <a:blip r:embed="rId4"/>
                <a:stretch>
                  <a:fillRect l="-2416" t="-7942" r="-1891" b="-1480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7609CB-9995-4C27-AE97-5FFFA245F47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0360" y="2718360"/>
              <a:ext cx="11108160" cy="202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7609CB-9995-4C27-AE97-5FFFA245F4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1000" y="2709000"/>
                <a:ext cx="11126880" cy="2041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831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223">
        <p:fade/>
      </p:transition>
    </mc:Choice>
    <mc:Fallback xmlns="">
      <p:transition spd="med" advTm="16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/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/>
              <p:nvPr/>
            </p:nvSpPr>
            <p:spPr>
              <a:xfrm>
                <a:off x="88491" y="1280335"/>
                <a:ext cx="12103509" cy="39549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then the first 3 terms go to zero.</a:t>
                </a:r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b="0" dirty="0"/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𝛼𝜈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Sup>
                      <m:sSub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𝛽𝜈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600" dirty="0"/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Sup>
                      <m:sSub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𝛽𝜇</m:t>
                        </m:r>
                      </m:sub>
                    </m:sSub>
                    <m:sSup>
                      <m:sSupPr>
                        <m:ctrlP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𝛽𝜇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1280335"/>
                <a:ext cx="12103509" cy="3954929"/>
              </a:xfrm>
              <a:prstGeom prst="rect">
                <a:avLst/>
              </a:prstGeom>
              <a:blipFill>
                <a:blip r:embed="rId4"/>
                <a:stretch>
                  <a:fillRect l="-2065" t="-16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89D28AE-8CC6-4A13-9BDA-E30E4C6051D2}"/>
              </a:ext>
            </a:extLst>
          </p:cNvPr>
          <p:cNvSpPr/>
          <p:nvPr/>
        </p:nvSpPr>
        <p:spPr>
          <a:xfrm>
            <a:off x="11666363" y="3257799"/>
            <a:ext cx="1051273" cy="864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94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06"/>
    </mc:Choice>
    <mc:Fallback xmlns="">
      <p:transition spd="slow" advTm="13410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/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/>
              <p:nvPr/>
            </p:nvSpPr>
            <p:spPr>
              <a:xfrm>
                <a:off x="88491" y="1280335"/>
                <a:ext cx="12103509" cy="39549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then the first 3 terms go to zero.</a:t>
                </a:r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b="0" dirty="0"/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𝛼𝜈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Sup>
                      <m:sSub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𝛽𝜈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600" dirty="0"/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Sup>
                      <m:sSub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𝛽𝜇</m:t>
                        </m:r>
                      </m:sub>
                    </m:sSub>
                    <m:sSup>
                      <m:sSupPr>
                        <m:ctrlP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𝛽𝜇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1280335"/>
                <a:ext cx="12103509" cy="3954929"/>
              </a:xfrm>
              <a:prstGeom prst="rect">
                <a:avLst/>
              </a:prstGeom>
              <a:blipFill>
                <a:blip r:embed="rId4"/>
                <a:stretch>
                  <a:fillRect l="-2065" t="-16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89D28AE-8CC6-4A13-9BDA-E30E4C6051D2}"/>
              </a:ext>
            </a:extLst>
          </p:cNvPr>
          <p:cNvSpPr/>
          <p:nvPr/>
        </p:nvSpPr>
        <p:spPr>
          <a:xfrm>
            <a:off x="11049000" y="3301631"/>
            <a:ext cx="1051273" cy="864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06"/>
    </mc:Choice>
    <mc:Fallback xmlns="">
      <p:transition spd="slow" advTm="13410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563803-E651-413A-A300-DD8580FE6C46}"/>
                  </a:ext>
                </a:extLst>
              </p:cNvPr>
              <p:cNvSpPr txBox="1"/>
              <p:nvPr/>
            </p:nvSpPr>
            <p:spPr>
              <a:xfrm>
                <a:off x="1" y="0"/>
                <a:ext cx="12191999" cy="84138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200" dirty="0"/>
                  <a:t>How do we find a coordinate system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200" dirty="0"/>
                  <a:t> 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563803-E651-413A-A300-DD8580FE6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191999" cy="841384"/>
              </a:xfrm>
              <a:prstGeom prst="rect">
                <a:avLst/>
              </a:prstGeom>
              <a:blipFill>
                <a:blip r:embed="rId3"/>
                <a:stretch>
                  <a:fillRect l="-1900" t="-7971" r="-550" b="-2681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449F3C-A43A-496D-99B7-1FFB44354C46}"/>
                  </a:ext>
                </a:extLst>
              </p:cNvPr>
              <p:cNvSpPr txBox="1"/>
              <p:nvPr/>
            </p:nvSpPr>
            <p:spPr>
              <a:xfrm>
                <a:off x="56302" y="1105581"/>
                <a:ext cx="5741233" cy="31393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200" dirty="0"/>
                  <a:t>We need a coordinate transformation: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4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4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4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4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200" i="1">
                              <a:latin typeface="Cambria Math" panose="02040503050406030204" pitchFamily="18" charset="0"/>
                            </a:rPr>
                            <m:t>𝑐</m:t>
                          </m:r>
                          <m:acc>
                            <m:accPr>
                              <m:chr m:val="̃"/>
                              <m:ctrlPr>
                                <a:rPr lang="en-GB" sz="4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GB" sz="4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GB" sz="42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4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GB" sz="4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sz="4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GB" sz="4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sz="42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sz="42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sSup>
                        <m:sSupPr>
                          <m:ctrlPr>
                            <a:rPr lang="en-GB" sz="4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4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4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4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449F3C-A43A-496D-99B7-1FFB4435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2" y="1105581"/>
                <a:ext cx="5741233" cy="3139321"/>
              </a:xfrm>
              <a:prstGeom prst="rect">
                <a:avLst/>
              </a:prstGeom>
              <a:blipFill>
                <a:blip r:embed="rId4"/>
                <a:stretch>
                  <a:fillRect l="-4034" t="-368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D5675D3-CF13-4158-A98A-44EF24050C7D}"/>
              </a:ext>
            </a:extLst>
          </p:cNvPr>
          <p:cNvGrpSpPr/>
          <p:nvPr/>
        </p:nvGrpSpPr>
        <p:grpSpPr>
          <a:xfrm>
            <a:off x="5761219" y="968468"/>
            <a:ext cx="696686" cy="2327913"/>
            <a:chOff x="5862819" y="1128123"/>
            <a:chExt cx="696686" cy="232791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DABDEF3-A2F9-4F37-92B0-7C4F69A34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163" y="1855532"/>
              <a:ext cx="0" cy="1600504"/>
            </a:xfrm>
            <a:prstGeom prst="straightConnector1">
              <a:avLst/>
            </a:prstGeom>
            <a:ln w="1143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C7F94EF-75B1-4F92-A1C0-8E5A80FB57E0}"/>
                    </a:ext>
                  </a:extLst>
                </p:cNvPr>
                <p:cNvSpPr txBox="1"/>
                <p:nvPr/>
              </p:nvSpPr>
              <p:spPr>
                <a:xfrm>
                  <a:off x="5862819" y="1128123"/>
                  <a:ext cx="696686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C7F94EF-75B1-4F92-A1C0-8E5A80FB5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819" y="1128123"/>
                  <a:ext cx="696686" cy="7694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6BEEF9-97AC-47E0-B3F3-E3E7ADE8E882}"/>
              </a:ext>
            </a:extLst>
          </p:cNvPr>
          <p:cNvGrpSpPr/>
          <p:nvPr/>
        </p:nvGrpSpPr>
        <p:grpSpPr>
          <a:xfrm>
            <a:off x="6436958" y="1142636"/>
            <a:ext cx="5620919" cy="5620919"/>
            <a:chOff x="6436958" y="1142636"/>
            <a:chExt cx="5620919" cy="562091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E4C4CD0-2EB5-4D40-9A83-74351F972E07}"/>
                </a:ext>
              </a:extLst>
            </p:cNvPr>
            <p:cNvGrpSpPr/>
            <p:nvPr/>
          </p:nvGrpSpPr>
          <p:grpSpPr>
            <a:xfrm>
              <a:off x="6727369" y="1142636"/>
              <a:ext cx="4735298" cy="5620919"/>
              <a:chOff x="6727369" y="1142636"/>
              <a:chExt cx="4735298" cy="5620919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665A801-A83D-43A7-A4B7-BE7C03E043B6}"/>
                  </a:ext>
                </a:extLst>
              </p:cNvPr>
              <p:cNvCxnSpPr/>
              <p:nvPr/>
            </p:nvCxnSpPr>
            <p:spPr>
              <a:xfrm>
                <a:off x="8302171" y="11426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814E973-983F-4C22-84E4-1DADBF508A32}"/>
                  </a:ext>
                </a:extLst>
              </p:cNvPr>
              <p:cNvCxnSpPr/>
              <p:nvPr/>
            </p:nvCxnSpPr>
            <p:spPr>
              <a:xfrm>
                <a:off x="6727369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D2BC6F5-B044-4360-BECC-E7A9685F6705}"/>
                  </a:ext>
                </a:extLst>
              </p:cNvPr>
              <p:cNvCxnSpPr/>
              <p:nvPr/>
            </p:nvCxnSpPr>
            <p:spPr>
              <a:xfrm>
                <a:off x="9891484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A1FA570-F111-4918-9A1D-79B20AE239E2}"/>
                  </a:ext>
                </a:extLst>
              </p:cNvPr>
              <p:cNvCxnSpPr/>
              <p:nvPr/>
            </p:nvCxnSpPr>
            <p:spPr>
              <a:xfrm>
                <a:off x="11462667" y="1142636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D98CFC8-052E-4DC7-9AB0-E24B66D3298D}"/>
                </a:ext>
              </a:extLst>
            </p:cNvPr>
            <p:cNvGrpSpPr/>
            <p:nvPr/>
          </p:nvGrpSpPr>
          <p:grpSpPr>
            <a:xfrm rot="16200000">
              <a:off x="6879769" y="1004756"/>
              <a:ext cx="4735298" cy="5620919"/>
              <a:chOff x="6879769" y="1295036"/>
              <a:chExt cx="4735298" cy="562091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929EDC-EB6E-46FB-841B-27B2DF5D5F4E}"/>
                  </a:ext>
                </a:extLst>
              </p:cNvPr>
              <p:cNvCxnSpPr/>
              <p:nvPr/>
            </p:nvCxnSpPr>
            <p:spPr>
              <a:xfrm>
                <a:off x="8454571" y="12950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AA64027-A6D8-4918-A90B-FB1FBEAEEC96}"/>
                  </a:ext>
                </a:extLst>
              </p:cNvPr>
              <p:cNvCxnSpPr/>
              <p:nvPr/>
            </p:nvCxnSpPr>
            <p:spPr>
              <a:xfrm>
                <a:off x="6879769" y="13022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818992F-942E-4140-B7FA-1C81459EAD21}"/>
                  </a:ext>
                </a:extLst>
              </p:cNvPr>
              <p:cNvCxnSpPr/>
              <p:nvPr/>
            </p:nvCxnSpPr>
            <p:spPr>
              <a:xfrm>
                <a:off x="10043884" y="13022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BF9D827-A525-4604-8E29-9D838B2CB5B1}"/>
                  </a:ext>
                </a:extLst>
              </p:cNvPr>
              <p:cNvCxnSpPr/>
              <p:nvPr/>
            </p:nvCxnSpPr>
            <p:spPr>
              <a:xfrm>
                <a:off x="11615067" y="1295036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3BA7D-AAE0-4F60-A8EC-C9CE3D800036}"/>
              </a:ext>
            </a:extLst>
          </p:cNvPr>
          <p:cNvGrpSpPr/>
          <p:nvPr/>
        </p:nvGrpSpPr>
        <p:grpSpPr>
          <a:xfrm>
            <a:off x="6696915" y="1037316"/>
            <a:ext cx="4775801" cy="5189088"/>
            <a:chOff x="6696915" y="1037316"/>
            <a:chExt cx="4775801" cy="518908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3385EC-B9B1-4380-8334-8E65619F6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5943" y="5485442"/>
              <a:ext cx="487180" cy="72397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7738DA8-3F8D-4B86-8FCB-7ECD44DD4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0408" y="5537478"/>
              <a:ext cx="46274" cy="679842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167042A-8729-4A69-82A0-BF056C0A67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93943" y="5546562"/>
              <a:ext cx="279877" cy="679842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C0F0E12-FA77-42D6-AF38-1F489BF07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8202" y="5546562"/>
              <a:ext cx="4465" cy="645424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8D56734-BE69-4588-BD89-409E3C91F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915" y="4177092"/>
              <a:ext cx="23676" cy="46956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34DB23-4BFB-4CD3-84CD-9D7180ED0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5425" y="4177092"/>
              <a:ext cx="292515" cy="477468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3BA36C-D8E9-4F99-B3C7-AAB751F06C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1843" y="4177092"/>
              <a:ext cx="11978" cy="486552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2CBA871-42DF-411D-8080-43BDFB64DE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5029" y="4177092"/>
              <a:ext cx="267687" cy="452134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E2ADED5-DEF2-4AB8-8ADF-6C210E204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2151" y="2640881"/>
              <a:ext cx="464043" cy="39888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84525E-6C5B-4882-B949-A43AF7502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0158" y="2496129"/>
              <a:ext cx="26524" cy="551540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B55C5A8-BA74-4153-B69F-3E6973A093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34762" y="3003459"/>
              <a:ext cx="458808" cy="975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AC50CB7-1BE8-431D-9FAA-3757142934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15449" y="2634509"/>
              <a:ext cx="418961" cy="387825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23F3BC5-0C91-4045-9E40-41AAF7D05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875" y="1438411"/>
              <a:ext cx="507701" cy="12513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ECD3FDE-B31A-4407-B917-9DB4797414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4698" y="1037316"/>
              <a:ext cx="355643" cy="421514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6792216-C2E6-4903-B930-45DDEBF74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2517" y="1467914"/>
              <a:ext cx="461235" cy="377203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3B73325-57FB-48FB-9080-5BF209E99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74715" y="1433495"/>
              <a:ext cx="593419" cy="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359BDA-E8D0-43FB-89C3-E1EAA1D599EE}"/>
              </a:ext>
            </a:extLst>
          </p:cNvPr>
          <p:cNvGrpSpPr/>
          <p:nvPr/>
        </p:nvGrpSpPr>
        <p:grpSpPr>
          <a:xfrm>
            <a:off x="10028421" y="6150646"/>
            <a:ext cx="2247044" cy="769441"/>
            <a:chOff x="10013907" y="6107104"/>
            <a:chExt cx="2247044" cy="76944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21E7306-EBF4-44CF-90A8-6E8131B9CE6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14159" y="5749321"/>
              <a:ext cx="0" cy="1600504"/>
            </a:xfrm>
            <a:prstGeom prst="straightConnector1">
              <a:avLst/>
            </a:prstGeom>
            <a:ln w="1143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4D7D090-A685-45A9-A96B-09E0357904E7}"/>
                    </a:ext>
                  </a:extLst>
                </p:cNvPr>
                <p:cNvSpPr txBox="1"/>
                <p:nvPr/>
              </p:nvSpPr>
              <p:spPr>
                <a:xfrm>
                  <a:off x="11564265" y="6107104"/>
                  <a:ext cx="696686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sz="4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4D7D090-A685-45A9-A96B-09E035790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4265" y="6107104"/>
                  <a:ext cx="696686" cy="7694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C5777EC-841F-4B66-B931-D15E1CB6F9D7}"/>
                  </a:ext>
                </a:extLst>
              </p:cNvPr>
              <p:cNvSpPr txBox="1"/>
              <p:nvPr/>
            </p:nvSpPr>
            <p:spPr>
              <a:xfrm>
                <a:off x="-17237" y="4354286"/>
                <a:ext cx="6081942" cy="17169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200" dirty="0"/>
                  <a:t>Use a “displacement field”: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4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4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C5777EC-841F-4B66-B931-D15E1CB6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7" y="4354286"/>
                <a:ext cx="6081942" cy="1716945"/>
              </a:xfrm>
              <a:prstGeom prst="rect">
                <a:avLst/>
              </a:prstGeom>
              <a:blipFill>
                <a:blip r:embed="rId8"/>
                <a:stretch>
                  <a:fillRect l="-3808" t="-6738" r="-340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B14D579-CC91-47D7-869D-988C36F0214E}"/>
              </a:ext>
            </a:extLst>
          </p:cNvPr>
          <p:cNvSpPr txBox="1"/>
          <p:nvPr/>
        </p:nvSpPr>
        <p:spPr>
          <a:xfrm>
            <a:off x="-400517" y="7019140"/>
            <a:ext cx="6465222" cy="73866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200" dirty="0"/>
              <a:t>Depends on spacetime 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248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39"/>
    </mc:Choice>
    <mc:Fallback xmlns="">
      <p:transition advTm="22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089FCB-F3D8-4CC9-9857-CDCE0AF6150D}"/>
                  </a:ext>
                </a:extLst>
              </p:cNvPr>
              <p:cNvSpPr txBox="1"/>
              <p:nvPr/>
            </p:nvSpPr>
            <p:spPr>
              <a:xfrm>
                <a:off x="135163" y="125186"/>
                <a:ext cx="5789387" cy="17169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000" dirty="0"/>
                  <a:t>Use a “displacement field”: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4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4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089FCB-F3D8-4CC9-9857-CDCE0AF6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63" y="125186"/>
                <a:ext cx="5789387" cy="1716945"/>
              </a:xfrm>
              <a:prstGeom prst="rect">
                <a:avLst/>
              </a:prstGeom>
              <a:blipFill>
                <a:blip r:embed="rId3"/>
                <a:stretch>
                  <a:fillRect l="-3347" t="-5226" r="-27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B90F4-8FE4-4975-80B3-7EAF8CDEC27F}"/>
                  </a:ext>
                </a:extLst>
              </p:cNvPr>
              <p:cNvSpPr txBox="1"/>
              <p:nvPr/>
            </p:nvSpPr>
            <p:spPr>
              <a:xfrm>
                <a:off x="6096003" y="195666"/>
                <a:ext cx="6095997" cy="160043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4000" dirty="0"/>
                  <a:t>Assume small displacement </a:t>
                </a:r>
                <a:br>
                  <a:rPr lang="en-GB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GB" sz="4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B90F4-8FE4-4975-80B3-7EAF8CDEC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95666"/>
                <a:ext cx="6095997" cy="1600438"/>
              </a:xfrm>
              <a:prstGeom prst="rect">
                <a:avLst/>
              </a:prstGeom>
              <a:blipFill>
                <a:blip r:embed="rId4"/>
                <a:stretch>
                  <a:fillRect l="-1600" t="-6844" r="-37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ECD13-3C99-43C4-8ABC-7B635F5AD166}"/>
              </a:ext>
            </a:extLst>
          </p:cNvPr>
          <p:cNvGrpSpPr/>
          <p:nvPr/>
        </p:nvGrpSpPr>
        <p:grpSpPr>
          <a:xfrm>
            <a:off x="7152691" y="2342787"/>
            <a:ext cx="3982620" cy="3886563"/>
            <a:chOff x="360783" y="2380887"/>
            <a:chExt cx="3982620" cy="38865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278358-32A4-40CF-835D-7FC56B8AD497}"/>
                </a:ext>
              </a:extLst>
            </p:cNvPr>
            <p:cNvGrpSpPr/>
            <p:nvPr/>
          </p:nvGrpSpPr>
          <p:grpSpPr>
            <a:xfrm>
              <a:off x="765492" y="2380887"/>
              <a:ext cx="3164115" cy="3886563"/>
              <a:chOff x="6727369" y="1142637"/>
              <a:chExt cx="3164115" cy="562091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185826-F5C8-49A9-BE23-987600B0C602}"/>
                  </a:ext>
                </a:extLst>
              </p:cNvPr>
              <p:cNvCxnSpPr/>
              <p:nvPr/>
            </p:nvCxnSpPr>
            <p:spPr>
              <a:xfrm>
                <a:off x="8302171" y="11426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D455EFA-1201-4DD5-BC56-C5263ADC1829}"/>
                  </a:ext>
                </a:extLst>
              </p:cNvPr>
              <p:cNvCxnSpPr/>
              <p:nvPr/>
            </p:nvCxnSpPr>
            <p:spPr>
              <a:xfrm>
                <a:off x="6727369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679B7E-3FB7-4D90-9ED7-8526C7C566CF}"/>
                  </a:ext>
                </a:extLst>
              </p:cNvPr>
              <p:cNvCxnSpPr/>
              <p:nvPr/>
            </p:nvCxnSpPr>
            <p:spPr>
              <a:xfrm>
                <a:off x="9891484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B40A5D-D0D5-4A24-9A62-E19ABFBD3A14}"/>
                </a:ext>
              </a:extLst>
            </p:cNvPr>
            <p:cNvGrpSpPr/>
            <p:nvPr/>
          </p:nvGrpSpPr>
          <p:grpSpPr>
            <a:xfrm rot="16200000">
              <a:off x="771845" y="2350955"/>
              <a:ext cx="3160496" cy="3982620"/>
              <a:chOff x="8454571" y="1295036"/>
              <a:chExt cx="3160496" cy="562091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8071B1-F377-4CC1-935F-22E6E1AD1B89}"/>
                  </a:ext>
                </a:extLst>
              </p:cNvPr>
              <p:cNvCxnSpPr/>
              <p:nvPr/>
            </p:nvCxnSpPr>
            <p:spPr>
              <a:xfrm>
                <a:off x="8454571" y="12950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6395BB2-5F67-4A08-9839-CE3D81419D47}"/>
                  </a:ext>
                </a:extLst>
              </p:cNvPr>
              <p:cNvCxnSpPr/>
              <p:nvPr/>
            </p:nvCxnSpPr>
            <p:spPr>
              <a:xfrm>
                <a:off x="10043884" y="13022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B7FAC59-64A9-4D0D-9449-C9AC8FAB0C91}"/>
                  </a:ext>
                </a:extLst>
              </p:cNvPr>
              <p:cNvCxnSpPr/>
              <p:nvPr/>
            </p:nvCxnSpPr>
            <p:spPr>
              <a:xfrm>
                <a:off x="11615067" y="1295036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A1F66E-6553-4E9C-B7E9-35BD05C8485A}"/>
              </a:ext>
            </a:extLst>
          </p:cNvPr>
          <p:cNvGrpSpPr/>
          <p:nvPr/>
        </p:nvGrpSpPr>
        <p:grpSpPr>
          <a:xfrm>
            <a:off x="1068489" y="2337769"/>
            <a:ext cx="3982620" cy="3886563"/>
            <a:chOff x="360783" y="2380887"/>
            <a:chExt cx="3982620" cy="38865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ACF86E-6D26-4EDF-960C-4D578F161645}"/>
                </a:ext>
              </a:extLst>
            </p:cNvPr>
            <p:cNvGrpSpPr/>
            <p:nvPr/>
          </p:nvGrpSpPr>
          <p:grpSpPr>
            <a:xfrm>
              <a:off x="765492" y="2380887"/>
              <a:ext cx="3164115" cy="3886563"/>
              <a:chOff x="6727369" y="1142637"/>
              <a:chExt cx="3164115" cy="562091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94F5AF6-CBBB-42A7-9052-F4EA1B422782}"/>
                  </a:ext>
                </a:extLst>
              </p:cNvPr>
              <p:cNvCxnSpPr/>
              <p:nvPr/>
            </p:nvCxnSpPr>
            <p:spPr>
              <a:xfrm>
                <a:off x="8302171" y="11426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76CBB2-A4CF-4DBD-83BC-C6F916C40E1D}"/>
                  </a:ext>
                </a:extLst>
              </p:cNvPr>
              <p:cNvCxnSpPr/>
              <p:nvPr/>
            </p:nvCxnSpPr>
            <p:spPr>
              <a:xfrm>
                <a:off x="6727369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8E4E71-CE12-4421-9AC0-AAF892F0866C}"/>
                  </a:ext>
                </a:extLst>
              </p:cNvPr>
              <p:cNvCxnSpPr/>
              <p:nvPr/>
            </p:nvCxnSpPr>
            <p:spPr>
              <a:xfrm>
                <a:off x="9891484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88C49C-72FC-4F9B-9A79-FC0D7970373E}"/>
                </a:ext>
              </a:extLst>
            </p:cNvPr>
            <p:cNvGrpSpPr/>
            <p:nvPr/>
          </p:nvGrpSpPr>
          <p:grpSpPr>
            <a:xfrm rot="16200000">
              <a:off x="771845" y="2350955"/>
              <a:ext cx="3160496" cy="3982620"/>
              <a:chOff x="8454571" y="1295036"/>
              <a:chExt cx="3160496" cy="562091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6E469D-A0EC-4BA7-943E-15C0A3334445}"/>
                  </a:ext>
                </a:extLst>
              </p:cNvPr>
              <p:cNvCxnSpPr/>
              <p:nvPr/>
            </p:nvCxnSpPr>
            <p:spPr>
              <a:xfrm>
                <a:off x="8454571" y="12950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9AA5ACE-F74F-4546-A77F-E53EE33E28BC}"/>
                  </a:ext>
                </a:extLst>
              </p:cNvPr>
              <p:cNvCxnSpPr/>
              <p:nvPr/>
            </p:nvCxnSpPr>
            <p:spPr>
              <a:xfrm>
                <a:off x="10043884" y="13022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0F4C431-3002-4AEA-A391-1291F253ECAE}"/>
                  </a:ext>
                </a:extLst>
              </p:cNvPr>
              <p:cNvCxnSpPr/>
              <p:nvPr/>
            </p:nvCxnSpPr>
            <p:spPr>
              <a:xfrm>
                <a:off x="11615067" y="1295036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C92485-6E79-44A3-A4F1-756FF901161A}"/>
              </a:ext>
            </a:extLst>
          </p:cNvPr>
          <p:cNvGrpSpPr/>
          <p:nvPr/>
        </p:nvGrpSpPr>
        <p:grpSpPr>
          <a:xfrm>
            <a:off x="7554688" y="2275436"/>
            <a:ext cx="3196655" cy="3626328"/>
            <a:chOff x="7554688" y="2275436"/>
            <a:chExt cx="3196655" cy="362632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35E8032-3696-4684-B86D-8BC875FB9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688" y="5415212"/>
              <a:ext cx="23676" cy="46956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3E942F-ACBA-44CE-9327-78AC1396A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3198" y="5415212"/>
              <a:ext cx="292515" cy="477468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1345EAD-3031-4151-A4EA-CA9D7AB42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9616" y="5415212"/>
              <a:ext cx="11978" cy="486552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D46A4B-AF02-4D4D-AA07-5CDFBBA49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9924" y="3879001"/>
              <a:ext cx="464043" cy="39888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8989AF-8B43-4900-9FAC-D908EB7E2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7931" y="3734249"/>
              <a:ext cx="26524" cy="551540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70A71A1-4EC1-4068-898B-7CD52140D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92535" y="4241579"/>
              <a:ext cx="458808" cy="975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E4F8B1-239D-4D7F-9359-979CBB12F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3648" y="2676531"/>
              <a:ext cx="507701" cy="12513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768CE07-7596-423F-A355-B66CBC7E7E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471" y="2275436"/>
              <a:ext cx="355643" cy="421514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9B76BB-361A-4D63-9B30-E0A907CD8B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0290" y="2706034"/>
              <a:ext cx="461235" cy="377203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D645597-7C7C-447A-9359-373A13327642}"/>
              </a:ext>
            </a:extLst>
          </p:cNvPr>
          <p:cNvGrpSpPr/>
          <p:nvPr/>
        </p:nvGrpSpPr>
        <p:grpSpPr>
          <a:xfrm>
            <a:off x="1419695" y="2308694"/>
            <a:ext cx="3950425" cy="3590689"/>
            <a:chOff x="7554688" y="2311075"/>
            <a:chExt cx="3950425" cy="359068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99A2432-44B6-4D10-B444-A5DE850B9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688" y="4959279"/>
              <a:ext cx="964000" cy="925495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E5B0FDC-F9A6-4642-A045-FE277499B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9029" y="4615103"/>
              <a:ext cx="254169" cy="1277577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F537FB7-7897-4801-AA1D-DC2F30B98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1594" y="4610561"/>
              <a:ext cx="419316" cy="1291203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8E6607-9165-43C1-A469-CCC617F077AC}"/>
                </a:ext>
              </a:extLst>
            </p:cNvPr>
            <p:cNvCxnSpPr>
              <a:cxnSpLocks/>
            </p:cNvCxnSpPr>
            <p:nvPr/>
          </p:nvCxnSpPr>
          <p:spPr>
            <a:xfrm>
              <a:off x="7559924" y="4277883"/>
              <a:ext cx="1320655" cy="22846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8E2B54B-3AED-4082-92FE-C3D0F5E68A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4320" y="3043920"/>
              <a:ext cx="423611" cy="1241869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6E02172-F6FE-4698-A590-B3091F155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0001" y="4251331"/>
              <a:ext cx="851342" cy="1392287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CB2B49-648F-4E80-9911-D18758A93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3648" y="2311075"/>
              <a:ext cx="1464765" cy="377970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1AEBB6-D995-4896-9CB1-C9CB60180089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15" y="2696950"/>
              <a:ext cx="1509222" cy="1313069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0AA9F1A-EBCE-4315-8F56-17FBAA1B7AE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1526" y="2706034"/>
              <a:ext cx="763587" cy="1494413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ross 63">
            <a:extLst>
              <a:ext uri="{FF2B5EF4-FFF2-40B4-BE49-F238E27FC236}">
                <a16:creationId xmlns:a16="http://schemas.microsoft.com/office/drawing/2014/main" id="{5D89C3C1-8501-482B-BA1D-85993C3E3912}"/>
              </a:ext>
            </a:extLst>
          </p:cNvPr>
          <p:cNvSpPr/>
          <p:nvPr/>
        </p:nvSpPr>
        <p:spPr>
          <a:xfrm rot="18900000">
            <a:off x="800989" y="1868169"/>
            <a:ext cx="4659794" cy="4659794"/>
          </a:xfrm>
          <a:prstGeom prst="plus">
            <a:avLst>
              <a:gd name="adj" fmla="val 40639"/>
            </a:avLst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3DB358-C923-4777-B6B8-9A1DDCB894D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86840" y="859680"/>
              <a:ext cx="325800" cy="451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3DB358-C923-4777-B6B8-9A1DDCB894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77480" y="850320"/>
                <a:ext cx="344520" cy="470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4319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68"/>
    </mc:Choice>
    <mc:Fallback xmlns="">
      <p:transition spd="slow" advTm="12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089FCB-F3D8-4CC9-9857-CDCE0AF6150D}"/>
                  </a:ext>
                </a:extLst>
              </p:cNvPr>
              <p:cNvSpPr txBox="1"/>
              <p:nvPr/>
            </p:nvSpPr>
            <p:spPr>
              <a:xfrm>
                <a:off x="135163" y="125186"/>
                <a:ext cx="5789387" cy="17169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000" dirty="0"/>
                  <a:t>Use a “displacement field”: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4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4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4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089FCB-F3D8-4CC9-9857-CDCE0AF6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63" y="125186"/>
                <a:ext cx="5789387" cy="1716945"/>
              </a:xfrm>
              <a:prstGeom prst="rect">
                <a:avLst/>
              </a:prstGeom>
              <a:blipFill>
                <a:blip r:embed="rId3"/>
                <a:stretch>
                  <a:fillRect l="-3347" t="-5226" r="-27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B90F4-8FE4-4975-80B3-7EAF8CDEC27F}"/>
                  </a:ext>
                </a:extLst>
              </p:cNvPr>
              <p:cNvSpPr txBox="1"/>
              <p:nvPr/>
            </p:nvSpPr>
            <p:spPr>
              <a:xfrm>
                <a:off x="6096003" y="195666"/>
                <a:ext cx="6095997" cy="18419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4000" dirty="0"/>
                  <a:t>Assume small derivatives </a:t>
                </a:r>
                <a:br>
                  <a:rPr lang="en-GB" sz="4000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GB" sz="4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B90F4-8FE4-4975-80B3-7EAF8CDEC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3" y="195666"/>
                <a:ext cx="6095997" cy="1841914"/>
              </a:xfrm>
              <a:prstGeom prst="rect">
                <a:avLst/>
              </a:prstGeom>
              <a:blipFill>
                <a:blip r:embed="rId4"/>
                <a:stretch>
                  <a:fillRect t="-596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ECD13-3C99-43C4-8ABC-7B635F5AD166}"/>
              </a:ext>
            </a:extLst>
          </p:cNvPr>
          <p:cNvGrpSpPr/>
          <p:nvPr/>
        </p:nvGrpSpPr>
        <p:grpSpPr>
          <a:xfrm>
            <a:off x="7152691" y="2342787"/>
            <a:ext cx="3982620" cy="3886563"/>
            <a:chOff x="360783" y="2380887"/>
            <a:chExt cx="3982620" cy="38865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278358-32A4-40CF-835D-7FC56B8AD497}"/>
                </a:ext>
              </a:extLst>
            </p:cNvPr>
            <p:cNvGrpSpPr/>
            <p:nvPr/>
          </p:nvGrpSpPr>
          <p:grpSpPr>
            <a:xfrm>
              <a:off x="765492" y="2380887"/>
              <a:ext cx="3164115" cy="3886563"/>
              <a:chOff x="6727369" y="1142637"/>
              <a:chExt cx="3164115" cy="562091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185826-F5C8-49A9-BE23-987600B0C602}"/>
                  </a:ext>
                </a:extLst>
              </p:cNvPr>
              <p:cNvCxnSpPr/>
              <p:nvPr/>
            </p:nvCxnSpPr>
            <p:spPr>
              <a:xfrm>
                <a:off x="8302171" y="11426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D455EFA-1201-4DD5-BC56-C5263ADC1829}"/>
                  </a:ext>
                </a:extLst>
              </p:cNvPr>
              <p:cNvCxnSpPr/>
              <p:nvPr/>
            </p:nvCxnSpPr>
            <p:spPr>
              <a:xfrm>
                <a:off x="6727369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679B7E-3FB7-4D90-9ED7-8526C7C566CF}"/>
                  </a:ext>
                </a:extLst>
              </p:cNvPr>
              <p:cNvCxnSpPr/>
              <p:nvPr/>
            </p:nvCxnSpPr>
            <p:spPr>
              <a:xfrm>
                <a:off x="9891484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B40A5D-D0D5-4A24-9A62-E19ABFBD3A14}"/>
                </a:ext>
              </a:extLst>
            </p:cNvPr>
            <p:cNvGrpSpPr/>
            <p:nvPr/>
          </p:nvGrpSpPr>
          <p:grpSpPr>
            <a:xfrm rot="16200000">
              <a:off x="771845" y="2350955"/>
              <a:ext cx="3160496" cy="3982620"/>
              <a:chOff x="8454571" y="1295036"/>
              <a:chExt cx="3160496" cy="562091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8071B1-F377-4CC1-935F-22E6E1AD1B89}"/>
                  </a:ext>
                </a:extLst>
              </p:cNvPr>
              <p:cNvCxnSpPr/>
              <p:nvPr/>
            </p:nvCxnSpPr>
            <p:spPr>
              <a:xfrm>
                <a:off x="8454571" y="12950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6395BB2-5F67-4A08-9839-CE3D81419D47}"/>
                  </a:ext>
                </a:extLst>
              </p:cNvPr>
              <p:cNvCxnSpPr/>
              <p:nvPr/>
            </p:nvCxnSpPr>
            <p:spPr>
              <a:xfrm>
                <a:off x="10043884" y="13022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B7FAC59-64A9-4D0D-9449-C9AC8FAB0C91}"/>
                  </a:ext>
                </a:extLst>
              </p:cNvPr>
              <p:cNvCxnSpPr/>
              <p:nvPr/>
            </p:nvCxnSpPr>
            <p:spPr>
              <a:xfrm>
                <a:off x="11615067" y="1295036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A1F66E-6553-4E9C-B7E9-35BD05C8485A}"/>
              </a:ext>
            </a:extLst>
          </p:cNvPr>
          <p:cNvGrpSpPr/>
          <p:nvPr/>
        </p:nvGrpSpPr>
        <p:grpSpPr>
          <a:xfrm>
            <a:off x="1068489" y="2337769"/>
            <a:ext cx="3982620" cy="3886563"/>
            <a:chOff x="360783" y="2380887"/>
            <a:chExt cx="3982620" cy="388656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ACF86E-6D26-4EDF-960C-4D578F161645}"/>
                </a:ext>
              </a:extLst>
            </p:cNvPr>
            <p:cNvGrpSpPr/>
            <p:nvPr/>
          </p:nvGrpSpPr>
          <p:grpSpPr>
            <a:xfrm>
              <a:off x="765492" y="2380887"/>
              <a:ext cx="3164115" cy="3886563"/>
              <a:chOff x="6727369" y="1142637"/>
              <a:chExt cx="3164115" cy="562091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94F5AF6-CBBB-42A7-9052-F4EA1B422782}"/>
                  </a:ext>
                </a:extLst>
              </p:cNvPr>
              <p:cNvCxnSpPr/>
              <p:nvPr/>
            </p:nvCxnSpPr>
            <p:spPr>
              <a:xfrm>
                <a:off x="8302171" y="11426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376CBB2-A4CF-4DBD-83BC-C6F916C40E1D}"/>
                  </a:ext>
                </a:extLst>
              </p:cNvPr>
              <p:cNvCxnSpPr/>
              <p:nvPr/>
            </p:nvCxnSpPr>
            <p:spPr>
              <a:xfrm>
                <a:off x="6727369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8E4E71-CE12-4421-9AC0-AAF892F0866C}"/>
                  </a:ext>
                </a:extLst>
              </p:cNvPr>
              <p:cNvCxnSpPr/>
              <p:nvPr/>
            </p:nvCxnSpPr>
            <p:spPr>
              <a:xfrm>
                <a:off x="9891484" y="11498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88C49C-72FC-4F9B-9A79-FC0D7970373E}"/>
                </a:ext>
              </a:extLst>
            </p:cNvPr>
            <p:cNvGrpSpPr/>
            <p:nvPr/>
          </p:nvGrpSpPr>
          <p:grpSpPr>
            <a:xfrm rot="16200000">
              <a:off x="771845" y="2350955"/>
              <a:ext cx="3160496" cy="3982620"/>
              <a:chOff x="8454571" y="1295036"/>
              <a:chExt cx="3160496" cy="562091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6E469D-A0EC-4BA7-943E-15C0A3334445}"/>
                  </a:ext>
                </a:extLst>
              </p:cNvPr>
              <p:cNvCxnSpPr/>
              <p:nvPr/>
            </p:nvCxnSpPr>
            <p:spPr>
              <a:xfrm>
                <a:off x="8454571" y="1295037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9AA5ACE-F74F-4546-A77F-E53EE33E28BC}"/>
                  </a:ext>
                </a:extLst>
              </p:cNvPr>
              <p:cNvCxnSpPr/>
              <p:nvPr/>
            </p:nvCxnSpPr>
            <p:spPr>
              <a:xfrm>
                <a:off x="10043884" y="1302294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0F4C431-3002-4AEA-A391-1291F253ECAE}"/>
                  </a:ext>
                </a:extLst>
              </p:cNvPr>
              <p:cNvCxnSpPr/>
              <p:nvPr/>
            </p:nvCxnSpPr>
            <p:spPr>
              <a:xfrm>
                <a:off x="11615067" y="1295036"/>
                <a:ext cx="0" cy="5613661"/>
              </a:xfrm>
              <a:prstGeom prst="line">
                <a:avLst/>
              </a:prstGeom>
              <a:ln w="76200">
                <a:solidFill>
                  <a:schemeClr val="accent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C92485-6E79-44A3-A4F1-756FF901161A}"/>
              </a:ext>
            </a:extLst>
          </p:cNvPr>
          <p:cNvGrpSpPr/>
          <p:nvPr/>
        </p:nvGrpSpPr>
        <p:grpSpPr>
          <a:xfrm>
            <a:off x="7554688" y="2275436"/>
            <a:ext cx="3196655" cy="3626328"/>
            <a:chOff x="7554688" y="2275436"/>
            <a:chExt cx="3196655" cy="362632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35E8032-3696-4684-B86D-8BC875FB9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688" y="5415212"/>
              <a:ext cx="23676" cy="46956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13E942F-ACBA-44CE-9327-78AC1396A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3198" y="5415212"/>
              <a:ext cx="292515" cy="477468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1345EAD-3031-4151-A4EA-CA9D7AB42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19616" y="5415212"/>
              <a:ext cx="11978" cy="486552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D46A4B-AF02-4D4D-AA07-5CDFBBA49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9924" y="3879001"/>
              <a:ext cx="464043" cy="39888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8989AF-8B43-4900-9FAC-D908EB7E2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7931" y="3734249"/>
              <a:ext cx="26524" cy="551540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70A71A1-4EC1-4068-898B-7CD52140D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92535" y="4241579"/>
              <a:ext cx="458808" cy="9751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E4F8B1-239D-4D7F-9359-979CBB12F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3648" y="2676531"/>
              <a:ext cx="507701" cy="12513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768CE07-7596-423F-A355-B66CBC7E7E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471" y="2275436"/>
              <a:ext cx="355643" cy="421514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9B76BB-361A-4D63-9B30-E0A907CD8B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0290" y="2706034"/>
              <a:ext cx="461235" cy="377203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D645597-7C7C-447A-9359-373A13327642}"/>
              </a:ext>
            </a:extLst>
          </p:cNvPr>
          <p:cNvGrpSpPr/>
          <p:nvPr/>
        </p:nvGrpSpPr>
        <p:grpSpPr>
          <a:xfrm>
            <a:off x="1419695" y="2483906"/>
            <a:ext cx="3699968" cy="3417858"/>
            <a:chOff x="7554688" y="2486287"/>
            <a:chExt cx="3699968" cy="341785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99A2432-44B6-4D10-B444-A5DE850B9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4688" y="5870906"/>
              <a:ext cx="480218" cy="13869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E5B0FDC-F9A6-4642-A045-FE277499B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3199" y="4654388"/>
              <a:ext cx="973714" cy="1238294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F537FB7-7897-4801-AA1D-DC2F30B9810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1594" y="5901765"/>
              <a:ext cx="460361" cy="2380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8E6607-9165-43C1-A469-CCC617F077AC}"/>
                </a:ext>
              </a:extLst>
            </p:cNvPr>
            <p:cNvCxnSpPr>
              <a:cxnSpLocks/>
            </p:cNvCxnSpPr>
            <p:nvPr/>
          </p:nvCxnSpPr>
          <p:spPr>
            <a:xfrm>
              <a:off x="7559924" y="4277883"/>
              <a:ext cx="586110" cy="246063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8E2B54B-3AED-4082-92FE-C3D0F5E68A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25199" y="2971488"/>
              <a:ext cx="822733" cy="1314302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6E02172-F6FE-4698-A590-B3091F155C1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343" y="4251331"/>
              <a:ext cx="277318" cy="309982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CB2B49-648F-4E80-9911-D18758A93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3648" y="2486287"/>
              <a:ext cx="441258" cy="202758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1AEBB6-D995-4896-9CB1-C9CB60180089}"/>
                </a:ext>
              </a:extLst>
            </p:cNvPr>
            <p:cNvCxnSpPr>
              <a:cxnSpLocks/>
            </p:cNvCxnSpPr>
            <p:nvPr/>
          </p:nvCxnSpPr>
          <p:spPr>
            <a:xfrm>
              <a:off x="9138115" y="2696950"/>
              <a:ext cx="1289496" cy="1096812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0AA9F1A-EBCE-4315-8F56-17FBAA1B7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1526" y="2570300"/>
              <a:ext cx="513130" cy="135734"/>
            </a:xfrm>
            <a:prstGeom prst="straightConnector1">
              <a:avLst/>
            </a:prstGeom>
            <a:ln w="101600">
              <a:solidFill>
                <a:srgbClr val="5525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ross 54">
            <a:extLst>
              <a:ext uri="{FF2B5EF4-FFF2-40B4-BE49-F238E27FC236}">
                <a16:creationId xmlns:a16="http://schemas.microsoft.com/office/drawing/2014/main" id="{8B2A133D-A874-4F47-BBED-555AD56AB549}"/>
              </a:ext>
            </a:extLst>
          </p:cNvPr>
          <p:cNvSpPr/>
          <p:nvPr/>
        </p:nvSpPr>
        <p:spPr>
          <a:xfrm rot="18900000">
            <a:off x="800989" y="1868169"/>
            <a:ext cx="4659794" cy="4659794"/>
          </a:xfrm>
          <a:prstGeom prst="plus">
            <a:avLst>
              <a:gd name="adj" fmla="val 40639"/>
            </a:avLst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2EACEF5-EA2C-4918-82B6-DDF04BD27C6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272360" y="916560"/>
              <a:ext cx="275400" cy="347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2EACEF5-EA2C-4918-82B6-DDF04BD27C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3000" y="907200"/>
                <a:ext cx="294120" cy="365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231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4"/>
    </mc:Choice>
    <mc:Fallback xmlns="">
      <p:transition spd="slow" advTm="10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308260-B850-432B-B7DA-6E6612FBE0D5}"/>
                  </a:ext>
                </a:extLst>
              </p:cNvPr>
              <p:cNvSpPr txBox="1"/>
              <p:nvPr/>
            </p:nvSpPr>
            <p:spPr>
              <a:xfrm>
                <a:off x="191976" y="235974"/>
                <a:ext cx="8635249" cy="6484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800" dirty="0"/>
                  <a:t>Change of coordinates: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48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  <a:p>
                <a:endParaRPr lang="en-CA" sz="4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4800" b="0" i="0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  <a:p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48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308260-B850-432B-B7DA-6E6612FB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6" y="235974"/>
                <a:ext cx="8635249" cy="6484211"/>
              </a:xfrm>
              <a:prstGeom prst="rect">
                <a:avLst/>
              </a:prstGeom>
              <a:blipFill>
                <a:blip r:embed="rId3"/>
                <a:stretch>
                  <a:fillRect l="-3176" t="-20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AD1CD54-B1F6-472E-A936-70C9301FEF5D}"/>
              </a:ext>
            </a:extLst>
          </p:cNvPr>
          <p:cNvSpPr/>
          <p:nvPr/>
        </p:nvSpPr>
        <p:spPr>
          <a:xfrm>
            <a:off x="2684206" y="1091381"/>
            <a:ext cx="3119636" cy="92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D1F28E-5249-47FD-9194-7497A39DFC8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29880" y="939960"/>
              <a:ext cx="5767200" cy="5820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D1F28E-5249-47FD-9194-7497A39DFC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520" y="930600"/>
                <a:ext cx="5785920" cy="5839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76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51"/>
    </mc:Choice>
    <mc:Fallback xmlns="">
      <p:transition spd="slow" advTm="56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308260-B850-432B-B7DA-6E6612FBE0D5}"/>
                  </a:ext>
                </a:extLst>
              </p:cNvPr>
              <p:cNvSpPr txBox="1"/>
              <p:nvPr/>
            </p:nvSpPr>
            <p:spPr>
              <a:xfrm>
                <a:off x="165463" y="301876"/>
                <a:ext cx="7802879" cy="5276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48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48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GB" sz="4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  <m:r>
                          <a:rPr lang="en-GB" sz="480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4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48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480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4800" b="0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308260-B850-432B-B7DA-6E6612FB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3" y="301876"/>
                <a:ext cx="7802879" cy="52768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398C5-3EC2-4682-AEBB-26C047717729}"/>
                  </a:ext>
                </a:extLst>
              </p:cNvPr>
              <p:cNvSpPr txBox="1"/>
              <p:nvPr/>
            </p:nvSpPr>
            <p:spPr>
              <a:xfrm>
                <a:off x="7693380" y="90676"/>
                <a:ext cx="4411150" cy="24791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48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4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CA" sz="4800" dirty="0"/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4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bSup>
                    <m:r>
                      <a:rPr lang="en-GB" sz="48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48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398C5-3EC2-4682-AEBB-26C047717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80" y="90676"/>
                <a:ext cx="4411150" cy="2479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E050E0-741A-4C8F-B04B-8991C4AD2556}"/>
              </a:ext>
            </a:extLst>
          </p:cNvPr>
          <p:cNvSpPr txBox="1"/>
          <p:nvPr/>
        </p:nvSpPr>
        <p:spPr>
          <a:xfrm>
            <a:off x="336368" y="7214104"/>
            <a:ext cx="115192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THANK-YOU!!!</a:t>
            </a:r>
            <a:br>
              <a:rPr lang="en-CA" sz="3200" dirty="0">
                <a:hlinkClick r:id="rId5"/>
              </a:rPr>
            </a:br>
            <a:r>
              <a:rPr lang="en-CA" sz="3200" dirty="0">
                <a:hlinkClick r:id="rId5"/>
              </a:rPr>
              <a:t>https://pages.pomona.edu/~tmoore/LesHouches/les-houches-4.pdf</a:t>
            </a:r>
            <a:endParaRPr lang="en-CA" sz="3200" dirty="0"/>
          </a:p>
          <a:p>
            <a:r>
              <a:rPr lang="en-CA" sz="3200" dirty="0">
                <a:hlinkClick r:id="rId6"/>
              </a:rPr>
              <a:t>https://pages.pomona.edu/~tmoore/LesHouches/les-houches-5.pdf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D6A28A-52F6-4324-821C-92DEC8B8FD4D}"/>
                  </a:ext>
                </a:extLst>
              </p:cNvPr>
              <p:cNvSpPr txBox="1"/>
              <p:nvPr/>
            </p:nvSpPr>
            <p:spPr>
              <a:xfrm>
                <a:off x="8448482" y="2973530"/>
                <a:ext cx="3175908" cy="26293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GB" sz="3200" dirty="0"/>
                  <a:t>Small derivatives </a:t>
                </a:r>
                <a:br>
                  <a:rPr lang="en-GB" sz="3200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GB" sz="4000" dirty="0"/>
                  <a:t> 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4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4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GB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sz="4000" i="1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GB" sz="4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D6A28A-52F6-4324-821C-92DEC8B8F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82" y="2973530"/>
                <a:ext cx="3175908" cy="2629310"/>
              </a:xfrm>
              <a:prstGeom prst="rect">
                <a:avLst/>
              </a:prstGeom>
              <a:blipFill>
                <a:blip r:embed="rId7"/>
                <a:stretch>
                  <a:fillRect l="-759" t="-2288" r="-398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BE912C-581E-4D95-8836-7D582D7CA03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3400" y="443160"/>
              <a:ext cx="11722680" cy="544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BE912C-581E-4D95-8836-7D582D7CA0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040" y="433800"/>
                <a:ext cx="11741400" cy="5463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03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25"/>
    </mc:Choice>
    <mc:Fallback xmlns="">
      <p:transition spd="slow" advTm="50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3260C-E3EA-4BB8-A897-7BECBB70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145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</a:rPr>
              <a:t>Relativity 109: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8000" b="1" dirty="0">
                <a:solidFill>
                  <a:srgbClr val="0070C0"/>
                </a:solidFill>
              </a:rPr>
              <a:t>Gravitational Waves</a:t>
            </a:r>
            <a:endParaRPr lang="en-CA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6724C-B4EE-4D59-9114-092AA7E8BAE3}"/>
                  </a:ext>
                </a:extLst>
              </p:cNvPr>
              <p:cNvSpPr txBox="1"/>
              <p:nvPr/>
            </p:nvSpPr>
            <p:spPr>
              <a:xfrm>
                <a:off x="477906" y="2088046"/>
                <a:ext cx="11114326" cy="37856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Introduction (LIGO, wave equation)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>
                    <a:solidFill>
                      <a:schemeClr val="tx1"/>
                    </a:solidFill>
                  </a:rPr>
                  <a:t>Linearized Gravity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u="sng" dirty="0">
                    <a:solidFill>
                      <a:srgbClr val="FF0000"/>
                    </a:solidFill>
                  </a:rPr>
                  <a:t>Gravitational Wave Derivation (Lorenz Gauge)</a:t>
                </a:r>
              </a:p>
              <a:p>
                <a:pPr marL="857250" indent="-857250" algn="l">
                  <a:buFont typeface="+mj-lt"/>
                  <a:buAutoNum type="alphaLcPeriod"/>
                </a:pPr>
                <a:r>
                  <a:rPr lang="en-US" sz="4000" dirty="0"/>
                  <a:t>Transverse </a:t>
                </a:r>
                <a:r>
                  <a:rPr lang="en-US" sz="4000" dirty="0">
                    <a:solidFill>
                      <a:schemeClr val="tx1"/>
                    </a:solidFill>
                  </a:rPr>
                  <a:t>Traceless </a:t>
                </a:r>
                <a:r>
                  <a:rPr lang="en-US" sz="4000" dirty="0"/>
                  <a:t>Gauge</a:t>
                </a:r>
              </a:p>
              <a:p>
                <a:pPr marL="1314450" lvl="1" indent="-85725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Plus (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) and Cross (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000" dirty="0"/>
                  <a:t>) Polarizations</a:t>
                </a:r>
              </a:p>
              <a:p>
                <a:pPr marL="857250" indent="-857250">
                  <a:buFont typeface="+mj-lt"/>
                  <a:buAutoNum type="alphaLcPeriod"/>
                </a:pPr>
                <a:r>
                  <a:rPr lang="en-US" sz="4000" dirty="0"/>
                  <a:t>How Gravitational Waves Affect Free Particles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6724C-B4EE-4D59-9114-092AA7E8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6" y="2088046"/>
                <a:ext cx="11114326" cy="3785652"/>
              </a:xfrm>
              <a:prstGeom prst="rect">
                <a:avLst/>
              </a:prstGeom>
              <a:blipFill>
                <a:blip r:embed="rId2"/>
                <a:stretch>
                  <a:fillRect l="-1974" t="-3221" b="-59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256DCD-3FA9-4585-AEFD-B94343D96928}"/>
              </a:ext>
            </a:extLst>
          </p:cNvPr>
          <p:cNvSpPr txBox="1"/>
          <p:nvPr/>
        </p:nvSpPr>
        <p:spPr>
          <a:xfrm>
            <a:off x="477907" y="7092535"/>
            <a:ext cx="92917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Sources: </a:t>
            </a:r>
          </a:p>
          <a:p>
            <a:pPr algn="l"/>
            <a:r>
              <a:rPr lang="en-US" sz="2000" dirty="0"/>
              <a:t>Good PDF: </a:t>
            </a:r>
            <a:r>
              <a:rPr lang="en-US" sz="2000" dirty="0">
                <a:hlinkClick r:id="rId3"/>
              </a:rPr>
              <a:t>http://star-www.st-and.ac.uk/~hz4/gr/hendry_GRwaves.pdf</a:t>
            </a:r>
            <a:endParaRPr lang="en-US" sz="2000" dirty="0"/>
          </a:p>
          <a:p>
            <a:pPr algn="l"/>
            <a:r>
              <a:rPr lang="en-US" sz="2000" dirty="0"/>
              <a:t>Sean </a:t>
            </a:r>
            <a:r>
              <a:rPr lang="en-US" sz="2000" dirty="0" err="1"/>
              <a:t>Caroll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https://preposterousuniverse.com/wp-content/uploads/grnotes-six.pdf</a:t>
            </a:r>
            <a:endParaRPr lang="en-US" sz="2000" dirty="0"/>
          </a:p>
          <a:p>
            <a:r>
              <a:rPr lang="en-US" sz="2000" dirty="0"/>
              <a:t>Wikipedia: </a:t>
            </a:r>
            <a:r>
              <a:rPr lang="en-US" sz="2000" dirty="0">
                <a:hlinkClick r:id="rId5"/>
              </a:rPr>
              <a:t>https://en.wikipedia.org/wiki/Linearized_gravity</a:t>
            </a:r>
            <a:endParaRPr lang="en-US" sz="2000" dirty="0"/>
          </a:p>
          <a:p>
            <a:r>
              <a:rPr lang="en-US" sz="2000" dirty="0"/>
              <a:t>YouTube: </a:t>
            </a:r>
            <a:r>
              <a:rPr lang="en-US" sz="2000" dirty="0">
                <a:hlinkClick r:id="rId6"/>
              </a:rPr>
              <a:t>https://www.youtube.com/watch?v=kIBdtbCszB0</a:t>
            </a:r>
            <a:endParaRPr lang="en-US" sz="2000" dirty="0"/>
          </a:p>
          <a:p>
            <a:pPr algn="l"/>
            <a:r>
              <a:rPr lang="en-US" sz="2000" dirty="0"/>
              <a:t>Other PDF: </a:t>
            </a:r>
            <a:r>
              <a:rPr lang="en-US" sz="2000" dirty="0">
                <a:hlinkClick r:id="rId7"/>
              </a:rPr>
              <a:t>https://www.tat.physik.uni-tuebingen.de/~kokkotas/Teaching/NS.BH.GW_files/GW_Physics.pdf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FD78E9-1242-4CBF-9870-79580434EF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9920" y="3521520"/>
              <a:ext cx="418320" cy="40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FD78E9-1242-4CBF-9870-79580434EF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60" y="3512160"/>
                <a:ext cx="437040" cy="426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C1153D-F611-4316-81DC-49133618A34F}"/>
              </a:ext>
            </a:extLst>
          </p:cNvPr>
          <p:cNvSpPr txBox="1"/>
          <p:nvPr/>
        </p:nvSpPr>
        <p:spPr>
          <a:xfrm>
            <a:off x="9480368" y="7092535"/>
            <a:ext cx="115192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THANK-YOU!!!</a:t>
            </a:r>
            <a:br>
              <a:rPr lang="en-CA" sz="3200" dirty="0">
                <a:hlinkClick r:id="rId10"/>
              </a:rPr>
            </a:br>
            <a:r>
              <a:rPr lang="en-CA" sz="3200" dirty="0">
                <a:hlinkClick r:id="rId10"/>
              </a:rPr>
              <a:t>https://pages.pomona.edu/~tmoore/LesHouches/les-houches-4.pdf</a:t>
            </a:r>
            <a:endParaRPr lang="en-CA" sz="3200" dirty="0"/>
          </a:p>
          <a:p>
            <a:r>
              <a:rPr lang="en-CA" sz="3200" dirty="0">
                <a:hlinkClick r:id="rId11"/>
              </a:rPr>
              <a:t>https://pages.pomona.edu/~tmoore/LesHouches/les-houches-5.pdf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10930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26"/>
    </mc:Choice>
    <mc:Fallback xmlns="">
      <p:transition spd="slow" advTm="141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38A113-A15A-4D9E-B24D-B699F44217F0}"/>
                  </a:ext>
                </a:extLst>
              </p:cNvPr>
              <p:cNvSpPr txBox="1"/>
              <p:nvPr/>
            </p:nvSpPr>
            <p:spPr>
              <a:xfrm>
                <a:off x="217712" y="191374"/>
                <a:ext cx="11669488" cy="451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Change of coordinates (metric):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GB" sz="4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GB" sz="4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GB" sz="4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4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GB" sz="4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GB" sz="4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4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e>
                        </m:acc>
                      </m:e>
                    </m:acc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4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den>
                        </m:f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GB" sz="4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4800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0070C0"/>
                    </a:solidFill>
                  </a:rPr>
                  <a:t> </a:t>
                </a:r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38A113-A15A-4D9E-B24D-B699F442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2" y="191374"/>
                <a:ext cx="11669488" cy="4512389"/>
              </a:xfrm>
              <a:prstGeom prst="rect">
                <a:avLst/>
              </a:prstGeom>
              <a:blipFill>
                <a:blip r:embed="rId3"/>
                <a:stretch>
                  <a:fillRect l="-2403" t="-29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F452F-9BCA-4261-A4D0-408E410407DD}"/>
                  </a:ext>
                </a:extLst>
              </p:cNvPr>
              <p:cNvSpPr txBox="1"/>
              <p:nvPr/>
            </p:nvSpPr>
            <p:spPr>
              <a:xfrm>
                <a:off x="362856" y="5316443"/>
                <a:ext cx="11219542" cy="1229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n-GB" sz="48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bSup>
                        <m:r>
                          <a:rPr lang="en-GB" sz="48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4F452F-9BCA-4261-A4D0-408E4104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6" y="5316443"/>
                <a:ext cx="11219542" cy="1229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FF2795-3A01-447A-9820-827B27C1D5CC}"/>
                  </a:ext>
                </a:extLst>
              </p:cNvPr>
              <p:cNvSpPr txBox="1"/>
              <p:nvPr/>
            </p:nvSpPr>
            <p:spPr>
              <a:xfrm>
                <a:off x="5369039" y="3550132"/>
                <a:ext cx="4435180" cy="12107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48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FF2795-3A01-447A-9820-827B27C1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039" y="3550132"/>
                <a:ext cx="4435180" cy="1210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50A373-3808-459C-957E-3E91374EF34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01360" y="2034360"/>
              <a:ext cx="9050040" cy="367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50A373-3808-459C-957E-3E91374EF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2000" y="2025000"/>
                <a:ext cx="9068760" cy="3697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328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99"/>
    </mc:Choice>
    <mc:Fallback xmlns="">
      <p:transition spd="slow" advTm="65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CC305-761D-41E4-973C-BBCF8BF9F206}"/>
                  </a:ext>
                </a:extLst>
              </p:cNvPr>
              <p:cNvSpPr txBox="1"/>
              <p:nvPr/>
            </p:nvSpPr>
            <p:spPr>
              <a:xfrm>
                <a:off x="58058" y="105345"/>
                <a:ext cx="12090400" cy="684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GB" sz="4800" dirty="0"/>
                  <a:t>Change of coordinates (metric):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r>
                          <a:rPr lang="en-GB" sz="480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bSup>
                        <m:r>
                          <a:rPr lang="en-GB" sz="480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4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GB" sz="4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4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sSubSup>
                          <m:sSubSupPr>
                            <m:ctrlP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bSup>
                        <m:r>
                          <a:rPr lang="en-GB" sz="42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f>
                          <m:fPr>
                            <m:ctrlPr>
                              <a:rPr lang="en-GB" sz="4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  <m:r>
                          <a:rPr lang="en-GB" sz="42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2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bSup>
                        <m:f>
                          <m:fPr>
                            <m:ctrlPr>
                              <a:rPr lang="en-GB" sz="4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  <m:r>
                          <a:rPr lang="en-GB" sz="42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4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GB" sz="4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2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2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GB" sz="4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200" dirty="0"/>
                  <a:t> 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sSubSup>
                          <m:sSubSupPr>
                            <m:ctrlP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bSup>
                        <m:r>
                          <a:rPr lang="en-GB" sz="48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  <m:sSubSup>
                          <m:sSubSupPr>
                            <m:ctrlP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bSup>
                        <m:r>
                          <a:rPr lang="en-GB" sz="48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  <m:sup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4800" b="0" i="1" dirty="0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bSup>
                        <m:sSubSup>
                          <m:sSubSupPr>
                            <m:ctrlP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GB" sz="48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4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𝛼𝜈</m:t>
                          </m:r>
                        </m:sub>
                      </m:sSub>
                      <m:sSubSup>
                        <m:sSubSupPr>
                          <m:ctrlP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  <m:r>
                        <a:rPr lang="en-GB" sz="4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𝜇𝛽</m:t>
                          </m:r>
                        </m:sub>
                      </m:sSub>
                      <m:sSubSup>
                        <m:sSubSupPr>
                          <m:ctrlP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4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𝛼𝜈</m:t>
                          </m:r>
                        </m:sub>
                      </m:sSub>
                      <m:sSubSup>
                        <m:sSubSupPr>
                          <m:ctrlP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bSup>
                      <m:r>
                        <a:rPr lang="en-GB" sz="4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𝜇𝛽</m:t>
                          </m:r>
                        </m:sub>
                      </m:sSub>
                      <m:sSubSup>
                        <m:sSubSupPr>
                          <m:ctrlP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GB" sz="4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bSup>
                    </m:oMath>
                  </m:oMathPara>
                </a14:m>
                <a:endParaRPr lang="en-CA" sz="4800" dirty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48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48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4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CC305-761D-41E4-973C-BBCF8BF9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8" y="105345"/>
                <a:ext cx="12090400" cy="6846298"/>
              </a:xfrm>
              <a:prstGeom prst="rect">
                <a:avLst/>
              </a:prstGeom>
              <a:blipFill>
                <a:blip r:embed="rId3"/>
                <a:stretch>
                  <a:fillRect l="-2320" t="-19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750358-0882-422C-BD6E-443296FB76AE}"/>
                  </a:ext>
                </a:extLst>
              </p:cNvPr>
              <p:cNvSpPr txBox="1"/>
              <p:nvPr/>
            </p:nvSpPr>
            <p:spPr>
              <a:xfrm>
                <a:off x="8958604" y="105345"/>
                <a:ext cx="2914082" cy="113191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4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4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44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4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750358-0882-422C-BD6E-443296FB7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604" y="105345"/>
                <a:ext cx="2914082" cy="1131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33AD3C-0E9A-4C6E-BE87-C99D11DC354D}"/>
                  </a:ext>
                </a:extLst>
              </p:cNvPr>
              <p:cNvSpPr txBox="1"/>
              <p:nvPr/>
            </p:nvSpPr>
            <p:spPr>
              <a:xfrm>
                <a:off x="9144000" y="5872991"/>
                <a:ext cx="2728686" cy="8796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  <m:r>
                      <a:rPr lang="en-GB" sz="4400" b="0" i="1" dirty="0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33AD3C-0E9A-4C6E-BE87-C99D11DC3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872991"/>
                <a:ext cx="2728686" cy="879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550DA8-74F5-4646-9280-986D8F18B30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97680" y="444240"/>
              <a:ext cx="11153520" cy="629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550DA8-74F5-4646-9280-986D8F18B3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320" y="434880"/>
                <a:ext cx="11172240" cy="6309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564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85"/>
    </mc:Choice>
    <mc:Fallback xmlns="">
      <p:transition spd="slow" advTm="90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CC305-761D-41E4-973C-BBCF8BF9F206}"/>
                  </a:ext>
                </a:extLst>
              </p:cNvPr>
              <p:cNvSpPr txBox="1"/>
              <p:nvPr/>
            </p:nvSpPr>
            <p:spPr>
              <a:xfrm>
                <a:off x="240937" y="209848"/>
                <a:ext cx="11724639" cy="435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GB" sz="4800" dirty="0"/>
                  <a:t>Change of coordinates (displacement field):</a:t>
                </a:r>
              </a:p>
              <a:p>
                <a:pPr>
                  <a:spcAft>
                    <a:spcPts val="1800"/>
                  </a:spcAft>
                </a:pPr>
                <a:r>
                  <a:rPr lang="en-GB" sz="5400" dirty="0">
                    <a:solidFill>
                      <a:srgbClr val="FF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GB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5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GB" sz="5400" b="0" i="1" dirty="0" smtClean="0">
                        <a:latin typeface="Cambria Math" panose="02040503050406030204" pitchFamily="18" charset="0"/>
                      </a:rPr>
                      <m:t>=       </m:t>
                    </m:r>
                    <m:sSub>
                      <m:sSubPr>
                        <m:ctrlPr>
                          <a:rPr lang="en-GB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5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GB" sz="54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sz="54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5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CA" sz="5400" dirty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5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5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5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5400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  <a:p>
                <a:pPr>
                  <a:spcAft>
                    <a:spcPts val="1800"/>
                  </a:spcAft>
                </a:pPr>
                <a:r>
                  <a:rPr lang="en-GB" sz="5400" dirty="0">
                    <a:solidFill>
                      <a:srgbClr val="FF000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5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5400" b="0" i="1" dirty="0" smtClean="0">
                        <a:latin typeface="Cambria Math" panose="02040503050406030204" pitchFamily="18" charset="0"/>
                      </a:rPr>
                      <m:t>=             </m:t>
                    </m:r>
                    <m:sSub>
                      <m:sSubPr>
                        <m:ctrlPr>
                          <a:rPr lang="en-GB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5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54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sz="540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5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CA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CC305-761D-41E4-973C-BBCF8BF9F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" y="209848"/>
                <a:ext cx="11724639" cy="4350743"/>
              </a:xfrm>
              <a:prstGeom prst="rect">
                <a:avLst/>
              </a:prstGeom>
              <a:blipFill>
                <a:blip r:embed="rId3"/>
                <a:stretch>
                  <a:fillRect l="-2392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8199FF-1393-4437-827C-AE35D72F635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0120" y="2379240"/>
              <a:ext cx="10782720" cy="238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8199FF-1393-4437-827C-AE35D72F63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760" y="2369880"/>
                <a:ext cx="10801440" cy="24048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0437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53"/>
    </mc:Choice>
    <mc:Fallback xmlns="">
      <p:transition spd="slow" advTm="18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14C7-D131-41CA-8E22-F4841207B0C2}"/>
                  </a:ext>
                </a:extLst>
              </p:cNvPr>
              <p:cNvSpPr txBox="1"/>
              <p:nvPr/>
            </p:nvSpPr>
            <p:spPr>
              <a:xfrm>
                <a:off x="240937" y="209848"/>
                <a:ext cx="7379063" cy="10534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5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5400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14C7-D131-41CA-8E22-F4841207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" y="209848"/>
                <a:ext cx="7379063" cy="1053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3952D-1C08-4394-94A5-9AC573F99156}"/>
                  </a:ext>
                </a:extLst>
              </p:cNvPr>
              <p:cNvSpPr txBox="1"/>
              <p:nvPr/>
            </p:nvSpPr>
            <p:spPr>
              <a:xfrm>
                <a:off x="36513" y="1525185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sz="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3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3952D-1C08-4394-94A5-9AC573F9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" y="1525185"/>
                <a:ext cx="12192000" cy="918008"/>
              </a:xfrm>
              <a:prstGeom prst="rect">
                <a:avLst/>
              </a:prstGeom>
              <a:blipFill>
                <a:blip r:embed="rId4"/>
                <a:stretch>
                  <a:fillRect r="-1950" b="-132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28E72-5486-40D3-9C2E-0C164407F848}"/>
                  </a:ext>
                </a:extLst>
              </p:cNvPr>
              <p:cNvSpPr txBox="1"/>
              <p:nvPr/>
            </p:nvSpPr>
            <p:spPr>
              <a:xfrm>
                <a:off x="-58737" y="2571959"/>
                <a:ext cx="5373687" cy="28750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</m:e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𝜈𝜎</m:t>
                                </m:r>
                              </m:sub>
                            </m:sSub>
                          </m:e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𝛼𝜇</m:t>
                                </m:r>
                              </m:sub>
                            </m:sSub>
                          </m:e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𝜇𝜎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sz="36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28E72-5486-40D3-9C2E-0C164407F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737" y="2571959"/>
                <a:ext cx="5373687" cy="28750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954FD1-3459-4059-8987-6581B41449BC}"/>
                  </a:ext>
                </a:extLst>
              </p:cNvPr>
              <p:cNvSpPr txBox="1"/>
              <p:nvPr/>
            </p:nvSpPr>
            <p:spPr>
              <a:xfrm>
                <a:off x="5133975" y="2557852"/>
                <a:ext cx="7286625" cy="288431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r>
                                  <a:rPr lang="en-GB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r>
                                  <a:rPr lang="en-GB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r>
                                  <a:rPr lang="en-GB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r>
                                  <a:rPr lang="en-GB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en-GB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en-GB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36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𝜇𝜎</m:t>
                                    </m:r>
                                  </m:sub>
                                </m:sSub>
                                <m:r>
                                  <a:rPr lang="en-GB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sz="36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36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36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GB" sz="36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954FD1-3459-4059-8987-6581B4144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75" y="2557852"/>
                <a:ext cx="7286625" cy="28843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B977E1-EE7F-4522-A341-6D5426D80B66}"/>
                  </a:ext>
                </a:extLst>
              </p:cNvPr>
              <p:cNvSpPr txBox="1"/>
              <p:nvPr/>
            </p:nvSpPr>
            <p:spPr>
              <a:xfrm>
                <a:off x="7677150" y="125986"/>
                <a:ext cx="2362200" cy="115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B977E1-EE7F-4522-A341-6D5426D8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0" y="125986"/>
                <a:ext cx="2362200" cy="11563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40669B-ACA9-481E-9F3B-A8CB0D32514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280" y="96840"/>
              <a:ext cx="11496240" cy="2690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40669B-ACA9-481E-9F3B-A8CB0D3251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20" y="87480"/>
                <a:ext cx="11514960" cy="2709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057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61"/>
    </mc:Choice>
    <mc:Fallback xmlns="">
      <p:transition spd="slow" advTm="316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2970B-4F1E-41B9-9BF1-511613269E7B}"/>
                  </a:ext>
                </a:extLst>
              </p:cNvPr>
              <p:cNvSpPr txBox="1"/>
              <p:nvPr/>
            </p:nvSpPr>
            <p:spPr>
              <a:xfrm>
                <a:off x="-19050" y="5749194"/>
                <a:ext cx="12401550" cy="89633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r>
                      <a:rPr lang="en-GB" sz="37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  <m:r>
                      <a:rPr lang="en-GB" sz="37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</m:oMath>
                </a14:m>
                <a:r>
                  <a:rPr lang="en-GB" sz="37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2970B-4F1E-41B9-9BF1-511613269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50" y="5749194"/>
                <a:ext cx="12401550" cy="896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14C7-D131-41CA-8E22-F4841207B0C2}"/>
                  </a:ext>
                </a:extLst>
              </p:cNvPr>
              <p:cNvSpPr txBox="1"/>
              <p:nvPr/>
            </p:nvSpPr>
            <p:spPr>
              <a:xfrm>
                <a:off x="240937" y="209848"/>
                <a:ext cx="7379063" cy="10534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5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5400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14C7-D131-41CA-8E22-F4841207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" y="209848"/>
                <a:ext cx="7379063" cy="1053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3952D-1C08-4394-94A5-9AC573F99156}"/>
                  </a:ext>
                </a:extLst>
              </p:cNvPr>
              <p:cNvSpPr txBox="1"/>
              <p:nvPr/>
            </p:nvSpPr>
            <p:spPr>
              <a:xfrm>
                <a:off x="36513" y="1525185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sz="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3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3952D-1C08-4394-94A5-9AC573F9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" y="1525185"/>
                <a:ext cx="12192000" cy="9180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954FD1-3459-4059-8987-6581B41449BC}"/>
                  </a:ext>
                </a:extLst>
              </p:cNvPr>
              <p:cNvSpPr txBox="1"/>
              <p:nvPr/>
            </p:nvSpPr>
            <p:spPr>
              <a:xfrm>
                <a:off x="-57150" y="2939760"/>
                <a:ext cx="5086350" cy="20309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r>
                      <a:rPr lang="en-GB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GB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GB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𝜇𝜎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GB" sz="25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954FD1-3459-4059-8987-6581B4144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2939760"/>
                <a:ext cx="5086350" cy="2030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DD7EF6-A149-4E23-9443-3CB096AAD10D}"/>
                  </a:ext>
                </a:extLst>
              </p:cNvPr>
              <p:cNvSpPr txBox="1"/>
              <p:nvPr/>
            </p:nvSpPr>
            <p:spPr>
              <a:xfrm>
                <a:off x="4781550" y="2686050"/>
                <a:ext cx="7581900" cy="25370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  <m:r>
                              <a:rPr lang="en-GB" sz="36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𝜈𝜇𝜎</m:t>
                                </m:r>
                              </m:sub>
                            </m:sSub>
                            <m:r>
                              <a:rPr lang="en-GB" sz="36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𝛼𝜇𝜎</m:t>
                                </m:r>
                              </m:sub>
                            </m:sSub>
                          </m:e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𝜈𝜎</m:t>
                                </m:r>
                              </m:sub>
                            </m:sSub>
                            <m:r>
                              <a:rPr lang="en-GB" sz="36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𝜎𝜇𝛼</m:t>
                                </m:r>
                              </m:sub>
                            </m:sSub>
                            <m:r>
                              <a:rPr lang="en-GB" sz="36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𝜈𝜇𝛼</m:t>
                                </m:r>
                              </m:sub>
                            </m:sSub>
                          </m:e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𝛼𝜇</m:t>
                                </m:r>
                              </m:sub>
                            </m:sSub>
                            <m:r>
                              <a:rPr lang="en-GB" sz="36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𝜇𝜈𝜎</m:t>
                                </m:r>
                              </m:sub>
                            </m:sSub>
                            <m:r>
                              <a:rPr lang="en-GB" sz="36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𝛼𝜈𝜎</m:t>
                                </m:r>
                              </m:sub>
                            </m:sSub>
                          </m:e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𝜇𝜎</m:t>
                                </m:r>
                              </m:sub>
                            </m:sSub>
                            <m:r>
                              <a:rPr lang="en-GB" sz="36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𝜎𝜈𝛼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sz="36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𝜇𝜈𝛼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sz="36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DD7EF6-A149-4E23-9443-3CB096AAD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2686050"/>
                <a:ext cx="7581900" cy="2537041"/>
              </a:xfrm>
              <a:prstGeom prst="rect">
                <a:avLst/>
              </a:prstGeom>
              <a:blipFill>
                <a:blip r:embed="rId7"/>
                <a:stretch>
                  <a:fillRect r="-257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35B3E-701B-4A5D-9A1F-FF45B1B84C45}"/>
                  </a:ext>
                </a:extLst>
              </p:cNvPr>
              <p:cNvSpPr txBox="1"/>
              <p:nvPr/>
            </p:nvSpPr>
            <p:spPr>
              <a:xfrm>
                <a:off x="7677150" y="125986"/>
                <a:ext cx="2362200" cy="115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35B3E-701B-4A5D-9A1F-FF45B1B84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0" y="125986"/>
                <a:ext cx="2362200" cy="11563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2C1FF3-146D-4DCE-B288-C359A4303F6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22320" y="2784960"/>
              <a:ext cx="10293120" cy="399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2C1FF3-146D-4DCE-B288-C359A4303F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12960" y="2775600"/>
                <a:ext cx="10311840" cy="4017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146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079">
        <p:fade/>
      </p:transition>
    </mc:Choice>
    <mc:Fallback xmlns="">
      <p:transition spd="med" advTm="390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2970B-4F1E-41B9-9BF1-511613269E7B}"/>
                  </a:ext>
                </a:extLst>
              </p:cNvPr>
              <p:cNvSpPr txBox="1"/>
              <p:nvPr/>
            </p:nvSpPr>
            <p:spPr>
              <a:xfrm>
                <a:off x="-19050" y="5749194"/>
                <a:ext cx="12401550" cy="89633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r>
                      <a:rPr lang="en-GB" sz="37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7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7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  <m:r>
                      <a:rPr lang="en-GB" sz="37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7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</m:oMath>
                </a14:m>
                <a:r>
                  <a:rPr lang="en-GB" sz="37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2970B-4F1E-41B9-9BF1-511613269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50" y="5749194"/>
                <a:ext cx="12401550" cy="8963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14C7-D131-41CA-8E22-F4841207B0C2}"/>
                  </a:ext>
                </a:extLst>
              </p:cNvPr>
              <p:cNvSpPr txBox="1"/>
              <p:nvPr/>
            </p:nvSpPr>
            <p:spPr>
              <a:xfrm>
                <a:off x="240937" y="209848"/>
                <a:ext cx="7379063" cy="10534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5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5400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14C7-D131-41CA-8E22-F4841207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" y="209848"/>
                <a:ext cx="7379063" cy="1053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3952D-1C08-4394-94A5-9AC573F99156}"/>
                  </a:ext>
                </a:extLst>
              </p:cNvPr>
              <p:cNvSpPr txBox="1"/>
              <p:nvPr/>
            </p:nvSpPr>
            <p:spPr>
              <a:xfrm>
                <a:off x="36513" y="1525185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GB" sz="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ctrlPr>
                          <a:rPr lang="en-GB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𝜈𝜎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b>
                        </m:sSub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𝜇𝜎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3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3952D-1C08-4394-94A5-9AC573F99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3" y="1525185"/>
                <a:ext cx="12192000" cy="9180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954FD1-3459-4059-8987-6581B41449BC}"/>
                  </a:ext>
                </a:extLst>
              </p:cNvPr>
              <p:cNvSpPr txBox="1"/>
              <p:nvPr/>
            </p:nvSpPr>
            <p:spPr>
              <a:xfrm>
                <a:off x="-57150" y="2939760"/>
                <a:ext cx="5086350" cy="20309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r>
                      <a:rPr lang="en-GB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2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GB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GB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GB" sz="2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25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𝜇𝜎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GB" sz="250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500" b="0" i="1" dirty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GB" sz="2500" i="1" dirty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GB" sz="25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954FD1-3459-4059-8987-6581B4144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2939760"/>
                <a:ext cx="5086350" cy="20309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35B3E-701B-4A5D-9A1F-FF45B1B84C45}"/>
                  </a:ext>
                </a:extLst>
              </p:cNvPr>
              <p:cNvSpPr txBox="1"/>
              <p:nvPr/>
            </p:nvSpPr>
            <p:spPr>
              <a:xfrm>
                <a:off x="7677150" y="125986"/>
                <a:ext cx="2362200" cy="115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35B3E-701B-4A5D-9A1F-FF45B1B84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0" y="125986"/>
                <a:ext cx="2362200" cy="11563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AA87C15-4B0E-4806-984E-33B3D5A9487C}"/>
              </a:ext>
            </a:extLst>
          </p:cNvPr>
          <p:cNvSpPr/>
          <p:nvPr/>
        </p:nvSpPr>
        <p:spPr>
          <a:xfrm>
            <a:off x="-19049" y="5377912"/>
            <a:ext cx="12211049" cy="15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68F09B-0CDF-4A87-A50B-B4B02C2D988C}"/>
              </a:ext>
            </a:extLst>
          </p:cNvPr>
          <p:cNvSpPr/>
          <p:nvPr/>
        </p:nvSpPr>
        <p:spPr>
          <a:xfrm>
            <a:off x="4886325" y="2686050"/>
            <a:ext cx="7305676" cy="3063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DD7EF6-A149-4E23-9443-3CB096AAD10D}"/>
                  </a:ext>
                </a:extLst>
              </p:cNvPr>
              <p:cNvSpPr txBox="1"/>
              <p:nvPr/>
            </p:nvSpPr>
            <p:spPr>
              <a:xfrm>
                <a:off x="4781550" y="2686050"/>
                <a:ext cx="7581900" cy="25370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𝜌𝛼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  <m:r>
                              <a:rPr lang="en-GB" sz="36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𝜈𝜇𝜎</m:t>
                                </m:r>
                              </m:sub>
                            </m:sSub>
                            <m:r>
                              <a:rPr lang="en-GB" sz="36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𝛼𝜇𝜎</m:t>
                                </m:r>
                              </m:sub>
                            </m:sSub>
                          </m:e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𝜈𝜎</m:t>
                                </m:r>
                              </m:sub>
                            </m:sSub>
                            <m:r>
                              <a:rPr lang="en-GB" sz="36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𝜎𝜇𝛼</m:t>
                                </m:r>
                              </m:sub>
                            </m:sSub>
                            <m:r>
                              <a:rPr lang="en-GB" sz="36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𝜈𝜇𝛼</m:t>
                                </m:r>
                              </m:sub>
                            </m:sSub>
                          </m:e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𝛼𝜇</m:t>
                                </m:r>
                              </m:sub>
                            </m:sSub>
                            <m:r>
                              <a:rPr lang="en-GB" sz="36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𝜇𝜈𝜎</m:t>
                                </m:r>
                              </m:sub>
                            </m:sSub>
                            <m:r>
                              <a:rPr lang="en-GB" sz="3600" b="0" i="0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𝛼𝜈𝜎</m:t>
                                </m:r>
                              </m:sub>
                            </m:sSub>
                          </m:e>
                          <m:e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r>
                                  <a:rPr lang="en-GB" sz="3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𝜇𝜎</m:t>
                                </m:r>
                              </m:sub>
                            </m:sSub>
                            <m:r>
                              <a:rPr lang="en-GB" sz="36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𝜎𝜈𝛼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GB" sz="36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𝜇𝜈𝛼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sz="36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DD7EF6-A149-4E23-9443-3CB096AAD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2686050"/>
                <a:ext cx="7581900" cy="25370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61389-FEFE-4B1D-9D68-56373443C546}"/>
                  </a:ext>
                </a:extLst>
              </p:cNvPr>
              <p:cNvSpPr txBox="1"/>
              <p:nvPr/>
            </p:nvSpPr>
            <p:spPr>
              <a:xfrm>
                <a:off x="221700" y="5865109"/>
                <a:ext cx="11680012" cy="9856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47788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den>
                    </m:f>
                    <m:r>
                      <a:rPr lang="en-GB" sz="3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3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3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  <m:sup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bSup>
                        <m:r>
                          <a:rPr lang="en-GB" sz="360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3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GB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3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den>
                    </m:f>
                    <m:sSubSup>
                      <m:sSubSup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bSup>
                    <m:r>
                      <a:rPr lang="en-GB" sz="36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3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GB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den>
                    </m:f>
                  </m:oMath>
                </a14:m>
                <a:endParaRPr lang="en-GB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E61389-FEFE-4B1D-9D68-56373443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00" y="5865109"/>
                <a:ext cx="11680012" cy="9856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E74965-8D16-4D6F-943F-533BE35C9221}"/>
                  </a:ext>
                </a:extLst>
              </p:cNvPr>
              <p:cNvSpPr txBox="1"/>
              <p:nvPr/>
            </p:nvSpPr>
            <p:spPr>
              <a:xfrm>
                <a:off x="2486025" y="4998176"/>
                <a:ext cx="3026997" cy="8381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den>
                    </m:f>
                    <m:r>
                      <a:rPr lang="en-GB" sz="32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bSup>
                    <m:r>
                      <a:rPr lang="en-GB" sz="3200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num>
                      <m:den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32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GB" sz="32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CA" sz="32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E74965-8D16-4D6F-943F-533BE35C9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025" y="4998176"/>
                <a:ext cx="3026997" cy="8381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306DB4-E644-41E3-9690-298AD0FB279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7880" y="1711800"/>
              <a:ext cx="11700000" cy="5197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306DB4-E644-41E3-9690-298AD0FB27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520" y="1702440"/>
                <a:ext cx="11718720" cy="5216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5632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196">
        <p:fade/>
      </p:transition>
    </mc:Choice>
    <mc:Fallback xmlns="">
      <p:transition spd="med" advTm="3819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14C7-D131-41CA-8E22-F4841207B0C2}"/>
                  </a:ext>
                </a:extLst>
              </p:cNvPr>
              <p:cNvSpPr txBox="1"/>
              <p:nvPr/>
            </p:nvSpPr>
            <p:spPr>
              <a:xfrm>
                <a:off x="240937" y="209848"/>
                <a:ext cx="7379063" cy="105343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5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5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5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GB" sz="54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GB" sz="5400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114C7-D131-41CA-8E22-F4841207B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37" y="209848"/>
                <a:ext cx="7379063" cy="10534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A21CDB-F6F1-436F-BF7A-F608379B3F32}"/>
                  </a:ext>
                </a:extLst>
              </p:cNvPr>
              <p:cNvSpPr txBox="1"/>
              <p:nvPr/>
            </p:nvSpPr>
            <p:spPr>
              <a:xfrm>
                <a:off x="42681" y="4933002"/>
                <a:ext cx="1214931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dirty="0"/>
                  <a:t>Riemann Tensor components don’t change under a change of coordinates from a small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CA" sz="4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A21CDB-F6F1-436F-BF7A-F608379B3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" y="4933002"/>
                <a:ext cx="12149319" cy="1323439"/>
              </a:xfrm>
              <a:prstGeom prst="rect">
                <a:avLst/>
              </a:prstGeom>
              <a:blipFill>
                <a:blip r:embed="rId4"/>
                <a:stretch>
                  <a:fillRect l="-1756" t="-8295" r="-1305" b="-18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F783237-16B0-4C31-856E-56E6B8538542}"/>
              </a:ext>
            </a:extLst>
          </p:cNvPr>
          <p:cNvGrpSpPr/>
          <p:nvPr/>
        </p:nvGrpSpPr>
        <p:grpSpPr>
          <a:xfrm>
            <a:off x="589757" y="1543051"/>
            <a:ext cx="10326686" cy="2848520"/>
            <a:chOff x="589757" y="1543051"/>
            <a:chExt cx="10326686" cy="2848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F13952D-1C08-4394-94A5-9AC573F99156}"/>
                    </a:ext>
                  </a:extLst>
                </p:cNvPr>
                <p:cNvSpPr txBox="1"/>
                <p:nvPr/>
              </p:nvSpPr>
              <p:spPr>
                <a:xfrm>
                  <a:off x="2228056" y="2466429"/>
                  <a:ext cx="8688387" cy="1925142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1347788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GB" sz="10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0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GB" sz="10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𝜎𝜇𝜈</m:t>
                            </m:r>
                          </m:sub>
                          <m:sup>
                            <m:r>
                              <a:rPr lang="en-GB" sz="10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bSup>
                        <m:r>
                          <a:rPr lang="en-GB" sz="10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0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GB" sz="10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𝜎𝜇𝜈</m:t>
                            </m:r>
                          </m:sub>
                          <m:sup>
                            <m:r>
                              <a:rPr lang="en-GB" sz="10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p>
                        </m:sSubSup>
                      </m:oMath>
                    </m:oMathPara>
                  </a14:m>
                  <a:endParaRPr lang="en-GB" sz="10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F13952D-1C08-4394-94A5-9AC573F99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056" y="2466429"/>
                  <a:ext cx="8688387" cy="192514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row: Bent-Up 2">
              <a:extLst>
                <a:ext uri="{FF2B5EF4-FFF2-40B4-BE49-F238E27FC236}">
                  <a16:creationId xmlns:a16="http://schemas.microsoft.com/office/drawing/2014/main" id="{0D0D9E7E-7FE9-4B27-91D8-E0D8BB6ABE13}"/>
                </a:ext>
              </a:extLst>
            </p:cNvPr>
            <p:cNvSpPr/>
            <p:nvPr/>
          </p:nvSpPr>
          <p:spPr>
            <a:xfrm rot="5400000">
              <a:off x="170328" y="1962480"/>
              <a:ext cx="2210458" cy="1371600"/>
            </a:xfrm>
            <a:prstGeom prst="bent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63160-8036-4565-8A5E-C3FBD226EFD3}"/>
                  </a:ext>
                </a:extLst>
              </p:cNvPr>
              <p:cNvSpPr txBox="1"/>
              <p:nvPr/>
            </p:nvSpPr>
            <p:spPr>
              <a:xfrm>
                <a:off x="7677150" y="125986"/>
                <a:ext cx="2362200" cy="1156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63160-8036-4565-8A5E-C3FBD226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150" y="125986"/>
                <a:ext cx="2362200" cy="11563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519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2"/>
    </mc:Choice>
    <mc:Fallback xmlns="">
      <p:transition spd="slow" advTm="10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C5776B-E643-4267-87E2-4779F9493A14}"/>
              </a:ext>
            </a:extLst>
          </p:cNvPr>
          <p:cNvSpPr txBox="1"/>
          <p:nvPr/>
        </p:nvSpPr>
        <p:spPr>
          <a:xfrm>
            <a:off x="240937" y="57448"/>
            <a:ext cx="1076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4800" dirty="0"/>
              <a:t>Goal: change coordinates to Lorenz Gauge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C0005-67B8-4DA6-BF51-EDD0126C207E}"/>
                  </a:ext>
                </a:extLst>
              </p:cNvPr>
              <p:cNvSpPr txBox="1"/>
              <p:nvPr/>
            </p:nvSpPr>
            <p:spPr>
              <a:xfrm>
                <a:off x="857250" y="928553"/>
                <a:ext cx="405765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→   </m:t>
                      </m:r>
                      <m:sSup>
                        <m:sSupPr>
                          <m:ctrlPr>
                            <a:rPr lang="en-GB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GB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6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C0005-67B8-4DA6-BF51-EDD0126C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928553"/>
                <a:ext cx="405765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9C1230-1BA9-4B24-AD3F-64DD67B5B447}"/>
                  </a:ext>
                </a:extLst>
              </p:cNvPr>
              <p:cNvSpPr txBox="1"/>
              <p:nvPr/>
            </p:nvSpPr>
            <p:spPr>
              <a:xfrm>
                <a:off x="573004" y="1879029"/>
                <a:ext cx="4626141" cy="127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6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→   </m:t>
                      </m:r>
                      <m:sSub>
                        <m:sSubPr>
                          <m:ctrlPr>
                            <a:rPr lang="en-GB" sz="6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6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GB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6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GB" sz="6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9C1230-1BA9-4B24-AD3F-64DD67B5B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04" y="1879029"/>
                <a:ext cx="4626141" cy="12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8EA8B3B-ACC1-4137-9167-510C1EAD5DDB}"/>
              </a:ext>
            </a:extLst>
          </p:cNvPr>
          <p:cNvGrpSpPr/>
          <p:nvPr/>
        </p:nvGrpSpPr>
        <p:grpSpPr>
          <a:xfrm>
            <a:off x="6109273" y="1185649"/>
            <a:ext cx="5111177" cy="2110001"/>
            <a:chOff x="6109273" y="1808722"/>
            <a:chExt cx="5111177" cy="21100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DF8769-3A92-4CBF-89C4-C251455E107B}"/>
                    </a:ext>
                  </a:extLst>
                </p:cNvPr>
                <p:cNvSpPr txBox="1"/>
                <p:nvPr/>
              </p:nvSpPr>
              <p:spPr>
                <a:xfrm>
                  <a:off x="6109273" y="2516608"/>
                  <a:ext cx="5111177" cy="14021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66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GB" sz="6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6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6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6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6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6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6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GB" sz="6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r>
                          <a:rPr lang="en-GB" sz="66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6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DF8769-3A92-4CBF-89C4-C251455E1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273" y="2516608"/>
                  <a:ext cx="5111177" cy="14021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49E56A-B959-47A0-AC3B-3C279582EF8E}"/>
                </a:ext>
              </a:extLst>
            </p:cNvPr>
            <p:cNvSpPr txBox="1"/>
            <p:nvPr/>
          </p:nvSpPr>
          <p:spPr>
            <a:xfrm>
              <a:off x="7130717" y="1808722"/>
              <a:ext cx="37277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en-GB" sz="4000" dirty="0"/>
                <a:t>Lorenz Condition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2FEE2A-7838-43E5-B404-1FF9A51E9EBD}"/>
                  </a:ext>
                </a:extLst>
              </p:cNvPr>
              <p:cNvSpPr txBox="1"/>
              <p:nvPr/>
            </p:nvSpPr>
            <p:spPr>
              <a:xfrm>
                <a:off x="952500" y="3703815"/>
                <a:ext cx="6456446" cy="1396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6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6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6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6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6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2FEE2A-7838-43E5-B404-1FF9A51E9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703815"/>
                <a:ext cx="6456446" cy="1396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D1B196-C53C-4F5A-811A-331D40090814}"/>
                  </a:ext>
                </a:extLst>
              </p:cNvPr>
              <p:cNvSpPr txBox="1"/>
              <p:nvPr/>
            </p:nvSpPr>
            <p:spPr>
              <a:xfrm>
                <a:off x="952500" y="5271512"/>
                <a:ext cx="6456446" cy="1396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6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6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GB" sz="6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6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6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6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6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6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GB" sz="6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6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GB" sz="60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D1B196-C53C-4F5A-811A-331D40090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5271512"/>
                <a:ext cx="6456446" cy="1396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225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80"/>
    </mc:Choice>
    <mc:Fallback xmlns="">
      <p:transition spd="slow" advTm="20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4BF72F-4364-4910-BDB3-4998035A54D1}"/>
                  </a:ext>
                </a:extLst>
              </p:cNvPr>
              <p:cNvSpPr txBox="1"/>
              <p:nvPr/>
            </p:nvSpPr>
            <p:spPr>
              <a:xfrm>
                <a:off x="1466850" y="223262"/>
                <a:ext cx="2743200" cy="1669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8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GB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8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GB" sz="8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GB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4BF72F-4364-4910-BDB3-4998035A5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223262"/>
                <a:ext cx="2743200" cy="1669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D78C54-BC03-4F5D-A73C-2FBE321FB955}"/>
                  </a:ext>
                </a:extLst>
              </p:cNvPr>
              <p:cNvSpPr txBox="1"/>
              <p:nvPr/>
            </p:nvSpPr>
            <p:spPr>
              <a:xfrm>
                <a:off x="4210050" y="504012"/>
                <a:ext cx="66484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GB" sz="8000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GB" sz="8000" dirty="0"/>
                  <a:t> Hard to read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D78C54-BC03-4F5D-A73C-2FBE321F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50" y="504012"/>
                <a:ext cx="6648449" cy="1323439"/>
              </a:xfrm>
              <a:prstGeom prst="rect">
                <a:avLst/>
              </a:prstGeom>
              <a:blipFill>
                <a:blip r:embed="rId4"/>
                <a:stretch>
                  <a:fillRect t="-19355" r="-5046" b="-423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224A710-9C5C-4C85-A3DC-D9E922F69948}"/>
              </a:ext>
            </a:extLst>
          </p:cNvPr>
          <p:cNvSpPr txBox="1"/>
          <p:nvPr/>
        </p:nvSpPr>
        <p:spPr>
          <a:xfrm>
            <a:off x="361950" y="2580443"/>
            <a:ext cx="6800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8000" dirty="0"/>
              <a:t>New 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BE454-2462-47AF-9719-C4ED6D5A16D4}"/>
                  </a:ext>
                </a:extLst>
              </p:cNvPr>
              <p:cNvSpPr txBox="1"/>
              <p:nvPr/>
            </p:nvSpPr>
            <p:spPr>
              <a:xfrm>
                <a:off x="7262816" y="4052851"/>
                <a:ext cx="2900362" cy="2063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0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0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10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0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0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10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BE454-2462-47AF-9719-C4ED6D5A1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16" y="4052851"/>
                <a:ext cx="2900362" cy="2063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01D3D-AF08-43A4-AB15-5FF7C2690B42}"/>
                  </a:ext>
                </a:extLst>
              </p:cNvPr>
              <p:cNvSpPr txBox="1"/>
              <p:nvPr/>
            </p:nvSpPr>
            <p:spPr>
              <a:xfrm>
                <a:off x="1966907" y="4172467"/>
                <a:ext cx="3062287" cy="1824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10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0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0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10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01D3D-AF08-43A4-AB15-5FF7C269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07" y="4172467"/>
                <a:ext cx="3062287" cy="1824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D160F1-14EB-48DF-928F-580A4E07525E}"/>
              </a:ext>
            </a:extLst>
          </p:cNvPr>
          <p:cNvCxnSpPr>
            <a:cxnSpLocks/>
          </p:cNvCxnSpPr>
          <p:nvPr/>
        </p:nvCxnSpPr>
        <p:spPr>
          <a:xfrm>
            <a:off x="0" y="2311858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363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4"/>
    </mc:Choice>
    <mc:Fallback xmlns="">
      <p:transition spd="slow" advTm="126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74B0A-EC5C-4957-8188-85C7805552D3}"/>
                  </a:ext>
                </a:extLst>
              </p:cNvPr>
              <p:cNvSpPr txBox="1"/>
              <p:nvPr/>
            </p:nvSpPr>
            <p:spPr>
              <a:xfrm>
                <a:off x="120317" y="-18046"/>
                <a:ext cx="12071684" cy="725121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GB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r>
                  <a:rPr lang="en-GB" sz="3600" dirty="0"/>
                  <a:t> </a:t>
                </a:r>
              </a:p>
              <a:p>
                <a:pPr>
                  <a:spcAft>
                    <a:spcPts val="900"/>
                  </a:spcAft>
                </a:pPr>
                <a:endParaRPr lang="en-GB" sz="100" dirty="0"/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  <m:d>
                          <m: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GB" sz="3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b>
                            </m:s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GB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GB" sz="3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36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6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3600" b="0" dirty="0"/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3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5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35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35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GB" sz="35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p>
                      <m:sSupPr>
                        <m:ctrlPr>
                          <a:rPr lang="en-GB" sz="3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3500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GB" sz="3500" dirty="0"/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3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bSup>
                      <m:sSubSupPr>
                        <m:ctrlP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sSubSup>
                      <m:sSubSupPr>
                        <m:ctrlPr>
                          <a:rPr lang="en-GB" sz="3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,</m:t>
                        </m:r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GB" sz="3600" dirty="0"/>
                  <a:t> </a:t>
                </a:r>
              </a:p>
              <a:p>
                <a:pPr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bSup>
                        <m:sSub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,</m:t>
                          </m:r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GB" sz="3600" dirty="0"/>
              </a:p>
              <a:p>
                <a:pPr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𝜇𝛼</m:t>
                          </m:r>
                        </m:sup>
                      </m:sSup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𝜈𝛽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𝜇𝛼</m:t>
                          </m:r>
                        </m:sup>
                      </m:sSup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𝜈𝛽</m:t>
                          </m:r>
                        </m:sup>
                      </m:sSup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𝜇𝜈</m:t>
                                  </m:r>
                                </m:sub>
                              </m:sSub>
                            </m:e>
                          </m:acc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 ,</m:t>
                              </m:r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GB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3600" dirty="0"/>
              </a:p>
              <a:p>
                <a:pPr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𝜇𝛼</m:t>
                          </m:r>
                        </m:sup>
                      </m:sSup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𝜈𝛽</m:t>
                          </m:r>
                        </m:sup>
                      </m:sSup>
                      <m:sSub>
                        <m:sSub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𝜇𝛼</m:t>
                          </m:r>
                        </m:sup>
                      </m:sSup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𝜈𝛽</m:t>
                          </m:r>
                        </m:sup>
                      </m:sSup>
                      <m:sSub>
                        <m:sSub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Sup>
                        <m:sSub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74B0A-EC5C-4957-8188-85C780555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7" y="-18046"/>
                <a:ext cx="12071684" cy="725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761807-BD73-4419-9FD1-A2BB072CE0DD}"/>
              </a:ext>
            </a:extLst>
          </p:cNvPr>
          <p:cNvCxnSpPr>
            <a:cxnSpLocks/>
          </p:cNvCxnSpPr>
          <p:nvPr/>
        </p:nvCxnSpPr>
        <p:spPr>
          <a:xfrm>
            <a:off x="0" y="1676858"/>
            <a:ext cx="1219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42F617-5B2B-42C4-91B0-6830FF958D5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280" y="583920"/>
              <a:ext cx="11688840" cy="6200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42F617-5B2B-42C4-91B0-6830FF958D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20" y="574560"/>
                <a:ext cx="11707560" cy="6219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78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17"/>
    </mc:Choice>
    <mc:Fallback xmlns="">
      <p:transition spd="slow" advTm="70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DBD57E-6BD7-43AB-BF9D-1F3F726B0F91}"/>
                  </a:ext>
                </a:extLst>
              </p:cNvPr>
              <p:cNvSpPr txBox="1"/>
              <p:nvPr/>
            </p:nvSpPr>
            <p:spPr>
              <a:xfrm>
                <a:off x="87568" y="5519890"/>
                <a:ext cx="12016863" cy="88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</m:e>
                    </m:d>
                    <m:r>
                      <a:rPr lang="en-GB" sz="3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DBD57E-6BD7-43AB-BF9D-1F3F726B0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8" y="5519890"/>
                <a:ext cx="12016863" cy="882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4F9D3-984C-44F0-A23D-4389F81A1819}"/>
                  </a:ext>
                </a:extLst>
              </p:cNvPr>
              <p:cNvSpPr txBox="1"/>
              <p:nvPr/>
            </p:nvSpPr>
            <p:spPr>
              <a:xfrm>
                <a:off x="1136546" y="123755"/>
                <a:ext cx="9918906" cy="140871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6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6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6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6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6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6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6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6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6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6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84F9D3-984C-44F0-A23D-4389F81A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46" y="123755"/>
                <a:ext cx="9918906" cy="140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62FA8B-29AD-4D23-AC19-FABB16F6451F}"/>
                  </a:ext>
                </a:extLst>
              </p:cNvPr>
              <p:cNvSpPr txBox="1"/>
              <p:nvPr/>
            </p:nvSpPr>
            <p:spPr>
              <a:xfrm>
                <a:off x="6800848" y="4191299"/>
                <a:ext cx="5154267" cy="113531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62FA8B-29AD-4D23-AC19-FABB16F64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48" y="4191299"/>
                <a:ext cx="5154267" cy="11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7E07F2B-1BD1-480E-B405-D391248E9B13}"/>
              </a:ext>
            </a:extLst>
          </p:cNvPr>
          <p:cNvGrpSpPr/>
          <p:nvPr/>
        </p:nvGrpSpPr>
        <p:grpSpPr>
          <a:xfrm>
            <a:off x="809390" y="1532474"/>
            <a:ext cx="10573220" cy="3837321"/>
            <a:chOff x="809390" y="1532474"/>
            <a:chExt cx="10573220" cy="3837321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1E731B6E-EB21-4A55-B3C6-D2205896B9EE}"/>
                </a:ext>
              </a:extLst>
            </p:cNvPr>
            <p:cNvSpPr/>
            <p:nvPr/>
          </p:nvSpPr>
          <p:spPr>
            <a:xfrm>
              <a:off x="3676650" y="1532474"/>
              <a:ext cx="1981200" cy="383732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C59439-6D9A-42EB-9E96-C7A6AFC5E4D5}"/>
                    </a:ext>
                  </a:extLst>
                </p:cNvPr>
                <p:cNvSpPr txBox="1"/>
                <p:nvPr/>
              </p:nvSpPr>
              <p:spPr>
                <a:xfrm>
                  <a:off x="809390" y="1897204"/>
                  <a:ext cx="10573220" cy="2079415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sz="6000" b="0" dirty="0"/>
                    <a:t>Linearized Gravity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6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a14:m>
                  <a:r>
                    <a:rPr lang="en-CA" sz="6000" dirty="0"/>
                    <a:t>        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6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6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d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≪1</m:t>
                      </m:r>
                    </m:oMath>
                  </a14:m>
                  <a:endParaRPr lang="en-CA" sz="6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C59439-6D9A-42EB-9E96-C7A6AFC5E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390" y="1897204"/>
                  <a:ext cx="10573220" cy="2079415"/>
                </a:xfrm>
                <a:prstGeom prst="rect">
                  <a:avLst/>
                </a:prstGeom>
                <a:blipFill>
                  <a:blip r:embed="rId6"/>
                  <a:stretch>
                    <a:fillRect l="-3270" t="-7429"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3A3BDE-9042-48D8-845F-BFBE5AE3702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62560" y="3845520"/>
              <a:ext cx="5899680" cy="118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3A3BDE-9042-48D8-845F-BFBE5AE370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200" y="3836160"/>
                <a:ext cx="5918400" cy="1199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3837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9"/>
    </mc:Choice>
    <mc:Fallback xmlns="">
      <p:transition spd="slow" advTm="15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74B0A-EC5C-4957-8188-85C7805552D3}"/>
                  </a:ext>
                </a:extLst>
              </p:cNvPr>
              <p:cNvSpPr txBox="1"/>
              <p:nvPr/>
            </p:nvSpPr>
            <p:spPr>
              <a:xfrm>
                <a:off x="168442" y="168441"/>
                <a:ext cx="9914022" cy="64497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𝜇𝛼</m:t>
                          </m:r>
                        </m:sup>
                      </m:sSup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𝜈𝛽</m:t>
                          </m:r>
                        </m:sup>
                      </m:sSup>
                      <m:sSub>
                        <m:sSub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𝜇𝛼</m:t>
                          </m:r>
                        </m:sup>
                      </m:sSup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𝜈𝛽</m:t>
                          </m:r>
                        </m:sup>
                      </m:sSup>
                      <m:sSub>
                        <m:sSub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Sup>
                        <m:sSub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𝜈𝛽</m:t>
                          </m:r>
                        </m:sup>
                      </m:sSup>
                      <m:sSubSup>
                        <m:sSubSupPr>
                          <m:ctrlP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𝜇𝛼</m:t>
                          </m:r>
                        </m:sup>
                      </m:sSup>
                      <m:sSubSup>
                        <m:sSub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,</m:t>
                          </m:r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Sup>
                        <m:sSub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GB" sz="36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,</m:t>
                              </m:r>
                              <m: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b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 ,</m:t>
                              </m:r>
                              <m:r>
                                <a:rPr lang="en-GB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b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𝜈𝛽</m:t>
                          </m:r>
                        </m:sup>
                      </m:sSup>
                      <m:sSubSup>
                        <m:sSubSupPr>
                          <m:ctrlP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𝜈𝛽</m:t>
                          </m:r>
                        </m:sub>
                        <m:sup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𝜇𝛼</m:t>
                          </m:r>
                        </m:sup>
                      </m:sSup>
                      <m:sSubSup>
                        <m:sSub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 ,</m:t>
                          </m:r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𝜇𝛽</m:t>
                          </m:r>
                        </m:sub>
                        <m:sup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sSubSup>
                        <m:sSub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,</m:t>
                          </m:r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𝜎𝛽</m:t>
                          </m:r>
                        </m:sub>
                        <m:sup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</m:oMath>
                  </m:oMathPara>
                </a14:m>
                <a:endParaRPr lang="en-GB" sz="36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,</m:t>
                              </m:r>
                              <m:r>
                                <a:rPr lang="en-GB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b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 ,</m:t>
                              </m:r>
                              <m:r>
                                <a:rPr lang="en-GB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b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𝜈𝛽</m:t>
                          </m:r>
                        </m:sup>
                      </m:sSup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□</m:t>
                      </m:r>
                      <m:sSup>
                        <m:s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36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3600" b="0" dirty="0"/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3600" b="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</m:oMath>
                </a14:m>
                <a:endParaRPr lang="en-GB" sz="36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 is part of the Lorenz Gauge.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74B0A-EC5C-4957-8188-85C780555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2" y="168441"/>
                <a:ext cx="9914022" cy="6449714"/>
              </a:xfrm>
              <a:prstGeom prst="rect">
                <a:avLst/>
              </a:prstGeom>
              <a:blipFill>
                <a:blip r:embed="rId3"/>
                <a:stretch>
                  <a:fillRect l="-190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5FB7D1-546A-400E-ABB1-987FC56326C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5480" y="343080"/>
              <a:ext cx="8804880" cy="617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5FB7D1-546A-400E-ABB1-987FC5632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120" y="333720"/>
                <a:ext cx="8823600" cy="6197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619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26"/>
    </mc:Choice>
    <mc:Fallback xmlns="">
      <p:transition spd="slow" advTm="59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74B0A-EC5C-4957-8188-85C7805552D3}"/>
                  </a:ext>
                </a:extLst>
              </p:cNvPr>
              <p:cNvSpPr txBox="1"/>
              <p:nvPr/>
            </p:nvSpPr>
            <p:spPr>
              <a:xfrm>
                <a:off x="255529" y="71619"/>
                <a:ext cx="8322415" cy="25145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3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GB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GB" sz="3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acc>
                      <m:r>
                        <a:rPr lang="en-GB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□</m:t>
                      </m:r>
                      <m:sSup>
                        <m:sSupPr>
                          <m:ctrlP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36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GB" sz="3600" b="0" dirty="0"/>
                  <a:t>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3600" b="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600" i="1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</m:oMath>
                </a14:m>
                <a:endParaRPr lang="en-GB" sz="36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3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 is part of the Lorenz Gauge.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374B0A-EC5C-4957-8188-85C780555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9" y="71619"/>
                <a:ext cx="8322415" cy="2514535"/>
              </a:xfrm>
              <a:prstGeom prst="rect">
                <a:avLst/>
              </a:prstGeom>
              <a:blipFill>
                <a:blip r:embed="rId3"/>
                <a:stretch>
                  <a:fillRect l="-2042" b="-59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900E8F-F88E-41A5-AEE0-EA35EAECD238}"/>
                  </a:ext>
                </a:extLst>
              </p:cNvPr>
              <p:cNvSpPr txBox="1"/>
              <p:nvPr/>
            </p:nvSpPr>
            <p:spPr>
              <a:xfrm>
                <a:off x="645886" y="2675794"/>
                <a:ext cx="9688285" cy="2592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4000" b="0" dirty="0"/>
                  <a:t>The choice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4000" b="0" dirty="0"/>
                  <a:t> is </a:t>
                </a:r>
                <a:r>
                  <a:rPr lang="en-GB" sz="4000" b="0" u="sng" dirty="0"/>
                  <a:t>not unique</a:t>
                </a:r>
                <a:r>
                  <a:rPr lang="en-GB" sz="4000" b="0" dirty="0"/>
                  <a:t>.</a:t>
                </a:r>
              </a:p>
              <a:p>
                <a:pPr>
                  <a:spcAft>
                    <a:spcPts val="1200"/>
                  </a:spcAft>
                </a:pPr>
                <a:endParaRPr lang="en-GB" sz="100" dirty="0"/>
              </a:p>
              <a:p>
                <a:pPr>
                  <a:spcAft>
                    <a:spcPts val="1200"/>
                  </a:spcAft>
                </a:pPr>
                <a:r>
                  <a:rPr lang="en-GB" sz="4000" dirty="0"/>
                  <a:t>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CA" sz="4000" dirty="0"/>
                  <a:t> with </a:t>
                </a:r>
                <a14:m>
                  <m:oMath xmlns:m="http://schemas.openxmlformats.org/officeDocument/2006/math">
                    <m:r>
                      <a:rPr lang="en-GB" sz="4000" i="1">
                        <a:latin typeface="Cambria Math" panose="02040503050406030204" pitchFamily="18" charset="0"/>
                      </a:rPr>
                      <m:t>□</m:t>
                    </m:r>
                    <m:sSup>
                      <m:sSupPr>
                        <m:ctrlP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4000" dirty="0"/>
                  <a:t> will also solve</a:t>
                </a:r>
              </a:p>
              <a:p>
                <a:pPr>
                  <a:spcAft>
                    <a:spcPts val="1200"/>
                  </a:spcAft>
                </a:pPr>
                <a:r>
                  <a:rPr lang="en-CA" sz="4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40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box>
                          <m:box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GB" sz="4000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  <m:d>
                              <m:dPr>
                                <m:ctrlP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GB" sz="4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sSup>
                                      <m:sSupPr>
                                        <m:ctrlPr>
                                          <a:rPr lang="en-GB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p>
                                        <m:r>
                                          <a:rPr lang="en-GB" sz="4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</m:e>
                                </m:box>
                                <m:r>
                                  <a:rPr lang="en-GB" sz="4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GB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GB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e>
                            </m:d>
                          </m:e>
                        </m:box>
                      </m:e>
                    </m:box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  <m:r>
                      <a:rPr lang="en-GB" sz="4000" i="1">
                        <a:latin typeface="Cambria Math" panose="02040503050406030204" pitchFamily="18" charset="0"/>
                      </a:rPr>
                      <m:t>+□</m:t>
                    </m:r>
                    <m:sSup>
                      <m:sSupPr>
                        <m:ctrlP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i="1">
                        <a:latin typeface="Cambria Math" panose="02040503050406030204" pitchFamily="18" charset="0"/>
                      </a:rPr>
                      <m:t>□</m:t>
                    </m:r>
                    <m:box>
                      <m:boxPr>
                        <m:ctrlPr>
                          <a:rPr lang="en-GB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box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900E8F-F88E-41A5-AEE0-EA35EAECD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6" y="2675794"/>
                <a:ext cx="9688285" cy="2592761"/>
              </a:xfrm>
              <a:prstGeom prst="rect">
                <a:avLst/>
              </a:prstGeom>
              <a:blipFill>
                <a:blip r:embed="rId4"/>
                <a:stretch>
                  <a:fillRect l="-2266" t="-4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345978-8ED3-4955-86D7-C446BDDE6262}"/>
              </a:ext>
            </a:extLst>
          </p:cNvPr>
          <p:cNvSpPr txBox="1"/>
          <p:nvPr/>
        </p:nvSpPr>
        <p:spPr>
          <a:xfrm>
            <a:off x="255529" y="5462942"/>
            <a:ext cx="10733315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b="0" dirty="0"/>
              <a:t>The “Lorenz Gauge” is really a </a:t>
            </a:r>
            <a:r>
              <a:rPr lang="en-GB" sz="4000" b="0" u="sng" dirty="0"/>
              <a:t>class</a:t>
            </a:r>
            <a:r>
              <a:rPr lang="en-GB" sz="4000" b="0" dirty="0"/>
              <a:t> of coordinate systems, not just one coordinate system.</a:t>
            </a:r>
            <a:endParaRPr lang="en-CA" sz="400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8B7990-FF27-4C99-8538-DCE285F435A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3480" y="1556640"/>
              <a:ext cx="9124560" cy="372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8B7990-FF27-4C99-8538-DCE285F435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120" y="1547280"/>
                <a:ext cx="9143280" cy="3744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178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68"/>
    </mc:Choice>
    <mc:Fallback xmlns="">
      <p:transition spd="slow" advTm="70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84CFA-3BBD-4E7D-8767-B1446AB48C6A}"/>
                  </a:ext>
                </a:extLst>
              </p:cNvPr>
              <p:cNvSpPr txBox="1"/>
              <p:nvPr/>
            </p:nvSpPr>
            <p:spPr>
              <a:xfrm>
                <a:off x="88491" y="1713840"/>
                <a:ext cx="11970159" cy="96750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GB" sz="3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3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𝛼𝜈</m:t>
                                </m:r>
                              </m:sub>
                            </m:sSub>
                          </m:e>
                        </m:acc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3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𝜇𝛼</m:t>
                                </m:r>
                              </m:sub>
                            </m:sSub>
                          </m:e>
                        </m:acc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3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𝛼𝛽</m:t>
                                </m:r>
                              </m:sub>
                            </m:sSub>
                          </m:e>
                        </m:acc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GB" sz="3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3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84CFA-3BBD-4E7D-8767-B1446AB48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1713840"/>
                <a:ext cx="11970159" cy="967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5EF6B-35CB-4AEA-89AA-DE4C4035FA0C}"/>
                  </a:ext>
                </a:extLst>
              </p:cNvPr>
              <p:cNvSpPr txBox="1"/>
              <p:nvPr/>
            </p:nvSpPr>
            <p:spPr>
              <a:xfrm>
                <a:off x="88491" y="-15065"/>
                <a:ext cx="11970159" cy="164269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4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acc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(Lorenz Gauge)</a:t>
                </a:r>
              </a:p>
              <a:p>
                <a:r>
                  <a:rPr lang="en-GB" sz="4400" dirty="0"/>
                  <a:t>            then the first 3 terms go to zero.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95EF6B-35CB-4AEA-89AA-DE4C4035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-15065"/>
                <a:ext cx="11970159" cy="1642694"/>
              </a:xfrm>
              <a:prstGeom prst="rect">
                <a:avLst/>
              </a:prstGeom>
              <a:blipFill>
                <a:blip r:embed="rId4"/>
                <a:stretch>
                  <a:fillRect l="-2089" b="-171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357A4-E1D4-45DB-8A4C-BE186659D7FF}"/>
                  </a:ext>
                </a:extLst>
              </p:cNvPr>
              <p:cNvSpPr txBox="1"/>
              <p:nvPr/>
            </p:nvSpPr>
            <p:spPr>
              <a:xfrm>
                <a:off x="7802087" y="3186052"/>
                <a:ext cx="3788726" cy="114537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p>
                          <m:sSup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GB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357A4-E1D4-45DB-8A4C-BE186659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087" y="3186052"/>
                <a:ext cx="3788726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137461-F5A3-4491-8F85-43EC418ED977}"/>
              </a:ext>
            </a:extLst>
          </p:cNvPr>
          <p:cNvCxnSpPr>
            <a:cxnSpLocks/>
          </p:cNvCxnSpPr>
          <p:nvPr/>
        </p:nvCxnSpPr>
        <p:spPr>
          <a:xfrm>
            <a:off x="155165" y="2933700"/>
            <a:ext cx="11836809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A09283-D39A-4CC4-897A-CD83185B983A}"/>
              </a:ext>
            </a:extLst>
          </p:cNvPr>
          <p:cNvGrpSpPr/>
          <p:nvPr/>
        </p:nvGrpSpPr>
        <p:grpSpPr>
          <a:xfrm>
            <a:off x="221840" y="3186052"/>
            <a:ext cx="6717968" cy="1096268"/>
            <a:chOff x="126591" y="3738561"/>
            <a:chExt cx="6717968" cy="109626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3E2EAC-6ECE-4A8A-B370-25DD5079BEB9}"/>
                </a:ext>
              </a:extLst>
            </p:cNvPr>
            <p:cNvGrpSpPr/>
            <p:nvPr/>
          </p:nvGrpSpPr>
          <p:grpSpPr>
            <a:xfrm>
              <a:off x="221841" y="3738561"/>
              <a:ext cx="6622718" cy="1077218"/>
              <a:chOff x="861706" y="3260368"/>
              <a:chExt cx="6622718" cy="10772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B780A0-55AE-492C-8B39-BB16C073B547}"/>
                      </a:ext>
                    </a:extLst>
                  </p:cNvPr>
                  <p:cNvSpPr txBox="1"/>
                  <p:nvPr/>
                </p:nvSpPr>
                <p:spPr>
                  <a:xfrm>
                    <a:off x="4052044" y="3400528"/>
                    <a:ext cx="3432380" cy="918008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3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3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38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  <m:acc>
                          <m:accPr>
                            <m:chr m:val="̅"/>
                            <m:ctrlPr>
                              <a:rPr lang="en-GB" sz="3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3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3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3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CA" sz="3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B780A0-55AE-492C-8B39-BB16C073B5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2044" y="3400528"/>
                    <a:ext cx="3432380" cy="91800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5DF8D2-5FFE-4743-80FE-73ABF7CEACDD}"/>
                  </a:ext>
                </a:extLst>
              </p:cNvPr>
              <p:cNvSpPr txBox="1"/>
              <p:nvPr/>
            </p:nvSpPr>
            <p:spPr>
              <a:xfrm>
                <a:off x="861706" y="3260368"/>
                <a:ext cx="3264309" cy="10772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3200" dirty="0"/>
                  <a:t>Linearized Gravity</a:t>
                </a:r>
                <a:br>
                  <a:rPr lang="en-GB" sz="3200" dirty="0"/>
                </a:br>
                <a:r>
                  <a:rPr lang="en-GB" sz="3200" dirty="0"/>
                  <a:t>+ Lorenz Gauge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0EA20A-E88E-4164-BC2A-F8B941F76509}"/>
                </a:ext>
              </a:extLst>
            </p:cNvPr>
            <p:cNvSpPr/>
            <p:nvPr/>
          </p:nvSpPr>
          <p:spPr>
            <a:xfrm>
              <a:off x="126591" y="3757611"/>
              <a:ext cx="6617109" cy="1077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189A43-3F60-4925-A56A-BD69C6B8BB20}"/>
              </a:ext>
            </a:extLst>
          </p:cNvPr>
          <p:cNvGrpSpPr/>
          <p:nvPr/>
        </p:nvGrpSpPr>
        <p:grpSpPr>
          <a:xfrm>
            <a:off x="198873" y="4811714"/>
            <a:ext cx="6617109" cy="1077218"/>
            <a:chOff x="221840" y="5289098"/>
            <a:chExt cx="6617109" cy="10772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80869E-2E1B-4000-B6D6-0C031B93D120}"/>
                </a:ext>
              </a:extLst>
            </p:cNvPr>
            <p:cNvGrpSpPr/>
            <p:nvPr/>
          </p:nvGrpSpPr>
          <p:grpSpPr>
            <a:xfrm>
              <a:off x="745176" y="5295855"/>
              <a:ext cx="5487552" cy="1024255"/>
              <a:chOff x="-1277502" y="4369872"/>
              <a:chExt cx="5487552" cy="1024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4CE091A-DB1E-46B3-9130-E8EFFD9EFF4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9288" y="4369872"/>
                    <a:ext cx="2780762" cy="1024255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54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5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5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5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5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CA" sz="4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4CE091A-DB1E-46B3-9130-E8EFFD9EF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288" y="4369872"/>
                    <a:ext cx="2780762" cy="10242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ED94D-D98C-43E1-BB2B-FF6BC1BEC644}"/>
                  </a:ext>
                </a:extLst>
              </p:cNvPr>
              <p:cNvSpPr txBox="1"/>
              <p:nvPr/>
            </p:nvSpPr>
            <p:spPr>
              <a:xfrm>
                <a:off x="-1277502" y="4475289"/>
                <a:ext cx="2297211" cy="83099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800" dirty="0"/>
                  <a:t>Vacuum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22649A-955D-443B-9835-0D4A771C38E2}"/>
                </a:ext>
              </a:extLst>
            </p:cNvPr>
            <p:cNvSpPr/>
            <p:nvPr/>
          </p:nvSpPr>
          <p:spPr>
            <a:xfrm>
              <a:off x="221840" y="5289098"/>
              <a:ext cx="6617109" cy="1077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7C4008-3026-43B7-8BF4-90DC33F08B79}"/>
              </a:ext>
            </a:extLst>
          </p:cNvPr>
          <p:cNvGrpSpPr/>
          <p:nvPr/>
        </p:nvGrpSpPr>
        <p:grpSpPr>
          <a:xfrm>
            <a:off x="7734300" y="4811714"/>
            <a:ext cx="3924300" cy="2064082"/>
            <a:chOff x="7734300" y="4811714"/>
            <a:chExt cx="3924300" cy="206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F17A26-FF53-4A58-998E-A2888F48EEDC}"/>
                    </a:ext>
                  </a:extLst>
                </p:cNvPr>
                <p:cNvSpPr txBox="1"/>
                <p:nvPr/>
              </p:nvSpPr>
              <p:spPr>
                <a:xfrm>
                  <a:off x="7734300" y="4811714"/>
                  <a:ext cx="3924300" cy="151163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7200" i="1" smtClean="0">
                            <a:latin typeface="Cambria Math" panose="02040503050406030204" pitchFamily="18" charset="0"/>
                          </a:rPr>
                          <m:t>□</m:t>
                        </m:r>
                        <m:acc>
                          <m:accPr>
                            <m:chr m:val="̅"/>
                            <m:ctrlPr>
                              <a:rPr lang="en-GB" sz="7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7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7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72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7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  <m:r>
                          <a:rPr lang="en-GB" sz="7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7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A" sz="7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F17A26-FF53-4A58-998E-A2888F48E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0" y="4811714"/>
                  <a:ext cx="3924300" cy="15116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8B4C57-F4B9-4C5C-AE49-C8328BA2DB81}"/>
                </a:ext>
              </a:extLst>
            </p:cNvPr>
            <p:cNvSpPr txBox="1"/>
            <p:nvPr/>
          </p:nvSpPr>
          <p:spPr>
            <a:xfrm>
              <a:off x="8064295" y="6229465"/>
              <a:ext cx="3264309" cy="6463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400"/>
                </a:spcAft>
              </a:pPr>
              <a:r>
                <a:rPr lang="en-GB" sz="3600" dirty="0"/>
                <a:t>Wave Equation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A5E4E23-02B6-4DD0-B5A9-D0B6F11BB9AB}"/>
                  </a:ext>
                </a:extLst>
              </p14:cNvPr>
              <p14:cNvContentPartPr/>
              <p14:nvPr/>
            </p14:nvContentPartPr>
            <p14:xfrm>
              <a:off x="4481280" y="6508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A5E4E23-02B6-4DD0-B5A9-D0B6F11BB9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1920" y="641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876A10-D3E4-4B20-A66F-9309C9E7B1F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27600" y="1510560"/>
              <a:ext cx="7566840" cy="3405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876A10-D3E4-4B20-A66F-9309C9E7B1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18240" y="1501200"/>
                <a:ext cx="7585560" cy="3424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59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1"/>
    </mc:Choice>
    <mc:Fallback xmlns="">
      <p:transition spd="slow" advTm="31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0C0783-8095-4AE8-98AD-F0442A80F8FA}"/>
                  </a:ext>
                </a:extLst>
              </p:cNvPr>
              <p:cNvSpPr txBox="1"/>
              <p:nvPr/>
            </p:nvSpPr>
            <p:spPr>
              <a:xfrm>
                <a:off x="381000" y="317955"/>
                <a:ext cx="3924300" cy="13933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i="1" smtClean="0">
                          <a:latin typeface="Cambria Math" panose="02040503050406030204" pitchFamily="18" charset="0"/>
                        </a:rPr>
                        <m:t>□</m:t>
                      </m:r>
                      <m:acc>
                        <m:accPr>
                          <m:chr m:val="̅"/>
                          <m:ctrlPr>
                            <a:rPr lang="en-GB" sz="6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6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6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6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6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acc>
                      <m:r>
                        <a:rPr lang="en-GB" sz="6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6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0C0783-8095-4AE8-98AD-F0442A80F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17955"/>
                <a:ext cx="3924300" cy="1393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4C7B-7D5E-4FAE-9B4A-13A7FEEFE22C}"/>
                  </a:ext>
                </a:extLst>
              </p:cNvPr>
              <p:cNvSpPr txBox="1"/>
              <p:nvPr/>
            </p:nvSpPr>
            <p:spPr>
              <a:xfrm>
                <a:off x="581025" y="2264051"/>
                <a:ext cx="11029950" cy="160524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5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5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5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5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p>
                            <m:r>
                              <a:rPr lang="en-GB" sz="5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5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5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5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54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5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5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54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5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5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5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5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GB" sz="5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5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r>
                              <a:rPr lang="en-GB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5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5400" dirty="0"/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6D4C7B-7D5E-4FAE-9B4A-13A7FEEFE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2264051"/>
                <a:ext cx="11029950" cy="16052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10586-2DFC-4AAA-B307-CAA7F918FAE3}"/>
                  </a:ext>
                </a:extLst>
              </p:cNvPr>
              <p:cNvSpPr txBox="1"/>
              <p:nvPr/>
            </p:nvSpPr>
            <p:spPr>
              <a:xfrm>
                <a:off x="581025" y="4052954"/>
                <a:ext cx="5800725" cy="16698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GB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GB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6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6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GB" sz="6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GB" sz="6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6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p>
                            <m:r>
                              <a:rPr lang="en-GB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6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6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sz="6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GB" sz="6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6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6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6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10586-2DFC-4AAA-B307-CAA7F918F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052954"/>
                <a:ext cx="5800725" cy="16698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8758621-ED84-4F3F-92AC-59DF3A766065}"/>
              </a:ext>
            </a:extLst>
          </p:cNvPr>
          <p:cNvGrpSpPr/>
          <p:nvPr/>
        </p:nvGrpSpPr>
        <p:grpSpPr>
          <a:xfrm>
            <a:off x="1238250" y="5722835"/>
            <a:ext cx="8039100" cy="953096"/>
            <a:chOff x="1238250" y="5722835"/>
            <a:chExt cx="8039100" cy="953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E24732-804C-4FD4-AE7B-C33747BB8443}"/>
                    </a:ext>
                  </a:extLst>
                </p:cNvPr>
                <p:cNvSpPr txBox="1"/>
                <p:nvPr/>
              </p:nvSpPr>
              <p:spPr>
                <a:xfrm>
                  <a:off x="2183991" y="5906490"/>
                  <a:ext cx="7093359" cy="76944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400" dirty="0"/>
                    <a:t>Wave speed = speed of light </a:t>
                  </a:r>
                  <a14:m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GB" sz="4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E24732-804C-4FD4-AE7B-C33747BB8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991" y="5906490"/>
                  <a:ext cx="7093359" cy="769441"/>
                </a:xfrm>
                <a:prstGeom prst="rect">
                  <a:avLst/>
                </a:prstGeom>
                <a:blipFill>
                  <a:blip r:embed="rId6"/>
                  <a:stretch>
                    <a:fillRect l="-3436" t="-16667" b="-37302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72BC29-3503-499A-A23A-7970B366DC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8250" y="5722835"/>
              <a:ext cx="800101" cy="56837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D23F09-D2DC-4114-9F5C-B235A1888B37}"/>
              </a:ext>
            </a:extLst>
          </p:cNvPr>
          <p:cNvSpPr txBox="1"/>
          <p:nvPr/>
        </p:nvSpPr>
        <p:spPr>
          <a:xfrm>
            <a:off x="4273346" y="187743"/>
            <a:ext cx="2807109" cy="175432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Wave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4E41C6-1FC9-4618-9EB4-47E72A3A3D24}"/>
                  </a:ext>
                </a:extLst>
              </p:cNvPr>
              <p:cNvSpPr txBox="1"/>
              <p:nvPr/>
            </p:nvSpPr>
            <p:spPr>
              <a:xfrm>
                <a:off x="7296151" y="133010"/>
                <a:ext cx="4746830" cy="18256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GB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4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acc>
                    <m:r>
                      <a:rPr lang="en-GB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CA" sz="4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4E41C6-1FC9-4618-9EB4-47E72A3A3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151" y="133010"/>
                <a:ext cx="4746830" cy="1825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3106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9"/>
    </mc:Choice>
    <mc:Fallback xmlns="">
      <p:transition spd="slow" advTm="13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162313-C9C4-44FB-A947-AF28C7A264E4}"/>
              </a:ext>
            </a:extLst>
          </p:cNvPr>
          <p:cNvSpPr txBox="1"/>
          <p:nvPr/>
        </p:nvSpPr>
        <p:spPr>
          <a:xfrm>
            <a:off x="240891" y="113476"/>
            <a:ext cx="4331109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GB" sz="6000" dirty="0"/>
              <a:t>Reminder: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1415E5-449B-4895-97A2-643A5DB274A9}"/>
                  </a:ext>
                </a:extLst>
              </p:cNvPr>
              <p:cNvSpPr txBox="1"/>
              <p:nvPr/>
            </p:nvSpPr>
            <p:spPr>
              <a:xfrm>
                <a:off x="240891" y="1129139"/>
                <a:ext cx="11766626" cy="547053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4800" dirty="0"/>
                  <a:t>Gravitational Waves exist in all coordinates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4800" dirty="0"/>
                  <a:t>Coordinate systems are a human invention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4800" dirty="0"/>
                  <a:t>Choice of coordinates has absolutely no impact on real physics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4800" dirty="0"/>
                  <a:t>Lorenz Gauge coordinates give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  <m:acc>
                          <m:accPr>
                            <m:chr m:val="̅"/>
                            <m:ctrlPr>
                              <a:rPr lang="en-GB" sz="4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GB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4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𝜇𝜈</m:t>
                                </m:r>
                              </m:sub>
                            </m:sSub>
                          </m:e>
                        </m:acc>
                      </m:e>
                    </m:box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800" dirty="0"/>
                  <a:t>, </a:t>
                </a:r>
              </a:p>
              <a:p>
                <a:pPr marL="1143000" lvl="1" indent="-685800">
                  <a:buFont typeface="Arial" panose="020B0604020202020204" pitchFamily="34" charset="0"/>
                  <a:buChar char="•"/>
                </a:pPr>
                <a:r>
                  <a:rPr lang="en-GB" sz="4800" dirty="0"/>
                  <a:t>which makes existence of gravitational waves very obvious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1415E5-449B-4895-97A2-643A5DB27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1" y="1129139"/>
                <a:ext cx="11766626" cy="5470537"/>
              </a:xfrm>
              <a:prstGeom prst="rect">
                <a:avLst/>
              </a:prstGeom>
              <a:blipFill>
                <a:blip r:embed="rId3"/>
                <a:stretch>
                  <a:fillRect l="-2176" t="-2450" b="-49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022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01"/>
    </mc:Choice>
    <mc:Fallback xmlns="">
      <p:transition spd="slow" advTm="18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59DD2E-6C94-4CE5-A974-A1650CE15845}"/>
              </a:ext>
            </a:extLst>
          </p:cNvPr>
          <p:cNvSpPr txBox="1"/>
          <p:nvPr/>
        </p:nvSpPr>
        <p:spPr>
          <a:xfrm>
            <a:off x="278131" y="19050"/>
            <a:ext cx="87706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Next video:</a:t>
            </a:r>
          </a:p>
          <a:p>
            <a:r>
              <a:rPr lang="en-GB" sz="6000" dirty="0"/>
              <a:t>Transverse-Traceless Gauge</a:t>
            </a:r>
            <a:endParaRPr lang="en-CA" sz="6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72DD4F-0243-47CE-9316-BAAE3352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91" y="1886250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315D7ED-C8AA-46EE-89BE-07967CAD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86250"/>
            <a:ext cx="3627118" cy="36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0BC12F-7595-4FA7-8E53-3D0D769C599B}"/>
              </a:ext>
            </a:extLst>
          </p:cNvPr>
          <p:cNvSpPr txBox="1"/>
          <p:nvPr/>
        </p:nvSpPr>
        <p:spPr>
          <a:xfrm>
            <a:off x="1177291" y="6257302"/>
            <a:ext cx="983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600" dirty="0"/>
              <a:t>(Animation credits to Wikipedia User </a:t>
            </a:r>
            <a:r>
              <a:rPr lang="en-CA" sz="3600" b="1" dirty="0" err="1"/>
              <a:t>MOBle</a:t>
            </a:r>
            <a:r>
              <a:rPr lang="en-CA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/>
              <p:nvPr/>
            </p:nvSpPr>
            <p:spPr>
              <a:xfrm>
                <a:off x="601981" y="5185709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6000" dirty="0"/>
                  <a:t> Polarization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530028-E1F6-40AD-B6D1-D9EF77EC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1" y="5185709"/>
                <a:ext cx="4693919" cy="1015663"/>
              </a:xfrm>
              <a:prstGeom prst="rect">
                <a:avLst/>
              </a:prstGeom>
              <a:blipFill>
                <a:blip r:embed="rId5"/>
                <a:stretch>
                  <a:fillRect t="-18675" r="-532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/>
              <p:nvPr/>
            </p:nvSpPr>
            <p:spPr>
              <a:xfrm>
                <a:off x="6896100" y="5185709"/>
                <a:ext cx="4693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sz="6000" dirty="0"/>
                  <a:t> Polarization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CF248-FAD2-4C48-AD53-7E72B53F2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5185709"/>
                <a:ext cx="4693919" cy="1015663"/>
              </a:xfrm>
              <a:prstGeom prst="rect">
                <a:avLst/>
              </a:prstGeom>
              <a:blipFill>
                <a:blip r:embed="rId6"/>
                <a:stretch>
                  <a:fillRect t="-18675" r="-4935" b="-403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392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4"/>
    </mc:Choice>
    <mc:Fallback xmlns="">
      <p:transition spd="slow" advTm="23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BBB619-D788-459A-B321-6EFDF64558FB}"/>
              </a:ext>
            </a:extLst>
          </p:cNvPr>
          <p:cNvSpPr txBox="1"/>
          <p:nvPr/>
        </p:nvSpPr>
        <p:spPr>
          <a:xfrm>
            <a:off x="81300" y="80308"/>
            <a:ext cx="12072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To finish this video, I’m going to talk about: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The </a:t>
            </a:r>
            <a:r>
              <a:rPr lang="en-GB" sz="4000" u="sng" dirty="0"/>
              <a:t>Lorenz Gauge</a:t>
            </a:r>
            <a:r>
              <a:rPr lang="en-GB" sz="4000" dirty="0"/>
              <a:t> in </a:t>
            </a:r>
            <a:r>
              <a:rPr lang="en-GB" sz="4000" dirty="0">
                <a:solidFill>
                  <a:srgbClr val="FF0000"/>
                </a:solidFill>
              </a:rPr>
              <a:t>Electricity &amp; Magnetism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How it relates to the  </a:t>
            </a:r>
            <a:r>
              <a:rPr lang="en-GB" sz="4000" u="sng" dirty="0"/>
              <a:t>Lorenz Gauge</a:t>
            </a:r>
            <a:r>
              <a:rPr lang="en-GB" sz="4000" dirty="0"/>
              <a:t> in </a:t>
            </a:r>
            <a:r>
              <a:rPr lang="en-GB" sz="4000" dirty="0">
                <a:solidFill>
                  <a:srgbClr val="00B050"/>
                </a:solidFill>
              </a:rPr>
              <a:t>General Relativity</a:t>
            </a:r>
            <a:endParaRPr lang="en-CA" sz="40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8039F-18BC-4E58-985E-D8658A446741}"/>
              </a:ext>
            </a:extLst>
          </p:cNvPr>
          <p:cNvSpPr txBox="1"/>
          <p:nvPr/>
        </p:nvSpPr>
        <p:spPr>
          <a:xfrm>
            <a:off x="326400" y="3099763"/>
            <a:ext cx="11539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If I make a video on Relativistic E&amp;M,</a:t>
            </a:r>
            <a:br>
              <a:rPr lang="en-GB" sz="4800" dirty="0"/>
            </a:br>
            <a:r>
              <a:rPr lang="en-GB" sz="4800" dirty="0"/>
              <a:t>   I’ll link it in the description.</a:t>
            </a:r>
          </a:p>
          <a:p>
            <a:endParaRPr lang="en-GB" sz="4800" dirty="0"/>
          </a:p>
          <a:p>
            <a:r>
              <a:rPr lang="en-GB" sz="6000" b="1" dirty="0"/>
              <a:t>For now I’ll just do a quick review…</a:t>
            </a:r>
            <a:endParaRPr lang="en-CA" sz="4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77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8"/>
    </mc:Choice>
    <mc:Fallback xmlns="">
      <p:transition spd="slow" advTm="26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845BCA-0C65-4859-8FD8-8C0EF09438FD}"/>
                  </a:ext>
                </a:extLst>
              </p:cNvPr>
              <p:cNvSpPr txBox="1"/>
              <p:nvPr/>
            </p:nvSpPr>
            <p:spPr>
              <a:xfrm>
                <a:off x="0" y="1117074"/>
                <a:ext cx="12192000" cy="495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400" b="1" dirty="0">
                    <a:solidFill>
                      <a:srgbClr val="FF0000"/>
                    </a:solidFill>
                  </a:rPr>
                  <a:t>Gauge</a:t>
                </a:r>
                <a:r>
                  <a:rPr lang="en-GB" sz="6400" b="1" dirty="0"/>
                  <a:t> </a:t>
                </a:r>
                <a14:m>
                  <m:oMath xmlns:m="http://schemas.openxmlformats.org/officeDocument/2006/math">
                    <m:r>
                      <a:rPr lang="en-GB" sz="6400" b="1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CA" sz="6400" b="1" dirty="0"/>
                  <a:t> choice we have the freedom to make</a:t>
                </a:r>
              </a:p>
              <a:p>
                <a:pPr algn="ctr"/>
                <a:endParaRPr lang="en-CA" sz="6000" b="1" dirty="0"/>
              </a:p>
              <a:p>
                <a:pPr algn="ctr"/>
                <a:r>
                  <a:rPr lang="en-CA" sz="6400" b="1" dirty="0"/>
                  <a:t>This choice doesn’t change our      </a:t>
                </a:r>
              </a:p>
              <a:p>
                <a:pPr algn="ctr"/>
                <a:r>
                  <a:rPr lang="en-CA" sz="6400" b="1" dirty="0"/>
                  <a:t>physical system.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845BCA-0C65-4859-8FD8-8C0EF0943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7074"/>
                <a:ext cx="12192000" cy="4955203"/>
              </a:xfrm>
              <a:prstGeom prst="rect">
                <a:avLst/>
              </a:prstGeom>
              <a:blipFill>
                <a:blip r:embed="rId3"/>
                <a:stretch>
                  <a:fillRect t="-4059" r="-5600" b="-79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939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65"/>
    </mc:Choice>
    <mc:Fallback xmlns="">
      <p:transition spd="slow" advTm="11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Background pattern&#10;&#10;Description automatically generated">
            <a:extLst>
              <a:ext uri="{FF2B5EF4-FFF2-40B4-BE49-F238E27FC236}">
                <a16:creationId xmlns:a16="http://schemas.microsoft.com/office/drawing/2014/main" id="{FD04CA75-D47D-4404-91AA-5F68E33E7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1" y="2243912"/>
            <a:ext cx="4582164" cy="4591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304AB-D455-422E-B299-AC037C7E7D29}"/>
              </a:ext>
            </a:extLst>
          </p:cNvPr>
          <p:cNvSpPr txBox="1"/>
          <p:nvPr/>
        </p:nvSpPr>
        <p:spPr>
          <a:xfrm>
            <a:off x="1068422" y="974697"/>
            <a:ext cx="368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Electric Force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7C7E1-9833-4156-8226-6506C3443E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3" b="5089"/>
          <a:stretch/>
        </p:blipFill>
        <p:spPr>
          <a:xfrm>
            <a:off x="141325" y="-4929055"/>
            <a:ext cx="4717153" cy="4705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4638-43C8-4484-9105-A0F59DB254D4}"/>
                  </a:ext>
                </a:extLst>
              </p:cNvPr>
              <p:cNvSpPr txBox="1"/>
              <p:nvPr/>
            </p:nvSpPr>
            <p:spPr>
              <a:xfrm>
                <a:off x="7133022" y="997096"/>
                <a:ext cx="333694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Electric Potential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CA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4638-43C8-4484-9105-A0F59DB25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22" y="997096"/>
                <a:ext cx="3336940" cy="1200329"/>
              </a:xfrm>
              <a:prstGeom prst="rect">
                <a:avLst/>
              </a:prstGeom>
              <a:blipFill>
                <a:blip r:embed="rId5"/>
                <a:stretch>
                  <a:fillRect l="-5109" t="-8163" r="-49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AF604C-E2CC-433B-82F1-2225A4981F1C}"/>
                  </a:ext>
                </a:extLst>
              </p:cNvPr>
              <p:cNvSpPr txBox="1"/>
              <p:nvPr/>
            </p:nvSpPr>
            <p:spPr>
              <a:xfrm>
                <a:off x="953311" y="1528695"/>
                <a:ext cx="4130618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GB" sz="3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en-GB" sz="3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6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AF604C-E2CC-433B-82F1-2225A498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1" y="1528695"/>
                <a:ext cx="4130618" cy="713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7D9CBA9-7BF8-45FD-BC65-EF8AB0FFF020}"/>
              </a:ext>
            </a:extLst>
          </p:cNvPr>
          <p:cNvSpPr txBox="1"/>
          <p:nvPr/>
        </p:nvSpPr>
        <p:spPr>
          <a:xfrm>
            <a:off x="141325" y="53434"/>
            <a:ext cx="72762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Electrostatics (no moving charges)</a:t>
            </a:r>
            <a:endParaRPr lang="en-CA" sz="4000" dirty="0">
              <a:solidFill>
                <a:srgbClr val="00B05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2CC21A-455C-4359-A076-08BF967DEAF2}"/>
              </a:ext>
            </a:extLst>
          </p:cNvPr>
          <p:cNvGrpSpPr/>
          <p:nvPr/>
        </p:nvGrpSpPr>
        <p:grpSpPr>
          <a:xfrm>
            <a:off x="5734051" y="1621028"/>
            <a:ext cx="6090108" cy="5236972"/>
            <a:chOff x="5734051" y="1621028"/>
            <a:chExt cx="6090108" cy="52369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2D2FEC-C21A-4915-9DD0-C1A11F348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729" b="4223"/>
            <a:stretch/>
          </p:blipFill>
          <p:spPr>
            <a:xfrm>
              <a:off x="6457950" y="2152511"/>
              <a:ext cx="4822423" cy="470548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57FC1-5A1B-4517-8885-07168EC8E2ED}"/>
                    </a:ext>
                  </a:extLst>
                </p:cNvPr>
                <p:cNvSpPr txBox="1"/>
                <p:nvPr/>
              </p:nvSpPr>
              <p:spPr>
                <a:xfrm>
                  <a:off x="6096000" y="1621028"/>
                  <a:ext cx="85953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5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57FC1-5A1B-4517-8885-07168EC8E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621028"/>
                  <a:ext cx="859530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01754E-5BB6-4CD9-B202-69ECC06378DF}"/>
                    </a:ext>
                  </a:extLst>
                </p:cNvPr>
                <p:cNvSpPr txBox="1"/>
                <p:nvPr/>
              </p:nvSpPr>
              <p:spPr>
                <a:xfrm>
                  <a:off x="10850608" y="1735760"/>
                  <a:ext cx="85953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5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01754E-5BB6-4CD9-B202-69ECC0637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0608" y="1735760"/>
                  <a:ext cx="859530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E25C0BE-B185-4245-A5F3-690DC01F2B0C}"/>
                    </a:ext>
                  </a:extLst>
                </p:cNvPr>
                <p:cNvSpPr txBox="1"/>
                <p:nvPr/>
              </p:nvSpPr>
              <p:spPr>
                <a:xfrm>
                  <a:off x="10964629" y="3554965"/>
                  <a:ext cx="85953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5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E25C0BE-B185-4245-A5F3-690DC01F2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4629" y="3554965"/>
                  <a:ext cx="859530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6D9CF7-630A-4E18-874B-02F470157E1F}"/>
                    </a:ext>
                  </a:extLst>
                </p:cNvPr>
                <p:cNvSpPr txBox="1"/>
                <p:nvPr/>
              </p:nvSpPr>
              <p:spPr>
                <a:xfrm>
                  <a:off x="5847210" y="3869979"/>
                  <a:ext cx="85953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5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6D9CF7-630A-4E18-874B-02F470157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7210" y="3869979"/>
                  <a:ext cx="859530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AA51C5C-610A-4B47-9E3D-A7FAFA81A7A4}"/>
                    </a:ext>
                  </a:extLst>
                </p:cNvPr>
                <p:cNvSpPr txBox="1"/>
                <p:nvPr/>
              </p:nvSpPr>
              <p:spPr>
                <a:xfrm>
                  <a:off x="10954148" y="5869486"/>
                  <a:ext cx="85953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5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AA51C5C-610A-4B47-9E3D-A7FAFA81A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4148" y="5869486"/>
                  <a:ext cx="859530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A394397-7D42-4CAA-9EFD-CD0967338BE8}"/>
                    </a:ext>
                  </a:extLst>
                </p:cNvPr>
                <p:cNvSpPr txBox="1"/>
                <p:nvPr/>
              </p:nvSpPr>
              <p:spPr>
                <a:xfrm>
                  <a:off x="5734051" y="5881236"/>
                  <a:ext cx="85953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CA" sz="5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A394397-7D42-4CAA-9EFD-CD0967338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051" y="5881236"/>
                  <a:ext cx="859530" cy="9233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05998E-C42F-4DF1-801F-80345DCF9F31}"/>
                    </a:ext>
                  </a:extLst>
                </p:cNvPr>
                <p:cNvSpPr txBox="1"/>
                <p:nvPr/>
              </p:nvSpPr>
              <p:spPr>
                <a:xfrm>
                  <a:off x="8723792" y="4331644"/>
                  <a:ext cx="85953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5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CA" sz="5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05998E-C42F-4DF1-801F-80345DCF9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792" y="4331644"/>
                  <a:ext cx="859530" cy="9233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231D6C5-516D-4F86-A88A-F9E3AA0DFE22}"/>
                    </a:ext>
                  </a:extLst>
                </p:cNvPr>
                <p:cNvSpPr txBox="1"/>
                <p:nvPr/>
              </p:nvSpPr>
              <p:spPr>
                <a:xfrm>
                  <a:off x="8723792" y="3737246"/>
                  <a:ext cx="85953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5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CA" sz="5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231D6C5-516D-4F86-A88A-F9E3AA0DF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792" y="3737246"/>
                  <a:ext cx="859530" cy="92333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030A91-4077-484F-9A40-F6FF73AF987D}"/>
                    </a:ext>
                  </a:extLst>
                </p:cNvPr>
                <p:cNvSpPr txBox="1"/>
                <p:nvPr/>
              </p:nvSpPr>
              <p:spPr>
                <a:xfrm>
                  <a:off x="8009631" y="4016630"/>
                  <a:ext cx="85953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5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CA" sz="5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D030A91-4077-484F-9A40-F6FF73AF9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631" y="4016630"/>
                  <a:ext cx="859530" cy="92333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12CBF4D-18B0-4FA6-AE09-F768658DA31D}"/>
                  </a:ext>
                </a:extLst>
              </p:cNvPr>
              <p:cNvSpPr/>
              <p:nvPr/>
            </p:nvSpPr>
            <p:spPr>
              <a:xfrm>
                <a:off x="1085907" y="2843770"/>
                <a:ext cx="652240" cy="652240"/>
              </a:xfrm>
              <a:prstGeom prst="ellipse">
                <a:avLst/>
              </a:prstGeom>
              <a:solidFill>
                <a:srgbClr val="FF7C8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4000" dirty="0"/>
                  <a:t>   </a:t>
                </a: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12CBF4D-18B0-4FA6-AE09-F768658DA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07" y="2843770"/>
                <a:ext cx="652240" cy="6522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1CAFAA-E885-4CD7-ADF8-EB3DE0EF19AB}"/>
                  </a:ext>
                </a:extLst>
              </p:cNvPr>
              <p:cNvSpPr/>
              <p:nvPr/>
            </p:nvSpPr>
            <p:spPr>
              <a:xfrm>
                <a:off x="7206307" y="2843770"/>
                <a:ext cx="652240" cy="652240"/>
              </a:xfrm>
              <a:prstGeom prst="ellipse">
                <a:avLst/>
              </a:prstGeom>
              <a:solidFill>
                <a:srgbClr val="FF7C8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CA" sz="4000" dirty="0"/>
                  <a:t>   </a:t>
                </a: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1CAFAA-E885-4CD7-ADF8-EB3DE0EF1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07" y="2843770"/>
                <a:ext cx="652240" cy="65224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664A6D92-AF35-4B8D-B438-BC1B357D2BB7}"/>
              </a:ext>
            </a:extLst>
          </p:cNvPr>
          <p:cNvSpPr/>
          <p:nvPr/>
        </p:nvSpPr>
        <p:spPr>
          <a:xfrm>
            <a:off x="2838450" y="1621027"/>
            <a:ext cx="2094499" cy="5763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477524-28D1-491D-A0AA-6BD454FE23D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43400" y="2127600"/>
              <a:ext cx="6671880" cy="177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477524-28D1-491D-A0AA-6BD454FE23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34040" y="2118240"/>
                <a:ext cx="6690600" cy="1797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5309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61"/>
    </mc:Choice>
    <mc:Fallback xmlns="">
      <p:transition spd="slow" advTm="299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1" grpId="0"/>
      <p:bldP spid="21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BD6A73-CE62-471B-98E6-11E08EB87EF0}"/>
              </a:ext>
            </a:extLst>
          </p:cNvPr>
          <p:cNvSpPr txBox="1"/>
          <p:nvPr/>
        </p:nvSpPr>
        <p:spPr>
          <a:xfrm>
            <a:off x="183425" y="168248"/>
            <a:ext cx="11877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</a:t>
            </a:r>
            <a:r>
              <a:rPr lang="en-US" sz="4400" dirty="0">
                <a:solidFill>
                  <a:srgbClr val="00B050"/>
                </a:solidFill>
              </a:rPr>
              <a:t>Potentials</a:t>
            </a:r>
            <a:r>
              <a:rPr lang="en-US" sz="4400" dirty="0"/>
              <a:t> result in the same </a:t>
            </a:r>
            <a:r>
              <a:rPr lang="en-US" sz="4400" dirty="0">
                <a:solidFill>
                  <a:srgbClr val="FFC000"/>
                </a:solidFill>
              </a:rPr>
              <a:t>Electric Field</a:t>
            </a:r>
            <a:br>
              <a:rPr lang="en-US" sz="4400" dirty="0"/>
            </a:br>
            <a:r>
              <a:rPr lang="en-US" sz="4400" dirty="0"/>
              <a:t>                                                           (the same physics)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19F47-26A6-4DA3-8B0C-A51958B8D992}"/>
                  </a:ext>
                </a:extLst>
              </p:cNvPr>
              <p:cNvSpPr txBox="1"/>
              <p:nvPr/>
            </p:nvSpPr>
            <p:spPr>
              <a:xfrm>
                <a:off x="1090652" y="1770241"/>
                <a:ext cx="3449534" cy="1127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19F47-26A6-4DA3-8B0C-A51958B8D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52" y="1770241"/>
                <a:ext cx="3449534" cy="1127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9E1E-118D-499F-8DDA-EE12D470FE04}"/>
                  </a:ext>
                </a:extLst>
              </p:cNvPr>
              <p:cNvSpPr txBox="1"/>
              <p:nvPr/>
            </p:nvSpPr>
            <p:spPr>
              <a:xfrm>
                <a:off x="6340111" y="2031498"/>
                <a:ext cx="5378701" cy="319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6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sz="6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6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6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6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CA" sz="6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6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6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9E1E-118D-499F-8DDA-EE12D470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111" y="2031498"/>
                <a:ext cx="5378701" cy="3198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7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/>
              <p:nvPr/>
            </p:nvSpPr>
            <p:spPr>
              <a:xfrm>
                <a:off x="88492" y="88491"/>
                <a:ext cx="12103508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" y="88491"/>
                <a:ext cx="12103508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/>
              <p:nvPr/>
            </p:nvSpPr>
            <p:spPr>
              <a:xfrm>
                <a:off x="285135" y="1155291"/>
                <a:ext cx="11621729" cy="52645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3600" dirty="0"/>
                  <a:t>We can do a change-of-coordinates that sets all the terms to zero except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=□</m:t>
                    </m:r>
                    <m:sSub>
                      <m:sSubPr>
                        <m:ctrlP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600" dirty="0"/>
                  <a:t>. 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3600" dirty="0"/>
                  <a:t>This basically shows that the metric obeys a wave equation in the vacuum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3600" dirty="0"/>
                  <a:t>.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sz="44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p>
                            <m:sSupPr>
                              <m:ctrlPr>
                                <a:rPr lang="en-GB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GB" sz="4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4400" i="1" dirty="0">
                          <a:latin typeface="Cambria Math" panose="02040503050406030204" pitchFamily="18" charset="0"/>
                        </a:rPr>
                        <m:t>□</m:t>
                      </m:r>
                      <m:sSub>
                        <m:sSubPr>
                          <m:ctrlPr>
                            <a:rPr lang="en-GB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44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44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4400" dirty="0"/>
              </a:p>
              <a:p>
                <a:pPr>
                  <a:spcAft>
                    <a:spcPts val="1200"/>
                  </a:spcAft>
                </a:pPr>
                <a:r>
                  <a:rPr lang="en-GB" sz="3600" dirty="0"/>
                  <a:t>This coordinate system is called the “Lorenz Gauge”, and it helps simplify the linear Einstein Field Equations.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35" y="1155291"/>
                <a:ext cx="11621729" cy="5264518"/>
              </a:xfrm>
              <a:prstGeom prst="rect">
                <a:avLst/>
              </a:prstGeom>
              <a:blipFill>
                <a:blip r:embed="rId4"/>
                <a:stretch>
                  <a:fillRect l="-1626" t="-1854" r="-1784" b="-34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FD18C4F-E4F8-4FA2-8B6B-CD177708DE93}"/>
              </a:ext>
            </a:extLst>
          </p:cNvPr>
          <p:cNvSpPr/>
          <p:nvPr/>
        </p:nvSpPr>
        <p:spPr>
          <a:xfrm>
            <a:off x="6284686" y="3933371"/>
            <a:ext cx="3294743" cy="1204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C15A75-0131-482A-8442-3D1A446EDF9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43440" y="62640"/>
              <a:ext cx="9586440" cy="572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C15A75-0131-482A-8442-3D1A446EDF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4080" y="53280"/>
                <a:ext cx="9605160" cy="57463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62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81"/>
    </mc:Choice>
    <mc:Fallback xmlns="">
      <p:transition spd="slow" advTm="59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BD6A73-CE62-471B-98E6-11E08EB87EF0}"/>
              </a:ext>
            </a:extLst>
          </p:cNvPr>
          <p:cNvSpPr txBox="1"/>
          <p:nvPr/>
        </p:nvSpPr>
        <p:spPr>
          <a:xfrm>
            <a:off x="183425" y="15848"/>
            <a:ext cx="11877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</a:t>
            </a:r>
            <a:r>
              <a:rPr lang="en-US" sz="4400" dirty="0">
                <a:solidFill>
                  <a:srgbClr val="00B050"/>
                </a:solidFill>
              </a:rPr>
              <a:t>Potentials</a:t>
            </a:r>
            <a:r>
              <a:rPr lang="en-US" sz="4400" dirty="0"/>
              <a:t> result in the same </a:t>
            </a:r>
            <a:r>
              <a:rPr lang="en-US" sz="4400" dirty="0">
                <a:solidFill>
                  <a:srgbClr val="FFC000"/>
                </a:solidFill>
              </a:rPr>
              <a:t>Electric Field</a:t>
            </a:r>
            <a:br>
              <a:rPr lang="en-US" sz="4400" dirty="0"/>
            </a:br>
            <a:r>
              <a:rPr lang="en-US" sz="4400" dirty="0"/>
              <a:t>                                                           (the same physics)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19F47-26A6-4DA3-8B0C-A51958B8D992}"/>
                  </a:ext>
                </a:extLst>
              </p:cNvPr>
              <p:cNvSpPr txBox="1"/>
              <p:nvPr/>
            </p:nvSpPr>
            <p:spPr>
              <a:xfrm>
                <a:off x="1090652" y="1027291"/>
                <a:ext cx="3449534" cy="1127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6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19F47-26A6-4DA3-8B0C-A51958B8D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52" y="1027291"/>
                <a:ext cx="3449534" cy="1127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9E1E-118D-499F-8DDA-EE12D470FE04}"/>
                  </a:ext>
                </a:extLst>
              </p:cNvPr>
              <p:cNvSpPr txBox="1"/>
              <p:nvPr/>
            </p:nvSpPr>
            <p:spPr>
              <a:xfrm>
                <a:off x="1090652" y="3713559"/>
                <a:ext cx="5176798" cy="309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58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5800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5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5800"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en-GB" sz="5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GB" sz="5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5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GB" sz="5800" b="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5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5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5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58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5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58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5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580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5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5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GB" sz="5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8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58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5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CA" sz="5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9E1E-118D-499F-8DDA-EE12D470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52" y="3713559"/>
                <a:ext cx="5176798" cy="3094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4EAA2E-225E-45A4-B6E1-42577A850A35}"/>
                  </a:ext>
                </a:extLst>
              </p:cNvPr>
              <p:cNvSpPr txBox="1"/>
              <p:nvPr/>
            </p:nvSpPr>
            <p:spPr>
              <a:xfrm>
                <a:off x="1971148" y="2375977"/>
                <a:ext cx="3880742" cy="10156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6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6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4EAA2E-225E-45A4-B6E1-42577A850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48" y="2375977"/>
                <a:ext cx="3880742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89D82E-0C9E-4B0F-A73C-21CDF2F2AC8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873520" y="2507760"/>
              <a:ext cx="3628440" cy="4254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89D82E-0C9E-4B0F-A73C-21CDF2F2AC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4160" y="2498400"/>
                <a:ext cx="3647160" cy="42732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143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54"/>
    </mc:Choice>
    <mc:Fallback xmlns="">
      <p:transition spd="slow" advTm="212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8535CF-1D9A-4F98-AD4D-07BFC8AA57A9}"/>
              </a:ext>
            </a:extLst>
          </p:cNvPr>
          <p:cNvSpPr txBox="1"/>
          <p:nvPr/>
        </p:nvSpPr>
        <p:spPr>
          <a:xfrm>
            <a:off x="121663" y="105994"/>
            <a:ext cx="3395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Magnetic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0687E2-327B-407E-9AA9-058D04210CD4}"/>
                  </a:ext>
                </a:extLst>
              </p:cNvPr>
              <p:cNvSpPr txBox="1"/>
              <p:nvPr/>
            </p:nvSpPr>
            <p:spPr>
              <a:xfrm>
                <a:off x="121663" y="812843"/>
                <a:ext cx="3490956" cy="83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GB" sz="4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4000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GB" sz="4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0687E2-327B-407E-9AA9-058D0421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3" y="812843"/>
                <a:ext cx="3490956" cy="831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7AAB35-80A4-48CA-9115-AD78152BF857}"/>
                  </a:ext>
                </a:extLst>
              </p:cNvPr>
              <p:cNvSpPr txBox="1"/>
              <p:nvPr/>
            </p:nvSpPr>
            <p:spPr>
              <a:xfrm>
                <a:off x="3042852" y="2351651"/>
                <a:ext cx="5870322" cy="1818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0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0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GB" sz="10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0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100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sz="100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00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sz="10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7AAB35-80A4-48CA-9115-AD78152B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52" y="2351651"/>
                <a:ext cx="5870322" cy="1818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14691EA-9D3F-4477-84C8-12FDD2C4D317}"/>
              </a:ext>
            </a:extLst>
          </p:cNvPr>
          <p:cNvGrpSpPr/>
          <p:nvPr/>
        </p:nvGrpSpPr>
        <p:grpSpPr>
          <a:xfrm>
            <a:off x="1381202" y="3967316"/>
            <a:ext cx="2619500" cy="2381444"/>
            <a:chOff x="1381202" y="3967316"/>
            <a:chExt cx="2619500" cy="23814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9D21CA-192D-4754-99EB-96DB85BC193B}"/>
                </a:ext>
              </a:extLst>
            </p:cNvPr>
            <p:cNvSpPr txBox="1"/>
            <p:nvPr/>
          </p:nvSpPr>
          <p:spPr>
            <a:xfrm>
              <a:off x="1381202" y="4779100"/>
              <a:ext cx="2619500" cy="156966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7030A0"/>
                  </a:solidFill>
                </a:rPr>
                <a:t>Magnetic Field</a:t>
              </a:r>
              <a:endParaRPr lang="en-CA" sz="4800" dirty="0">
                <a:solidFill>
                  <a:srgbClr val="7030A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9E65227-EC2E-4ABE-93DA-514102D5729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690952" y="3967316"/>
              <a:ext cx="627435" cy="81178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04F3A6-84C5-4D27-AB9E-5A7A7A6CD72F}"/>
              </a:ext>
            </a:extLst>
          </p:cNvPr>
          <p:cNvGrpSpPr/>
          <p:nvPr/>
        </p:nvGrpSpPr>
        <p:grpSpPr>
          <a:xfrm>
            <a:off x="7527723" y="3966768"/>
            <a:ext cx="4374226" cy="2381992"/>
            <a:chOff x="7527723" y="3966768"/>
            <a:chExt cx="4374226" cy="2381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A61414-1FD3-4DB1-84D9-494395314E1C}"/>
                </a:ext>
              </a:extLst>
            </p:cNvPr>
            <p:cNvSpPr txBox="1"/>
            <p:nvPr/>
          </p:nvSpPr>
          <p:spPr>
            <a:xfrm>
              <a:off x="7527723" y="4779100"/>
              <a:ext cx="4374226" cy="156966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FF5050"/>
                  </a:solidFill>
                </a:rPr>
                <a:t>Magnetic Vector Potential</a:t>
              </a:r>
              <a:endParaRPr lang="en-CA" sz="4800" dirty="0">
                <a:solidFill>
                  <a:srgbClr val="FF505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5223495-3358-4888-8328-58777A383623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539316" y="3966768"/>
              <a:ext cx="1175520" cy="812332"/>
            </a:xfrm>
            <a:prstGeom prst="straightConnector1">
              <a:avLst/>
            </a:prstGeom>
            <a:ln w="76200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802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7"/>
    </mc:Choice>
    <mc:Fallback xmlns="">
      <p:transition spd="slow" advTm="7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BD6A73-CE62-471B-98E6-11E08EB87EF0}"/>
              </a:ext>
            </a:extLst>
          </p:cNvPr>
          <p:cNvSpPr txBox="1"/>
          <p:nvPr/>
        </p:nvSpPr>
        <p:spPr>
          <a:xfrm>
            <a:off x="0" y="-22252"/>
            <a:ext cx="124396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Different </a:t>
            </a:r>
            <a:r>
              <a:rPr lang="en-US" sz="4400" dirty="0">
                <a:solidFill>
                  <a:srgbClr val="FF5050"/>
                </a:solidFill>
              </a:rPr>
              <a:t>Potentials</a:t>
            </a:r>
            <a:r>
              <a:rPr lang="en-US" sz="4400" dirty="0"/>
              <a:t> result in the same </a:t>
            </a:r>
            <a:r>
              <a:rPr lang="en-US" sz="4400" dirty="0">
                <a:solidFill>
                  <a:srgbClr val="7030A0"/>
                </a:solidFill>
              </a:rPr>
              <a:t>Magnetic Field</a:t>
            </a:r>
            <a:br>
              <a:rPr lang="en-US" sz="4400" dirty="0"/>
            </a:br>
            <a:r>
              <a:rPr lang="en-US" sz="4400" dirty="0"/>
              <a:t>                                                           (the same physics)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19F47-26A6-4DA3-8B0C-A51958B8D992}"/>
                  </a:ext>
                </a:extLst>
              </p:cNvPr>
              <p:cNvSpPr txBox="1"/>
              <p:nvPr/>
            </p:nvSpPr>
            <p:spPr>
              <a:xfrm>
                <a:off x="972930" y="1050925"/>
                <a:ext cx="3684983" cy="1127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GB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119F47-26A6-4DA3-8B0C-A51958B8D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30" y="1050925"/>
                <a:ext cx="3684983" cy="1127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9E1E-118D-499F-8DDA-EE12D470FE04}"/>
                  </a:ext>
                </a:extLst>
              </p:cNvPr>
              <p:cNvSpPr txBox="1"/>
              <p:nvPr/>
            </p:nvSpPr>
            <p:spPr>
              <a:xfrm>
                <a:off x="933280" y="3793843"/>
                <a:ext cx="7048670" cy="309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5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5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GB" sz="5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5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5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5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5400" i="1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5400" i="1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GB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54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GB" sz="5800" b="0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GB" sz="5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54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54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sz="54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54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5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5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54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GB" sz="5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GB" sz="5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GB" sz="5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600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60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sz="60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sz="5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9E1E-118D-499F-8DDA-EE12D470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80" y="3793843"/>
                <a:ext cx="7048670" cy="3095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4EAA2E-225E-45A4-B6E1-42577A850A35}"/>
                  </a:ext>
                </a:extLst>
              </p:cNvPr>
              <p:cNvSpPr txBox="1"/>
              <p:nvPr/>
            </p:nvSpPr>
            <p:spPr>
              <a:xfrm>
                <a:off x="2044730" y="2434312"/>
                <a:ext cx="4146520" cy="10156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6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en-GB" sz="60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sz="6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6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6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4EAA2E-225E-45A4-B6E1-42577A850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30" y="2434312"/>
                <a:ext cx="4146520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AE21EC-8468-405C-BF1C-5798155D777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76080" y="2380680"/>
              <a:ext cx="5707440" cy="4390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AE21EC-8468-405C-BF1C-5798155D77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6720" y="2371320"/>
                <a:ext cx="5726160" cy="44096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416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02"/>
    </mc:Choice>
    <mc:Fallback xmlns="">
      <p:transition spd="slow" advTm="262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18A0CD-9F94-4328-9CAF-3043B46CDB88}"/>
                  </a:ext>
                </a:extLst>
              </p:cNvPr>
              <p:cNvSpPr txBox="1"/>
              <p:nvPr/>
            </p:nvSpPr>
            <p:spPr>
              <a:xfrm>
                <a:off x="6291218" y="168248"/>
                <a:ext cx="4882061" cy="149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Magnetic Field:</a:t>
                </a:r>
                <a:br>
                  <a:rPr lang="en-US" sz="4400" dirty="0"/>
                </a:br>
                <a:r>
                  <a:rPr lang="en-US" sz="4400" dirty="0"/>
                  <a:t>(vector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44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18A0CD-9F94-4328-9CAF-3043B46C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8" y="168248"/>
                <a:ext cx="4882061" cy="1491114"/>
              </a:xfrm>
              <a:prstGeom prst="rect">
                <a:avLst/>
              </a:prstGeom>
              <a:blipFill>
                <a:blip r:embed="rId3"/>
                <a:stretch>
                  <a:fillRect l="-4994" t="-8607" b="-159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88E7D5-C3A6-41A9-9FAB-626C7712398B}"/>
                  </a:ext>
                </a:extLst>
              </p:cNvPr>
              <p:cNvSpPr txBox="1"/>
              <p:nvPr/>
            </p:nvSpPr>
            <p:spPr>
              <a:xfrm>
                <a:off x="891544" y="1890507"/>
                <a:ext cx="4103914" cy="1220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4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GB" sz="48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4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A" sz="4800" dirty="0"/>
                  <a:t>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88E7D5-C3A6-41A9-9FAB-626C7712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4" y="1890507"/>
                <a:ext cx="4103914" cy="12205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F7198-80B6-4149-9976-5ABA4E61FD3C}"/>
                  </a:ext>
                </a:extLst>
              </p:cNvPr>
              <p:cNvSpPr txBox="1"/>
              <p:nvPr/>
            </p:nvSpPr>
            <p:spPr>
              <a:xfrm>
                <a:off x="6770188" y="2025939"/>
                <a:ext cx="2913742" cy="920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GB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F7198-80B6-4149-9976-5ABA4E61F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88" y="2025939"/>
                <a:ext cx="2913742" cy="920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FF6D0D-90E9-46FB-98CB-DD786DF9E657}"/>
                  </a:ext>
                </a:extLst>
              </p:cNvPr>
              <p:cNvSpPr txBox="1"/>
              <p:nvPr/>
            </p:nvSpPr>
            <p:spPr>
              <a:xfrm>
                <a:off x="353878" y="-3202"/>
                <a:ext cx="5380172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(electrodynamics)</a:t>
                </a:r>
              </a:p>
              <a:p>
                <a:r>
                  <a:rPr lang="en-US" sz="4400" dirty="0"/>
                  <a:t>Electric Field:</a:t>
                </a:r>
              </a:p>
              <a:p>
                <a:r>
                  <a:rPr lang="en-US" sz="4400" dirty="0"/>
                  <a:t>(scalar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4400" dirty="0"/>
                  <a:t>,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4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4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4400" dirty="0"/>
                  <a:t>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FF6D0D-90E9-46FB-98CB-DD786DF9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78" y="-3202"/>
                <a:ext cx="5380172" cy="1877437"/>
              </a:xfrm>
              <a:prstGeom prst="rect">
                <a:avLst/>
              </a:prstGeom>
              <a:blipFill>
                <a:blip r:embed="rId6"/>
                <a:stretch>
                  <a:fillRect l="-4530" t="-2597" b="-113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1D823-E6E4-4AC0-8F5D-A76677A5D032}"/>
                  </a:ext>
                </a:extLst>
              </p:cNvPr>
              <p:cNvSpPr txBox="1"/>
              <p:nvPr/>
            </p:nvSpPr>
            <p:spPr>
              <a:xfrm>
                <a:off x="6552474" y="3714504"/>
                <a:ext cx="5125357" cy="2483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4800" i="1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1D823-E6E4-4AC0-8F5D-A76677A5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474" y="3714504"/>
                <a:ext cx="5125357" cy="2483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118617-32D3-4219-BBD4-940BE398BC14}"/>
                  </a:ext>
                </a:extLst>
              </p:cNvPr>
              <p:cNvSpPr txBox="1"/>
              <p:nvPr/>
            </p:nvSpPr>
            <p:spPr>
              <a:xfrm>
                <a:off x="353878" y="3849217"/>
                <a:ext cx="5125356" cy="2366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4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sz="4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4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sz="48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i="1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4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GB" sz="4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48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118617-32D3-4219-BBD4-940BE398B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78" y="3849217"/>
                <a:ext cx="5125356" cy="2366610"/>
              </a:xfrm>
              <a:prstGeom prst="rect">
                <a:avLst/>
              </a:prstGeom>
              <a:blipFill>
                <a:blip r:embed="rId8"/>
                <a:stretch>
                  <a:fillRect t="-5656" r="-7967" b="-125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284357-0718-44A9-9D22-5811762C507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DACE02-5E03-4471-9836-91E9F59003E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052000" y="3040200"/>
              <a:ext cx="2770200" cy="23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DACE02-5E03-4471-9836-91E9F59003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2640" y="3030840"/>
                <a:ext cx="2788920" cy="258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02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25"/>
    </mc:Choice>
    <mc:Fallback xmlns="">
      <p:transition spd="slow" advTm="28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BCAFC-616B-4FDB-BACC-644002F37CB9}"/>
                  </a:ext>
                </a:extLst>
              </p:cNvPr>
              <p:cNvSpPr txBox="1"/>
              <p:nvPr/>
            </p:nvSpPr>
            <p:spPr>
              <a:xfrm>
                <a:off x="1797641" y="333272"/>
                <a:ext cx="286412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Electric Potential </a:t>
                </a:r>
                <a:br>
                  <a:rPr lang="en-GB" sz="400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6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/>
              </a:p>
              <a:p>
                <a:pPr algn="ctr"/>
                <a:r>
                  <a:rPr lang="en-US" sz="4000" dirty="0"/>
                  <a:t>(scalar)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BCAFC-616B-4FDB-BACC-644002F37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641" y="333272"/>
                <a:ext cx="2864120" cy="2862322"/>
              </a:xfrm>
              <a:prstGeom prst="rect">
                <a:avLst/>
              </a:prstGeom>
              <a:blipFill>
                <a:blip r:embed="rId3"/>
                <a:stretch>
                  <a:fillRect t="-3838" b="-83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CDED9-9785-4114-B6B5-7EBB8618E1B6}"/>
                  </a:ext>
                </a:extLst>
              </p:cNvPr>
              <p:cNvSpPr txBox="1"/>
              <p:nvPr/>
            </p:nvSpPr>
            <p:spPr>
              <a:xfrm>
                <a:off x="1797641" y="3707628"/>
                <a:ext cx="286412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Magnetic Potential</a:t>
                </a:r>
                <a:br>
                  <a:rPr lang="en-GB" sz="4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60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60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  <a:p>
                <a:pPr algn="ctr"/>
                <a:r>
                  <a:rPr lang="en-US" sz="4000" dirty="0"/>
                  <a:t>(3D vector)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CDED9-9785-4114-B6B5-7EBB8618E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641" y="3707628"/>
                <a:ext cx="2864120" cy="2862322"/>
              </a:xfrm>
              <a:prstGeom prst="rect">
                <a:avLst/>
              </a:prstGeom>
              <a:blipFill>
                <a:blip r:embed="rId4"/>
                <a:stretch>
                  <a:fillRect l="-426" t="-3830" r="-638" b="-80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F5F73E-A042-4741-8206-3A1FB6328B28}"/>
                  </a:ext>
                </a:extLst>
              </p:cNvPr>
              <p:cNvSpPr txBox="1"/>
              <p:nvPr/>
            </p:nvSpPr>
            <p:spPr>
              <a:xfrm>
                <a:off x="7135678" y="1700225"/>
                <a:ext cx="3837122" cy="345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0" dirty="0"/>
                  <a:t>4-Potential</a:t>
                </a:r>
                <a:br>
                  <a:rPr lang="en-GB" sz="6000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8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</m:acc>
                    </m:oMath>
                  </m:oMathPara>
                </a14:m>
                <a:endParaRPr lang="en-US" sz="6000" dirty="0"/>
              </a:p>
              <a:p>
                <a:pPr algn="ctr"/>
                <a:r>
                  <a:rPr lang="en-US" sz="6000" dirty="0"/>
                  <a:t>(4-vector)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F5F73E-A042-4741-8206-3A1FB6328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678" y="1700225"/>
                <a:ext cx="3837122" cy="3457550"/>
              </a:xfrm>
              <a:prstGeom prst="rect">
                <a:avLst/>
              </a:prstGeom>
              <a:blipFill>
                <a:blip r:embed="rId5"/>
                <a:stretch>
                  <a:fillRect l="-6518" t="-5467" r="-6200"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B12B059A-3A26-4CB7-BA8F-7B3B541C0AE5}"/>
              </a:ext>
            </a:extLst>
          </p:cNvPr>
          <p:cNvSpPr/>
          <p:nvPr/>
        </p:nvSpPr>
        <p:spPr>
          <a:xfrm>
            <a:off x="5410200" y="157425"/>
            <a:ext cx="1371600" cy="654315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12"/>
    </mc:Choice>
    <mc:Fallback xmlns="">
      <p:transition spd="slow" advTm="13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3EA856-B1A4-4FF0-B3EB-DC8017FC7216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18A0CD-9F94-4328-9CAF-3043B46CDB88}"/>
              </a:ext>
            </a:extLst>
          </p:cNvPr>
          <p:cNvSpPr txBox="1"/>
          <p:nvPr/>
        </p:nvSpPr>
        <p:spPr>
          <a:xfrm>
            <a:off x="113575" y="98529"/>
            <a:ext cx="2801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4-Potential </a:t>
            </a:r>
            <a:br>
              <a:rPr lang="en-GB" sz="4400" dirty="0"/>
            </a:br>
            <a:r>
              <a:rPr lang="en-GB" sz="4400" dirty="0"/>
              <a:t>Vector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8604CD-D4BE-416C-BF68-A5BD96B8ECFB}"/>
                  </a:ext>
                </a:extLst>
              </p:cNvPr>
              <p:cNvSpPr txBox="1"/>
              <p:nvPr/>
            </p:nvSpPr>
            <p:spPr>
              <a:xfrm>
                <a:off x="1737359" y="114202"/>
                <a:ext cx="5075299" cy="3386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acc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4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p>
                                <m:r>
                                  <a:rPr lang="en-GB" sz="4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4800" b="0" i="1" dirty="0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GB" sz="4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4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 lang="en-GB" sz="4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  <m:e>
                            <m:sSup>
                              <m:sSupPr>
                                <m:ctrlPr>
                                  <a:rPr lang="en-GB" sz="4800" i="1" dirty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 dirty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4800" i="1" dirty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GB" sz="4800" i="1" dirty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 dirty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4800" i="1" dirty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GB" sz="4800" i="1" dirty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4800" i="1" dirty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sz="4800" i="1" dirty="0">
                                    <a:solidFill>
                                      <a:srgbClr val="FF5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8604CD-D4BE-416C-BF68-A5BD96B8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59" y="114202"/>
                <a:ext cx="5075299" cy="3386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986D44-68AD-46AF-B3F5-1D95DDC8F4C7}"/>
                  </a:ext>
                </a:extLst>
              </p:cNvPr>
              <p:cNvSpPr txBox="1"/>
              <p:nvPr/>
            </p:nvSpPr>
            <p:spPr>
              <a:xfrm>
                <a:off x="3594100" y="7495264"/>
                <a:ext cx="6959600" cy="272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  <m:r>
                        <a:rPr lang="en-GB" sz="4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b="0" i="1" dirty="0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 dirty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4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b>
                                        <m:r>
                                          <a:rPr lang="en-GB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b>
                                        <m:r>
                                          <a:rPr lang="en-GB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 dirty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b>
                                        <m:r>
                                          <a:rPr lang="en-GB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4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b>
                                        <m:r>
                                          <a:rPr lang="en-GB" sz="4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b="0" i="1" dirty="0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 dirty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4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4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800" b="0" i="1" dirty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GB" sz="4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 dirty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986D44-68AD-46AF-B3F5-1D95DDC8F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00" y="7495264"/>
                <a:ext cx="6959600" cy="2729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C28257-9EA0-495D-A38F-561A433C90B9}"/>
                  </a:ext>
                </a:extLst>
              </p:cNvPr>
              <p:cNvSpPr txBox="1"/>
              <p:nvPr/>
            </p:nvSpPr>
            <p:spPr>
              <a:xfrm>
                <a:off x="189774" y="4182791"/>
                <a:ext cx="7342402" cy="266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sSup>
                        <m:sSup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p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400" i="1" dirty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4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400" b="0" i="1" dirty="0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400" i="1" dirty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p>
                                        <m: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GB" sz="4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p>
                                        <m: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r>
                                <a:rPr lang="en-GB" sz="4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400" i="1" dirty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p>
                                        <m: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GB" sz="4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</m:e>
                                      <m:sup>
                                        <m:r>
                                          <a:rPr lang="en-GB" sz="4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CA" sz="4400" dirty="0"/>
                  <a:t> </a:t>
                </a:r>
                <a:endParaRPr lang="en-GB" sz="4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4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4800" b="0" i="1" dirty="0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 dirty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GB" sz="4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4800" b="0" i="1" dirty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num>
                                      <m:den>
                                        <m:r>
                                          <a:rPr lang="en-GB" sz="4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GB" sz="4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 dirty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GB" sz="4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GB" sz="4800" b="0" i="1" dirty="0" smtClean="0">
                                            <a:solidFill>
                                              <a:srgbClr val="FF5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C28257-9EA0-495D-A38F-561A433C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4" y="4182791"/>
                <a:ext cx="7342402" cy="2667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CD93F7-1197-4801-BB83-5825B6BB00DD}"/>
                  </a:ext>
                </a:extLst>
              </p:cNvPr>
              <p:cNvSpPr txBox="1"/>
              <p:nvPr/>
            </p:nvSpPr>
            <p:spPr>
              <a:xfrm>
                <a:off x="6926927" y="2874067"/>
                <a:ext cx="5075299" cy="190654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32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CA" sz="3200" dirty="0">
                    <a:solidFill>
                      <a:schemeClr val="tx1"/>
                    </a:solidFill>
                  </a:rPr>
                  <a:t> </a:t>
                </a:r>
                <a:endParaRPr lang="en-GB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CD93F7-1197-4801-BB83-5825B6BB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927" y="2874067"/>
                <a:ext cx="5075299" cy="1906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F972436-4003-4EFE-8CB7-0EC04E6AB7E0}"/>
              </a:ext>
            </a:extLst>
          </p:cNvPr>
          <p:cNvSpPr txBox="1"/>
          <p:nvPr/>
        </p:nvSpPr>
        <p:spPr>
          <a:xfrm>
            <a:off x="107224" y="3442621"/>
            <a:ext cx="4882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4-Potential </a:t>
            </a:r>
            <a:r>
              <a:rPr lang="en-GB" sz="4400" dirty="0" err="1"/>
              <a:t>Covector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527161-F94F-4A9D-8D2C-81EA5834EDA2}"/>
              </a:ext>
            </a:extLst>
          </p:cNvPr>
          <p:cNvSpPr/>
          <p:nvPr/>
        </p:nvSpPr>
        <p:spPr>
          <a:xfrm>
            <a:off x="4731671" y="61885"/>
            <a:ext cx="2080987" cy="3229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86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 uiExpand="1" build="p"/>
      <p:bldP spid="16" grpId="0" animBg="1"/>
      <p:bldP spid="17" grpId="0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18A0CD-9F94-4328-9CAF-3043B46CDB88}"/>
                  </a:ext>
                </a:extLst>
              </p:cNvPr>
              <p:cNvSpPr txBox="1"/>
              <p:nvPr/>
            </p:nvSpPr>
            <p:spPr>
              <a:xfrm>
                <a:off x="6362155" y="168248"/>
                <a:ext cx="4882061" cy="1468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Magnetic Field:</a:t>
                </a:r>
                <a:br>
                  <a:rPr lang="en-US" sz="4400" dirty="0"/>
                </a:br>
                <a:r>
                  <a:rPr lang="en-US" sz="4400" dirty="0"/>
                  <a:t>(vector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44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18A0CD-9F94-4328-9CAF-3043B46C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155" y="168248"/>
                <a:ext cx="4882061" cy="1468479"/>
              </a:xfrm>
              <a:prstGeom prst="rect">
                <a:avLst/>
              </a:prstGeom>
              <a:blipFill>
                <a:blip r:embed="rId3"/>
                <a:stretch>
                  <a:fillRect l="-5119" t="-8750" b="-195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88E7D5-C3A6-41A9-9FAB-626C7712398B}"/>
                  </a:ext>
                </a:extLst>
              </p:cNvPr>
              <p:cNvSpPr txBox="1"/>
              <p:nvPr/>
            </p:nvSpPr>
            <p:spPr>
              <a:xfrm>
                <a:off x="701044" y="1890507"/>
                <a:ext cx="4103914" cy="1281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num>
                      <m:den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4800">
                        <a:latin typeface="Cambria Math" panose="02040503050406030204" pitchFamily="18" charset="0"/>
                      </a:rPr>
                      <m:t>∇</m:t>
                    </m:r>
                    <m:f>
                      <m:f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GB" sz="48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b="0" i="1" smtClean="0">
                                <a:solidFill>
                                  <a:srgbClr val="FF5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den>
                    </m:f>
                  </m:oMath>
                </a14:m>
                <a:r>
                  <a:rPr lang="en-CA" sz="4800" dirty="0"/>
                  <a:t>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88E7D5-C3A6-41A9-9FAB-626C7712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4" y="1890507"/>
                <a:ext cx="4103914" cy="1281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F7198-80B6-4149-9976-5ABA4E61FD3C}"/>
                  </a:ext>
                </a:extLst>
              </p:cNvPr>
              <p:cNvSpPr txBox="1"/>
              <p:nvPr/>
            </p:nvSpPr>
            <p:spPr>
              <a:xfrm>
                <a:off x="6841125" y="2025939"/>
                <a:ext cx="2913742" cy="920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GB" sz="4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4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GB" sz="4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8F7198-80B6-4149-9976-5ABA4E61F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25" y="2025939"/>
                <a:ext cx="2913742" cy="920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FF6D0D-90E9-46FB-98CB-DD786DF9E657}"/>
                  </a:ext>
                </a:extLst>
              </p:cNvPr>
              <p:cNvSpPr txBox="1"/>
              <p:nvPr/>
            </p:nvSpPr>
            <p:spPr>
              <a:xfrm>
                <a:off x="163378" y="168248"/>
                <a:ext cx="5187498" cy="1758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Electric Field:</a:t>
                </a:r>
              </a:p>
              <a:p>
                <a:r>
                  <a:rPr lang="en-US" sz="4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4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GB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44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4400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GB" sz="44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4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4400" b="0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4400" dirty="0"/>
                  <a:t>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FF6D0D-90E9-46FB-98CB-DD786DF9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8" y="168248"/>
                <a:ext cx="5187498" cy="1758687"/>
              </a:xfrm>
              <a:prstGeom prst="rect">
                <a:avLst/>
              </a:prstGeom>
              <a:blipFill>
                <a:blip r:embed="rId6"/>
                <a:stretch>
                  <a:fillRect l="-4818" t="-7292" r="-3878" b="-79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1D823-E6E4-4AC0-8F5D-A76677A5D032}"/>
                  </a:ext>
                </a:extLst>
              </p:cNvPr>
              <p:cNvSpPr txBox="1"/>
              <p:nvPr/>
            </p:nvSpPr>
            <p:spPr>
              <a:xfrm>
                <a:off x="6305005" y="3828804"/>
                <a:ext cx="5829844" cy="3175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1D823-E6E4-4AC0-8F5D-A76677A5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005" y="3828804"/>
                <a:ext cx="5829844" cy="3175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118617-32D3-4219-BBD4-940BE398BC14}"/>
                  </a:ext>
                </a:extLst>
              </p:cNvPr>
              <p:cNvSpPr txBox="1"/>
              <p:nvPr/>
            </p:nvSpPr>
            <p:spPr>
              <a:xfrm>
                <a:off x="163378" y="3615583"/>
                <a:ext cx="5922370" cy="3283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GB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  <m:sSub>
                      <m:sSubPr>
                        <m:ctrlP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FF0000"/>
                    </a:solidFill>
                  </a:rPr>
                  <a:t> </a:t>
                </a:r>
                <a:endParaRPr lang="en-CA" sz="4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4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FF0000"/>
                    </a:solidFill>
                  </a:rPr>
                  <a:t> </a:t>
                </a:r>
                <a:endParaRPr lang="en-CA" sz="4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4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GB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sz="4800" dirty="0">
                    <a:solidFill>
                      <a:srgbClr val="FF0000"/>
                    </a:solidFill>
                  </a:rPr>
                  <a:t> </a:t>
                </a:r>
                <a:endParaRPr lang="en-CA" sz="4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118617-32D3-4219-BBD4-940BE398B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8" y="3615583"/>
                <a:ext cx="5922370" cy="3283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284357-0718-44A9-9D22-5811762C507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EF68AB-5B14-4FB8-B581-F272FB41DE2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7552" y="841320"/>
              <a:ext cx="10234080" cy="2450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EF68AB-5B14-4FB8-B581-F272FB41DE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192" y="831960"/>
                <a:ext cx="10252800" cy="24688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1297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37"/>
    </mc:Choice>
    <mc:Fallback xmlns="">
      <p:transition spd="slow" advTm="28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901F17-673C-4A7A-800F-89ED56A46053}"/>
                  </a:ext>
                </a:extLst>
              </p:cNvPr>
              <p:cNvSpPr txBox="1"/>
              <p:nvPr/>
            </p:nvSpPr>
            <p:spPr>
              <a:xfrm>
                <a:off x="0" y="289132"/>
                <a:ext cx="5999661" cy="2483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901F17-673C-4A7A-800F-89ED56A4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9132"/>
                <a:ext cx="5999661" cy="2483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59890-413B-4BA5-9B00-EB7CC7BFBC0C}"/>
                  </a:ext>
                </a:extLst>
              </p:cNvPr>
              <p:cNvSpPr txBox="1"/>
              <p:nvPr/>
            </p:nvSpPr>
            <p:spPr>
              <a:xfrm>
                <a:off x="585993" y="3285149"/>
                <a:ext cx="5296079" cy="3283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GB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  <m:sSub>
                      <m:sSubPr>
                        <m:ctrlP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GB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4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  <m:sSub>
                      <m:sSubPr>
                        <m:ctrlP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GB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48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8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48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GB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GB" sz="4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  <m:sSub>
                      <m:sSubPr>
                        <m:ctrlP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4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GB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sz="4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D59890-413B-4BA5-9B00-EB7CC7BFB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3" y="3285149"/>
                <a:ext cx="5296079" cy="3283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609F1C-5106-42CE-97DB-B13BECF0CEEE}"/>
                  </a:ext>
                </a:extLst>
              </p:cNvPr>
              <p:cNvSpPr txBox="1"/>
              <p:nvPr/>
            </p:nvSpPr>
            <p:spPr>
              <a:xfrm>
                <a:off x="5825754" y="202858"/>
                <a:ext cx="1739719" cy="2655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en-GB" sz="4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𝑧𝑥</m:t>
                          </m:r>
                        </m:sub>
                      </m:sSub>
                    </m:oMath>
                  </m:oMathPara>
                </a14:m>
                <a:endParaRPr lang="en-GB" sz="4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609F1C-5106-42CE-97DB-B13BECF0C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754" y="202858"/>
                <a:ext cx="1739719" cy="2655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22984-72BB-4BD3-8623-7393111E7E58}"/>
                  </a:ext>
                </a:extLst>
              </p:cNvPr>
              <p:cNvSpPr txBox="1"/>
              <p:nvPr/>
            </p:nvSpPr>
            <p:spPr>
              <a:xfrm>
                <a:off x="5792818" y="3429000"/>
                <a:ext cx="1739719" cy="3289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</m:oMath>
                  </m:oMathPara>
                </a14:m>
                <a:endParaRPr lang="en-GB" sz="4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𝑡𝑦</m:t>
                          </m:r>
                        </m:sub>
                      </m:sSub>
                    </m:oMath>
                  </m:oMathPara>
                </a14:m>
                <a:endParaRPr lang="en-GB" sz="4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A22984-72BB-4BD3-8623-7393111E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18" y="3429000"/>
                <a:ext cx="1739719" cy="3289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E592E-8896-4E5C-BA14-D83491AAFD43}"/>
                  </a:ext>
                </a:extLst>
              </p:cNvPr>
              <p:cNvSpPr txBox="1"/>
              <p:nvPr/>
            </p:nvSpPr>
            <p:spPr>
              <a:xfrm>
                <a:off x="7784558" y="3084709"/>
                <a:ext cx="4516199" cy="1842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GB" sz="4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GB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2E592E-8896-4E5C-BA14-D83491AA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558" y="3084709"/>
                <a:ext cx="4516199" cy="18422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279273D-347E-49FC-8827-B54CD7EF9D5F}"/>
              </a:ext>
            </a:extLst>
          </p:cNvPr>
          <p:cNvGrpSpPr/>
          <p:nvPr/>
        </p:nvGrpSpPr>
        <p:grpSpPr>
          <a:xfrm>
            <a:off x="7036887" y="282605"/>
            <a:ext cx="4648916" cy="6279736"/>
            <a:chOff x="7036887" y="282605"/>
            <a:chExt cx="4648916" cy="6279736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246A8014-3F82-4DF8-80AB-8FF7C724607B}"/>
                </a:ext>
              </a:extLst>
            </p:cNvPr>
            <p:cNvSpPr/>
            <p:nvPr/>
          </p:nvSpPr>
          <p:spPr>
            <a:xfrm>
              <a:off x="7036887" y="282605"/>
              <a:ext cx="931644" cy="6279736"/>
            </a:xfrm>
            <a:prstGeom prst="rightBrace">
              <a:avLst>
                <a:gd name="adj1" fmla="val 8333"/>
                <a:gd name="adj2" fmla="val 40755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ABE7D-23EC-4F94-A3E2-392EC39065E1}"/>
                </a:ext>
              </a:extLst>
            </p:cNvPr>
            <p:cNvSpPr txBox="1"/>
            <p:nvPr/>
          </p:nvSpPr>
          <p:spPr>
            <a:xfrm>
              <a:off x="7784558" y="1941315"/>
              <a:ext cx="390124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4800" dirty="0">
                  <a:solidFill>
                    <a:srgbClr val="C00000"/>
                  </a:solidFill>
                </a:rPr>
                <a:t>Faraday Tensor</a:t>
              </a:r>
              <a:endParaRPr lang="en-CA" sz="48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A1D699-EC96-4DBC-B08F-62D04B74C3D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40000" y="54840"/>
              <a:ext cx="9720720" cy="557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A1D699-EC96-4DBC-B08F-62D04B74C3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640" y="45480"/>
                <a:ext cx="9739440" cy="55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AEE1C-AD55-4365-B0DB-96F93CCB7D49}"/>
                  </a:ext>
                </a:extLst>
              </p:cNvPr>
              <p:cNvSpPr txBox="1"/>
              <p:nvPr/>
            </p:nvSpPr>
            <p:spPr>
              <a:xfrm>
                <a:off x="7505008" y="5135523"/>
                <a:ext cx="4795750" cy="15062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2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GB" sz="23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3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3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30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i="1" dirty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i="1" dirty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GB" sz="2300" i="1" dirty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GB" sz="23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30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i="1" dirty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GB" sz="2300" i="1" dirty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GB" sz="23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30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i="1" dirty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sub>
                                        </m:sSub>
                                        <m:r>
                                          <a:rPr lang="en-GB" sz="2300" i="1" dirty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GB" sz="23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3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GB" sz="2300" b="0" i="1" dirty="0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GB" sz="23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CA" sz="2300" dirty="0">
                    <a:solidFill>
                      <a:schemeClr val="tx1"/>
                    </a:solidFill>
                  </a:rPr>
                  <a:t> </a:t>
                </a:r>
                <a:endParaRPr lang="en-GB" sz="23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AEE1C-AD55-4365-B0DB-96F93CCB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08" y="5135523"/>
                <a:ext cx="4795750" cy="1506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428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14"/>
    </mc:Choice>
    <mc:Fallback xmlns="">
      <p:transition spd="slow" advTm="30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BD6A73-CE62-471B-98E6-11E08EB87EF0}"/>
              </a:ext>
            </a:extLst>
          </p:cNvPr>
          <p:cNvSpPr txBox="1"/>
          <p:nvPr/>
        </p:nvSpPr>
        <p:spPr>
          <a:xfrm>
            <a:off x="183425" y="168248"/>
            <a:ext cx="1187794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/>
              <a:t>Different </a:t>
            </a:r>
            <a:r>
              <a:rPr lang="en-US" sz="4200" dirty="0">
                <a:solidFill>
                  <a:srgbClr val="FF0000"/>
                </a:solidFill>
              </a:rPr>
              <a:t>Potentials</a:t>
            </a:r>
            <a:r>
              <a:rPr lang="en-US" sz="4200" dirty="0"/>
              <a:t> result in the same </a:t>
            </a:r>
            <a:r>
              <a:rPr lang="en-US" sz="4200" dirty="0">
                <a:solidFill>
                  <a:srgbClr val="C00000"/>
                </a:solidFill>
              </a:rPr>
              <a:t>Faraday Tensor</a:t>
            </a:r>
            <a:br>
              <a:rPr lang="en-US" sz="4200" dirty="0"/>
            </a:br>
            <a:r>
              <a:rPr lang="en-US" sz="4200" dirty="0"/>
              <a:t>                                                               (the same physics)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C81DDC-D54F-4B1A-922B-8659457D6810}"/>
                  </a:ext>
                </a:extLst>
              </p:cNvPr>
              <p:cNvSpPr txBox="1"/>
              <p:nvPr/>
            </p:nvSpPr>
            <p:spPr>
              <a:xfrm>
                <a:off x="316775" y="1253960"/>
                <a:ext cx="5535204" cy="967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GB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C81DDC-D54F-4B1A-922B-8659457D6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5" y="1253960"/>
                <a:ext cx="5535204" cy="9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2D759-FE52-4B56-BA53-8F83AB62059A}"/>
                  </a:ext>
                </a:extLst>
              </p:cNvPr>
              <p:cNvSpPr txBox="1"/>
              <p:nvPr/>
            </p:nvSpPr>
            <p:spPr>
              <a:xfrm>
                <a:off x="1027887" y="2669732"/>
                <a:ext cx="4591864" cy="9673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2D759-FE52-4B56-BA53-8F83AB62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87" y="2669732"/>
                <a:ext cx="4591864" cy="967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F6188-7FFD-488B-9CBB-ACBA7EB6913F}"/>
                  </a:ext>
                </a:extLst>
              </p:cNvPr>
              <p:cNvSpPr txBox="1"/>
              <p:nvPr/>
            </p:nvSpPr>
            <p:spPr>
              <a:xfrm>
                <a:off x="316775" y="4088639"/>
                <a:ext cx="10122625" cy="2770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GB" sz="4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b>
                              <m:r>
                                <a:rPr lang="en-GB" sz="4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4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CA" sz="48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48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F6188-7FFD-488B-9CBB-ACBA7EB6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75" y="4088639"/>
                <a:ext cx="10122625" cy="2770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0F405E-17F0-4809-B79A-EC24E1B4673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16920" y="3299760"/>
              <a:ext cx="6731640" cy="261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0F405E-17F0-4809-B79A-EC24E1B467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7560" y="3290400"/>
                <a:ext cx="6750360" cy="2637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439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5"/>
    </mc:Choice>
    <mc:Fallback xmlns="">
      <p:transition spd="slow" advTm="280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944B7-5D2C-4BE0-93B3-F6AD0AB58808}"/>
                  </a:ext>
                </a:extLst>
              </p:cNvPr>
              <p:cNvSpPr txBox="1"/>
              <p:nvPr/>
            </p:nvSpPr>
            <p:spPr>
              <a:xfrm>
                <a:off x="12946" y="3531297"/>
                <a:ext cx="12008575" cy="89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Freedom to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4800" dirty="0"/>
                  <a:t> is called “</a:t>
                </a:r>
                <a:r>
                  <a:rPr lang="en-US" sz="4800" u="sng" dirty="0">
                    <a:solidFill>
                      <a:srgbClr val="FF0000"/>
                    </a:solidFill>
                  </a:rPr>
                  <a:t>Gauge Freedom</a:t>
                </a:r>
                <a:r>
                  <a:rPr lang="en-US" sz="4800" dirty="0"/>
                  <a:t>”.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944B7-5D2C-4BE0-93B3-F6AD0AB58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6" y="3531297"/>
                <a:ext cx="12008575" cy="890372"/>
              </a:xfrm>
              <a:prstGeom prst="rect">
                <a:avLst/>
              </a:prstGeom>
              <a:blipFill>
                <a:blip r:embed="rId4"/>
                <a:stretch>
                  <a:fillRect l="-2284" t="-14384" r="-2030" b="-301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BCEE2-B869-4849-A9CC-8B018D5D6CDC}"/>
                  </a:ext>
                </a:extLst>
              </p:cNvPr>
              <p:cNvSpPr txBox="1"/>
              <p:nvPr/>
            </p:nvSpPr>
            <p:spPr>
              <a:xfrm>
                <a:off x="10561277" y="936883"/>
                <a:ext cx="1527523" cy="149944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BCEE2-B869-4849-A9CC-8B018D5D6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277" y="936883"/>
                <a:ext cx="1527523" cy="1499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4CD6DA-CC25-40B5-B472-CA82D94405E5}"/>
                  </a:ext>
                </a:extLst>
              </p:cNvPr>
              <p:cNvSpPr txBox="1"/>
              <p:nvPr/>
            </p:nvSpPr>
            <p:spPr>
              <a:xfrm>
                <a:off x="5130882" y="2249777"/>
                <a:ext cx="2741559" cy="9673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4CD6DA-CC25-40B5-B472-CA82D944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82" y="2249777"/>
                <a:ext cx="2741559" cy="9673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385AE-78FF-4B8B-8962-97923B542FD8}"/>
                  </a:ext>
                </a:extLst>
              </p:cNvPr>
              <p:cNvSpPr txBox="1"/>
              <p:nvPr/>
            </p:nvSpPr>
            <p:spPr>
              <a:xfrm>
                <a:off x="6096000" y="1202950"/>
                <a:ext cx="2857797" cy="9673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385AE-78FF-4B8B-8962-97923B54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02950"/>
                <a:ext cx="2857797" cy="9673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BEB02A-9F8D-4EC5-BC8B-73E075BA1CBD}"/>
                  </a:ext>
                </a:extLst>
              </p:cNvPr>
              <p:cNvSpPr txBox="1"/>
              <p:nvPr/>
            </p:nvSpPr>
            <p:spPr>
              <a:xfrm>
                <a:off x="5448477" y="180091"/>
                <a:ext cx="2741559" cy="9673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GB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GB" sz="4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BEB02A-9F8D-4EC5-BC8B-73E075BA1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77" y="180091"/>
                <a:ext cx="2741559" cy="9673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5C1983A-99BA-4272-A536-0E0EF2A78FA4}"/>
              </a:ext>
            </a:extLst>
          </p:cNvPr>
          <p:cNvGrpSpPr/>
          <p:nvPr/>
        </p:nvGrpSpPr>
        <p:grpSpPr>
          <a:xfrm>
            <a:off x="7872441" y="663749"/>
            <a:ext cx="2480427" cy="2069686"/>
            <a:chOff x="7872441" y="663749"/>
            <a:chExt cx="2480427" cy="206968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9ABD31F-9F82-4357-B852-104D87048E1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8953797" y="1686608"/>
              <a:ext cx="139907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B67B22-0D36-4EF2-8165-C031BCD5D1F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8190036" y="663749"/>
              <a:ext cx="1961354" cy="5392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6C2430-2D85-46DC-A050-2D7B122A4FC8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7872441" y="2170266"/>
              <a:ext cx="2382661" cy="5631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49B6A5-4C7D-4FFE-9136-90AA9E5BA4BB}"/>
                  </a:ext>
                </a:extLst>
              </p:cNvPr>
              <p:cNvSpPr txBox="1"/>
              <p:nvPr/>
            </p:nvSpPr>
            <p:spPr>
              <a:xfrm>
                <a:off x="146020" y="180091"/>
                <a:ext cx="5124220" cy="252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800" dirty="0"/>
                  <a:t>There are multiple possible 4-potentials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3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GB" sz="3800" dirty="0"/>
                  <a:t> that give the same Faraday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3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3800" dirty="0"/>
                  <a:t>.</a:t>
                </a:r>
                <a:endParaRPr lang="en-US" sz="3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49B6A5-4C7D-4FFE-9136-90AA9E5B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0" y="180091"/>
                <a:ext cx="5124220" cy="2525563"/>
              </a:xfrm>
              <a:prstGeom prst="rect">
                <a:avLst/>
              </a:prstGeom>
              <a:blipFill>
                <a:blip r:embed="rId9"/>
                <a:stretch>
                  <a:fillRect l="-3924" t="-4106" b="-72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B57246-535C-4B0F-971F-EC09B8647615}"/>
                  </a:ext>
                </a:extLst>
              </p:cNvPr>
              <p:cNvSpPr txBox="1"/>
              <p:nvPr/>
            </p:nvSpPr>
            <p:spPr>
              <a:xfrm>
                <a:off x="-24458" y="4485424"/>
                <a:ext cx="12147928" cy="823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Choosing a specific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4400" dirty="0"/>
                  <a:t> is called “</a:t>
                </a:r>
                <a:r>
                  <a:rPr lang="en-US" sz="4400" u="sng" dirty="0">
                    <a:solidFill>
                      <a:srgbClr val="FF0000"/>
                    </a:solidFill>
                  </a:rPr>
                  <a:t>Choosing a Gauge</a:t>
                </a:r>
                <a:r>
                  <a:rPr lang="en-US" sz="4400" dirty="0"/>
                  <a:t>”.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B57246-535C-4B0F-971F-EC09B8647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58" y="4485424"/>
                <a:ext cx="12147928" cy="823880"/>
              </a:xfrm>
              <a:prstGeom prst="rect">
                <a:avLst/>
              </a:prstGeom>
              <a:blipFill>
                <a:blip r:embed="rId10"/>
                <a:stretch>
                  <a:fillRect l="-2057" t="-14815" r="-1856" b="-28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74F59D-63D4-4D8C-9DCA-0B630A83FC47}"/>
                  </a:ext>
                </a:extLst>
              </p:cNvPr>
              <p:cNvSpPr txBox="1"/>
              <p:nvPr/>
            </p:nvSpPr>
            <p:spPr>
              <a:xfrm>
                <a:off x="-24458" y="5380064"/>
                <a:ext cx="12445139" cy="1555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300" dirty="0"/>
                  <a:t>Changing from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4300" dirty="0"/>
                  <a:t> to another in a way that doesn’t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43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US" sz="4300" dirty="0"/>
                  <a:t> is called a “</a:t>
                </a:r>
                <a:r>
                  <a:rPr lang="en-US" sz="4300" u="sng" dirty="0">
                    <a:solidFill>
                      <a:srgbClr val="FF0000"/>
                    </a:solidFill>
                  </a:rPr>
                  <a:t>Gauge Transformation</a:t>
                </a:r>
                <a:r>
                  <a:rPr lang="en-US" sz="4300" dirty="0"/>
                  <a:t>”.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74F59D-63D4-4D8C-9DCA-0B630A83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58" y="5380064"/>
                <a:ext cx="12445139" cy="1555426"/>
              </a:xfrm>
              <a:prstGeom prst="rect">
                <a:avLst/>
              </a:prstGeom>
              <a:blipFill>
                <a:blip r:embed="rId11"/>
                <a:stretch>
                  <a:fillRect l="-1959" t="-7451" r="-392" b="-125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7A1D73-840E-4921-B281-52B214910F0C}"/>
              </a:ext>
            </a:extLst>
          </p:cNvPr>
          <p:cNvCxnSpPr>
            <a:cxnSpLocks/>
          </p:cNvCxnSpPr>
          <p:nvPr/>
        </p:nvCxnSpPr>
        <p:spPr>
          <a:xfrm>
            <a:off x="-24458" y="3422451"/>
            <a:ext cx="12216458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9127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79"/>
    </mc:Choice>
    <mc:Fallback xmlns="">
      <p:transition spd="slow" advTm="35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  <p:bldP spid="9" grpId="0" animBg="1"/>
      <p:bldP spid="20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F6D3C-C1F1-4F32-A4AD-A850C7C9C042}"/>
                  </a:ext>
                </a:extLst>
              </p:cNvPr>
              <p:cNvSpPr txBox="1"/>
              <p:nvPr/>
            </p:nvSpPr>
            <p:spPr>
              <a:xfrm>
                <a:off x="121850" y="758869"/>
                <a:ext cx="11993950" cy="51706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6000" dirty="0"/>
                  <a:t>   At the end of the video…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6000" dirty="0"/>
                  <a:t>       … I’ll explain what a “</a:t>
                </a:r>
                <a:r>
                  <a:rPr lang="en-GB" sz="6000" dirty="0">
                    <a:solidFill>
                      <a:srgbClr val="FF0000"/>
                    </a:solidFill>
                  </a:rPr>
                  <a:t>gauge</a:t>
                </a:r>
                <a:r>
                  <a:rPr lang="en-GB" sz="6000" dirty="0"/>
                  <a:t>” is.</a:t>
                </a:r>
              </a:p>
              <a:p>
                <a:pPr>
                  <a:spcAft>
                    <a:spcPts val="1200"/>
                  </a:spcAft>
                </a:pPr>
                <a:endParaRPr lang="en-GB" sz="5400" dirty="0"/>
              </a:p>
              <a:p>
                <a:pPr>
                  <a:spcAft>
                    <a:spcPts val="1200"/>
                  </a:spcAft>
                </a:pPr>
                <a:r>
                  <a:rPr lang="en-GB" sz="6000" dirty="0"/>
                  <a:t>For now, 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5600" dirty="0"/>
                  <a:t>“</a:t>
                </a:r>
                <a:r>
                  <a:rPr lang="en-GB" sz="5600" dirty="0">
                    <a:solidFill>
                      <a:srgbClr val="FF0000"/>
                    </a:solidFill>
                  </a:rPr>
                  <a:t>gauge</a:t>
                </a:r>
                <a:r>
                  <a:rPr lang="en-GB" sz="5600" dirty="0"/>
                  <a:t>” </a:t>
                </a:r>
                <a14:m>
                  <m:oMath xmlns:m="http://schemas.openxmlformats.org/officeDocument/2006/math">
                    <m:r>
                      <a:rPr lang="en-GB" sz="56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5600" dirty="0"/>
                  <a:t> “</a:t>
                </a:r>
                <a:r>
                  <a:rPr lang="en-GB" sz="5600" dirty="0">
                    <a:solidFill>
                      <a:srgbClr val="FF0000"/>
                    </a:solidFill>
                  </a:rPr>
                  <a:t>choice of coordinate system</a:t>
                </a:r>
                <a:r>
                  <a:rPr lang="en-GB" sz="5600" dirty="0"/>
                  <a:t>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7F6D3C-C1F1-4F32-A4AD-A850C7C9C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0" y="758869"/>
                <a:ext cx="11993950" cy="5170646"/>
              </a:xfrm>
              <a:prstGeom prst="rect">
                <a:avLst/>
              </a:prstGeom>
              <a:blipFill>
                <a:blip r:embed="rId3"/>
                <a:stretch>
                  <a:fillRect l="-3100" t="-3534" r="-2287" b="-64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2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32"/>
    </mc:Choice>
    <mc:Fallback xmlns="">
      <p:transition spd="slow" advTm="145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3DB83D-65A9-474A-BEE5-7BE8FFA306B0}"/>
              </a:ext>
            </a:extLst>
          </p:cNvPr>
          <p:cNvCxnSpPr>
            <a:cxnSpLocks/>
          </p:cNvCxnSpPr>
          <p:nvPr/>
        </p:nvCxnSpPr>
        <p:spPr>
          <a:xfrm>
            <a:off x="-8935" y="3792575"/>
            <a:ext cx="1221645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DEEBBC-3C9C-4D65-ADDD-9D4F0F4B6A44}"/>
              </a:ext>
            </a:extLst>
          </p:cNvPr>
          <p:cNvCxnSpPr>
            <a:cxnSpLocks/>
          </p:cNvCxnSpPr>
          <p:nvPr/>
        </p:nvCxnSpPr>
        <p:spPr>
          <a:xfrm>
            <a:off x="-18837" y="5797255"/>
            <a:ext cx="1221645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E6DBB1-494F-49B4-8512-6093841D6ED4}"/>
              </a:ext>
            </a:extLst>
          </p:cNvPr>
          <p:cNvCxnSpPr>
            <a:cxnSpLocks/>
          </p:cNvCxnSpPr>
          <p:nvPr/>
        </p:nvCxnSpPr>
        <p:spPr>
          <a:xfrm>
            <a:off x="-8960" y="2631733"/>
            <a:ext cx="1221645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27A45B-44A7-4707-B0CE-6EDEA3E9CA9B}"/>
              </a:ext>
            </a:extLst>
          </p:cNvPr>
          <p:cNvCxnSpPr>
            <a:cxnSpLocks/>
          </p:cNvCxnSpPr>
          <p:nvPr/>
        </p:nvCxnSpPr>
        <p:spPr>
          <a:xfrm>
            <a:off x="-24458" y="1127604"/>
            <a:ext cx="1221645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301E24-4215-4521-A450-A3F31CE90CF7}"/>
              </a:ext>
            </a:extLst>
          </p:cNvPr>
          <p:cNvCxnSpPr>
            <a:cxnSpLocks/>
          </p:cNvCxnSpPr>
          <p:nvPr/>
        </p:nvCxnSpPr>
        <p:spPr>
          <a:xfrm>
            <a:off x="5519242" y="-27872"/>
            <a:ext cx="0" cy="68858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3F2B3-B714-4867-BED8-2000CB070AC0}"/>
              </a:ext>
            </a:extLst>
          </p:cNvPr>
          <p:cNvSpPr txBox="1"/>
          <p:nvPr/>
        </p:nvSpPr>
        <p:spPr>
          <a:xfrm>
            <a:off x="385109" y="160255"/>
            <a:ext cx="4749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Electro-magnetism</a:t>
            </a:r>
            <a:endParaRPr lang="en-CA" sz="4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F6F4D-30CE-4F45-92E8-9CAED654E101}"/>
              </a:ext>
            </a:extLst>
          </p:cNvPr>
          <p:cNvSpPr txBox="1"/>
          <p:nvPr/>
        </p:nvSpPr>
        <p:spPr>
          <a:xfrm>
            <a:off x="5530962" y="206075"/>
            <a:ext cx="6703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(Linearized) General Relativity</a:t>
            </a:r>
            <a:endParaRPr lang="en-CA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0023EE-23FB-45E6-B931-862A7BDCBCA6}"/>
                  </a:ext>
                </a:extLst>
              </p:cNvPr>
              <p:cNvSpPr txBox="1"/>
              <p:nvPr/>
            </p:nvSpPr>
            <p:spPr>
              <a:xfrm>
                <a:off x="73492" y="1485378"/>
                <a:ext cx="5373182" cy="757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Choice of 4-Potential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0023EE-23FB-45E6-B931-862A7BDCB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" y="1485378"/>
                <a:ext cx="5373182" cy="757387"/>
              </a:xfrm>
              <a:prstGeom prst="rect">
                <a:avLst/>
              </a:prstGeom>
              <a:blipFill>
                <a:blip r:embed="rId3"/>
                <a:stretch>
                  <a:fillRect l="-3405" t="-13710" b="-28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579B69-0CF8-4D7E-8D0A-36BA9BE7E64E}"/>
                  </a:ext>
                </a:extLst>
              </p:cNvPr>
              <p:cNvSpPr txBox="1"/>
              <p:nvPr/>
            </p:nvSpPr>
            <p:spPr>
              <a:xfrm>
                <a:off x="5591812" y="1205492"/>
                <a:ext cx="6577050" cy="137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Choice of coordinates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GB" sz="4000" dirty="0"/>
                  <a:t> </a:t>
                </a:r>
                <a:br>
                  <a:rPr lang="en-GB" sz="4000" dirty="0"/>
                </a:br>
                <a:r>
                  <a:rPr lang="en-GB" sz="4000" dirty="0"/>
                  <a:t>(with metric perturbation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0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579B69-0CF8-4D7E-8D0A-36BA9BE7E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12" y="1205492"/>
                <a:ext cx="6577050" cy="1372940"/>
              </a:xfrm>
              <a:prstGeom prst="rect">
                <a:avLst/>
              </a:prstGeom>
              <a:blipFill>
                <a:blip r:embed="rId4"/>
                <a:stretch>
                  <a:fillRect l="-2410" t="-8000" r="-2502" b="-15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617DB0-6041-4433-A094-595814B59F90}"/>
                  </a:ext>
                </a:extLst>
              </p:cNvPr>
              <p:cNvSpPr txBox="1"/>
              <p:nvPr/>
            </p:nvSpPr>
            <p:spPr>
              <a:xfrm>
                <a:off x="0" y="2785137"/>
                <a:ext cx="5446672" cy="757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Multiple</a:t>
                </a:r>
                <a:r>
                  <a:rPr lang="en-GB" sz="4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CA" sz="4000" dirty="0"/>
                  <a:t>,  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617DB0-6041-4433-A094-595814B5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5137"/>
                <a:ext cx="5446672" cy="757387"/>
              </a:xfrm>
              <a:prstGeom prst="rect">
                <a:avLst/>
              </a:prstGeom>
              <a:blipFill>
                <a:blip r:embed="rId5"/>
                <a:stretch>
                  <a:fillRect l="-1232" t="-13710" b="-28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60A8CE-AEBC-4982-90E0-90C60C3B36FF}"/>
                  </a:ext>
                </a:extLst>
              </p:cNvPr>
              <p:cNvSpPr txBox="1"/>
              <p:nvPr/>
            </p:nvSpPr>
            <p:spPr>
              <a:xfrm>
                <a:off x="5915308" y="2785137"/>
                <a:ext cx="5908899" cy="825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Multiple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CA" sz="4000" dirty="0"/>
                  <a:t>,   Same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𝜎𝜇𝜈</m:t>
                        </m:r>
                      </m:sub>
                      <m:sup>
                        <m:r>
                          <a:rPr lang="en-GB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bSup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60A8CE-AEBC-4982-90E0-90C60C3B3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08" y="2785137"/>
                <a:ext cx="5908899" cy="825419"/>
              </a:xfrm>
              <a:prstGeom prst="rect">
                <a:avLst/>
              </a:prstGeom>
              <a:blipFill>
                <a:blip r:embed="rId6"/>
                <a:stretch>
                  <a:fillRect l="-2680" t="-7407" b="-22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7C07F9-1F89-4177-93AE-1A680ADB2905}"/>
                  </a:ext>
                </a:extLst>
              </p:cNvPr>
              <p:cNvSpPr txBox="1"/>
              <p:nvPr/>
            </p:nvSpPr>
            <p:spPr>
              <a:xfrm>
                <a:off x="91192" y="4055885"/>
                <a:ext cx="5252919" cy="137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Gauge Transformation</a:t>
                </a:r>
                <a:r>
                  <a:rPr lang="en-GB" sz="4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GB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GB" sz="4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7C07F9-1F89-4177-93AE-1A680ADB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2" y="4055885"/>
                <a:ext cx="5252919" cy="1372940"/>
              </a:xfrm>
              <a:prstGeom prst="rect">
                <a:avLst/>
              </a:prstGeom>
              <a:blipFill>
                <a:blip r:embed="rId7"/>
                <a:stretch>
                  <a:fillRect t="-79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7C4F6D-5F2F-46DF-92DF-46D2BB4581B0}"/>
                  </a:ext>
                </a:extLst>
              </p:cNvPr>
              <p:cNvSpPr txBox="1"/>
              <p:nvPr/>
            </p:nvSpPr>
            <p:spPr>
              <a:xfrm>
                <a:off x="6178029" y="3805921"/>
                <a:ext cx="5252919" cy="1988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dirty="0"/>
                  <a:t>Gauge Transformation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0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GB" sz="4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a:rPr lang="en-GB" sz="4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7C4F6D-5F2F-46DF-92DF-46D2BB458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029" y="3805921"/>
                <a:ext cx="5252919" cy="1988493"/>
              </a:xfrm>
              <a:prstGeom prst="rect">
                <a:avLst/>
              </a:prstGeom>
              <a:blipFill>
                <a:blip r:embed="rId8"/>
                <a:stretch>
                  <a:fillRect t="-45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028421-FBE1-4B3C-ADA0-1FF3A8B7CD98}"/>
                  </a:ext>
                </a:extLst>
              </p:cNvPr>
              <p:cNvSpPr txBox="1"/>
              <p:nvPr/>
            </p:nvSpPr>
            <p:spPr>
              <a:xfrm>
                <a:off x="58216" y="5967738"/>
                <a:ext cx="5297678" cy="757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p>
                      <m:sSupPr>
                        <m:ctrlP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028421-FBE1-4B3C-ADA0-1FF3A8B7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" y="5967738"/>
                <a:ext cx="5297678" cy="757387"/>
              </a:xfrm>
              <a:prstGeom prst="rect">
                <a:avLst/>
              </a:prstGeom>
              <a:blipFill>
                <a:blip r:embed="rId9"/>
                <a:stretch>
                  <a:fillRect l="-4028" t="-13710" b="-28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F83BE-7D00-45C5-B74A-E082D22A11FA}"/>
                  </a:ext>
                </a:extLst>
              </p:cNvPr>
              <p:cNvSpPr txBox="1"/>
              <p:nvPr/>
            </p:nvSpPr>
            <p:spPr>
              <a:xfrm>
                <a:off x="5808109" y="5953855"/>
                <a:ext cx="5908896" cy="785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Lorenz Gauge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GB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p>
                        </m:sSup>
                      </m:e>
                    </m:acc>
                    <m:r>
                      <a:rPr lang="en-GB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A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FF83BE-7D00-45C5-B74A-E082D22A1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09" y="5953855"/>
                <a:ext cx="5908896" cy="785151"/>
              </a:xfrm>
              <a:prstGeom prst="rect">
                <a:avLst/>
              </a:prstGeom>
              <a:blipFill>
                <a:blip r:embed="rId10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FAA77E-B906-49CE-8C25-1DFEB0D00D5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19720" y="1784520"/>
              <a:ext cx="5929920" cy="497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FAA77E-B906-49CE-8C25-1DFEB0D00D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0360" y="1775160"/>
                <a:ext cx="5948640" cy="49896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204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47"/>
    </mc:Choice>
    <mc:Fallback xmlns="">
      <p:transition spd="slow" advTm="103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F13EC-53DF-49DA-86A9-71F0B03C4807}"/>
              </a:ext>
            </a:extLst>
          </p:cNvPr>
          <p:cNvSpPr txBox="1"/>
          <p:nvPr/>
        </p:nvSpPr>
        <p:spPr>
          <a:xfrm>
            <a:off x="75586" y="1019951"/>
            <a:ext cx="11621729" cy="76944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400" dirty="0"/>
              <a:t>1. Prove Lorenz Gauge coordinate system exists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3252D-F289-40AD-8091-39E0244FA2D3}"/>
                  </a:ext>
                </a:extLst>
              </p:cNvPr>
              <p:cNvSpPr txBox="1"/>
              <p:nvPr/>
            </p:nvSpPr>
            <p:spPr>
              <a:xfrm>
                <a:off x="1562098" y="1840101"/>
                <a:ext cx="9144002" cy="11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4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4800" i="1" dirty="0">
                        <a:latin typeface="Cambria Math" panose="02040503050406030204" pitchFamily="18" charset="0"/>
                      </a:rPr>
                      <m:t>□</m:t>
                    </m:r>
                    <m:sSub>
                      <m:sSubPr>
                        <m:ctrlP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4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>
                      <m:sSubPr>
                        <m:ctrlP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r>
                  <a:rPr lang="en-GB" sz="4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3252D-F289-40AD-8091-39E0244FA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98" y="1840101"/>
                <a:ext cx="9144002" cy="1135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8AA687-4100-41FE-9B27-7115F6DFCF76}"/>
              </a:ext>
            </a:extLst>
          </p:cNvPr>
          <p:cNvSpPr txBox="1"/>
          <p:nvPr/>
        </p:nvSpPr>
        <p:spPr>
          <a:xfrm>
            <a:off x="285135" y="0"/>
            <a:ext cx="3829666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6000" dirty="0"/>
              <a:t>This Video: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FE0DF-91EA-43DF-96A7-62C7F36E0508}"/>
              </a:ext>
            </a:extLst>
          </p:cNvPr>
          <p:cNvSpPr txBox="1"/>
          <p:nvPr/>
        </p:nvSpPr>
        <p:spPr>
          <a:xfrm>
            <a:off x="75585" y="3283121"/>
            <a:ext cx="12059265" cy="76944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400" dirty="0"/>
              <a:t>2. Provide a recipe for changing to the Lorenz Gauge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B7AE6-C501-409B-955F-89C07E3A9F58}"/>
              </a:ext>
            </a:extLst>
          </p:cNvPr>
          <p:cNvSpPr txBox="1"/>
          <p:nvPr/>
        </p:nvSpPr>
        <p:spPr>
          <a:xfrm>
            <a:off x="381615" y="4576794"/>
            <a:ext cx="7106265" cy="193899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000" dirty="0"/>
              <a:t>This will show the Einstein Field Equations predict gravitational waves can exist in a vacuum.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52F1E5-4275-4181-85CD-DA7BF45FBD5F}"/>
                  </a:ext>
                </a:extLst>
              </p:cNvPr>
              <p:cNvSpPr txBox="1"/>
              <p:nvPr/>
            </p:nvSpPr>
            <p:spPr>
              <a:xfrm>
                <a:off x="7487880" y="4876556"/>
                <a:ext cx="4524067" cy="1339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i="1" dirty="0">
                          <a:latin typeface="Cambria Math" panose="02040503050406030204" pitchFamily="18" charset="0"/>
                        </a:rPr>
                        <m:t>□</m:t>
                      </m:r>
                      <m:sSub>
                        <m:sSubPr>
                          <m:ctrlPr>
                            <a:rPr lang="en-GB" sz="7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7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7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7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GB" sz="7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7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52F1E5-4275-4181-85CD-DA7BF45F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880" y="4876556"/>
                <a:ext cx="4524067" cy="1339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684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59"/>
    </mc:Choice>
    <mc:Fallback xmlns="">
      <p:transition spd="slow" advTm="19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  <p:bldP spid="9" grpId="0" uiExpand="1" build="p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/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/>
              <p:nvPr/>
            </p:nvSpPr>
            <p:spPr>
              <a:xfrm>
                <a:off x="88491" y="1280335"/>
                <a:ext cx="12103509" cy="39549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400" dirty="0"/>
                  <a:t> then the first 3 terms go to zero.</a:t>
                </a:r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b="0" dirty="0"/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𝛼𝜈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Sup>
                      <m:sSub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𝛽𝜈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600" dirty="0"/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Sup>
                      <m:sSub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𝛽𝜇</m:t>
                        </m:r>
                      </m:sub>
                    </m:sSub>
                    <m:sSup>
                      <m:sSupPr>
                        <m:ctrlP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𝛽𝜇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1280335"/>
                <a:ext cx="12103509" cy="3954929"/>
              </a:xfrm>
              <a:prstGeom prst="rect">
                <a:avLst/>
              </a:prstGeom>
              <a:blipFill>
                <a:blip r:embed="rId4"/>
                <a:stretch>
                  <a:fillRect l="-2065" t="-16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89D28AE-8CC6-4A13-9BDA-E30E4C6051D2}"/>
              </a:ext>
            </a:extLst>
          </p:cNvPr>
          <p:cNvSpPr/>
          <p:nvPr/>
        </p:nvSpPr>
        <p:spPr>
          <a:xfrm>
            <a:off x="11049000" y="3301631"/>
            <a:ext cx="1051273" cy="864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F7E4A8-F6F5-43A5-9963-CDAB6656C40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8880" y="829080"/>
              <a:ext cx="11317680" cy="4356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F7E4A8-F6F5-43A5-9963-CDAB6656C4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520" y="819720"/>
                <a:ext cx="11336400" cy="43747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0510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33"/>
    </mc:Choice>
    <mc:Fallback xmlns="">
      <p:transition spd="slow" advTm="120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/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/>
              <p:nvPr/>
            </p:nvSpPr>
            <p:spPr>
              <a:xfrm>
                <a:off x="88491" y="1280335"/>
                <a:ext cx="12103509" cy="39549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4400" dirty="0"/>
                  <a:t> then the first 3 terms go to zero.</a:t>
                </a:r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:r>
                  <a:rPr lang="en-GB" sz="4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sSub>
                      <m:sSub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  <m:r>
                      <a:rPr lang="en-GB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4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sSup>
                          <m:sSupPr>
                            <m:ctrlP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4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4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4000" b="0" dirty="0"/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𝛼𝜈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Sup>
                      <m:sSub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p>
                      <m:s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𝛽𝜈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600" dirty="0"/>
              </a:p>
              <a:p>
                <a:pPr marL="571500" indent="-571500">
                  <a:spcAft>
                    <a:spcPts val="3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p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b>
                    </m:sSub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Sup>
                      <m:sSubSupPr>
                        <m:ctrlP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sSub>
                      <m:sSubPr>
                        <m:ctrlP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𝛽𝜇</m:t>
                        </m:r>
                      </m:sub>
                    </m:sSub>
                    <m:sSup>
                      <m:sSupPr>
                        <m:ctrlPr>
                          <a:rPr lang="en-GB" sz="3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6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3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𝛽𝜇</m:t>
                        </m:r>
                      </m:sub>
                    </m:sSub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p>
                          <m:sSupPr>
                            <m:ctrlP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6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GB" sz="36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p>
                        </m:sSup>
                      </m:e>
                    </m:d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1" y="1280335"/>
                <a:ext cx="12103509" cy="3954929"/>
              </a:xfrm>
              <a:prstGeom prst="rect">
                <a:avLst/>
              </a:prstGeom>
              <a:blipFill>
                <a:blip r:embed="rId4"/>
                <a:stretch>
                  <a:fillRect l="-2065" t="-16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89D28AE-8CC6-4A13-9BDA-E30E4C6051D2}"/>
              </a:ext>
            </a:extLst>
          </p:cNvPr>
          <p:cNvSpPr/>
          <p:nvPr/>
        </p:nvSpPr>
        <p:spPr>
          <a:xfrm>
            <a:off x="11049000" y="3301631"/>
            <a:ext cx="1051273" cy="864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C8403B-9610-432E-8149-F13F1EE0C81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0640" y="809280"/>
              <a:ext cx="10794960" cy="336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C8403B-9610-432E-8149-F13F1EE0C8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280" y="799920"/>
                <a:ext cx="10813680" cy="3385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377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06"/>
    </mc:Choice>
    <mc:Fallback xmlns="">
      <p:transition spd="slow" advTm="1341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/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GB" sz="3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GB" sz="3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𝛼𝜈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𝜇𝛼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3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GB" sz="3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3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b>
                          <m:sSubPr>
                            <m:ctrlPr>
                              <a:rPr lang="en-US" sz="3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GB" sz="3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38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GB" sz="38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𝜇𝜈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3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1E4AFE-1647-44E9-A500-A1EA7956E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12192000" cy="9180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/>
              <p:nvPr/>
            </p:nvSpPr>
            <p:spPr>
              <a:xfrm>
                <a:off x="88492" y="1109857"/>
                <a:ext cx="10713828" cy="8771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400"/>
                  </a:spcAft>
                </a:pPr>
                <a:r>
                  <a:rPr lang="en-GB" sz="4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p>
                      <m:sSupPr>
                        <m:ctrlP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GB" sz="4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4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p>
                        <m:r>
                          <a:rPr lang="en-GB" sz="4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GB" sz="4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4400" dirty="0"/>
                  <a:t> then the first 3 terms go to zero.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5720F-D851-43D6-A99D-72A6C445C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2" y="1109857"/>
                <a:ext cx="10713828" cy="877163"/>
              </a:xfrm>
              <a:prstGeom prst="rect">
                <a:avLst/>
              </a:prstGeom>
              <a:blipFill>
                <a:blip r:embed="rId4"/>
                <a:stretch>
                  <a:fillRect l="-2334" t="-7639" r="-1309" b="-2638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45A583-768F-49FD-B244-66CB894DED57}"/>
                  </a:ext>
                </a:extLst>
              </p:cNvPr>
              <p:cNvSpPr txBox="1"/>
              <p:nvPr/>
            </p:nvSpPr>
            <p:spPr>
              <a:xfrm>
                <a:off x="6313676" y="2178869"/>
                <a:ext cx="3762215" cy="4908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b>
                        <m:sSub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p>
                        <m:sSupPr>
                          <m:ctrlP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GB" sz="4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GB" sz="4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4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4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GB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48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     0</m:t>
                      </m:r>
                    </m:oMath>
                  </m:oMathPara>
                </a14:m>
                <a:endParaRPr lang="en-GB" sz="4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45A583-768F-49FD-B244-66CB894DE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676" y="2178869"/>
                <a:ext cx="3762215" cy="4908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A3AED8-B592-46DC-BA10-145343B726D7}"/>
              </a:ext>
            </a:extLst>
          </p:cNvPr>
          <p:cNvCxnSpPr>
            <a:cxnSpLocks/>
          </p:cNvCxnSpPr>
          <p:nvPr/>
        </p:nvCxnSpPr>
        <p:spPr>
          <a:xfrm>
            <a:off x="0" y="2018016"/>
            <a:ext cx="121920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7DB8ACB-8EC4-4928-9A7F-C23881D6C76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47200" y="772920"/>
              <a:ext cx="9941760" cy="601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7DB8ACB-8EC4-4928-9A7F-C23881D6C7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840" y="763560"/>
                <a:ext cx="9960480" cy="6035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272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87"/>
    </mc:Choice>
    <mc:Fallback xmlns="">
      <p:transition spd="slow" advTm="271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9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3|37.6|4.9|1.2|3.7|3.6|2.9|2.5|16.3|28.1|3.5|6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3|37.6|4.9|1.2|3.7|3.6|2.9|2.5|16.3|28.1|3.5|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.9|0.9|10|14.5|2.7|12.5|7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.2|0.5|1.5|0.6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8|0.6|1.7|1|1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5|5.9|8.3|16.2|8.7|7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9.6|0.4|6.1|11.2|3|1|1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|9.7|4.1|5.5|7.5|2.7|6.8|10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6|9.5|21.4|31.1|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.6|13.4|7.1|5.3|2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2.7|8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0.3|8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26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3.9|2|1.8|3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.5|2.4|3.4|5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5|0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7|6.5|9.5|6.2|18.2|6.7|10.4|2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8|3.2|27.3|1.6|4.5|11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4|11.4|6.4|11.6|2.9|8.2|2.1|3.9|2.4|3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6|2.9|2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9|1|6.3|0.5|2.3|3|4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3|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2.9|2.6|3.7|3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.6|4.1|4|5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4.7|1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3.7|1.2|3.4|2|3.8|3.2|0.9|2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|1.8|3.4|0.9|3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7|2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4|3.5|4.2|1.5|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4|2.1|6.8|2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.9|5.8|1.2|1.3|0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.1|2.3|0.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|1.1|3|1.6|1|1.5|0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1.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3.6|2.3|1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8|3.4|4.4|1.7|9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5|1|1.1|3.9|5.4|5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4.8|4.7|8.5|0.6|5.4|7|1.2|10.7|8.8|0.8|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8.3|39.6|4.2|1.6|4.9|5.5|3.2|4.1|10.8|23|4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3|37.6|4.9|1.2|3.7|3.6|2.9|2.5|16.3|28.1|3.5|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4.4|1.9|12.4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2.8|4.2|23.8|7.4|10.4|3.6|10.4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22588</TotalTime>
  <Words>2433</Words>
  <Application>Microsoft Office PowerPoint</Application>
  <PresentationFormat>Widescreen</PresentationFormat>
  <Paragraphs>364</Paragraphs>
  <Slides>50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PowerPoint Presentation</vt:lpstr>
      <vt:lpstr>Relativity 109: Gravitational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Relativity 109: Gravitational Waves</dc:title>
  <dc:creator>Chris D</dc:creator>
  <cp:lastModifiedBy>Chris D</cp:lastModifiedBy>
  <cp:revision>33</cp:revision>
  <dcterms:created xsi:type="dcterms:W3CDTF">2021-11-27T04:57:58Z</dcterms:created>
  <dcterms:modified xsi:type="dcterms:W3CDTF">2022-09-12T01:21:16Z</dcterms:modified>
</cp:coreProperties>
</file>