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ink/inkAction1.xml" ContentType="application/vnd.ms-office.inkAction+xml"/>
  <Override PartName="/ppt/ink/inkAction2.xml" ContentType="application/vnd.ms-office.inkAction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Action3.xml" ContentType="application/vnd.ms-office.inkAction+xml"/>
  <Override PartName="/ppt/tags/tag7.xml" ContentType="application/vnd.openxmlformats-officedocument.presentationml.tags+xml"/>
  <Override PartName="/ppt/ink/inkAction4.xml" ContentType="application/vnd.ms-office.inkAction+xml"/>
  <Override PartName="/ppt/tags/tag8.xml" ContentType="application/vnd.openxmlformats-officedocument.presentationml.tags+xml"/>
  <Override PartName="/ppt/ink/inkAction5.xml" ContentType="application/vnd.ms-office.inkAction+xml"/>
  <Override PartName="/ppt/tags/tag9.xml" ContentType="application/vnd.openxmlformats-officedocument.presentationml.tags+xml"/>
  <Override PartName="/ppt/ink/inkAction6.xml" ContentType="application/vnd.ms-office.inkAction+xml"/>
  <Override PartName="/ppt/tags/tag10.xml" ContentType="application/vnd.openxmlformats-officedocument.presentationml.tags+xml"/>
  <Override PartName="/ppt/ink/inkAction7.xml" ContentType="application/vnd.ms-office.inkAction+xml"/>
  <Override PartName="/ppt/tags/tag11.xml" ContentType="application/vnd.openxmlformats-officedocument.presentationml.tags+xml"/>
  <Override PartName="/ppt/ink/inkAction8.xml" ContentType="application/vnd.ms-office.inkAction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Action9.xml" ContentType="application/vnd.ms-office.inkAction+xml"/>
  <Override PartName="/ppt/tags/tag16.xml" ContentType="application/vnd.openxmlformats-officedocument.presentationml.tags+xml"/>
  <Override PartName="/ppt/ink/inkAction10.xml" ContentType="application/vnd.ms-office.inkAction+xml"/>
  <Override PartName="/ppt/tags/tag17.xml" ContentType="application/vnd.openxmlformats-officedocument.presentationml.tags+xml"/>
  <Override PartName="/ppt/ink/inkAction11.xml" ContentType="application/vnd.ms-office.inkAction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Action12.xml" ContentType="application/vnd.ms-office.inkAction+xml"/>
  <Override PartName="/ppt/tags/tag23.xml" ContentType="application/vnd.openxmlformats-officedocument.presentationml.tags+xml"/>
  <Override PartName="/ppt/ink/inkAction13.xml" ContentType="application/vnd.ms-office.inkAction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Action14.xml" ContentType="application/vnd.ms-office.inkAction+xml"/>
  <Override PartName="/ppt/tags/tag26.xml" ContentType="application/vnd.openxmlformats-officedocument.presentationml.tags+xml"/>
  <Override PartName="/ppt/ink/inkAction15.xml" ContentType="application/vnd.ms-office.inkAction+xml"/>
  <Override PartName="/ppt/tags/tag27.xml" ContentType="application/vnd.openxmlformats-officedocument.presentationml.tags+xml"/>
  <Override PartName="/ppt/ink/inkAction16.xml" ContentType="application/vnd.ms-office.inkAction+xml"/>
  <Override PartName="/ppt/tags/tag28.xml" ContentType="application/vnd.openxmlformats-officedocument.presentationml.tags+xml"/>
  <Override PartName="/ppt/ink/inkAction17.xml" ContentType="application/vnd.ms-office.inkAction+xml"/>
  <Override PartName="/ppt/tags/tag29.xml" ContentType="application/vnd.openxmlformats-officedocument.presentationml.tags+xml"/>
  <Override PartName="/ppt/ink/inkAction18.xml" ContentType="application/vnd.ms-office.inkAction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Action19.xml" ContentType="application/vnd.ms-office.inkAction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Action20.xml" ContentType="application/vnd.ms-office.inkAction+xml"/>
  <Override PartName="/ppt/tags/tag34.xml" ContentType="application/vnd.openxmlformats-officedocument.presentationml.tags+xml"/>
  <Override PartName="/ppt/ink/inkAction21.xml" ContentType="application/vnd.ms-office.inkAction+xml"/>
  <Override PartName="/ppt/tags/tag35.xml" ContentType="application/vnd.openxmlformats-officedocument.presentationml.tags+xml"/>
  <Override PartName="/ppt/ink/inkAction22.xml" ContentType="application/vnd.ms-office.inkAction+xml"/>
  <Override PartName="/ppt/tags/tag36.xml" ContentType="application/vnd.openxmlformats-officedocument.presentationml.tags+xml"/>
  <Override PartName="/ppt/ink/inkAction23.xml" ContentType="application/vnd.ms-office.inkAction+xml"/>
  <Override PartName="/ppt/ink/inkAction24.xml" ContentType="application/vnd.ms-office.inkAction+xml"/>
  <Override PartName="/ppt/tags/tag37.xml" ContentType="application/vnd.openxmlformats-officedocument.presentationml.tags+xml"/>
  <Override PartName="/ppt/ink/inkAction25.xml" ContentType="application/vnd.ms-office.inkAction+xml"/>
  <Override PartName="/ppt/tags/tag38.xml" ContentType="application/vnd.openxmlformats-officedocument.presentationml.tags+xml"/>
  <Override PartName="/ppt/ink/inkAction26.xml" ContentType="application/vnd.ms-office.inkAction+xml"/>
  <Override PartName="/ppt/tags/tag39.xml" ContentType="application/vnd.openxmlformats-officedocument.presentationml.tags+xml"/>
  <Override PartName="/ppt/ink/inkAction27.xml" ContentType="application/vnd.ms-office.inkAction+xml"/>
  <Override PartName="/ppt/tags/tag40.xml" ContentType="application/vnd.openxmlformats-officedocument.presentationml.tags+xml"/>
  <Override PartName="/ppt/ink/inkAction28.xml" ContentType="application/vnd.ms-office.inkAction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Action29.xml" ContentType="application/vnd.ms-office.inkAction+xml"/>
  <Override PartName="/ppt/tags/tag43.xml" ContentType="application/vnd.openxmlformats-officedocument.presentationml.tags+xml"/>
  <Override PartName="/ppt/ink/inkAction30.xml" ContentType="application/vnd.ms-office.inkAction+xml"/>
  <Override PartName="/ppt/tags/tag44.xml" ContentType="application/vnd.openxmlformats-officedocument.presentationml.tags+xml"/>
  <Override PartName="/ppt/ink/inkAction31.xml" ContentType="application/vnd.ms-office.inkAction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Action32.xml" ContentType="application/vnd.ms-office.inkAction+xml"/>
  <Override PartName="/ppt/tags/tag47.xml" ContentType="application/vnd.openxmlformats-officedocument.presentationml.tags+xml"/>
  <Override PartName="/ppt/ink/inkAction33.xml" ContentType="application/vnd.ms-office.inkAction+xml"/>
  <Override PartName="/ppt/tags/tag48.xml" ContentType="application/vnd.openxmlformats-officedocument.presentationml.tags+xml"/>
  <Override PartName="/ppt/ink/inkAction34.xml" ContentType="application/vnd.ms-office.inkAction+xml"/>
  <Override PartName="/ppt/tags/tag49.xml" ContentType="application/vnd.openxmlformats-officedocument.presentationml.tags+xml"/>
  <Override PartName="/ppt/ink/inkAction35.xml" ContentType="application/vnd.ms-office.inkAction+xml"/>
  <Override PartName="/ppt/tags/tag50.xml" ContentType="application/vnd.openxmlformats-officedocument.presentationml.tags+xml"/>
  <Override PartName="/ppt/ink/inkAction36.xml" ContentType="application/vnd.ms-office.inkAction+xml"/>
  <Override PartName="/ppt/tags/tag51.xml" ContentType="application/vnd.openxmlformats-officedocument.presentationml.tags+xml"/>
  <Override PartName="/ppt/ink/inkAction37.xml" ContentType="application/vnd.ms-office.inkAction+xml"/>
  <Override PartName="/ppt/tags/tag52.xml" ContentType="application/vnd.openxmlformats-officedocument.presentationml.tags+xml"/>
  <Override PartName="/ppt/ink/inkAction38.xml" ContentType="application/vnd.ms-office.inkAction+xml"/>
  <Override PartName="/ppt/tags/tag53.xml" ContentType="application/vnd.openxmlformats-officedocument.presentationml.tags+xml"/>
  <Override PartName="/ppt/ink/inkAction39.xml" ContentType="application/vnd.ms-office.inkAction+xml"/>
  <Override PartName="/ppt/tags/tag54.xml" ContentType="application/vnd.openxmlformats-officedocument.presentationml.tags+xml"/>
  <Override PartName="/ppt/ink/inkAction40.xml" ContentType="application/vnd.ms-office.inkAction+xml"/>
  <Override PartName="/ppt/tags/tag55.xml" ContentType="application/vnd.openxmlformats-officedocument.presentationml.tags+xml"/>
  <Override PartName="/ppt/ink/inkAction41.xml" ContentType="application/vnd.ms-office.inkAction+xml"/>
  <Override PartName="/ppt/tags/tag56.xml" ContentType="application/vnd.openxmlformats-officedocument.presentationml.tags+xml"/>
  <Override PartName="/ppt/ink/inkAction42.xml" ContentType="application/vnd.ms-office.inkAction+xml"/>
  <Override PartName="/ppt/tags/tag57.xml" ContentType="application/vnd.openxmlformats-officedocument.presentationml.tags+xml"/>
  <Override PartName="/ppt/ink/inkAction43.xml" ContentType="application/vnd.ms-office.inkAction+xml"/>
  <Override PartName="/ppt/tags/tag58.xml" ContentType="application/vnd.openxmlformats-officedocument.presentationml.tags+xml"/>
  <Override PartName="/ppt/ink/inkAction44.xml" ContentType="application/vnd.ms-office.inkAction+xml"/>
  <Override PartName="/ppt/tags/tag59.xml" ContentType="application/vnd.openxmlformats-officedocument.presentationml.tags+xml"/>
  <Override PartName="/ppt/ink/inkAction45.xml" ContentType="application/vnd.ms-office.inkAction+xml"/>
  <Override PartName="/ppt/tags/tag60.xml" ContentType="application/vnd.openxmlformats-officedocument.presentationml.tags+xml"/>
  <Override PartName="/ppt/ink/inkAction46.xml" ContentType="application/vnd.ms-office.inkAction+xml"/>
  <Override PartName="/ppt/tags/tag61.xml" ContentType="application/vnd.openxmlformats-officedocument.presentationml.tags+xml"/>
  <Override PartName="/ppt/ink/inkAction47.xml" ContentType="application/vnd.ms-office.inkAction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9" r:id="rId2"/>
    <p:sldId id="2519" r:id="rId3"/>
    <p:sldId id="2477" r:id="rId4"/>
    <p:sldId id="2525" r:id="rId5"/>
    <p:sldId id="2524" r:id="rId6"/>
    <p:sldId id="2528" r:id="rId7"/>
    <p:sldId id="2530" r:id="rId8"/>
    <p:sldId id="2526" r:id="rId9"/>
    <p:sldId id="2527" r:id="rId10"/>
    <p:sldId id="2479" r:id="rId11"/>
    <p:sldId id="2549" r:id="rId12"/>
    <p:sldId id="2576" r:id="rId13"/>
    <p:sldId id="2579" r:id="rId14"/>
    <p:sldId id="2580" r:id="rId15"/>
    <p:sldId id="2581" r:id="rId16"/>
    <p:sldId id="2601" r:id="rId17"/>
    <p:sldId id="2602" r:id="rId18"/>
    <p:sldId id="2603" r:id="rId19"/>
    <p:sldId id="2604" r:id="rId20"/>
    <p:sldId id="2605" r:id="rId21"/>
    <p:sldId id="2606" r:id="rId22"/>
    <p:sldId id="2582" r:id="rId23"/>
    <p:sldId id="2584" r:id="rId24"/>
    <p:sldId id="2585" r:id="rId25"/>
    <p:sldId id="2586" r:id="rId26"/>
    <p:sldId id="2587" r:id="rId27"/>
    <p:sldId id="2588" r:id="rId28"/>
    <p:sldId id="2532" r:id="rId29"/>
    <p:sldId id="2482" r:id="rId30"/>
    <p:sldId id="2481" r:id="rId31"/>
    <p:sldId id="2570" r:id="rId32"/>
    <p:sldId id="2486" r:id="rId33"/>
    <p:sldId id="2476" r:id="rId34"/>
    <p:sldId id="2537" r:id="rId35"/>
    <p:sldId id="2545" r:id="rId36"/>
    <p:sldId id="2547" r:id="rId37"/>
    <p:sldId id="2544" r:id="rId38"/>
    <p:sldId id="2548" r:id="rId39"/>
    <p:sldId id="2539" r:id="rId40"/>
    <p:sldId id="2565" r:id="rId41"/>
    <p:sldId id="2563" r:id="rId42"/>
    <p:sldId id="2571" r:id="rId43"/>
    <p:sldId id="2562" r:id="rId44"/>
    <p:sldId id="2564" r:id="rId45"/>
    <p:sldId id="2566" r:id="rId46"/>
    <p:sldId id="2567" r:id="rId47"/>
    <p:sldId id="2541" r:id="rId48"/>
    <p:sldId id="2543" r:id="rId49"/>
    <p:sldId id="2542" r:id="rId50"/>
    <p:sldId id="2551" r:id="rId51"/>
    <p:sldId id="2535" r:id="rId52"/>
    <p:sldId id="2536" r:id="rId53"/>
    <p:sldId id="2589" r:id="rId54"/>
    <p:sldId id="2590" r:id="rId55"/>
    <p:sldId id="2487" r:id="rId56"/>
    <p:sldId id="2488" r:id="rId57"/>
    <p:sldId id="2489" r:id="rId58"/>
    <p:sldId id="2490" r:id="rId59"/>
    <p:sldId id="2491" r:id="rId60"/>
    <p:sldId id="2492" r:id="rId61"/>
    <p:sldId id="2493" r:id="rId62"/>
    <p:sldId id="2509" r:id="rId63"/>
    <p:sldId id="2510" r:id="rId64"/>
    <p:sldId id="2495" r:id="rId65"/>
    <p:sldId id="2591" r:id="rId66"/>
    <p:sldId id="2592" r:id="rId67"/>
    <p:sldId id="2593" r:id="rId68"/>
    <p:sldId id="2594" r:id="rId69"/>
    <p:sldId id="2595" r:id="rId70"/>
    <p:sldId id="2596" r:id="rId71"/>
    <p:sldId id="2597" r:id="rId72"/>
    <p:sldId id="2598" r:id="rId73"/>
    <p:sldId id="2522" r:id="rId74"/>
    <p:sldId id="252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32"/>
    <a:srgbClr val="FF4747"/>
    <a:srgbClr val="00B839"/>
    <a:srgbClr val="FFFFFF"/>
    <a:srgbClr val="532476"/>
    <a:srgbClr val="00EA48"/>
    <a:srgbClr val="2CFF09"/>
    <a:srgbClr val="FF9797"/>
    <a:srgbClr val="FF797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67" autoAdjust="0"/>
    <p:restoredTop sz="94660"/>
  </p:normalViewPr>
  <p:slideViewPr>
    <p:cSldViewPr snapToGrid="0" showGuides="1">
      <p:cViewPr varScale="1">
        <p:scale>
          <a:sx n="34" d="100"/>
          <a:sy n="34" d="100"/>
        </p:scale>
        <p:origin x="90" y="7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2-09T05:29:27.6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12448 1808 0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5:30:43.128"/>
    </inkml:context>
    <inkml:brush xml:id="br0">
      <inkml:brushProperty name="width" value="0.05292" units="cm"/>
      <inkml:brushProperty name="height" value="0.05292" units="cm"/>
    </inkml:brush>
  </inkml:definitions>
  <iact:action type="add" startTime="6622">
    <iact:property name="dataType"/>
    <iact:actionData xml:id="d0">
      <inkml:trace xmlns:inkml="http://www.w3.org/2003/InkML" xml:id="stk0" contextRef="#ctx0" brushRef="#br0">5910 7244 645 0,'0'0'303'5,"0"0"-203"2,0 0 52 1,0 0-38 0,0 0-20 0,0 0-28-2,0 0-17 2,28-4 40 1,28-20-23-2,5-1 2 1,19-8-10-2,17-7-11 2,15-8-10 0,8-2-2-2,9-7-9 2,3 4 4 2,4 0-5-2,0 5 5-1,-11 5-17 1,3-1-13-2,-1-4 0 3,4-8 0-2,18-10 0-1,-4-3 0 2,6-8 0 0,-5 3 0 5,-11 0 0-10,-6 0 0 5,-18 8 0-2,-8 4 0 1,-7 2 0-1,0 8 0 3,-11 1 0-1,4 1 0-2,-1-4 0 2,-8-3 0 0,4 1 0 1,-2 3 0-4,-8 7 0 4,0 7 0-2,-7 1 0 1,0 1 0 0,-4 1 0-2,0-9 0 2,-7-4 0 0,-1-3 0 3,-1-3 0-4,0 3 0 0,-8 1 0 0,-5 8 0 0,-8 10 0-2,-7 8 0 3,-11 14 0 0,-10 2 0 0,0 3 0-3,-1 2 0 3,0 4 0 1,-4 0 0-1,5-5 0-1,-5 3 0-1,0 2 0 2,0 0 0-2,0 0 0 2,-9 0 0 0,-36 0 0 1,-19 7 0 2,-10 6 0-4,-8-5 0 2,-7 1 0-5,-8-7 0 4,2 4 0-3,6-4 0 3,9 5 0 0,21-5 0 0,14 4 0-2,13-1 0 2,15-1 0 0,12-3 0-1,5-1 0-1,0 0 0 2,0 0 0 0,45 0 0 1,48 0 0-3,27 0 0 2,9 0 0-1,0 0 0 2,-21 0 0-3,-20-1 0 3,-23-6 0-3,-14 7 0 2,-15 0 0-1,-12 0 0 0,-11 0 0 5,-9 0 0-6,-4 25 0 0,0 19 0 2,0 8 0 0,-4 4 0-1,-24-1 0-1,3-8 0 2,8-13 0 0,4-9 0 0,7-13 0-3,2-7 0 3,4-5-68 0,0 0-46 0,24-17-51-1,29-25-94 2,-23 19-70-2,-1-2-486-2</inkml:trace>
    </iact:actionData>
  </iact:action>
  <iact:action type="add" startTime="7574">
    <iact:property name="dataType"/>
    <iact:actionData xml:id="d1">
      <inkml:trace xmlns:inkml="http://www.w3.org/2003/InkML" xml:id="stk1" contextRef="#ctx0" brushRef="#br0">10968 4473 591 0,'0'0'192'6,"0"0"1"2,-185-11-54-2,116 43-27 2,5 4-10 0,3 6-11 0,18 8-18-2,14 4-26 2,14-4 1 0,15 4-6 1,0-5 8-2,41-2-10-1,28-12-2 2,13-8-28 0,5-14-8-2,-6-13 3 2,-9 0-5 0,-15-23 0 2,-14-32-7-3,-18-21 2-1,-22-20-24 5,-3-5-22-6,-28-3-36 12,-36 6-14-15,25 68-108 5,2 17-74-2</inkml:trace>
    </iact:actionData>
  </iact:action>
  <iact:action type="add" startTime="8379">
    <iact:property name="dataType"/>
    <iact:actionData xml:id="d2">
      <inkml:trace xmlns:inkml="http://www.w3.org/2003/InkML" xml:id="stk2" contextRef="#ctx0" brushRef="#br0">12545 7118 934 0,'0'0'225'3,"0"0"-143"5,0 0 87 0,0 0-72 0,0 0-3-2,210-135-4 2,-142 104-17 0,25-6-20 0,14-13-11-1,29-9-5 0,22-11-4 1,22-6-7-2,8-3 4 4,10-7-9-4,-4-3-2 2,-3 0-2 3,-14-1-12-7,-12-2-5 4,-8 0 0 4,-4-7 0-6,1-6 0 3,4-7 0-5,6-12 0 4,-6-5 0-1,-9 3 0 0,-8 7 0 0,-14 15 0 3,-14 18 0-2,-13 17 0-3,-13 16 0 1,-16 12 0 7,-11 9 0-7,-9 4 0-1,-11 6 0 3,-6 3 0-2,-7-1 0 1,-7 6 0 1,-4 3 0-1,-8 2 0 1,-8 6 0 0,4 0 0-1,-4 3 0 0,0 0 0 2,0 0 0-3,-28 0 0 1,-35 0 0 2,-23 11 0 1,-23 1 0-3,-5-7 0 3,-4-5 0-4,-2 0-3 0,10 0 1 1,14 0 2 1,18 0-1 0,21 0 1-2,24 0 0 2,20 0 0-3,13 0 1 3,0 0 0 0,0 0 3-2,46 0-4 3,37 5 0-1,29 12 0 1,17-10 0-5,0-7-3 5,10 0-1-1,-17 0 3 2,-22-4 0-3,-26-9-2 3,-24 5 3-4,-18 2-1-1,-16 6 2 1,-12 0 1 3,-4 0 0-2,0 0-2 0,0 0 1 0,-7 34 0 1,-25 16 0-1,-4 9-2 5,4-5 1-4,-1-5-3 3,5-4-9-10,10-14-23 7,4-10-24-4,10-12-24 4,4-8-28 1,3-1-27-2,51 0-84 0,-22-20-10 4,7-2-143-4</inkml:trace>
    </iact:actionData>
  </iact:action>
  <iact:action type="add" startTime="9156">
    <iact:property name="dataType"/>
    <iact:actionData xml:id="d3">
      <inkml:trace xmlns:inkml="http://www.w3.org/2003/InkML" xml:id="stk3" contextRef="#ctx0" brushRef="#br0">17424 4541 650 0,'0'0'157'7,"0"0"-98"0,0 0 37 1,0 0 32-2,0 0-39 2,0 0-13 0,-223-11 19 0,150 53-22-1,5 3-22 0,23 4-6 1,19 0 3 0,26 1 11-3,0 5 5 4,43-11-26-1,34-4-15 0,15-16-23-2,3-17-1 5,-1-7-5-5,-9-18 1 10,-19-35-15-15,-12-14-8 8,-27-6-22-2,-27-1-16-1,0 9-18-1,-45 6-64 3,5 49-62 0,-7 7-221 3</inkml:trace>
    </iact:actionData>
  </iact:action>
  <iact:action type="add" startTime="9904">
    <iact:property name="dataType"/>
    <iact:actionData xml:id="d4">
      <inkml:trace xmlns:inkml="http://www.w3.org/2003/InkML" xml:id="stk4" contextRef="#ctx0" brushRef="#br0">19357 7163 821 0,'0'0'211'2,"0"0"-50"3,205-85 32 4,-111 37-78-1,6-4-8-2,12-12-10 2,20-7-18 1,10-6-18-2,17-4-7-1,19 2-4 2,5-5-11 0,10 6-6 0,7-4-7 4,3-5-26-9,1 0 0 5,-2-1 0 1,2 1 0 0,-2 3 0-3,-2-2 0 1,-9-2 0 1,-8 3 0-4,-18 10 0 9,-6 4 0-7,-14 13 0 0,-4-2 0-1,-8 8 0 7,-2-2 0-7,-1-5 0 3,-2-3 0 0,-8 1 0-3,-16 4 0 6,-11 7 0-5,-19 1 0-1,-7 13 0 8,-15 3 0-7,-7 4 0 5,-10 7 0-9,-6 5 0 6,-9 4 0-1,-4 6 0 4,-12 5 0-5,-1-2 0-1,-3 2 0 2,0 2 0 1,0 0 0-2,0 0 0 2,-3 0 0 1,-42 0 0-1,-30 0 0-1,-22 10 0 0,0-1 0 2,-8-3 0-2,5-3 0-1,12-3 0 2,4 0 0 0,27 0 0 2,18 0 0-3,22 0 0 2,8 0 0-4,9 4 0 2,0-4 0-2,30 0 0 4,47 4 0-2,33 2 0 2,21-6 0-3,-5 0 0 2,-14 0 0 0,-23 0 0 0,-15 0 0-1,-30 0 0 1,-24 0 0 0,-10 0 0 0,-10 0 0-2,0 8 0 1,0 18 0 1,-23 7 0-1,-17 12 0 0,-7 0 0 1,2-5 0 0,0-3 0 3,13-13 0-7,12-10 0 2,8-5-49 3,11-9-32 0,1 0-38 0,17 0-64-2,52-27 27-1,-20 3-112 1,2-1-65 0</inkml:trace>
    </iact:actionData>
  </iact:action>
  <iact:action type="add" startTime="10682">
    <iact:property name="dataType"/>
    <iact:actionData xml:id="d5">
      <inkml:trace xmlns:inkml="http://www.w3.org/2003/InkML" xml:id="stk5" contextRef="#ctx0" brushRef="#br0">25811 4222 588 0,'0'0'119'4,"0"0"-2"2,0 0-10 3,0 0 38-2,0 0-24 0,-235-26-29 0,138 59-18 1,7 9 0 0,10 6-23-2,29 1 1 2,15 6 1 0,29-1-2 0,7-1 5-2,10 0-11 2,57-2-5 0,17-6-21 0,10-14-14-2,-4-15-5 5,-18-12-1-5,-16-4 1 9,-17 0-1-12,-15-29-18 6,-19-15-34-3,-5-13-39-1,-32-13-33 0,-48 0-84 4,38 47-22-2,-1 15-557 1</inkml:trace>
    </iact:actionData>
  </iact:action>
  <iact:action type="add" startTime="18330">
    <iact:property name="dataType"/>
    <iact:actionData xml:id="d6">
      <inkml:trace xmlns:inkml="http://www.w3.org/2003/InkML" xml:id="stk6" contextRef="#ctx0" brushRef="#br0">19565 9777 817 0,'0'0'146'4,"0"0"0"4,0 0-7 1,0 0-49-4,0 0-5 3,0 0-21 0,0 0-4 0,0 0 20-2,0 0-13 2,40-23-6 0,5 19-4 0,23 1-22-2,5-1 1 2,12 1-10 0,7-3-11 0,8 2-7-2,4-1-2 4,5 5-4-3,-8 0-1 1,-4 0 0-2,-2 12 3 3,-3 17 0-2,1 8-1 2,-9-2-3-4,-7 2 3 8,-9 0-1-7,-7-4-2 3,-9-4 1-5,-11-7 0 2,-11-5 1 2,-4-6-2 0,-15-5 1-3,-10-1 0 3,-1-2-2 2,0 0 2-2,0 3-2-1,0-5-2 2,0 3-2-4,0-4 1 2,0 0-2-1,-25 0 1 4,-18-28 2-1,-14-15 3-2,-1-6 1 1,3-5-1-4,10-2-3 5,6 0 1-1,6 7 0-2,10 10-9 2,5 11 4 0,7 9 3 0,3 7-2-2,8 7 1 1,0 2 4 1,0 0 1 0,0-1 2-2,0 4 2 2,0 0 2 0,8 12 0 0,21 25-4-2,11 5 0 4,5 3 1-3,-4 2 0 3,1-1 2-6,-6-7 3 4,-7-6-2 2,-6-2 1-3,-5-5 2 3,-11-4-2-6,2-5 4 4,-7 0 0-2,-2 0 0 2,0 0-4-2,-2 6-5 2,-32-1-2 0,-12 3 0-2,-3-5-1 3,-1-3 1-1,-2-2-2 0,9-5 0-3,6-7 1 5,5-3-9-3,8 0-40 4,9 0-59-4,5 0-92 1,10 4-117-4,0 9-358 3</inkml:trace>
    </iact:actionData>
  </iact:action>
  <iact:action type="add" startTime="19434">
    <iact:property name="dataType"/>
    <iact:actionData xml:id="d7">
      <inkml:trace xmlns:inkml="http://www.w3.org/2003/InkML" xml:id="stk7" contextRef="#ctx0" brushRef="#br0">19208 13520 463 0,'0'0'108'5,"0"0"56"0,0 0-55 3,0 0-39 0,0 0 42 1,0 0-26-4,0 0 9 3,0 135-13 0,4-135-17-2,11 0-26 2,7-2 1 0,10-30 2 0,5-10-12-2,2-15 3 2,9-10-7 0,2-14-1 0,3-9-5-2,4-6 1 4,-4-9-2-3,0-1-4 1,-4-8-1-1,-3-5-3 0,-1-1-1 2,3 1-4-2,-5 4-1 4,0 6-1-7,0-1 2 2,-2 9-2 3,-2 5 5-4,-3 15-2 5,2 7 1 1,1 12 1-4,-2 10-3-1,0-1 1-2,-2 8-3 5,1 2-1 1,3 6 3-6,1 1-3 4,1 2 5-1,0 1-1 2,2 1 0 0,1-2-1-2,1 7 3 2,-1-2 0-3,4 4 0 0,-4 3-5 1,4 5 1 0,-6 0-3 2,1 1 4 0,4-1-2-2,-1 0-2-1,-3 2 1 1,-6 5-2 2,-10 3 3-3,-2-1-3 3,-5 5 0-1,-1-1 0-4,-6-4-1 5,-1 8-1-2,-4-5 1 1,0 5-1-2,-6-2 1 3,-2 2-1-1,0 0 1-1,0 0-5 0,0 0 2 0,-5 0-7 2,-33 0 10-2,-16 0 3 2,-4 0-1 0,-5 0-2-3,0 0 0 3,4-3 0-6,4-5 2 7,3-1-2-1,7 1 0-1,5-4-1-1,13 5-1-2,5-3 0 2,13 5 0 5,7 0 0-6,2 1 0-1,0 4 0 3,0 0 1-1,11 0 1 1,34 0 3-1,15 0 1 4,8 0-1-3,0 0-3-3,1 0 6 1,-5 11 0 2,0 2 1 0,-8-3 0 1,-6 1 5-3,-15-2 0 1,-6 2-2 1,-15-3 2-3,-8-3 2 4,-2 3 12-2,-4-6-6 1,0 15-9-2,-10 11-5 3,-28 9-3 3,-8 4-2-7,2-4-2 2,1-4 2 2,2-8-3-4,10-2-1 3,6-7-5-2,5-4-36 2,7-2-42 1,7-7-54 0,6 7-66-2,0-8-61 0,0 3-359-1</inkml:trace>
    </iact:actionData>
  </iact:action>
  <iact:action type="add" startTime="22883">
    <iact:property name="dataType"/>
    <iact:actionData xml:id="d8">
      <inkml:trace xmlns:inkml="http://www.w3.org/2003/InkML" xml:id="stk8" contextRef="#ctx0" brushRef="#br0">26146 11859 684 0,'0'0'257'6,"0"0"-120"1,0 0 24 1,0 0-57 0,0 0-20 0,0 0-18-2,16 228-14 2,-16-100-2 0,-3 19-3 0,-7 18-2-2,2 8-6 2,5-10-7 0,3-17-5 0,0-23-7-1,0-24-9 0,0-27-2 1,0-27-4 0,0-21-5-2,0-17-2 2,0-7-1 0,0 0-44 0,-5 0-64-2,-7 0-52 2,0-22-49 0,11-1 2 1,1 6-268-4</inkml:trace>
    </iact:actionData>
  </iact:action>
  <iact:action type="add" startTime="23277">
    <iact:property name="dataType"/>
    <iact:actionData xml:id="d9">
      <inkml:trace xmlns:inkml="http://www.w3.org/2003/InkML" xml:id="stk9" contextRef="#ctx0" brushRef="#br0">26427 11958 326 0,'0'0'290'3,"0"0"-152"4,0 0 22 0,0 0-52 2,0 0-22-2,0 0-22-1,33 89-12 2,-33-49-10 0,0 10 5 0,0 15 12-2,0 16-7 2,0 23-8 0,0 14-4 0,0 11 0-2,-1-2 0 2,-4-12-7 0,5-16-7 2,0-21-10-6,0-16-7 8,0-12-7-4,0-13 0 4,0-11-2-9,0-13-3 1,0-9-6 4,0-4-36-1,0 0-47-1,0-12-75 2,0-22 15 1,0 12-41-1,0 9-237-3</inkml:trace>
    </iact:actionData>
  </iact:action>
  <iact:action type="add" startTime="23764">
    <iact:property name="dataType"/>
    <iact:actionData xml:id="d10">
      <inkml:trace xmlns:inkml="http://www.w3.org/2003/InkML" xml:id="stk10" contextRef="#ctx0" brushRef="#br0">25667 12904 585 0,'0'0'228'2,"0"0"-40"6,0 0-53 0,0 0-31 0,0 0 5-2,0 0-8 2,73 81-26 0,-56-52-5 1,3 5-4-4,-1 0-2 3,6 1-5 0,2 8-8-2,2-4-8 2,-1-2-8 0,0 0-2 0,1-7-8 0,-9-6 6-1,3-9-10 0,-4 0 3 1,-5-4-24 0,7 0 0-2,-7-1 0 2,2-1 0 0,-3 1 0 0,0-2 0-2,-6 1 0 2,1-1 0 0,-3-5 0 0,-2 2 0-2,-3-5 0 2,0 0 0 0,3 0 0-2,-3 0 0 2,0 0 0 0,5 0 0 0,-5 0 0 0,0 0 0-1,3 0 0 0,2 0 0 4,0 0 0-6,-2 0 0 1,-3 0 0 2,2 0 0 0,3 0 0 1,3 0 0-4,7 0 0 3,-1 0 0 1,5 0 0-1,-1 0 0-2,-5 0 0 3,-3 0 0-1,-3 0 0-1,-1 0 0 1,1 0 0-1,-4 0 0-1,-1 0 0 2,-2 0 0-1,0 0 0 0,0 0 0 2,0 0 0-2,0 0 0 0,0 0 0 0,0 0 0 2,0 0 0-3,0 12 0 1,4-7 0 1,-4 0 0 1,4-2 0-1,-4 1 0-3,0-4 0 3,0 0 0 0,3 0 0 0,-3 0 0-2,3 0 0 2,-3 3 0 0,2 1 0 1,-2-1 0-3,2 0 0 1,-2 0 0 3,5-3 0-6,-5 0 0 4,0 0 0 0,4 0 0 0,-4 0 0 0,0 0 0-1,12 0 0 0,4-13 0 2,11-22 0-4,4-9 0 4,11-8 0-2,-2-8 0 2,4-6 0-1,2-6 0-2,2 1 0 5,-2 4 0-4,1 6 0 2,-4 12 0-6,-5 6 0 5,-11 12 0 2,0 10 0-5,-12 2 0 2,0 2 0 1,-2-1 0 0,0 4 0 1,-3 1 0-2,-4 4 0 3,-2 6 0-4,-4 3 0 0,0 0 0 0,0 0 0 1,0 0 0 1,0 0 0 0,0 0 0-2,0 0 0 3,0 0 0-2,0 0 0 3,0 0 0-2,0 17 0 0,-4 23-48 1,-12 9-121-5,13-23-110 1,-1 0 30 3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2T04:39:16.4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544">
    <iact:property name="dataType"/>
    <iact:actionData xml:id="d0">
      <inkml:trace xmlns:inkml="http://www.w3.org/2003/InkML" xml:id="stk0" contextRef="#ctx0" brushRef="#br0">29114 2776 446 0,'0'0'152'8,"0"0"-70"-4,0 0 31 4,0 0-37-1,0 0-16-1,0 0-8 2,0 0 11 0,-50-34-15 2,16 23 0-5,-2 0-3 4,0-4 1 0,-5 5-11-3,1-7 5 2,-8 4-5-2,1-6-3 1,1 6-10 2,-2-4 6-2,5 0-6 0,-2 1 1 1,1 1-5 0,2 4 2 4,0 0-4-1,2 2-2-11,-4 1-4 11,3-1-3-8,-2 4 9 8,-1 0-3-5,2-2 2 2,-3 2 6 1,5 2-7-4,-4-3-1 6,4 3-1-7,-1-1-2 4,2 0-4 2,-1-1 1-5,0 2 4 4,0-1 2-5,4 4-5 7,-1-1 3-2,3 1-5-5,3 0-3 2,-8 0 3 6,7 0 3-7,-4 0-2 12,2 0 1-11,-2 0-1-6,3 0-1 9,0 0 0-3,-5 0 1 1,-1 1-1 5,3 3 2-9,-5 2 0 5,3-4-3-3,1 2-2 2,-3 0-1 3,0 3 0 4,-7-5 0-12,8 6 1 7,-1-1 0-5,5 0-1 6,2-1 0-5,1 0 0 10,0 2 0-12,0-3 0 8,3 4-1-9,0-1 2 7,-2-3-3-2,-5 5 2 3,3-1-1-7,-2 2 0 7,-1-1 0-5,0 7 0 3,-1-3 5-2,-3 3-3 2,-1-3-1 4,1 0 3-8,1 1 0 6,-2-1-3-6,2-1 0 4,1 2-1 6,-2-1 0-12,-3 0-1 7,3 0 5-3,-1-1-4 3,1 5 1-4,1 0 0 6,1-5-1-7,5 6 2 7,-1 1-2-7,4 2 4 5,-1 3-4 0,-5 2 2-3,6-3 1 2,-1 2 0-4,-1 5-3 5,5-1 2 0,-1 5-3-2,2 1 3 1,0 3 1 2,1 6-3-6,8 3 3 5,-2 1-3-4,-1 6 3 2,7 1-2 4,6 3 0-8,-6 3-2 7,7 8 5-1,-3 3-4 2,-3 0 0-9,8 0 2 7,1-2-3 1,-1-4 2-6,4-6 0 4,0-1 0-3,0 1 1 4,0 3-1-2,0-4 1 1,0 2-3 1,7-6 1-3,5 0 1 1,4 1-1 1,2-3 0 1,4-4 2-4,3-1-3 7,0 0 4-9,2-1 0 5,2 1-2 2,-3-8-1 2,3-5 1-10,0-4-1 4,2-8-1 4,9 1 1-4,5-3 0-1,7-1-1 3,3 2 1 3,2 2 2-2,-2 3-2-4,7 6 1 3,5 0-1 4,-2-1 2-10,5 1-1 7,-4-2 0-1,3-5-1-1,-6-5-1 2,3-5 1-6,-1-1 0 5,4-4 0 1,1 3 0 0,1-5 0-5,7-1 0 5,1-1 1 3,5-1-2-8,-6 0 0 3,-1 1-3 0,0 1 3 0,-11 4 0 2,1-6 1-3,0 1 3 2,-7 4-4 2,0-4 2 1,4 1-2-8,-3-6 0 9,2 2 2-10,3-2-2 6,0-3 0-2,-5 0 0 3,3 0 1 0,-6 0-1-2,-2 0 0 1,-5 0 0-3,-2 0 0 3,-1-8 2 1,0-1-2-6,0 1 0 6,0-1 1 0,-2-2-1 0,5 1 1-4,-2 3-2 3,-1-3 2-1,-4 1-2 1,-4 0 2-1,-1 0-2-1,5-1 1 2,-4-2-1 0,7-3 2 0,-13 5 0 3,6-2-1-7,-7 1-2 4,0-3 1 1,-2-3 1-4,1-5 0 3,-3 0 0 0,2-4-2-2,6 0-3 2,-7-4 4 0,5-4-1 0,-5 4 1 5,4-2 0-11,-2 2 0 6,2 2 1 4,0-1 0-10,-1 7-2 7,0-3 2 0,-2 0 0-5,-1-4 0 2,4-5-5 5,-1-1 1-3,-4-5-1 0,-1-1-2-3,1 3 5 5,-2-5-3-5,2 2 1 4,-4 1 1-3,-5 2 0 1,0 8 2 3,-4 0-2-1,-4-4 2-5,1 1-1 4,0-8-1 3,-6-1 0-7,0 0-4 4,2 6 2 1,-2-3 1-5,-1 10 0 5,4-2 3 0,-5 1 0-4,6-4 1 3,-2-4-1 2,-6-6 0-6,0-6-1 4,-3-9-2 3,0-5 2-1,0-7-1-7,0-11-1 3,0-5 3 6,-10-6-1-9,-8-1 2 8,-9 0 0-7,-8 1 0 5,-10 4 1-3,-7 2-1 4,-16 6 0-6,-12 4 1 6,-10 19 0 3,-10 13-1-11,0 11-3 6,4 11 1 0,4 3 1-1,12 6 0-2,3 0-2 7,16 1 2-8,10 3-16 4,15 5-45 2,12 2-48-6,10 3-48 4,7 0-60 2,7 0-51-5,0 22-724 1</inkml:trace>
    </iact:actionData>
  </iact:action>
  <iact:action type="add" startTime="8308">
    <iact:property name="dataType"/>
    <iact:actionData xml:id="d1">
      <inkml:trace xmlns:inkml="http://www.w3.org/2003/InkML" xml:id="stk1" contextRef="#ctx0" brushRef="#br0">28158 6969 285 0,'0'0'136'4,"0"0"7"0,0 0 36 3,0 0-59 1,0 0-17-2,0 0-16 2,-171-34-22 0,126 34-16 0,-5 0 5-1,-3-3-9 0,-4 3-10 2,2-1 1-1,-4-6-2-2,-1 5 0 2,-1-1-7 0,2 3 1 0,2-4-7-2,-4 4-3 4,2 0-5-3,-6 0 2 18,-2 0 2-25,-2 0 1 0,0 0-11 9,4 17 9 1,7-3-7-8,-6 3 6 9,5 3-8-5,4-3 3 5,0 3 0-9,7-3-4 6,-1-1-1 7,4-1 0-9,-2-5-1-6,-3 2-2 8,-5 2 1 3,2-3 0-6,-3 3 5 9,4 3-1-12,-1-4 1 7,1 4 8-4,7-2-8 3,2-1-2 1,1-3 1-4,9 0-3 3,4 2 0-2,1-5-3 3,0 1 0 3,-1 6 0-10,-2 0 1 7,-1 4 0-4,-6-3 4 4,5 7 0 0,-1-2-3-5,1 1-1 6,5 0 5-5,8 3-4 4,-6 4 1-1,3 2-2 6,3 3-1-12,-4 2 5 11,4 3-1-11,0 4-3 8,-1 2 1-6,-2 4-1 4,6 3 1-3,1 2 1 2,1-7-3 4,2 4 3 0,3-6 0-8,4 5-1 6,-1 2-1-3,4 9-1 7,2 0 2-10,1 3 1 5,-4 1 0-2,4-1-3 3,0 0 3-3,0-9-1 5,0-4 4-8,0-7 0 6,0 1-4-2,0-2 0 1,5-7-2-3,8 1 1 6,2-7 0-6,1-1 1 5,7 2-2-4,2-5-1 5,4 6 3-3,1-2-3-6,8 0 1 6,5 4 2 6,7 3-1-12,6 7 1 8,-2 0-1-6,-1 3 0 7,-6-6 6-7,-7-7 3 13,4-2-6-14,-1-6-2 10,4-3-3-5,6-1 2-6,11-2-2 16,4-3 0-12,9-3 0-5,3 1 3-1,-9-4-2 11,3-1 5-5,-2 4 5 7,-4-1-7-10,12-3 4 15,-3-3-2-16,7 6-3-2,-1-4 1 11,1 1-1-7,-8-1-1 3,1-1-2 2,-7 0-2-4,-6-1 2 5,2-5 0 2,-8 1 1-8,6-3-1 4,-5 0 0-4,2 3 2 4,6 0-1 2,3 1 0-5,-2-1-1 5,1 4 2-3,-1-2-2-1,2 0 0 4,-6 2 2-5,0 1-2 5,-8-6 0-7,-5 5 0 5,1-4-1 2,-7-1 2-4,7 1-1 2,-7 1 0 6,7-2 0-11,-1 0 1 2,1-2-1 1,0 0-1 4,-2 0 0 0,3 0 0-6,4-11-1 7,-4-6 3-9,4 4-3 7,-9-4 2 0,4 2 0 4,-10 1 0-11,0 0-1 7,3-2 0-2,-4-1 0 1,2-1 1-4,6 1 0 4,-8 3 0 0,-5 1 0 2,3-1 0-5,-4-3 0 3,3-3 0 1,4 0-1-5,1-2 1 4,1-6-2 3,-1-1-5-6,1-1 4 1,-7-4-1 1,0 4 2 2,-7-2-1 0,-1 2 1-5,2-4 0 5,-7-3 0 2,2-3 0-6,-5 1 0 2,2-3 1 2,-4 0-2 0,-5 0 3-4,-1 3-2 3,0-1 0 2,-8 5-1-6,2-6 2 7,-1 2-2-5,-3-3-2-2,1 1 1 5,-4-2 2-1,3-2 1 0,-2-5-3 1,8-1 2-4,-6-9 2 4,-3 4 0-1,0-1-1-2,0 3 0 2,0 10 1 1,0-1 0-5,0 7-1 5,-3-1 0 3,-14 2 1-9,1-4 0 4,-2 0 0 3,-5-5 0-3,3-3 0 1,-6-3 1-3,5 5 0 2,-5 0-2 4,3-2 2-6,3 4-1 2,-3 6 1 3,-5 2 0-4,2 7 1 1,-2 3-2 1,1-3 1 3,-6-1 0 1,-8 0-1-6,-3 0 1-6,-8 1-3 10,4-2 2-6,-5 2-1 4,6 4 1 0,-2 1 0 4,4 10 1-9,2-6-1 8,-4 7 0-8,1 0 1 4,0 1-1 4,1 0 1-2,1 2 0-6,-5 0-1 7,1 2 1-2,-4-1-1-2,4 0 0 4,-6 3 1-6,-1-2 1 4,0 1-1 6,6-1 3-11,-3 5-3 5,4-6 0-3,0 3 1 8,-1 4 1-10,-2-4 0 6,2 4 0-3,1 3 1 3,3 0 1-5,-3 0 1 4,3 0-4 0,2 0 5 0,6 0-5 2,-3 0 1-6,1 0 0 4,7 3 0-1,-4 0 0 0,5 3-3 3,1-5 2 0,-2 3-1-6,4-1 1 4,4-3-1-1,-2 0 0 0,2 0-1 5,1 3 1-10,3-1-1 6,4 3 1 1,4-1-1 0,4-1 0-5,0-3-1 4,6 3-5 0,0-3-42 0,2 0-46 0,-4 0-67-3,4 0-76 4,0 0-42-2,0 0-240 0</inkml:trace>
    </iact:actionData>
  </iact:action>
  <iact:action type="add" startTime="13289">
    <iact:property name="dataType"/>
    <iact:actionData xml:id="d2">
      <inkml:trace xmlns:inkml="http://www.w3.org/2003/InkML" xml:id="stk2" contextRef="#ctx0" brushRef="#br0">19311 2574 47 0,'0'0'228'3,"0"0"-101"7,0 0 15-4,0 0 12-1,0 0-13 4,0 0-3-2,0 0-27 0,0 0-7 0,-29 28 1 2,29-28-4-1,0 0-20 0,0 0-11-1,16 0-22 0,25 0-6 1,22-23 19 0,14-16-39-1,19-12 21 1,5-5-2 10,2-2-14-18,6-10 8 8,4-3-8-1,3-1-7-1,9-7-3 9,2 3-4-12,2 0-4 7,3 1 1-8,-3 2-1 8,-4-4-1-7,-9 8 0 5,-10 3-4 9,-14 13 3-12,-13 11 0-4,-14 8-5 7,-13 5 3 6,-13 11-4-11,-19 3 2 10,-11 10 1-10,-9 5-3 1,0 0 2 2,0 0 0 2,0 0 2 0,0 0-5 3,-29 0-3-7,-37 22 3 6,-24 21 10-4,-35 18-9 3,-10 9 4-5,-5 11-5 8,-7 5 0-7,4-8 0 6,2-3 0-7,3-1 0 6,8 1 0-6,8-2 0 5,9-3 0-1,13-2 0-1,0-6 0 1,6 0 0 5,4-3 0-11,0-6 0 8,15-2 0-6,2-8 0 6,14-5 0-6,5-1 0 6,11-9 0-4,5-4 0 3,8 0 0-4,6-10 0 6,8 0 0-7,6-9 0 7,7-1 0-8,3-1 0 8,0-3 0-7,0 0 0 5,0 0 0-4,0 0 0 6,0 0 0-4,0 0 0 1,13 0 0-1,18 0 0 2,9 0 0 4,5-9 0-10,3-8 0 9,4-2 0-10,12-7 0 6,9-4 0-1,15-8 0 6,6-9 0-11,6-4 0 8,-3-4 0-6,-2-5 0 4,-5 7 0-3,-4-1 0 7,-1 7 0-7,3 0 0 3,5-2 0-2,4-1 0 4,10-1 0-4,6-3 0 7,-1-2 0-10,-8 8 0 6,-18 6 0-5,-9 14 0 5,-15 6 0-5,-6 10 0 6,-3 1 0 3,3 2 0-10,4 1 0 6,-2-6 0-5,1 0 0 10,-3-3 0-11,1-3 0 10,-5-1 0-11,3-8 0 10,-7-6 0-9,1 2 0 6,-11 5 0-5,-7 3 0 7,-11 12 0-8,-7 4 0 5,-6 6 0 3,-4 0 0-7,-3 3 0 5,0 0 0-2,0 0 0 0,0 0 0 3,0 0 0-6,0 0 0 6,0 0 0-2,0 0 0 3,0 0 0-10,0 0 0 7,0 0 0 1,0 0 0-1,-12 0 0-2,-17 0 0 2,-14 0 0 1,-8-9 0 5,-8 1 0-12,-8-3 0 5,-10 0 0-2,-17 2 0 4,-6 1 0-3,-7 6 0 0,-3 2 0 3,-3 0 0 1,4 0 0-5,-1 0 0 5,7 0 0-3,6 13 0 1,15 1 0-4,13 0 0 3,12-2 0 3,24-4 0 6,10-2 0-10,14-4 0-6,9-2 0 9,0 0 0-3,0 0 0 0,0 0 0 1,0 0 0 2,0 0 0-2,0 0 0 3,38 0 0-4,18 0 0 1,27-13 0 2,2-6 0-1,23 4 0 1,8-5 0-5,-2 1 0 3,9 1 0 5,-5 4 0-10,-7 6 0 7,-2 0 0 5,-9 2 0-12,-19 3 0 6,-10 0 0 2,-11 1 0-5,-14-1 0 2,-8 0 0 1,-12 0 0 1,-14 3 0-3,-7 0 0-1,-5 0 0 2,0 0 0 3,0 0 0-2,0 0 0-4,0 0 0 5,0 0 0-2,-17 28 0 2,-22 24 0-3,-19 20 0 5,-19 12 0-5,-10 12 0 2,-14-1 0 0,-15 0 0-3,0-10 0 7,1-10 0-7,11-6 0 7,14-14 0-9,12-7 0 5,15-17 0 4,23-11 0-10,17-14 0 7,12-6 0-1,11 0 0-1,0 0 0-3,0 0 0 3,21-17 0 3,22-19 0-1,18-13 0-4,16 2 0 7,10-3 0-9,3-11 0 6,1-4 0-4,-1-10 0 3,-6-5 0 1,-4-2 0 6,-17 3 0-10,-6 3 0-5,-5 6 0 8,-10 10 0 2,-3 7 0-5,-7 8 0 6,-9 17 0-4,-7 8 0-1,-10 15 0 7,-6 2 0-10,0 3 0 5,0 0 0 0,0 0 0-3,5 0 0 1,-5 0 0 3,0 0 0-1,0 0 0 0,0 0 0 1,0 0 0-2,-14 0 0 2,-29 11 0-4,-22 23 0 4,-11 5 0-2,-5 3 0 6,0 2 0-11,1-4 0 6,8 3 0-1,-1 1 0 2,2 2 0-5,2 5 0 4,-7-3 0 6,4 1 0-12,-3 3 0 7,2-7 0-5,2-1 0 4,1-5 0 2,-1-2 0-6,2-4 0 5,1-4 0 0,3-7 0 2,4-2 0-9,1-6 0 5,8-2 0 9,-7-1 0-14,2 0 0 10,3 3 0-10,-2 3 0 8,8 2 0-6,-4 11 0 5,4-3 0-3,0 3 0 2,2 5 0 4,-1-1 0-10,10-6 0 8,-5 2 0-6,8-4 0 5,4-4 0 1,5 1 0-5,5-10 0 2,4-2 0 3,3 1 0-6,3-4 0 5,-3-1 0-1,0 0 0 0,3-1 0-3,-1-4 0 2,7-2 0 5,4 0 0-7,0 0 0 1,0 0 0 1,0 0 0 4,0 0 0-4,0 0 0-3,0 0 0 7,0 0 0-6,0 0 0 5,0 0 0-6,22-8 0 6,27-23 0-4,21-16 0 4,27-15 0-5,16-12 0 7,14-8 0-8,8 2 0 4,-1 5 0 5,3 4 0-10,4 9 0 8,5-2 0-9,7-7 0 8,6-4 0-4,6-4 0 3,-1-5 0-1,-18 2 0-4,-21 6 0 7,-22 7 0-4,-22 15 0 1,-11 14 0-4,-17 6 0 5,-12 12 0 3,-12 4 0-8,-9 6 0 5,-4 7 0-5,-6 0 0 6,-5 2 0-2,-1 3 0-3,-4 0 0 2,0 0 0 1,0 0 0-1,0 0 0 1,-25 38 0 1,-21 33-157 1,13-24-205-5,1 5-191 3</inkml:trace>
    </iact:actionData>
  </iact:action>
  <iact:action type="add" startTime="19160">
    <iact:property name="dataType"/>
    <iact:actionData xml:id="d3">
      <inkml:trace xmlns:inkml="http://www.w3.org/2003/InkML" xml:id="stk3" contextRef="#ctx0" brushRef="#br0">19027 12677 75 0,'0'0'67'6,"0"0"16"0,0 0-36 4,0 0 22-4,0 0 1 1,0 0-3-1,0 0 5 2,0 0 9 0,26 6 6 2,-26-6-21-3,0 0-11-1,0 0-5 1,0 0-3 5,0 0-8-5,-9 0 26 1,-18 0 0-1,-7 0-20 1,-6-20 9-1,-11-11-3-1,-1-9-5 1,-5-7 3 0,-3-5-7 9,-4-6-5-14,-4-7-7 8,-5-8 0-2,1 0-7-5,-1 3-9 4,1 3 4 4,1 7-6-8,1 1-4 5,3 11-4 2,2 7 1-4,6 4 2 1,5 10 0 2,8 0-3-3,-1 2 1 1,0 2-2 2,-10-1-1-4,1-2 0 2,-11-2 0 5,3 0 1-6,-6 1-1 1,-1-7 2 1,-5-1-4 3,-1 3 0-8,9 0 0 5,11 3 0-1,9 13-1 4,16 5 1-7,12 5-1 5,7 6 1-1,6 0 0-3,7 0-1 7,0 0 1-8,0 0 3 1,0 0-2 4,0 0 1 2,4 0 4-4,31 23 2-2,17 7-4 6,13 7-3-7,15 3 1 5,9 1-1-4,8 5 0 5,7 1-1 1,-11 0 0-7,1 1 0 5,0 3-1-5,3 6 2 4,3-3 0 2,3 10 2-5,2 3 0 6,3 6 5-5,-6 4 5 2,2-2 1-4,-4-4 5 6,-7-7-1 3,-9-2-2-10,-4-8-6 11,-11-5-4-12,-1-6-2 11,-7-7-1-11,-1-10 2 2,-9-7-5 4,-7-5 2 1,6-6 0-5,-7 4-2 4,1-1 1 6,-4 3-1-10,1 3 0 8,-5 0 1-9,-8-5-1 5,-2-1 1-3,-12-6-2 5,-2 1 2-6,-9 0-1 9,-2-6 4-3,-1 0 2-8,0 0-1 2,0 0-4 7,0 0 0-2,-1 0-1-5,-38-12 0 3,-12-13 0 5,-10-9 2-7,-7-6 0 4,-13-7 0-4,-6-7 2 2,-8 1-1 10,-2-3 0-10,0 2 0-6,0 2 0 7,0-7-2-2,-3-6-1 3,-1-6 1-4,1 1 0 5,-1 3-1-5,1 2 1 4,0 1-1-2,-1-1 2 1,5-3-1 4,-5 0 1-8,4 4-1 4,1 3 0-4,-5 4 0 7,1 6 0-1,5 7-1-9,3 4 0 10,10 8 0-6,10 5-2 5,14 4 0-5,4 9 0 3,11 1 2 10,5 5-1-14,6-4 1-4,8 3 0 10,5 3 0-5,10 4-2 4,3-1 2-3,3 1 0 9,3 2 1-12,-3 0-1 1,3 0 1 3,0 0 0 5,0 0-1-9,0 0 3 6,3 0-3 0,29 0 1-3,9 0-1 3,11 11 1-5,7 12-1 4,15 10 0 1,13 9 1 6,18 5 0-12,8 15-1 2,3 4 0 4,-2 0 0 1,-2 5-2-8,11-1 2 6,3 1 4 6,5 2-1-11,3 5 1 5,-2 3 0-4,5 7 0 5,-8-7-1 4,-9 5 4-10,-11-17 2 5,-5-5 4-3,-11-10 1 3,-11-7-1-1,-11-7-5 8,-13-6-4-13,-13-12 1 6,-10-7-4 4,-9-4 2-10,-11-9-1 6,-7 2-1-1,0-1 2-2,-8-3 0 3,3 0 3 2,-3 0-2-5,0 0-4 2,0 0 2 1,0 0-2 2,0 0 0-3,0 0 0-1,0 0-1 3,0 0 1-3,0 0 0 2,0 0-1-3,0 0 0 4,0 0 0-1,0 0 1 2,-19 0 0-5,-9 0 0 2,-12-13 0 3,-14-6 0 2,-17-6 0-11,-13-12 0 5,-15-5-1 3,-6-11 1 0,-7-5 0-4,-1-13 0 4,-5-2 0 2,-2-12 0-7,-2 1 1 4,-1 0-1 2,3 2 0-6,2 6 4 7,11 0-3-7,-3 4-1 4,7 3 3 4,-1 9-2-7,7 9 0 6,5 14 0-6,11 7-1 6,9 6-2-7,8 7 1 7,12 6 0-8,4-1-3 10,7 7 4-9,8-3-1-1,0 3 2 5,4-1-3 2,1 3 3-5,6 3-1 3,3 0 0 0,3 0 0 1,3 0 0-2,2 0 0 1,8 0-1-4,-3 0 1 8,6 0 0-6,0 0 0-1,0 0-1 2,0 0-1 1,-3 0 2-1,3 0 2 0,0 0-2 0,0 0 1 4,0 0 1-3,0 0-1-4,0 0 2 5,0 0-2-2,26 0 0 1,0-3 0 2,-2-2-1-2,3-4 0-4,2 1 0 5,-1-7 1-3,5-2-1 4,0 2 0-6,-2-2 0 6,8 0 1-1,2 2-1-6,2 7 2 6,11-1-2 1,1 1 0 5,10 1 0-10,0 2 1-5,2 3 1 8,-2-1 0 2,-10-3 7-5,-1 2-2 4,-8-6-1 0,-5 5 2-7,-2-4-2 7,-12 6-1-1,0 0 0 0,-11-1 2-1,-8 4-2 8,-5-3 2-13,-3 3-4 7,0 0-2-7,0 0-1 11,0 0-2-10,0 0 0 5,-23 0 2 1,-10 0 1-1,-11 0 0 5,-4 0 0-11,-4 0 1 5,0 0-2 2,-3 5 1-2,1 6 0-1,6 3 0 0,1 0-1 3,2-1-1 2,4-1 0-7,5-4 1 6,-2 1-1-5,8 0-1 3,2-3 1 2,5-1 1-7,10-5-1 5,4 0 2 2,6 2-2 1,3-2 2-9,0 0-1 5,0 0 2 1,0 0-1-1,3 0 5 2,42 0-4 0,10-4-1 0,12-11 0-5,10 3 2 3,5 4-3 3,-1 3 0-4,-4-2-1 6,-6 2-3-9,-11 0 3 4,-10-1 0 2,-7-2 1 1,-12 0 0-7,-7 3 1 4,-8-2 0 1,-9 1-1 7,-4 4 0-13,-3 2 1 6,0 0-1-2,0 0-3 0,0 0 2 0,-41 0 1 3,-15 0 1 0,-17 2 1 0,-8 4-1-6,-9-3 0 5,-4 3 2 2,3-3-1 3,11 5-2-11,7 3-2 6,17-3 1 1,11 4 0-3,9-2-2 3,11-3 2-5,6 1 2 6,3 0-3-1,3-1 2-1,4-3 0-5,-1 0 2 7,4-2-2-4,-4-2-1 1,5 4 1 3,2-4-2-5,-2 3 2 3,2-3 0-2,3 0 0 3,-1 5-1-3,1 0 1 3,0 7-1-5,0 7 3 7,0 6 0-4,9 12-1 6,20-1 0-11,4 6-1 5,5 4 0 2,9-1 2 4,3-1-1-11,2 4 0 8,4-3 2-7,-5-5-3 6,-7-3 2 2,-7-10-2-8,-13 3 3 7,-1-1-3-3,-7-3 0-3,-2 0 0 5,-4-5 0-1,1-4 0 1,-6-3 0-1,1-4-3 0,-2-7 3-2,-4 1 0 2,0-1-1-4,0-3 0 3,0 0-1 4,0 0 2-4,-33-8 0 0,-23-38 1 1,-11-9 1 1,-11-9-2-3,-5-5 0 0,2-1-4 3,4-1 3 3,2 7-1-9,9 2 1 8,10 14 1-8,15 15 0 7,14 9 0 5,8 17 0-14,12 7 1 10,7 0 1-9,0 0-1 7,0 0 0-2,0 0 0-4,20 24 0 8,13 12 0 3,9 2 0-12,6 5-1 4,4 3 3 5,12 11-3-8,9 5 0 10,1 1 0-11,-3-5 0 8,-3-7 0 0,-16-12 0-6,-16-7 0 3,-10-19 0 2,-16-5 0-2,-7-8 0 0,-3 0 0 0,0 0 0-1,-26-25 0 4,-20-18 0-6,-8-1 0 4,0-7 0 2,-2-2 0 3,-2-6 0-11,-1-3 0 5,-8 1-3 4,9 1 2-8,1 8 0 8,11 9 1-8,10 13 0 9,11 12 0 1,15 9 1-11,1 6-1 9,9 3 4-9,0 0-4 3,0 0 0 1,0 0 0 3,0 0 0 1,0 0 0-1,0 0 0-7,0 0 0 11,0 0 0-9,0-2 0 4,32-1 0 0,7-2 0 0,3 0 0 2,18-4 0-4,11-2 0 1,10-3 0 2,16-4 0-4,6-1 0 8,-6-4 0-11,-4-1 0 12,-19-6 0-12,-18 6 0 11,-15-1 0-11,-12 5 0 7,-17 8 0-5,-2 7 0 8,-10 5-31-10,0 0-71 9,0 7-88-4,-8 14-72-1,-9 2-145 1</inkml:trace>
    </iact:actionData>
  </iact:action>
  <iact:action type="add" startTime="28779">
    <iact:property name="dataType"/>
    <iact:actionData xml:id="d4">
      <inkml:trace xmlns:inkml="http://www.w3.org/2003/InkML" xml:id="stk4" contextRef="#ctx0" brushRef="#br1">29091 6853 27 0,'0'0'0'5,"0"0"-27"-4</inkml:trace>
    </iact:actionData>
  </iact:action>
  <iact:action type="add" startTime="29154">
    <iact:property name="dataType"/>
    <iact:actionData xml:id="d5">
      <inkml:trace xmlns:inkml="http://www.w3.org/2003/InkML" xml:id="stk5" contextRef="#ctx0" brushRef="#br1">30078 6907 607 0,'0'0'257'8,"0"0"-141"-3,0 0 30 3,0 0-40-2,0 0-28 3,0 0 5-2,-68-6-8-1,16 10-10 2,-9-2-1 0,-16-2-12 0,-7 0 11-2,-13 0-9 2,-3 0-5 0,-7 0-4 2,-3 0 3-5,-5 7-9 2,-2 1-12 7,-8-3 0-6,-1 0 0-2,0-5-8-3,1 0-19 8,0 0 0-4,5 0 0 1,7 0 0-3,6 0 0 4,10 0 0-3,4 0 0 5,2 0 0-8,11 3 0 6,3 11 0-1,7-4 0 1,7 7 0-4,-3-10 0 6,0 1 0-4,-4 4 0 0,6-3 0-3,-5-5 0 5,2 5 0-1,-1-4 0 0,4 2 0 0,-1-2 0-1,4 6 0 0,2 0 0 1,-2 2 0-2,0-3 0 3,-7 1 0-1,-3-2 0 0,-2-4 0-4,-4 1 0 4,2-6 0 2,-2 0 0-4,-1 0 0 4,-9 3 0-3,-4 2 0 0,-2 3 0-1,0 4 0 3,8 1 0-1,2-1 0 2,11 0 0-8,16-4 0 6,16-6 0 4,18 1 0-8,12 1 0 4,9-4 0-1,-2 0 0 0,3 0 0 1,0 0 0-3,0 0 0 6,0 0 0-3,0 0 0 1,0 0 0-2,0 0 0-3,0 0 0 6,0 0 0-1,0 0 0-7,0 0 0 6,0 0 0 3,-5 0 0-2,5 0 0-6,0 8 0 7,0 17 0 0,0 12 0 3,0 15 0-8,0 5 0-5,0 5 0 8,0 1 0 6,0-2 0-12,0 1 0 7,0 5 0-2,0 9 0 7,0 9 0-10,0 6 0 0,0 11 0 5,0-1 0-2,0 1 0-3,0-7 0 4,0 0 0 4,0 6 0-8,0 10 0 6,0 6 0-4,-4 2 0 10,0-4 0-14,-4-5 0 9,5-9 0-9,-2 0 0 6,0 0 0-2,5-8 0 1,-3-4 0-1,3-10 0 4,0-8 0 8,0-7 0-14,0 1 0-4,0-1 0 9,0 1 0 10,3 5 0-15,15 3 0-4,-2 0 0 12,-6 1 0-10,3-10 0 6,-3-11 0-4,3-5 0 7,0 7 0-6,2 2 0 4,0 8 0-4,-4 6 0 3,0 2 0 6,-5 2 0-11,1 6 0 6,-1 7 0-5,-4 1 0 5,2 0 0-2,0-8 0-1,-1-6 0 6,0-7 0-7,-2-8 0 4,-1-7 0-5,3-8 0 6,-3 2 0-4,0-2 0-1,0 3 0 5,0 5 0 1,0 4 0-7,0 2 0 4,0 0 0 6,0-9 0-8,0 4 0-2,0-9 0 0,0-12 0 4,0-10 0 1,0-12 0 6,0-7 0-12,0-4 0 1,0 0 0 3,0 5 0 0,0 3 0 2,0 3 0 1,0 0 0-6,0 1 0 4,0-10 0 0,0 1 0-3,0-3 0 4,0 0 0 1,0 0 0-7,11 4 0 6,23 1 0 3,16 0 0-8,19-2 0 4,9-3 0 2,11 0 0-7,11 0 0 8,12 0 0-7,5 2 0 5,6 1 0 1,-1 0 0-4,-5 4 0 2,4-5 0-3,8 3 0 6,1 1 0 0,1 3 0-9,-4-7 0 5,-9 1 0 4,-14 0 0-8,-1-3 0 5,-2 4 0 2,-5 0 0-3,5 2 0 1,-1-3 0-5,-7-1 0 6,1 4 0-1,-7 0 0 1,5 2 0-4,-4 2 0 3,-7-6 0 1,-1 1 0-2,-8-1 0 6,4 2 0-11,1-3 0 7,2-3 0-1,0 0 0-4,-2 0 0 3,-4 0 0 6,4 0 0-9,-4 0 0 4,-5 0 0 1,4 0 0-4,-11 0 0 5,3 0 0-6,-7 0 0 6,-7 0 0-3,0 0 0 1,-10 0 0-2,-9 0 0 5,-2 0 0-7,-5 0 0 7,-1 2 0-7,2 0 0 19,-2-2 0-21,-2 4 0-2,-1-4 0 8,2 0 0-4,1 0 0 6,-3 0 0-2,0 0 0-3,-8 0 0 3,0 0 0 1,-4 0 0-1,1 0 0 0,-6 0 0-4,-3 0 0 2,0 0 0 10,0 0 0-15,0 0 0 8,0 0 0-1,0-30 0 0,0-30 0-1,0-28 0-1,0-19 0 3,0-16 0 2,0-20 0-8,0-12 0 5,0-5 0 3,0 1 0-8,-7-3 0 5,-2 11 0 1,-4 3 0-4,3-2 0 5,0 4 0-7,5 0 0 6,-1 16 0 0,-1 14 0 1,7 21 0-6,0 17 0 5,0 6 0-1,0-2 0 3,0-5 0-9,0-11 0 5,0-5 0 3,0-3 0 0,7-4 0-6,1 7 0 3,0 3 0 3,-5 4 0-5,2-2 0 3,-1-1 0 3,-1-3 0-8,0-5 0 6,0-2 0 1,-3-3 0-7,0-2 0 4,0 3 0 4,0 9 0-4,0 0 0-3,0 5 0 7,0 0 0 0,0-5 0-9,0 1 0 4,0 9 0 7,0 5 0-9,0 3 0 4,0 4 0 1,0-9 0-2,0 6 0 1,0 0 0-4,0-3 0 4,0 5 0 1,0 1 0 2,7 11 0-8,-4 11 0 6,3 8 0 2,-6 5 0-7,4 6 0 4,-4 11 0-3,0 7 0 4,0 6 0 0,0 7 0-5,0 0 0 3,0 0 0 4,0 0 0-4,0 0 0-2,0 0 0 4,0 0 0 0,-4-3 0-2,-30 1 0-2,-18 2 0 3,-12 0 0 2,-17 0 0-4,-15 0 0 1,-15 0 0 6,-15 0 0-8,-6 0 0 0,-9 8 0 2,-11-2 0 3,4 3 0-6,-3 0 0 6,4 4 0-1,10-2 0-6,10 3 0 7,2 3 0-2,5-3 0-3,5 3 0 3,9-2 0 4,1 2 0-8,6 0 0 3,-1-4 0 5,3 1 0-9,-2-3 0 6,-9-2 0-3,6-4 0 4,-4-2 0-4,1 0 0 2,5-3 0 0,-3 0 0-2,1 0 0 2,2 0 0 5,0 0 0-11,0 0 0 5,6 0 0 2,4 0 0-2,3 0 0 6,0 0 0-11,-6 0 0 6,8 0 0 1,1 0 0-7,4 0 0 7,7 2 0 1,15 4 0 3,5 0 0-10,12-1 0 4,8 0 0-3,4 2 0 5,6-4 0 0,2-1 0-3,1 1 0 2,1-1 0 1,2 5 0-5,2-4 0 3,5 2 0 2,0-3 0 1,4 2 0-5,3-2 0 2,-4 4 0 3,4 5 0-2,-2 13 0-3,-3 8 0 5,4 13 0-6,1 15 0 7,-1 13 0-5,4 19 0 5,0 16 0-8,0 11 0 6,0 19 0-3,0 9 0 2,0 8 0 0,0-7 0 1,0-4 0-6,4-7 0 5,2-5 0 1,7 0 0 0,-2 6 0-1,2-1 0-3,3 2 0 6,-1 1 0-7,-2-2 0 6,4 1 0-6,-2-1 0 5,-4-5 0 2,0-4 0-9,-6-4 0 6,-3-2 0 1,5-4 0 2,-3-13 0-9,-2-9 0 8,-2-6 0-2,3 2 0 1,1 1 0-6,-4 8 0 6,3-1 0 2,-3-2 0-6,3-9 0 1,3-4 0 3,4-4 0 3,4-3 0-9,-1-9 0 2,2-7 0 5,4-14 0-1,-2 0 0-3,-1-8 0 2,0 1 0-2,-1 9 0 2,0 8 0 5,-1 8 0-11,-3 10 0 8,2-1 0-2,0 1 0-3,-3 4 0 3,1-15 0-1,-9-4 0 0,6-6 0 1,-8-6 0 1,3-2 0-4,-3-2 0 5,0-12 0-1,0-13 0-7,0-12 0 6,0-6 0 0,0-3 0 0,0 0 0-1,2 0 0 1,-2 4 0 0,5-4 0 0,-5 0 0-4,3 0 0 8,8 0 0-6,14 0 0 4,20 0 0-7,14 0 0 5,5-7 0 0,16-5 0 0,1 2 0 2,-1 3 0-4,1 6 0 3,9 1 0-2,0 0 0-2,0 0 0 3,10 0 0 0,8-4 0 1,15-4 0-5,11-6 0 5,-2 0 0-2,-2 3 0 2,-10 5 0-1,-4 0 0 2,-4 6 0-7,4-3 0 7,1 3 0-4,7 0 0 5,0-2 0-8,4 2 0 5,-11-3 0 3,4-2 0-7,-8 1 0 4,-12-1 0 1,-1 0 0-3,-4-3 0 5,-8 5 0-8,-4-7 0 7,-3-1 0 2,-8 0 0-10,-9-3 0 4,-8-1 0 8,-9 8 0-12,-4-2 0 7,-2 1 0 0,-4 5 0-2,-3-2 0-2,-5 2 0 5,-3 1 0-5,-4 2 0 3,-1-4 0-2,4 1 0 3,0 0 0 0,4 0 0-1,-2 1 0-4,2 0 0 3,-9 2 0 1,4-3 0 2,-4-1 0-3,0 1 0-2,0 0 0 4,4 1 0 4,-8-1 0-11,0 1 0 6,-8-1 0 1,1-1 0-1,1 3 0-3,-6-3 0 2,5 4 0 0,-6-3 0 1,-1 3 0 1,-2-2 0-1,2 2 0-2,3-3 0 1,-2-2 0-1,2 2 0 2,0-1 0 0,-5 4 0 1,3 0 0-4,-3 0 0 3,0 0 0 1,0-2 0 1,3-6 0-7,1-10 0 6,5-10 0-1,-1-3 0 1,-2-8 0-2,4 2 0-2,-2 5 0 3,3 2 0 5,-7 13 0-11,5 7 0 9,-4 5 0-5,-5-2 0 0,4 5 0 3,-4 2 0-2,0-3 0-1,0 3 0 5,0-3 0-9,0 3 0 6,0 0 0 2,0 0 0-3,0 0 0 1,0 0 0 2,0 0 0-6,0 0 0 4,3 0 0-2,-3 0 0 2,0 0 0 0,0 0 0 2,0 0 0-4,0-2 0 0,3-5 0 3,4-3 0 0,0-13 0-5,8-11 0 5,-1-17 0 3,-1-13 0-9,0-21 0 3,-11-16 0 4,1-17 0-2,-3-5 0 4,0 1 0-10,0 2 0 6,0 6 0 2,0 0 0-4,-8 8 0 0,0-4 0 2,3-5 0 2,-2-8 0-6,1-10 0 10,3 3 0-12,-1 6 0 6,1 10 0 1,3 4 0-5,-1-7 0 5,1-2 0 0,0-6 0 0,0-8 0-6,0 0 0 7,0 4 0-4,0 1 0 8,0 9 0-12,0 6 0 6,-3 6 0 1,-6 9 0-2,5 3 0-2,-2-4 0 4,-1-10 0 1,4-9 0-7,3-6 0 5,0-5 0 1,0 6 0-4,0-2 0 3,0 6 0 4,0 0 0-10,0 9 0 5,0 13 0 3,0 6 0-2,0 12 0-1,0 4 0 1,0 2 0 6,0 11 0-12,0 13 0 6,0 16 0-4,0 19 0 4,0 11 0-2,0 3 0 2,0 0 0 0,0 0 0 2,0 0 0-5,0 0 0 1,0 0 0 5,0 0 0-2,0 0 0-6,-10 0 0 6,-8 0 0-2,-11 0 0 2,-1 5 0-3,-11 1 0 5,-8 0 0-7,1-1 0 6,-16 4 0-3,-5-5 0 0,-2-4 0 1,-6 0 0 4,0 0 0-9,6 0 0 5,-1 0 0 2,8 0 0-6,-6 0 0 4,-1 0 0-3,-1 0 0 5,-5 0 0-2,4 0 0-4,1 0 0 4,1 0 0 3,-2 0 0-6,-3 4 0 4,3 5 0 3,-7-1 0-8,4 1 0 5,-1 5 0-6,4-4 0 6,2 0 0-4,-3-3 0 6,3-1 0-7,-8-2 0 3,5-4 0 1,-6 0 0 0,3 0 0 0,-3 0 0-2,-4 0 0 4,-3 0 0-4,-7 0 0 0,1 0 0 2,-1 0 0 0,0 3 0 0,7 1 0-2,0 2 0 3,-3 1 0-2,-4-2 0 3,-9 0 0-6,1-2 0 4,0 1 0 0,4-4 0 1,6 0 0-3,3 0 0 2,10 0 0 0,5 0 0-1,13 0 0 1,7 0 0-2,5 0 0 4,1 0 0-4,4 0 0 0,4 0 0 3,-2 0 0-2,7 0 0 1,-1 0 0-2,8 0 0 2,-1 0 0 0,2 0 0 0,2 0 0-1,3 1 0 4,-4 8 0-4,3-1 0 4,-7 2 0-8,4 11 0 3,1 2 0 9,-4 11 0-12,6 6 0 4,-2 9 0 8,6 16 0-13,5 25 0 11,1 19 0-12,11 15 0 12,-2 16 0-10,4 4 0 8,0 4 0-9,0 2 0 7,0-4 0 8,0 1 0-14,0-1 0-3,0 7 0 9,0 8 0-1,16 14 0-1,1 5 0-1,6 2 0 2,-2 1 0 7,2-9 0-13,-4-7 0 6,-2-4 0-3,3-5 0 10,-4 4 0-11,-3-6 0 1,-1-12 0 2,-3-4 0 9,-2-3 0-12,-4-4 0-4,-2-4 0 17,-1-10 0-15,0-13 0 9,0-10 0-9,0-12 0 7,0-11 0 1,0-8 0-5,0-15 0 4,12-7 0-6,-8-15 0 6,9-8 0 3,-5-3 0-9,0-4 0 7,2 4 0-5,-1 8 0 8,0 12 0-11,-2 8 0 7,2 11 0-4,-5 0 0 6,-1 1 0-8,1-1 0 13,-1-9 0-14,3-7 0 7,-3-13 0-5,-2-12 0 3,-1-10 0 0,0-2 0 5,3-3 0-9,-3 0 0 5,8 0 0 0,-3 7 0-1,11 3 0 4,3 1 0-7,10-2 0 5,4-2 0 3,15-3 0-9,9 2 0 12,5-1 0-12,9 0 0 10,-1 4 0-6,4 2 0-7,1 0 0 14,-2 2 0-12,6 0 0 11,5 1 0-9,9 6 0 1,0 2 0 4,3-5 0-5,11 0 0 10,3-6 0-12,15-2 0 13,7-4 0-13,-1-5 0 5,7 0 0-2,-4 0 0 6,-4 0 0-8,8 3 0 8,2 3 0-7,4 0 0 8,2-1 0-6,6-3 0 0,2-2 0 2,1 0 0 9,2 0 0-13,-4 0 0-4,-12 0 0 9,-8 0 0-1,-18 0 0-1,-5 0 0 3,-10-7 0-4,-7-8 0 1,-9 3 0-1,-9-5 0 1,-12 4 0 14,-7 2 0-18,-5 0 0-2,-8 2 0 7,-2 1 0-2,-6 2 0 8,-6 3 0-12,0 0 0 13,-3 3 0-12,-5 0 0 10,-2 0 0-10,-3-3 0-2,-1-2 0 7,-2 0 0 1,1 0 0-3,1 1 0 3,-2 1 0 0,1 1 0-2,-1 2 0-2,-4-3 0 4,0-2 0 3,-6 5 0-9,1 0 0 1,-1-3 0 5,-2-3 0 0,2-5 0-1,9-9 0-2,-8-11 0 2,3-6 0 1,-1-8 0 11,-1-4 0-17,0-3 0-3,-3 5 0 10,7 2 0-7,-5 5 0 15,3 0 0-14,-4-2 0-4,-3-11 0 8,0-15 0-1,0-14 0 1,0-12 0 8,-12-12 0-11,-3-19 0-5,-1-12 0 8,0-13 0 2,0-7 0 4,4-6 0-11,-8-8 0 3,4-22 0 1,-2-24 0 5,-2-27 0-10,3-20 0 12,4-17 0-12,-3-7 0 12,4-4 0-12,-4 16 0 10,3 12 0-10,2 2 0 12,6 18 0-12,4 14 0 12,1 45 0-13,0 53 0 9,0 57 0-6,0 40 0 4,0 21-62-2,-7 14-67 2,-12 0-70-4,9 17-55 5,-5 22-141 1</inkml:trace>
    </iact:actionData>
  </iact:action>
  <iact:action type="add" startTime="37610">
    <iact:property name="dataType"/>
    <iact:actionData xml:id="d6">
      <inkml:trace xmlns:inkml="http://www.w3.org/2003/InkML" xml:id="stk6" contextRef="#ctx0" brushRef="#br2">29994 2303 780 0,'0'0'143'3,"0"0"-35"1,0 0 12 2,0 0-22 2,0 0-8-2,0 0 32 2,0 0-23 0,-110-44-7 0,49 38-25-1,-19 4 14 0,-14 2-14 1,-16 0-10 0,-13 0-11 0,-2 0 2-2,-5 0-19 2,-10 0-29 3,-2 0 0 2,-8 0 0-10,-4 0 0 8,-7 0 0-8,2 0 0 5,1 0 0-4,7 0 0 5,10 0 0-1,4 0 0 2,-1 0 0-5,-1 0 0 1,-5 2 0 4,-1 1 0-3,0 2 0 0,9 2 0 6,10-2 0-10,1 4 0 6,2-1 0-6,6 0 0 7,-7 1 0-1,7 1 0-5,8 3 0 7,2-3 0-4,7 4 0 1,3 1 0-1,4-1 0-1,6-3 0 0,6 4 0 6,11-5 0-1,17-1 0-9,15-1 0 5,18-5 0 8,7-3 0-13,7 0 0 9,2 0 0-9,4 0 0 4,0 0 0 0,0 0 0 1,0 0 0 5,0 0 0-4,0 0 0 3,0 0 0-11,0 2 0 11,0-2 0-6,-3 7 0 1,3 10 0 2,-3 11 0 1,0 16 0 1,3 13 0-6,0 5 0 4,0 11 0-1,0 11 0 3,0 5 0-1,0 10 0-5,0 2 0 4,13 6 0 1,-3 8 0-4,8 13 0 3,0 17 0 1,-2 4 0 1,-1 2 0-7,-2-5 0 4,1-4 0 3,1-8 0-2,-4-8 0-4,3-16 0 5,1-16 0 1,-3-22 0-3,4-18 0-1,-9-17 0 4,3 1 0-6,1 1 0 6,-9 3 0-1,6 9 0-6,-8 3 0 5,0-4 0 0,3-8 0-1,-3-13 0 3,0-18 0-3,2-11 0 1,-2 0 0-3,2 0 0 3,-2 0 0 2,4 0 0-3,5 0 0 1,7 0 0-2,11 0 0 2,13 0 0 0,3 2 0-4,14 4 0 6,11-3 0-4,17 0 0 3,20-3 0-2,22 0 0 3,24 0 0-6,13 0 0 8,0 5 0-8,1 0 0 3,-9 5 0 4,-2 0 0-6,0 2 0 4,-7 0 0-1,-6-1 0-1,0-2 0 0,5-5 0-1,11 0 0 4,8-4 0 4,9 0 0-12,6 0 0 11,-2 0 0-11,-4-4 0 4,-16 1 0 2,-6 2 0-5,-23 1 0 5,-12 0 0 1,-11-7 0 1,2-1 0-5,-8-9 0 3,-9 0 0 3,-10 2 0-7,-13 2 0 4,-13 4 0 2,-19 4 0-6,-5-1 0 3,-17 4 0 5,-5 2 0-9,-2 0 0 4,-4 0 0 2,-3 0 0-2,3 0 0 0,-3 0 0 2,0 0 0 0,0 0 0-5,0 0 0 5,0 0 0-3,0 0 0 2,0 0 0-2,0 0 0 2,0 0 0 1,0 0 0 1,0 0 0-8,0 0 0 9,0 0 0-5,0-2 0 2,0-8 0-3,3-17 0 6,4-24 0-3,-7-24 0 1,0-33 0-5,0-25 0 6,0-21 0-1,-13-20 0-2,-10-3 0 1,3 3 0-5,-3-9 0 7,2-9 0-3,5-6 0 6,5-11 0-11,1 2 0 9,4 9 0-7,1 13 0 4,0 19 0 1,5 20 0-4,-3 26 0 3,3 24 0 5,0 22 0-9,0 29 0 2,0 20 0 3,0 18 0-6,0 3 0 6,0 4 0-1,0 0 0 0,0 0 0-3,0 0 0 3,-5 0 0 2,-13 0 0-4,-10 0 0 0,-29 11 0 3,-19 10 0-1,-19-2 0 0,-15-2 0 1,-14-4 0-5,-17 2 0 4,-16-4 0 1,-12-2 0 1,-7-3 0-7,-5-1 0 5,0 1 0 2,0 2 0-6,-5 3 0 7,5 0 0 2,-3 3 0-10,-3 4 0 5,-4-1 0-3,-9 0 0 5,-5-7 0-3,1 2 0 2,0-4 0-7,6 3 0 8,14-3 0 3,23 4 0-10,16-2 0 6,16 5 0-3,22-4 0 4,6 0 0-8,21 1 0 6,13-1 0 5,21-4 0-9,13 1 0 5,18-6 0-4,9-2 0 2,-1 5 0 3,0 1 0-7,-5 3 0 6,-5 2 0 4,-3 3 0-8,-1 0 0 6,5-1 0-9,5-3 0 9,-1-4 0-7,8-5 0 1,-6 2 0 5,-1 0 0-3,-4 6 0 1,-9 3 0 0,-9-2 0 1,-2 4 0-4,-1-1 0 9,3-3 0-12,9-3 0 10,11-3 0-9,6-1 0 6,3 0 0-5,1-3 0 5,3 3 0 0,0 3 0-4,0 10 0 4,0 18 0-1,0 16 0 4,0 13 0-8,0 10 0 3,10 13 0-1,15 10 0 3,4 8 0 4,1 9 0-10,1 5 0 8,-2 8 0-8,1 10 0 10,-2 7 0-11,-2-1 0 11,0 4 0-11,-2-2 0 13,-8-1 0-9,2-3 0-6,-5-8 0 10,-3-14 0-5,0-19 0 5,0-20 0-6,3-25 0 6,-6-24 0-3,-4-11 0 0,2-7 0 3,-2-4 0-6,2-2 0 6,-2-3 0-7,-3-3 0 5,2 0 0 3,-2 0 0-6,0 0 0 1,7 0 0 3,9 3 0 2,12 2 0 1,11 7 0-8,10-4 0 0,7-3 0 4,10-5 0 1,13 0 0-4,19 0 0 4,28 0 0 0,16-5 0-3,32-9 0 1,13 3 0-1,10 5 0 5,7 6 0-6,1 0 0 9,-4 0 0-12,-4 11 0 8,-7 6 0-1,-6 3 0-6,0-1 0 6,-3 4 0-4,1 2 0 8,-3 2 0-11,-11-8 0 12,2-1 0-12,-18-6 0 11,-11-4 0-11,-15 1 0 9,-16-6 0-7,-13-1 0 4,-13-2 0-1,-7 0 0-1,0 0 0 6,-6 0 0-8,-4 0 0 3,-8 0 0 10,-15-7 0-10,-7 0 0-7,-6-1 0 10,-11-1 0-6,3 4 0 4,-7 0 0 3,2 2 0-6,-2 0 0 4,-6 0 0-4,3 3 0 5,-9 0 0-5,5 0 0 3,-6 0 0 1,-2 0 0-5,2 0 0 4,-3 0 0 2,0 0 0-5,0 0 0 5,0 0 0-7,0 0 0 6,4 0 0-2,5 0 0 3,3 0 0-5,8-2 0 3,-1-2 0 0,-6 2 0 2,-6-1 0-6,-3 0 0 5,1 0 0-1,-1-11 0-1,3-17 0 1,-4-14 0 0,0-13 0 6,-3-13 0-12,0-8 0 10,0-10 0-9,0-7 0 5,0-13 0-3,-6-8 0 3,-14-12 0-1,-3-5 0 1,-2-11 0-1,-4-8 0 8,-4-7 0-13,0-8 0 11,2-2 0-7,1 5 0-4,2 11 0 7,2 9 0-4,0 9 0 6,3 5 0-7,2 13 0 8,4 15 0-7,4 21 0 7,0 18 0-9,7 19 0 9,2 18 0-9,1 9 0 5,3 9 0 8,-1 6 0-11,1 3 0-5,0 0 0 10,0 0 0-8,-3 0 0 9,0 0 0-3,-10 0 0-2,-8 0 0 7,-6 0 0-10,-17-2 0 7,-5-7 0-6,-12 1 0 4,-6 0 0 0,-11-1 0 1,-17 4 0-3,-23 5 0-1,-18 0 0 4,-16 0 0 2,-12 0 0-7,-13 0 0 4,-4-3 0 0,-12-9 0-1,-4-1 0 5,-5-6 0-10,-2 1 0 6,-18 1 0 6,-5 2 0-11,-24 11 0 7,-9 4 0-7,11 0 0 6,9 4 0 4,18 26 0-11,25 2 0 5,24 0 0 0,25 5 0 9,24-7 0-14,24 2 0 3,26-10 0 3,20-5 0-2,21-9 0 6,10-6 0-10,9 1 0 11,7-3 0-10,-3 0 0 7,4 0 0-3,-1 0 0-2,4 0 0 3,3 0 0-2,0 0 0 1,0 0 0 1,0 0 0-1,0 0 0 1,0 4 0-1,0-3 0 4,0 13 0-4,0 16 0 6,0 7 0-10,0 20 0 4,0 8 0 3,0 14 0-8,0 14 0 7,16 8 0-1,-1 12 0 7,8 7 0-13,-3 12 0 5,6 14 0-2,3 12 0 10,-1 9 0-11,-4 0 0 3,2-1 0 6,-7 0 0-6,2-1 0-7,-7-7 0 10,-1-10 0-7,-3-15 0 7,0-22 0-4,-5-14 0 3,-5-18 0 0,3-11 0-5,-3-18 0 4,0-11 0 3,0-9 0-8,5-13 0 7,-5 0 0-5,0 0 0 4,3-3 0-2,-3 2 0 2,0-8 0 0,2-6 0-5,1-2 0 4,1 0 0 0,5 0 0 0,17 0 0-1,11 0 0 4,23 0 0-7,5 5 0 2,11-2 0 3,8 6 0 1,16-6 0-4,21-1 0-1,26 1 0 4,31 0 0 4,28 3 0-11,10 5 0 5,0 6 0 4,-5 13 0-6,-13 7 0 3,-11 2 0-2,1 1 0 1,2-10 0 7,6-4 0-12,12-6 0 11,1-12 0-11,-7-2 0 9,-2-6 0-7,-16 0 0 6,-10 0 0-6,-21 0 0 4,-22 0 0 2,-14-4 0-6,-10-6 0 4,-17-10 0 1,-6 1 0 5,-7-4 0-12,-16-2 0 7,-4-1 0-5,-7 8 0 7,-13 1 0-9,-4 8 0 9,-13 0 0-4,1 0 0 2,-14 6 0-3,0 1 0-1,0-3 0 6,-7 5 0-3,0-3 0-3,0-1 0 2,0 4 0 1,2 0 0 0,-2 0 0-1,0 0 0 2,0 0 0-2,0 0 0-1,0-5 0 3,0-10 0 1,-9-15 0-6,-26-22 0 6,-2-19 0-4,-7-30 0 3,5-30 0-5,1-23 0 11,6-20 0-13,5-19 0 9,5-7 0-8,6-7 0 8,3-17 0-6,7-1 0 4,6-2 0-4,0 15 0 6,0 44 0-8,0 50 0 4,0 48 0 2,0 31 0 4,0 22-63-10,-13 6-86 5,-11 0-57-2,5 11-70 4,-2 0-67-6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2T21:03:1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726">
    <iact:property name="dataType"/>
    <iact:actionData xml:id="d0">
      <inkml:trace xmlns:inkml="http://www.w3.org/2003/InkML" xml:id="stk0" contextRef="#ctx0" brushRef="#br0">29498 6978 339 0,'0'0'198'72,"0"0"-122"-72,0 0 36 0,0 0-33 0,0 0-18 0,0 0-23 0,0 0 6 0,0 0 9 2,-153-59 3-2,135 55-7 0,-8-1 9 7,-4 2-14 1,1 3-4 0,-9 0-3-2,0-2-10 2,-1-2 8 0,-1 2-15 0,-1 0 1-2,1 2 2 2,-1-3 2 0,-1 3-1 0,-2-4-8 0,-2 4 20 0,-2-2-11-1,-1 2-2 2,-2 0-8-4,5 0 2 3,2 0-1 0,1 0-2 0,-1 0-1-1,-5 0-3 0,4 0 6 1,-1 0 8 0,-4 0-15-1,6 0-6 1,0 0 5 2,3 0-4-4,2 0 0-1,-1 0 2 3,6 0 13 0,1 0-14 4,-2 2-3-8,0 2 9 5,-1-1 8-3,7-1-13 1,-7 4-5-1,3-6 0 3,2 2 1-2,-1-2 0 5,0 0-2-8,3 3 1 4,2-3 4-1,-1 0 2 0,4 0-4-1,-8 0-1 3,-2 0 2 0,4 0-3 0,-9 0 1-6,1 0 1 4,2 0-1 5,-2 0 4-3,-4 0-4-6,-1 5 8 5,-2-1-1-1,-7 1 0 2,-2 3-7-4,3 1 6 4,-2-1-6-2,2 2 1 5,-1 2-3-8,-2 3 0 4,-2-1 0 2,0 2 3-5,0 5 2 0,-1-5-1 2,4 8-2 5,2-7 0-6,2-2 0-2,-2 5-2 5,2-3 0 0,-2-4 2-1,-3 4 0-4,7-5 2 6,-1 3-1-2,0-5-3 0,12 2 2-3,1-2-3 3,6-5 1 2,4 5 0-2,2-3 0-1,-3 0 1 3,-2 1-1-5,-3 4 3 2,-6 1-2-1,-2 2 0 1,3-1-2 4,0-2 1-5,7-1 0-2,0-2 0 5,5-4 0 3,9 0-2-6,0 3 4-1,-2 1-1 2,-2 2 2 3,-1 0-3-2,2 2 0-2,-5 2-1 0,6 2 1 2,-2 8 0 0,-4 2-1-1,2 0 4 1,1 5-3-2,0-2 0 3,-4 4 3-2,1 5 0 0,3 0-6 2,1 2 4 3,-3 0-2-10,8 4 1 7,-5 5-1-3,-1 1 0 2,2-2 2-2,2 3 2 2,3-2-2 0,0 2-1 2,0 4 1-6,2-6-3 5,-2-1 4 0,1 3-2 1,0-5 0-6,2 2 1 3,0-2 0 1,1 0-1-1,-2 2 2-1,-1 3 0 2,4-5-3 0,-4 0 1 3,5-5 0-6,-3 0 0 3,5 0-1-2,-1 2-1 2,-1 3 4-2,4 4-2 2,3 5 2 0,0 2-2 2,0 2 2-6,0-6-4 5,0-1 3-2,0-8-1 5,0-4 0-8,0 0-2 3,0-5 2 1,0 9 1-1,0 5 2 0,0 9 0 0,0 6-6 2,0-1 2 1,3 4 1-6,-3-4 0 5,0-5-1-3,0-2 0 3,0-4 2-5,0-2 1 5,0-4 1 1,0 0-3-2,0-5-2-3,0-4 2 2,0-2 0 3,0-2-1-2,0 4 1-3,0 15-1 2,0-3 0 1,0 9 2 0,0 3 2-1,0-4-2 0,0 2-2 5,3-8 1-1,4-3-1-10,-4-11 0 5,-1-1 0 2,1-8 1 3,1 2 0-7,0 0 1 5,-4 4 1-3,2 6-2 2,-2 3 0-2,0 3 0 2,0 5-1 2,0-2 1-4,3 1-1 3,1-6 1-4,2-3-1 3,0-3 2 0,1-2 2-1,-3-6-2 0,-1-4-2 2,6-1-1-2,-8 2 2-1,2-1 0 3,1 5-2-2,-1-3 2 1,3-4 0-2,-2-6 2 3,2-2-1-2,-4-4-1 3,6-3 2-7,-3 3-4 7,5-2 1-2,-1 7 1-1,1-1-1-2,3-1 1 4,0 1-2-1,1 0 4 0,4-3-1 0,5 3 0-2,7-1-2 1,12 4-4 2,6 1 5-4,6-1-1 4,2 1 0-1,5-1 0 0,2 3 1-2,2-5 1 3,0 9 3 0,2-5-4 0,1 1 0-4,-1-4-2 1,-4 1 2 2,8-1-1 1,2-1 0-3,4-3 2 2,-6 5-4 0,3-4 6-1,1-3-2 0,-3-5 1 1,4 1-3 0,-4-4 1-1,-2 5 0-1,1-5-1 2,-1 0 2 0,-7 4-2 1,3-1 2-4,-7 3-1 4,2-2 2 3,-6 2-2-5,-3-3-3-2,5 1 1 0,-5 0 2 3,4-5-3 1,-1 2 3-4,-1 1-2 3,4-2 1 0,0-2 2 1,10 2 2-3,-4-1-3 2,1 1 0 3,3 3-1-1,-2 0 1-9,-3 3 0 6,-3 2 0 1,1-6 0 0,-9-1-3-3,-4 0 3 5,-2-1 3-2,-4-2-3 0,2 2-2-3,-2 0 0 3,1 2 2 0,5-2 0 0,0 0 0-2,-3-2 0 2,2 4-1 1,1-5 2-1,0 3-1-2,0-1 2 1,-2 2-4 5,-2-3 2 0,4-1-1-10,-5-2 0 4,5 0-1 0,-6 2 0 2,4-2-1-2,4 4 3 3,-7-2 1-2,2-2-1 2,2 0-2-4,-1 0 2 4,0 0-3-1,-1 0 1-1,5 0-1 0,-3 0-3 0,0-19-2 3,-1-7-3-4,-2 1 11 1,-8-3-4 0,-4 2 3 0,-9 2-3 3,2-1 1-4,-8-5-1 1,2 0 0 1,-3-7 2 0,-3-2-6-2,3-3 6 3,-5-12 1-2,1-4 0 3,-3-13-6-6,-1-4 4 5,-8 2-3 0,0 2 5-2,0 4-1 1,0 8-2-1,0 8 4-1,0 3-2 2,0 4 2-2,0-4 2 5,0 0-2-4,0 0-5 0,0-6 4-3,3 7 1 6,0-1 0 0,1 1-1-2,-4 0 1-4,5-5 1 3,-5-2 1 4,0 2-2-5,0-5-2-1,0-2 1 3,0 3-2 0,0-6-1-2,0 5 3 2,4 2-2 3,-2-4-3-4,1 0 0 2,4-3 6-5,3-4 0 3,-4-1 0 2,-2 3-6-2,8-5 5-2,-8-6-5 4,3-6 1 0,-1-1 3-3,1-6-3 2,-2 7 4 0,6 6 2 3,-6 4-2-8,2 10-4 7,-1 6 2-4,1 3 1 1,-4 3 2 1,3 0 0-2,-2-3-2 4,-1-3 1-1,0-1 2-3,1 0 0-1,5-6 1 3,-5 2-2 0,3 1-2 0,-1 2 1-2,1 3 1 2,-4-3 0 0,-1 6 0-1,-2 6 0 0,3 3-1 5,-3 1 2-7,0-2-2 3,0-4 0-2,0-7 1 1,0 0 0 3,0-8-1-3,0 5 1 0,0-7-3-2,0 0 2 6,0 3 2-6,0-1 3 2,0-3-4 1,0 1 0-1,0-5-1 2,0 5 0-3,0 0 1 2,0-1 0 0,0 6 0 0,0 0 0-2,0 10 0 4,0 2 3-3,0 12-2 1,0-2-1-3,0 2 0 4,0-1 0 2,0-3 0 1,0-1 0-10,0 2-1 3,0 2 0 3,0 4 1-1,-3 2 4-2,-2 6-4 6,-5 8 0-4,0 4 0 1,1 3 0-4,-5 1-1 4,-6 0 1 1,-6-1 0-3,-5-2 0 1,-2 2 4 4,-6-3-2-6,1 9 3 3,3-9-3-2,-4 7-2 4,-2-3 1 0,-2 1-1-4,-3 5 4 4,-8-1-1-6,-4-2 10 4,-1-2-6-1,-5 1 3-2,6 2 1 4,-2 1-1-1,1-1-10 0,2 2 7-2,4 2-5 4,9-4-1-2,1 2 2 0,7 2-3-3,7-4 3 3,0 3-3-1,1 1 3 2,5 0-2-5,-6 0-2 5,9 0-6 5,-5 0-46-10,2 1-102 5,20 5-113-6,3 9-243 5</inkml:trace>
    </iact:actionData>
  </iact:action>
  <iact:action type="add" startTime="9877">
    <iact:property name="dataType"/>
    <iact:actionData xml:id="d1">
      <inkml:trace xmlns:inkml="http://www.w3.org/2003/InkML" xml:id="stk1" contextRef="#ctx0" brushRef="#br0">28529 2616 23 0,'0'0'459'6,"0"0"-391"2,0 0 62 1,0 0-44-4,0 0-9 3,0 0 6 0,0 0-6-2,0 0-3 2,-71-20-3 0,58 15 2 0,-2-3-7-2,-8 2-10 4,0-3-5-4,-6-2 1 2,-8 0-18-2,-3-1-3 2,-1 1-2 0,-5 3 3 0,1-1-4-2,-4 3 5 2,2 1-2 2,2 3 6 0,5 2 1 2,1-4-11-9,2 4 0 6,0 0-16-5,-2 0 4 0,2 0-2 5,3 0-2 2,-3 0-4-4,4-3 1-3,1 3-1 8,3 0 0-7,2 0 1 3,-2 0 0-3,1 0 5 8,0 0 3-7,2 0-4 1,-4 0-4 0,-6 0 1-2,-1 0-2 7,-3 0 1-4,4 0-2-6,1 3 1 6,-1 6 0 1,2-1-6-2,-6 1 8 5,1-4-3-8,2 4-1 3,0-4-4-1,3 1 2 1,-2 1-3 2,-2 5 1 1,-1-3 4-4,-1 6-5-1,-4-4 4 8,-1 3-1-5,2-1-3-3,2 4 1 1,2-3-2-1,1 0 1 4,6-2 0 2,1 0 0-4,6-2 2-1,-3 0-3-1,-1 6 3 4,-3-2 2-3,-1 3-1 3,0 0 0-2,-3 1 0 9,2 3-3-14,4-2 0 7,-4 2 0-3,4 1 0 0,0-3 1-2,-7 4 0 5,10-3 0-2,-5 2 2 2,-1 1-1-3,5-1-4 2,-2 0 2 0,6-2 0 0,1-3 0 8,6 0 0-15,-2 3-2 6,-4-1 4-1,2 3-1-1,0 3 4 4,-2-5-5-1,4 0 0 0,1 0 0-2,2 0 0 2,2-1 0 0,1-2-3 0,-3-2 6-2,4 4-3 3,-4 6 0-2,-4 0 0 1,4 7 0-3,-1-2 0 4,-4 4 0-1,11-4 0-1,-6 5 0 1,-1-4 0-1,4 2 0 2,3-2 0-2,0 0 0-1,-1 6 0 3,3-1 0 3,-1 11 0-2,-4 7 0-7,0 6 0 2,-3-2 0 2,1-2 0 6,0-2 0-8,3-6 0 0,-1-7 0 2,0 2 0 3,4-8 0-6,0 3 0 4,1-4 0 3,3 0 0-5,0 5 0 2,5-2 0-4,0-1 0 5,0-3 0-1,0-2 0-2,0-4 0 2,0 5 0 0,7 2 0 1,16 3 0-4,-3 3 0 4,9-1 0-1,-4-1 0 1,7 5 0-4,-5 2 0 2,-1 0 0 2,-1-1 0-1,1-4 0-3,-3-6 0 6,2-6 0-1,7-6 0-5,3-5 0-2,10 0 0 6,7 0 0-1,4-2 0 1,1 2 0-3,-1-2 0 1,0 9 0 2,3-6 0-1,3 6 0-3,2-2 0 5,-3 0 0-4,3 1 0 3,-5-1 0-4,2 1 0 3,0-6 0 1,3 3 0-1,2-3 0-2,7 0 0 5,1-4 0 0,6 4 0-9,-8 0 0 6,0-3 0 0,-3-3 0-4,-1-2 0 5,-3-1 0-4,-3-3 0 4,4 2 0-1,-4-6 0 0,2-1 0 0,2 0 0-1,11 0 0 0,0 0 0 9,3 0 0-14,-5 0 0 7,6 0 0-3,-5 0 0-1,0 0 0 1,-3 0 0 5,-8 0 0-3,-3 0 0-2,-4 0 0 2,-1 0 0-3,2 0 0 4,2 0 0-2,-1 0 0-1,-5-1 0 2,3-11 0 0,-6 4 0 0,-1-1 0-2,1-2 0 3,-7 2 0-2,7-2 0 8,-9 3 0-13,-5-1 0 7,3-2 0-2,-2 0 0-2,1-1 0 1,1-5 0 9,0 0 0-11,-2 4 0 1,-12-4 0 3,5 3 0-1,-7 0 0 2,-2 0 0-3,2 0-3 0,1-4 2 2,0-1 1 0,1-4-9 0,5-4 5-2,-1-10 2 4,-1 0-1-4,-2 2-2 3,-2-6 0-4,-6 1 3 3,-1 5 2 1,-7 1 0 2,1 5 1-4,-2 11-1 0,-5-5-1 0,7 3 1-3,-3-1 0 3,-3-6-1 1,5 0-1 3,0 0 2-4,1-3 0 0,0 3 2-3,-3 2-2 4,0-5 0 1,3 3-1-3,-3-2 0 3,-3-4-1-1,2 2 0 1,-4-1 0-5,2-1 0 5,-1-1 0-2,1 2 2 1,-1 5 1-2,-2 0-1 2,5-5-3 0,-1 2 2 0,-2 0 0 1,-3-7-3-4,0 0 3 2,-3 0-3 2,0-2 4-3,0 2 0 2,0 0 0 0,0-5 0 0,0 0-2-2,0-2-5 3,0-1 7-2,0-7-2 2,0 0-1-4,0-7 2 8,0-5-1-4,-3 3 2-6,-10 3 2 3,0 1-2 0,-2 9-2 4,0 3-1-4,-1 1 3 0,-5-1 0 2,1 3 0 1,0-3 0-1,-5-1 0-2,-4-1 1 1,-1 3 2 2,-4-1-1-1,4 1-4-2,-4 9 1 8,-5 3 1-10,-1 8 0 2,-1-2-2-1,-5 7-1 4,-1-5 6-1,-3 5-3 4,5 0 4-6,4-5-4-1,-1 2 0 2,9-1-2 1,-3 1 1-3,-1 0 1 4,3 2 0 2,-9 7 0-4,3-2 0 0,-1 4 2 0,-5 0 2-2,1 2-3 7,-4 1-1-6,2-1 2 1,5 1 1-1,-1-1-2 3,-5 1 0-4,3 2 2 3,6-1 0 4,-2-2 5-6,4 2-1 3,3 2-2-4,-2 0-5 2,3-1 7 3,2 1-2-3,-2-4-1-3,0 4 1 4,-2-4-3 0,-1 1 5 0,-1-1 1-1,7 3-8 0,-1 4 0 5,4-1 0-8,-5 3 0 4,-6-2 0-2,-1 2 0 3,-4 0 0-4,1 0 0 3,-2 0 0 3,2 0 0-3,9 0 0-1,8 0 0-2,2 0 0 2,14 0 0 1,2 0 0-3,7 0 0 4,0 0 0-2,0 0 0 2,0 0 0-2,0 0 0 2,0 0 0-1,-1 0-6 0,-2 0-71-4,-6 0-49 4,2 13-72-1,2-4-63 2,1 8-371-3</inkml:trace>
    </iact:actionData>
  </iact:action>
  <iact:action type="add" startTime="18652">
    <iact:property name="dataType"/>
    <iact:actionData xml:id="d2">
      <inkml:trace xmlns:inkml="http://www.w3.org/2003/InkML" xml:id="stk2" contextRef="#ctx0" brushRef="#br0">18534 12039 313 0,'0'0'219'4,"0"0"-152"3,0 0 35 1,0 0 10-2,0 0-76 4,0 0-25-4,0 0 20 4,0 0 21-6,0 0 8 4,-56 5-8 0,40-5-1 0,-5 0-21 0,1-12 11-2,-7-5-9 2,-5-1-3 0,-6-5-7-2,-1 0-5 2,-5-4-5 0,2-4-1 0,0 0-2 0,0-3 9-2,0 1-8 4,2-1 6-3,-4 0-3-1,-2 0-2 2,-1 3-3 0,-11 1-1 2,2 1-5-6,-4-4 2 4,2 1 3 0,-1 0-3 0,5-3 5-1,4 9-1 0,13 5 0 2,3 4-8-2,13 5 6 1,5 5-5-2,3-3 0 5,2-1-1-3,-4 2 1-1,7-1 0-2,-1 6-1 1,6 3 6 3,-1 1-5-3,4 0 4 3,0 0-3-1,0 0 7-1,0 0 9-1,0 0 3 1,0 0 0 2,0 0-4-2,0 0 10-1,0 0 3 2,7 0 6 1,26 24-34-1,15 7 3-1,14 6-1 3,5 8 4-3,13 8-4 0,1 1 3-3,-1 1 2 6,1-4-3-3,-7-4 9 2,3 1 1-4,2-2 5 4,-5-4-9-2,3-2 2 3,-13-5-3-6,-5-4-6 5,-8 1 1-2,-10-7-3 2,-8-3 5-4,-6-4-2 4,-2-1 0-1,-10-7-4-1,-2-3-3 0,-9 0 2 0,0-4 0 0,1 0 0 3,-2-1 0-5,-2-2-1 4,2 3 0-1,-3-3 2 1,0 0 0-4,0 0-2 3,0 0-6 1,0 0 5-3,0 0-4 0,0 0 0 2,0 0-1 0,-4 0-7 0,-40-27 9-2,-24-25 4 4,-16-9 4-2,-5-10-4 0,-11-4 1-2,-5 0-1-1,0-2 2 3,-2 9-2 1,6 7 0-4,-8 8 1 5,7 3 0-2,2 1 5-2,10 1-6 1,9 3 0 2,12 0-6-2,5 6 6 3,12-3-2-7,1 5 1 6,9 7 0-1,7 10 1 0,13 8-2-2,6 10 4 3,6 2-1 2,5 0 2-5,5 0-4-1,-3 0 2 2,-2 0 0 0,2 0 1 1,3 0-2-2,0 0 6 2,0 0-5 1,0 0 8-2,0 2-1-1,8 20-8 4,26 8 2 0,7 4-2-4,8 1 3 3,6 5 3-5,15 1-1 4,1 7-2 0,19 3 2 0,0 6-2-2,8 2 2 4,2 5-3-4,-3 0 0 1,1 2 1 0,0-4 3 1,-1-4 4 0,-5-4-7 1,9 0 5-2,-8-7-4-2,-6-2 5 4,-8-2-1-3,-13-10 8 4,-17-6-12-4,-8-4 1 4,-15-6 0-7,-10-5 0 5,-12-8-1 1,-4 0-4-1,0-4 0-3,0 0 1 3,0 0 1 0,0 0 0 1,0 0-2-4,0 0-5 4,0 0 5-2,0 0-8 2,0 0 2-3,0 0-2 2,0 0-2 1,-4-4 6 2,-28-18 3-5,-7-9 1 2,-3-4-4-4,-2 0 2 4,1-1-1-3,-4-4-2 4,-6-4 4-2,-8-11-4 6,-3-6 5-7,-6-1-2-1,4 0 1 3,-7 6 1-1,8 3-1 1,-2 3-1-2,-10 1 1 2,4 5 2 1,-12-7 0-4,3 1-1 3,5 2-2 2,-4 0 2-3,1 6-1-3,0 5 1 5,8 3-5 0,7 6 4-1,8 6-2-3,17 5 1 3,5 7 0 0,10-3-1 0,6 11-1-2,2 0-5 5,1 2 8-3,3 0 0-3,-3 0 0 1,1-3 0 1,2 3 0 2,0 0 1-2,3 0-1-1,6 0 0 3,0 0 2 0,-1 0-1-3,2 0 2 0,2 0-1 3,-2 0 0-2,3 0-2 2,-3 0 0-4,3 0 0 3,-4 0-3 0,-2-4-7 1,-1 2 6-3,-2-2-2 3,2 4 6-1,4-2 0 1,1-1 0-2,-1 3-5-1,3-2 6 0,0 2-3 3,0 0 1-3,0 0 1 2,-4 0 0-1,4 0 1 1,0 0 0-1,0 0 2 1,0 0-1-1,0 0-1 2,0 0 0-3,0 0 0 2,0 0 0 0,0 0 1-1,0 0-2-1,0 0 2 3,0 0 2-2,0 0 3 2,0 0-3-3,7 0-2 2,18 20-1 1,8 7 0-2,6 12 1-1,6 6-1 4,10 14 2-2,3 12-2 2,6-1 1-8,-4-1 6 7,-13-5-6-2,-6-15 3 3,-12-10-4-6,-6-13 2 6,-8-9-2-2,-9-8 0 0,1-6-2-4,-3-1 3 3,-4-2-1 1,5 0 1 0,-1 0-1 1,-4 0 1-4,3 0-2 3,1 0-1 0,-4 0-3-2,0 0 1 2,0 0-8 0,0-2 1 0,0-38 7-1,-33-14 4 2,-18-13 0-3,-6-6-2 6,1 1-2-4,1 12-2-3,3 12 0 1,11 11-1 2,8 19 3-2,15 9 2 1,8 3 2 2,6 6 6-2,0 0 0-1,1 0-5 2,-2 0 6 2,2 0-7-1,3 0 1-4,0 0 1 4,0 20 1-3,15 27-1 2,30 15-1-2,8 12 5 3,7-1-3-2,4 0 4 3,-5-2 2-7,-10-14 1 7,-9-13-4 0,-11-20-1-3,-15-12-5 1,-5-10 0-5,-8-2 0 6,2 0 0-2,-3 0-1-1,0 0-12 2,0-23-6 0,0-29 12 2,-36-25 7-5,-15-13 0 4,-7-5-4-1,-14 2 4 1,-1 9-7-4,6 11 6 4,9 17 2-2,15 17-3 3,13 14 2-6,9 10-1 3,13 10 1 1,-1 1 0 0,5 4 0-3,-4 0 1 4,4 0 0-2,1 0 2 1,-6 0-1-2,9 0 0 3,-1 0-1-1,1 0 1 0,0 0 5-3,0 0 2 3,0 0 3 0,20 0-11 0,18 15 0-1,5-1 13 2,7-1-3-2,0-1 2 3,11 0-8-1,7-7 7-3,12 3-4 0,4-1 2 1,2-5 0-1,2 1 1 2,-4-1-3 0,-7-2-5 0,-16 0-1-2,-10 0 0 6,-18 0-3-4,-7 0 2 5,-13 0 0-12,-6 0-1 4,-7 0-1 2,5 0 0 1,-5 0-1-3,0 0 0 4,0 0 0-1,0 8 0 1,-21 1 1-5,-19-1-1 5,-8-8 2-1,-11 0 0 0,-11 0-1-3,-11 0 2 8,-6-2-2-7,-4-18 2 3,-5-3-2-6,6 1-1 5,13 5 2 0,13 7-6 0,21 3 6-2,14 5 0 2,13 2 0-1,9 0-1 1,2 0 2-2,4 0 2 3,-2-3 2-1,0 3-2 1,3 0-3-2,-4-3 5 0,4 3-4 1,0 0 1-1,11 0 3-1,39 0-4 2,12 0 3 0,16 0-1-1,6 0 7 0,9 6-7 1,4 3 2 0,-3-4-4 0,-7 0-1-2,-10-2 4 2,-10 2-3 0,-16 2 3 0,-15-5-4-2,-13 1 10 8,-13-1 1-10,-5-2-4 4,-5 0-7-3,2 0-2 1,-2 6-2 2,-2 1-4 1,-43-3 7-3,-28 5 1 5,-5-3 5-4,-5-1-4 1,-1-2 12-5,4-3-8 6,4 0-3 0,12 0-2-2,10 0 0-1,11 0 0 2,6 0 0 0,10 0-1 0,11 0 2-3,7 0-1 5,5 0 4-4,2 0-2 3,2 0-2-4,-2 0 7 4,2 0 2-2,0 0 6 1,0 0-15-2,13-3 0 3,33 1 0-1,22-1 0 3,15-3 0-4,4 3 0 0,7 0 0-2,-10 3 0 3,-17 0 0-2,-11 0 0 4,-18 0 0-3,-12 0 0 0,-13 0 0-2,-10 0 0 4,-3 0 0-2,0 0 0 2,0 0 0-4,0 0 0 3,0 0 0 0,0 0 0 1,-13 0 0-3,-13 10 0 2,3-5 0 1,-2 5 0-2,-1 5-56-2,0 4-41 4,1 16-46 0,19-21-107-3,6 11-160 0</inkml:trace>
    </iact:actionData>
  </iact:action>
  <iact:action type="add" startTime="25128">
    <iact:property name="dataType"/>
    <iact:actionData xml:id="d3">
      <inkml:trace xmlns:inkml="http://www.w3.org/2003/InkML" xml:id="stk3" contextRef="#ctx0" brushRef="#br0">18762 3043 680 0,'0'0'176'3,"158"-79"-17"5,-95 37-49 0,1-5-56 0,3 1 21-2,-3-2-9 2,2 7 1 0,4 1-5-2,-2 0-8 2,5 4 1 0,-2 0-8 0,-2-5-10 0,-2 4-9-2,-9 0-5 2,6-5-2 1,-2-6-5-2,8-3 3-1,5-5-1 2,5 1-2 3,7 1-5-6,0-3 9 2,7 5-6 1,4-5-3 0,-5-4-5-1,4 3 2 0,-1-3-7 3,-8-3 0-4,-4 4 0 6,-11 9 1-4,-14 10-1-5,-11 14-1 4,-10 11 8 1,-11 7-7-1,-12 7 1 5,-5-1-1-8,-7 3-1 3,-3 0 4-2,0 0 1 3,0 0 15 0,0 0-5 1,-28 22-1-3,-28 30-6 2,-27 12-8 1,-18 9 3-1,-22 6-2-3,-11-4 0 4,-14-1 0 4,-5-2 1-9,8 4-1 4,4 1 4-3,2 1-5 2,9-4 8 2,-1-7-7-3,-4-9 2 1,3-1-3 3,8-9-1-3,6-4-3-1,14 1 1 2,1 1 3 10,3-1-2-14,6 2 2-4,2 0 4 8,16-1-4-1,6-4 3 3,16-7-5-6,14-8 2 4,17-13 0 3,12-6-1-5,4-2-1 0,7-4 1 0,0 2-2 2,0-1 3-2,0-1 0 3,0 1 0-1,0-3-3 1,0 0 1-2,0 0 1 0,0 0 1 1,0 0 0 0,12 0 0-1,8 0 2-2,-1 0 1 4,3-5-3-2,-2-4 1 2,8 1-2-3,-4-1 0 3,4 1 1-3,4-5 0 5,1 4-2-6,5-4 2 2,5 0 0 2,4-4 3-2,0 0-1 0,7 0-2 0,-11 0 0 3,-2 4-1-3,-5 1 1-1,-10 4 0 2,0-4 0 0,-5 5 0-2,2-1 0 0,-3 1 0 3,5-3 2 0,7-3 0-4,0-4-4 4,8-2 1 0,-1-3 1-3,2-4 0 12,0 0 0-16,1 4-1 4,-2-1 2-2,1 1 3 2,4 3-2 3,4-6-2-2,3-5 1 2,9-5-1-5,3-1 1 5,0-1 2-1,-2-3 6 0,-1-1 3 1,6-2 2-5,4-2-7 5,5 0 5-1,11 0-10-1,-3 3 0 0,-2 2 0 3,-14 8-2-4,-7 8 2 2,-11 4-1-2,-3 7 5 2,-11 4-6 0,-6-2 7-1,-2 9-4 0,-11-1-3 1,-8-1 2 1,-6 4-3-2,-3-2 1-2,0 2 0 3,0 0 0 1,-3 0-1-2,-40 0 1 0,-27 22 0 1,-27 14 5 0,-15 4-5 0,-21 6 0-2,-11 9 0 5,-9 10 0-3,-4 6 0 4,2-4 0-10,9-6 0 2,17-2 0 5,10-8 0-4,17 0 0 4,10-1 0-1,5-2 0 2,5-3 0-7,3-3 0 6,21-8 0 0,11-6 0-2,18-9 0 1,15-7 0-3,5-4 0 4,9-4 0-2,0-4 0 1,0 0-3-2,29 0 0 3,13-29 3-1,7-2 0 4,8-3 1-7,2 0-1 0,14-5 1 3,11-3 3 4,4-6-4-4,9-2 0-4,8 2 0 3,-2-3 0 0,-2 1 0-1,5-2 0 6,-12-2 0-6,6-6 0 0,2-5 0-1,4 7 0 7,-4 1 0-7,0 8 0 3,-12 3 0-2,-5 10 0 2,-12-1 0 0,-1 6 0 0,-4-1 0-1,1 2 0 1,-9-1 0-1,6 3 0 5,6-2 0-5,-4 1 0-3,-1 7 0 3,-11-1 0 1,-9 9 0-1,-4-1 0 1,-5 5 0-1,-5-3 0 5,1 0 0-6,-11 2 0 1,-3 0 0-3,-13 5 0 4,2 6 0-1,-9 0 0 0,0 0 0 2,0 0 0-2,0 0 0-1,0 0 0 2,0 0 0 0,0 0 0-1,0 0 0 1,0 0 0 0,0 0 0 0,-13 0 0-2,-19 0 0 3,-8 0 0 4,-11 0 0-9,-7 4 0 9,-15 3 0-11,-8 6 0 4,-16-9 0 1,-6 7 0 1,-7 4 0-3,-4-1 0 5,-2 6 0-4,8-3 0 3,7-2 0-3,20-5 0 2,14-5 0 3,18-2 0-3,24-3 0-2,11 0 0-1,14 0 0 3,0 0 0-2,0 0 0 1,0 0 0 1,23 0 0 1,25-3 0-1,20-14 0-2,16 0 0 2,10-3 0 3,6 1 0-2,-3-2 0-6,-13 8 0 5,-8 4 0-1,-11 7 0-1,-6 2 0 2,5 0 0 0,10 0 0 0,1 0 0-2,7-6 0 3,-6 3 0-1,-2 1 0 7,-10 0 0-14,-18 2 0 5,-15 0 0 1,-14 0 0 2,-11 0 0-1,-6 0 0-3,0 0 0 3,0 0 0-1,0 0 0-1,0 0 0 2,0 13 0 0,-29 32 0 1,-25 19 0 0,-14 12 0 1,-16-2 0-4,-9-1 0 0,-4-11 0-1,0-5 0 4,7-12 0 3,12-1 0-3,11-14 0-8,18-6 0 6,19-9 0 1,9-9 0-1,20-6 0 1,1 0 0-2,0 0 0 2,0 0 0 0,1 0 0-2,27-19 0 3,11-17 0-1,6-9 0 0,12-11 0-2,6-4 0 5,10-11 0-3,1-1 0 0,-5-2 0-4,-3 5 0 4,-14 7 0-1,-12 11 0 4,-9 11 0-9,-5 13 0 8,-6 7 0 0,-13 6 0-5,-4 8 0 0,-3 2 0 4,0 3 0-1,0 1 0-1,0 0 0-1,0 0 0 2,-6 0 0 0,-34 8 0 2,-17 21 0-6,-11 4 0 5,-4 9 0-1,-9 3 0 1,1 0 0-3,3-2 0 2,5-7 0-1,1-1 0 2,10 0 0-4,0-5 0 3,1 2 0 3,4-1 0-5,5-6 0-1,-3 3 0 3,1-3 0 0,2-3 0 0,2 1 0-1,1-2 0 0,2-2 0 5,2 1 0-7,1-3 0 2,-4 2 0-1,-4 3 0 2,-2 1 0 0,-1 5 0 1,-5 0 0-2,-5 6 0 0,-4 3 0 1,1 2 0-3,-2-3 0 3,8 4 0 0,4-7 0 0,4-1 0-2,6 0 0 8,-1-3 0-7,2 2 0-2,2 0 0 0,4-4 0 2,5-4 0 1,10-3 0 0,2-3 0-2,3-3 0 2,-8 3 0 0,-8 3 0 0,-7 0 0-2,-7 4 0 3,-2 2 0-2,7-7 0 4,5 1 0-5,12-6 0-2,8-3 0 4,8-2 0 4,5-1 0-6,6-6 0-1,1 4 0 3,-6 3 0 0,-4-1 0-3,-2 6 0 4,-7 7 0-1,2-4 0 3,5-4 0-3,5-4 0-2,7-7 0 2,0 1 0-3,0-3 0 1,0 3 0 1,0-3 0 1,19 3-76 1,13 3-148-3,-16-6-187 2,-6 2-818 1</inkml:trace>
    </iact:actionData>
  </iact:action>
  <iact:action type="add" startTime="31631">
    <iact:property name="dataType"/>
    <iact:actionData xml:id="d4">
      <inkml:trace xmlns:inkml="http://www.w3.org/2003/InkML" xml:id="stk4" contextRef="#ctx0" brushRef="#br1">29682 6865 49 0,'0'0'226'4,"0"0"-149"4,0 0-2 0,0 0-3-2,0 0-32 2,0 0-2 0,0 0-14 0,15 0-13-2,-15 0-11 2,0 0-2 0,0 0-23 0,0 0-12-2,0 0-17 2,0 0 10 0,0 0 38 0,0 0 6-2,0 0 62 2,0 0 34 0,0 0 10 0,0 0 3-2,0 0-12 2,0 0-21 0,0 0-14 0,0 0-7-2,0 0-3 2,0 0 3 1,0 0-16-2,0 0-1-1,0 0-3 2,0 0-6 0,0 0-5 0,0 0 0-2,0 0 6 2,0 0-9 0,0 0-11 0,0 0-8-2,0 0-2 2,0 0-1 0,0 0 1 0,0-3 0-2,0 3 0 2,0 0 0 1,0 0 2-2,0 0 4-1,0 0 4 2,0 0-5 1,0-2-3-2,0 2 6-1,0 0-6 2,0 0-2 0,0 0 5 0,0 0-5-2,0 0 5 2,0 0-3 0,0 0 3 0,3 0-5-2,-3 0 0 2,0 0 0 0,0 0 0 0,0 0 0-2,0 0-1 2,0 0 0 0,0 0 2 0,0 0 2-2,0 0-2 2,0 0 7 1,0 0 0-2,0 0 9-1,0 0 1 2,0 0-2 0,0 0 2 0,0 0-4-2,0 0 1 2,0 0-4 0,0 0 8 0,-7 0 3-2,-9 0 2 2,-9 0 2 0,-4 0-5 0,-1 0-2-2,-7 0 2 2,0 0 1 0,-7 0-11 0,-2 0 14-2,-8 2-3 4,-10 11-5-3,-10-4 3 1,-5 8 3 0,-8 1-2-2,-7-5 0 3,-4 4-3-2,-4-3-7-1,-6 1 6 3,-5-4-2 2,2 0-8 2,-3-3-7-11,1 0 0 3,5 1 0 1,0-4 0 1,1 5 0 0,4-3 0 4,3 3 0-4,-1-3 0-1,5 2 0 0,0-1 0 6,-1 1 0-4,0 3 0-2,-3 1 0-2,5 1 0 8,9 0 0-6,-2 6 0 2,6-4 0-4,0 5 0 4,5-1 0 0,6-5 0 0,-3 3 0-2,3-4 0 11,-1 0 0-16,0 0 0 5,3 0 0-1,5-4 0 4,3-3 0-1,12-1 0 0,8-4 0-2,14 2 0 6,4-3 0-2,5 3 0-7,4-2 0 2,-1-2 0 2,1 4 0 3,1-4 0-3,0 2 0 0,0 1 0 5,0-3 0-6,2 4 0 3,-2-4 0-7,5 1 0 5,-4 3 0 2,5-1 0-2,-3-3 0-1,4 2 0 3,-1 1 0-1,4-3 0 1,0 2 0-1,-2 1 0-1,1 4 0 2,-5-2 0-4,5 3 0 1,-2-2 0 2,2-6 0 1,4 0 0 0,0 0 0-5,0 0 0 3,0 0 0 2,0 0 0-1,-3 0 0-3,3 0 0 4,0 0 0-2,-6 0 0 1,-1 0 0-2,-2 0 0 2,-2 0 0 1,-2 0 0-2,1 0 0-1,0 0 0 4,5 0 0-2,-1 0 0-2,0 0 0 2,1 0 0 2,1 0 0-2,-2 0 0-3,5 0 0 1,-3 1 0 1,3-1 0 1,1 7 0 0,0 7 0 0,-9 18 0 1,-2 16 0-3,5 18 0 3,0 22 0-4,4 10 0 7,1 17 0-5,3 11 0-1,0 18 0 4,0 6 0-6,0 21 0 4,0 11 0-1,0 15 0 0,0 8 0 0,0-3 0 2,0-9 0-2,0-15 0-1,-17-24 0 7,1-17 0-8,4-17 0 4,-4-6 0-5,8 2 0 4,0 5 0-1,7-3 0 2,1-3 0-3,0-5 0 0,-3-6 0 3,-6-6 0-1,5-6 0-2,-3-10 0 6,1-11 0-5,0-12 0 2,2-12 0-8,1-5 0 11,1-3 0-6,2-2 0 1,0 0 0-2,0 2 0 7,0 3 0-6,0 0 0 1,0 1 0-1,0-4 0 4,0-5 0-4,0-6 0 3,0-6 0-2,0-5 0 0,0-9 0-1,0 1 0 4,0-7 0-2,0-2 0-3,0 4 0 3,0-4 0-1,0 0 0-1,0 0 0 2,0 0 0 0,0 0 0 0,0 0 0-2,0 0 0 2,0 0 0 0,0 0 0 0,12 2 0-2,11 6 0 4,13 4 0-3,-7 0 0 1,0-2 0-2,3 2 0 6,0-1 0-4,0 3 0-2,6-3 0-2,5 0 0 3,5-2 0 2,16 2 0-2,8-2 0-1,5 1 0 2,10 5 0 1,7-3 0-1,14 4 0-2,5-2 0 5,3 6 0-3,5-3 0-3,-2 1 0 1,3 6 0 4,-2-2 0-3,-2 4 0 2,-7-4 0-4,-5-3 0 2,2-4 0 2,-4-4 0-2,6-7 0-1,5-2 0 2,1 0 0 2,4-2 0-4,-11 6 0 1,-4 1 0 4,-5 0 0-3,-8 1 0 3,-8 4 0-10,-7-4 0 6,-5 4 0 0,-5-2 0 1,-2-3 0-2,-8-2 0 4,-5 0 0-4,-4-2 0 0,-5 4 0 2,-2-5 0 0,-5 0 0 1,0 1 0-2,-3 0 0 0,2 0 0 1,1-3 0 1,1 0 0-3,-10 0 0 0,-1 0 0 7,-7 0 0-7,-7 0 0 1,-8 0 0-2,5 0 0 2,-2 0 0 0,3 0 0 2,3 0 0-3,3 0 0 1,6 0 0 2,1 0 0-2,6 0 0 1,7 0 0-1,-1 0 0 6,12 0 0-8,-4 0 0 5,-2 6 0-6,-8 2 0 1,-10 1 0 5,-16-7 0-5,-4-2 0 2,-3 0 0 1,0 0 0 2,0 0 0-5,0 0 0 3,5 0 0 0,-5 0 0 0,0 0 0-3,0 0 0 3,0 0 0 1,4 0 0-4,5-8 0 4,4-37 0-1,1-28 0 3,-5-28 0-4,4-18 0 3,-6-13 0-8,-4-8 0 7,1-3 0-5,-4-3 0 9,9-6 0-7,-2-3 0 0,4-2 0 2,2 2 0-2,-3-8 0 2,0-10 0 1,3-5 0-2,0-6 0 0,-1-9 0 1,4 8 0 0,-6 3 0-1,-5 12 0 0,3 31 0 1,-4 23 0-1,-1 18 0-1,6 6 0 3,-8 4 0-2,2 0 0 3,1 0 0-4,-1 0 0 0,-3-4 0 3,0-14 0 2,3-8 0-2,-3 1 0-2,0 6 0-4,3 12 0 5,4 16 0 0,-2 5 0-4,6 9 0 6,-4-1 0-2,7-3 0-2,-4 4 0 3,3-3 0-2,-5-6 0 0,1-1 0 1,1 1 0-2,-4 3 0 2,1 9 0 2,-4 8 0-4,-1 17 0 8,1 14 0-10,2 12 0 4,-5 8 0-4,0 3 0 1,0 0 0 3,0 0 0 0,0 0 0 0,0 0 0-2,0 0 0 2,0 0 0 1,0 0 0-3,0 0 0 1,0 0 0 2,0 0 0-2,0 0 0 2,0 0 0-3,0 0 0 1,-26 10 0 3,-7 7 0-6,-5-7 0 6,-5-1 0 0,-9-4 0-2,-6 1 0-2,-12 0 0 0,-7 2 0 1,-4 2 0 1,-9 5 0 0,3-1 0-2,0 0 0 7,0 0 0-8,-8-3 0 3,-4 0 0-2,-2-5 0-1,-10 0 0 4,0-3 0-3,-2 2 0 2,0-5 0 4,-2 5 0-2,2 2 0-7,0-2 0 2,-10 7 0 3,1-7 0 1,2 1 0-1,-5-4 0-3,-1-2 0 3,-7 0 0 0,-18 0 0 0,-4 0 0-2,-6 0 0 3,1 0 0-2,5 0 0 2,-4 0 0-4,5 17 0 9,14 5 0-9,16 8 0 3,16-3 0-2,15-2 0-1,9 2 0 4,7-8 0-2,16-3 0-1,2-2 0 2,11-3 0 4,9 0 0-5,5-1 0-2,11-7 0 1,6 1 0 2,10-4 0 0,4 3 0-3,-2-3 0 3,5 0 0 0,0 0 0 0,0 0 0-2,-3 0 0 3,-2 3 0 0,-4 0 0-1,-3 1 0-1,-1 3 0-1,6 5 0 2,-9-4 0-2,-4-3 0 1,-1 1 0 2,-2-4 0-1,6 2 0-3,-2-4 0 4,7 0 0-2,2 0 0 1,7 0 0-1,3 3 0 0,0-1 0 2,0 14 0-2,-3 11 0 3,-1 12 0-3,1 17 0 1,0 6 0-3,3 5 0 4,-3 14 0-2,3 10 0 0,0 4 0 2,0 15 0-4,0-1 0 3,0 4 0 0,0 6 0 2,0 0 0-2,0 13 0-4,0 12 0 4,0 8 0 0,0 6 0 0,0 5 0-2,0 0 0 5,6-4 0-2,7-4 0-7,0-5 0 6,-4-7 0 0,-2-4 0 0,-2-3 0 0,-1-12 0-1,-1-7 0 0,0-9 0 3,-3-7 0-6,3-4 0 5,-3-1 0-2,0-6 0 9,0-9 0-13,0-5 0 3,0-7 0-1,0-3 0 3,0-4 0 1,0 3 0-4,0-7 0 6,0-1 0-3,0-3 0-3,0-9 0 0,0-3 0 7,0-5 0-5,0 0 0-2,0-2 0 2,0 11 0 1,0 1 0 1,7 1 0-4,-3-9 0 7,-1-10 0-5,2-16 0 2,-1-10 0-4,-4-3 0 0,0 4 0 2,0-3 0 1,1 11 0-1,-1 11 0 0,3 8 0 3,2 4 0-3,-3-1 0 2,1-7 0-5,0-10 0 5,4-10 0-2,-4-7 0-1,2 3 0 4,15-3 0-1,9 0 0-1,15 3 0 2,6-1 0-7,15 7 0 4,6-1 0 1,14 5 0 4,12-4 0-7,16 4 0 2,14-5 0-2,14 1 0 1,1 1 0 3,-1-2 0-1,-2 4 0 0,-12-4 0 3,1-4 0-2,-3-1 0-6,1-1 0 3,-9-2 0 0,-7 0 0 7,-3 2 0-9,-7 1 0 4,-2 7 0 3,6-5 0-5,5 3 0 1,-1 0 0-1,-3-5 0 0,-2 5 0 5,-6-8 0-5,-2 0 0 0,0 0 0 0,-7 0 0 3,-4 0 0-1,-1 0 0 0,4-5 0 3,4-3 0-5,2 2 0 0,4 0 0 0,-3 4 0 3,-8-1 0-2,-11 1 0 4,-2-5 0-4,-7 1 0-1,-9 2 0-1,-6-3 0 3,-15-1 0 0,-6 3 0 4,-5-2 0-5,-2 6 0-3,-7-3 0 2,0 1 0 3,-3 3 0-4,-9 0 0 4,4 0 0-1,-6 0 0-3,-2-2 0 4,0 2 0-2,0 0 0 2,0 0 0-2,0-3 0 1,0-1 0-1,0-4 0 1,0-9 0-2,0-2 0 3,0-7 0 0,0 4 0 0,0-1 0-3,0-1 0-1,3-1 0 4,5-1 0-3,-4 3 0 1,-1-2 0 1,6-2 0 0,-5-14 0 0,-1-17 0-2,4-15 0 2,-1-17 0 0,-2-4 0 0,-1 6 0-2,1 0 0 6,-1 9 0-6,7 2 0 0,-2 3 0-1,0-3 0 4,4-2 0-1,3-7 0-1,-1-6 0 0,2-5 0 4,-2-6 0-1,7-8 0-5,-2-9 0-2,-5-6 0 5,2-6 0 2,4 2 0-3,-5 7 0-1,4-3 0 6,-2-7 0-7,6-7 0 2,-2-6 0-2,-4-4 0 5,-1 7 0 0,-12-1 0-4,5 1 0-2,-9 0 0 5,0 6 0-1,0 3 0 0,0 5 0-2,0 4 0 6,0 1 0-6,0 6 0 3,0 0 0-6,0 3 0 4,0 2 0 1,0 2 0 2,3 2 0-5,1 6 0 4,8 2 0-1,-8 10 0-1,6 10 0-1,0 16 0 4,-2 18 0-4,5 13 0 3,-3 6 0-5,-4 1 0 5,-2 5 0-1,-1-5 0 0,-3 7 0-2,0 5 0 3,0 11 0 1,0 1 0-4,0 3 0-2,0 0 0 5,0 0 0-2,0 0 0 1,0 0 0-2,-23-3 0 2,-5-4 0 1,-5 4 0-1,-11-3 0-2,-12 0 0 3,-11 3 0 2,-7 1 0-3,-10 2 0-5,-16 0 0 4,-7 0 0 1,-8 7 0 0,-5 16 0-3,3-3 0 4,-7-3 0-1,-5-3 0 1,0-6 0 4,-3 2 0-12,11-3 0 5,0 1 0 3,5 1 0-3,5-1 0 6,-4 0 0-6,-1-1 0 0,5-5 0-1,-5-2 0 6,-6 0 0-5,-6 0 0 7,-14-17 0-8,-8-6 0-2,-8-1 0 6,-2-2 0 3,-2 5 0-5,-6 4 0-3,0 8 0 3,2 3 0 1,10 3 0-2,15 3 0 5,17 0 0-5,16 0 0 0,14 0 0 1,9 17 0 1,15 1 0-1,12 1 0 2,7-3 0-3,12 1 0 5,4-4 0-6,5-1 0 3,7-1 0-2,-2 2 0 6,3-3 0-6,-1 1 0 0,4 0 0 0,-1 2 0 1,3-1 0 2,2 0 0-2,2 0 0-1,4-1 0 3,-1-1 0-2,6-1 0 1,-5 3 0-2,8 2 0 3,1 3 0-2,0 10 0 2,0 12 0-4,0 10 0 5,0 8 0-3,0 7 0 9,1 3 0-14,8 9 0 2,-2 6 0 4,5 4 0 4,-4 10 0-5,1 10 0-1,3 18 0-1,4 16 0 3,0 6 0-3,4 4 0 4,-3-1 0-2,-2-5 0 2,-2-4 0-3,-3 3 0 2,-4-3 0 0,1-2 0 0,-4 0 0-2,3-2 0 3,-6 3 0 0,0-6 0-1,0-5 0-5,0 5 0 8,0-4 0-5,0 6 0 2,0-8 0-2,0-9 0 5,0-11 0-2,0-15 0-5,0 0 0 5,0-4 0-4,0-1 0 4,0 6 0-2,0-1 0-1,0 4 0 2,0 5 0 0,0-5 0 0,0-6 0-2,0-12 0 4,0-14 0-4,0-4 0 2,4-4 0-3,-1 1 0 7,-3 7 0-2,0 7 0-5,0-1 0 2,0-6 0-2,0-10 0 3,0-14 0 0,0-13 0-3,0-10 0 4,0-8 0-2,0-7 0 1,0-2 0-1,0 0 0 0,0 0 0 1,0 0 0 0,0 0 0-2,16 0 0 5,14 0 0-6,8-2 0 6,-2-10 0-7,5 5 0 4,-1 0 0 0,4 2 0 4,4 0 0-5,1 5 0 0,8 0 0-1,2 0 0 0,9 0 0-1,9 0 0 7,7 0 0-7,9 0 0 3,1 0 0-2,3-4 0 2,0 1 0 0,-7-3 0 0,-7 6 0-2,-2-2 0 4,-4 2 0-4,10 0 0 6,10 0 0-6,10 0 0-2,6 0 0 4,-11 2 0 4,-2 11 0-5,-12-6 0-3,0-1 0 4,-3 0 0-1,3-4 0-1,11-2 0 5,6 0 0-5,14 0 0 1,9 0 0-2,2 0 0 6,4 0 0-4,-5-2 0 0,-6-4 0-1,-3 3 0 5,-2 0 0-6,-10-2 0 11,-6-1 0-14,-12 0 0 3,-9-1 0 2,-7-3 0 1,-2 0 0-1,-1 2 0 3,-1 1 0-3,-12-2 0-2,-9 8 0 4,-13-6 0-3,-11 2 0 2,-5 2 0-1,-13-1 0-1,2 3 0 3,-3 1 0-2,3 0 0 1,4 0 0-1,3 0 0 2,-5-4 0-3,1 4 0 4,-2 0 0-6,0 0 0 4,-6 0 0 0,9 0 0 5,3 0 0-6,8 0 0-4,3 0 0 5,5 0 0-1,-7 0 0 0,-1 0 0 1,-8 0 0-1,-3 0 0 2,-7 0 0-4,-4 0 0 3,-2 0 0 0,0 0 0 0,0 0 0-2,0 0 0 3,0-2 0-1,0-18 0 1,0-14 0-4,0-17 0 3,-5-13 0 0,-6-5 0 1,6-8 0 1,-2-8 0-5,4-4 0 4,3-3 0-3,0-8 0-2,0 0 0 5,0-7 0-1,0-3 0 3,0-5 0-5,0 1 0 1,0-2 0-2,0 0 0 8,0-8 0-9,0-7 0 1,0-13 0 4,0-8 0 2,6-5 0-5,1-9 0-2,-2-4 0 4,0-10 0 1,1 17 0-1,-2 10 0-1,1 16 0 3,1 13 0-5,-6 8 0 4,0 3 0-1,0-4 0-3,0-11 0 3,0-8 0-2,0-16 0 2,-13 0 0 0,-5 9 0 3,-1 20 0-5,-1 19 0 4,8 30 0-5,7 26 0 1,2 27 0-1,-2 15 0 3,3 6 0 1,0 0-49-1,2 19-147-3,0 13-174 6,0 9-301-3</inkml:trace>
    </iact:actionData>
  </iact:action>
  <iact:action type="add" startTime="40383">
    <iact:property name="dataType"/>
    <iact:actionData xml:id="d5">
      <inkml:trace xmlns:inkml="http://www.w3.org/2003/InkML" xml:id="stk5" contextRef="#ctx0" brushRef="#br2">29696 2214 452 0,'0'0'375'5,"0"0"-205"2,0 0-36 1,0 0-20 0,0 0-33-2,0 0-18 3,-16-9-10-2,-41 9 7 1,-14 0 12-2,-10 9-15 2,-12-7 1 0,-3 3-9 0,-8-5-1-2,-8 1 9 2,-5-1-9 0,-3 3-2 0,7-3-12 2,5 4-9-5,-5-4 0 4,-4 0-11-2,-1 0-2-1,1 0-12 2,-5 0 0 0,6 0 0 0,3 0 0-2,2 0 0 4,2 5 0-4,5-3 0 4,-7 0 0-6,0-2 0 4,-10 4 0 0,8-4 0 8,6 4 0-15,3-2 0 4,4 3 0 3,7 1 0 0,2 0 0-1,-6-1 0 0,-1 3 0 2,-6-1 0-1,-5 1 0-3,9-3 0 3,2 7 0 5,8-5 0-8,9 6 0 5,8-6 0-7,21 3 0 4,10-5 0 3,16-3 0-7,14 1 0 10,7-3 0-7,5 0 0-1,0 0 0 3,0 0 0 1,0 0 0-2,-3 0 0 0,3 0 0-2,0 0 0 4,0 0 0-2,0 0 0 2,0 0 0-3,0 0 0 1,0 0 0 2,-3 7 0-2,3 8 0-1,-5 11 0 4,3 8 0-3,0 10 0 1,-2 10 0-2,-4 8 0 5,7 12 0-4,-2 1 0 1,-4 5 0 2,4 1 0-9,-3 5 0 7,-1 2 0 0,1-5 0-2,-4 10 0 3,1 6 0-1,1 3 0 0,0 9 0-2,3 10 0 3,-3-3 0-2,5 3 0 1,2-9 0-2,-8-7 0 4,6-7 0-4,-1-8 0 4,-6-6 0-6,4-5 0 9,-4 0 0-5,8-8 0-3,-2-5 0-1,0-6 0 4,4-6 0-1,0-5 0 2,0-1 0-3,0-4 0 2,0-3 0-1,0-3 0 2,0 2 0-4,4 2 0 8,5 1 0-7,-2-1 0 3,2 2 0-5,1 1 0 4,-6-5 0-1,5-3 0 3,-5-9 0-6,1-9 0 9,-5-2 0-8,3 0 0 4,-3 3 0-3,0 5 0-1,0 9 0 3,0 5 0 0,0-2 0-2,0-2 0 5,0-8 0-4,0-11 0 2,0-7 0-4,0-9 0 0,0 3 0 3,0-3 0 1,0 0 0-4,0 0 0 4,0 0 0-2,0 0 0 2,0 0 0-4,0 0 0 4,0 0 0-2,0 0 0 1,0 0 0-2,0 0 0 2,0 0 0 1,15 0 0-1,14 0 0-2,14 0 0 2,13 7 0 0,8-4 0 0,10 4 0-2,11-5 0 2,11 1 0 0,10 2 0 0,17 2 0-2,6-4 0 4,7 7 0-4,2 1 0 3,-5 0 0-4,5 6 0 14,3 0 0-17,2 0 0 9,-2 5 0-10,-11-1 0 4,1-8 0 6,-4 4 0-5,-4-8 0 2,2-1 0-3,-8 1 0 6,-8-7 0-5,-7 1 0-2,-2 0 0 5,-6 0 0 3,0-3 0-4,5 0 0-6,-5 0 0 10,-6 0 0-6,-1 0 0-1,-1 0 0 1,-5 0 0 3,-1 0 0-1,-1 0 0 0,5 0 0-3,-2 0 0 4,2 0 0 0,-2 0 0-2,-11 0 0-1,-11 0 0 2,-9 0 0 0,-15 0 0 0,0 0 0-2,-8 0 0 6,-4-6 0-5,-5 3 0 0,-9 1 0-1,-7 2 0-1,-1-3 0 3,-2 3 0 1,0 0 0-3,0 0 0 2,0 0 0-1,0 0 0 2,0 0 0-3,0 0 0 1,0-4 0 2,0 4 0-2,0-2 0-1,0-1 0 2,0-8 0 0,2-3 0 2,7-12 0-5,-4-7 0 3,-3-6 0 2,3-11 0-2,-5-22 0 1,0-16 0-6,0-23 0 5,3-18 0 1,2-21 0-4,6-1 0 3,3-1 0 1,2 6 0-2,-1 8 0 9,9 12 0-14,-6 8 0 5,0 6 0-2,4 4 0 0,1 2 0 4,-5-1 0 3,5-3 0-5,-3-5 0-2,3-8 0 2,-2-1 0-1,5-5 0 3,-12 5 0-4,1-2 0 5,-11 3 0-3,0 1 0 0,-4 7 0-1,0 6 0 3,0 11 0 2,0 4 0-3,0 15 0-3,0 15 0 1,0 12 0 3,0 16 0-2,0 11 0 2,0 9 0-3,0 7 0 1,-4 4 0 0,4 2 0 1,-3 0 0 1,3 3 0-3,0 0 0 2,0 0 0-3,-1 0 0 4,1 0 0-2,-5 0 0 1,-6 0 0-1,-12 0 0 1,-11 0 0 3,-21 0 0-4,-10 0 0 1,-15 0 0-3,-17 0 0 2,-14 0 0-1,-26 0 0 4,-8 0 0-3,-14 0 0 0,-15 0 0 1,-10 0 0 0,-6-5 0 0,-6-4 0-1,6-3 0-1,9 4 0 1,10 3 0 2,13-1 0-2,15 3 0 1,9 3 0-2,14 0 0 2,-3 0 0 3,-5 0 0-3,5 0 0-3,6 7 0 0,5 8 0 4,9 6 0-1,-1 1 0-3,4 4 0 4,-3-4 0-1,7 1 0 0,-1-6 0-2,6 0 0 2,2-7 0 0,5-1 0 4,0-1 0-7,7-5 0 2,5-3 0-1,8 0 0 4,7 0 0-6,13 0 0 5,-4 0 0-2,3 0 0 1,6 6 0-2,1-1 0 2,5 6 0 1,7-2 0-1,2 1 0-3,10 8 0 3,1-4 0 1,-2 8 0-3,5 8 0 1,-1 8 0 1,2 9 0 0,-4 7 0 0,0 8 0-2,0 5 0 4,0 4 0 1,0-1 0-8,-2-5 0 2,2 2 0 4,0 7 0-1,6 6 0 4,0 22 0-5,4 17 0-4,3 24 0 5,0 12 0 0,0 3 0-2,7 0 0 5,0-3 0-3,5-9 0 0,-4-6 0-4,-2-11 0 3,1-8 0 1,-4-8 0 0,0-6 0-2,-1-6 0 3,-2-3 0-1,8-2 0 2,0-12 0-1,-1-8 0-6,2-11 0 4,-2-13 0 1,-1 0 0-1,-2-5 0 1,-4 2 0 0,3-8 0 25,-3-10 0-33,0-12 0 0,0-4 0 0,0-9 0 3,3-6 0 3,-3 0 0 2,1 0 0 2,11 0 0-1,2 0 0 0,17 0 0-5,12 0 0 3,14-11 0 1,9-9 0-2,4 0 0 2,1 3 0 0,6 6 0-1,7 2 0 0,9 9 0 1,11 0 0 4,16 0 0-7,14 0 0-1,14 0 0 5,5 0 0 6,8 13 0-13,4 2 0 2,5 2 0 5,-12 0 0-1,-4 3 0-1,-17-3 0 5,-6-1 0-6,-5-2 0-1,-3 1 0 3,-5-3 0-2,-7-5 0 2,2 1 0 0,-5-1 0 0,-4 1 0-1,5 1 0 0,-1-1 0 2,2-3 0 2,-2 0 0-8,-4-5 0 5,-11 0 0-2,-12 0 0 1,-8 0 0 4,0 0 0-3,4 0 0-1,-4 0 0-1,-1 0 0-1,-2 0 0 6,-11 0 0-5,-7 0 0 2,1 0 0-2,-10-5 0 3,-5 0 0-2,-8-1 0 1,-11 0 0 3,-9 4 0-6,-7 2 0 5,-3 0 0-6,0-3 0 1,0 3 0 4,0 0 0-2,0 0 0 1,0 0 0-2,0 0 0 2,0 0 0 0,0-10 0 1,2-14 0-3,0-9 0 5,10-21 0-2,-10-15 0-5,-2-12 0 2,0-14 0 2,0-20 0 3,0-11 0-7,0-12 0 4,0-5 0-1,0 0 0 2,0-1 0-2,0 7 0-1,0 5 0 2,0 2 0 0,0 6 0 0,0-5 0-2,0-8 0 5,0-7 0-4,0-4 0 1,2 1 0-3,3 6 0 2,-2 6 0 1,-3 13 0 1,0 4 0-3,0 13 0 0,0 9 0 3,0 8 0 4,0 6 0-6,0-3 0-4,-8 3 0 5,1 5 0-1,-6 13 0-1,3 20 0 2,7 17 0-1,0 17 0 2,3 10 0-4,-3 0 0 4,3 0 0 1,-4 0 0-1,1 0 0-5,3 0 0 5,0 0 0-3,-1 0 0 2,1 0 0-3,-12 0 0 3,-11 0 0 1,-18 0 0 3,-24 0 0-5,-18 9 0-2,-9-1 0 4,-14 1 0-4,-7-6 0 0,-6-1 0 6,-10-2 0-4,-5 0 0 0,-5 0 0-1,6 0 0 2,1 0 0 0,2-2 0 1,-1-13 0-4,-7-2 0 3,2 3 0 0,4-3 0 4,-1 0 0-4,0-3 0-4,-5-1 0 3,-9 1 0-3,-13-4 0 5,2 0 0 2,-2 1 0-2,11 1 0-2,8 10 0-4,9 7 0 5,12 5 0 0,16 0 0 0,17 0 0-3,8 0 0 4,10 0 0-1,6 0 0 0,0 0 0-3,2 8 0 5,0 4 0-3,4 0 0 5,10 1 0-6,3 1 0-2,-1 3 0 4,7 0 0 0,11-3 0-2,1-3 0 2,10-3 0 1,4 1 0-5,6-3 0 6,4 4 0-1,-3 7 0-2,-3 12 0 0,-3 13 0-2,7 17 0 4,-6 14 0-1,7 15 0 0,-4 13 0-2,4 8 0 6,0 7 0-5,-4 7 0-3,4 8 0 2,1 11 0 3,2 7 0-1,0 8 0-2,0 12 0 3,0 1 0-2,0 3 0 2,0-16 0 1,9-16 0-3,4-18 0 0,-3-14 0-3,3-8 0 5,-1-7 0-3,-1-8 0 2,3-2 0 2,-3-5 0 0,2-9 0-7,3-5 0 4,3-5 0 1,-5-10 0 0,1 3 0-2,-2 4 0 2,1 4 0 3,-5 7 0-4,-3 3 0 1,1-4 0-3,-1-9 0 2,-5-15 0-1,7-15 0 2,-4-17 0 0,-2-8 0-1,5-3 0 1,14 0 0-1,14 0 0 1,22 0 0 3,23 0 0-3,24 0 0-3,23 0 0 1,27 0 0 2,7 0 0-3,7 0 0 4,2 0 0-1,-11 0 0-1,-7 14 0 2,1 9 0-3,-11 1 0 2,-9 2 0 2,-10-4 0-7,-1-2 0 6,4-3 0-1,2-6 0 3,2 0 0-4,3-7 0 0,-2-2 0-2,-6 1 0 3,1-3 0-2,-10 0 0 2,8 0 0 4,-9 0 0-6,-5 0 0-3,-10-9 0 6,-12-4 0 3,-6 4 0-7,0-2 0 1,-5-1 0 1,0 7 0 1,0-1 0 1,-9 0 0-5,1 4 0 5,-15-1 0-1,-10 1 0 0,-11-1 0 1,-3-1 0-5,-4 3 0 5,-2 1 0-2,-7-4 0 2,3 4 0-4,-7 0 0 4,-5-3 0-2,-1 3 0 0,-3 0 0 2,-4-2 0 0,2 2 0 0,-2 0 0-6,0 0 0 5,0 0 0-1,0 0 0 3,0 0 0-4,0 0 0 1,10 0 0 1,0 0 0-1,0 0 0-1,2-4 0 2,-8 4 0 1,-4 0 0-2,4-2 0 2,-4 0 0-4,0-7 0 3,3-14 0 1,3-14 0 0,4-25 0 1,0-22 0-4,-5-26 0-1,5-29 0 0,-4-24 0 5,-3-17 0 0,1-15 0-4,-4 0 0 1,0 3 0-2,0 1 0 4,0-1 0 0,0-2 0-4,13 1 0 3,-3 7 0 0,10 19 0 3,1 12 0 1,-1 14 0-11,-7 14 0 4,-7 24 0 4,-6 26 0-3,0 26 0 2,0 27-39 2,0 9-40-2,0 3-18 2,-6 2-56-7,-23-7-16 4,10 17-108 1,3 0-226 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9T23:24:06.320"/>
    </inkml:context>
    <inkml:brush xml:id="br0">
      <inkml:brushProperty name="width" value="0.05292" units="cm"/>
      <inkml:brushProperty name="height" value="0.05292" units="cm"/>
    </inkml:brush>
  </inkml:definitions>
  <iact:action type="add" startTime="1666">
    <iact:property name="dataType"/>
    <iact:actionData xml:id="d0">
      <inkml:trace xmlns:inkml="http://www.w3.org/2003/InkML" xml:id="stk0" contextRef="#ctx0" brushRef="#br0">7602 1989 369 0,'0'0'180'2,"0"0"15"-2,0 0-47 0,0 0-25 30,0 0-36-29,0 0-14-1,0 0-16 0,0 0-5 29,26-42-10-29,-73 34 35 1,-16-1-19-1,-24 9-17 24,-28 0-2-24,-14 0-11 1,-11 9-12 26,-8 28-12-27,6 9-1 1,-2 20-2-1,8 15 1 28,19 20 7-28,22 23 1 1,33 22 6-1,27 17 4 7,32 2 19 15,3 2-16-21,47-12-2-1,57-18 0 28,44-16-2-28,45-25-3 0,49-42-1 1,22-37-6 26,-11-24-6-26,-24-72-3-1,-45-33-4 1,-43-23 1 26,-44-17 0-24,-45-11-19-2,-52-6-8-1,-8 12-17 26,-74 19-16-24,-22 32-56-1,-12 29-81-1,49 77-84 31,9 0-368-30</inkml:trace>
    </iact:actionData>
  </iact:action>
  <iact:action type="add" startTime="2365">
    <iact:property name="dataType"/>
    <iact:actionData xml:id="d1">
      <inkml:trace xmlns:inkml="http://www.w3.org/2003/InkML" xml:id="stk1" contextRef="#ctx0" brushRef="#br0">7631 3990 413 0,'0'0'159'1,"0"0"34"6,0 0-54 17,0 0-15-24,0 0-2 1,-238-79-19 27,121 119-33-26,-20 14-9-2,-5 8-18 0,-1 11-14 54,5 16-7-52,12 15-6-1,23 12-6 0,22 15-1 0,30 13 3-1,35 10 7 1,16 4 15-1,54-12-6 13,69-25-10-11,51-32-11 7,51-45 5-4,20-44 2 3,-5-30-7 46,-24-82-7-54,-43-37-4 0,-43-26 2 0,-40-3-1 1,-49 5-2 2,-41 16-17-2,-12 26-20-1,-71 35-30 7,-19 42-44 54,35 54-100-61,3 15-312 0</inkml:trace>
    </iact:actionData>
  </iact:action>
  <iact:action type="add" startTime="3054">
    <iact:property name="dataType"/>
    <iact:actionData xml:id="d2">
      <inkml:trace xmlns:inkml="http://www.w3.org/2003/InkML" xml:id="stk2" contextRef="#ctx0" brushRef="#br0">7600 6369 738 0,'0'0'122'2,"0"0"-7"-2,0 0-11 0,-233-57-17 29,102 57-25-28,-11 27 2 0,-10 13-17-1,4 7 0 54,8 5-6-50,18 9-17-4,18 13-7 0,31 10 1 0,37 19-4 0,36 21 5 1,41 14-5-1,95 8-6 53,70-3-3-53,55-17 4 0,11-27 1 1,-7-38-6-1,-31-44-1 0,-53-17-4 0,-41-76 1 50,-48-44-1-50,-52-29 0 1,-40-19-7-1,-24-4-43 1,-72 16-45-1,-32 31-30 0,52 105-106 9,-1 20-439 0</inkml:trace>
    </iact:actionData>
  </iact:action>
  <iact:action type="add" startTime="3685">
    <iact:property name="dataType"/>
    <iact:actionData xml:id="d3">
      <inkml:trace xmlns:inkml="http://www.w3.org/2003/InkML" xml:id="stk3" contextRef="#ctx0" brushRef="#br0">7457 8368 470 0,'0'0'155'2,"0"0"16"22,0 0-59-24,-184-97-10 1,49 97-35 25,-17 0 10-26,-6 7-27 1,-2 38-3-1,8 21-1 29,14 16-6-29,22 24 10 0,32 8-12 0,38 19-7 33,39 7 6-33,21 10 0 0,106-2-4 0,60-2-14 31,65-17-6-31,29-33-4 2,-1-44-1-1,-24-52-8-1,-42-35-1 8,-49-88-4 27,-45-61 3-35,-60-45-1 1,-53-34-13-1,-35-6-26 0,-86 22-41 34,32 177-69-34,-6 32-178 1</inkml:trace>
    </iact:actionData>
  </iact:action>
  <iact:action type="add" startTime="5437">
    <iact:property name="dataType"/>
    <iact:actionData xml:id="d4">
      <inkml:trace xmlns:inkml="http://www.w3.org/2003/InkML" xml:id="stk4" contextRef="#ctx0" brushRef="#br0">21855 8124 745 0,'0'0'265'2,"0"0"-100"33,225 0-10-33,-102 12-54-2,28 5-15 1,53-7-34-1,47-10 6 30,46 0-8-29,31 0-21 0,-2 0 7-1,-9 0 2 41,-23 0 4-41,-25 0-12 0,-26 0-14 4,-18 0-8-4,-31 0-2 2,-20-14-3 6,-35-11-3 0,-46 3-3-5,-41 9 3 9,-29 3 1-10,-23 5 1 45,-13-2-2-47,-94-3-6 1,-73-5 6-1,-95 13 5 0,-92 2 2 0,-79 0 2 6,-56 25 27 41,-14 2-19-47,35 0 5 0,43 7-8 0,60-4-4 1,59 9-10-1,64 4-2 5,85-13 0 42,73-4-2-43,64-9 4-4,43-12 0 1,123-5-1 0,98 0 1-1,111 0 1 0,82-17 2 47,66 0-3-41,8-1-9-5,-23-6 9-1,-53-1 2 1,-74 3 1-1,-47-1-3 0,-44 11-4 4,-43 4 4 3,-25 1 5 39,-43 0-5-45,-47 4 0-1,-44-2 1 1,-35 3 1-1,-20 2-2 0,-83 0-8 5,-91 0 1 40,-86 0 7-44,-98 7 3-1,-72-7 3 0,-45 0 10 0,-18 0-3 1,47 0-7 4,78 12 6 4,85 21 0 35,86 6-12-42,74-10 0-2,66-15 0 1,57-10 0-1,107-4 0 0,106 0 0 12,109 4 0-12,77 19-5 47,30 7 4-43,-35 7 1-4,-78 2 2 1,-103-5 2-1,-77-6-4 1,-63-5 0-1,-44-9 0 47,-29-4 0-47,-28 3 0 1,-89 0 0-1,-77 1 0 0,-66-2 0 0,-35-12 0 5,0 0 0 40,33 0 0-42,62 0 0-3,77 0 0 3,62 0 0-3,56 4 0 1,53 17 0-1,123 18 0 7,108 15 0 40,71 8 0-47,-5-9 0 0,-47-10 0 1,-90-13 0-1,-92-10 0 0,-59-8 0 7,-53-5 0 39,-24 2 0-41,-98-3 0-5,-73-6 0 1,-65 0 0-1,-30 0 0 0,-5-6 0 0,22-10 0 45,49 4 0-45,68 4 0 0,68 3 0 1,56 5 0-1,28 0 0 1,95 0 0 2,51 17-62 5,22 23-118 36,-84-16-75-43,-35 6-153 0</inkml:trace>
    </iact:actionData>
  </iact:action>
  <iact:action type="add" startTime="12259">
    <iact:property name="dataType"/>
    <iact:actionData xml:id="d5">
      <inkml:trace xmlns:inkml="http://www.w3.org/2003/InkML" xml:id="stk5" contextRef="#ctx0" brushRef="#br0">24402 17288 717 0,'0'0'176'2,"0"0"4"-1,0 0-53 1,0 0-37 23,200-38 12-25,-116 26-25 0,29-5-15 35,36 3-9-34,44-7-6 0,49 3 5-1,35 1-18 0,25-9-12 43,-5 6-10-42,-16 10 20-1,-16-7-15 1,-21 2 3-1,-17-4-11 0,-15-11-6 36,-15-10-3-36,-17 3-2 0,-24 5 2 1,-34 8 1-1,-32 1 4 6,-36 16 2 2,-24 7-4-2,-20 0 2 34,-10 0 5-40,-9 0-10 1,-66 32 3-1,-51 22-3 0,-55-3 2 45,-47-1 1-38,-63-10 0-6,-50-3-1-1,-40-1 5 1,-12-10-4-1,28-13 2 0,45-2 5 5,69-5-8 37,64-6 6-40,65 0-4-2,50 0-3 0,44 0-1 0,24 0 0 1,4 0-1 40,84 6 1-41,77-1 0 0,84 10-1 2,59-10 0-1,29 3-2 0,-11-4 1 41,-36-3 4-39,-46 6-1-3,-47-7 7 0,-38 10-7 1,-40-10 1-1,-31 6-2 39,-29-2 0-39,-28-2 2 1,-19-2 5-1,-8 15-7 2,-70 4-2-1,-85 11-4 42,-93 10 6-41,-72-4 5-2,-41-13-5 1,1-3 0-1,37-12 4 0,58 3 11 41,71 9 2-40,73-3-4 0,55-3-2 0,45-8-3-1,21 1 2 0,90 6 33 41,93 4-43-38,89-4 0-3,63-7 0 1,2-6-4-1,-45 0-6 0,-77 0-1 42,-75 0 11-42,-67 0 2 0,-41 0 7 1,-32 0-8 1,0 0-1-2,-64 13-15 9,-48 9 13-1,-41 8-1 31,-24-8 1-39,-4 3 2 0,11 0 1 1,34 1 13-1,43-8-1 5,47-6-6 34,28-7-7-35,18-5 0-4,61 4 0 0,87 7 0 0,54-5 0 1,27 3 0 43,-35-4 0-42,-64 7 0-2,-56-7 0 0,-51-2 0 1,-23 14 0-1,-36 7 0 45,-57 2-24-45,-31 10 15 0,-21-16-19 1,-22-3-53-1,-7-9-65 1,-4-1-60 1,118-7-108 51,20 5-839-50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9T23:27:00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255">
    <iact:property name="dataType"/>
    <iact:actionData xml:id="d0">
      <inkml:trace xmlns:inkml="http://www.w3.org/2003/InkML" xml:id="stk0" contextRef="#ctx0" brushRef="#br0">20717 6450 255 0,'0'0'365'8,"0"0"-219"-7,0 0-6 7,0 0-20-1,0 0-26-1,0 0-13 2,0 0-18 0,0-12 1 1,0 12 9-1,0 0-3-1,0 0-12 0,0 0-3 1,0 0-19-2,0 0-6 4,0 0-4-4,0 0 1 4,0 6-10-6,0 23-1 4,0 6-9 0,0-3-1 6,0-3 6-14,0-3-5 8,0-3-1 0,0-7-1 1,0-1-2-2,0-1 3-1,0-1-3 3,0-1 1-4,0 0 0 2,0-4 0 3,0-1 1-2,0-3-2-1,0-1 0-2,0 0-2 10,0 0 1-4,0 8 2-11,0-3 0 7,0 2 1-1,0 0-2 3,0-3 0 2,0-4-2-8,0-3 0 5,0 0 1-1,0 0-1 3,0 0 1-4,0 0-2 0,0 0 3 3,0 0-1-1,0 0 3-1,0 0-1 1,0 0 3 0,0 0 0-2,0 0-2 0,13 0 2 3,6 0-3-1,4 0 2 1,0 0 0-3,7 0-1 4,4 0-2-2,1 0 0-1,2 0 0-3,-1-7-1 3,-4-1 2 2,-4-3 3-1,1 2-7 2,1-1 11-7,1 0 1 7,-2 0-6-4,1 3 0 0,-3 2 1 3,-7-3-5 1,-4 2 2-2,3 3 0-3,-1-4 2 3,4 4-2 0,-1-1 2-1,-2 4 2-2,2-1 0 5,0-4-5-4,-5 2-1 2,8 0 1-1,1 0-3 1,0-3 2 2,-2-1 0-3,9 4-1 0,-7-4 2-1,3 4 2 4,-3 1 0-5,0-3 0 2,0 5 1 1,-3-3-6-1,0 3 0 0,-4 0 0 0,2-4 0 2,-2 1 0-1,-1 3 0 5,3-2 0-13,2 2 0 10,-1 0 0-3,4-3 0 3,-1 3 0-4,8 0 0 1,-4 0 0-1,0-4 0 2,9 0 0 1,5 1 0-2,1 0 0 1,4 0 0-1,-4-3 0 1,-3 3 0 0,0-3 0-1,-5 6 0-1,-1-5 0 2,-3 2 0 0,6-3 0-1,-8 1 0 1,-1 4 0-1,-1 1 0 1,-1-4 0 0,-1 4 0-1,2 0 0 1,-9-3 0-1,6 3 0 1,-6 0 0-2,-3 0 0 2,-7 0 0-1,6 0 0 3,-7 0 0-4,4 0 0 1,-4 0 0 0,1 0 0 1,9 0 0 0,-7 0 0 1,5 0 0-1,0 0 0-1,-8 0 0-1,-1 0 0 2,-2 0 0 0,-4 0 0-2,0 0 0 4,0 0 0-6,0 0 0 6,0 0 0-4,0 0 0 2,0 0 0-1,0 0 0 2,0 0 0-3,0-29 0 2,0-19 0-1,0-18 0 4,-4-1 0-7,-6 5 0 6,-1 10 0-2,4 23-4-3,-1 16-58 2,1 13-32 8,-3 0-54-13,-7 58-51 8,12-9-88-7,5 22-448 6</inkml:trace>
    </iact:actionData>
  </iact:action>
  <iact:action type="add" startTime="4841">
    <iact:property name="dataType"/>
    <iact:actionData xml:id="d1">
      <inkml:trace xmlns:inkml="http://www.w3.org/2003/InkML" xml:id="stk1" contextRef="#ctx0" brushRef="#br0">22294 6856 538 0,'0'0'192'4,"0"0"-49"4,0 0-18 0,0 0-59-2,0 0-5 2,0 0 5 0,0 0-5 1,22-28 12-1,-22 70 24-3,0 17-86 3,0 16 2 1,0 7 0-3,0 1-5 2,0-4-2-1,0-10-4 2,0-19-2-3,0-16-1 1,0-14-18 2,0-14-29-2,0-6-66 1,0 0-23-2,3-16-111 3,-1-11-183-1</inkml:trace>
    </iact:actionData>
  </iact:action>
  <iact:action type="add" startTime="5107">
    <iact:property name="dataType"/>
    <iact:actionData xml:id="d2">
      <inkml:trace xmlns:inkml="http://www.w3.org/2003/InkML" xml:id="stk2" contextRef="#ctx0" brushRef="#br0">22391 7140 569 0,'0'0'130'3,"0"0"41"4,0 0-46 0,0 0-23 0,0 0-12 1,0 0-23-1,-65-40-5 0,18 40-4 1,-8 0-21-1,-5 0-6 0,3 0-12 3,4 0 1-3,1 17 2 1,10-5-10-2,12-1-7 4,9-9-2-4,14-2-2 0,7 0-1 5,0 0 2-4,0 0 17 0,0 0 18 0,0 0-20 1,0-2-8-2,12-18-4 4,1 6-3-3,-1 3-1 1,-6-4 0-1,1 2-1-1,1 1-1 2,-6 0 0-2,-2 1-33 2,5 2-29 0,-2 6-54-2,6 3-49 2,-3 0-65 1,1 0-466-2</inkml:trace>
    </iact:actionData>
  </iact:action>
  <iact:action type="add" startTime="5665">
    <iact:property name="dataType"/>
    <iact:actionData xml:id="d3">
      <inkml:trace xmlns:inkml="http://www.w3.org/2003/InkML" xml:id="stk3" contextRef="#ctx0" brushRef="#br0">22973 6929 449 0,'0'0'329'2,"0"0"-235"8,0 0 42-9,0 0-83 7,0 0-19 0,0 0 0 0,0 0-8-1,-147 132 0 0,122-93-8 2,-1 1 0-1,6-6-11-3,1-8-6 3,6-7-1 2,0-7-7-4,8-12-47 0,5 0-55 2,0 0-173 0,0-5-61 0</inkml:trace>
    </iact:actionData>
  </iact:action>
  <iact:action type="add" startTime="5945">
    <iact:property name="dataType"/>
    <iact:actionData xml:id="d4">
      <inkml:trace xmlns:inkml="http://www.w3.org/2003/InkML" xml:id="stk4" contextRef="#ctx0" brushRef="#br0">22643 6915 470 0,'0'0'164'4,"0"0"69"2,0 0-125 3,0 0-58-2,0 0 6-1,0 0-4 2,113 140-5 0,-83-100 0 0,-5-3-5-2,-3 0-29 3,-4-9-8-2,-3-9-5 2,-5-12-22-4,-1-7-47 4,-9 0-78-2,0 0-191 1</inkml:trace>
    </iact:actionData>
  </iact:action>
  <iact:action type="add" startTime="6368">
    <iact:property name="dataType"/>
    <iact:actionData xml:id="d5">
      <inkml:trace xmlns:inkml="http://www.w3.org/2003/InkML" xml:id="stk5" contextRef="#ctx0" brushRef="#br0">23689 6569 342 0,'0'0'182'2,"0"0"-25"3,0 0-10 3,0 0-48 0,0 0-48-2,0 0-10 2,12 62 31 1,-12-7 0-2,0 16 6-1,0 9-23 3,0 12-1-2,0 3-19 2,0 6-10 2,0-10-12-8,0-19-10 5,0-21-2 0,3-18-1-1,-3-21 0 0,7-5-8 1,-4-7-50 0,6 0-46-1,-3 0-42 0,1-4-89 3,-7-11-104-5,0-5-41 2</inkml:trace>
    </iact:actionData>
  </iact:action>
  <iact:action type="add" startTime="6607">
    <iact:property name="dataType"/>
    <iact:actionData xml:id="d6">
      <inkml:trace xmlns:inkml="http://www.w3.org/2003/InkML" xml:id="stk6" contextRef="#ctx0" brushRef="#br0">23736 7161 149 0,'0'0'165'1,"0"0"-14"10,0 0-13-5,0 0-26 3,0 0-14-6,0 0-6 5,0-41-13 0,-17 41-5 0,-13 0-10-2,-10 0-32 2,-5 0-6 0,-2 3-8 0,-3 3-6-1,2-3-2 0,10 2 4 1,4-5 4 1,9 0-1-4,3 0 11 4,7 0-12-2,9 0 16 2,-1 0-15-3,2-20 18 2,5-17 3 1,0-8-10-1,0-13-10-2,0-4-4 1,0 3-3 1,0 9-3 0,0 11-6 3,0 15-1 2,0 15-1-13,0 9 0 9,0 0-49 0,0 0-103-6,-5 0-68 5,-5 5-412 0</inkml:trace>
    </iact:actionData>
  </iact:action>
  <iact:action type="add" startTime="8660">
    <iact:property name="dataType"/>
    <iact:actionData xml:id="d7">
      <inkml:trace xmlns:inkml="http://www.w3.org/2003/InkML" xml:id="stk7" contextRef="#ctx0" brushRef="#br0">5712 10143 813 0,'0'0'216'3,"0"0"-62"6,0 0-47-3,0 0-27 2,0 0-28-1,0 0-6 1,0 0-25-2,37 83 3 4,-37-53 7-4,3 4-1 4,-3 9 9-5,4-2 0 2,-4 11-8 2,3-3 2-2,-3-9-10 0,2-3-4 0,-2-9-2 3,0-4-7-4,0-8-2 0,0-10 0 2,0-1-6 0,0-5 1 0,0 0-3-2,0 0 0 2,0 0 5 0,6 0 3 2,-2 0 14-5,-4 0-6 5,3 0 4-4,-3 0-6 1,0 0-6 0,0 0-1 0,7 0 7 3,11 0 3-4,9 0 3 2,18 0-10-2,5 3-8 4,5-3 6-4,-2 0 4 1,3 0 6 9,4 0 4-16,-7 0-4 11,2 0-18-8,-2 0 0 9,-2 0 0-5,-1 0 0 5,-4 0 0-12,6 0 0 7,1-17 0 2,-2 0 0-1,-1 2 0 2,-4 2 0-6,-6 2 0 5,0 7 0-3,-10-1 0 1,6 2 0 4,-8 3 0-3,4 0 0-1,4 0 0-1,-1 0 0 1,5 0 0 0,-5 0 0 2,6 0 0-1,-8 0 0-1,-5 0 0-1,-3 0 0 1,-5 0 0-1,7 0 0 3,-2 0 0 0,2 0 0-1,4 0 0 0,-2 0 0-1,6 0 0 0,0 0 0-1,7-6 0 3,-1-5 0-1,-1 5 0 0,-1-3 0-1,3 2 0 0,-4 3 0 2,2 4 0-3,0 0 0 1,0 0 0 0,2 0 0 2,5 0 0-3,-1-3 0 3,1-5 0-1,-4 0 0-4,2-1 0 6,0-1 0-2,-4 5 0-1,-11-3 0-2,0 8 0 4,-4 0 0-2,-9 0 0 2,10 0 0-2,-2-3 0 1,0-3 0-2,10 3 0 2,-2-4 0 1,-1 0 0-2,-4 4 0 5,-3-2 0-10,-6 0 0 7,-4 1 0 0,-5 4 0-5,-7 0 0 5,-3 0 0-2,0 0 0 0,0 0 0 2,0 0 0-4,0 0 0 3,0 0 0 9,0 0 0-16,0 0 0 4,3 0 0 2,-3 0 0 3,0 0 0-4,0 0 0 4,0 0 0-6,0 0 0 4,0 0 0 1,0 0 0-5,0 0 0 7,0 0 0-5,0-2 0 3,0 2 0-3,0 0 0 1,0-6 0 1,0-17 0 0,0-13 0 2,0-11 0-7,-3-3 0 6,-9 6 0-1,4 7 0 2,0 5 0-6,4 9 0 4,1 11 0 2,0 8 0-2,3 4 0-3,-5 0 0 2,5 0-15 1,0 0-77-1,0 4-47 2,0 31-128-2,5-16-61 0,1 1-648 3</inkml:trace>
    </iact:actionData>
  </iact:action>
  <iact:action type="add" startTime="10820">
    <iact:property name="dataType"/>
    <iact:actionData xml:id="d8">
      <inkml:trace xmlns:inkml="http://www.w3.org/2003/InkML" xml:id="stk8" contextRef="#ctx0" brushRef="#br0">8610 13946 700 0,'0'0'291'4,"0"0"-99"3,0 0-48-1,0 0-48 2,0 0-34 0,0 0-18 0,0 0-9-1,31 81 9 0,-26-45-4 2,9-1 5-2,-4 7-5 3,-4 0-11-4,3 0-5 1,-6 1-11 2,0-11-4-4,-1-10-6 3,-2-8-1 0,0-8 0 1,0-6-1-3,0 0-1 1,0 0 3 1,0 0 1 1,7 0-1-2,-7 0-2-1,6 0 10 4,-2 0 14-3,2 0 8-1,13 0-3 2,2 0-1 1,8 0-25-3,4 0 11 2,4 0-2-2,8 0 2 2,13 0-4 2,1-6-6 1,11-4-1-8,2 0 2 4,4-2 3 0,6 2 1 1,5-1-10-1,3 2 0 2,2-3 0-2,0 2 0 2,1-2 0-2,-5 0 0 1,1 7 0-3,-4 2 0 3,-5-1 0 0,-5 4 0 1,-3 0 0-1,-4 0 0-4,-3 0 0 5,-8 0 0-3,-2 0 0 3,-11 0 0-4,2 0 0 4,-7 0 0-1,-2 0 0 1,-6 0 0-3,-1 0 0 0,-5 0 0 3,2 0 0-1,5 0 0 1,-1 0 0-3,1 0 0 1,-3 0 0 1,-8 0 0 0,4 0 0-2,-3 0 0 3,-2 0 0 0,3 0 0-2,-14 0 0-2,4 0 0 3,-11 0 0 2,3 0 0-5,-5 0 0 5,3 0 0-4,-3 0 0 2,0 0 0-1,0 0 0 0,0 0 0 2,0 0 0-1,0 0 0-2,0 0 0-1,0 0 0 4,0-7 0-1,0-34 0-1,-23-15 0 3,-4-12 0-3,4 6 0 1,11 7 0-2,4 10 0 2,4 10 0 0,4 13 0 13,-3 11 0-19,-2 11-100-2,5 0-85 7,0 14-76-1,0 31-298 2</inkml:trace>
    </iact:actionData>
  </iact:action>
  <iact:action type="add" startTime="12282">
    <iact:property name="dataType"/>
    <iact:actionData xml:id="d9">
      <inkml:trace xmlns:inkml="http://www.w3.org/2003/InkML" xml:id="stk9" contextRef="#ctx0" brushRef="#br0">8376 10850 775 0,'0'0'225'5,"0"0"-47"2,0 0-45 2,0 0-38-5,0 0-19 6,0 0-58-4,0 0 13 2,85 226 3-1,-73-122-2 0,-1 3-7 1,3-1-1 0,-1-9-11-2,-1-12-7 2,-4-24-3 1,5-16-2-1,-3-21-1-3,-1-16-9 4,1-8-37-2,1 0-53 2,-4-32-88-3,-2-23-1 2,-5 23-145-1,0 3-452 2</inkml:trace>
    </iact:actionData>
  </iact:action>
  <iact:action type="add" startTime="12529">
    <iact:property name="dataType"/>
    <iact:actionData xml:id="d10">
      <inkml:trace xmlns:inkml="http://www.w3.org/2003/InkML" xml:id="stk10" contextRef="#ctx0" brushRef="#br0">8601 11302 594 0,'0'0'248'5,"0"0"-72"3,0 0-46-3,0 0-47 4,0 0-5-2,0 0 41-1,-190 60-59 2,108-32-27 2,-1 1-10-4,4 4 0 3,2-1 3-3,9 4 1 2,10-7-1 0,9-10-1 0,13-3-13-1,14-6 1 0,12-10-8 3,5 0 0-3,5 0-1-2,0-39 35 2,0-16-19 2,5-13-14 2,12 0-4-9,1 6 2 9,-6 4-4 7,1 11 0-18,-5 15 0 5,-1 12 0 4,3 12-37-2,5 8-42 0,2 0-51-3,13 0-84 5,-20 5-55 0,0 15-441-1</inkml:trace>
    </iact:actionData>
  </iact:action>
  <iact:action type="add" startTime="12995">
    <iact:property name="dataType"/>
    <iact:actionData xml:id="d11">
      <inkml:trace xmlns:inkml="http://www.w3.org/2003/InkML" xml:id="stk11" contextRef="#ctx0" brushRef="#br0">9210 11202 170 0,'0'0'461'3,"0"0"-311"7,0 0-5-5,0 0-58 3,0 0-4-2,0 0-23 2,32 3-7 0,-50 43 12 0,-9 5-13-2,4-1-20 2,4-6-21 0,-4-4-9 0,11-15-2-1,0-2-6 0,4-13-62 3,6-10-69-1,-1 0-143-3,3 0-308 0</inkml:trace>
    </iact:actionData>
  </iact:action>
  <iact:action type="add" startTime="13254">
    <iact:property name="dataType"/>
    <iact:actionData xml:id="d12">
      <inkml:trace xmlns:inkml="http://www.w3.org/2003/InkML" xml:id="stk12" contextRef="#ctx0" brushRef="#br0">9023 11194 667 0,'0'0'219'6,"0"0"-51"-6,0 0-84 10,0 0-34-3,0 0-14 1,0 0-27-1,201 184-5 1,-181-153-2-1,-2 3-2 1,-3-6-22 2,-15-21-92-7,0-1-195 6</inkml:trace>
    </iact:actionData>
  </iact:action>
  <iact:action type="add" startTime="13541">
    <iact:property name="dataType"/>
    <iact:actionData xml:id="d13">
      <inkml:trace xmlns:inkml="http://www.w3.org/2003/InkML" xml:id="stk13" contextRef="#ctx0" brushRef="#br0">9868 10637 701 0,'0'0'186'8,"0"0"-12"0,0 0-92-5,0 0-48 7,65 261 25-2,-43-138-1-2,-2-7-1 2,3 3-3-2,-1-13-9 3,-2-22-14-2,-5-17-22 2,0-20-6-2,-9-19-3-2,-2-9-2 6,-4-19-28-7,0 0-77 4,0-13-68 0,0-16-109 0,0-4-144-3</inkml:trace>
    </iact:actionData>
  </iact:action>
  <iact:action type="add" startTime="13751">
    <iact:property name="dataType"/>
    <iact:actionData xml:id="d14">
      <inkml:trace xmlns:inkml="http://www.w3.org/2003/InkML" xml:id="stk14" contextRef="#ctx0" brushRef="#br0">9973 11186 393 0,'0'0'225'6,"0"0"-51"3,0 0-5-3,0 0-66-1,0 0-21 3,-217-9-18 0,170 16-14 1,4-1 1-4,4 3 2 4,9 5-3-2,10-5 0 0,-1 5-12 2,6-2-4-3,0 0-8 4,1-1-3-5,4-3-11 2,5 0-8 1,2-8-3 0,3 0-1-1,-5-16 0 0,5-39 1 3,0-13 8-4,0-4-4 0,0 8-1 4,0-1-2-2,0 7-2 3,8 7 0-4,-3 1-12 5,2 15-64-10,-7 30-130 6,0 5-145-2</inkml:trace>
    </iact:actionData>
  </iact:action>
  <iact:action type="add" startTime="16639">
    <iact:property name="dataType"/>
    <iact:actionData xml:id="d15">
      <inkml:trace xmlns:inkml="http://www.w3.org/2003/InkML" xml:id="stk15" contextRef="#ctx0" brushRef="#br0">23297 18298 715 0,'0'0'240'6,"0"0"-55"1,0 0-43-2,0 0-62 3,0 0 9 0,0 0-17 0,0 0-12-2,8 71-47 2,-8-9 8 0,0-2 9 0,0-2-12-1,2 5 0 0,10-5-4 1,3-7 0 0,3-2 0-2,7-4 5 2,0-3-6 0,0-3-1 0,0-9-3-2,0-5 6 4,0-10-7-4,5-1-6 4,2-4 0-6,0-3-2 4,3-4 0 4,7-3 3-7,-4 0-3 2,-3 0 1 0,7 0-1 2,-7 0 1-2,5 0 0 1,-10 0 1-1,5 0-1 5,-8 0-1-7,6 0-1-2,-3-3-2 7,2-14 2-3,-1-5-2 2,6-5 3-5,-9 2 0 6,6 0-1-3,-6-12 1 4,-4 15 0-7,-1-7-1 2,-5-6-1 4,-4-7-1-2,-4-10-1-2,-2-13 1 1,-5-13-2 2,6-3 2-2,-9 2-5 0,3 13 2-1,0 23-2 4,-3 15-2-4,0 11 3-1,0 14 2 3,0 3 1 1,0 0 2-1,0 0-2-2,0 0 1 2,0 0 3 0,0 0 0 0,0 0 2-2,0 0-1 2,0 0 0 0,0 0 0 0,0 0-1-2,0 0 1 3,0 0 1-2,0 3 0 1,-21 29 6 0,-8 10-1-1,-1 1 1 2,4-7-2-3,6-1-1 0,-2-10-2 2,8-5-1 1,8-11 1-2,6-9-3-1,0 0 1 2,0 0-1 0,0 0-2 1,0 0-6-4,0-18 4 6,3-15 4-6,14-10 2 4,1-8-1-4,4-1-1 4,3-7 0-2,-3 2 1 2,-2 15-1-2,0 13 0 0,-10 13 1 1,-2 16 0-1,-5 0 5 0,2 0 4 0,9 0 16 1,2 35 16 0,11 24-14-1,-4 2-5 1,8-6-6 0,-6-10 0 0,-4-9-6-2,-7-16-7 1,-6-11-4 1,-1-3-5 0,-7-6-20-2,0 0-44 2,0 0-52 0,0 0-92 0,0 0-71-1,-10 0-354 0</inkml:trace>
    </iact:actionData>
  </iact:action>
  <iact:action type="add" startTime="17888">
    <iact:property name="dataType"/>
    <iact:actionData xml:id="d16">
      <inkml:trace xmlns:inkml="http://www.w3.org/2003/InkML" xml:id="stk16" contextRef="#ctx0" brushRef="#br0">23080 18553 291 0,'0'0'108'3,"0"0"15"3,0 0 17 3,0 0 21-4,0 0-8 2,0 0-20 0,0 126-5 1,0-112-32 0,0-8 4-2,5-1-20 2,-2-5-3 0,2 0-28 0,-1 0-23-2,6 0-15 2,5 0-8 0,6-18 7 1,0-21 0-4,2-9 1 3,0-17 9 0,4-9-2 0,-4 6 3-2,-8 6-6 6,0 13-4-6,-8 12-5 1,1 3-3-1,2 12-3 3,-1-4 1-2,-8 9 0 2,4 8 0-3,-5 6 1 1,4 3-1 1,-4 0 28 1,3 0 48-3,4 20-12 1,11 20-22 2,4 19-36-1,6-7-1 1,-3-1 0-3,2-14-2 1,-5-12-4 3,-9-11 0-6,-5-11 0 6,-4-3-13-4,-1 0-34 3,0-7-71-1,4-35-116-1,-7 17-115 0,0 3-648 1</inkml:trace>
    </iact:actionData>
  </iact:action>
  <iact:action type="add" startTime="19029">
    <iact:property name="dataType"/>
    <iact:actionData xml:id="d17">
      <inkml:trace xmlns:inkml="http://www.w3.org/2003/InkML" xml:id="stk17" contextRef="#ctx0" brushRef="#br0">29817 18489 1038 0,'0'0'167'9,"0"0"24"-3,0 0-58 4,0 0-34-5,0 0-12 2,237-49-4 1,-147 36-14-1,4 3-21 0,3 10-5 1,-14 0-4-1,-8 0-22 3,-13 0-9-4,-20 0-6 1,-2 0-2 2,-7 0-4-1,-13 0-11-3,-8 0-59 4,-9 0-53-1,-3 14-103 0,0-5-92-3,0 5-711 2</inkml:trace>
    </iact:actionData>
  </iact:action>
  <iact:action type="add" startTime="19510">
    <iact:property name="dataType"/>
    <iact:actionData xml:id="d18">
      <inkml:trace xmlns:inkml="http://www.w3.org/2003/InkML" xml:id="stk18" contextRef="#ctx0" brushRef="#br0">31299 18385 797 0,'0'0'237'6,"0"0"-17"0,0 0-39 3,0 0-51-3,202-32-8 2,-139 17-18 1,8 3-8-2,7 10-25-1,12-4-18 2,2-2-20 0,5-1-30 0,8-1-3-2,0 0 0 2,-12 1 0 0,-9-1 0 3,-24 7 0-7,-22-4 0 3,-14 2-5 1,-24 5-105 0,0 0-117-2,-25 0-170 2,-15 0-327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1:53:54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468">
    <iact:property name="dataType"/>
    <iact:actionData xml:id="d0">
      <inkml:trace xmlns:inkml="http://www.w3.org/2003/InkML" xml:id="stk0" contextRef="#ctx0" brushRef="#br0">19840 1992 341 0,'0'0'263'4,"0"0"-189"-4,0 0 40 0,0 0-28 0,0 0-1 2,0 0-19 47,0 0-9-49,105 3-4 0,-82-3 3 0,6 0 4 0,1 0-9 1,8 0-7 49,5 0-2-50,4 0-7 1,6 0-9-1,4 0-3 0,-9 0-2 1,-2 0-4-1,-10 0-1 50,-5 0 12-49,-2 2-13 0,-6 7-9-1,-3-3 2 0,-4-1-2 0,-4 0-3 1,-2-5-2 50,-7 4 4-51,1-4-2 0,-4 0-2 1,3 0-1-1,-3 0 0 0,0 0-2 0,0 0 2 6,0 0-3 53,-7 0 2-45,-29-4 1-14,-17-12 5 0,-5 5-4 0,-5 0 1 0,2 5-2 0,-10 4 2 1,3 2-2-1,7 0 0 0,1 0 0 7,10 0 5 37,3 8-5-42,9 5 1-2,11-6-1 0,11-2 0 0,9-5 0 0,7 0 1 13,0 3-1-10,0-1 2 53,10 6-1-54,33-2 0-1,12-3-1-1,15-3-1 0,3 0 1 1,-5 0 2-1,-5 0 2 0,-10 0 6 44,-16-3-3-44,-8 1-3 0,-11 2-2 0,-11 0-2 0,-4 0-5 1,-3 0-29 2,0 0-109 7,0 13-182 47</inkml:trace>
    </iact:actionData>
  </iact:action>
  <iact:action type="add" startTime="9135">
    <iact:property name="dataType"/>
    <iact:actionData xml:id="d1">
      <inkml:trace xmlns:inkml="http://www.w3.org/2003/InkML" xml:id="stk1" contextRef="#ctx0" brushRef="#br0">22280 2621 185 0,'0'0'126'8,"0"0"-72"-8,0 0 31 30,0 0-17-30,0 0-7 0,0 0-7 1,0 0 10 34,-10 0-4-35,10 0-12 0,-3 0-7 0,1 0-3 0,-1-5 4 40,-2 2 10-40,5-2 0 0,-5 1-15 0,-1-1-6 0,-2-3 8 51,-1 0-18-49,-7-4 6-2,6 0-2 0,-8-1-2 0,1-1 9 1,-2-1-10-1,-4 1 2 67,3-3 1-67,-6 1 3 0,1-4-1 0,-1 6-5 1,-2-3 0-1,2 7-6 1,6-2 0-1,-6-1-1 0,-2 4 0 22,-2 0 1-22,-6-3-4 0,2 1 3 5,-3 0-5 2,0 2-1 60,0 1-2-66,-2-4-1-1,5 7-2 0,-3-3 2 0,0 3-1 0,1-2-3 1,3 2 3-1,2-3-1 0,-5 4-1 6,3-1 3 49,-8 2-2-55,-7 3-3 0,2 0 9 0,2 0-8 0,7 0 6 2,3 0-3-1,-2 0 3-1,6 0-6 17,-1 0 2-16,-3 0-4 6,-1-2 4 46,-3 2-2-53,6 0-1 0,3 0 0 0,-6 0 3 1,-5 0-3-1,-4 0 0 0,-5 0 24 16,1 0-15-13,0 0-10-2,3 0 1 67,0 0 1-68,5 0 3 0,1 0-5 0,5-3 1 0,-3-3 0 1,0 0 0-1,1 6 0 0,-1 0 2 1,0 0-1 4,-2 0-1 51,7 0 0-56,3 0 0 0,-1 6 0 0,-3 8 0 0,-4 0 1 0,-3 1-1 1,2 2 0 17,-4-2 0-17,0 3 0-1,-4 1-1 53,-7-2 1-53,6 0 0 1,-3 0-1-1,7-3 1 0,5 0-1 1,3 3 0-1,-1-1-2 19,-10 7 1-18,-1 8 0-1,-5 0 1 51,4 3 0-49,12-8 1-2,11-8-1 1,9-6 0-1,9-1-1 0,-2-7 2 1,5-2-1 17,1-2 1-16,3 0-1-2,0 0 0 51,0 0 0-51,0 0 0 0,0 0-6 0,12-20-1 1,26-19 4-1,12-9 3 0,-2-5 1 66,-6 3 0-65,-3 11-1 0,-18 7 0-1,-1 12 0 0,-13 10 0 0,0 3 1 0,-2 7-1 1,-5 0-2-1,0 0 2 20,0 0-1-19,-16 17-3-1,-28 25 4 9,-9 15 1-4,0-1 0 49,3 3 0-53,6-9-1 0,7-6 1-1,8-19-1 0,17-12 0 0,0-11 2 1,12-2 0 17,0 0 3-17,0 0 6 0,40-13-4 53,3-10 6-54,3 3-5 0,-1 12 17 1,-14 5-1 1,1 0-8-2,-15 3-12 0,-5 0-1 0,-4 0-3 63,-8 0-2-47,0 0-26-16,0 0-64 0,0 0-55 0,0 3-123 0,0 17-256 1</inkml:trace>
    </iact:actionData>
  </iact:action>
  <iact:action type="add" startTime="16506">
    <iact:property name="dataType"/>
    <iact:actionData xml:id="d2">
      <inkml:trace xmlns:inkml="http://www.w3.org/2003/InkML" xml:id="stk2" contextRef="#ctx0" brushRef="#br0">25860 7975 483 0,'0'0'229'12,"0"0"-97"-12,0 0 0 0,0 0-45 39,0 0-17-39,0 0-15 1,0 0-3-1,0 0-18 0,7 65 14 12,-7-38 2-11,0-2-9 39,0 7-16-40,0-3-5 0,0-9-4 0,0 4-3 1,0-7 3 49,0-4-7-50,0-1 3 1,0-7-5-1,0-2 7 0,0 4-1 1,0-5-3-1,0 3-2 51,6 1-2-51,1 0 4 0,1-3 4 1,5 3-4-1,4-4-2 0,5 1-4 0,5 1 2 53,4-4-1-53,-1 0 1 1,4 0 10-1,-4 0-1 0,0 0 1 0,2 0 3 1,3 4 3 0,-2-4-6 49,7 0-3-47,-7 0 4-3,5 0-5 0,-8 0-6 0,6 0 0 1,-5 0-1-1,-1 0 3 12,1 0 1-9,2 0-5 37,-3-4 0-40,-1-3 1 0,-1 1-1 0,1 4 1 0,-4-3 0 13,2 1-2-12,2 2 0 42,-1-4 2-43,1 3 0 0,1 3 0 0,-2-5 1 0,1 5 5 1,1 0-8 16,-1 0 3-16,0-4-3 41,7 4-1-42,-2-3-1 1,-4-2 1-1,6 3-1 0,-4-1-1 1,-3-1 1 12,3 0 1-12,0-5-1 41,0-3-1-42,-5 4 2 0,-1 1 0 0,-2-3 0 1,-1 3-2-1,-6 4 1 15,6-7 3-15,2 5-4 42,4-1 1-40,-1 2 2-2,5-3-3 0,6-2 0 0,-4 4 0 1,4-4 0 10,2 5 1-6,-8-3 0 39,3 1 1-44,2 0-1 0,-5 3 1 0,5-5 0 0,-2 3-1 1,5 3-1 13,-2-5 1-13,-1 5-1 42,-4 0 0-43,3-2 0 0,-1 4 1 1,3 0 0-1,-6 0 3 0,6 0-3 14,-7 0 2-13,6 0-2 40,1 0-1-41,2 0 1 0,2 0-1 0,2 0-1 2,-4 0 0-1,-9 0 0 9,4 0 1 34,-3 0 1-44,-2 0 0 0,2 4-1 1,-3-2 1-1,-1 0 0 0,-1-2 2 12,1 0-3-11,-2 0 1 45,5 0-1-46,-4 0 0 0,-1 0 1 0,2 0-1 0,-4 0 1 1,0 0 0 50,4 0 2-51,-2 4-3 11,5-4 2-11,3 0-2 0,1 0 0 0,2 0 0 3,-2 0 0-2,5 0 0 1,1 0 2 45,-2 0-1-46,1 0 0-1,2 0 1 0,-2 0 0 0,5 0 1 1,1 0-3 48,3 5-1-49,1 0 1 1,-4 3-1-1,-1-6 1 0,5-1 0 0,-5 3 0 1,0-2 0 3,2 2 0 49,-4-4 0-53,2 0 1 0,8 0 0 0,7 0 0 0,7 0-1 1,-10 0 0-1,-3 0 0 57,1 0 0-46,-1-10 2-11,2 7-2 0,-2-7 1 1,-1 7 0-1,-5-2-1 0,2-1 1 2,-6 4-1 0,4 2 2-1,-10 0-1 54,2 0 0-55,-7 0 0 0,-2 0 1 0,-1 0-2 1,4 0 1-1,4 0 0 1,6 0 0 1,0 0-1 42,0 0-1-32,1 0 0-12,6 0 1 0,-4 0-1 0,6 0 2 1,-4 0-2 0,0 0 2 3,-7 0-2 40,2 0 1-44,-6 0 0 1,2 0 0-1,-5 0-5 0,-3 2 2 1,-5-2 0 2,-2 2 1 6,-9 2 2 35,4-1 0-43,-3-1 0-1,-4 1 0 0,-3-3 0 0,-2 2-1 0,-5-2-3 12,-1 0 0-9,-3 3 4 37,0-3-3-40,0 0-1 1,0 0-6-1,0 0-2 2,0 0 2 0,0 0 0 52,0 0 2-54,0 0 0 0,0-3-3 1,0-30 4-1,-3-8 5 0,-7-5 2 1,4 1-1 5,-1 6 2 0,7 2-2 8,0 9 1-14,0 9 0 56,0 8-3-55,0 2-32 0,0 2-26 1,0 6-58 0,-1-5-14-2,-2-3-74 0,0 7-81 0,3 2-591 6</inkml:trace>
    </iact:actionData>
  </iact:action>
  <iact:action type="add" startTime="20164">
    <iact:property name="dataType"/>
    <iact:actionData xml:id="d3">
      <inkml:trace xmlns:inkml="http://www.w3.org/2003/InkML" xml:id="stk3" contextRef="#ctx0" brushRef="#br0">27953 6606 346 0,'0'0'132'1,"0"0"20"-1,0 0-1 0,0 0-65 1,0 0-28 2,0 0-4 44,0 0-3-46,-1 0-10-1,1 0-5 0,0 0-15 0,0 0 0 1,0 0 0 55,0 0-4-55,0 0 0-1,-6 0 4 0,-3 0-3 0,-2-8-5 0,-2-9 13 0,-5-2-7 0,5 2 1 51,-1 3 4-38,-5 0 3-13,3-1-9 0,-6 1 5 0,3 0-8 0,-4-3-2 1,-2 4-3-1,-4-5-1 40,2 1 0-39,-5 4-2-1,3-1 0 1,-3 3 3-1,-3 2 0 0,-5 3 1 53,4 6 7-53,-8-4-7 1,3 4 1-1,-8 0-3 0,6 0-2 0,-2 0-4 1,-7 0-1 4,8 0-2 54,-1 0 2-59,3 0 0 0,4 0-4 0,5 0 2 0,1 0-2 0,-3 0 4 0,6 0-2 1,-2 0 0 58,-6 0 0-58,5 0 2-1,0 10-1 0,-4 1 0 0,3 4-1 0,-6 2 0 0,10-4 1 1,-3 2-1 56,4-2 1-57,5-2-1 0,3-2 0 0,4-4 0 0,6 2 0 0,3-5 0 1,4-2 0-1,3 0 0 54,-2 3 0-54,-1-3 0 0,0 0-1 1,3 0 1-1,-5 0-2 0,5 0-1 0,0 0-9 59,0 0 7-59,0 0-1 0,0 0 0 0,0 0 2 0,0-17 3 1,0 1 1-1,11 1 0 3,-6-2-1 15,5 0 1-18,0-2-1 0,-1 1 0 52,-2 5 1-52,-7 7-1 0,1 3 1 0,-1 3-2 0,0 0 2 0,0 0 1 1,0 0-1 17,0 0-11-14,0 0 9-4,-14 0 2 58,1 9 1-58,0-1-1 0,-3 2 0 0,7-3 0 0,-7 5 1 0,3 1 1 1,3 7 0-1,-8 5 1 63,3-1 1-63,4 1-2 19,-2-6 2-18,3-6-2-1,3-4-1 0,4-3 1 0,2-3 0 0,1-3 3 0,0 0 0 1,0 0 17-1,0 0-1 6,0 0-3 51,0 0 4-57,1 0 14 0,25 0-9 0,7 0-3 0,12 0 10 1,2-9-3 0,-1-5-4-1,-5 3-1 63,-5 2-5-62,-6 2-6 15,-9 3-5-16,-5 1-5 0,-6 3-1 0,-3 0-4 0,-1 0-20 2,-5 0-63 1,2 0-82-3,-3 0-58 1,0 0-101 5</inkml:trace>
    </iact:actionData>
  </iact:action>
  <iact:action type="add" startTime="21974">
    <iact:property name="dataType"/>
    <iact:actionData xml:id="d4">
      <inkml:trace xmlns:inkml="http://www.w3.org/2003/InkML" xml:id="stk4" contextRef="#ctx0" brushRef="#br0">28736 6633 252 0,'0'0'215'7,"0"0"-130"22,0 0 48-28,0 0-45 0,0 0-9-1,0 0 7 38,0 0-6-38,-104-77-35 0,72 57 12 0,0 1-23 0,-4-3 13 49,2-2-8-36,-1 3-4-13,-1 1 4 0,-3-4-10 0,1 6-10 0,-5-6 13 1,2-1-10-1,2 3-7 0,-1 3 2 41,3-2-4-41,4 2-2 0,3-3 6 0,-7-1-4 2,8 3 1-1,0-2-8 50,-1 5 6-39,1 3-3-12,1-1 2 0,-5 5-3 1,3 2-2-1,-4-4 10 0,-2 4-2 1,3 2-7 3,-1 0-2 38,0 1-1-41,5-4 0-1,1 6-1 0,-2-2 3 1,3 5-4-1,0-3 4 11,-2 3-3-6,9-3 3 38,-6-1-4-43,-2 4 1 0,0-4-2 1,-3-1 0-1,3-3-1 0,-5 3 1 15,5 1 0-14,-4-2-1 42,2 6 1-43,-5-3 0 1,2 3 0-1,2 0 0 0,-1 0-2 0,5 0 2 12,1-2-1-9,1 2 0 41,-7 0 0-44,-3 0 0 0,-1 0 1 0,0 0 0 1,7 0-1-1,-6 0 3 11,8 5-2-5,-2 1 0 41,1-2 1-47,6 1-1 0,-1 5-1 0,-2-3 0 0,2 0 0 2,3-1 0-1,-8-4 0 10,-5 7 0 33,-3-1 1-43,-5 4-1-1,-2-1 0 0,2-1 0 0,2 2 0 1,6 3 0 13,1-5 0-14,6 2 0 41,0 0 0-40,-2-7 0-1,3 5-1 1,-3-1 0-1,-6 4 1 0,1 2 1 15,2 0 0-15,1 2 1 7,1 0-2 38,1 0 0-45,5 3 0 0,3-3 1 0,4-2-1 0,3 5 1 1,1-8 1 13,-1 1-1-13,6-1 0 42,1-2-1-43,0 2 0 0,2-7 0 1,1 5 1-1,2-8 0 0,1 1-1 15,0-3 0-14,0 0 2 38,0 0-1-39,0 0-1 0,0 0 0 0,0 0 0 1,0 0 0 48,0 0 0-49,0 0-1 1,0 0-1-1,0 0-3 0,0 0 2 0,0 0-6 0,0-20 5 52,0-8 4-52,0 7-1 11,0-6 1-10,0 5 0-1,0-4 0 0,0 3-2 0,1 7 2 0,-1-1 0 40,0 9 0-39,0 5-1-1,0 3 1 0,0 0 1 0,0 0 0 1,0 0 0 56,0 0 3-46,0 0-1-11,0 0 2 0,0 0 0 0,0 0 11 0,0 31 19 1,0 5-22 0,0 4 3 0,0 2 1 2,0-5-8 52,0-4 9-55,0-1 1 0,0-10-2 0,0-5-1 0,0-9-5 1,0-6 5-1,0-2-3 4,0 0 6 39,0 0-13-42,23 0-1-1,18 0-4 0,2-8-2 0,4-9 1 0,-5 2 0 50,-6-2 0-49,-11 8 1-1,-5 0-1 1,-5 3 0-1,-10 4 0 0,-5 2 0 0,0 0-1 16,0 0-21-15,0 0-68 42,0 19-88-43,0-4-130 0,0 4-211 0</inkml:trace>
    </iact:actionData>
  </iact:action>
  <iact:action type="add" startTime="26336">
    <iact:property name="dataType"/>
    <iact:actionData xml:id="d5">
      <inkml:trace xmlns:inkml="http://www.w3.org/2003/InkML" xml:id="stk5" contextRef="#ctx0" brushRef="#br0">27731 9811 11 0,'0'0'363'3,"0"0"-271"1,0 0 54 44,0 0-14-48,0 0-30 1,0 0 10-1,0 0-24 0,0 0-19 0,5 139-15 3,-5-115-11 58,0 0-9-61,0-1 5 0,0-1-11 0,0-2-5 0,0 3 0 1,0-4-12 0,0-4 0-1,0-1 3 92,0-4-4-89,0-1-4-3,0-1 0 0,0-8 8 0,0 3-3 0,0-3 4 1,0 0-5-1,0 0 1 0,0 0-5 0,19 0-1 0,2 0-4 1,4 0 2-1,3 0 1 89,5 0-3-89,0 0 3 0,1-5 0 22,2-1 2-22,-4 0 2 2,4 1 2-2,-4 2 0 0,-5 1 6 0,1-1-1 1,-2 3 4 0,1 0 2-1,-2 0-4 0,7 0-6 1,-2 0 4-1,1 0-4 7,8 0-7-4,-6 0-1 4,2-4 5 3,-1 3-3 77,2 1 7-87,-3 0 2 1,-5 0-4-1,2 0 0 0,3 0 0 0,2 0-3 0,-6 0-3 2,10 0-3-2,-5 0-1 0,5 0 2 0,1 0-1 0,-8 0-1 11,2 0 1-10,-8 0-1 9,0-4 2 65,-6 1 2-75,0 3 0 1,-5-2 1-1,5 2-1 0,-1 0 4 0,-2 0-3 0,10 0-3 0,0 0 1 2,2 0-1-1,6 0 1 0,0 0-2 16,-3 0 4-15,4 0 0 70,-3 0 3-71,6 0-6-1,2 0-1 0,4 0 2 1,7-8-3-1,-1 5 2 0,-2-1-1 0,-4 2-1 1,-3 2 2-1,-4 0 2 21,2-4-2-20,1 2 3-1,-5-7-5 8,6 1 1 0,-4 1-1-2,-8-1 3 6,1 3 0-10,-1-3-2 65,-4 3-2-67,2-1 3 1,4 0-2-1,2 3 1 0,0-5 2 0,5 2 0 0,-1 1-1 1,-2-4 2-1,4 3-3 22,-5 1 2-21,0-1 0-1,-2 0 0 6,-1 4 0 3,0 2-2-3,1-3 2 1,-1 3-3 3,5-2 3-5,-1 2-2 68,4 0 0-72,4 0 0-1,4 0-1 0,7 0 1 0,3 0-2 0,-2 0 2 0,4 0 0 0,-4 0 1 1,-8 0-1-1,-4 0 0 22,-11 2 0-20,-3 6-1-2,4 1 1 66,-7-1 0-65,2 2-1-1,2-6-2 0,-2 5 2 0,-2-3 0 0,-7-1-2 0,-2 1 2 1,-5-4 0-1,-7 2 0 26,2-3 0-25,-5-1-1-1,0 4 0 0,-3-1-1 89,0-3 0-88,0 0-1-1,0 0-1 0,0 0 0 0,0 0-4 0,0 0 1 1,0 0-3-1,0-23-2 0,0-22 7 1,7-13 4-1,1-2 1 0,3 7 0 6,-3 14 1 66,2 12 0-64,-7 14-1-6,-3 8-21-1,0 5-51-1,4 0-52 0,5 35-40 0,-5-3-161 0,2 0-762 1</inkml:trace>
    </iact:actionData>
  </iact:action>
  <iact:action type="add" startTime="28724">
    <iact:property name="dataType"/>
    <iact:actionData xml:id="d6">
      <inkml:trace xmlns:inkml="http://www.w3.org/2003/InkML" xml:id="stk6" contextRef="#ctx0" brushRef="#br0">28033 12615 424 0,'0'0'155'2,"0"0"-33"26,0 0-24-28,0 0-33 0,0 0-4 40,0 0 3-39,0 0 3-1,25 0-17 0,-21 0 3 0,-4 11 3 1,0 9-5 60,0 5 0-60,0 0-18-1,0 0-1 1,0 4-11 1,0 3 2-2,0-2-5 1,0-2-7-1,0-2-5 2,0-13 2 68,0-9 1-68,0-2-7-2,0-2-2 0,0 0-3 1,0 0 0-1,11 0 3 0,3 0 0 0,-7 0 1 1,4 0 1-1,-2 0-2 69,0 0 3-68,5 0 0-1,7 0 3 0,-1 0-1 0,9 0 2 0,1 0 2 1,-1 0-2 0,8-2-1 4,-9-2 0 2,12 4 5-7,-4 0-3 22,4 0-2-20,1 0-2-1,3-3-1 2,-1 0 4 5,2 3-4 5,0 0 0-10,-2 0 3 50,1 0-1-52,-1 0-2-1,-2 0 1 0,0 0 3 0,-5 0 1 0,0 0 0 1,-6 0-2 15,1 0-2-13,-4-3-2-3,7 3-2 8,-4 0 1-2,2 0 1 50,6-2 1-56,-2 0 1 0,-1-1-3 1,-2-1-1-1,-1 4 7 0,0-3-7 0,1 3 5 20,-2 0 5-18,-2 0 0-2,-2 0-5 6,-1 0 1 61,3 0 2-65,-1 0-7-2,2 0 1 0,1 0-2 1,2 0 1-1,-1 0-1 1,-3 0 0 0,0 0 1-1,-3 0 2 0,-4 0 1 51,0 0 1-49,-1 0-4-1,0 0 3-1,5 0-4 0,3-5 0 0,0-6 1 0,0 2-1 41,1 0-1-33,-7 1 1-8,3 6 4 0,2-4-4 0,-8 2 2 2,14 3 1 0,-8-5-2 27,1 0 1-29,2 1-2 1,-1-1 0-1,1 3 1 36,-2-3-1-35,1 4 0-1,5 0 2 1,-5-2-2-1,1 1 0 51,-6 3 0-51,0-2 0 0,2-2 1 0,1 2-1 0,-3-4-1 1,2 1 1-1,1-1 0 49,-5 3 0-48,-2-2 0 0,-3 5 1-1,-3 0-1 0,-8 0 0 0,2 0 1 0,-3 0 1 45,-2 0-1-45,5 0-2 0,-4 0 1 1,3 0 0-1,1 0 0 0,-3 0 1 35,-1 0-1-34,0 0 0-1,6 0 0 0,-5 0-1 0,6 0 1 34,0 0 0-34,-1 0 0 1,0 0 0-1,-2 0 2 3,0 0-2 49,-5 0 1-52,1 0-2 1,-3 0 2-1,0 0-2 0,0 0 2 1,0 0-1-1,0 0 1 8,0 0-1 56,0 0 0-62,0 0 0-1,0 0 0-1,0 0-3 0,0 0 3 0,0 0-3 0,0 0 0 1,0-5-1-1,0-4 2 75,0-2 0-75,0-6 2 20,0 2 0-20,0-2 0 1,0-5-1-1,0 5-2 0,0-3 2 1,0-2-21-1,0-3-43 1,0-10-55-1,24-9-63 0,-11 27-25 0,3 7-191 7</inkml:trace>
    </iact:actionData>
  </iact:action>
  <iact:action type="add" startTime="31907">
    <iact:property name="dataType"/>
    <iact:actionData xml:id="d7">
      <inkml:trace xmlns:inkml="http://www.w3.org/2003/InkML" xml:id="stk7" contextRef="#ctx0" brushRef="#br0">31383 10862 355 0,'0'0'141'12,"0"0"-17"-11,0 0 37-1,0 0-68 43,0 0-31-43,0 0-12 0,0 0-18 0,10-4-16 0,-16 4 2 1,-11 0 1 13,-6 0-1-13,2 0 8 42,-3 0 6-42,-3 15-2-1,7 4 3 0,-6 6-7 0,0 6-6 0,9 2-1 88,-4 3-4-88,11-1-5 25,0-1 3-24,7 4-3 0,3 1 5 0,0-4-2-1,3 2-5 1,22-3 9-1,1-9-9 0,4-8 2 1,2-9-5 0,6-8 0 1,2 0-4-1,0 0-1-1,0-28 0 6,-1-17 0-5,-7-6 0 8,-3-11 0 11,-4-4 0-18,-5 4 1-2,-13 11 0 78,-7 14-1-50,0 15 0-26,0 9-2 1,-7 4 2-1,-18 3-1 0,-1 3-1 0,3 1-1-1,3 2-14 1,-3 0-51-1,11 0-39-1,8 0-74 0,4 0-267 0</inkml:trace>
    </iact:actionData>
  </iact:action>
  <iact:action type="add" startTime="33920">
    <iact:property name="dataType"/>
    <iact:actionData xml:id="d8">
      <inkml:trace xmlns:inkml="http://www.w3.org/2003/InkML" xml:id="stk8" contextRef="#ctx0" brushRef="#br0">32342 11062 21 0,'0'0'8'8,"0"0"-8"-7,0 0-18 34,0 0 7-34,0 0 11-1,0 0 0 0,0 0 2 1,9-26 3 7,-9 26-1 21,0 0-4-29,0 0-5 0,0 0-1 1</inkml:trace>
    </iact:actionData>
  </iact:action>
  <iact:action type="add" startTime="34062">
    <iact:property name="dataType"/>
    <iact:actionData xml:id="d9">
      <inkml:trace xmlns:inkml="http://www.w3.org/2003/InkML" xml:id="stk9" contextRef="#ctx0" brushRef="#br0">32342 11062 0 0,'-34'-26'0'2,"26"26"0"-1</inkml:trace>
    </iact:actionData>
  </iact:action>
  <iact:action type="add" startTime="34240">
    <iact:property name="dataType"/>
    <iact:actionData xml:id="d10">
      <inkml:trace xmlns:inkml="http://www.w3.org/2003/InkML" xml:id="stk10" contextRef="#ctx0" brushRef="#br0">32239 11036 8 0,'0'0'46'2,"0"0"-2"3,0 0 3 27,0 0 12-32,0 0 3 0,0 0-15 0,0 0-18 34,0 0-17-33,-2 0-10 0,-12 0-2-1,-6 0-2 1,3 0 2 34,-9 0-1-35,-5 0-10 0,4 0-23 0,1 2-21 47,8 5-29-47,5-5 32 0,6 0 38 1,1-2 12-1,6 0-7 0,0 0-13 0,0 0-24 34</inkml:trace>
    </iact:actionData>
  </iact:action>
  <iact:action type="add" startTime="34578">
    <iact:property name="dataType"/>
    <iact:actionData xml:id="d11">
      <inkml:trace xmlns:inkml="http://www.w3.org/2003/InkML" xml:id="stk11" contextRef="#ctx0" brushRef="#br0">32239 11036 158 0</inkml:trace>
    </iact:actionData>
  </iact:action>
  <iact:action type="add" startTime="34599">
    <iact:property name="dataType"/>
    <iact:actionData xml:id="d12">
      <inkml:trace xmlns:inkml="http://www.w3.org/2003/InkML" xml:id="stk12" contextRef="#ctx0" brushRef="#br0">32239 11036 158 0,'-133'-6'94'1,"145"6"2"-1,-4-3-8 1,-3 1 4 0,-1-2 26 31,0 4 12-31,-1 0-39-1,0 0-18 0,-3 0-24 8,0 0-18 29,0 0-16-37,0 0-5 0,0-3-7 1,0 3-2 0,-19 0 2 1,-11 0 1 26,-5 0 3-28,0 0 1 0,-1 14 2 2,11 3 7 36,2 1 0-38,6-2-2 0,7 4 6 0,0-3 2 0,4 0-11 47,1 0-4-47,5 0 0 0,0 0-2 0,0-4 0 0,5-4-5 1,17-7 1 51,-1-2 0-52,7 0-2 0,1 0-1 0,-6-11 0 0,5-9 1 0,-2-1 0 1,0 0-2 52,-9 2 1-53,-5 2 1 1,2 0-1 0,-12-5 0-1,1 5-1 0,2 0 1 1,-5 0 0-1,0 5 1 55,0 2-1-55,0 0 1 0,0 5 0 0,-13 5 0 0,0 0 1 1,-1 0-1-1,1 0 1 65,7 0 0-65,-1 0-1 0,4 0 0 1,0 0 2-1,-1 0-2 1,1 0 3 0,0 0-2-1,0 0 10 0,3 0 13 43,-5 0 8-28,5 0-3-15,0 0-2 0,0 0-4 0,0 0-1 2,0 0-5-2,18 0-2 0,5 0 8 44,0 0 8-42,-5 0-10-2,2 0-11 0,-4 0-7 0,3 0-2 1,2 0-1 51,-2 0-2-52,2 0-2 3,-1 0-22-3,-3-2-54 0,-1-2-56 0,-13 4-62 0,-3 0-398 0</inkml:trace>
    </iact:actionData>
  </iact:action>
  <iact:action type="add" startTime="36225">
    <iact:property name="dataType"/>
    <iact:actionData xml:id="d13">
      <inkml:trace xmlns:inkml="http://www.w3.org/2003/InkML" xml:id="stk13" contextRef="#ctx0" brushRef="#br0">32441 11036 438 0,'0'0'125'4,"0"0"63"-4,0 0-62 42,0 0-17-42,0 0-16 0,0 0-11 0,0 0-23 0,123-15-13 47,-98 15-9-47,-2 0-13 0,3 0-11 1,-3 0-6-1,-4-3-7 0,-4 3 0 0,-2 0 0 31,-9 0-19-31,-4 0-28 0,6 0-40 0,-6 0-47 37,0 0-98-37,0 0-178 0</inkml:trace>
    </iact:actionData>
  </iact:action>
  <iact:action type="add" startTime="36619">
    <iact:property name="dataType"/>
    <iact:actionData xml:id="d14">
      <inkml:trace xmlns:inkml="http://www.w3.org/2003/InkML" xml:id="stk14" contextRef="#ctx0" brushRef="#br0">32471 11190 242 0,'0'0'270'1,"0"0"-139"35,0 0 37-19,0 0-85-16,0 0-1-1,0 0-2 1,111-34-6 0,-93 28-12-1,3 4 1 4,-5 2-19 3,-2 0-5 1,-1 0-25 63,-4 0-13-71,-2 0-1 0,-5 0-11 0,5 0-47 0,-4 0-50 2,2 0-69 0,-5-2-158 3,0-1-246-3</inkml:trace>
    </iact:actionData>
  </iact:action>
  <iact:action type="add" startTime="37012">
    <iact:property name="dataType"/>
    <iact:actionData xml:id="d15">
      <inkml:trace xmlns:inkml="http://www.w3.org/2003/InkML" xml:id="stk15" contextRef="#ctx0" brushRef="#br0">32745 10788 377 0,'0'0'87'5,"0"0"36"-4,0 0-19-1,0 0-31 0,0 0-2 2,0 0-8 5,-61 107-19 0,38-65 1 21,-1 1-8-28,-4-5-17 1,11-1 1-1,-4-6-1 36,7 3-8-35,-2-8-7-1,3-4-2 0,9-5-3 0,-4-12-1 86,8-2-6-86,0-3-22 0,0 0-106 0,0 0-193 1,0 0-223 3</inkml:trace>
    </iact:actionData>
  </iact:action>
  <iact:action type="add" startTime="37591">
    <iact:property name="dataType"/>
    <iact:actionData xml:id="d16">
      <inkml:trace xmlns:inkml="http://www.w3.org/2003/InkML" xml:id="stk16" contextRef="#ctx0" brushRef="#br0">33211 10917 272 0,'0'0'225'3,"0"0"-110"-3,0 0 6 0,0 0-80 0,0 0 5 0,0 0 0 37,0 74-12-29,-11-48 5-8,-3-5-10 0,-2 5-2 1,-4-1-4-1,-1 0-8 28,-5-2-3-28,2 0-4 0,-1-7-6 1,3-2 3 34,-4-6-2-35,6 2-1 0,0-6 0 0,-1-1 1 34,5-3-3-34,-4 0-2 0,10 0 0 1,-3 0 2-1,6 0 0 39,5 0 0-39,-2-7 0 0,4-8 6 0,-3 3-4 1,-1-5 0 74,4-1-2-74,0-2 0 1,0-3 1-2,0-5-1 0,0 2 0 1,0-2 0-1,0 3 0 0,11 3 0 0,-6 2 0 1,5 10 0-1,-9 5 1 80,5 3 0-80,0 0 2 0,-2 2 8 19,6-6-2-19,3 6-3 0,0 0 1 0,0 0 9 1,2 0 5-1,2 0 9 2,6 19 2 0,-2 13-8-2,3 6-1 0,-8 8-5 0,9-4-13 85,-8 0-2-84,1-2-3-1,2-10 3 0,-1-4-2 0,3-9-2 0,-6-4 1 0,0-8-3 1,-3 2-28 0,-6-7-42 0,-7 0-123 0,0 0-383 0</inkml:trace>
    </iact:actionData>
  </iact:action>
  <iact:action type="add" startTime="39283">
    <iact:property name="dataType"/>
    <iact:actionData xml:id="d17">
      <inkml:trace xmlns:inkml="http://www.w3.org/2003/InkML" xml:id="stk17" contextRef="#ctx0" brushRef="#br0">31275 11770 131 0,'0'0'130'7,"0"0"11"-7,0 0 6 32,0 0 48-32,0 0-27 0,0 0-18 0,0 0-35 49,31 0-25-47,-21 0-5-2,0 10-9 0,-4 10-22 0,1 12-14 0,-4 4-5 1,-1 5 5 63,1 8-1-64,2 1-6 0,-5 1-2 0,0 4-13 1,0-4-7-1,0-9-4 1,0-5-5-1,0-12 0 0,0-8 0 6,0-6-2 25,0-5 0-30,0-6 0-1,0 0 0 0,0 0-5 8,0 0-9 29,0 0-49-37,0-17-52 0,3-6-71 0,-1 16-76 0,1 3-414 63</inkml:trace>
    </iact:actionData>
  </iact:action>
  <iact:action type="add" startTime="40092">
    <iact:property name="dataType"/>
    <iact:actionData xml:id="d18">
      <inkml:trace xmlns:inkml="http://www.w3.org/2003/InkML" xml:id="stk18" contextRef="#ctx0" brushRef="#br0">32045 11924 228 0,'0'0'107'10,"0"0"33"-9,0 0-31-1,0 0-1 0,0 0-6 6,0 0-18 32,0 0-6-38,81-8-16 0,-78 8-24 1,3-3-10-1,-6 3-8 49,0 0-9-49,0 0-4 2,-20 0 5-2,-19 0-6 0,5 0-1 0,-2 11 0 1,7 6 6 65,2 0 1-65,2 5 2 15,9 6 3-16,6 0-2 0,3 6-3 0,4-6-5 0,3 0 1 1,0-3 5 2,0-5-7-2,10-3-5 0,13-11 0 1,5-5-1 8,1-1 0-7,-6 0 0 6,-3 0 0 41,0-7-3-48,-1-19-2-2,3-8-1 0,-3-1 3 0,-3-9 0 0,-8 7 0 1,1-4 1 66,-9 8 1-66,0 4 0 16,0 4 0-15,0 9 0-1,0 4 0-1,-13 5 0 0,-6 0 1 0,2 4-1 1,4 3 1-1,3 0 1 0,2 0-1 0,3 0 1 6,5 0 1 48,0 0 3-54,0 0 3 0,0 0 8 0,0 6-6 1,0 2 1-1,0-5-1 0,26 0 10 68,4-3 0-68,14 0 5 4,-4 0 2-4,7 0 7 0,-4 0 0 0,-7 0-11 1,2 0-7-1,-12 0-8 0,-6-3-6 0,-8 3 0 67,-3 0-2-67,-6 0-8 16,-3 0-81-16,0 0-88 0,0 0-202 0</inkml:trace>
    </iact:actionData>
  </iact:action>
  <iact:action type="add" startTime="40931">
    <iact:property name="dataType"/>
    <iact:actionData xml:id="d19">
      <inkml:trace xmlns:inkml="http://www.w3.org/2003/InkML" xml:id="stk19" contextRef="#ctx0" brushRef="#br0">32451 12083 397 0,'0'0'271'1,"0"0"-107"-1,0 0 10 0,0 0-81 31,0 0-5-29,0 0-27-2,170-41-15 1,-146 38-8 2,-1 3-18 49,-2 0-14-51,-5-3-5-1,-3 3-1 0,-10 0-19 0,-3 0-51 1,0 0-74-1,0 0-127 23,0 0-238-21</inkml:trace>
    </iact:actionData>
  </iact:action>
  <iact:action type="add" startTime="41210">
    <iact:property name="dataType"/>
    <iact:actionData xml:id="d20">
      <inkml:trace xmlns:inkml="http://www.w3.org/2003/InkML" xml:id="stk20" contextRef="#ctx0" brushRef="#br0">32512 12168 177 0,'0'0'450'2,"0"0"-275"-2,0 0 4 5,0 0-92 29,0 0-5-25,0 0-16-9,125-3-17 0,-101 3-18 1,-5 0-16-1,3 0-11 46,-2 0-4-45,-1 0-1-1,4 0-42 0,-21 0-109 0,1-3-183 1</inkml:trace>
    </iact:actionData>
  </iact:action>
  <iact:action type="add" startTime="41557">
    <iact:property name="dataType"/>
    <iact:actionData xml:id="d21">
      <inkml:trace xmlns:inkml="http://www.w3.org/2003/InkML" xml:id="stk21" contextRef="#ctx0" brushRef="#br0">33299 11901 537 0,'0'0'151'4,"0"0"19"39,0 0-69-43,0 0-35 0,0 0-39 0,0 0-3 0,-45 90 5 10,15-56-4-9,-8 2 1 29,-4 1-7-30,0-1-7 0,0-5-3 0,4-2-4 37,2-9-4-37,8-10 0 0,4-7-1 0,8-3-2 1,3 0-1 38,7 0-1-39,0-28-5 0,6-13 6 0,0-11 2 0,0-2-1 58,0 7-2-58,0 5-1 0,0 9 0 0,6 10 3 1,0 9 2-1,2 2 0 0,1 7 1 1,1 5 0 59,3 0 4-60,5 0 4 2,5 0 1-2,4 22-2 0,10 6 1 0,6 9 16 0,6-3-6 1,4 8 1 1,-1 0-1 13,4 3-9-14,-5 0-5 47,-7-2-4-48,-7-11-1 0,-8-6 0 0,-13-12-18 1,-16-14-64-1,0 0-181 18</inkml:trace>
    </iact:actionData>
  </iact:action>
  <iact:action type="add" startTime="45726">
    <iact:property name="dataType"/>
    <iact:actionData xml:id="d22">
      <inkml:trace xmlns:inkml="http://www.w3.org/2003/InkML" xml:id="stk22" contextRef="#ctx0" brushRef="#br0">27333 14005 314 0,'0'0'360'12,"0"0"-223"-12,0 0 41 0,0 0-70 2,0 0-27 43,0 0-23-44,0 0 38 0,-94 99-38-1,57-57 0 0,5-5-18 0,11-5-6 15,5-14-11-14,8-4-9 43,8-8-3-44,0-6-7 0,0 0-4 0,38 0 0 0,16-8 0 0,2-21 0 57,-9 4-2-57,-10 2 2 12,-19 14 1-12,-7 1 0 1,-11 8 3-1,0 0 3 0,0 0 7 3,0 17 7-3,-23 21-4 2,-7 9-9 42,-1-3-4-44,2-6-1 1,9-12 1-1,13-16-1 0,7-7-2 1,0-3-1 70,0 0-9-69,16 0-5 22,16-11 11-24,14-17 3 0,-7-6-3 0,-1 3 0 1,-8 4 1-1,-9 7 0 1,-14 8-1-1,-7 12 3 0,0 0 4 0,0 4-4 1,-15 31 2 4,-18 16 5 10,-5 2-1-15,6-8-3 70,8-11 0-70,8-8 0 0,10-13 0 0,6-8 1 0,0-2-3 1,0-3-1 0,0 0-12 0,29 0 11 0,10-3-3-1,2-19 1 25,-11-3 2-23,-5 5-1 1,-9 1 1-2,-3 6 1 11,-6 4 0-10,-7 6-2 88,0 3 2-90,0 0 0 1,-3 13-4-1,-21 22 4 0,-10 6 6 0,4 0-6 1,1-11-22-1,11-8-38 1,8-8-51-1,10-14-94 0,0 0-136 0</inkml:trace>
    </iact:actionData>
  </iact:action>
  <iact:action type="add" startTime="46517">
    <iact:property name="dataType"/>
    <iact:actionData xml:id="d23">
      <inkml:trace xmlns:inkml="http://www.w3.org/2003/InkML" xml:id="stk23" contextRef="#ctx0" brushRef="#br0">28134 14399 423 0,'0'0'234'8,"0"0"-56"-5,0 0-26 33,0 0-37-36,0 0-25 0,0 0-36 0,16 37-6 0,-36-13 8 10,-13 8-20 26,1 2 0-36,-10 0-13 0,1-4-7 0,-4 2-1 1,5-4-2 46,-4-4-2-47,-1-1-5 0,-1 1-1 0,-3-5-2 0,8-6 2 1,11-8-3 80,3-1-2-81,10-4-3 2,4 0 3-2,3 0-5 0,5-6-4 0,5-16 5 1,0-3-3 2,0 0 4-3,0-4 3 0,0 7 0 0,0-1 0 0,5 3 2 10,5 3-2 3,3 2 1-12,0-2-3 61,0 0 3-62,3 4-2 0,-4 3 2 1,1 1-4 0,-3 1 4 1,0 1-1-2,6 2 1 0,4-3-1 0,-2 3 2 19,8-4-2-16,-6 1 1-3,-4 2 0 9,4 3 0 50,-8 3 1-59,-3 0 3 0,5 0 8 0,-1 0 11 0,0 3 0 1,7 14-4 0,1 7 2-1,2 3 5 21,0 0-6-20,5 7-1 2,-2-3 0 5,-3-4 1-4,-4-3-12 71,-2-4-1-73,-5-7-4-1,-1-4-4-1,-2-1-1 0,-6-8-5 0,-3 3-49 3,0-3-67 0,0 0-113 1,0 0-152-3</inkml:trace>
    </iact:actionData>
  </iact:action>
  <iact:action type="add" startTime="54457">
    <iact:property name="dataType"/>
    <iact:actionData xml:id="d24">
      <inkml:trace xmlns:inkml="http://www.w3.org/2003/InkML" xml:id="stk24" contextRef="#ctx0" brushRef="#br0">21380 18603 444 0,'0'0'162'12,"0"0"12"-11,0 0-35-1,0 0-39 37,0 0-25-37,0 0-10 0,0 0 1 0,0 0 0 1,27 17-7 44,-24-3 1-41,-3 3-10-3,0 4-13-1,3-8-6 0,-3 4-8 1,0-3-6-1,0 6-4 45,0-3-3-45,0 3-6 0,0-10 0 0,0-2-4 0,0-2 1 1,0-6 0 59,0 0 0-60,0 0-1 0,0 0 2 0,0 0-1 0,0 6 0 0,0 0 1 1,0 3 0-1,0 1-2 72,0-10 1-72,0 7 1 1,0-7-2 0,0 0-1-1,0 0 0 0,0 0 1 0,0 0 4 0,0 0 6 1,0 0-1-1,0 0-6 66,0 0 3-66,4 0 3 2,5 0-1-2,11 0-4 0,-2 0 1 0,5 0 0 0,0 0 3 0,2 0 0 1,4 0-1 64,-2 0 3-65,-1-7 3 0,-3 7 3 16,-2-6 4-16,2 6-7 4,0-2 0-2,5 0-3-2,1-2-4 0,-5 4-3 1,4-5 4-1,-1 5-5 1,1-6 5 10,-3 6 0-11,1 0 2 57,-6 0 0-57,-1-6-4 0,4 6 4 1,-6 0-8-1,4 0 1 0,-1 0-1 1,0-6 1 18,1 6-2-17,2-1 0-2,0 1 1 8,0 0-1-2,-3-7 2 58,4 7-1-64,-3 0 3 0,0 0-1 0,6 0 1 0,1-5-3 0,-1 5 0 0,2-5-1 1,-4 5 0-1,4-9 1 18,-9 5-1-15,6 2 1-3,-4-3 1 55,-6 5-1-55,3-6 3 0,-2 6-2 1,6 0 2-1,2 0-3 0,-2 0 0 0,6-6 0 21,-4 6 0-20,1-5 0-1,-9 2 1 9,4 3-1 47,-5 0 5-41,-5 0-2-14,5 0 4-1,-3 0-4 0,3 0-2 0,4 0 1 1,1 0-3 0,6 0 0-1,4-5-1 0,-2-2 1 5,-2-5 1 3,-6 7-1 1,-4 3 0 47,-5 2 2-37,-1 0-1-19,2 0 0 0,0 0-1 0,2 0 0 0,-2 0 1 1,10 0 0-1,-4 0-1 0,-2 0 0 1,3 0 0 4,-6 0 0 0,-4 0 0 51,0 0 0-56,3 0 1 0,-7 0-2 0,5 0 1 0,1 0 0 0,-8 0 0 1,6 0 0 18,-7 0 0-18,4 0 1-1,1 0 0 52,0 0-1-52,1 0 0 0,0 0-1 0,-6 0 0 1,4 0 0-1,-3 0 1 0,2 0-1 67,-3 0 2-67,1 0-1 2,4 0 0-1,-3 0 0-1,3 0-1 0,-1 0 1 0,-3 0-2 0,-4 0 3 3,0-6-2-2,0 6 0 13,0 0 0-13,0 0 0 55,0 0-2-54,0-14 1-1,0 4 1-1,5-17 2 0,-2-3 0 1,1-1 3-1,-1 5-1 0,3-4-3 61,-4 4 1-59,3-4 0-2,2-2-1 0,-1 7 0 1,-2 5-1-1,-4 8-1 2,0 12 2-1,0-5-47 0,0 5-46 13,0 0-61-13,0 0-37 53,0 13-93-54</inkml:trace>
    </iact:actionData>
  </iact:action>
  <iact:action type="add" startTime="56987">
    <iact:property name="dataType"/>
    <iact:actionData xml:id="d25">
      <inkml:trace xmlns:inkml="http://www.w3.org/2003/InkML" xml:id="stk25" contextRef="#ctx0" brushRef="#br0">24744 17793 289 0,'0'0'137'2,"0"0"-52"4,0 0 43 27,0 0-36-33,0 0-18 0,0 0-20 0,0 0 7 10,-44-18-1-9,2 18-9 29,-1 0-10-30,-9 18 9 0,4 12-12 1,-1 4-6 43,2 4-2-44,7 5 0 0,3 2-3 0,13 5 8 0,11-5-12 1,10 6 0 47,3 3 1-48,0 0 1 1,33-2-2-1,11-7-15 0,3-9 9 0,-2-15-8 3,-1-17 1 8,-8-4-3 48,5 0-4-57,2-49-3-2,2-25 0 0,-6-22-3 0,-5-22 3 0,-14-2 0 0,-13-10 1 1,-7 9-1 4,0 10 2 49,-7 12 2-53,-22 23-1-1,0 19-2 0,0 15-1 0,1 14 0 1,1 5 0 1,-5 10-3-2,4 8-2 7,-3-2-25 55,3 7-66-62,-5 0-41 1,28 0-107-1,-3 17-702 0</inkml:trace>
    </iact:actionData>
  </iact:action>
  <iact:action type="add" startTime="57879">
    <iact:property name="dataType"/>
    <iact:actionData xml:id="d26">
      <inkml:trace xmlns:inkml="http://www.w3.org/2003/InkML" xml:id="stk26" contextRef="#ctx0" brushRef="#br0">25319 18207 424 0,'0'0'150'2,"0"0"3"-2,0 0-21 0,0 0-56 11,0 0-4-9,0 0-26 47,40 51-15-49,-43-20-8 0,-31 6 3 1,-6 2 2 1,-7-4-9-2,-2 0-6 2,1-5-2 38,5-7 0-29,2-2-7-10,5-16-2-1,0-5-2 0,7 0 0 0,4-12-4 1,11-25 3 40,8-13 0-41,6 0 1 0,0-1 0 0,0 9-1 2,20 17 1-2,0 11 0 12,2 14 1-9,-5 0 7 40,14 0 19-43,-4 31 7 1,5 14-16 0,2-1-1-1,3 13-7 0,4-2-1 57,4-4-4-56,-10-4-3 0,1-12 0 0,-11-6-1-1,-7-11-1 0,-10-12-2 2,-8-2-21-2,0 0-54 52,0-4-117-52,-11 0-388 2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1:56:46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360">
    <iact:property name="dataType"/>
    <iact:actionData xml:id="d0">
      <inkml:trace xmlns:inkml="http://www.w3.org/2003/InkML" xml:id="stk0" contextRef="#ctx0" brushRef="#br0">17406 5328 252 0,'0'0'82'4,"0"0"1"-4,0 0 36 1,0 0-6 0,0 0-15 60,0 0-19-61,0 0 8 0,0 0-26 0,0 0-11 0,0 0-4 1,0 0-6-1,-5 3 9 1,5-3-5 2,0 0-10 40,0 0 21-42,17 0-6-1,6-3-8 0,11-3-5 1,-4-3-4-1,3 4-4 52,-1 2-2-51,9 1-2-1,7-1-3 0,4 3 2 1,12-3-2-1,4 0-5 0,9-3-1 7,7-1-2 49,11-1-5-55,2-1 0 0,3 1 0-1,5-1-4 1,2 3 2-1,-4 1 0 0,-3 5 0 0,-9 0 3 49,-10 0 0-44,-17 0-1-4,-10 0-2-1,-12 0-1 0,-12 0 0 0,-2 0 2 0,-5 0-5 5,-6 0 3 50,-1 0-3-55,-5 0-1 0,-1 0-1 0,-7 0 0 0,-3 0-1 1,0 0 2-1,0 0-2 4,0 0 1 49,0 0-1-53,0 0-2 0,-13 0 2 0,-41 5-1 0,-20 5 2 0,-23-1-1 0,-15 4 1 56,-14-3-2-56,-1-2 2 0,-10 4-1 0,13-7 1 0,3 0-1 0,14 2 0 0,10-5 1 15,9 4 0-14,15-3 0 5,5-1 0 36,13 2 1-30,11-4-2-12,11 0 2 0,10 0-2 1,10 0 3 1,11 0-4-2,2 0 1 2,0 0 1 38,0 0 0-39,0 0 1 0,0 0 3-1,0 5 1 0,28 3 8 0,23 4-7 12,12-4 1 33,20 1-2-45,14-9 0 0,18 0 1 0,15 0 0 0,11-4 3 0,-4-21 7 14,0 6 1-13,-20 1 4 43,-17 10 14-44,-20 6-4 0,-19 2-5 0,-22 0-14 1,-23 0-3-1,-7 0-6 13,-9 0-3-12,0 0-2 42,0 0-45-42,-5 0-69-1,-28 0-101 0,10 0-104 0,-6-3-349 1</inkml:trace>
    </iact:actionData>
  </iact:action>
  <iact:action type="add" startTime="18124">
    <iact:property name="dataType"/>
    <iact:actionData xml:id="d1">
      <inkml:trace xmlns:inkml="http://www.w3.org/2003/InkML" xml:id="stk1" contextRef="#ctx0" brushRef="#br0">31639 5101 347 0,'0'0'100'10,"0"0"15"-10,0 0 37 1,0 0-46-1,0 0 1 2,0 0-6 5,0 0-13 34,-14 10-15-39,14-10 4-2,0 0-9 0,0 0-13 1,3 0-1-1,20 0-3 11,3 0-18-5,10 0-5 36,12 0-10-42,9 0-3 0,17-3-3 0,13-19 4 1,23-1-6-1,11-1 4 34,6-2-3-30,-7 5-1-4,-10 8 2 0,-13 2 3 0,-8 5-9 9,-4-1 4 27,-5 0-8-27,-15-3-1-9,-14 3 0 0,-15 2 0 1,-19 2-1-1,-2 3 1 29,-15 0 0-21,0 0 0-8,0 0-1 0,0 0 0 0,-19 0-2 32,-35 22 2-29,-22 8 2-3,-11 0 0 1,-13 1-2-1,0-10 4 41,-5-4-4-41,-5-2 0 0,3-10 0 1,-11 2 0-1,10-5 0 5,8 1-3 47,7-1 1-52,26-2 0 0,14 0 2 0,13 0-1 0,13 3 1 0,14 0-1 1,6-3 0 4,7 4 0 48,0-4 0-53,0 2-2 1,10 1 1-1,42 2 2 0,22 4 0 0,10-1 3 1,7 4-3 4,6-4 2 1,0 1-2 55,-7-4 0-61,-3 1-2 1,-3-4 2-1,-7-2 0 0,-10 0 1 0,-6 0-1 0,-18 0 3 1,-11 0 3 14,-10 0-2-13,-15 0 3 1,-2 0-6 52,-5 0-1-53,0 0 0-1,0 0-1 1,0 0-5-2,0 0-10 0,-16 0-3 0,-21 5 7 0,-16 2-26 58,-11 3-74-54,36 0-128-3,-1 3-250-1</inkml:trace>
    </iact:actionData>
  </iact:action>
  <iact:action type="add" startTime="30531">
    <iact:property name="dataType"/>
    <iact:actionData xml:id="d2">
      <inkml:trace xmlns:inkml="http://www.w3.org/2003/InkML" xml:id="stk2" contextRef="#ctx0" brushRef="#br0">3037 8980 582 0,'0'0'161'14,"0"0"-70"-14,0 0 16 0,0 0-23 38,0 0-28-38,0 0-10 0,0 0 4 0,0 0 2 0,0 0-2 14,5-13 8-13,6 13-2 42,7 0-14-43,8 0-11 0,4 0-4 0,9 0-7 1,5 0 0-1,5 0-3 54,12 0 2-54,0 0-4 14,8 0 1-13,-1 0 7-1,6 0-4 1,9 0-1 0,1 0-8-1,6 0-6 0,-2 0 5 3,1 0 3 7,-5 0 6-2,0 0-2-4,0 0-3 4,3 0-7 39,-2 0 4-47,0 0-2 0,-4 0-4 0,0 0-1 0,-6 0 0 0,-2 0-1 13,-5 0-1-12,-3 0-1 50,3 0 0-39,-4 0 0-12,-7-14-1 0,-10 3 1 0,-6-1 1 4,-8 7-1-4,-12 0 2 0,-8 1-2 2,-3 3 0 41,-7-3 1-43,-2 1-1 0,2 1 0 0,-3 2-1 1,0 0 0-1,0 0 1 15,-12 0 0-14,-37 0 2 6,-22 0-2 44,-14 0 1-35,-7 9-1-16,-12-1 3 0,-9-1-3 0,-15-4 0 1,-18 0 2-1,-2-3-2 0,-4 0-2 1,7 0 0 4,7 0 1 3,18 0-2 46,17 0 1-54,15 0 2 0,11 0 0 0,17 0-1 1,12 0 1-1,11 9 0 0,8-1 0 19,10-1 1-18,12-5-1-1,5 0 0 9,2-2 0 65,0 0 0-70,0 0-4-4,0 0-2 1,0 3-3-1,28 7 4 0,25-3 5 0,11-1-3 0,17 0 3 1,15-1 2-1,5 1-1 0,15-1 3 83,5 4 0-83,6-4 8 19,4 0-5-19,1-5 2 4,-13 0-3-3,-14 0-4 0,-19 0 2-1,-27 0-1 0,-24 0-2 1,-15-2-1-1,-15-1 0 0,-5 3 0 0,0 0-2 0,-52 0-1 5,-24 0 1 2,-22 17-11 1,-15 9-62-2,-5 4-78 4,69-19-120-6,5 1-441 6</inkml:trace>
    </iact:actionData>
  </iact:action>
  <iact:action type="add" startTime="35891">
    <iact:property name="dataType"/>
    <iact:actionData xml:id="d3">
      <inkml:trace xmlns:inkml="http://www.w3.org/2003/InkML" xml:id="stk3" contextRef="#ctx0" brushRef="#br0">7584 9342 504 0,'0'0'226'3,"0"0"-108"-3,0 0-1 0,0 0-26 0,0 0-39 0,0 0-4 2,177-13-14 0,-113-4 3 50,10 0 5-51,10 3 20-1,12 12 10 1,1 2-3-1,4 0-19 0,-1 0 10 0,0 19-22 54,0 1-9-54,-5-5-15 3,-17-5-11-3,-9-6-3 0,-15-4 0 0,-5 0-8 1,-12-5-53 0,-14-27-72 6,-23 15-100 8,0 5-173-15</inkml:trace>
    </iact:actionData>
  </iact:action>
  <iact:action type="add" startTime="37311">
    <iact:property name="dataType"/>
    <iact:actionData xml:id="d4">
      <inkml:trace xmlns:inkml="http://www.w3.org/2003/InkML" xml:id="stk4" contextRef="#ctx0" brushRef="#br0">11524 9014 12 0,'0'0'326'9,"0"0"-253"-8,0 0 14 7,0 0 8-5,0 0 3 36,0 0-20-39,41-2 5 1,-28 2-2-1,9 0-16 0,5 0-4 59,19 0-26-59,18 0-12 17,26 0 6-17,25 0-3 0,22 0-17 0,4 0 0 6,-5-8-5-5,-20 0-4-1,-20 4 1 1,-11 4-2 4,-24 0-18-4,-56 0-90 14,-5 0-266-15</inkml:trace>
    </iact:actionData>
  </iact:action>
  <iact:action type="add" startTime="38355">
    <iact:property name="dataType"/>
    <iact:actionData xml:id="d5">
      <inkml:trace xmlns:inkml="http://www.w3.org/2003/InkML" xml:id="stk5" contextRef="#ctx0" brushRef="#br0">15858 9175 596 0,'0'0'131'11,"163"22"-23"-9,-63-13-8-2,16-4-53 41,10-5-23-41,4 0-9 1,-12 0-3-1,-11 0-12 0,-14 0 0 0,-9 0-7 53,-71 0-76-50,-3 0-163-3</inkml:trace>
    </iact:actionData>
  </iact:action>
  <iact:action type="add" startTime="39612">
    <iact:property name="dataType"/>
    <iact:actionData xml:id="d6">
      <inkml:trace xmlns:inkml="http://www.w3.org/2003/InkML" xml:id="stk6" contextRef="#ctx0" brushRef="#br0">19900 9046 302 0,'0'0'176'2,"0"0"-62"-2,0 0 12 0,0 0-72 0,0 0 16 0,0 0 4 0,0 0 3 0,43 15 6 1,-39-15-19-1,7 8-9 0,5-6-1 0,11 5-7 0,12-7-18 0,21 5-8 0,21-5-3 0,23 0-5 0,19 0-10 0,12 0-2 1,-1 0-1-1,-8 0 0 0,-21 0 0 0,-20 0-8 0,-23 5-32 0,-62 0-94 0,0 1-151 0</inkml:trace>
    </iact:actionData>
  </iact:action>
  <iact:action type="add" startTime="41604">
    <iact:property name="dataType"/>
    <iact:actionData xml:id="d7">
      <inkml:trace xmlns:inkml="http://www.w3.org/2003/InkML" xml:id="stk7" contextRef="#ctx0" brushRef="#br0">11050 7874 392 0,'0'0'288'11,"0"0"-207"-10,0 0 36 34,0 0-17-35,0 0-25 0,0 0-7 0,0 0-4 0,0 11-10 31,0-11 3-30,0 0-11 0,0 0-19-1,0 0-4 64,0-14 26-64,0-10-21 0,0 0-8 0,0-4-4 1,0-2-5 0,0-4-4 0,0 0 1-1,0 6-3 0,0 3 1 54,0 1 2-53,0 11-2-1,0 2-2 0,0 0 1 0,0-1-1 0,0-5 1 1,0 3-1 73,0-2-1-74,0 2-1 0,0-1 0 19,0 2 1-19,0 1-1 0,0-4-1 0,0 1 2 1,0-2-1 0,0 0-2-1,0 4 0 1,0 4 0-1,0 0 2 0,0 4-3 11,0 2 2-6,0 1-1-2,0 2 1 53,0 0 1-52,0 0 3-3,0 0 15-1,0 0 6 0,0 0-2 0,0 0-2 1,0 0 9-1,0 0 3 15,0 0-8-15,0 0 7 60,0 0-4-60,0 0 1 1,0 0-9-1,0 0-5 0,0 0-5 0,0 0 1 1,0 0 2-1,0 0 1 65,0 0 5-64,0 0 5 14,0 0-6-14,0 0-6-1,0 0-13 0,0 0 0 2,0 0 0-2,0 0 0 3,0 0 0-2,0 0 0-1,0 0 0 2,0 0 0 54,0 0 0-55,0 0 0-1,0 0 0 0,0 0 0 0,0 0 0 0,0 0 0 1,0 0 0-1,0 0 0 63,0 0 0-63,0 0 0 4,0 0 0-4,0 0 0 1,0 0 0-1,0 0 0 0,0 0 0 0,0 0 0 0,0 0 0 67,0 0 0-67,0 0 0 2,0 0 0-2,0 0 0 0,0 0 0 1,0 0 0-1,0 0 0 0,0 0 0 2,0 0 0-1,0 0 0 60,0 0 0-59,0 0 0-2,0 0 0 0,0 0 0 0,0 0 0 0,0 0 0 1,0 0 0-1,0 0 0 66,2 0 0-66,14 0 0 16,4 0 0-16,3-3 0 0,-3-6 0 0,-2 0 0 1,-2 3 0 0,-2 5 0 1,2 1 0-2,4 0 0 1,-2 0 0-1,8 0 0 58,3 0 0-58,0 0 0 1,3 0 0-1,0 0 0 0,2 0 0 0,-3 0 0 0,-1 0 0 1,4-4 0 16,-7-2 0-13,1 4 0-4,7-3 0 11,7-1 0 46,10 3 0-41,4-3 0-16,-1 6 0 0,2 0 0 0,-1 0 0 1,1 0 0 0,-3 0 0-1,-4 0 0 0,3 0 0 0,-6 0 0 5,7-5 0 75,-8-4 0-76,5 1 0-4,-4-1 0 1,0 1 0-1,1-2 0 0,1 3 0 0,4-3 0 0,8 1 0 1,1 0 0 1,3-5 0-1,-1 6 0 0,-3-4 0 96,-5 7 0-97,-6-2 0 23,0 6 0-22,-6-3 0 0,2-1 0-1,1 2 0 0,6-6 0 1,11 4 0-1,4-1 0 0,12 2 0 0,2-1 0 1,0 3 0-1,-6-1 0 1,1 0 0 1,-4 1 0-1,-2-4 0 2,3 0 0 9,-3-2 0-10,8-1 0 6,-2 4 0 0,3-4 0 0,1 5 0-4,0 0 0 2,-4 1 0 64,-4 1 0-69,-5 2 0-1,-4 0 0 1,-2-4 0-1,5 4 0 1,-7-5 0-1,0 3 0 3,7-4 0-2,1 0 0 16,4 1 0-17,-1-2 0 0,0 2 0 7,-1 2 0-1,-6-2 0 7,2-2 0-10,1 2 0 10,0 3 0-9,-4-4 0 6,4 1 0-10,-6 1 0 9,3 4 0 81,-2 0 0-89,2 0 0-1,-3 0 0 0,0 0 0 0,-2 0 0 0,0 0 0 0,-1 0 0 1,2 0 0-1,4 0 0 0,-3-5 0 1,-2-1 0-1,2 4 0 6,-10 2 0 0,1 0 0 11,-3 0 0-15,3 0 0 65,9 0 0-61,3 0 0-6,5 5 0 0,1 7 0 0,-2 1 0 1,2-1 0-1,-9-4 0 3,2 4 0-3,7-5 0 0,-6 5 0 1,2 2 0 16,4-2 0-12,1-3 0-4,2-5 0 10,-1 0 0-7,5-4 0 64,-2 0 0-68,-1 0 0 0,-3 0 0 0,-1 0 0 0,-4 0 0 0,-5 0 0 0,3 0 0 1,-5 0 0-1,2 0 0 22,3 0 0-20,3 0 0-2,0 0 0 20,6 0 0-19,-9 0 0-1,4 0 0 9,0 0 0-4,-4 2 0 68,1 12 0-73,2-3 0 0,-6 3 0 1,12 1 0-1,-5-2 0 0,4 2 0 0,1 2 0 0,2-4 0 1,-5 4 0-1,-4 0 0 22,-5 0 0-20,-4-3 0-2,-1-6 0 68,-5-2 0-62,5-4 0-6,1-2 0 0,-1 0 0 0,2 0 0 0,-4 0 0 1,7 0 0-1,1 0 0 0,-2 0 0 0,-1 0 0 24,1 0 0-19,-1 0 0-4,-1 0 0-1,-3 7 0 13,-6-2 0-12,-1 5 0 7,-3-7 0-1,2 7 0 2,2-3 0 2,-1 5 0-8,1-4 0 10,-4 1 0-11,-2-4 0 7,4 1 0-4,3-6 0 82,-3 0 0-86,2 0 0-1,-5 0 0 0,-4 0 0 0,4 0 0 0,-4 0 0 0,4 0 0 1,2 0 0 0,2-3 0-1,-2-2 0 0,-2 0 0 1,-4-2 0 12,-3 2 0-11,-1-4 0 10,-6 3 0-10,-4 1 0 67,2-3 0-61,-8 3 0-7,-2 3 0 1,-5-2-15-2,-10 4 12 1,-3 0 1-1,3 0-1 0,-3 0 2 0,0-3 0 1,0 3 1-1,0-3-2 15,0 3 2-14,0 0 0 7,0 0 0 60,0 0 0-48,0 0 1-20,1 0-1 0,8 29 2 0,-2 12-2 0,0 7-1 1,-7-6 0 0,0-5 0-1,0 3 0 0,0-1-5 1,-7-1-7-1,-9 3-10 6,-1-11-20 0,-7-10-60 68,-3-9-36-52,-17-11-53-21,27 0-75 2,4-20-174-1</inkml:trace>
    </iact:actionData>
  </iact:action>
  <iact:action type="add" startTime="45982">
    <iact:property name="dataType"/>
    <iact:actionData xml:id="d8">
      <inkml:trace xmlns:inkml="http://www.w3.org/2003/InkML" xml:id="stk8" contextRef="#ctx0" brushRef="#br0">21925 7216 284 0,'0'0'127'3,"0"0"-40"3,0 0 36 37,0 0 13-43,0 0 15 0,0 0-12 0,0 0-29 0,-3-8-52 50,-3 8 5-50,4 0-1 2,2 0-4-2,0 0-7 0,0 0-22 0,0 0-8 1,13-5-15 56,25-12 13-57,6-3-7 1,9-5 10-1,1-4 2 0,10-2-9 0,2-3 11 0,5-1 3 1,-1 1-5 5,-3 2-4 62,7 5 1-68,-3 2 2 0,1 1-9 0,2 2 0 0,6 2 4 0,-6 1-4 0,4-3-7 1,5 1 3-1,6-1 1 6,0 3 1 1,8-4-1 48,3 3-5-55,3-2 4 0,-2-5-3 0,2 3-5 0,-8-4 3 3,-3 3 2-3,-5 5 0 0,2 1 2 8,-4 4-2 37,4 1-1-44,9 0 5-1,4 1-5 0,5-2-1 0,-10 4-2 0,-4 2-3 17,-5 6 3-16,1-2 4 5,-1 3-3-1,12 2-1 2,-3 0 2 72,3-3 2-79,-3 3-5 0,0-7 1 3,1 7 0-2,-1-5-2-1,3 5 3 0,1 0 0 0,8-2-1 1,-8 2 2-1,4 0-2 0,-10 0 2 18,3 2 0-13,-3 15-3-5,1 3 2 15,4-1-4-14,-3 4 3 66,3-3-1-64,-3 5-2-3,-6-3 0 0,-4-1 0 1,-10 0-4 1,-7-4 1-2,-2 1 3 0,2 1 0 1,-7 1-1-1,11 5 0 22,-3-6 1-21,5 1 0-1,-5 0-1 67,0-1 1-62,-2 2-1-5,-2 5 1 0,-6 4 0 0,-2 5 1 0,2 9-1 1,-10 0 0-1,1 2 0 1,-7-13 0-1,-6 0 0 23,-8-9 0-22,-4-2 0 0,-4-5 0 5,-4-9-1 1,-9 1 0 62,-5-9 0-65,-2 0 1-2,-3 0-1-2,0 0 0 0,0 0-5 0,0 0 3 0,0 0-1 0,0 0-2 1,0 0 3-1,0 0 0 78,0 0 2-74,0 0 0 16,0 0 0-20,-14 0-5 0,-20 0-1 1,-20 0 0-1,-2-12 1 1,-7-13 0-1,-1-1-1 1,6-1 0-1,-1 1 3 0,5 4 0 1,11-1 3-1,2 6 0 5,11 0 1 3,5 6-1 3,11 5 1-7,8 1 0 4,2 3-1 58,4 2 1-44,0 0 2-22,0 0 0 0,0 0 5 0,20 0 1 1,26 20-6-1,12 12-1 1,12 2 0-1,12 0 0 0,3-6-1 1,9 3 0-1,-3-6 0 7,2 1 1 2,-9-2 1-5,-15-1 1 65,-21-6 1-67,-6 0 3-2,-20-10-3 0,-10 0-1 0,-8-7-1 1,-4 0-1-1,0 0-1 3,0 0-2-3,0-24-3 1,-23-25 5 21,-10-18 0-20,-8-6 3-2,5 5-1 8,8 9-1-4,8 13-1 63,4 16 2-64,4 14-2-3,4 10 0 0,3 6-5 0,-11 0-73 0,-8 8-88 0,-4 28-19 1,17-9-105-1,11 8-382 28</inkml:trace>
    </iact:actionData>
  </iact:action>
  <iact:action type="add" startTime="47763">
    <iact:property name="dataType"/>
    <iact:actionData xml:id="d9">
      <inkml:trace xmlns:inkml="http://www.w3.org/2003/InkML" xml:id="stk9" contextRef="#ctx0" brushRef="#br0">27628 9001 320 0,'0'0'192'14,"0"0"-47"-14,0 0 14 0,0 0-49 1,0 0-16-1,0 0-17 1,0 0-29 2,127 11-3 37,-77-6 3-40,1 2-1 1,19-2-1-1,6-3-3 0,9-2-15 78,4 0 2-76,10 0 2-1,10 0-16-1,2 0 0 1,10 0-3-1,8 0-6 0,5 0-3 1,-6 0-1-1,2 0 1 1,1 0 0-1,-4 0-2 5,7 0 2 71,-8 0-2-54,-12 0 1-22,-14 0-2 0,-15 0-1 1,-14 6 3-1,-11 0-2 0,-12-1 0 0,-19-1 0 2,-6-2-1-1,-14-2 1-1,-2 0-1 1,-5 0 0 2,2 0-1 4,-4 0 1-7,0 0-4 8,-13 0 4 61,-30 0 0-48,-14 4 0-21,-15-4 2 0,-20 0-1 0,-21 0 0 0,-14 0 0 0,-11-10-1 1,-3-1-1-1,-2-2 0 1,2-2 0-1,6 3 1 0,8 2-1 8,11 7 1 0,12 3 0-4,14 0 1 6,10 0-1-2,19 0 0 58,18 0 0-64,6 6 1-2,21-4 0 1,9-2 0 1,7 4 2-1,0-4 1-1,0 5 6 1,47 3 57-1,38 0-36 0,28 4-23 17,28-4 2-15,8-4-5 4,-5-4-1-2,-17 0 0 4,-27 0 0 59,-29 0 1-64,-29 2-5-3,-24 1 0 0,-18-1-3 0,0 4-47 1,-60-2-105-1,9-1-121 0,-9 7-235 0</inkml:trace>
    </iact:actionData>
  </iact:action>
  <iact:action type="add" startTime="55902">
    <iact:property name="dataType"/>
    <iact:actionData xml:id="d10">
      <inkml:trace xmlns:inkml="http://www.w3.org/2003/InkML" xml:id="stk10" contextRef="#ctx0" brushRef="#br0">33006 8833 497 0,'0'0'135'3,"0"0"32"53,0 0-22-54,0 0-62-2,0 0-16 0,0 0-23 0,0 0-10 0,0 0-5 0,141-15-16 1,-114 15-6 50,7-2 4-50,5-7 3-1,9 1-2 1,-2-1-1-1,-4 3 4 0,-10 4 7 0,-7 2 2 55,-17 0-4-55,-5 0-4 0,-3 0-3 1,0 0-10-1,-16 0-3 0,-47 0-1 1,-24 0 1-1,-12 0 0 54,-14 0 0-54,1 0 1 0,4 2-1 1,13 1 2-1,10 3-2 0,12-2 0 0,17-2 0 50,22 0 1-50,16-2-2 0,10 0 1 1,8 0 0-1,0 0 3 0,0 0 6 0,37 9 49 14,34-1-26-14,17 3-30 48,9 1-2-35,3 1 1-13,-4-4 0 0,-9 2 0 0,-16-2 5 1,-15-3-4-1,-14 3 6 0,-17-9-3 48,-9 0 4-48,-16 5-6 0,0-5-2 0,0 0-1 0,-26 5-5 0,-28-2 2 50,-12 2 3-50,-4 2-1 1,15-5 1-1,3 1 0 1,14-3-14-1,2 2-19 0,8 4-35 4,4 8-56 51,21-9-88-55,3 10-701 0</inkml:trace>
    </iact:actionData>
  </iact:action>
  <iact:action type="add" startTime="60047">
    <iact:property name="dataType"/>
    <iact:actionData xml:id="d11">
      <inkml:trace xmlns:inkml="http://www.w3.org/2003/InkML" xml:id="stk11" contextRef="#ctx0" brushRef="#br0">5182 10929 31 0,'0'0'111'12,"0"0"-38"-11,0 0 3 1,0 0-5 38,0 0-29-39,0 0-10-1,0 0 13 0,0-12 9 1,0 12 4-1,0-3 3 54,0 1 2-52,0 2-7-2,0 0-1 0,0 0 6 0,0 0-9 0,0 0-5 0,0 0-4 65,0 0-1-65,0 0-10 0,0 0-9 0,0 0 0 0,0 0 4 0,0 0 2 1,0 11-17 0,0 14-3 0,0 3-3 1,0-3-2 42,0-1 1-43,0-7 6-1,0-7-7 0,0 0-1 1,0-10 2 0,0 0 3 47,0 0 0-35,0 0 3-13,0 0-2 0,0 0 2 0,0 0 7 1,14 0-15-1,4 0 5 0,7 0 7 52,3 0 4-50,-1 0-5-2,1 0 2 0,5 0 7 0,3 0-5 0,-4 0 2 0,4-4 2 66,-2 4-8-62,5 0 0 10,-1-3-3-11,1-3-6-3,1 2 4 0,4-5-3 0,4 0-1 1,-2 0 2-1,8 4-1 1,-1-3-5-1,-2 3 7 0,5 1 0 12,-2 1-1-12,1 3 1 10,-7 0 0 44,0 0-3-54,-2 0 1 0,-2 0 1 0,-1 0-4 1,1 0 2-1,5 0-3 2,-6 0-1-1,1 0 1 16,1 0-1-16,4-5 0 11,-2 2 1-11,-3-1 1 54,6 3 0-54,-4-5 1-1,-4 2 2 0,0 2-2 3,-4 2 0-3,3 0 2 1,-5 0-1-1,4 0 3 15,2 0-4-13,-1 0-2 5,0 0-1 49,2 0 0-37,-5 0 1-19,-2 0-2 1,3 0 1-1,-1 0 1 0,1 0 3 1,2-2 0-1,-2 2 0 1,1 0-4-1,-2-3 3 5,-3-3-4 0,4 3 1 53,-1 3-1-58,-2 0 2 0,3 0 0 0,-9 0-1 0,-2 0-1 0,1 0 5 1,-4 0-4-1,1 0 1 18,-8 0-1-16,-3 0 1 53,-2 0-2-54,1 0 0-1,0 0 0 1,-1 0 0-1,0 0 0 0,-6 0 1 0,3 0-1 0,3 0 0 16,-3 0 1-15,-3 0-1 6,1 0 0-2,-4 0 1 55,-2 0-1-60,0 0 0 0,-2 0 0 0,0 0-1 0,0 0-1 0,0 0-1 1,0 0 0-1,0 0 0 67,0 0 1-67,0 0 0 17,0-3-2-17,0-13 0 0,0-10 3 0,0 7-1 0,0 2-3 1,0 0-23 4,8-4-36-5,2 4-27 0,0-3-76 3,0 13-70 7,0 7-164-10</inkml:trace>
    </iact:actionData>
  </iact:action>
  <iact:action type="add" startTime="64768">
    <iact:property name="dataType"/>
    <iact:actionData xml:id="d12">
      <inkml:trace xmlns:inkml="http://www.w3.org/2003/InkML" xml:id="stk12" contextRef="#ctx0" brushRef="#br0">12542 9611 160 0,'0'0'160'2,"0"0"-33"-2,0 0 6 0,0 0-43 0,0 0-20 0,0 0-21 5,0 0-12 46,0 0-3-51,3 8 2 1,-3-8-7-1,0 0-4 0,0 0-11 0,0 0-2 2,5 0-2 45,-5 0 4-47,6 0 10 0,-1 0-8 0,2 0-5 0,-1 0 9 1,-2 0 0 43,-1 0-6-44,1-5 3 0,5-1-6 0,-5 2-4 0,4-1-5 1,0-3 1 2,4 1-1 43,4-3 1-46,7-2-1 0,3 2 3 0,4-5 2 1,4 1 4-1,5 1 7 60,2-5-2-59,2 5-7-1,2 2-3 0,-2-4 3 0,2 7-2 2,-4-1 2-2,-3 1 1 0,-5 3-1 7,3 1-1 44,-2 2-1-48,3-1-2-3,7 0-3 0,2-2 6 0,2 3-5 1,1-2 0-1,-1-2 9 28,-2 6-3-23,-2 0 2-5,-1 0 7 0,-2 0-8 1,-2 0 5 8,-7 0-6-5,7 0-4 103,-3 0-2-107,2-5-2 0,-2 2 1 0,-2 3 1 0,-7 0 2 1,-1 0 1-1,-1 0 0 0,0 0 8 0,-2 0 0 1,-1 8-1 0,-4 4-10 2,0-7 1-2,2 3 0-1,-1-2-3 2,1 0-1 6,1-3 0-2,-4-3 0 11,-4 2 1-13,0-2-1-4,-9 0 0 76,-1 0 0-76,2 0 0 1,-5 0-3-1,0 0-2 0,0 0 1 0,0 0-2 0,0 0 2 0,0 0-1 2,-28-11 2 0,1-3-10-1,-7 0 9 17,1-3 0-13,2 4 3-4,-5-4-1 6,4 2-1 76,5-4-1-62,6 1 2-21,1 1 0 1,4 4 1-1,9 1-1 0,3 10-4 0,1-1-3 1,3 3 7 0,0 0 2-1,0 0 3 0,0 0 2 0,0 0 1 1,0 0 5-1,7 0 6 12,23 3-15-10,7 14-1 10,6 0 2-9,-2 5 14 63,5-3-5-46,-11 4 2-19,-3 2 7 0,-8-5-10 0,-8-3 6-1,-8-6-5 0,-4-5-4 0,-4-1-5 1,0 4-3-1,0 2-2 0,-4 1 0 1,-24-5 0 4,1 3-1 2,-2 1-2 9,-2-2-20-15,-4 4-36 66,1 1-34-61,-4 0-44-6,25-8-74 1,3 2-386-1</inkml:trace>
    </iact:actionData>
  </iact:action>
  <iact:action type="add" startTime="65935">
    <iact:property name="dataType"/>
    <iact:actionData xml:id="d13">
      <inkml:trace xmlns:inkml="http://www.w3.org/2003/InkML" xml:id="stk13" contextRef="#ctx0" brushRef="#br0">13765 9940 478 0,'0'0'131'12,"0"0"-7"-11,0 0-16-1,0 0-31 4,0 0-17 43,0 0-18-47,0 0 1 0,100-45-9 0,-62 45-11 1,5-3-1-1,7-1 9 14,0 2-8-13,4 0-5 40,-3 2-1-41,2 0-1 0,-5 0 2 0,-9 0 7 0,-2 0-3 49,-13 0-9-48,2 0 9-1,-11 0-12 1,-4 0-1-1,-2 0-7 0,-5 0-1 1,-4 0-1 4,0 0 1 56,0 0-1-61,0 0-1 0,0 0-1 0,0 0 0 0,0 0-2 0,0 0 3 0,0 0-3 1,0 0-3 58,0 0-1-58,-15-17 4 0,-14-6 3-1,0-3 0 0,-6-1-3 0,3 3 0 0,0 6-14 0,7 3 7 40,8 4-1-40,2 5 2 1,8 4 1-1,3 2 8 0,1 0 1 0,3 0 2 35,0 0 1-34,0 0 5-1,0 0 4 0,0 0 2 0,0 2 10 50,0 21-18-50,17 4-3 0,8 2 2 0,0-3 2 2,2 0 1-2,2-2 8 1,-6-1 30 36,2 1-37-37,-5 2 21 1,-4-4-14-1,-11-2-1 0,-5-3-6 56,0-6-6-54,0-2-3-1,0-3-2-1,0-4-2 1,-8 1-3-1,-13-3-1 0,-7 6-38 0,-10 5-80 56,24-5-17-55,1 4-239-1</inkml:trace>
    </iact:actionData>
  </iact:action>
  <iact:action type="add" startTime="68489">
    <iact:property name="dataType"/>
    <iact:actionData xml:id="d14">
      <inkml:trace xmlns:inkml="http://www.w3.org/2003/InkML" xml:id="stk14" contextRef="#ctx0" brushRef="#br0">19800 10757 324 0,'0'0'210'13,"0"0"-81"-12,0 0-9-1,0 0-36 0,0 0-34 1,0 0-5-1,0 0-5 1,2 71-4 37,-2-64 14-38,0 3-21 0,0-5-3 0,0-1-14 0,0-2 17 80,0-2-7-80,0 0 0 12,2 0-3-12,1 0 4 1,1 0-15 0,2 0-5 0,4 0-3 0,6 0 1 0,1 0 2-1,4 0-1 0,0 0 12 0,1 0 8 1,-1 0 4 45,2 0-7-46,-3 0 0 0,0 0-4 0,-1 0-5 0,-3 0-1 1,6 0 2 50,-2 0-2-51,3 0-4 1,-2 0-1-1,8 0 3 0,-2 0-3 1,6 0 1 0,-2 0-2 0,1 0 2 16,-5 0-1-17,2 0-1 44,0 0-2-44,0 0 0 1,2 0 3-1,-2 0-3 0,-2 0 1 0,-2 0 2 59,4 0 2-58,-2 0 2-1,1 0-8 0,4 0 2 1,0 0-2-1,-3 0 0 0,-2 0 0 1,-2 0 0 6,0 0 0-2,1 0 2 56,-2 0-2-61,0 0 1 0,2 0-1 0,0 0 1 0,1 0-1 1,-1 0 1-1,-5 0-1 0,2 0 0 15,-3 0 0-14,3 0 0 5,-1 0 0 41,-6 0 1-44,3 0-1-2,-5 0 0-1,-1 0 0 0,0 0 0 0,-1 0 1 0,4 0-1 11,0 0 0-4,-2 0 0-1,-1 0 0 51,-2 0 0-56,-7 0 0-1,8 2 0 0,-5-2 1 1,6 4-1-1,-2-2 0 0,2 1 0 0,2-1 0 36,-1 4 0-35,0-2 2-1,-1-1-2 0,-9-3 0 1,0 0 0 38,-1 0 0-39,-3 0-1 0,0 0 0 0,0 0-1 1,0 0 1 3,0 0-1 61,0 0 0-65,0 0-1 1,0 0-3-1,0 0-3 0,0-15 8 0,0-5 0 0,-7 3 1 1,7 4 0-1,-3 1-2 61,3 5-4-60,0 0-28-1,0 4-24 1,0 0-57-1,0 3-25 0,0 0-114 0</inkml:trace>
    </iact:actionData>
  </iact:action>
  <iact:action type="add" startTime="69660">
    <iact:property name="dataType"/>
    <iact:actionData xml:id="d15">
      <inkml:trace xmlns:inkml="http://www.w3.org/2003/InkML" xml:id="stk15" contextRef="#ctx0" brushRef="#br0">21607 10719 99 0,'0'0'161'11,"0"0"-4"-9,0 0-28-2,0 0-21 1,0 0-17 41,0 0-18-30,0 0-3-12,10-3-21 0,-10 3-11 1,3 0 3 0,-3 0-8-1,3 16-12 41,1 1 10-39,2 2-12-2,1 1 2 0,-1 0 1 0,3-6 5 1,-6-1 1 47,0 2-18-47,0-9 2 10,-3 0-7-10,0-4-2-1,0-2-1 0,0 0-1 1,0 0 1 0,0 0 1 1,0 0 9 51,0 0 9-53,4 0 1 0,-4 0-3 0,3 0-9 1,1 0-3 0,11 0 0-1,-2 0-7 45,4 0 1-32,-5 0-1-13,4 0 1 0,0 0 0 1,4 0 0 0,0 0-1-1,3 0 1 1,2 0-1 1,-5 0 5 61,6 0-1-63,3 0-1 2,0 0-1-2,8 0-2 0,-5 0 1 0,-5 0 1 0,1 0 0 2,-7 0 2 1,4 0 2 7,1 0-3-2,-1 0 2-5,1 0-4 55,-4 0 1-58,2 0 1 0,1 0-3 0,-2 0 1 0,6 0 3 2,-4 0-3 0,1 0 3-1,0 0 0 4,-3 0-3 5,0 0 1 34,-1 0 0-44,-2 0 0 0,4 0 2 0,-4 0 4 1,0 0 0-1,3 0-6 14,1 0 0-13,-3 0-1 44,4 0 0-45,-2 0-1 0,-3 0 2 0,5 0-2 0,1 0 0 1,-4 0 0 11,2 0 0-11,0-2-1 43,-7-2 2-44,6 4-1 0,-2-2 1 0,2 0-1 1,1 2 1-1,-2 0-1 55,1 0 0-54,-2-4 0-1,2 4 0 1,-6 0 0-1,6 0 0 0,-4 0 0 2,-1 0 0-2,2 0 1 56,-6 0-1-56,-1 0 1 1,1 0-1-1,-9 0 0 0,0 0 0 0,-1 0 0 0,0 0 0 4,-4 0 0 51,0 0 0-52,0 0 0-3,0 0 0 0,0 0 1 0,0 0 0 1,0 0-1-1,5 0 0 0,-1 0 0 87,3 0 0-87,2 0 0 0,-6 0 0 0,-2 0 0 0,-1 0 0 0,0 0-1 1,0 0 1-1,0 0-2 1,0 0 1 2,0 0-1-3,0 0 0 2,0-5 0 5,6-7 0 15,4-8-6-22,3-10-5 1,2-9-25 7,-2-1 9-4,-3-2-11 81,-1 5-13-85,-5 12-47 0,-4 19-44 0,0 6-187 3</inkml:trace>
    </iact:actionData>
  </iact:action>
  <iact:action type="add" startTime="77668">
    <iact:property name="dataType"/>
    <iact:actionData xml:id="d16">
      <inkml:trace xmlns:inkml="http://www.w3.org/2003/InkML" xml:id="stk16" contextRef="#ctx0" brushRef="#br0">30077 10675 446 0,'0'0'142'4,"0"0"21"-4,0 0-44 0,0 0-41 0,0 0 0 1,0 0-24-1,0 0-16 5,0 0-7 54,1 24-7-59,-1-24-5 0,0 0-4 0,0 0 2 0,0 0-2 1,0 0 0-1,0-20 1 1,0-11 23 53,0-3-2-54,0-6-16 0,3 2-8 0,-3-7-7 0,4-6 0 0,-4 4-6 1,5-2 2 3,-4 15 0 33,2 9-1-37,-3 8-1 0,4 9 1 0,-4 3-1 0,0 1 0 54,0 4 1-53,0 0-1-1,0 0 0 1,0 0 1-1,0 0-1 0,0-2 2 1,0 2-2 19,0-2 0-19,0 2 0-1,0 0-1 8,0 0 2 58,0 0 1-66,0 0-1 1,0 0 4-1,0 0 6 0,0 0 13 0,-8 15-4 0,-5 6-12 1,3-2 2-1,-3 3-6 82,4 4 1-81,-3-2-1-1,1 3 0 4,3-8-2-3,4-8-2-1,1-4-1 0,0-7 1 0,3 0-2 0,0 0 1 0,0 0-4 1,0 0 0-1,0-28 2 23,0-8 0-22,0 6 3-1,10 2-1 8,-4 5 1-2,-1 9 0 0,0 3 0 60,-2 3-1-43,-1 3 1-23,5-3 1 0,-4-1-1 0,0-1 0 1,3 5 0-1,-6 3 0 0,0 2 1 1,4 0 1-1,-4 0-2 0,0 0 2 0,0 0 3 6,3 0 8 3,3 0 2 58,1 0-1-45,0 0-7-22,3 0 8 1,0 5 5-1,1 12 1 0,-1 6-3 0,1 3 0 1,-2-5-1-1,-3 7-6 0,1 0-9 0,-4-4-2 0,1-7 0 7,-4-9 0 9,3-6-1-10,-3-2-5-6,6 0-13 62,-3 0-34-57,-2 0-43-5,7 0-76 1,-8 0-73-1,0 0-627 0</inkml:trace>
    </iact:actionData>
  </iact:action>
  <iact:action type="add" startTime="80861">
    <iact:property name="dataType"/>
    <iact:actionData xml:id="d17">
      <inkml:trace xmlns:inkml="http://www.w3.org/2003/InkML" xml:id="stk17" contextRef="#ctx0" brushRef="#br0">3692 10847 392 0,'0'0'158'14,"0"0"-27"-14,0 0-25 0,0 0-24 1,0 0-19 1,0 0-18 42,0 0 5-44,83 35 7 0,-83-35 6 0,-29 0-8 2,-41 10 39-2,-25-3-18 10,-18 0-29 35,-12 1-22-45,2-8-12 1,-8 0-6-1,14 0-3 0,10 0-3 1,20 0 1 50,24 0-2-51,23 0 1 1,21 0 0 0,12 0-1-1,7-5-6 0,19-5-5 0,54-7 11 8,32 8 1-3,28 0 7 4,2 7 0-3,-2 2 8 24,-20 0 9-29,-21 0 11-1,-23 5-1 0,-27 10 7 36,-20-7-16-36,-16 1 6 0,-6-4 0 0,0 0-13 0,-28 3-10 43,-51 4-1-27,-34 5-7-15,-24-2-1-1,3-6 4 0,16 2-2 1,21 1-1-1,25 3 2 0,28-5-2 10,22-3 1-5,12-5-2 4,10-2 0-3,12 0-13 75,52 0-41-81,12 5-16 0,14 5-38 1,-16 6-80-1,-54-5-18 0,-7 3-675 0</inkml:trace>
    </iact:actionData>
  </iact:action>
  <iact:action type="add" startTime="83459">
    <iact:property name="dataType"/>
    <iact:actionData xml:id="d18">
      <inkml:trace xmlns:inkml="http://www.w3.org/2003/InkML" xml:id="stk18" contextRef="#ctx0" brushRef="#br0">14533 12222 528 0,'0'0'119'11,"0"0"-23"-8,0 0 25 1,0 0-43 24,0 0-15-28,0 0 10 0,0 0 5 1,0 0 1 39,0 2-17-40,9 18-8 0,-2 2 17 1,-2 7-31-1,-1 1-12 3,-4-2-9 43,0 4-3-46,0-8-7 0,0 2-1 0,0-1-1 1,0-5-3-1,0-9-1 113,0-2-1-113,0-6 3 0,0-1-4 1,0 1-1 0,0-1 0-1,0 2-1 0,0-2 1 1,4-2 1-1,2 0 0 0,4 0-1 2,5 0 0-2,1 0 2 0,4 0-2 1,0 0 2-1,1 0-1 4,-1 0 3-3,-1 0 1 82,-2 0 7-82,3 0-3 0,-1-2 1-1,-1 2-3 0,5 0 4 0,2 0 0 1,-2 0 2-1,3-4 2 1,-3 4-2-1,2-2-2 0,2-1 0 6,5 3-2 12,1-2 1-13,7-1-3-4,0-1 2 77,5-1 2-75,2 0 0-2,5-1 0-1,-7 2 2 0,7 3-1 1,-7 1 1-1,3 0-2 0,-1 0-1 1,-3 0-3-1,4 0-1 0,2 0-4 19,1 0 4-17,-2 0-3-1,2 0-1 102,-2 0 2-102,-5 0-1-1,-1 0 2 1,-2 0-4-1,3 0 4 2,0 0-1 1,1 0-2-3,2 0 6 1,2 0-1 1,0 0 2-2,2 0 0 0,-2 0-1 0,2 0-4 3,-6 0 1 1,-4 0-2-3,-4 0 1 6,-2 0 2 0,1 0-2 6,1 0-1-13,3 0-1 9,2 0 5 71,0 0-6-56,2 0 6-24,5 0-3 1,-1 0 2 0,7 0-3-1,-3 0 3 1,0 0-2 2,-4 0-3-3,-1 0 3 1,-5 0-1-1,-2 0 2 0,-2 0 0 1,1 0-1-1,2 0-3 2,-1 0 1 10,1-6 2-5,2-3-1-7,1 1 0 8,5 0 1 14,-1-1 1-20,4 0 1-2,-4 5-1 73,3-3-2-71,-2 1-3-1,2-1 0-1,-1 4 0 0,7-1 0 0,-1 3 0 0,4 1 0 0,4 0 0 1,2 0 0 1,0 0 0 0,-1 0 0 21,3 0 0-22,-4 0 0 0,-3 0 0 14,-5 0 0-11,-1 0 0-3,-7 0 0 82,-3 0 0-83,-6 0 0 0,2 0 0 1,-1 0 0-1,2 0 0 0,0 0 0 0,0 0 0 4,5 0 0-2,1 0 0-2,-4 0 0 0,-3 0 0 2,0 0 0 6,-7 0 0-1,3 0 0 0,-1 0 0-1,-3 0 0 77,-2 0 0-83,-1 0 0 1,-1 0 0-1,2 0 0 1,3 0 0-1,0 0 0 1,5 0 0 2,-1 1 0-3,-2 3 0 0,3-1 0 0,-4-1 0 2,1 1 0 5,-7-3 0 1,-4 0 0-3,-5 0 0 3,0 0 0 61,-4 0 0-69,1 0 0 1,-2 0 0-1,4 0 0 0,1 0 0 0,-2 0 0 0,5 0 0 1,-4 0 0-1,2 0 0 27,-2 0 0-26,-6 0 0-1,-1 0 0 0,-6 0 0 88,-4 0 0-88,3-3 0 0,-5 1 0 1,0 2 0-1,0 0 0 0,0 0 0 0,0-3 0 1,0 3 0-1,0-4 0 0,0 4 0 0,0-1 0 1,0 1 0 6,0 0 0-2,0 0 0 84,0-4 0-88,0-1 0-1,0-12 0 0,0-13 0 0,0-13 0 0,3-6 0 0,3 8 0 1,-2 4 0-1,-1 9 0 0,0 1 0 1,-2 3 0-1,-1 7 0 7,0 6 0 3,0 2-3-4,0 4-22 61,0 2-14-46,0 3-16-21,0 0-32 0,0 0-59 1,0 5-12-1,0 18-74 1,0 14-602 1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9T23:30:34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905">
    <iact:property name="dataType"/>
    <iact:actionData xml:id="d0">
      <inkml:trace xmlns:inkml="http://www.w3.org/2003/InkML" xml:id="stk0" contextRef="#ctx0" brushRef="#br0">10038 1925 765 0,'0'0'166'7,"0"0"-42"-1,0 0-18 0,0 0-36 0,0 0 18 4,0 0 15-4,0 0 3 0,0 0-37 2,69-15-14 1,-26 15-6 0,6 0-15-3,8 0-1 1,5 0-6 2,8 0-8-1,1 0-8-2,3 0-3 2,3-5 0 0,-9-1 3 15,-12 0 5-23,-7 4-6 0,-14-1 6 8,-14-3-4 1,-10 3-2 0,-8 3-1-5,-3-3-5 4,0 3-4 0,0 0-2-1,-27 0-4 0,-30 0 6 0,-23-3 1 4,-10 3 1-8,-4 0-2 6,4 0 4-1,0 0 1 3,9 0-3-8,4 15-2 5,17 0 1 3,7-5 0-6,17-1 1 5,13-1-1-6,11-5 0 5,9-3 0 0,3 0 1-5,0 0 9 5,0 0 9-2,42 0 20 1,27 0-23 2,19 0-16-5,9 0-2 4,6 0 2 3,-9-8 0-11,-11 5 2 8,-14 3 7 0,-25 0-10-5,-19 0 0 4,-9 0 0-1,-14 0 0 2,-2 0 0-1,0 0 0-2,0 0 0 1,0 0 0 1,0 0-16-1,-27 0-90 3,-25 18-8-1,26-1-117-5,4 2-175 5</inkml:trace>
    </iact:actionData>
  </iact:action>
  <iact:action type="add" startTime="8226">
    <iact:property name="dataType"/>
    <iact:actionData xml:id="d1">
      <inkml:trace xmlns:inkml="http://www.w3.org/2003/InkML" xml:id="stk1" contextRef="#ctx0" brushRef="#br0">10344 2098 594 0,'0'0'106'3,"0"0"25"3,0 0-27 2,0 144-43-1,0-93 6 2,0 10-8-1,0 7 0-2,-4 5-11 2,4 0-1 0,0-3-17 0,0-5 1-2,0-6-6 3,4-6 4-2,14-5-11-1,12 3 6 2,14 2-4 1,8 6 1-1,9 5-6-1,2 0-6 12,6-3-7-19,-4-8 7 9,0-5-2-5,-1-6-4 9,-2-12 3-11,-5-1-3 7,-1-10 2-5,-4-3-3 7,2 2 2-5,3-4 0 3,5-2 4-3,3-4 1 1,8-3-7 3,0-2 3-6,12-3-5 6,-1 0 1-2,3 0 1-1,2 0-1 1,-9-13 0 3,4 1 0-10,-1-2 0 6,-5-3-1 3,-1-4 4 3,6-3-4-12,-12 1-2 7,0 4 2 1,-8-1-1 1,0 4-1-8,-7 4 2 8,1 1 0-2,-1 5 2-3,-3 4-1 2,0 2 1 4,4 0 1-7,-7 0 2 5,4 0 2-1,-2 0 0-1,-4 8 3-1,7 9-2 4,0 3-2-4,12 5 0 0,-3 6-2 5,4 1-1-8,0 0-2 7,-10 2 1-1,-1-6-2 0,0 4 3-4,0-10-3 3,2 3 2 0,-5-5 0-2,0-1 1 1,-8 4 0 0,-5-1 0 4,-1 3-3 0,-3-1 1-9,-14-4 2 5,-3-3-2 9,-4-4-1-15,-9-5 2 11,-2-5-2-11,-1 3 0 6,5-6 0 2,-4 5 0-2,-3-2 0 1,7 3 0-4,-7-3 0 7,0-3 0-5,-2 0 0 3,0 2-1-2,0-2 1 0,0 3-3-2,0 2 1 6,-13 3-3-6,-23 4 5 4,-12-4-2 1,-9 1 2-7,-1-2-1 4,-1-3-1 4,4 2 2-3,3-1-2-1,7-2 2-2,3 6 0 5,8-4 0-4,7-2 0 1,4 2 0 2,8-1 0 1,3-4 1-6,10 0-1 5,2 0 0-4,0 0 1 6,0 0-1-5,0 0 1 0,0 0 3 1,0 0 0 1,0 0 1 2,31 0 9-6,17 0-9 5,9 1 5 1,7 3 5-5,2 2 0 3,4-4 9 0,-2 3-11 0,-7-5-4-1,-5 0-5 2,-9 0 1-3,-11 0 3 2,-11 0 1 1,-12 0-1-6,-8 0 1 4,-3 0-5 3,-2 0-4-5,0-13-2 3,0-9-1 0,0-12 2 1,-15-11 1 1,-14-4 0-7,-2 5-1 7,-3 0 1-2,1 4 0 3,5 5-1-9,2 9-1 5,9 8-1 2,-2 5-2 0,-4 13-16-3,-3 0-79 0,-6 0-40 5,19 10-125-8,10 5-363 5</inkml:trace>
    </iact:actionData>
  </iact:action>
  <iact:action type="add" startTime="13572">
    <iact:property name="dataType"/>
    <iact:actionData xml:id="d2">
      <inkml:trace xmlns:inkml="http://www.w3.org/2003/InkML" xml:id="stk2" contextRef="#ctx0" brushRef="#br0">17675 5384 267 0,'0'0'101'4,"0"0"20"1,0 0-17 2,0 0-2 1,0 0-15 1,0 0-17-4,0 0-10 4,0 0 15 0,-24 35 6-2,24-35-12-1,0 0-7 2,0 0-4 1,0 0-10-1,0 0 7-2,0 0 8 2,0 0-11 1,11 0-6-2,19 8-18-1,26 1 3 2,18-9-3 2,22 0-15 7,16 0 2-13,14 0-1-4,3 0-9 8,4 0 5-1,-10 0 6 3,-10 0-6-3,-18 0-2 7,-21 0 10-12,-21 0-1 4,-22 0-2 7,-11 0-6-11,-20 0-2 6,0 0-7-3,0 0 0 4,0 0-3-3,-44 0-6 4,-40 0 9-2,-36-4 1-1,-21-9 4 7,-3 4-2-9,3 0 1-5,8 7 2 8,22 2 1 1,17 0-6 1,22 0-1-3,20 0 4 6,20 0-4-12,16 5 0 6,8-5 0 2,8 0 0-5,0 0 3 4,0 0-1 1,40 8 11-4,41-1-6 4,35 3-7-2,16-3-4 2,4-7 3 0,-11 7 1-2,-15-1 3 2,-19-1 2-5,-14 4 1 2,-18-4 3 3,-25-2 1-1,-18 0 1 3,-16-3 2-7,0 0-10 3,-13 6-3 2,-54 5 0 2,-33 3 0-9,-22 5 5 8,2-1-4-1,17 2-1-4,19-5 0 1,17 0-5 3,21-4-1-1,18-5-59 1,25-6-80-6,3 0-103 6,16 0-194-2</inkml:trace>
    </iact:actionData>
  </iact:action>
  <iact:action type="add" startTime="15103">
    <iact:property name="dataType"/>
    <iact:actionData xml:id="d3">
      <inkml:trace xmlns:inkml="http://www.w3.org/2003/InkML" xml:id="stk3" contextRef="#ctx0" brushRef="#br0">31838 5322 746 0,'0'0'146'6,"0"0"24"1,0 0-36-1,180-9-46 2,-108 7-2 0,21 2-13 0,11-3-17-2,9 3-25 4,8-3-17-3,-10 1 15 1,2 2 2 0,3 0-14-2,-1 0 4 3,-4-3 3-2,-12 3-8 1,-18 0 4-2,-20 0 3 4,-15 0-12 12,-9 0 5-22,-20 0-11 0,-4 0-4 8,-13 0-1 2,0 0 0-6,0 0-2 5,-13 0-4-1,-41 0 1 0,-21 0 4 0,-21 0 1-2,-1-3-2 2,2-3 2 1,2 6 0-2,7 0 0-3,7 0 2 4,15 0 0 0,3 0-1 2,17 3-2-3,17 0 2 5,11 0-1-10,14 0 0 3,2-1 1 5,0 6 1-3,12 4 1 0,37 1-3 0,24 4-1 0,12-2-1 1,-1-6 2 1,-7-1 0-1,-10 4 0 0,-19-1 0-2,-15-2 0 3,-21-5 1-2,-8 2 0-2,-4 1-1 3,0 3-2 2,-29 4-2-2,-32-3 3-4,-10-6 1 7,-9-5 0-6,-1 0 0 4,4 0 1 0,14 0 1-1,10 0-2 1,13 0-4-7,12 0-3 9,11 0-75-6,2 9-19 8,15-1-68-12,0 4-92 6</inkml:trace>
    </iact:actionData>
  </iact:action>
  <iact:action type="add" startTime="22967">
    <iact:property name="dataType"/>
    <iact:actionData xml:id="d4">
      <inkml:trace xmlns:inkml="http://www.w3.org/2003/InkML" xml:id="stk4" contextRef="#ctx0" brushRef="#br0">13161 12064 518 0,'0'0'278'3,"0"0"-128"2,0 0 7 1,0 0-68 1,0 0-26 2,0 0-2-1,0 0 37-3,0 0-29 3,0 0 3 1,95 0 19-1,-47 0-26-2,16 0-11 2,1 0-14 0,11 0-9 0,0 0-13-2,8 0 2 4,6 0-6-3,0 0-3 11,-3 0-1-18,-3-3 1 7,-4-2-3 0,-9 1 0 2,-4 1-3-5,-17-2-5 8,-6 5 2-8,-11 0-2 5,-14 0 0-3,-6 0-9 3,-8 0-38-4,-5 0-26 6,0 0-51-8,0 0-48 6,0 0-90-2,0 0-199 4</inkml:trace>
    </iact:actionData>
  </iact:action>
  <iact:action type="add" startTime="23592">
    <iact:property name="dataType"/>
    <iact:actionData xml:id="d5">
      <inkml:trace xmlns:inkml="http://www.w3.org/2003/InkML" xml:id="stk5" contextRef="#ctx0" brushRef="#br0">14819 12031 708 0,'0'0'206'4,"0"0"-42"4,0 0-60-2,0 0-18 3,0 0 3-1,0 0-12 0,75-34-19-1,-38 28 5 1,6 0-15-1,11 3 10 2,7 1-2-2,18 2-12 0,11 0-9 1,13-3-8-1,6 3-7 0,2-6 0 2,-9 0 3 21,-2 4-1-30,-12-1-4 1,-8 3-9-1,-13 0-5 11,-14 0-3-5,-16-2 2-2,-14 2-3 7,-15 0-8-6,-8 0-29 3,0 0-57-2,0 0-79 4,-23 0-76-2,-6 5-82 0</inkml:trace>
    </iact:actionData>
  </iact:action>
  <iact:action type="add" startTime="27390">
    <iact:property name="dataType"/>
    <iact:actionData xml:id="d6">
      <inkml:trace xmlns:inkml="http://www.w3.org/2003/InkML" xml:id="stk6" contextRef="#ctx0" brushRef="#br0">13084 14262 216 0,'0'0'228'2,"0"0"-92"5,0 0-2 0,0 0-35 2,0 0-7-4,0 0-2 3,0 0-13 0,0-2-11 1,0 2 10-4,0 0-4 5,0 0 12-3,0 0-13 1,0 0-15-1,0 0-24 0,0 17-4 2,0-2-18-2,0 5 1-1,3 3 1 3,-3 5-5-1,0 2 5-2,0 5-2 1,0-3-2 2,0-3 1-2,0-3-3 2,0-4-5 10,0-5 0-19,0 2-1 8,0 1 0-4,0-1 2 3,0 2-2 2,0-4 0 1,0-3 1-6,0-6-1 5,0-6 1-4,0-2-1 3,0 0 0-2,0 0 2 1,0 0 8 4,0 0 0-4,0 0-1-2,0 0-2 4,0 0 1-1,0 0 2-1,3 0-3 1,7 0 0-1,3 0-2 2,1 0-4-3,5 0-1 5,-1 0 6-7,5 0-2 5,3 0 3-3,-3 0 5 1,2 0-3 0,2 0-1 2,1 0 3 6,-4 0 2-13,1 0-5 5,-3 0-2-2,5 0-3 4,-1 0 2-2,2 0 0 3,-2 0-1-4,2 0-1 2,-5 0 0-4,6-2-2 4,-2 2 2 1,1 0-2 1,1-5 3-3,3 2 1-3,3 0-1 4,-1-3 1 1,0 6 1 0,3-3 1-5,-2 3 1 4,0 0-1 5,-5-2 0-11,-3 2-3 6,-1-3 2 1,-3 3 0 3,-1 0 0-10,-2 0 2 5,-1 0-4 1,1 0 4 2,5-4-5-3,-1 4 1-4,1 0-1 6,1 0 1 0,-1 0-4-1,-5 0 6-2,6 0-2 3,-3-1 2 3,-3 1-5-9,7 0 0 14,-7 0-1-13,5 0 0-4,2 0 3 11,-5 0-3-6,5 0 0 6,2 0 4-7,-1 0-3 5,-1 0-1-5,2 0 0 4,-1 0 0 3,1 0 2 8,-2 0-2-16,-3 0-1-3,9 0 1 12,-5 0-2-10,1 0 2 6,-2 0 0-3,1 0 0 3,-4 0 0 1,1 0 0-5,-2 0 0 5,0 0 0-2,0 0 0 1,-1 0 0-2,-3 0 1 2,1 0-1 0,1 0 0-2,-1 0 0 1,0 0 0 2,-1 0 0-1,-2 0 0-2,-1 0 1 1,-3 0-1 2,-1 0 0-2,1 0 0 1,-3 0 1 0,-1 0-1 1,3 0 0-2,1 0 0 0,3 0 0 1,-1 0 1-2,-3 0-1 4,1 0 0-3,0 0 0-1,-6 0 0 3,1 0 0-2,0 0 0 1,0 0 0-1,-4 0 0 3,-1 0 0-5,-3 0 0 1,0 0 0 2,0 0 0-2,0 0 0 3,0 0-2-3,0 0 0 5,0 0 1-4,0 0 0 2,0 0-2-6,0 0 3 6,0 0-1-1,0 0 0 1,0 0-1-5,0 0 0 4,0 0 1 1,0-7-2-3,0-12 0 5,0-9 3 1,0-9-1-9,0 1 1 5,0-2 0-4,0 8 0 5,-3 6-1-1,-1-3 1 0,1 5-1 4,3 6-10-10,-2 2-12 5,2 8-18 2,-3 3-24-2,-2-1-44-2,5-1-42 5,0 3-80-2,0 2-165-4</inkml:trace>
    </iact:actionData>
  </iact:action>
  <iact:action type="add" startTime="29590">
    <iact:property name="dataType"/>
    <iact:actionData xml:id="d7">
      <inkml:trace xmlns:inkml="http://www.w3.org/2003/InkML" xml:id="stk7" contextRef="#ctx0" brushRef="#br0">15422 14321 563 0,'0'0'180'2,"0"0"-5"6,0 0-61 0,0 0-40 0,0 0-6-3,0 0-9 3,0 0-9 0,0-3 9 0,0 3-1 0,0 0-5-2,0 26-28 2,0 4-2 0,0 6-3-2,0-1-6 2,0-3-1 1,0 2-3-2,3 1 1-1,-2-8 0 2,2-1-4 0,2-7 2 0,-5-4-2-2,2-1-1 2,-2-6-1 0,5-2-1 0,-5-6-2-1,0 0 4 0,0 0-2 1,0 0 0 0,0 0-1 0,0 0 2-2,0 0 1 2,0 0 0 0,0 0-2 1,0 0 1-4,0 0 2 3,0 0 5 1,0 0-1-4,0 0-1 3,1 0-3 0,-1 0-1 1,0 0-1-4,3 0 12 4,2 0 10 0,8 0 3-2,-3 0-1-2,13 3-23 3,3-3-4 0,-6 0 0 1,8 0 3-2,-2 0 0-1,1 0 2 3,0 0-1-2,0 0 4-1,-1 0-2 12,-3 0-1-17,5 0 1 11,-2 0-1-12,0 0 5 8,-1-3-1 0,-2 3 0 1,3 0-4 0,2 0-2-4,2 0-2 4,3 0-1-3,1-6 0 3,0 3 1-4,1 3-1 6,-1-2 4 1,2-1-1-11,-7 3 0 8,0-4 0 0,-2 4 0-3,-1 0-2 0,5-1 0 1,-4-2-1-1,5 3 0 3,0-4 0-1,-7 4-1-1,2 0-1 3,-2 0 2-2,1 0-1-5,0 0 0 7,2 0 1-3,-5 0-1 1,0 0-1-1,-1 0 0 2,3 0 0-3,-2 0 2 3,-3 0 0-2,0 0-1-1,-2 0-1 3,5 0 2-2,-4 0-1 2,-2 0 2-5,6 0-3 6,-2 0 0-2,3 0 0-2,-1 0 3 2,-2 0-3 2,5 0-1 0,0 0 1-8,-1 0 1 5,-2 4-1 3,0-1 2-3,-6-3-2 0,7 1 1-1,-7-1-2 2,6 0 1 0,-1 0 0 0,3 0 0-1,-2 0 0 3,-3 0-1-6,-4 0 1 3,-6 0-1 1,0 0 1 2,-7 0 0-6,1 0 0 3,4 0 0 1,0 0 0 1,3 0 0 0,2 0 0-4,-3 0 0 2,-6 0 0 2,-1 0 0 0,1 0 0-4,-1 0 0 4,-3 0 0-2,0 0 0 0,3 0 0 0,-3 0 0 0,0 0 0 2,0 0 0-1,0 0 0-1,0 0 0-1,0 0 0 5,0 0-1-6,0 0 1 3,0 0 0-2,0 0-1 1,0 0 0 3,0 0-1-5,0 0-1 4,0 0 1-1,0 0-1 1,0 0 2-5,0-21-1 4,0-11 0 0,0-4 2 0,0-1 0 2,0 0 0-4,0 4 0 3,0 2 1-1,0 6-2-4,0 3 1 4,0 7 0 2,0 2-2-3,0 3-5 0,0 5-4 1,0 5-4-2,0 0-15 1,0 0-24-1,0 0-57 5,0 0-73-6,0 0-181 4</inkml:trace>
    </iact:actionData>
  </iact:action>
  <iact:action type="add" startTime="35022">
    <iact:property name="dataType"/>
    <iact:actionData xml:id="d8">
      <inkml:trace xmlns:inkml="http://www.w3.org/2003/InkML" xml:id="stk8" contextRef="#ctx0" brushRef="#br0">13027 12713 199 0,'0'0'110'4,"0"0"1"2,0 0-3 5,0 0 12-7,0 0-6 4,0 0 5 1,0 0-12-2,0 0-16-1,9-13-9 3,-9 13-9-2,0 0-3 1,0 0-12 0,0 0-11-1,0 0-7 1,0 0-16-3,0 0-11 3,0 0-5 0,0-6 0 0,0-2-3 1,-16-3 14-3,-4 4-5 1,-2 2-2 1,-4 1-2 3,6 4 0-9,-6 0 11 7,2 0 0 0,4 0 2-1,-5 0-9-3,-1 18-6 5,0 5 0-5,3-2-1 4,3 8 1-3,-1-1 1 13,1 0-2-19,1 9-3 9,5-1 2-3,-1 4-1 1,2-1 1 5,-1 0 1-9,9 3-1 3,-2 2 1 3,-1 0 3 0,3-2 2 2,1-9-5-9,1-2-1 6,0-8-5 1,3-1-1-3,0 1 1 2,0 4 0-3,0 4-1 3,0 6 5 0,0 3-4 0,0 1 1 1,3 4 1-1,9-2 0-3,3-7 4 4,-1-8 3-3,1 1 2 3,3-7 2 0,5-5-6-5,-3-3-1 3,8-6 2 4,11-3 6 0,9-5-3-10,16 0-5 7,10 0-5 1,5-17-1 3,1-18 0-11,0-11-1 8,-9-1 0 0,-12-1 0-6,-11 0 1 6,-15-7-1 0,-7-10-1 1,-18-14 0-6,-8-6-1 5,0 3 1 0,-19 7 0-4,-26 14 0 4,-12 8 0-3,1 13-1 2,1 11 0 2,3 13-3-1,11 7-20-7,8 9-21 6,5 0-47 0,9 0-43 1,19 0-116-4,0 14-149 3</inkml:trace>
    </iact:actionData>
  </iact:action>
  <iact:action type="add" startTime="36336">
    <iact:property name="dataType"/>
    <iact:actionData xml:id="d9">
      <inkml:trace xmlns:inkml="http://www.w3.org/2003/InkML" xml:id="stk9" contextRef="#ctx0" brushRef="#br0">17080 13480 31 0,'0'0'421'3,"0"0"-240"4,0 0 10 2,0 0-80-2,0 0-34 1,0 0-5-3,0 0-21 3,44-14-13-1,-44 8-2-1,0 1 2 2,-19 0 7 1,-14 2-12-1,-8 3-5-1,-1 0-20 0,0 0-4 1,0 0-2-2,1 0 2 2,5 0-2 0,-2 13 31 0,2 13 5 0,3 2-11-2,-1 2-16 8,-2 14 2-3,9 4-8-11,1 10 7 8,5 7 0 0,10 2 2 1,-1 4 2-2,11 4-3-3,1 5 6 4,0-8-9 0,0-1-2 2,0-10-5-3,14-10 5 1,9-6-1-1,-2-9 11 1,12-5 0-2,2-5-3 3,17-11-6-2,9-3 2-2,14-12-2 5,14 0 2-2,3 0-2 3,16-32-3-9,-7-17-1 4,-5-4-5 3,-19 2 0 0,-14 7 0 0,-22-1 2-6,-11-2 2 7,-14-11-3-2,-16-12-2 0,0-12 1-4,-10-7-2 5,-36 1-3 2,-11 9-3-2,-4 17-43-7,-5 21-41 5,-5 20-53 1,45 21-81 2,4 4-185-5</inkml:trace>
    </iact:actionData>
  </iact:action>
  <iact:action type="add" startTime="37048">
    <iact:property name="dataType"/>
    <iact:actionData xml:id="d10">
      <inkml:trace xmlns:inkml="http://www.w3.org/2003/InkML" xml:id="stk10" contextRef="#ctx0" brushRef="#br0">16787 13421 433 0,'0'0'167'4,"0"0"25"2,0 0-50 0,0 0-42 2,0 0-29-2,0 0-11 2,61 12-5 1,-53-12-15 0,-3 0-13-3,-2-4-13 2,0-23-1 5,-3-12 10-11,5-12 3 5,-5-8 3 1,0-6-12 0,0-2 4-1,0-1-6 1,0 7-4-1,0-1 5 13,0 8-3-19,0-1 1 9,0 1-5-10,-14 0 2 14,4-3-9-6,0 3-2-8,3 2 1 8,-5 10 1 0,8 20-1 4,4 12-1-10,0 9 1 8,0 1 2-5,-7 0 2 4,-2 5 1 1,-7 25 7-6,-3 10 5 8,5 8-4-8,-5 5 5 5,-1 4-1-3,4-4-1 2,4-8-6 1,3-13 1-6,2-14-7 7,1-11-2 3,6-7-3-11,0 0 2 5,0 0-1 0,0-4-1 0,26-26-1 7,8-15 1-13,-4-6-1 6,-2 1 0 5,1 1 2-8,-3 10-3 5,-4 9 4-2,-4 5-3 2,-2 10 2-4,-7 6 1 3,0 9-2-2,7 0 2 6,7 0 2-4,4 41 0-4,7 14 6 6,3 10 4-6,1 2-6 10,-2-5-6-12,2-12-1 7,-6-6-1 2,-9-14 0-7,-5-10-31 4,-11-12-53-4,-1-8-66 5,-6 0-128 1,0 0-416-6</inkml:trace>
    </iact:actionData>
  </iact:action>
  <iact:action type="add" startTime="38224">
    <iact:property name="dataType"/>
    <iact:actionData xml:id="d11">
      <inkml:trace xmlns:inkml="http://www.w3.org/2003/InkML" xml:id="stk11" contextRef="#ctx0" brushRef="#br0">14552 16179 516 0,'0'0'240'3,"0"0"-54"5,0 0-52 0,0 0-63-3,0 0 7 3,0 0-9 0,0 0 4 1,144-6 2-3,-101 6-25 2,17 0-5 0,1 2-18 0,-1-2-4-1,0 0-8 0,-17 0-4 1,-11 0 1 0,-13 0 3-1,-13 0-10 0,-6 0-2 1,0 0-3 0,0 0-1 1,-12 0-9-3,-37 0 10 1,-23 0 0 1,-13 0 2-2,3 4 1 3,-2-4-3 14,17 0-1-23,16 0 0 0,14 0 1 10,15 0 0-4,12 0 0 7,10 0-1-12,0 0 1 7,0 0 1-1,0 0 2 3,24 0 8-5,24 0-10 3,9 0 0 4,-2 0 1-9,-2 0-1 6,-12 0 4-1,-9 0 9 0,-12 0 2 4,-12 0 6-10,-6 0-3 7,-2 0-7-5,0 0 1 5,-23 0-7-2,-20 0-5 2,-7 0 3 1,3 0-4-6,7 0 0 5,13 0-1-4,10 3 0 2,5-3-34 1,5 0-54 0,7 0-53 3,0 0-110-6,0 0-363 1</inkml:trace>
    </iact:actionData>
  </iact:action>
  <iact:action type="add" startTime="40391">
    <iact:property name="dataType"/>
    <iact:actionData xml:id="d12">
      <inkml:trace xmlns:inkml="http://www.w3.org/2003/InkML" xml:id="stk12" contextRef="#ctx0" brushRef="#br0">7982 16988 531 0,'0'0'162'6,"0"0"-21"2,0 0-31-3,0 0-39 2,0 0 23 0,0 0-7 1,226-6-17 0,-126 6 35 1,24 0-28-1,29 0-37-1,18 0-2-2,-2 0-7 3,-14 0-1 0,-20 0 2 0,-31 0 8-1,-31 0-10 0,-21 0 4 1,-27 0-16 9,-12 0 2-16,-13 0-16 7,0 0-4 1,-26 0-11-2,-54 0-11-4,-32 0 22 4,-41-13 0 2,-11-4-2-1,-4 2 2-1,4 10 0 1,23 5-1 3,27 0-2-7,25 0 2 5,29 5 2-1,28 1-2 0,19-4 2-1,13 2-1-4,0 4 0 7,56 9 0-3,30 6-7 4,27 11 4-8,-3 5 3 6,-12-9 4-2,-18 2-1 3,-23-13 8-1,-27-11 6-6,-17 1-3 5,-13-9-3 0,0 0-11-1,-36 0-20 3,-39 0 11-2,-34 0 9 0,-6 0 1-4,8-4 1 4,17-4-4 1,19 8-1 3,20 0-73-9,27-5-83 5,24 5-101-3,0 0-396 4</inkml:trace>
    </iact:actionData>
  </iact:action>
  <iact:action type="add" startTime="41681">
    <iact:property name="dataType"/>
    <iact:actionData xml:id="d13">
      <inkml:trace xmlns:inkml="http://www.w3.org/2003/InkML" xml:id="stk13" contextRef="#ctx0" brushRef="#br0">11537 16794 177 0,'0'0'604'7,"0"0"-443"0,0 0 16 0,0 0-46-1,0 0-9 1,0 0-14 3,0 0-30-6,34 33-19 6,-27 10-14-2,-1 4 7-2,-3 10-7 0,4-4-18 2,-1 0 2 2,-6-8 0-4,1-8-10 2,-1-5-4 0,0-13 1-1,0-8-8 0,3-9 5 0,-3 5-6 0,0-7 2 3,6 0-3-4,-3 0-1 0,-2 0 10 3,2 0-3-2,1 0 2 2,9 0-9-3,8 0 18 3,15 5-17-3,7-2 4 5,10-1 6-5,6-2-12-1,13 0-4 12,5 0 0-17,6 0 0 7,-2 0 0 0,0 0 0 2,-4 0 0-2,6 0 0 3,-6 0 0-4,7 0 0 2,8 0 0 0,4 0 0-3,7 0 0 2,4-2 0 1,0-6 0 1,-1-4 0-2,-4 4 0 1,-8 2 0-2,-4 0 0 2,-6 1 0 1,0 3 0 1,0 2 0-7,-1 0 0 6,-6 0 0-2,-4-4 0 0,-9 0 0 2,-7 2 0-1,-1-1 0-4,-2 3 0 6,-3 0 0-1,-4 0 0-1,9 0 0-5,0 0 0 7,2 0 0-2,6 0 0 8,-2 0 0-12,-1 0 0-3,0 0 0 7,-2 0 0 1,-2 0 0-4,-3 0 0 4,-8 0 0 1,-4 0 0-3,1-4 0 0,7-4 0 0,-7 3 0-1,-2 0 0 2,-2 2 0-2,-3-2 0 1,-7-1 0 15,-6 6 0-19,-7 0 0-3,-11 0 0 10,-2 0 0-6,2 0 0 3,-2 0 0 0,-1 0 0 3,-2 0 0-4,3 0 0 2,-3 0 0-2,0 0 0 1,0 0 0 2,0 0 0-2,0 0 0 1,0 0 0-1,0 0 0 1,0 0 0 1,0 0 0-4,0 0 0 4,0 0 0 0,0 0 0-2,0 0 0-3,0 0 0 6,0-3 0-3,0 0 0 1,0-16 0-1,0-14 0 8,0-16 0-13,0-24 0 6,-5 3 0-4,-8 2 0 3,3 10 0 6,1 9 0-9,2 22 0 5,3 15-49-3,-5 12-56 2,5 0-45-1,-12 39 12 1,9 4-118 1,2 21-600-4</inkml:trace>
    </iact:actionData>
  </iact:action>
  <iact:action type="add" startTime="42959">
    <iact:property name="dataType"/>
    <iact:actionData xml:id="d14">
      <inkml:trace xmlns:inkml="http://www.w3.org/2003/InkML" xml:id="stk14" contextRef="#ctx0" brushRef="#br0">13035 17793 962 0,'0'0'217'3,"0"0"-6"5,0 0-82-2,181-18-52 0,-129 18 6 0,5 0-33 2,-5 0-24 1,-4 0-14-1,-5 0-9-2,-13 1-3 2,-6 11-15 0,-19-7-65 0,-5 5-53-2,0-5-110 2,-5 7-165 0</inkml:trace>
    </iact:actionData>
  </iact:action>
  <iact:action type="add" startTime="43232">
    <iact:property name="dataType"/>
    <iact:actionData xml:id="d15">
      <inkml:trace xmlns:inkml="http://www.w3.org/2003/InkML" xml:id="stk15" contextRef="#ctx0" brushRef="#br0">13119 18058 501 0,'0'0'327'2,"0"0"-99"0,0 0-49 6,0 0-18-1,0 0-17 1,0 0-37 0,174 0-3 2,-127 0-35-3,1 0-11 4,4 0-27-2,5 0-11 1,0 0-10-9,-5 0-7 5,-9 0-2 4,-9 0-1 2,-8 0-11-11,-9-6-42 10,-4-13-66-6,-6-6-59 2,-7 5-57 3,0 9-86-7</inkml:trace>
    </iact:actionData>
  </iact:action>
  <iact:action type="add" startTime="43581">
    <iact:property name="dataType"/>
    <iact:actionData xml:id="d16">
      <inkml:trace xmlns:inkml="http://www.w3.org/2003/InkML" xml:id="stk16" contextRef="#ctx0" brushRef="#br0">14558 17707 657 0,'0'0'222'3,"0"0"-74"4,0 0-84 0,0 0-45 0,0 0-6 0,0 0 35 0,-165 68-4 0,81-29-6 1,0 4 1 1,5 12 4-3,10 10 4 4,15 2-9-4,18 8 13 5,24-6-12-8,12 1 6 7,21-9-19-4,54-15 21 0,31-11-13 4,21-14 8 10,14-21-24-17,-8 0-9-2,-25-21 0 12,-27-40-9-13,-26-26-2 10,-30-25-3-2,-25-15-6-4,-16 3-27 4,-61 11-51 0,-31 22-82 7,45 76-66-13,5 15-475 9</inkml:trace>
    </iact:actionData>
  </iact:action>
  <iact:action type="add" startTime="46709">
    <iact:property name="dataType"/>
    <iact:actionData xml:id="d17">
      <inkml:trace xmlns:inkml="http://www.w3.org/2003/InkML" xml:id="stk17" contextRef="#ctx0" brushRef="#br0">30580 18447 375 0,'0'0'311'2,"0"0"-89"5,0 0-42 1,0 0-51-4,0 0 3 6,227 0-7-4,-112 0-34 3,28 0-20-4,37 0-26 3,22-17-13 0,2-13-8 1,-5 3-20-4,-20 13 9 3,-22 1 10 13,-27 6 3-18,-34 7-8-3,-24 0-9 9,-28 0-1-1,-18 0-4-1,-16 0-1 1,-10 0-3 0,0 0-7 0,-32 0-9 0,-52 0 14-3,-54 0 2 4,-43 0 1-1,-26-5 1 4,-15 0-1-11,9-5-2 9,28 5 0-1,25 5 1-4,35 0 0 7,37 0 1-11,37 0 0 8,31 0 1-1,16 0-1 1,4 0 5-5,48 8 5 6,67 9 37-2,54 3-46-4,41-6 0 5,4-4 1-1,-15 2-3 1,-22-7 3-1,-44 10-2-2,-36-3-1 2,-37-4 0 1,-28 4 1-6,-24-12 3 5,-8 10-4 0,-26 5-2 2,-68 10-2-3,-47-8 4 1,-28-9 0 2,-10-8-2-7,16 0-3 5,22 0 5 0,40 0 0 1,34 0 2 2,35 0-2-9,20 0 4 6,12 0-2 0,32 0 15 0,64 0 32-1,42 0-33-1,23 6-13 3,-11 5 1 0,-19 4-2-6,-28-2-1 5,-40-2 3-1,-22 1-4 4,-21-7-1-7,-20 3 1 3,-27 4 0 3,-67 7-5-3,-47-2 3 1,-18-9-2 1,5-8 4 1,16 0 3-7,27 0 2 4,32 0 1 2,31 0 0-1,31 0-4 5,17 0 0-12,0 6 3 8,20 8 1-4,44 11-6 4,4 7-29 3,-2-4-34-10,-26-2-38 8,-14-13-76 2,-26-13-95-11,0 0-187 5</inkml:trace>
    </iact:actionData>
  </iact:action>
  <iact:action type="add" startTime="49241">
    <iact:property name="dataType"/>
    <iact:actionData xml:id="d18">
      <inkml:trace xmlns:inkml="http://www.w3.org/2003/InkML" xml:id="stk18" contextRef="#ctx0" brushRef="#br0">32471 16268 482 0,'0'0'196'5,"0"0"-26"0,0 0-18 3,0 0-65-1,0 0 4 1,0 0 2-2,0 0-10 3,-95 6 11-1,38 5-31 1,-15 2 1-3,-17 6-11 1,-19-4-18 1,-10 3 8 0,-7-6-4 2,-14-5-9-4,5-1 3 0,-13 0 20 13,7-4-29-18,10 1 0 7,-1 0 9 4,6-3-12-6,0 5-6-5,-4-5 1 9,5 0 0-3,8 0 6 7,7 0-7-12,6 0-15 5,-1 0 0 1,-11 0 0-1,-4 0 0-3,-8 0 0 4,1 0 0 0,4 0 0 9,-3 0 0-16,-1-8 0 5,-4-6 0 3,-1 5 0-2,6 4 0-3,12 2 0 7,6 3 0-2,10 0 0-5,7 0 0 4,3 0 0 2,6 0 0-7,0 0 0 8,-3 0 0-7,1 0 0 7,3 0 0-5,2 7 0 7,-2 12 0-11,11-8 0 8,5 8 0-4,8-6 0 6,2 0 0-10,3 1 0 6,3-2 0 1,-4-4 0-4,4 1 0 5,-7-1 0-6,7-8 0 6,-5 0 0 1,-4 5 0-9,1-5 0 7,-4 5 0 4,5 5 0-10,2-8 0 5,0 6 0-3,6-5 0 3,-14 3 0 4,1 2 0-10,-12 1 0 7,-4 2 0-1,-6 4 0 0,-5-6 0-3,-2 6 0 1,0-3 0 7,-1-1 0-8,6-2 0 3,1-4 0-2,5-2 0 1,7-1 0 2,1-2 0-3,8 0 0 5,7 0 0-7,1 0 0 6,8 0 0-6,-1 0 0 4,14 0 0 2,2-2 0-2,5 2 0-3,9-3 0 4,4 3 0-1,6 0 0 0,2 0 0-4,2 0 0 3,-2 0 0 4,2 0 0-6,1 0 0 2,-1 0 0 2,-4 0 0 0,1 0 0-4,-7 0 0 1,3 3 0 3,6 6 0-1,-2-4 0 7,6 3 0-12,-4-8 0 2,4 5 0 4,0 5 0 5,0 9 0-14,0 15 0 18,0 11 0-14,0 5 0-3,0 6 0 16,4 1 0-13,3-1 0-3,-4 0 0 7,6 5 0-2,-5 2 0 0,3 7 0 4,-4 0 0 3,3-2 0-11,1-3 0 7,-2 1 0-3,3 3 0 3,-3 0 0-6,2-5 0 6,2 2 0 2,2-8 0-5,1-10 0 0,-5-8 0 1,3-5 0 8,3-8 0-13,-2-2 0 7,-7-6 0-6,3 4 0 7,-3-3 0 2,-2 7 0-10,-2 5 0 9,0 5 0-7,3 8 0 6,1 2 0-6,-1 4 0 4,0-1 0 2,-3 6 0 5,0 1 0-11,0-1 0-4,0-11 0 9,0-8 0 1,0-19 0-6,0-6 0 6,0-12 0-4,0 0 0 2,0 0 0-2,0 0 0 0,0 0 0 4,0 0 0 2,0 0 0-7,0 0 0 0,0 0 0 2,0 0 0 1,0 0 0-1,0 0 0 2,0 0 0-3,0 0 0 3,0 11 0-4,0 3 0 6,6-2 0-4,4 2 0 2,-9-9 0 2,8-5 0-10,-2 6 0 6,11 0 0 2,5 2 0 0,13-3 0-5,5 2 0 6,11-7 0-2,13 0 0-3,6 0 0 3,9 0 0 0,4 0 0 1,-1 0 0-6,-7 0 0 8,3 0 0-3,-3 0 0 3,0 0 0-9,1 0 0 6,-5 0 0 1,11 0 0 3,2 0 0-11,8 0 0 6,10 0 0 3,0 0 0 2,1 0 0-10,-4 0 0 6,-8 0 0 1,0 0 0 1,-8 5 0-8,-7-2 0 6,3 2 0 0,-6 1 0 2,9 0 0-7,1-1 0 6,0 3 0-3,-3-1 0 4,-4 3 0-4,-5-3 0 3,-4-6 0 0,-1 5 0-5,-6 0 0 3,4 0 0 0,-5 3 0 2,-4 1 0-2,1-3 0 3,-5 2 0-2,0-5 0-2,12 7 0 2,4-5 0 0,6 0 0-3,-3-3 0 4,-3 2 0 5,-12 0 0-13,1 2 0 8,0-7 0-4,-1 5 0 4,3-2 0 0,2-3 0-4,-1 2 0 1,8-2 0 2,2 3 0 3,1 3 0-8,-8-6 0 7,3 0 0 0,-11 0 0-5,1 0 0 2,-2 0 0 2,-3-6 0-1,9-2 0-3,-3-4 0 4,5 2 0-3,-1 1 0 3,0 3 0-1,1 6 0 0,-2-5 0-2,-5 5 0 7,1 0 0-11,1 0 0 4,-1 0 0 4,1-6 0 0,1 6 0-8,3 0 0 8,1 0 0 0,-7-4 0-6,2 4 0 2,-5 0 0 3,-4 0 0 0,4 0 0-1,-4 0 0 3,0 0 0-9,-2 0 0 5,5 0 0 2,-2 0 0-1,5 0 0-1,-1 0 0 0,-6 0 0 2,3 0 0-5,-3-4 0 5,-1-1 0-3,2-2 0 5,-2-1 0-7,-2 6 0 4,-1-2 0 0,4 4 0 1,-2-5 0-1,1 5 0-2,3 0 0 2,5 0 0 2,1 0 0-7,10 0 0 4,-4 0 0 2,6 0 0 4,-8 0 0-12,-2 0 0 9,-5 0 0-1,-3 0 0 3,-1 0 0-10,-1 0 0 6,-5 0 0 0,-6 0 0-2,0 0 0 0,3 0 0 1,-5 0 0 2,-4 0 0 7,0 0 0-15,-6 0 0 8,-4 0 0-4,-7 0 0 2,-6 0 0-2,5 0 0 4,-8 0 0-1,-4 0 0 0,5 0 0-2,-5 0 0 2,0 0 0-2,0 0 0 3,0 0 0-3,0 0 0 3,0-12 0 0,0-12 0 0,0-16 0-2,0-16 0-3,0-6 0 6,0-7 0-2,0 0 0 5,-21-13 0-11,-3 6 0 6,0-6 0 4,1 4 0-10,-3 8 0 6,9-3 0 4,-2 4 0-10,7 0 0 5,1 5 0 2,2-6 0-3,6 3 0 7,0 4 0-12,-3-1 0 8,2 2 0-1,1 0 0 0,-1-2 0-4,-2 7 0 4,2 3 0 0,-2 4 0 2,1 0 0-4,5-1 0 1,-2 1 0 3,2-1 0 0,-3 1 0-7,0-4 0 6,-2-3 0 1,3 1 0-7,-3 7 0 5,1-3 0 1,-3 2 0 0,5-7 0-3,-1 1 0-2,-1-6 0 4,-2 6 0 1,0 1 0 1,-1 3 0-3,-3 3 0-3,6-3 0 4,-2 8 0 0,-3 4 0 5,5 0 0-11,-1 8 0 8,0 3 0-5,2 4 0 5,0 10 0-6,-2 3 0 4,5 11 0 0,0 1 0-3,0 0 0 5,-2 0 0-2,2 0 0-1,-2 0 0-1,-1 0 0 3,-10 0-53-1,-10 13-105-1,-10 13-74 0,12-12-87 2,11-11-569 1</inkml:trace>
    </iact:actionData>
  </iact:action>
  <iact:action type="add" startTime="55161">
    <iact:property name="dataType"/>
    <iact:actionData xml:id="d19">
      <inkml:trace xmlns:inkml="http://www.w3.org/2003/InkML" xml:id="stk19" contextRef="#ctx0" brushRef="#br0">25588 14558 822 0,'0'0'150'4,"0"0"3"2,0 0-48 1,0 0-36-1,0 0-17 2,8 146 15 0,-8-82-11 1,0 8-19-1,0 2-1-2,-4-12-12 3,-5-8 4-2,6-30-12 0,-4-11 0 0,4-3-14 2,3-10-2 0,0 0-8-2,0 0 8-1,0-30-8 5,0-25 8-5,18-18 0-1,-3 1 1 2,6-7 0 11,-5 5-2-16,0 10 1 10,-2 13 0-12,-4 14 0 8,-2 19-1 7,0 9 1-13,-3 5 1 5,2 4 3-2,2 0 4 5,2 0 1-2,8 0-1-1,4 13-1 0,3 21 0 1,-8 11-3-1,5 16 9-1,-6 6-1 5,2 7-7-6,-4-5-4 3,-5-10 0 1,-3-14 0-5,-4-14-2 6,-3-10 1 6,0-11-10-16,0-1-13 7,0-4-24-1,0 3-22-1,0-4-45 4,0-4-96 0,0 0-163-1</inkml:trace>
    </iact:actionData>
  </iact:action>
  <iact:action type="add" startTime="55741">
    <iact:property name="dataType"/>
    <iact:actionData xml:id="d20">
      <inkml:trace xmlns:inkml="http://www.w3.org/2003/InkML" xml:id="stk20" contextRef="#ctx0" brushRef="#br0">26092 14562 546 0,'0'0'188'3,"0"0"-49"3,0 0 6-1,0 0-66 6,0 0-21-6,6 189 12 2,-6-135-22 0,0-5 15 2,10-4-20-2,15-8-9 2,6-12 7-3,3-13-21 4,1-12-20-4,-5 0 0 3,-2-8-5-5,-5-32 1 4,-10-11-2 3,-5 0 0-6,-5 3 0 1,2 13-1 2,-2 16-2 0,-3 7 9 2,0 12 0-4,0 0 6 2,0 27 22-2,0 33-14 2,0 13-9-2,0 0 1 3,0-12-4-1,0-10-2-1,4-14 0 0,8-12-7 1,-8-13-30-1,9-12-79 1,4 0-31 2,-14 0-88-4,2-23-221 0</inkml:trace>
    </iact:actionData>
  </iact:action>
  <iact:action type="add" startTime="56173">
    <iact:property name="dataType"/>
    <iact:actionData xml:id="d21">
      <inkml:trace xmlns:inkml="http://www.w3.org/2003/InkML" xml:id="stk21" contextRef="#ctx0" brushRef="#br0">26554 14015 40 0,'0'0'543'3,"0"0"-408"7,0 0 2-3,0 0-47 1,6 146 15-5,-6-60-22 5,0 21-17 1,0 15 14-2,0 5-8 0,0 4-13 2,0-8-16-3,3-15-24 4,4-19-18-5,3-27-1 3,-4-20 0 0,3-20-6 0,-3-9-35-1,4-13-46 0,3 0-38 3,0-24-81-4,-10-4-136 1,-3-10-266 0</inkml:trace>
    </iact:actionData>
  </iact:action>
  <iact:action type="add" startTime="56485">
    <iact:property name="dataType"/>
    <iact:actionData xml:id="d22">
      <inkml:trace xmlns:inkml="http://www.w3.org/2003/InkML" xml:id="stk22" contextRef="#ctx0" brushRef="#br0">26749 14107 327 0,'0'0'321'2,"0"0"-175"3,0 0 18 9,5 219-84-14,-5-120-1 8,11 0-5-2,2 0-18 2,-3 3-11-2,7-4-1 4,-5-13-36-4,-1-15-8 3,2-16-1-2,-2-19-14-1,-1-18-37 2,0-14-45 1,7-3-95-3,-14-3-198 2,3-19-145 0</inkml:trace>
    </iact:actionData>
  </iact:action>
  <iact:action type="add" startTime="56839">
    <iact:property name="dataType"/>
    <iact:actionData xml:id="d23">
      <inkml:trace xmlns:inkml="http://www.w3.org/2003/InkML" xml:id="stk23" contextRef="#ctx0" brushRef="#br0">27892 13531 368 0,'0'0'345'5,"0"0"-170"1,0 0-33 3,0 0-33-4,-50 186-22 5,3-21 3-4,-6 46-5 2,-4 37-18-1,0 16-20 1,1-6-12 1,-2-16-12 14,4-34-12-23,5-42-9 2,6-40-2 5,5-45-6 1,10-32-34 0,12-33-43-4,16-16-77 3,0-22-69 2,0-29-289 0</inkml:trace>
    </iact:actionData>
  </iact:action>
  <iact:action type="add" startTime="57417">
    <iact:property name="dataType"/>
    <iact:actionData xml:id="d24">
      <inkml:trace xmlns:inkml="http://www.w3.org/2003/InkML" xml:id="stk24" contextRef="#ctx0" brushRef="#br0">28403 13970 469 0,'0'0'364'4,"0"0"-178"3,0 0-57-1,0 146-58 2,0-37-15 0,0 24 12 1,0 7-21-4,0 1-4 3,0-12-20 0,0-13-14 0,0-24-6-2,0-25-3 2,0-23-1 0,0-13-24 1,0-16-82-3,0-15-34 2,0 0-152 0,0-15-511 0</inkml:trace>
    </iact:actionData>
  </iact:action>
  <iact:action type="add" startTime="57647">
    <iact:property name="dataType"/>
    <iact:actionData xml:id="d25">
      <inkml:trace xmlns:inkml="http://www.w3.org/2003/InkML" xml:id="stk25" contextRef="#ctx0" brushRef="#br0">28642 15015 489 0,'0'0'318'4,"0"0"-203"-1,0 0-36 5,0 0-79-2,0 0-35 0,0 0-226 2</inkml:trace>
    </iact:actionData>
  </iact:action>
  <iact:action type="add" startTime="57787">
    <iact:property name="dataType"/>
    <iact:actionData xml:id="d26">
      <inkml:trace xmlns:inkml="http://www.w3.org/2003/InkML" xml:id="stk26" contextRef="#ctx0" brushRef="#br0">28685 14440 556 0,'0'0'190'2,"0"0"-20"6,0 0-113-1,0 0-42 1,0 0-14-2,0 0-1 3,10-136-45-3,-10 136-91 4,0 3-253-5</inkml:trace>
    </iact:actionData>
  </iact:action>
  <iact:action type="add" startTime="57994">
    <iact:property name="dataType"/>
    <iact:actionData xml:id="d27">
      <inkml:trace xmlns:inkml="http://www.w3.org/2003/InkML" xml:id="stk27" contextRef="#ctx0" brushRef="#br0">29174 14501 440 0,'0'0'164'4,"0"0"55"2,0 0-73 2,0 0-71 0,0 0-1 0,0 0-4-2,-153 95-15 3,129-32 4-2,14 6-22 3,4-1-11-4,6-7-14 1,0-14-2 2,6-15-6 0,27-15-4-3,8-17 0 0,-1 0-3 4,5-5-6-4,-13-40-1 0,1-11 4 4,-9-16 1-4,-9-3 3 4,-7 2 0 11,-5 14 1-21,-3 17 0 1,0 17 1 9,0 20 0-4,0 5 1-1,0 25 6 6,-6 44 20 0,-12 30-3-9,8 22 0 6,0 7-8 3,4 11 8-7,2-1-2 11,-5-10-2-13,-2-14-1 6,-5-16 1-4,-7-16-11 4,2-28-8 3,-8-7-1-6,-5-17-5 12,-10-19-14-13,-10-11-27-4,-2-11-76 9,7-47-4 5,12-13-28-12,26 29-124 11,11 7-210-11</inkml:trace>
    </iact:actionData>
  </iact:action>
  <iact:action type="add" startTime="58639">
    <iact:property name="dataType"/>
    <iact:actionData xml:id="d28">
      <inkml:trace xmlns:inkml="http://www.w3.org/2003/InkML" xml:id="stk28" contextRef="#ctx0" brushRef="#br0">28613 14818 119 0,'0'0'327'8,"0"0"-123"-4,0 0-7 4,0 0-58-3,0 0-40 4,0 0-13-2,0 0-1 1,42-52 32-1,-29 118-55 1,-2 13-45 2,-5-4-2-4,-3-14-6 0,-3-24-7 2,0-10-2 0,0-10-10 0,0-9-73-2,0-3-55 3,0-5-75-2,0 0-356 2</inkml:trace>
    </iact:actionData>
  </iact:action>
  <iact:action type="add" startTime="59068">
    <iact:property name="dataType"/>
    <iact:actionData xml:id="d29">
      <inkml:trace xmlns:inkml="http://www.w3.org/2003/InkML" xml:id="stk29" contextRef="#ctx0" brushRef="#br0">29652 13944 509 0,'0'0'165'3,"0"0"9"6,0 0-70-4,30 200-46 4,-22-116 6-3,-5 9-11 3,-3 11 2-4,0 5-8 3,0-1 8 1,0-10-5-1,0-15 1 0,0-20-20-2,0-21-23 3,0-19-2-2,0-15-6-1,0-8 0 3,0 0-3-2,7-31-1 2,13-25 2-4,-4-6 0 4,1-3-1-2,7 11-4 2,-4 22 3 14,3 12 4-23,-3 16 2 0,4 4 1 7,-7 12-1 2,6 35 2-1,-5 17-3 1,-2 8 0-4,-5-5-1 6,-6-11 0-8,-1-14 0 7,-4-7-1 2,0-22 1-10,0-2-3 7,0-11-29-3,0 0-87 2,0-2-83 0,0-20-197-2</inkml:trace>
    </iact:actionData>
  </iact:action>
  <iact:action type="add" startTime="59530">
    <iact:property name="dataType"/>
    <iact:actionData xml:id="d30">
      <inkml:trace xmlns:inkml="http://www.w3.org/2003/InkML" xml:id="stk30" contextRef="#ctx0" brushRef="#br0">30323 13670 541 0,'0'0'191'2,"0"0"-18"3,0 0-65 3,19 207-26-1,-19-83-13 0,0 4-3-2,0 8-10 4,0-2 17-1,6 1-11 0,1-5-29-1,-4-15-13 0,-2-22-14 2,-1-17-6-2,0-32 0-1,0-19-14 2,0-19-73 0,0-6-57 0,3-17-144-1,7-16-246 0</inkml:trace>
    </iact:actionData>
  </iact:action>
  <iact:action type="add" startTime="59747">
    <iact:property name="dataType"/>
    <iact:actionData xml:id="d31">
      <inkml:trace xmlns:inkml="http://www.w3.org/2003/InkML" xml:id="stk31" contextRef="#ctx0" brushRef="#br0">30557 14383 757 0,'0'0'139'1,"0"0"-28"6,0 0 9-2,0 0-34 3,0 0-39-1,-214-62-26 0,154 67-18 2,9 13-3-2,4-8-31 0,20 2-95 1,27-9-134 0,0-1-287 1</inkml:trace>
    </iact:actionData>
  </iact:action>
  <iact:action type="add" startTime="60018">
    <iact:property name="dataType"/>
    <iact:actionData xml:id="d32">
      <inkml:trace xmlns:inkml="http://www.w3.org/2003/InkML" xml:id="stk32" contextRef="#ctx0" brushRef="#br0">30677 14818 603 0,'0'0'203'2,"0"0"-2"1,0 0-37 8,0 0-59-5,0 0-5-1,0 0-18 2,127 0-26 2,-93 0-13-1,6 0-8 0,-1 0-20-1,-8 0-11 3,-8 0-4-4,-13 0-3 1,3 0-71-2,-3-22-121 4,-10 5-89 1,2-4-444-5</inkml:trace>
    </iact:actionData>
  </iact:action>
  <iact:action type="add" startTime="60335">
    <iact:property name="dataType"/>
    <iact:actionData xml:id="d33">
      <inkml:trace xmlns:inkml="http://www.w3.org/2003/InkML" xml:id="stk33" contextRef="#ctx0" brushRef="#br0">31303 13754 508 0,'0'0'196'4,"0"0"-9"4,26 176-57-2,-23-74-44 1,1 12 16 1,-1 10-7-2,2 8-5 2,-2-3-31 0,2-10-21 0,-2-18-14-1,-3-22-12 1,0-18-12 0,0-27 0 1,0-11 0-3,0-12-19 1,-8-9-52 2,5-2-63-2,3 0-58-1,0-10-80 2,0-5-335 0</inkml:trace>
    </iact:actionData>
  </iact:action>
  <iact:action type="add" startTime="60634">
    <iact:property name="dataType"/>
    <iact:actionData xml:id="d34">
      <inkml:trace xmlns:inkml="http://www.w3.org/2003/InkML" xml:id="stk34" contextRef="#ctx0" brushRef="#br0">31700 14571 732 0,'0'0'174'11,"0"0"-21"-10,0 0-91 6,0 0-31 0,0 0-1 1,0 0-21-1,38 135-9 1,-38-105-1 0,0 2-34 0,-10-25-155-2,5-7-367 2</inkml:trace>
    </iact:actionData>
  </iact:action>
  <iact:action type="add" startTime="60806">
    <iact:property name="dataType"/>
    <iact:actionData xml:id="d35">
      <inkml:trace xmlns:inkml="http://www.w3.org/2003/InkML" xml:id="stk35" contextRef="#ctx0" brushRef="#br0">31689 14114 805 0,'0'0'99'2,"0"-180"84"3,0 128-104 3,0 18-68 1,0 19-9-5,0 11-2 7,0 4-3-5,-12 0-52 5,9 9-87-7,3 6-204 3</inkml:trace>
    </iact:actionData>
  </iact:action>
  <iact:action type="add" startTime="61055">
    <iact:property name="dataType"/>
    <iact:actionData xml:id="d36">
      <inkml:trace xmlns:inkml="http://www.w3.org/2003/InkML" xml:id="stk36" contextRef="#ctx0" brushRef="#br0">32038 13599 557 0,'0'0'90'6,"0"0"53"-1,0 0-52 3,0 0 3-2,52 148-20 2,-39-62 3-2,2 8-7 2,-2 14-1 2,1-5-2-3,1 2 10-2,-2-4-28 3,-3-9-10 1,-6-2-20-2,-1-6-15 0,-3-17-1 2,0-10-3-2,0-20 0 1,0-18-6-3,0-7-41 5,-11-12-93-3,-1 0-71 1,5 0-188-2</inkml:trace>
    </iact:actionData>
  </iact:action>
  <iact:action type="add" startTime="61339">
    <iact:property name="dataType"/>
    <iact:actionData xml:id="d37">
      <inkml:trace xmlns:inkml="http://www.w3.org/2003/InkML" xml:id="stk37" contextRef="#ctx0" brushRef="#br0">32170 14689 627 0,'0'0'98'5,"0"0"92"-4,97-165-70 5,-61 108-30 4,12 4-25-6,-3 2-7 3,-2 6-14 1,-2 4-8 1,-5 4-6-2,-1 8-11 0,-9 9-11 2,-8 10-6-4,-8 7-2 4,-7 3 0-2,-3 0-23 1,0 11-68 0,0 23-89-2,-11 5-53 4,-2-22-122-4</inkml:trace>
    </iact:actionData>
  </iact:action>
  <iact:action type="add" startTime="61671">
    <iact:property name="dataType"/>
    <iact:actionData xml:id="d38">
      <inkml:trace xmlns:inkml="http://www.w3.org/2003/InkML" xml:id="stk38" contextRef="#ctx0" brushRef="#br0">32454 14450 551 0,'0'0'97'4,"0"0"32"3,0 0-38-2,0 0-62 3,0 0 29-1,0 0 34 1,0 0 32 2,38 17-25-4,-6 17-10 1,1 7-10 1,-1 5-24 0,3 1-18-1,-11-5-21 2,-6 2-11-1,-7-12-5-3,-8-4 0 4,-3-13-6-3,0-9-25 4,0-3-64-6,0-3-81 4,-3 0-100 1,-8 0-327-2</inkml:trace>
    </iact:actionData>
  </iact:action>
  <iact:action type="add" startTime="61975">
    <iact:property name="dataType"/>
    <iact:actionData xml:id="d39">
      <inkml:trace xmlns:inkml="http://www.w3.org/2003/InkML" xml:id="stk39" contextRef="#ctx0" brushRef="#br0">32822 14548 691 0,'0'0'104'8,"0"0"73"-8,0 0-69 14,167-50-48-14,-134 19-45 10,-5-6-6 0,-5-7-6-8,-9-1 0 5,-8 0-2 1,-6 5-1 0,0 12-2 1,0 6-2-1,-19 7-1-2,-13 15 2 2,-7 0 3 1,6 12 0-2,-3 38 6 0,15 18 30 0,7 10 26 0,7 7-3 0,7-1 7-1,0-2-4 4,14-7-4-3,18-4-23 1,9-10-7 0,-1-14-6 0,4-15-19-3,-1-17-3 3,-2-15-12 2,-5-9-50-1,-33-22-101-5,1 0-158 3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02:37.1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41937">
    <iact:property name="dataType"/>
    <iact:actionData xml:id="d0">
      <inkml:trace xmlns:inkml="http://www.w3.org/2003/InkML" xml:id="stk0" contextRef="#ctx0" brushRef="#br0">9408 7952 627 0,'0'0'113'14,"0"0"-27"-13,0 0 54 0,0 0-51 4,0 0-25 34,0 0-14-39,0 0-21 0,0 0 14 0,7 99-2 1,-7-69 5 13,0 2-9-13,0 0-11 38,0-5-5-39,0-5-3 0,0-2-7 0,0-8 2 1,0-8-3 50,0 0-1-51,0-4-4 2,0 0-2-2,0 3 5 0,0-3 1 0,0 0 7 1,0 0 2-1,6 2 4 56,1 3 2-55,0-2-8 0,11 4 2-1,-7-2-7 0,7-3-2 0,2 2 0 2,-1-2 4-2,1 2-4 78,1-2 5-54,3 1 6-24,-1-1-1 2,5-2 0-1,1 4-6 2,-6-4-2-2,5 0-3 0,1 0-1-1,3 0 3 0,-1 0 2 0,0 0-6 0,-1 0 1 0,-2 0 0 2,5 0-3 9,-7-4 2-10,0-1 1 9,2 3 0 1,-2-4-1-10,-4 2 2 78,2 2 0-76,1-1-1-2,1 3 1-1,-1-2 1 1,1-1 1-1,-3-1-5 0,5 1 2 0,1-2-3 2,-2 0 2-2,-1-2-2 3,0 2 2-1,-5 3-2 17,2-1 2-16,1 0 0-2,0 0 0 14,6-3-3-15,0 1 0 19,2-1-2-10,-4 2 0-8,2-3 0 0,-4-3 0 7,-1 7-1 0,-2-1 1-1,3 1 1-2,2 3-1 71,1 0 0-76,1 0 0 0,4 0 0 0,-4 0-1 0,3 0 1 1,4 0-1-1,-5 0 0 0,4 0 1 1,-4 0 0-1,0 0-1 22,1 3 3-18,-3 3-2-4,4-1 0 1,-2-2-1 20,2 0 1-19,4-1-1-2,-2-2 2 77,3 5-2-77,2-5 1 0,0 2-1 2,-5 3 1-1,0 1 2-1,0 2 3 1,-1-2-3-1,-2 3-1 1,7-5 0-1,-3 3-1 0,0-2 1 23,3-3-2-21,1 5 1-2,1-4 0 5,-2-3 0 2,1 2-1 10,-5-2 0-16,2 3 2 63,0-3-1-62,-7 0-1-1,7 0 1-1,-2 0-1 0,-1 0 0 0,-2 0-2 0,-1 0 2 1,0 0 0-1,0 0 0 25,-1 0 1-24,-4 0-1-1,4 0 1 1,-2 0 0 6,1 0 0 4,3 0 1-6,-2 0-1 62,-1 0 0-67,1 0 1 0,-2 0-1 0,3 0 1 0,-3 0-1 1,1 0 0-1,-1 0 1 0,3 0-2 0,7 0 1 23,2 0 1-20,2 0-2-3,3 0 1 1,2 0 1 8,-4-3 1 1,1 3-1 2,-5-2-2-10,-5 2 2 71,4 0-2-72,-5-3 0-1,2-4 3 0,-7 5-2 0,3-1 0 0,7 1 0 0,-2-1-1 1,4 3 2-1,3 0-2 0,-4 0 2 24,-1 0 1-21,-1 0-3-2,1 0 0-1,-7 0 0 10,-3 0 0-7,1 0 0 71,-1 0 0-74,-1 0 0 0,0 0 0 3,-2 0 0-3,4 0 0 0,3 0 0 0,1 0 0 1,-1 0 0-1,5 0 0 0,5 0 0 20,7 0 0-18,-3 0 0-2,6 0 0 10,-7 0 0 61,-4 0 0-68,0 0 0-3,-9 0 0 0,-1 0 0 0,-6 0 0 1,-4 0 0-1,0 0 0 0,-2 0 0 0,6 0 0 0,-6 0 0 20,5 0 0-18,0 0 0-2,-5 0 0 17,3 0 0-13,-5 0 0-4,5 0 0 67,-6 0 0-66,6 0 0-1,-4 0 0 0,-1 0 0 0,5 0 0 1,-7 0 0-1,-5 0 0 1,5 0 0-1,-3 0 0 21,2 0 0-20,-5 0 0-1,-3 0 0 67,2 0 0-67,-5 0 0 0,-1 0 0 1,-3 0 0-1,0 0 0 0,0 0 0 0,5 0 0 2,-5 0 0-1,0 0 0-1,0 0 0 18,0 0 0-14,2 0 0-3,-2 0 0 10,0 0 0 56,0 0 0-46,3 0 0-21,5 0 0 0,-1 0-5 0,6 0 4 0,-3 0-2 1,3 0 0 0,-6 0 3-1,2 0 0 1,-6 0-2-1,-2 0 3 0,-1 0-2 4,0 0 1 6,0 0 0 56,0 0-1-44,0-4 1-22,0 4-1 1,0 0-3-1,0 0 3 0,0 0 0 0,0 0 0 4,0-3 0-3,0-4-4-1,8-10 1 0,-4-13-4 0,0-5 7 3,1 5-5 13,-2-2-2-14,-1 7-12 1,4 1-19 5,-6 4-15 58,0 3-42-46,0 9-56-20,0 1-44 0,0 7-104 0,0 0-356 2</inkml:trace>
    </iact:actionData>
  </iact:action>
  <iact:action type="add" startTime="45864">
    <iact:property name="dataType"/>
    <iact:actionData xml:id="d1">
      <inkml:trace xmlns:inkml="http://www.w3.org/2003/InkML" xml:id="stk1" contextRef="#ctx0" brushRef="#br0">18133 7929 410 0,'0'0'170'3,"0"0"-55"-3,0 0 37 0,0 0-57 0,0 0-34 36,0 0-12-36,0 0-2 0,0 63-5 0,4-38-10 1,2 0 9 42,-5-4-13-43,-1-3-6 0,6-1-13 0,-3-4 9 1,-3 0-8-1,3-1 0 63,-3-2-2-63,1 2-2 0,-1 0-2 1,3-9 2-1,-3 1 9 1,0-1 3 0,4-3-7 0,-4 0 0 1,5 0 0 51,-1 0 2-53,8 0 3 0,4 0-11 0,4 0-4 1,-1 0 2 0,-3 0 3-1,-5 0 7 67,2 5 4-66,3 0-5-1,0 2-4 17,2-1-3-16,5 0 5-1,-3-1 1 0,5-2 2 1,8 0-5-1,1 3 2 1,6-6-3-1,1 0-1 0,-5 1 3 9,5 2 0 4,-2-3 4-11,1 0-3 56,1 4 1-39,-1-4-5-19,4 3 2 1,1-1 2 1,-2-2-5-2,-2 0 2 1,0 0 0-1,2 0-4 0,0 0 1 0,1 0-1 0,-1 0 1 8,1 0 0 0,-3-2 1 45,2-5 3-52,5 4 0 1,0-2-3-1,-3 3 1-1,-2-1-3 0,1 3 0 1,-4 0 1-1,1-3-4 16,-2 3 1-15,-1 0 2 52,-2 0-1-51,3 0-1-2,-1-3 0 0,1-3-1 0,6 1 2 2,-9-1-1-2,5 2 2 1,-2-6-1 15,-5 3 0-15,13 4 1 56,-8-4 4-41,9 2-2-16,-5 2 5 0,1 1-1 0,-1 2-1 0,1 0-2 1,2 0-1-1,-1 0-1 1,-1-4-3-1,1 4 2 9,-5 0-1-6,1-3-1 53,-2 3 1-56,6-1 0 0,-6 1 0 0,6 0 1 1,-9 0 1-1,3 0-3 2,-1-4 4-2,-5 4-1 17,1 0 3-16,2 0 0 53,2 0-6-53,-5 0 3 0,0 0-3-1,5 0 1 2,-2-3 0-2,-3 3 2 1,5 0-1 13,-5 0 5-14,7 0-4 1,0 0 0 53,1 0 2-53,5 0-1-1,-5 0-1 0,-1 8 0 1,-1-1-3-1,-1-2 1 2,1 0-1-1,-1 2 2 64,-2-4-2-63,3 7 1 15,5-1-1-17,-4-1-1 0,1-5 1 0,0 3-1 0,-5-4 2 2,4 1 1-2,-3 0-3 0,3 0 0 0,-5-3-1 7,4 0 1 46,-3 0 0-48,1 0-1-5,-8 0-2 0,3 0 2 0,1 0 1 0,0 0 0 1,1 0 0-1,-1 0 0 16,-1 0 2-15,-3 0-2 4,1 0 0 1,-5 0 2 50,4 0-1-56,-3 0-1 0,-1 0 1 0,6 0 0 0,-3 0 1 1,2 0-2 2,7 0 1-3,-2 0 0 17,9 0 0-16,4 0-1 59,0 0 1-60,4 0 0 0,-4 0 0 0,-3 0 0 1,0 0-1 0,-6 0 0 0,-3 0 0 0,-4 0 1-1,2 0 0 17,-4 0-1-16,2 0 0 51,-5 0-1-51,0 0 0-1,0 0 1 0,1 0-1 1,1 0 0-1,-2 0-1 1,-4 0 2 16,3 0 0-17,-1 0 1 1,-2 0-1 53,0 0 1-53,1 0 1-1,-7 0-2 1,9 0 0-1,0 0 0 2,2 0 2-1,-4 0-2-1,1 0 1 64,-5 0 0-44,-5 0-1-20,-2 0-2 2,0 0 2-2,-3 0 0 1,3 0-1-1,5 0 2 2,-4 0-1 0,-2 0 1-2,8 0-1 0,-13 0 0 2,6 0-1 6,-3 0-1 2,-2 0 0-1,-3 0-2-7,-5 0-1 60,2-3 3-62,1 3 1 0,-3 0-1 0,0-3 0 0,0 3-1 2,0 0-2 1,6 0 3-3,-6 0 0 0,0 0-2 20,0 0-2-19,0 0 1 0,0 0 2 8,0 0 0 58,0 0 3-66,0 0 0 0,0 0-2-1,0 0 1 0,0 0 0 0,0 0 1 0,0 0-1 0,0 0-1 1,0 0-1 81,0 0 0-82,0 0 3 0,0 0-3 5,0-9-3-5,0-13-1 0,0-6 5 0,0-12 2 0,0 1 3 0,0 3-3 1,0-1 1-1,2 4-1 1,3 2 1 20,6 3-1-20,-6 11-2-1,-1 8 1 86,-4 3-5-83,0 6-35-1,3 0 2-2,1 0-37 1,5 25-66-1,-5 16-79 0,-4-16-48 2,0 2-554-1</inkml:trace>
    </iact:actionData>
  </iact:action>
  <iact:action type="add" startTime="70420">
    <iact:property name="dataType"/>
    <iact:actionData xml:id="d2">
      <inkml:trace xmlns:inkml="http://www.w3.org/2003/InkML" xml:id="stk2" contextRef="#ctx0" brushRef="#br0">27182 8042 599 0,'0'0'164'13,"0"0"-66"-12,0 0 19-1,0 0-47 0,0 0-17 1,0 0 3-1,0 0 3 41,0 0-4-39,0 0 3-2,0 0-4 1,71 0-6 0,-54 0-14-1,2 0-12 13,-1 0-2-13,2 0-1 48,0 0 2-48,3 0-7 0,-4 0 3 0,3 0-3 0,-3 0 0 0,-2-2 0 69,-1 2-7-69,5 0 5 0,-6 0-2 0,1 0-2 0,12 0-1 0,-6 0 0 0,1 0-1 5,3 0-1-5,0 0 2 2,-1 0-1 6,-6 0 2 72,-2 0 1-54,3 0 8-25,-5 0-3 1,4 0-4-1,-5 0-3-1,9 0-1 0,-2 0-2 0,2 0-4 1,-3 0 2-1,0 0-1 1,-1 0-1-1,-1 0 0 0,-2 0 1 0,1 0-1 2,-1 0 2 10,-2 0-1-10,2 0-1 11,2 0 2-13,2 2-2 8,0 2 1 68,-1-2 0-75,-1 1 2-1,-3-3 0 1,-3 3 2 1,4-3 1-2,0 3-2 1,1-1-1-1,4 2 0 1,0-2 0-1,1 0-2 0,1 2 3 90,2-1-3-89,-2-1 3 23,3 3-2-24,-3 3 2 2,4-6-1 0,2 3 2-2,-2 1 6 1,-2-4-6-1,4 5 0 0,-2-5-3 0,-2 0 1 1,4 2-2-1,-6-2-1 0,0-2 1 0,-2 3 0 0,2 1 0 9,-6-4-1-3,6 0 1 1,2 0-1 0,-5 0 1 71,9 0-1-73,-3 0 0-4,3 0 0-1,-4 0 1 0,-5 0 0 0,5 0-1 0,-6 0-1 0,4 0 1 1,-1 0 1 1,1 0 0-1,3 0-1 0,-3 0 0 21,-3 0 0-20,4 0 0-2,-4 0 0 14,3 0 1-12,-3 0 0 78,4 0 0-79,-4 0-1-1,6 0 0 0,2 0 0 0,-1 0 0 0,2 0 0 0,-1 0 0 1,1 0-1-1,-6 0 1 1,-6 0 3-1,6 0-2 97,-5 0-1-96,5 0 1-1,-4 0 1 3,3 0-2-1,-1 0-2-2,-3 0 2 0,5 0 0 1,-6 0 1-1,6 0-1 0,-2 0 0 0,3 0 3 0,4 0-3 1,-3 0 1-1,-2 0 1 23,4 0-2-22,4 0 1-1,-9 0 0 10,2 0-1-8,-4 0 0 73,4-7 0-74,-4 1 1-1,6 2 0 1,-3-3 1-1,-2 1-2 0,6-1 0 0,-1-3 0 0,2 3 1 2,-1 0 1 0,1 3-1-1,-1-2 0 22,-2 3 0-21,-2 0-1-2,6-2 1 11,-4 1 2-2,1-1-3-9,0-5 0 84,-1 6 2-84,-2-5-1 0,6 2 0 0,-5-3 0 0,7 3-1 1,2-1 0-1,-5 1 1 0,1 5 0 0,-2-5 1 4,-6 2-2-3,2 2 1 0,-3 1-1 23,3 2 1-20,3 0-1-3,2 0 1 0,7 0-1 12,-6 0 0-12,10 0 0 8,-2 0 1-5,-2 0-1 74,3 0 0-78,-2 0 2 0,-4 0-2 0,3 0 0 0,-2 0 0 1,-1 0 1-1,1 0-1 0,4 0 0 3,-4 0 0-2,5 0 0-1,2 0 0 24,4 0 1-23,-8 0 0-1,5 0-1 11,-2 9 1 0,-9-1 2-9,4 1-3 68,-4-1-1-68,0-3 1-1,-1 3 1-1,-1-1-1 0,5 0 1 1,-2 3 0-1,8 0-1 0,-6-1 0 1,3 2 0-1,-4-5 0 23,2-2-1-22,-11 3 1-1,6-5 0 4,3 1 0 4,0-1 0 58,-2 6 0-64,-1-5 1-2,0 1 0 0,3-4-1 1,-5 0-1-1,7 0 1 0,-4 0-5 0,1 0 4 1,-1 0 0 21,-1 0 1-19,-4 0 0-2,1 0 0 1,-6-4-1 6,6 4 1 64,-3-1 0-70,-2 1 0-2,-1 0 0 0,0-2 0 1,4 2-2-1,-4-5 2 0,0 2-1 0,-4 1 1 1,0 2 0-1,-2-3 0 21,1 3 0-17,4 0 0-3,4 0 1-1,2 0-1 9,1 0 1-4,-3 0-1 63,0 0 0-68,-5 0-1 1,-3-2 0-1,0-1 0 0,2 3 1 0,-1 0 2 0,-3 0-2 1,-2 0 0-1,6 0 0 23,-1 0 0-22,3 0 0 0,2 0-1 11,-2 0 0-12,6 0 1 9,-2 0 0 57,0 0 1-45,-5 0-1-21,2 0 1 1,-4 0-1-1,-3 0 1 0,-6 0 0 0,0 0 0 1,-1 0-1 0,4 0 0-1,-7 0 0 0,5 0 1 0,-6 0-1 11,-2 0-1-10,0 0-5 70,0 0-7-70,0 0-23 0,0 0-36 0,0 5-42 0,-8 10-38 0,-8-8-89 0,-12 8-100-1</inkml:trace>
    </iact:actionData>
  </iact:action>
  <iact:action type="add" startTime="92119">
    <iact:property name="dataType"/>
    <iact:actionData xml:id="d3">
      <inkml:trace xmlns:inkml="http://www.w3.org/2003/InkML" xml:id="stk3" contextRef="#ctx0" brushRef="#br0">11413 11575 46 0,'0'0'553'4,"0"0"-437"-4,0 0-3 0,0 0-5 0,0 0-45 2,0 0-11-1,0 0-7 59,0 0-8-59,17-5-8-1,-17 5 3 1,0 0 2-1,0 0-5 0,0 0 1 0,0 0-8 1,0 7 0 4,0 14 1 52,0 5-22-56,0-1 8-1,0 2 2 0,-1 2-3 0,-11-1 0 1,5 0-4-1,-3-9 1 0,7-4 0 79,-5-5 0-79,7-3 2 1,-3 0-3-1,4-1 1 4,-3 3-1-4,-2-1 0 0,2 3-1 0,2 5 0 1,-2-1-2-1,-1-1 2 1,4-3-2 11,-5-2-1-12,4-3 1 11,1-4-1 67,0 2 0-76,0-4 2-2,0 0-2 1,0 0 0-1,0 0 0 0,0 0 0 0,0 0 1 1,0 0-1-1,0 0 0 1,0 0 3-1,0 0-3 87,0 0 1-87,0 0 3 0,0 0-1 2,0 0 2-2,0 0 5 0,0 0-5 0,1 0-2 1,23 0-1-1,-6 0-1 0,4 0 1 3,-3 0 0-3,1 0 2 1,3 0 2 89,4 0 1-90,-7 0 1 22,5 0 3-22,1 0 2 0,3 0-4 0,-5 0-2 0,4 0 1 0,4 0-1 1,-2 0 4 0,1 0-4 2,2 0-2-1,0 0 0-1,-2 0-1-1,2 0 2 0,-3 0-3 3,-2-6-1 11,1 6 2-8,-6 0 0-6,8 0 2 77,-4 0 2-77,-4 0-1 1,3 0 1-1,1 0-3 0,0 0-2 0,1 0-1 0,4 0 1 1,-2 0-2 1,0 0 1 0,4-4 0-2,-2 4 0 22,-3-2 0-20,1 2 1-2,3-2 1 19,-2-1-1-17,-2 3 3-2,-2 0 4 98,-1 0-6-97,2 0 4-1,0 0-4 0,1 0 6 1,-2 0-4-1,-4 0 0 1,6 0-5-1,-1 0 2 4,1 0-1-3,-2 0 3-1,7-4-4 0,-4 2 4 0,2 2 1 5,-4-4 4-5,2 2-4 8,-2 2-3 92,3-3 6-100,-3 1-8 1,-1-1 5 0,7 3-4 2,-7-4 3-2,7 1-3-1,-2 3 4 0,-5-2-6 1,6-3 2-1,-5 2 3 0,-2 3-2 0,0-3 0 0,6-1 3 1,-3 3-1 4,2-5-2 79,0 3-1-84,-3 0 3 0,-3 3-2 1,1 0 2-1,-6 0-4 0,6-3 2 0,-1 3 0 2,-2-2-3-1,3-4 1 0,0 3 0-1,-1-2-1 0,4 2 1 24,-2 1 2-22,7-5-3-1,0 7 4 4,1-3-2 8,3 0 1-12,-6 3 3 97,-3-2-3-98,-3 2-3 0,0-2 5 1,-6 2-5-1,6 0 4 1,-1 0-4-1,4 0 4 4,-4 0-2-3,-2 0-1-1,1 0-1 0,4 0-1 0,0 0 1 0,0-3 0 2,9-1-1 6,-8 1 1-2,1 0 0 8,-1 3 0-11,2 0 1 2,2 0 3 3,-1 0-4 67,1 0 4-71,-1 0-2-3,0 0-2-1,-3 0 1 0,-2 0-2 0,1 0 1 0,-3 0 0 0,-1 0 0 1,2 0 0-1,-8 0 0 0,2 0 3 26,-1 0-2-22,1 0-1-3,8 0 0-1,1 0 0 8,-2 0-1 0,7 0 1-3,-7-2 3 84,2-3-2-87,-1-2-1-2,-5 6 2 0,3-3 0 1,-3 1-2-1,5 1 1 0,4-1 4 0,0-1-4 0,4 0-1 1,-6 0 1-1,1-2 0 1,-5 4-1 26,0 0 1-26,-2 2-1 0,4-3 3-1,-8-1-2 78,9 2-1-75,-3-2 2-3,2 2 2 0,5-1-4 0,3 1 1 1,-2 0-1-1,1-6-2 0,-4 6 2 0,-2-1 2 1,8 1-1-1,-10-1-1 28,2 0 2-27,-6 0-1-1,2 1 1 0,-2-2-2 11,3 2 1-9,-2-1-1 76,3 0 1-75,2-2-1-3,6 1-1 1,-2-1 1-1,-1 0 2 0,0 2-2 1,0-3 0-1,1 0 0 1,-2 1 0-1,2 0 1 0,-1 1-1 22,-3 1 1-20,6-2 0-2,-1 2-1 6,0-2 1 4,4 0-1-6,-8 1 0 69,3 1 0-73,-2 1 4 0,1 2-4 1,1 0 0-1,-6 0 0 0,7 0 0 0,-7-3 0 0,-3 3 0 1,5-4 0-1,2 4 0 28,-6 0 0-26,3-1 0-2,-4 1 1 0,2-4-1 14,0 4 0-12,-1 0 1 12,-2 0-1-14,3 0 0 7,0 0-1 69,-1 0 1-75,-2 0 0-1,0 0 0 0,-1 0-3 0,0 0 2 0,0 0 1 1,2 0-1-1,0 0 1 2,-3 0 0-1,0 0-2-1,-3 0 1 25,3 0 0-23,-4 0-2-2,-1 0 2 6,-3 0 0 3,2 0 1-4,-2 0 1 71,-3 0-1-75,-1 0 0-1,-1 0 0 0,-2 0 0 1,4 0-1 0,-3 0-1 1,-4 0 2-1,0 0-1 0,0 0 0-1,-3 0 1 0,0 0 0 21,0 0 0-19,0 0-4-2,0 0 4 75,0 0-3-75,0 0-2 1,0 0 5-1,0 0-2 0,0 0 1 0,0 0 1 0,0 0 0 0,0 0 0 1,0 0-1-1,0 0 0 79,0 0-4-79,0 0 5 0,0 0-4 23,0 0 0-22,0 0-1 0,0 0 0-1,0 0-1 0,0 0 2 0,0 0 1 1,0 0-1-1,0 0 1 1,0 0-3 2,0 0 3-3,0 0-2 2,0 0-1 65,0 0-1-66,0 0-1-1,0-3-2 0,0-22-3 0,0-12 13 0,0 1 0 0,0 3 0 1,0-1-6-1,0 7-13 79,0 9-6-79,0 3-21 0,0 10-26 21,0 5-22-21,0 0-41 1,0 3-69-1,0 29-159 0</inkml:trace>
    </iact:actionData>
  </iact:action>
  <iact:action type="remove" startTime="97781">
    <iact:property name="style" value="instant"/>
    <iact:actionData xml:id="d4" ref="#d3"/>
  </iact:action>
  <iact:action type="add" startTime="97797">
    <iact:property name="dataType" value="strokeEraser"/>
    <iact:actionData xml:id="d5">
      <inkml:trace xmlns:inkml="http://www.w3.org/2003/InkML" xml:id="stk4" contextRef="#ctx0" brushRef="#br1">20534 16204 729 0,'0'0'101'20,"0"0"-27"-20,0 0-15 0,0 0-56 1,0 0-3 0,0 0-85-1,0 0-142 1,-9-14-317 5</inkml:trace>
    </iact:actionData>
  </iact:action>
  <iact:action type="add" startTime="101496">
    <iact:property name="dataType"/>
    <iact:actionData xml:id="d6">
      <inkml:trace xmlns:inkml="http://www.w3.org/2003/InkML" xml:id="stk5" contextRef="#ctx0" brushRef="#br0">11397 11637 352 0,'0'0'100'5,"0"0"-1"-4,0 0 31 36,0 0-18-37,0 0-33 1,0 0-44-1,0 0 5 0,3 32 3 48,-3-17-1-48,0 11-9 0,0-1-1 1,0 7-6-1,0-2-5 1,0 1-3 0,0-3-7 45,-3-3 3-45,-5-3-1-1,7-1-10 0,-3-4 3 0,1 0 3 1,-2-4-3 45,5-2 4-46,0-2-2 0,0-3 4 0,0-4 0 0,0 1 7 1,0-3 0 54,0 0-1-54,0 0 6 0,0 0 6-1,12 0-23 0,13 0 2 0,-5 0 7 1,6 0 1-1,-1 0-3 54,4 0 8-54,-2 0-1 0,4 0-8 1,8-3-4-1,1 1 7 3,4 0 0-3,2-5 3 1,1 4 4 5,3-2-6 49,1-4 5-55,-2 3-5 0,-4 1 1 0,5 0 0 0,-10 1 0 1,1 3-6 0,2 1 2 5,-4-4-3 54,2 4-4-60,-1-3-1 0,4 3 1 0,4-2-4 0,-3 2 3 0,0 0-2 0,-2-3-3 0,-2-2 2 16,1-2 1-16,-5 1 0 34,0 2-3-34,2-3 4 0,-10 5-4 0,7-2 5 0,-3 4 2 11,7 0-2 43,0 0 4-51,1 0-5-2,-5 0 1 0,5 0-1-1,-2 0 1 0,4 0-1 1,1 6-2-1,1 3-3 21,4-3 1-21,-3 0 1 1,-4-3-2 10,5 2 1-7,2 0 0 10,-4 2 2-13,7-6-2 17,-4 6 1-14,-2-2 0-3,5 0-2 12,0 1 3-13,-3-3-3 12,-1 0 3-6,4-1 1 5,-4 1-2-4,0-3 0 2,-2 3 0-7,-4-3 5 5,-6 0-6 60,4 0 2-66,-1 3-2 0,-5-3 1-1,9 4 2 0,-1-4-4 0,-1 0 3 1,4 0 0 1,-1 0-1-1,3 2 0 0,-5-2 0 22,3 2-1-21,-4-2 1-2,-1 0-2 13,2 0 0-13,-1 0 0 7,-6 0-1 80,3 0 1-86,-3 0 0-1,-2 0 0 0,0 0-1 1,-1 0 1 0,-3 0 0-1,-3 0 0 1,4 0 0-1,-6 0 1 0,4 0-1 0,2 0 0 0,-1 0 1 8,1 0-1 60,3 0 0-47,0 0 0-21,-2 0 1 0,1 0-1 0,-1-2 0 0,3 0 0 1,-5 2 1-1,1 0-1 1,1 0 0-1,1 0 1 1,5 0-1-1,-6 0 1 4,4 0-1 4,2 0 0 0,-1 0 0 58,7 0 0-45,1 0 0-21,2 0 0 0,-1 0 0 0,-1 0 0 1,-2 0 0-1,-2 0 1 1,6 0 0-1,-6 0 0 0,3 0 0 1,-1 0-1-1,-1 0 1 8,4 0-1-1,6 0 1 8,0 0-1-14,2 4 1 63,0 2-2-61,-4-3 2-3,4-3-2 0,-8 4 1 1,1-4 0-1,-5 0-1 0,-4 0 1 0,1 0 0 1,-1 0 1 19,0 0 1-19,2 0-2-1,2 0-2 66,1 0 2-64,0 0-1-2,6 0 2 0,-6 0-1 0,2 0 1 2,-2 0-1 0,-3 0 0 0,1 0 0-2,-1 0 0 16,-8-4-2-15,-1-2 1 1,-9 1-2 6,-5 3 1-6,-7-2 1 68,-3 1 1-70,-2 3 0 2,-3 0-1 0,0 0 1-2,0 0-1 0,0 0-1 0,0 0 1 1,0 0-1-1,0 0-1 0,0 0 3 18,0 0-3-17,0 0 1 4,0-17-2-1,0-11-3 4,0-8 3 64,0-18 4-72,0 3 0 0,0-5-1 1,0 0 0-1,0 5-3 0,0 10-23 2,0 13-18-1,0 13-13-1,0 13-41 1,0 2-30 20,0 0-62-21,-10 0-32 2,-4 20-345 4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5:08:44.09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15158">
    <iact:property name="dataType"/>
    <iact:actionData xml:id="d0">
      <inkml:trace xmlns:inkml="http://www.w3.org/2003/InkML" xml:id="stk0" contextRef="#ctx0" brushRef="#br0">4914 4494 248 0,'0'0'451'7,"0"0"-328"1,0 0 5-2,0 0-12 2,0 0-37 0,0 0-24 0,0 0-9-2,0 0-2 2,0-17 8 0,0 17-2-2,0 0 0 1,0 0-8 1,0 0-15 1,8 0 2-1,3 0 0-3,9-4-6 5,1 4-2-4,2-6 5 0,2 5-3 3,4-3-6-1,1 2 11 0,0-2-6-1,1 4-2 0,5-2 5 0,-4 2-4 4,0 0-1-7,-3 0 0 6,3 0-9-4,0 0 1 2,-5 0-4-1,7 0 7 1,-1 0 0 0,2 0 1 0,7 0 0-1,-5 0-1 0,4 6-2 3,-5 0-7-4,5-5 4 4,-2-1-8-7,-1 4 2 6,-4-4 0-1,-5 2 0 0,3 2 5-2,-7-2 5 2,4 5 0 1,-1-3-1-5,-1 2-5 5,2-1-5-1,-1-2-3 0,-2 4 0-1,-6-5 0 0,3 3 0 1,0-2 0-1,-4 0 0 1,-1-3 0-2,-4 0 0 4,2 0 0-4,-3 2 0 3,-1-2 0-3,-1 0 0 1,-6 4 0 1,-1-4 0 0,-4 0 0-2,0 0 0 2,0 0 0 1,0 0 0-2,0 0-33-1,0 0-59 2,0 8-60 1,0 2-66-4,0 3-158 3</inkml:trace>
    </iact:actionData>
  </iact:action>
  <iact:action type="add" startTime="17336">
    <iact:property name="dataType"/>
    <iact:actionData xml:id="d1">
      <inkml:trace xmlns:inkml="http://www.w3.org/2003/InkML" xml:id="stk1" contextRef="#ctx0" brushRef="#br0">11794 4521 376 0,'0'0'369'6,"0"0"-271"3,0 0 38-2,0 0-51-1,0 0-16 3,0 0-4-1,30-5-3 0,-30 5-3-1,0 0-13 0,0 10 3 2,3 2-8-3,-3 2 0 1,0 6-7 1,0 0-11 0,0 2 0 0,0 0-8-3,0-1-2 4,0-2-1-1,0-2-4 1,0-6 1-5,0 0-1 5,0-5 3-1,0-1-5 0,0-1 6-2,0-4-1 2,0 0-2 0,0 0 3-1,0 0 5 1,10 0-1-1,3 1-4 2,5 6-6-2,5-4 7 1,2-1-2-2,-2 2 0 1,10-3-2 2,-7-1 1-3,10 3-3 2,-2-3 6-1,3 4 3 5,1-1-4-9,-2-1 8 7,4 1-14-3,-6-1 7 1,3-2-4-2,0 0 2 2,4 0-5 0,1 0-1 0,-2 0 0-1,0 0-1 0,3 0 1 3,2 0-1-4,-2 0-1 0,1 0 1 2,-3 0 1 1,2 0 2-2,-7 0-1-1,5 0 3 2,-1 0-3 0,1-2 3 2,1 2-9-6,2-3 3 5,-1 1 0-2,1-1 0 2,-1-1-3-4,-2 1 3 3,-2 3 1 1,-2 0 1-2,0 0 2 1,-1 0-1-2,4 0-1 4,-5 0 0-4,6 0 2 0,-2 0-3 2,-1 0-4 0,-2 0 0 0,3 0 0-2,-6 0 0 3,2 3 0-2,-1 1 0 2,-3-1 0-5,4-1 0 4,1 1 0 1,2-1 0-2,1 1 0 0,-1 1 0 1,-2-4 0 0,3 3 0 0,-7-1 0-1,4 3 0 0,-2-5 0 2,5 0 0-2,2 0 0 3,-1 0 0-6,1 0 0 5,-8 0 0-2,5 0 0 2,-6 0 0-4,0 0 0 3,7 0 0 2,-6 0 0-6,8 0 0 4,-1 0 0 0,-1 0 0 0,2 0 0-2,-1 0 0 2,-5 0 0 0,3 0 0 0,-6 0 0-1,4 0 0-1,-1 3 0 5,-3-3 0-6,4 0 0 2,-6 0 0 1,1 0 0 0,2 0 0 0,-2 0 0-3,1 0 0 4,-2 0 0-2,5 0 0 2,-3 0 0-4,0 0 0 3,4 0 0 0,-3 0 0 0,-2 0 0-2,-2 0 0 2,-2 0 0 0,-4 0 0 0,6 0 0-1,-4 0 0 0,0-3 0 3,6 1 0-3,-6-1 0-2,7 1 0 3,-2-1 0 0,-1 3 0 0,0 0 0-2,3 0 0 2,0 0 0 0,-3 0 0 1,-6 0 0-4,5 0 0 3,-2 0 0 0,0 0 0 0,-1 0 0-3,-2 0 0 5,3 0 0-2,-1 0 0 1,1 0 0-3,1 0 0 0,2 0 0 4,2 0 0-3,2 3 0-1,0 2 0 2,-1-3 0 0,0-2 0-1,0 3 0 0,-3 0 0 1,-6 1 0 0,6-2 0 0,-4 3 0 0,5 1 0-3,4 1 0 3,-7-7 0 2,5 4 0-5,-1-4 0 3,-2 0 0 0,5 0 0 0,-3 0 0-1,1 0 0 0,-3 0 0 2,3 0 0-2,2 0 0-1,0 0 0 1,2 0 0 2,-6 0 0-1,-1 0 0-2,-1 0 0 4,1 0 0-4,-2 0 0 3,-2 0 0-5,4 0 0 5,-1 0 0-1,3 0 0-1,-3 0 0 0,2 0 0 1,1 0 0 0,5 0 0 0,-3 0 0-2,-2 0 0 1,-2-4 0 3,-4 4 0-4,-5-5 0 0,0 5 0 3,-1-2 0-2,1 2 0 2,-2 0 0-4,5-2 0 4,-3 2 0-1,3-4 0 0,2 2 0-2,4-3 0 1,-1 1 0 2,2 1 0-2,-1 0 0 0,-4 1 0 1,4-1 0-1,-2-2 0 2,5 1 0-3,-2-1 0 2,1 2 0 2,7-2 0-4,4-2 0-1,1 6 0 4,1-5 0-1,1 3 0-1,4 3 0-1,-1-3 0 3,-2-2 0-2,6 1 0 2,-3-1 0-4,4-1 0 3,-3 1 0 1,0-1 0-2,-2-2 0-1,1-1 0 2,-1 1 0 0,-2 3 0 0,0-3 0 0,2 4 0-1,-4 1 0 2,-4 3 0-3,-3 0 0 0,3 0 0 2,1 0 0 0,1 0 0 1,-5 0 0-4,0 0 0 4,-1 0 0-2,0 0 0 2,2 0 0-4,-8 0 0 3,9 0 0 0,-11 0 0 0,1 0 0-2,-7 0 0 2,-2 0 0 0,-1 0 0 0,1 0 0-1,-4 0 0 0,-1 0 0 1,-1 0 0 1,1 0 0-4,-4 0 0 3,-1 0 0 0,-2 0 0 0,3 0 0-2,-6 0 0 2,-1 0 0 0,3 0 0 1,-7 0 0-4,2 0 0 3,-2 0 0 0,0 0 0-1,0-2 0 0,2-19 0 1,6-6 0 0,-5-4 0 0,-2-4 0 0,5-1 0-2,-3-5 0 4,-3 0 0-4,4 5-4-1,-1 5-26 4,1 11-16-1,1 10-14 0,-5 6-40-3,0 4-38 4,0 0-18-1,0 0-71 2,0 14-168-6</inkml:trace>
    </iact:actionData>
  </iact:action>
  <iact:action type="add" startTime="21554">
    <iact:property name="dataType"/>
    <iact:actionData xml:id="d2">
      <inkml:trace xmlns:inkml="http://www.w3.org/2003/InkML" xml:id="stk2" contextRef="#ctx0" brushRef="#br0">2311 6939 233 0,'0'0'410'7,"0"0"-275"1,0 0-17-2,0 0-21 2,0 0-24-1,0 0-17 1,0 0-1-2,55-7-7 4,-38 7 8-4,-1 0 12 4,5 0 3-5,-7 0-16 3,4 3-12 0,5 6-3-1,-1-1-13-1,5-2 0 3,1 2-6-2,1-5-1 1,5 4-1-1,0-5 3 1,5 0 1 0,1-2 2 0,-3 3-6 0,3 0-5-1,4 0 5 1,-5-1-4 0,3 2-4-2,-3-4 1 3,2 2 1-2,2 1 1 3,-2-3-1-6,-1 0-4 4,-3 0 6 0,3 0-2 0,-1 3-1-2,2 0-1 2,-1-3-5 0,-3 2 4 0,3 2-4 0,-1-3 1-2,2 6 3 4,0-2-3-4,-2 0 1 0,-2 2 2 2,5 1-4 0,-1-6 2 1,0 4-2-4,-1-2 2 5,1-2-2-4,-2 1-1 4,-3-1 2-7,2 2-2 6,-5-2-5-1,1 1 0 0,2 2 0-1,1-2 0 1,3 3 0-1,-3 1 0 1,1-3 0 0,3 2 0-2,-5-3 0 3,4-1 0-2,4 4 0-1,1-6 0 2,3 3 0 0,-2 0 0 0,0-3 0-2,-5 0 0 3,2 0 0-2,-3 3 0 3,0-3 0-6,-2 0 0 4,-3 0 0 0,5 0 0 0,5 0 0-2,-1 0 0 2,4 0 0 0,-1 0 0 0,-2 0 0 0,9 0 0-2,0 0 0 3,2-3 0-2,2-6 0-1,-3 4 0 2,0 2 0 0,2-3 0 0,-8 3 0-2,3-2 0 3,3 0 0-2,-1-2 0 3,-2 2 0-6,8 2 0 4,-1-3 0 0,-1 4 0 0,6-1 0-2,-8 1 0 2,-4-2 0 0,-1 2 0 0,-7-2 0-1,-7 2 0 0,-3 2 0 1,2-3 0-2,-3 3 0 2,1-2 0 0,2-1 0 0,2 3 0 0,-5-7 0-2,5 7 0 3,-5-2 0-2,6 2 0-1,-1-3 0 2,-2 3 0 0,2 0 0 0,7 0 0 0,-2 0 0-2,6 0 0 2,4 0 0 1,3 0 0-2,1 0 0 0,-2 0 0 0,1 0 0 1,5 0 0 0,3 0 0-2,-5 0 0 2,5 0 0 0,-7 0 0 0,-1 0 0-2,1 0 0 3,-5 0 0-2,4-2 0 3,1-8 0-6,-1 5 0 4,1-3 0 0,2-3 0 0,-11 2 0-2,6-2 0 2,-3 0 0 0,-5 2 0-2,-2 1 0 3,-8 2 0-2,-3 2 0 1,2-3 0 0,-3 5 0-2,-5-1 0 3,1-1 0-2,-2 3 0 2,-3-3 0-5,-3 1 0 5,-4 1 0-3,-4 2 0 4,-3 0 0-5,1-4 0 3,-6 4 0 0,2-2 0 0,-6 2 0-2,0 0 0 2,0 0 0 0,0 0 0-2,0 0 0 3,0 0 0-2,0 0 0 1,0 0 0 0,0 0 0-2,0 0 0 2,0 0 0 0,0 0 0 0,0 0 0-2,0 0 0 3,0 0 0-1,0 0 0-3,0 0 0 3,0 0 0 0,0 0 0 0,0 0 0 0,-10 0 0-2,-21 0 0 3,-8 0 0 1,-7 0 0-4,-9 0 0 1,-15 0 0 0,-14 0 0 3,-12 0 0-4,-2 0 0-1,4 0 0 4,1 2 0-1,0 2 0 0,9 1 0-2,-4 0 0 4,-5 2 0-4,0-5 0 4,-1-2 0-7,4 3 0 6,-1 1 0-1,4-3 0 0,4 6 0-2,6-2 0 2,6 3 0 1,-3-4 0-2,3-2 0 1,-1-1 0-2,-2 3 0 2,0-1 0-2,-3 2 0 2,3 2 0 0,-1-5 0 0,4 4 0 0,1-1 0-2,5-1 0 4,-2-2 0-4,-2-2 0 0,8 3 0 2,-1 3 0 0,1 0 0 0,4 2 0 0,2-3 0-2,6-2 0 2,5-3 0 0,1 0 0 0,5 0 0 0,2 0 0-2,4 0 0 2,0 0 0 0,5 0 0-2,-5 0 0 2,-2-3 0-1,4-6 0 1,-1-1 0-2,1 1 0 4,-6 7 0-4,7-7 0 0,-6 3 0 3,-3 2 0-2,-1-6 0 2,-1 2 0-1,-4 2 0-2,-1 0 0 2,-7 4 0 1,4-1 0-2,-4 3 0 1,-2 0 0-2,6 0 0 2,-4 0 0 0,7-2 0-2,-1-2 0 2,2 1 0-1,-2 3 0 2,0-1 0-3,2 1 0 3,-1 0 0-2,-7 0 0 3,7 0 0-6,-4 0 0 4,5 0 0 0,5 0 0-2,2 0 0 2,-3 0 0 0,6 0 0 0,-4 0 0 0,-6 0 0-1,2 0 0 0,-4 0 0 1,1 0 0 0,-1 0 0-2,-1 0 0 2,0 0 0 0,0 0 0 0,-2 0 0-2,-5 0 0 4,2 1 0-3,0 6 0 2,4-5 0-5,2 3 0 4,4-2 0 0,1 0 0 0,6-3 0-1,3 0 0 1,5 0 0 0,-4 0 0-1,4 0 0-2,1 0 0 3,0 0 0 0,5 0 0 0,-3 0 0-2,-5 4 0 2,1-2 0 0,-2-1 0 0,-2 6 0-3,7-2 0 6,2 2 0-5,7-5 0 2,9 1 0-1,0-3 0 1,7 0 0-1,0 0 0-1,0 6 0 2,21 2 0 1,18 11-142-1,2 16-123-1,-25-16-81-1,-6 6-538 2</inkml:trace>
    </iact:actionData>
  </iact:action>
  <iact:action type="add" startTime="25156">
    <iact:property name="dataType" value="strokeEraser"/>
    <iact:actionData xml:id="d3">
      <inkml:trace xmlns:inkml="http://www.w3.org/2003/InkML" xml:id="stk3" contextRef="#ctx0" brushRef="#br1">13318 11171 946 0,'0'0'129'6,"0"0"-49"0,0 0-11 2,0 0-30 0,0 0-39 0,0 0-10-2,-3 8-80 2,3 9-227 1</inkml:trace>
    </iact:actionData>
  </iact:action>
  <iact:action type="add" startTime="25838">
    <iact:property name="dataType" value="strokeEraser"/>
    <iact:actionData xml:id="d4">
      <inkml:trace xmlns:inkml="http://www.w3.org/2003/InkML" xml:id="stk4" contextRef="#ctx0" brushRef="#br1">13168 11010 485 0,'0'0'4'5,"0"0"-4"4,0 0-222-3</inkml:trace>
    </iact:actionData>
  </iact:action>
  <iact:action type="remove" startTime="26087">
    <iact:property name="style" value="instant"/>
    <iact:actionData xml:id="d5" ref="#d2"/>
  </iact:action>
  <iact:action type="add" startTime="26090">
    <iact:property name="dataType" value="strokeEraser"/>
    <iact:actionData xml:id="d6">
      <inkml:trace xmlns:inkml="http://www.w3.org/2003/InkML" xml:id="stk5" contextRef="#ctx0" brushRef="#br1">13418 11276 449 0,'0'0'114'6,"0"0"-93"-2,0 0-21 6,0 0-67-2,0 0-137-1</inkml:trace>
    </iact:actionData>
  </iact:action>
  <iact:action type="add" startTime="28394">
    <iact:property name="dataType"/>
    <iact:actionData xml:id="d7">
      <inkml:trace xmlns:inkml="http://www.w3.org/2003/InkML" xml:id="stk6" contextRef="#ctx0" brushRef="#br0">2343 7016 512 0,'0'0'223'6,"0"0"-88"0,0 0-32 3,0 0-41-2,0 0-25 3,0 0-5-5,0 0 6 3,74 0 0 0,-60 7 10 0,-2-5-13-2,8 3 8 2,-4-2-12 0,2 1-4 0,-4-1-2-3,6-1 4 4,-4 1-8-1,2-1-7 0,0 2 2-3,0-4 0 4,2 0-2-1,3 0 3 0,-2 0 8-2,2 0-6 3,-6 0 6-2,6 0-6 1,-2 0 0-2,5 0 0 1,-3 0-5 4,0 0-4-4,0 0 3-1,2 0 4 2,-5 0-5 1,4 0 0-2,-7 0 4-2,-1 0-5 4,4 0 5 0,-4 0 1-2,3 2-5-2,-6 4-3 4,10-6-1-2,-1 3-5 2,4-3-1-3,-4 0-1 2,1 0 0 0,-3 0 11 2,1 2-3-7,2 2 3 6,3-4-6-1,-6 2 3-1,3-2-3 0,-2 0 2 2,5 0 0-2,1 0-3 1,4 0-2-3,1 0 0 4,-1-2 2-1,1-7-2 0,-4 3 7-2,2 0-2 1,-2 4 5 2,-2-1-5-1,0 1 4-2,-3 2-9 3,2-3 5-2,1 3-3 0,0 0-1-1,2 0 2 3,-1 0-3-1,5 0 1 0,-3 0 1-2,3 0 3 1,-5 0-1 2,2 0 0-2,-4 0 2 0,3 0-2 1,-1 0 2-1,2 0-8 1,0 0 4-1,-1 0-5 1,-1 0 0 0,2 0 0 0,2 0 0-3,5 0 0 5,-6 0 0-4,4 0 0 5,2 0 0-8,-9 0 0 6,4 0 0-1,1 0 0 0,3 0 0-2,5 0 0 1,1 0 0 2,4 0 0-1,-2 0 0 0,1-4 0-2,-1 4 0 3,-2-3 0-2,-1 3 0-1,-3-2 0 2,0-1 0 0,-1-2 0 0,-1 1 0-2,2 1 0 4,-4 2 0-4,3-3 0 4,-3-1 0-6,8 5 0 5,0-3 0-2,4 0 0 2,-2 1 0-4,-1-4 0 3,0 0 0 0,0 3 0 0,5-1 0-1,-1-1 0 0,0 0 0 1,-5-2 0 0,-1 4 0-3,1-7 0 4,-5 8 0-1,1-3 0 0,-4 1 0-2,2 1 0 4,-3-2 0-4,-1 0 0 4,6-2 0-6,-1 6 0 4,0-6 0 0,-1 1 0 0,11 4 0-2,1-3 0 2,-2-1 0 1,0 2 0-2,2-2 0 0,-3 3 0 0,-4-5 0 1,0 3 0 0,-3 3 0-2,-6 2 0 2,5-3 0 0,-3 3 0 0,4-4 0-2,-7 4 0 4,0 0 0-3,5 0 0 2,1 0 0-5,9 0 0 4,3 0 0 0,0 0 0 0,7 0 0-2,-6 0 0 2,1 0 0 1,0 0 0-2,-2 0 0 0,-3 4 0 0,-4-1 0 1,2-3 0 0,-4 0 0-2,2 2 0 2,3-2 0 0,-4 0 0 0,5 0 0-2,0 0 0 3,3 0 0-2,4 0 0 3,-1 0 0-6,-5 0 0 4,2 0 0 0,-5 0 0 0,1 0 0-2,1 0 0 2,-7 0 0 0,-4 0 0 0,5 0 0 0,-5 0 0-2,3 0 0 2,0 0 0 0,-4 0 0-2,5-2 0 2,-5-5 0 0,6 5 0 0,2-1 0-2,-1 3 0 4,4-3 0-4,-8 3 0 4,3 0 0-6,-10-2 0 4,-6 2 0 0,-4-3 0 0,-4 3 0-2,-2 0 0 1,-3 0 0 2,-6 0 0-2,5 0 0-1,-6 0 0 2,-3 0 0 0,0 0 0 0,0 0 0-2,0 0 0 3,0 0-70-1,-16 5-114 1,-4 3-117-5,-3 1-163 6</inkml:trace>
    </iact:actionData>
  </iact:action>
  <iact:action type="add" startTime="36064">
    <iact:property name="dataType"/>
    <iact:actionData xml:id="d8">
      <inkml:trace xmlns:inkml="http://www.w3.org/2003/InkML" xml:id="stk7" contextRef="#ctx0" brushRef="#br0">4388 11965 410 0,'0'0'310'6,"0"0"-168"0,0 0-5 3,0 0-35-2,0 0-44-1,0 0 5 2,177 3 0 1,-123 6-8-2,7-4-7 0,18 4 4 1,2-1-3 0,8 1-14 0,4-3-12-2,4-1-4 3,6-2-2-3,-2-3-10 2,-2 0-1 0,-15 0-6 0,-15 0 1 0,-21 0-1 0,-7 0 0 0,-12 0-4-2,-18 0-20 3,-2 0-32-3,-9 0-56 0,0 0-53 2,0 0-174 0</inkml:trace>
    </iact:actionData>
  </iact:action>
  <iact:action type="add" startTime="37488">
    <iact:property name="dataType"/>
    <iact:actionData xml:id="d9">
      <inkml:trace xmlns:inkml="http://www.w3.org/2003/InkML" xml:id="stk8" contextRef="#ctx0" brushRef="#br0">9319 11723 722 0,'0'0'129'6,"0"0"-25"3,0 0-5-3,0 0-43 3,0 0-17-2,0 0 2 2,0 0-2-5,12 55 4 5,-12-41 12-1,0-1-11-1,0 4 3 1,0 0-7-1,0-3-13 2,0 2-12-2,0-4-5-2,0-4-5 4,0 1 0-1,0-6-1 0,0-1-1-2,3 2 0 2,-3-2 5 0,1 2-2 0,5-4 1-3,-3 0 2 4,1 3 7-1,4-1-2 0,0 0-8-2,0 4 3 2,0 1-4 0,0-2 5 0,5-2-7-2,1-3 5 2,4 2-5 1,5-2 3-2,3 0 0-2,-3 0 10 3,7 3-3 1,1-3 4-1,-4 0-2-2,2 0 1 4,2 0-5-3,-8 0 3 2,7 0 1-5,-6 0-2 6,2 0 2-3,0 0-5 0,1 0-1 0,1 0-5 1,1 0 3 0,-2 0-2-1,-2 0 2 1,0 0 4-2,-1 0-6 3,0 0 5-2,-1 0-3 0,0-3-1 1,-1 1 0 0,-2 2-2 0,5 0 3-2,-5 0 0 1,0 0 2 2,-1 0-3-1,-3 0 1-3,4 0-1 3,-1 0 2 1,-1 0 0-2,2 0-2 0,-1 0 0 0,-2 0-4 2,3 0 0-1,-1 0 3 0,-1 0 0-2,2 2-5 5,-1 5 6-6,1-6-5 1,0 3-1 2,1-1 1-1,3-1 0 2,-1 1 5-3,1-1-2 2,2 1 5-1,-3-3-4 3,2 3 0-7,2-3-5 6,2 0 4 0,-1 0-2-1,-8 3 1-2,3-3-2 1,-1 0 0 2,1 0 5-1,-3 0-6-2,1 0 2 2,-1 0 0 1,3 0 4-2,-3 0-3-1,5 0 0 1,-2 0 0 1,0 0-1 1,4 0 3-4,-1 0-5 3,-2 0 0 1,1 0 0-1,-3 0 0-3,1 0 0 4,-3 0 0-2,3 0 0 1,2 0 0-1,-2 0 0 1,3 0 0-1,0 3 0 1,2 0 0 0,1-1 0-1,-2 1 0 1,1 0 0 0,-2-3 0-3,5 3 0 4,-2-3 0-1,-2 0 0-1,1 4 0 0,1-4 0 1,-5 0 0 0,-1 0 0 0,4 0 0-2,-1 0 0 1,-2 0 0 2,4 0 0 0,-2 0 0-4,4 0 0 2,-1 0 0 2,-1 0 0-1,-1 0 0-2,2 0 0 2,-5 0 0 1,0 0 0-2,5 0 0-1,-3 0 0 2,5 0 0-1,-7 2 0 1,5 0 0-2,-4-2 0 2,4 6 0 0,-4-6 0 2,-2 3 0-5,0-3 0 7,3 0 0-8,-3 0 0 4,2 0 0-3,4 0 0 4,-3 4 0-2,-1-2 0 2,-1-2 0-2,1 1 0 0,3-1 0 3,-4 0 0-4,2 0 0 0,-3 0 0 2,1 0 0 0,2 0 0-1,-5 0 0 0,3 0 0 1,2 0 0 0,0 0 0 0,-2 0 0-2,5 0 0 2,-5 0 0-1,3 0 0 1,4 0 0-1,-5 0 0 1,7 0 0 0,-1 0 0 0,4 0 0-1,-1 0 0 0,-3 0 0 3,4 0 0-5,-3 0 0 1,-1 0 0 3,3 0 0-2,-4 0 0 2,-4 0 0-4,1 0 0 4,1 0 0-1,1 0 0 1,3 0 0-4,-2 0 0 5,-2 0 0-4,-2 0 0 1,-6 0 0 0,2 0 0 0,0 0 0 1,-3 0 0 1,-1 0 0-3,2 0 0 2,-4 0 0 1,0 0 0-2,6 0 0-1,-5 0 0 1,7 0 0 2,-5 0 0-2,4 0 0 0,0 0 0 1,-1 0 0-1,1 0 0 2,3 0 0-4,-1 0 0 4,1 0 0-2,4 0 0 2,-1 4 0-2,6-1 0 0,5 0 0 1,-2-1 0-1,6 2 0 1,-9-3 0-1,0 3 0 3,-4-1 0-5,-4-3 0 2,-1 3 0 0,2-3 0 2,-4 2 0-1,3-2 0-2,1 0 0 1,-2 3 0 2,2-3 0 0,-1 0 0-5,-5 0 0 4,2 2 0 0,2-2 0 1,-2 0 0-3,-5 0 0 1,3 0 0 1,2 0 0 1,-6 0 0-3,-2 0 0 2,3 0 0 1,-4 0 0-2,0 0 0-1,-1 0 0 2,-2 0 0-1,3 0 0 2,-8 0 0-4,5 0 0 3,-5 0 0 0,3 0 0 2,-2 0 0-6,-5 0 0 4,1 0 0 0,5 0 0 1,-4 0 0-4,5 0 0 3,1-2 0 0,-1-1 0 1,-2 1 0-3,-2-1 0 1,-2 3 0 2,1-3 0-2,-4 3 0 0,1 0 0 0,-1-4 0 1,-2 4 0 0,0 0 0-2,0 0 0 2,0 0 0 0,0 0 0 1,0 0 0-4,0 0 0 3,0 0 0-1,0-1 0 1,0 1 0-1,0 0 0 1,0-4 0 0,0-8 0 0,0-8 0 0,0-12 0-1,0-5 0 3,0-3 0-4,0 7 0 0,0-1 0 2,3 7 0 0,1 10 0-1,-4 5 0 0,0 10 0 0,0 2 0 1,0 0-51 2,0 10-54-6,0 51-53 5,-4-29-134-1,-4 20-257 0</inkml:trace>
    </iact:actionData>
  </iact:action>
  <iact:action type="add" startTime="50094">
    <iact:property name="dataType"/>
    <iact:actionData xml:id="d10">
      <inkml:trace xmlns:inkml="http://www.w3.org/2003/InkML" xml:id="stk9" contextRef="#ctx0" brushRef="#br0">21045 14517 987 0,'0'0'154'3,"0"0"14"6,0 0-6-2,0 0-83 2,0 0-3-5,0 0-20 5,0 0-12-2,201-124 8 2,-138 79 2-3,8-13-9 1,11-12-6 3,5-8-5-6,12-10-5 5,14-11-6-1,7-3 0 0,8-4-1-2,-4-3-22 3,-3-3 0-1,-1-1 0 0,-3 1 0 0,4 2 0-3,-8 1 0 6,1 4 0-6,2 4 0 4,-11 3 0-3,0 10 0 2,-19 13 0 0,-17 18 0 0,-22 19 0-2,-17 14 0 2,-17 14 0 0,-8 7 0-1,-5-4 0-1,0 7 0 2,0-1 0 0,0 1 0 0,0 0 0-2,0 0 0 2,-38 0 0 1,-17 0 0-1,-20 0 0-2,-7 0 0 3,-6 5 0-2,0 11 0-1,8 4 0 2,0 4 0 0,9 3 0 0,15-5 0-3,12-5 0 4,16-8 0-1,15-3 0 1,8-6 0-3,5 0 0 0,0 0 0 2,0 0 0 0,20 0 0 1,36 0 0-4,27 0 0 3,17-9 0 0,2-11 0 1,-2 3 0-3,-6-1 0 3,-20 1 0-3,-18 14 0 2,-15-1 0-2,-15 4 0 2,-12 0 0 0,-5 0 0 0,-9 0 0-2,0 0 0 2,0 0 0 0,0 17 0 0,0 20 0-2,-13 14 0 2,-10-1 0-1,-2-3 0 2,5-10 0-3,4-7 0 2,3-6 0 0,0-7 0-1,7-7 0 0,6-10-43 1,0 0-54 0,0 0-74 0,19 0-8-2,24-10-100 2,-22-7-92 0</inkml:trace>
    </iact:actionData>
  </iact:action>
  <iact:action type="add" startTime="50904">
    <iact:property name="dataType"/>
    <iact:actionData xml:id="d11">
      <inkml:trace xmlns:inkml="http://www.w3.org/2003/InkML" xml:id="stk10" contextRef="#ctx0" brushRef="#br0">24310 11849 587 0,'0'0'200'3,"0"0"-76"5,0 0 26 1,0 0-64-5,0 0-9 4,0 0-2 1,-220-52-14-2,151 80 2-1,3 9-16 2,11 8-6 1,15 3-9-1,19 5 6-1,21 0 14 0,0 0-4 1,29-5-6-1,26-8 10 1,15-11-26-2,-6-14-15 2,4-12-2 3,0-3-9-4,-11-5 0-1,-5-37 0 2,-9-20-4 1,-14-14-4-4,-21-3 1 4,-8 1-24-2,-11 13-52 1,-52 11-56-2,26 46-96 2,-9 8-122 0</inkml:trace>
    </iact:actionData>
  </iact:action>
  <iact:action type="add" startTime="53407">
    <iact:property name="dataType"/>
    <iact:actionData xml:id="d12">
      <inkml:trace xmlns:inkml="http://www.w3.org/2003/InkML" xml:id="stk11" contextRef="#ctx0" brushRef="#br0">25827 14354 106 0,'0'0'592'5,"0"0"-476"2,0 0 55 0,0 0-57 1,162 25-25 0,-105-21-13-2,6-4 2 4,23 0-10-4,10 0-4 4,20 0-16-6,8-12-9 4,15-1 3 1,3 1-2-2,3 4-2 0,-10 5-11 0,-22 3 0 2,-16 0-4 1,-15 0 1-3,-16 0-3-1,-1 0-10 2,-8 0-2 0,-5 0 2-2,-20 0-7 2,-7 0 1 0,-21-6-1 0,-1 1 1-2,-3-1 2 3,0 6-1-3,-17 0-5 4,-50 0 0-5,-26 0 0 2,-27 3-1 2,-21-3 1-2,-20 0-1 1,-7 0 3-2,4 0-3 2,15 0-8 0,20 0-3-1,16 0 6 0,13 0-1 1,16 10-2 1,23 3 0-3,25-3 3 2,20-3 5 0,16-5 0-1,0 1 0-1,13 5-23 3,59 4 23-2,37 1-4 3,35 2 4-5,21-6 1 2,3-7 0 1,-10 1-1 1,-20-3 5-3,-35 0-1 2,-28 2 2 1,-30-2 4-2,-21 0 0 1,-16 0 1-2,-8 0-4 1,0 0-1 1,0 3-2-2,-28 6-4 3,-43 4 4-2,-32-1-4 2,-17-3 0-3,8-5 0 4,9 3-3-4,21-5 0 4,24 5 3-7,16-2-1 6,24-2 0-1,8-3 2-1,10 3 0-1,0-3-1 2,15 8-1 1,40 1-4-1,32-2 2 0,20 3 2-2,-5-5 2 3,-17 0-4-2,-28-2 3-1,-30 1-2 2,-17-4 4 0,-7 0-4-1,-3 0 2-2,0 2-5 5,-23 0-13-2,-25 4 5 1,-21-1 11-5,-5 8-25 4,-6 0-40 0,-1 4-40 0,4 10-55-2,51-15-108 3,7 5-590-1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1T03:12:49.167"/>
    </inkml:context>
    <inkml:brush xml:id="br0">
      <inkml:brushProperty name="width" value="0.05292" units="cm"/>
      <inkml:brushProperty name="height" value="0.05292" units="cm"/>
    </inkml:brush>
  </inkml:definitions>
  <iact:action type="add" startTime="7769">
    <iact:property name="dataType"/>
    <iact:actionData xml:id="d0">
      <inkml:trace xmlns:inkml="http://www.w3.org/2003/InkML" xml:id="stk0" contextRef="#ctx0" brushRef="#br0">13527 17881 716 0,'0'0'144'6,"0"0"2"0,0 0-50 4,0 0-41-4,0 0 1 1,0 0 2 1,98-33 31 0,-58 30-9-1,9-2-29 0,4-2-4 1,10 2 3 0,0 0-12 0,6 2 6-2,2-3-16 2,3 6-6 0,6 0-5 0,4-6 1-2,2 6 4 4,2 0-9-3,8 0 1 1,-4 0-10-1,6 0 8 0,-3 0-10 2,2-5 0-1,-1-1 1-3,-8 6-1 3,5-4 4 0,-4-1 4 0,-2 1 1-2,5-5-7 2,-3 0 3 1,4 1-6-1,-6-6 3-4,-6 2-2 6,0-1-1-3,-9 1 0 2,-4 1 3-3,-2-3-1 1,-3 9 0 1,-2-7 4 0,6 9-4-1,0-2 4 0,-1 5-4 3,8 0 0-4,3 0-1 0,1-6-2 2,11 6 1 0,-1-6 0 0,5 6-1-2,-2-7 0 3,5-3 0-2,-2 8 3 2,-4-3-7-2,4-8 4-1,6 5-1 2,2-3-4 0,11-1 1-2,7-1-1 2,1 5-1 0,-1 4 6 0,-9 4 0-1,-8 0 2 1,-8 4-1 0,-19 9 0-1,-16-1 1-1,-22-4-4 2,-15-2 2 0,-19-1-2-1,-1-5-3-1,-3 4-4 2,0 0-2 0,-10 14-14 2,-44-4 8-3,-27 6 16-2,-22 2-1 4,-14-2 2-2,-17-10 0-1,-14 10 3 3,-5-8-3-1,-11-4 1-1,-13-2 1 1,-11-6 3-2,-20 0-1 6,-9 0 3-6,-13 0 1 1,-2 0-2-1,-2 0-3 2,12 0 1 0,18 5 1-2,14 7-5 1,16-3 7 2,13 0-5 0,0-1 1-5,12-1-1 4,1-1 3 1,8 0-5-2,-1-1 0 0,8 10 0 0,5-7-5 2,6 2 4-1,6 2 1-1,9-12-2 0,9 0 2 3,15 0 0-4,22 0-7 0,7-12 2 3,15-1 1-2,3-4 1 1,-2 9 1-2,5 2 2 2,-5 0 4 0,2 6-4 1,9 0 0-3,11 0 1 2,7 0-1-2,9 0 1 2,0 0-1-2,0 0 0 4,25 12-6 3,12 1 3-7,14 2 0-5,8-6 2 8,15-1 2 0,31-8 2 8,25 5-2-15,40-5-1 0,41 0 5 6,24 0-5 0,-1 8 2-3,-23 3-2 4,-31 4 0-1,-15 2 1 0,-8-6 3-2,8-5-2 1,10 3-1 2,11-9-1-1,15 0 1-2,0 0-1 1,-7 0 1 2,-10 0 0-1,-15 0 1-1,-9 0 4 0,-15 0-2 5,-23 0-4-4,-15 4-2-5,-17 8 0 3,-8-4 1 3,-8-2-3-1,-10-6 4-3,-13 0-2 4,-15 0 0-2,-20 0 4 3,-12 0-3-6,-4 0 1 4,0 0-4 0,-50 0-8 0,-45 0 11-1,-41 0 1 1,-44 0 0-1,-54 0 6 1,-51-17-6 0,-36-5 0-1,-11-1 1 0,14 3 7 2,21 0-3-1,36 3 1 1,37 4 5-1,26 13 0-1,30 0 2-4,28 0-3 6,27 0-2 1,42 0-5-2,28 0-1-4,29 0 1 3,14 0-3 1,6 0 0 0,34 0 0-1,21 5-1 3,-4 3-9-1,-6 9-27-4,1 3-48 3,-9 11-84-2,-28-10-173 1,-5 9-317 1</inkml:trace>
    </iact:actionData>
  </iact:action>
  <iact:action type="add" startTime="10971">
    <iact:property name="dataType"/>
    <iact:actionData xml:id="d1">
      <inkml:trace xmlns:inkml="http://www.w3.org/2003/InkML" xml:id="stk1" contextRef="#ctx0" brushRef="#br0">30577 15782 536 0,'0'0'309'4,"0"0"-108"3,0 0-17 1,0 0-69 0,0 0-7-2,0 0-10 2,177-109-19-1,-90 49-9 2,20-10-5-3,15-16-16 2,20-11-5-1,3-26-16 3,14-11-4-6,9 1-13 5,6 3 4-1,-10 18-2 1,-13 14-6-1,-21 10 1-2,-17 10-6 3,-17 5-1-2,-11 8 3 1,-16 12-7-2,-23 13 5 5,-13 13-4-6,-17 10 1 5,-13 6-1-1,-3 7-3-4,0-2-5 0,0 4-5 2,-6-5-2 1,-43 7 17 2,-15 0 2-2,-17 0 0-3,-15 19-2 2,4 26 4 1,-4 5-4 7,3-2 0-14,16-11 0 4,9-9 1 4,20-8-2-2,19-7-12 0,19-2 11 0,10-8-6 2,6-3 5 1,52 0-6-6,29-19 6 4,20-17 0 0,6-11-1 0,0 6 3-3,-11 4-5 5,-5 7 6-4,-17 10 0 5,-21 8 1-7,-27 7 1 3,-12 5-1 1,-14 0 2 0,-6 0 0-2,0 0-1 2,0 29-1 1,-17 33 0-1,-22 9 0-3,-2 11 3 3,-2-8-3 3,9-10-1-3,1-14-1-1,14-18-4-1,10-21-17 1,9-11-50 0,0-6-70-1,9-56-39 3,14 20-46-1,6-5-132 1</inkml:trace>
    </iact:actionData>
  </iact:action>
  <iact:action type="add" startTime="11654">
    <iact:property name="dataType"/>
    <iact:actionData xml:id="d2">
      <inkml:trace xmlns:inkml="http://www.w3.org/2003/InkML" xml:id="stk2" contextRef="#ctx0" brushRef="#br0">33154 13368 175 0,'0'0'640'4,"0"0"-534"2,0 0 76 2,0 0-83 0,0 0-14 0,-201 77 5-2,150-30-23 3,12 9-22-2,18-5 3 2,11-1 1-5,10 1 2 5,10 3-13-1,41-2-20 0,17-5-11-3,0-6-7 4,-4-18 0-1,-3-16 0 0,-4-7-1 0,-11-2-6 0,-4-43 3-1,-13-9-3 3,-17-10-1-6,-12-1-32 4,-5 0 19 0,-59 3-48 1,-20 6-13-2,-17 18-89-1,49 38-96 4</inkml:trace>
    </iact:actionData>
  </iact:action>
  <iact:action type="add" startTime="13791">
    <iact:property name="dataType"/>
    <iact:actionData xml:id="d3">
      <inkml:trace xmlns:inkml="http://www.w3.org/2003/InkML" xml:id="stk3" contextRef="#ctx0" brushRef="#br0">28021 17142 570 0,'0'0'146'5,"0"0"7"2,0 0-76 0,0 0-43 1,0 0 0 1,0 0 15-2,44 166 2 2,-43-147 2-4,2-2-15 3,1-5-8 0,-1-4-7 0,-3 4-2-2,6-7-1 1,1 3-5 2,-2 4-3-3,8-7-4 1,0 2 4 1,4-6-5 0,8-1 1-1,2 0-3 1,1 0 5-1,5 0 3 2,4 0 0 0,-6-8 11-3,9 3-3 14,-3 0 7-19,0-4-5 4,2 6 8 0,-2 0-6 2,2 1 1 1,2-1-12-3,3 3-2 7,0-6 2-6,0-2-5 4,-3 2 8-8,-2-1-5 9,-3 7 8-5,-3 0-4 1,4 0 7-1,-6 0-9 3,11 0 0-1,0 0-7 0,3 0-3-2,-1 0 2 1,1-5-5 3,-6 5 6-3,4 0-1-1,2 0 3 1,-5 0-1 2,-3 0 5 2,-1 0-10-4,1 0 9-1,-1 0-6-1,-4 0-5 4,4 0 7-1,-4 0-4-2,-2 0 3 2,1 0-3 0,-1 0 3 0,4 0-7-1,2 0 4 0,2 0-3 1,-1 0 1 0,4 0-2-1,-5 0 1 5,3-4 4-7,-8-9-4 2,-5 11 5-1,-9-4-4 1,-1 1 3 2,4-1-2-3,-2 0-2 1,8 1-1 0,1 3 1 2,5-11 0-3,-3 9 0 1,3-6 1 2,0 10 0-2,-3-5 3 2,1 5-3-3,4-5 0 2,6 5 0 0,1-8-1-1,8 1-1 0,1 5 2 2,3-1 0-2,-5-2 0-1,0 5 2 6,-3-7-1-3,-2 7 5-1,1 0-3-2,-4 0-2-2,5 0-2 2,5 0 0 3,-3 0 4-2,10 0-5 2,-2 0 2 2,-3 0 0-5,5 0 0-3,-1 0-2 4,1 0 2 2,-1 0-2 1,-1 0 1-4,5 0-2 0,-4 0 4 3,1 0-1-2,-1 0-1-1,-8 0 1 1,6 0-2 2,-3 0 4-2,5 0-4 1,1 0 1-1,2 0-2 1,-2 0 1 1,-10-10 0-4,3 1 0 5,-5 3 0-4,-3 1-1 3,0 3-2-4,-3 2 4 3,-3 0-1 0,2 0 0 0,-3 0 0-1,-1 0-1 0,4 0 3 3,3 0-4-2,-5 0 3 12,7 0-2-19,1 0 0-1,-4 0 1 6,0 0 1 2,-7 0-1-1,-1 0 0 0,-3 0 0 4,-2 0-1-5,2 0 2 1,-1 2-2 0,4-2 1 1,-8 0-2 0,4 0 2-2,-8 5-1 2,1-5-1-1,-10 6 1 2,-1-6 0-4,0 0 2 4,-7 6-4-2,-3-6 3-1,0 0 0 4,0 0-5-2,0 0 1-1,0 0 4 0,0 0-5-1,0 0 3 3,0 0 0-1,2 0-1 1,1 0 4-3,1-12-2 2,-4-8 2-1,4 1-4-1,-2-1 2 1,1 3 0 1,4-8 0 1,-4 0-5-3,3-6-41 1,1-12-51 3,6-1-28-4,-1-8-43 1,-10 30-64 0,4 7-113 4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1:13:50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546">
    <iact:property name="dataType"/>
    <iact:actionData xml:id="d0">
      <inkml:trace xmlns:inkml="http://www.w3.org/2003/InkML" xml:id="stk0" contextRef="#ctx0" brushRef="#br0">2833 12345 630 0,'0'0'233'242,"0"0"-66"-242,0 0-45 0,0 0-22 0,0 0 12 0,0 0-20 0,0 0-18 0,-2 0 2 1,4 0-9-1,27 0-5 0,10-20-13 0,9-8-15 0,16-6-11 0,17-5-8 0,11-3-10 0,4 5-1 1,-3 10 2-1,-16 5 1 0,-11 9 8 4,-12 9 3-3,-18 1-5-1,-13 3-3 0,-9 0-3 0,-12 0-4 0,-2 0-3 0,0 0 0 1,0 0 0-1,0 0-1 0,0-6-3 0,-31-12-2 0,-30-9 0 1,-22-13 6-1,-14-12 1 0,4-5 0 0,2-2-2 1,7-5 0 1,5 1 1-1,7 7 0-1,13 5-1 1,15 14 1 0,9 12 0 8,18 10 0-2,1 6 0 1,9 5 0-3,7 4-1 65,-3-2 0-66,3 2 0-3,0 0-1 0,0 0 0-1,0 0 1 0,0 0 0 0,0 0 1 1,0 0 2-1,0 0-1 0,0 11 4 21,6 29-5 81,21 13 0-101,11 11 0-1,8 10 2 1,6 10-1-1,1 8 2 0,3 4 2 0,-9-8-1 0,-4-10-2 1,-7-13 0-1,-13-12 3 0,-5-12 0 0,-4-7-2 0,-8-8-1 0,1-7-2 0,-4-6 1 1,0-3 0 4,-1 2 0 70,-2-7-1-73,0-2 0-2,0-3 0 0,4 0 0 0,-4 0 1 0,0 4 0 1,0-4-1-1,0 2 0 0,0-2 1 0,0 2-1 21,0 1 0-21,0 9 0 0,9 6 0 63,1 9 0-59,-1 3 1-4,1-5-1 0,-3-5-1 0,-4-6 1 0,-3-8 0 1,0-2 0-1,0-4 0 0,0 0-1 21,0 0 1-20,0 0-2 0,0 0 2 82,0 0-1-83,0 0 1 1,0 0-1 0,0 0-2 1,0 0-1-1,0 0-2 0,0-41-3-1,0-21 9 0,0-25 0 1,0-12 0-1,0-9 0 0,0-8-1 68,0-5 1-67,0 4 0-1,0 4 0 0,3 12-1 1,1 15 1-1,6 7-2 1,3 10 2 0,-3 13 0 0,-2 9 1-1,0 12-1 20,-5 15 0-18,-1 13 0-2,1 4 0 10,-3 3 1 54,0 0-1-61,0 0 1-3,0 0-1 0,0 0 1 0,0 0-1 0,-11 14 0 1,-22 14 2-1,-7 12 0 0,-4 9-1 82,-5 13 0-81,-2 14 0-1,-3 3 1 18,7 5 1-17,-1-1-1-1,0-5 2 0,12-3 0 0,4-7 0 0,0-9 0 2,12-13-2-2,2-11 3 0,11-9-4 0,-2-12-1 0,9-7 1 6,0-7-1 55,0 0 1-60,0 0-1-1,0 0-2 0,0 0-5 1,0 0-6-1,0 0-11 0,0 0-19 3,9 0-51-3,3 7-76 80,-10 1-79-80,-2 4-140 21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1T03:36:37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3355">
    <iact:property name="dataType"/>
    <iact:actionData xml:id="d0">
      <inkml:trace xmlns:inkml="http://www.w3.org/2003/InkML" xml:id="stk0" contextRef="#ctx0" brushRef="#br0">1014 15223 329 0,'0'0'292'7,"0"0"-156"-2,0 0-4 3,0 0-81 0,0 0-1 0,0 0 11-1,0 0 1 0,0 0-5 3,0 0 0-4,0-6-9 0,0 6 17 2,0 0-11 0,0 0 1 0,0 0-13-2,0-2-9 2,4 2-3 0,6 0-13 0,0-3 4-2,-4 3-8 2,4-2 2 0,2 2-10 0,-1 0 30-2,10-4-23 2,-4 1 5 0,6 0 6 0,0-2-5-1,2 3 3 0,-2-2-6 3,-2 1 11-4,-1 3-10 0,-1-6 5 2,2 4-11 2,-2-1 0 10,-1 0-4-18,5 0-2-2,-6 1 8 6,2 2-11 5,1 0 8-7,-2-6-5 4,1 6 5 0,1-3-2-1,-3 3-2 0,-1 0 2 0,5 0-5 2,-1 0 12-2,-1 0-3 1,4 0 3-2,-6 0-10 4,-2 0 4-4,5 0-8 1,-4 0 4 0,1 0-1 2,4 0 0-2,1 0 7 0,-5 0-3 1,6 0 15-1,-3 0-13 3,4 0 5-6,-3 0-8 5,4 0-3-1,-2 0-3-1,-1 0 0 0,-3 0 0 1,-2 0 0-1,-1 0 0 2,3 0 0-2,0 0 0 0,-2 0 0 2,9 0 0-2,-3 3 0-1,8-3 0 1,2 0 0 2,6 0 0-1,2 0 0-2,-8 0 0 2,2 0 0 0,-3 0 0 1,-3 0 0-5,3 0 0 4,0-3 0 1,-3 3 0-1,-2-3 0-2,-2 1 0 2,0-2 0-1,-2 4 0 2,0-1 0-2,2-3 0-1,1 1 0 5,0 3 0-5,-6 0 0-1,3 0 0 4,2 0 0-1,4 0 0-1,-2 0 0-1,7 0 0 2,2 0 0 1,-3 0 0 0,5-5 0-4,3 5 0 4,-7 0 0-2,4 0 0 2,-6-3 0-4,4 3 0 3,0-2 0 1,4 2 0-2,-3 0 0 0,2 0 0 0,6-3 0 3,-8 3 0-4,2 0 0 1,-7-4 0 0,1 4 0 2,2 0 0-2,-3 0 0 2,8 0 0-2,-4 0 0-1,-2 0 0 3,2 0 0-4,-8 0 0 3,-1 0 0 0,6 0 0 0,-1 0 0-2,6 0 0 2,3 0 0 0,4 0 0 0,-3 0 0-1,1 7 0 0,-1-7 0 3,-1 0 0-4,-4 0 0 1,0 0 0 1,2 0 0 0,-7 0 0-1,7 0 0-1,-9 0 0 3,9 0 0-2,-7 0 0 2,5 0 0-4,-1 0 0 5,0 0 0-4,2 0 0 3,2 2 0-4,-5-2 0 3,7 8 0 0,-4-8 0 1,-2 3 0-2,5 2 0-1,-5-1 0 7,-4-4 0-7,0 2 0-3,1 1 0 5,2 0 0 0,1 3 0 1,-3-6 0-1,6 0 0 0,-2 0 0-2,0 0 0 2,5 0 0-3,-1 0 0 3,2 0 0 0,0 0 0-1,3-9 0 0,0 4 0 0,-2 1 0 2,-8-1 0-1,3 2 0 0,-7 3 0-1,4-5 0 2,-5 2 0-3,-1 3 0 0,-2 0 0 2,5 0 0 0,-7 0 0 0,7 0 0-1,-1 0 0 1,-4 0 0-1,2 0 0 1,1 0 0-3,2 0 0 3,0 0 0 1,5 0 0-1,-2 0 0-2,2 0 0 1,4 0 0 1,-1 0 0 0,-4 0 0 1,7 0 0-4,-5 0 0 3,2 0 0 1,-1 0 0-3,4 0 0 2,-1 0 0-1,6 0 0 2,-4 0 0-3,2 0 0 2,5 0 0 0,-3 0 0 1,-1 0 0-4,-4 0 0 2,-4 0 0 2,-2 0 0-1,-2 0 0-2,5 0 0 2,-2 0 0 0,1 0 0 0,1 0 0-1,2 0 0 0,4 0 0 3,-1 0 0-5,5 8 0 2,-6-8 0 1,0 3 0 0,-2 2 0 0,-2-1 0-2,-2-2 0 3,-3 4 0-3,1 0 0 4,2-6 0-5,-2 0 0 3,0 2 0 0,3-2 0 0,-4 0 0-2,1 0 0 2,0 0 0-1,1 0 0 2,1 0 0-1,-1 0 0-2,1 0 0 3,2 0 0-2,-1 0 0-1,-1 0 0 2,2 0 0 0,2 0 0 0,-2-2 0-2,0 2 0 2,-2 0 0 0,-2 0 0 1,-2 0 0-4,-6 0 0 3,7 0 0 0,-4 0 0 0,0 0 0-2,2 0 0 2,-1 0 0 3,-3 0 0-4,4 0 0 0,-8 0 0 1,7 5 0-3,-5 1 0 3,-5 0 0-2,10-4 0 2,-5 7 0 0,4-4 0 0,1 1 0-2,2 0 0 2,-2-6 0 0,3 3 0 1,-4-3 0-4,4 0 0 3,1 2 0 0,2-2 0 0,-2 0 0-2,3 6 0 1,-3-6 0 2,2 0 0-1,-4 2 0 0,1-2 0-2,-2 4 0 3,2-3 0-2,-4 3 0-1,4-1 0 2,0-3 0 0,5 0 0 0,0 0 0-2,5 3 0 3,-3-3 0-2,4 0 0 2,-7 2 0-4,4-2 0 3,-4 4 0 0,4 0 0 0,-1 0 0-2,-2 1 0 2,3-2 0 0,-8 1 0 0,0-4 0-1,-8 2 0 0,1 1 0 0,-5 0 0 1,-4 2 0-1,-1-5 0 1,-6 0 0 0,-2 0 0 0,-11 0 0-3,0 0 0 4,0 0 0-2,0 0 0 2,0 2 0-3,-63 1-139 1,-64-3-91 2,48 0-100-2,-13 0-304 0</inkml:trace>
    </iact:actionData>
  </iact:action>
  <iact:action type="add" startTime="30138">
    <iact:property name="dataType"/>
    <iact:actionData xml:id="d1">
      <inkml:trace xmlns:inkml="http://www.w3.org/2003/InkML" xml:id="stk1" contextRef="#ctx0" brushRef="#br0">6720 18269 621 0,'0'0'247'3,"0"0"-94"3,0 0 3 2,0 0-84 0,0 0-12-2,0 0 8 2,189 8-6 0,-124-8-4 0,24 0 15-1,11 0-5 0,10 0-20 1,7 0 8 0,9 0-15 0,3 12-3 0,10-4-19 0,-4 9 1 1,-1-9-5-5,3 9-5 6,1-8 0-4,3 2-7 4,2 0 3-6,6 2-6 4,1-1 7 1,-1-3-5-1,-8 2 4-3,-11 1-6 3,-5-4 7 1,-12 4-5-2,-10-7-2 1,-12 3 0-2,-14 4 0 4,-6-7 0-4,-7-5 0 5,-12 0 0 2,-12 0 1-11,-3 0-2 7,-17 0 1-7,-8 0 0 6,-4 0 0-1,-8 0 0 3,0 0 0-5,-46 5-1 3,-57-5 1-1,-62 0 2 1,-50 0 4-2,-53 0-5 2,-52-30-1 0,-14-7 1 0,1-5 1 0,23 3 8-2,46 2-3 3,38 9 0-2,29 17-5 1,30 5 4 1,13 6-3-3,30 0-6 2,28 20 2-3,31-3-1 3,28-9 0 0,21-2 2 0,16-6 0-3,0 0 0 4,37 6-1-1,47-1 5 0,40 10-5-1,33 4 2 0,30 6-2 1,20 2-4 0,15-6 1 1,1-10 3-4,-5-3 1 3,-21-1 0 0,-25-2 3 3,-25 0-1-3,-37-2-1-2,-30 2 0 1,-35 2 2-3,-19-7-4 5,-26 0 1-2,-2 0-3 2,-73 0-3-4,-43 0 0 3,-25 0 1 0,-2-20-45 0,-1 15-56 1,18 5-83-2,92 0-155 4,13 0-842-6</inkml:trace>
    </iact:actionData>
  </iact:action>
  <iact:action type="add" startTime="31432">
    <iact:property name="dataType"/>
    <iact:actionData xml:id="d2">
      <inkml:trace xmlns:inkml="http://www.w3.org/2003/InkML" xml:id="stk2" contextRef="#ctx0" brushRef="#br0">16711 18554 790 0,'0'0'180'6,"0"0"-72"1,224 0 29 1,-116 0-68-2,18 0-26 3,19 0 0-2,27 0-6 2,14-9 2-4,17 5-19 3,5 4 33 0,2 0-12 2,-5 13 6-4,-17 17-17 1,-15 1-8 2,-28-12-2-1,-22-8-4-1,-26-11-8-1,-27 0-4 3,-27 0-3-2,-23 0 0 2,-12 0-2-4,-8 0 0 2,0 0 0 2,-60 20-2-3,-60-6 3 3,-61 9 2-2,-64-9 0 3,-57-14 7-6,-31 0-2 4,-3-20 20 0,9-17-11 0,38 5 6 1,41 3-11 2,55 9-10-4,71 9 0-2,55 7-1-1,43 4 3 5,24 0 1-2,72 0 8 1,76 0-7-2,78 0 2 2,38 21-6 0,19-2-2 0,-15-2-3 0,-30 3 3 0,-41-1 0-2,-57 4 2 3,-48-3 3-4,-47-6-4 2,-31-2 6 2,-11-12-2-1,-3 13 9-2,-54-1-8 2,-56-1 0 1,-58-2-5-2,-33-9 1 0,-15 0-1 0,-5-26 1 2,13-12-4-2,21 8 2-1,23 6-33 3,36 9-64-2,51 15-86 1,77 0-161-1,13 0-790 1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1T03:36:37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24">
    <iact:property name="dataType"/>
    <iact:actionData xml:id="d0">
      <inkml:trace xmlns:inkml="http://www.w3.org/2003/InkML" xml:id="stk0" contextRef="#ctx0" brushRef="#br0">28263 10751 610 0,'0'0'83'1,"0"0"24"-1,-190-45-13 0,53 45-2 1,-27 0-23-1,-17 13-8 0,-26 22-5 0,-14 16-8 0,4 11-15 0,12 22-12 0,27 20-8 0,29 22-6 0,24 27 15 0,25 15 14 0,29 23 19 0,33 23-7 0,38 16-15 0,35 20 7 66,99-3-26-66,67-18-8 0,70-22-1 0,38-36-2 0,45-38-3 0,27-57-4 0,3-66 4 0,-9-29 0 0,-70-71 1 4,-81-22-1 4,-83-12 1 4,-64-16-1-6,-41-29-1 2,-36-42 0-1,-12-39 1 0,-79-8-1-3,-55 5-3 4,-51 34 1 0,-44 41-5 0,-32 41-37-2,-8 32-108 3,177 105-20-2,18 0-148 1</inkml:trace>
    </iact:actionData>
  </iact:action>
  <iact:action type="add" startTime="9071">
    <iact:property name="dataType"/>
    <iact:actionData xml:id="d1">
      <inkml:trace xmlns:inkml="http://www.w3.org/2003/InkML" xml:id="stk1" contextRef="#ctx0" brushRef="#br0">14987 15352 564 0,'0'0'200'4,"0"0"-14"4,0 0-45 1,0 0-77-1,0 0 19-3,0 0 1 3,0 0 4 0,0 0-9 1,0 0-19-4,157 53 28 4,-86-41-31-2,19-9-1 1,18-3-16-2,31 0-6 2,19 0-8 0,27 0-4 1,19 0-2 0,6 0-1-3,-6 0 9 4,-2 0-4-4,-15 0 4 0,-6 0-7 2,-8 0-6 0,1 5-5 0,11-5-4-2,5 0-2 3,9 0-4-2,-4-5 0 3,-12-6 0-6,-15 2 0 5,-16 6 0-2,-14 3 0 2,-10 0 0-4,-2 0 0 3,-3 0 0-1,6 0 0 1,0 0 0 0,-2 0 0-2,-6 0 0 4,-1 0 0-3,-11 0 0-1,-1 3 0 2,1 2 0 1,4 2 0-2,8-2 0-2,-3 0 0 4,0-2 0-1,-7 1 0 0,-2-4 0-3,-3 0 0 5,-10 0 0-4,-5 0 0 3,-14 0 0-3,0-4 0 1,-9 1 0 2,-6 1 0-2,5 2 0 1,4 0 0-1,1 0 0 2,2 0 0-2,2 0 0-1,-4 0 0 2,5 0 0 0,5 0 0 0,0 0 0-2,-1-3 0 2,-14 3 0 0,-4 0 0 0,-9 0 0-2,-8 0 0 4,-2 0 0-4,-14-5 0 3,-1 5 0-4,-17 0 0 2,-1 0 0 0,-6 0 0 2,-5-3 0-2,0 3 0 0,0 0 0 1,0 0 0 0,0 0-69-2,-50-9-164 2,13 4-60 0,-7 2-131 0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1T04:05:50.8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25161">
    <iact:property name="dataType"/>
    <iact:actionData xml:id="d0">
      <inkml:trace xmlns:inkml="http://www.w3.org/2003/InkML" xml:id="stk0" contextRef="#ctx0" brushRef="#br0">28552 11008 531 0,'0'0'291'7,"0"0"-131"0,0 0-18 1,0 0-58-2,0 0-14 3,0 0 19-3,0 0-14 2,0 0-29-2,0 0 9 2,0 0-9 0,0 0 4 0,0 0 0 0,0 0-6-2,164 0-3 4,-119 0-27-3,2 0 7-1,10 0-7 2,-2 0-1 0,2 0 2 2,-4 0 0-5,-2 0 0 3,3 0-4 0,2 0 6 3,3 5-4-7,8-1-3 3,3 0-5 0,2 2 3 1,8 3-5 0,1 0-1-2,-4-5-1 2,-5 5-1 0,-1-3 4-2,-1-1-3 2,1 1 11 0,-4-6-6 0,-1 2 1 1,-5 2-2-4,3-2 7 3,-4 1-6 0,-1 3-1-2,2 0 5 2,0-4 0 1,0 4-1 0,-2-1 0-4,5-2-9 4,-5-1 0-3,-1-2 0 2,-1 0 0-1,-7 0 0 1,0 0 0-1,-10 4 0 2,-8 0 0-2,-9-2 0-1,-11-2-15 3,-12 2-59-2,0-2-38-1,0 0-120 3,-20 0-159-1,-6 11-582 0</inkml:trace>
    </iact:actionData>
  </iact:action>
  <iact:action type="add" startTime="26735">
    <iact:property name="dataType"/>
    <iact:actionData xml:id="d1">
      <inkml:trace xmlns:inkml="http://www.w3.org/2003/InkML" xml:id="stk1" contextRef="#ctx0" brushRef="#br0">2994 12765 766 0,'0'0'153'2,"0"0"-28"6,0 0-39 0,0 0-9 0,0 0 14-2,0 0 9 2,106 0-27 0,-79-4-11-1,9-5 17 0,1 4-32 1,3-3 0 0,2 2-17-1,0 0 0-1,0 0-10 3,0 5-4-2,2 1 2 2,5 0-4-4,-1 0 10 4,8 0-3-1,4 0-3 4,7 0-5-9,-7 0 5 5,4 0-5 2,-3 0 2-3,-2 0-3-1,5 0-5 1,-6 0 3 2,7 0-5-2,-5 0 9 2,1 0-8-3,3 0 4 3,-1 0-6-3,11 0 4 0,-10 1-4 2,6 8-4 3,-9-4 4-3,-5 4-3-5,-4-3 5 4,0 0-6 1,2-4 0 0,-2 1 0-2,3 1 0 2,-1-2 0 0,2-2 0 0,1 2 0-1,2-2 0 0,5 0 0 2,0 0 0-1,3 0 0-1,-1 0 0-1,-5-8 0 3,-4-3 0-1,-2 5 0-2,0 6 0 3,-1-3 0-2,-7 3 0 3,7 0 0-5,0 0 0 2,-1 0 0 2,-3 0 0 1,0 6 0-5,-3-1 0 1,-7 4 0 3,4-3 0-2,-7-1 0 0,0 1 0 1,2 0 0 1,1-3 0-2,-6-1 0-2,2 4 0 2,-11-4 0 3,-9 2 0-3,-9-3 0-2,3 3 0 4,0-1 0-1,-6 0 0-1,5-3 0-1,-6 0 0 3,-3 0 0-2,0 0 0 3,0 0 0-6,0 0 0 4,0 0-45 0,-26 0-176 0,9 0-214 0,-10 0-911-1</inkml:trace>
    </iact:actionData>
  </iact:action>
  <iact:action type="add" startTime="29999">
    <iact:property name="dataType"/>
    <iact:actionData xml:id="d2">
      <inkml:trace xmlns:inkml="http://www.w3.org/2003/InkML" xml:id="stk2" contextRef="#ctx0" brushRef="#br0">7452 12639 666 0,'0'0'149'6,"0"0"-23"0,0 0-11 2,0 0-78-1,0 0 18 1,0 0 18-2,0 0-1 4,102-37-1-4,-79 33 9 2,2 4-25-2,7 0-4 2,2 0-15 0,3 0 8 0,3 0-10 0,1 0-8-2,2 0 0 5,10 0-15-5,0 0-1-1,2 0-1 3,2 0-1 2,-8 0 2-2,-1 0 8-2,-5 8 1 4,1 5-4-4,-1 0 2 3,4-2-10-4,3 2 1 5,3-3-7-4,8-1 4 5,-1-5-4-9,4 0 3 6,-1 1-4 0,-6-5 1 0,3 6 1 0,-4-4 0-2,-2 2 4 4,0-4-2-4,-8 0 0 0,-2 0-3 2,-4 0 4 0,4 0-4 0,1 0-1-2,-2 0 2 2,2-4 0 0,-4 2-2 0,-7 2 0-2,7 0 3 4,4 0-1-3,-2 0 5 0,2 0-5 0,-6 0 1 0,2 0-3 1,0 0-1 0,1 0 1-1,0 0 0 1,0 0 0 2,0 0 0-4,0 0 0-1,1 0 0 4,-2 0 3-2,1 0-2 1,-1 0 1-2,-1 0 2 2,4 0-2 0,-1 0 0-1,8 0 0 0,-2 0 3 3,5 0-2-3,-2 0 1 3,-3 0-3-7,6-4-1 5,-7 0 1 0,3-5-1 1,2 0 1-2,-3 4 0-1,-2 1 0 4,1 4 0-4,2 0 2 0,-4 0-2 2,7 0 0 0,1 0 1-1,-3 0-1 0,1 0 0 2,3 0 2-2,-2 0-3 1,1 0 1-2,4 0-2 2,5 0 3 0,-2 0 1 0,2 0-1-2,-9 0 3 2,5 0-2 0,-7-5-1-2,4-3 2 3,-1-6-3-2,-5 3 1 2,3-1-1-1,-1 9 8-3,1 3-2 4,-5 0 3-2,2 0-3 1,0 0 2-2,-2 0-8 3,5 0-1-2,-1 0 0 1,-2 0 0-1,3 0-2 2,-1 0 4-2,-3 0 0 2,-3 9 4-4,-3 8 9 3,-4 0-10 0,-8-7-5-1,-4-3 0 1,-11-2 0-1,-1-5 0 2,-6 0-7-3,0 0-20-1,1-5-49 3,-11-37-73 1,0 10-123-1,0-3-91-2</inkml:trace>
    </iact:actionData>
  </iact:action>
  <iact:action type="add" startTime="31897">
    <iact:property name="dataType"/>
    <iact:actionData xml:id="d3">
      <inkml:trace xmlns:inkml="http://www.w3.org/2003/InkML" xml:id="stk3" contextRef="#ctx0" brushRef="#br0">14610 12545 592 0,'0'0'186'6,"0"0"-35"-1,0 0-65 4,0 0-42-2,0 0 20 3,0 0-5-6,0 0 1 4,121 8 0 1,-103-4-8-4,0-3-10 4,9-1-5-2,2 0-9 2,2 0 0-1,6 0 3-1,5 0-15 1,5 0 4 0,4 0 4 1,2 0 5-5,7-1-5 5,1 1 3-1,-1 0-4 1,4 0-3-3,0 0-8 3,-2 0 1-2,-1 0-2 3,-4 0 1-7,-4 0 9 4,-2 0-3 1,-5 0 0 0,1 0-6-2,4 0-3 2,-1 1-5 0,0 6-2-2,0-5 4 2,4 1-5 0,-8-1 4 0,4 4 4 0,-3 0 3-2,0-1-7 3,-1 1 5-2,5-3-4 2,0 3 2-4,-2-1-6 5,0-2 2-4,3 0-1 2,1-3-2-2,-6 4 5 2,6-4-4 0,-11 0 4 0,4 0-3-1,2 0-1 0,1 0 0 2,2 0 2-2,5 0-2-1,-2 0 3 2,3 0 1 0,-7 0-1-2,3 0 2 2,-4 5-5 0,0-5 3 0,-5 0-4-1,2 0 0 0,0 0 0 2,-2 0-1-2,4 0 0 1,4 0 0-2,0 0 3 2,5-5-3 0,-1-5 1-2,4-1-1 3,-2 0 3-2,1 2-3 3,2 3 1-6,-2-1 3 5,1 4-3-2,-2-2 5 1,5 1-1-2,-6 1-1 2,2-2-3 0,-6 0 2 0,3 5 0 0,-8-3-3-2,0-1 3 4,-3 4-2-4,-9 0 6 0,5 0-6 2,2 0 8 0,1 0-9 0,8 0 2 0,-4 0-1-2,4 0 0 2,4 0 0 1,-4 0-1-2,2 0 1 0,-5 0 0 0,5 0 2 1,-9-6-3 0,7 2 2-2,-4 1-1 2,4-1 1 0,0 4 0 0,5-2 1-2,-1 2 1 4,4 0-4-4,-2 0 0 2,-2 0 0-2,-2 0 0 2,0 0 0 0,-5 0 0 0,2 0 0-1,-4 0 0 0,3 0 0 1,0 0 0-2,7 0 0 3,4 0 0-3,4 0 0 3,3 0 0-2,-4 0 0 0,-5 0 0 2,-2 0 0-2,-9 0 0 1,-8 0 0-2,-11 0 0 4,-13 0 0-5,-8 0 0 1,-6 0 0 3,-2 0-52-2,0 0-60 1,-5 0-97-2,-13 0-161 2,-2 0-752 1</inkml:trace>
    </iact:actionData>
  </iact:action>
  <iact:action type="add" startTime="37586">
    <iact:property name="dataType"/>
    <iact:actionData xml:id="d4">
      <inkml:trace xmlns:inkml="http://www.w3.org/2003/InkML" xml:id="stk4" contextRef="#ctx0" brushRef="#br0">5930 16749 419 0,'0'0'391'6,"0"0"-247"2,0 0-20-2,0 0-78 2,0 0-10 0,0 0 26 0,0 0-5-2,0 0 23 2,128 8-15 1,-100-8-1-2,11 0 3-1,1 0-9 2,4 0-2 0,6 0-15 0,-3 0 0-2,2 0-13 2,2 0-2 0,-5 0-5 0,5 0-3-2,-5 0 1 6,8 0-4-6,3 0 4 3,1 0 1-4,8 0-2 3,4-2-5 0,2-1 7 0,4-3-12-2,-2 2 0 2,-3-1-5 1,-6 1 6-2,-4 4-1 1,-6-4-2-2,-3-1 1 2,2 1-3 0,2-4 8-2,2 3-8 2,6-4 6 0,1 1-10 1,-1 6 0-4,-3-5 0 5,0 1 0-4,-9 6 0 4,1 0 0-5,-2 0 0 3,0 0 0-1,1 0 0 1,2 0 0-1,4 0 0 0,4 0 0 3,2 0 0-4,-3 6 0 0,3 1 0 2,-8-5 0 0,-8 3 0 1,7 7 0-3,-6-7 0 3,3-2 0-3,5 6 0 2,0-4 0-2,-5 3 0 5,4 1 0-6,4-3 0 5,6-1 0-6,1 1 0 4,-3 0 0 0,2-1 0 0,-9 1 0-1,0 3 0 0,-5-4 0 3,4 3 0-4,1 3 0 2,2 0 0-2,-2 3 0 3,1 1 0-2,5-4 0-1,-2 0 0 3,9 1 0-2,4-4 0 1,3 2 0-2,7-10 0 3,-5 4 0-2,6-4 0 2,-1 0 0-3,-2 0 0 0,1 0 0 2,-8 0 0 0,2 3 0-1,-3 0 0 0,6-3 0 2,-5 5 0-2,2-1 0-1,4 4 0 2,3-3 0 0,5 1 0 0,-2 0 0-2,-2 2 0 2,-8-8 0 0,-6 5 0 0,-7-5 0-2,-5 0 0 4,-5 3 0-4,-2 1 0 2,0-3 0-2,2 3 0 2,5-4 0 0,-2 0 0 0,2 0 0 0,1 0 0-2,-11 0 0 4,2 0 0-4,-11 0 0 0,1 0 0 2,-5 0 0 0,0 0 0 0,1 0 0-2,-1 0 0 2,4-5 0 0,4 1 0 0,9 1 0-2,3-2 0 4,9-3 0-4,6-2 0 3,9 3 0-4,-2-8 0 3,-3 3 0 0,-4 2 0 0,-10-2 0-1,-4 4 0 0,-5 3 0 1,-7-1 0 0,-2-2 0-2,-2 3 0 2,-1-2 0 0,0-3 0 0,-7 0 0 12,3 5 0-19,-5-1 0 0,-11 4 0 7,-3-2 0-2,-4 3 0 3,-10 1 0-3,2-4 0 2,-3 1 0-1,-2 3 0 1,0 0 0 0,0 0 0 0,0 0 0-2,0 0 0 1,0-5 0 2,-20 0-20-1,-33-10 20-2,-30-2 2 2,-13-3 1 0,-17-5-2 0,-10 1 2-2,-18-8-2 2,-8 7 6 0,0 8-7 1,-1 3 3-4,-5 6-3 4,-11 5 0-2,-3 1 0 1,1 2 0-2,-1 0 0 2,5 0 0 0,-4 0 0 0,-5 0 0 0,12 0 0-2,-2 0 0 3,9 0 0-2,12 0 0-1,1 0 0 2,11 0 0 0,7-4 0 0,11 0 0-2,6-1 0 2,9 1 0 0,0-4 0 0,-7 3 0-2,1-3 0 3,1 3 0-2,-8-1 0 1,0-2 0-2,4-1 0 2,-6 1 0 0,2 3 0 0,7 2 0-2,2-1 0 2,13 4 0 2,5 0 0-4,6 0 0 0,7 0 0 2,2 0 0 0,2 0 0 0,-4 0 0-2,3 0 0 2,-7 0 0 0,8 0 0 1,-4-8 0-4,5 3 0 5,-2-10 0-4,-2 10 0 2,2-7 0-2,3 4 0 2,3 3 0 0,-2-1 0 0,5 0 0 0,-10-1 0-2,-1 3 0 4,-3 1 0-4,-5 0 0 0,-4 3 0 2,3 0 0 0,1-3 0 0,-3 3 0-2,11-4 0 2,-3-5 0 0,3 3 0 0,5 3 0-2,5 3 0 3,-2-3 0-2,13 0 0 1,-4 1 0-2,8-4 0 2,1 6 0 0,1 0 0 0,0 0 0-2,-2 0 0 2,11 0 0 1,0 0 0-2,12 0 0-1,5 0 0 3,8 0 0 0,-4 0 0-3,0 0 0 0,-1 6 0 2,-3 2 0 0,1 3 0 1,0 3 0-4,2-2 0 3,9-1 0 0,-5-9 0-1,6-2 0-1,3 4 0 3,0-4 0-1,0 0 0 8,0 0 0-16,12 0 0 5,20 0 0 5,10 0 0-5,1 0 0 3,11 0 0 0,4-4 0 0,5 2 0 1,13-4 0-4,5 6 0 4,0-7 0-1,-1 3 0-1,5 1 0 0,-3 0 0 2,0 3 0-2,2 0 0 0,2 0 0-1,9 0 0 3,7-3 0-1,8-8 0-3,0 0 0 4,-5 3 0-1,-2-4 0 2,-9 6 0-5,6 1 0 1,-3 2 0 3,7 3 0-2,2-5 0 0,4 5 0 1,5 0 0 0,2 0 0 0,3 0 0 0,-2 0 0-2,-5 5 0 3,-9 3 0-2,-4 4 0 2,-7-1 0-4,3-3 0 2,4 5 0 2,6-3 0-4,-5 4 0 4,2-1 0 0,-6 6 0-1,-1-11 0-2,2 1 0 1,-1-7 0 0,1-2 0 1,-1 0 0 0,0 0 0-2,-6 0 0 3,5 0 0-1,-11 0 0 1,4 0 0-4,-1 0 0 4,-1 0 0-2,3 0 0-2,6 6 0 4,-4-6 0-2,4 0 0 2,1 0 0-1,3 0 0 0,-3 0 0-2,-2 0 0 3,-6 0 0-2,0 0 0-1,-9 0 0 1,5 0 0 2,-4 0 0-1,3 0 0-2,3-8 0 2,3 4 0-1,-3 4 0 4,2-5 0-8,6 2 0 8,2-2 0-5,3-7 0 1,0 4 0-1,-2 2 0 3,-6 6 0 0,0 0 0-2,-8 0 0 1,-10 31 0-2,-6 6 0 3,-9 10-65-3,-9 12-138 0,-48-34-172 3,3 10-333-2</inkml:trace>
    </iact:actionData>
  </iact:action>
  <iact:action type="remove" startTime="41271">
    <iact:property name="style" value="instant"/>
    <iact:actionData xml:id="d5" ref="#d4"/>
  </iact:action>
  <iact:action type="add" startTime="41468">
    <iact:property name="dataType" value="strokeEraser"/>
    <iact:actionData xml:id="d6">
      <inkml:trace xmlns:inkml="http://www.w3.org/2003/InkML" xml:id="stk5" contextRef="#ctx0" brushRef="#br1">15656 21074 532 0,'0'0'336'348,"0"0"-224"-348,0 0 24 0,0 0-58 0,0 0-57 0,0 0-9 0,18 13-11 0,-18-13-1 0,7 10-59 0,-4-8-180 0,1 7-565 1</inkml:trace>
    </iact:actionData>
  </iact:action>
  <iact:action type="add" startTime="43226">
    <iact:property name="dataType"/>
    <iact:actionData xml:id="d7">
      <inkml:trace xmlns:inkml="http://www.w3.org/2003/InkML" xml:id="stk6" contextRef="#ctx0" brushRef="#br0">5770 16861 569 0,'0'0'520'7,"0"0"-402"0,0 0 33 0,0 0-80 1,0 0-15 0,0 0 15-2,68 20 14 2,-45-20-9 0,6 0-5 0,6 0-16 0,-2 0 0-3,8 0-12 4,1 0-12 0,3 0 1-5,4 0-14 7,-3 0 7-6,-1 0-25 4,9 0 0-4,-2 0 0 4,-1 0 0 0,2-6 0 0,1 1 0-2,0-4 0 0,2 4 0 1,5-7 0 0,-2 6 0-1,5-5 0-1,-6 3 0 5,2 0 0-6,3-1 0 6,-2 1 0-7,-4 3 0 4,-1-2 0 0,-5 5 0-3,-2-1 0 5,2 3 0-3,3-5 0 2,-2 2 0-4,-1-9 0 1,-1 4 0 3,0 1 0-2,-4-2 0 1,-1 0 0-2,-6 0 0 4,6 1 0-4,-1 2 0 0,-1 0 0 2,3 4 0 0,1-3 0 1,1 5 0-3,1-7 0 2,2 1 0 0,-2 6 0 0,-1 0 0-2,1 0 0 4,-5 0 0-4,3 0 0 3,0 0 0-2,-4 0 0-2,4 0 0 3,0 13 0 0,0-11 0 0,-1 3 0-1,2 7 0 2,-4-7 0-2,2-2 0-2,8 2 0 4,-1-5 0-1,1 4 0 0,-3-4 0-2,2 0 0 2,-1 0 0 0,-4 1 0 0,4-1 0-2,-7 0 0 4,2 0 0-4,5 0 0 3,-3 0 0-5,0 0 0 5,-2 0 0 0,1 0 0-2,1 0 0 0,-1 0 0 0,1 0 0 2,-1 4 0-3,-2-4 0 0,1 0 0 3,1 4 0-2,-5-4 0 2,1 0 0-3,0 0 0 2,0 0 0 0,1 0 0 1,7 0 0-3,0 0 0 0,5 0 0 3,-8-4 0 1,5 0 0-6,-1 4 0 4,-5-1 0 0,9 1 0 0,-2 0 0-2,0 0 0 1,-2 0 0 3,1 0 0-3,3 0 0-1,-2 0 0 1,4 0 0 1,1 0 0 1,0 0 0-3,6 0 0 2,-8 0 0 0,5 0 0 0,-3 0 0-3,-1 0 0 5,-1 0 0-4,2 0 0 3,-1 0 0-3,-2 0 0 2,2 0 0 0,1 0 0 0,0 0 0 0,10 0 0-2,1 0 0 3,-1 0 0-3,-2 0 0 0,-4 0 0 3,-4 0 0-1,0 0 0 0,4 0 0-2,-2 0 0 3,-1 0 0-3,-8 0 0 3,8-6 0-4,-1 0 0 4,-7-5 0-2,4 0 0 1,-1 2 0-2,0-5 0 2,3 8 0 1,8 1 0-1,-1 0 0-2,8 2 0 2,-3-1 0 0,-7 4 0 0,1 0 0-3,-7 0 0 3,0 0 0 0,-1 0 0 0,7 0 0-2,-5 0 0 2,-2 0 0 0,-1 0 0 1,-11 0 0-4,-6 0 0 5,-6 0 0-4,-5 0 0 2,-2 0 0-2,-3 0 0 2,-13 7 0 0,-5 3 0 0,-5 17 0-1,-28 5-8 0,-59 3-304 3,37-18-115-4,6-7-797 0</inkml:trace>
    </iact:actionData>
  </iact:action>
  <iact:action type="add" startTime="50608">
    <iact:property name="dataType"/>
    <iact:actionData xml:id="d8">
      <inkml:trace xmlns:inkml="http://www.w3.org/2003/InkML" xml:id="stk7" contextRef="#ctx0" brushRef="#br0">29403 13222 57 0,'0'0'121'7,"0"0"16"-2,0 0-38 3,0 0-34 0,0 0 5 0,0 0 16-2,0 0 6 2,0 0-15 0,16-13-6 0,-16 9-7-2,0 1-11 4,-41-3 34-4,-10 6-44 2,-21 0-2-2,-19 0-7 2,-9 0-5 0,-14 20-12 2,4 9-3-2,6-1-4-2,7 9-5 5,13 10 15-5,8 5-6 2,11 19 7-2,9 8-4 2,9 11 2-1,11 6 27 0,21 5-13 0,10 4-1 1,5 6-9 1,32 8 6-4,44-4-16 4,33-9 2-1,32-21-13 1,28-30 0-5,15-35-2 4,27-20 0 0,7-58 0 0,-10-50 0-1,-18-26 0 0,-47-14-6 3,-54-5 5-3,-40 8-3 3,-45 14 2-7,-4 25-2 5,-40 24-3 0,-40 23-73-1,-29 19-86 2,44 40-84-3,4 0-433 3</inkml:trace>
    </iact:actionData>
  </iact:action>
  <iact:action type="add" startTime="51337">
    <iact:property name="dataType"/>
    <iact:actionData xml:id="d9">
      <inkml:trace xmlns:inkml="http://www.w3.org/2003/InkML" xml:id="stk8" contextRef="#ctx0" brushRef="#br0">29411 14714 188 0,'0'0'284'4,"0"0"-214"3,0 0 84 2,0 0-49-2,-210-118-23-1,107 73-8 2,-8 5-24 0,-10 6-16 0,7 16-14-2,4 18 2 3,15 0 16-2,11 50 2 2,16 27 1-4,12 14 13 3,8 25-15 0,15 7-15 0,12 10 2 0,21-2-3-1,6 2 0 1,58-4-10 0,40-16-9-1,37-7 2 0,31-29 3 12,21-30-7-18,17-32-1 3,11-15 1 2,-13-44 0 2,-21-34-4 0,-36-20-3-2,-48-15 2 2,-42-11 0 0,-38-7-3 0,-23-2 0 0,-27 7-13-2,-60 16-29 2,-35 20-59 0,46 79-78-1,4 9-240 0</inkml:trace>
    </iact:actionData>
  </iact:action>
  <iact:action type="add" startTime="52080">
    <iact:property name="dataType"/>
    <iact:actionData xml:id="d10">
      <inkml:trace xmlns:inkml="http://www.w3.org/2003/InkML" xml:id="stk9" contextRef="#ctx0" brushRef="#br0">29137 15987 136 0,'0'0'263'6,"0"0"-204"0,0 0 40 1,0 0-15 1,0 0 3 0,0 0 10-2,0 0 1 2,-147-76-25 0,57 79-9-1,-5 25-20-1,-10-3-6 3,5 7-6-2,4 6 1 1,6 13 5-2,10 13-1 3,17 15 2-2,10 20 1 1,19 10 7 1,13 22-22 0,21 6 12-1,15 12-25-2,67 9 11 1,36-10-14 0,36-10 1 3,19-37 6-3,14-51-16-2,8-50 8 4,0-33-8-2,-9-80 3 1,-25-28-3-2,-34-18-1 2,-29-10-5 0,-42 0 1 6,-33 15-2-11,-23 13-17 2,-29 15-34 3,-45 10-91-1,13 94-55-1,5 2-195 2</inkml:trace>
    </iact:actionData>
  </iact:action>
  <iact:action type="add" startTime="52778">
    <iact:property name="dataType"/>
    <iact:actionData xml:id="d11">
      <inkml:trace xmlns:inkml="http://www.w3.org/2003/InkML" xml:id="stk10" contextRef="#ctx0" brushRef="#br0">29401 17280 162 0,'0'0'388'2,"0"0"-303"6,0 0 34 0,0 0-53 0,0 0-6-2,-179-6-11 2,77 6 26 2,-11 4-23-4,-4 20-21 2,-4 14 1-2,4-2-7 4,4 8-11-4,13 18-3 1,11 6 15 0,17 16 7 1,21 14 0 0,18 10 3 0,30 8-3 1,3 12-14-2,64-1-4 2,44 8 13-4,43-16-11 6,32-6 0-5,30-36-13 1,14-41 2 0,11-36-6 0,-13-51 2 2,-16-56-2-2,-25-35-4 2,-42-21 0-4,-35-7-1 6,-46 7-4-5,-50 0-11-1,-11 0-23 4,-84 3-13-2,-32 9-80 1,35 111-112-1,2 23-557 2</inkml:trace>
    </iact:actionData>
  </iact:action>
  <iact:action type="add" startTime="55317">
    <iact:property name="dataType"/>
    <iact:actionData xml:id="d12">
      <inkml:trace xmlns:inkml="http://www.w3.org/2003/InkML" xml:id="stk11" contextRef="#ctx0" brushRef="#br0">30681 12297 255 0,'0'0'168'8,"0"0"7"-3,0 0 5 3,0 0-45 0,64-148-21 0,-57 136-21-2,-5 6-9 2,-2 6 5 0,0 0 32 0,0 29 7 0,0 50-20-2,-21 29-63 3,-5 28 1-2,3 7 0-1,6-8-19 2,2-11-8 0,-4-20-9 2,6-26-8-5,0-22-2 4,6-19-1-2,4-15 1 3,3-10-11-7,0-10-41 6,0-2-52-1,3 0-37-1,26-36-37 1,6-21 1-1,-27 27-69 3,0-1-179-4</inkml:trace>
    </iact:actionData>
  </iact:action>
  <iact:action type="add" startTime="55627">
    <iact:property name="dataType"/>
    <iact:actionData xml:id="d13">
      <inkml:trace xmlns:inkml="http://www.w3.org/2003/InkML" xml:id="stk12" contextRef="#ctx0" brushRef="#br0">30807 12752 556 0,'0'0'162'3,"0"0"19"6,0 0-57-2,0 0-43 1,0 0-16 0,0 0-20-2,-23-22 29 3,-28 17-20-2,-12 1-12 1,-11 3-13-2,-9 1-14 2,6 0-7 0,-1 0-3-2,11 0 6 2,11 0 0 0,15 0 2 0,18 0-4-2,7 0 0 3,12 0-1-2,4 0-3 3,0-30 3-6,10-14 16 4,23-15 22 0,5-3-21 0,1-3 12-1,-4-5-13 3,1-3-10-3,-7 2-7 0,-9 2-6-1,1 12 0 2,-14 13 0 0,0 12-2 0,-1 15-20-3,1 12-56 3,3 5-64 1,-10 0-76-2,3 9-210-1</inkml:trace>
    </iact:actionData>
  </iact:action>
  <iact:action type="add" startTime="56168">
    <iact:property name="dataType"/>
    <iact:actionData xml:id="d14">
      <inkml:trace xmlns:inkml="http://www.w3.org/2003/InkML" xml:id="stk13" contextRef="#ctx0" brushRef="#br0">31094 13182 473 0,'0'0'110'5,"0"0"70"3,0 0-78-3,0 0-41 3,0 0 20-2,0 0-7 3,32 0 0-2,-29-10-23 2,-3-5-14-4,0 7-15 3,0-3-4 0,0 5-4 0,-3 4 5-1,-8-5-6 0,-2 7 4 3,2-2-4-4,6 2-1 2,5 0-4-2,0-4-4 3,0 4-3-2,0-5-1-1,0 0 3 2,0-7 1 0,0 4-1 0,0-1-2-2,0 7-2 3,0 2 3-1,0 0-1 0,0 0 3-3,0 0 19 3,0 0 11 1,-8 17-4-2,-5 5 2-1,6-3-5 2,4 2-10 1,3-7-9-2,0-6-4-1,0-3 0 2,0-2-2 0,0-3-1 0,10 0-1-2,11 0-1 2,-5 0-7 0,-3-8-11 0,-6-9-28-2,0-5-21 3,-7-4-49-2,0 1-89 3,0 14-151-5</inkml:trace>
    </iact:actionData>
  </iact:action>
  <iact:action type="add" startTime="56759">
    <iact:property name="dataType"/>
    <iact:actionData xml:id="d15">
      <inkml:trace xmlns:inkml="http://www.w3.org/2003/InkML" xml:id="stk14" contextRef="#ctx0" brushRef="#br0">31129 12758 393 0,'0'0'187'5,"0"0"-55"1,0 0 18 2,0 0-69 1,0 0-5-3,0 0-14 1,-38-180-7 3,36 147-14-4,2 2-1 3,0 5 0-4,0 7-5 3,0 2 0 0,5 0 2 0,20 1 2 0,7 4-9-2,6 0 5 3,8 7-2-2,5 0-5 1,2-2-6-2,1-1-6 6,-5 0-5-6,-7-9-5 4,-6-3-3-1,-12-8-1-5,-7-6-2 4,-11-7-2-3,-6-10 2 2,0-7-1 1,0-8 0-2,-19 4 0 2,-22 10 1 0,-9 8 0 0,0 19 0 0,0 14 3-2,8 11-1 2,2 0 13 0,10 0 3-1,4 0-2 2,9 6-4-3,6 3-4 1,6 2-1 2,5-1-3-3,0 4 7 2,0 3-10 2,0 13 1-4,0 5 0 1,0 2-4 2,-3-3-2-3,-6-9-8 3,0-10-33-4,4-5-63 3,3-10-64 0,2 0-141-1</inkml:trace>
    </iact:actionData>
  </iact:action>
  <iact:action type="add" startTime="59584">
    <iact:property name="dataType"/>
    <iact:actionData xml:id="d16">
      <inkml:trace xmlns:inkml="http://www.w3.org/2003/InkML" xml:id="stk15" contextRef="#ctx0" brushRef="#br0">31725 11693 443 0,'0'0'102'6,"0"0"82"2,0 0-2 0,0 0-33-2,-229 119-9 2,85-15-12 1,-25 27-17-2,-23 29-16 2,-2 20-34-4,9 5-6 5,5-5-28-4,26-19 1 2,24-32-12 0,24-27-10-1,25-30-6 1,17-25 0-2,23-20 0 3,23-14-15-2,13-9-31 2,5-4-63-3,0 0-11 1,31-17-24 1,-5-10-52 0,-3 5-216 0</inkml:trace>
    </iact:actionData>
  </iact:action>
  <iact:action type="add" startTime="60029">
    <iact:property name="dataType"/>
    <iact:actionData xml:id="d17">
      <inkml:trace xmlns:inkml="http://www.w3.org/2003/InkML" xml:id="stk16" contextRef="#ctx0" brushRef="#br0">30275 11637 646 0,'0'0'238'5,"0"0"-71"1,0 0 6 2,124 236-56 0,-51-73 14-2,25 42-28 2,16 30-13 0,15 16-28 0,3-6-24 1,-7-21-4-2,-21-38 1 0,-26-42-20 1,-27-47-7-2,-28-43-5 2,-17-31-3 0,-6-16-1 0,0-7-68-3,0 0-71 5,0-32-70-3,-16-25 42 3,6 21-115-6,7 8-401 4</inkml:trace>
    </iact:actionData>
  </iact:action>
  <iact:action type="add" startTime="60598">
    <iact:property name="dataType"/>
    <iact:actionData xml:id="d18">
      <inkml:trace xmlns:inkml="http://www.w3.org/2003/InkML" xml:id="stk17" contextRef="#ctx0" brushRef="#br0">31868 12320 313 0,'0'0'115'5,"0"0"70"4,0 0 20-3,0 0-60 3,0 0-30-4,0 0-12 4,74-162-25-1,-35 110-7-1,15-5 7 0,10 5-15 0,7 5-12 2,17 13-6-2,8 19-14 3,10 15 2-6,1 15-7 4,-8 43-18 2,-12 12 3-3,-19 6 2 1,-26-1 12 3,-23-7-4-7,-19-6-16 3,-3-9-5 2,-58-5-1-4,-22-11 1 5,-14-9 0-6,0-14-2 6,7-11 2-1,19-3 0-2,15 0 0-1,19 2 1 0,30 2 1 4,7 5 2-4,0 8 3 2,6 8-3-3,34 16-4 6,10 12-1-5,13 8 0 0,3 8-2 2,-4 5-3 0,-8-9 2 0,-14-4 2 0,-12-17 1-2,-15-4 2 2,-13-10-2 2,0-3 0-6,-61-5-3 4,-26-9 4 0,-26-6 2 2,-18-7-2-6,-9 0 1 5,2 0-2-2,15 0-3 2,19 0-33-2,24-3-78-1,23-9-74 2,57 7-79 0,0-3-561-2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1T04:05:50.8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25161">
    <iact:property name="dataType"/>
    <iact:actionData xml:id="d0">
      <inkml:trace xmlns:inkml="http://www.w3.org/2003/InkML" xml:id="stk0" contextRef="#ctx0" brushRef="#br0">28552 11008 531 0,'0'0'291'7,"0"0"-131"0,0 0-18 1,0 0-58-2,0 0-14 3,0 0 19-3,0 0-14 2,0 0-29-2,0 0 9 2,0 0-9 0,0 0 4 0,0 0 0 0,0 0-6-2,164 0-3 4,-119 0-27-3,2 0 7-1,10 0-7 2,-2 0-1 0,2 0 2 2,-4 0 0-5,-2 0 0 3,3 0-4 0,2 0 6 3,3 5-4-7,8-1-3 3,3 0-5 0,2 2 3 1,8 3-5 0,1 0-1-2,-4-5-1 2,-5 5-1 0,-1-3 4-2,-1-1-3 2,1 1 11 0,-4-6-6 0,-1 2 1 1,-5 2-2-4,3-2 7 3,-4 1-6 0,-1 3-1-2,2 0 5 2,0-4 0 1,0 4-1 0,-2-1 0-4,5-2-9 4,-5-1 0-3,-1-2 0 2,-1 0 0-1,-7 0 0 1,0 0 0-1,-10 4 0 2,-8 0 0-2,-9-2 0-1,-11-2-15 3,-12 2-59-2,0-2-38-1,0 0-120 3,-20 0-159-1,-6 11-582 0</inkml:trace>
    </iact:actionData>
  </iact:action>
  <iact:action type="add" startTime="26735">
    <iact:property name="dataType"/>
    <iact:actionData xml:id="d1">
      <inkml:trace xmlns:inkml="http://www.w3.org/2003/InkML" xml:id="stk1" contextRef="#ctx0" brushRef="#br0">2994 12765 766 0,'0'0'153'2,"0"0"-28"6,0 0-39 0,0 0-9 0,0 0 14-2,0 0 9 2,106 0-27 0,-79-4-11-1,9-5 17 0,1 4-32 1,3-3 0 0,2 2-17-1,0 0 0-1,0 0-10 3,0 5-4-2,2 1 2 2,5 0-4-4,-1 0 10 4,8 0-3-1,4 0-3 4,7 0-5-9,-7 0 5 5,4 0-5 2,-3 0 2-3,-2 0-3-1,5 0-5 1,-6 0 3 2,7 0-5-2,-5 0 9 2,1 0-8-3,3 0 4 3,-1 0-6-3,11 0 4 0,-10 1-4 2,6 8-4 3,-9-4 4-3,-5 4-3-5,-4-3 5 4,0 0-6 1,2-4 0 0,-2 1 0-2,3 1 0 2,-1-2 0 0,2-2 0 0,1 2 0-1,2-2 0 0,5 0 0 2,0 0 0-1,3 0 0-1,-1 0 0-1,-5-8 0 3,-4-3 0-1,-2 5 0-2,0 6 0 3,-1-3 0-2,-7 3 0 3,7 0 0-5,0 0 0 2,-1 0 0 2,-3 0 0 1,0 6 0-5,-3-1 0 1,-7 4 0 3,4-3 0-2,-7-1 0 0,0 1 0 1,2 0 0 1,1-3 0-2,-6-1 0-2,2 4 0 2,-11-4 0 3,-9 2 0-3,-9-3 0-2,3 3 0 4,0-1 0-1,-6 0 0-1,5-3 0-1,-6 0 0 3,-3 0 0-2,0 0 0 3,0 0 0-6,0 0 0 4,0 0-45 0,-26 0-176 0,9 0-214 0,-10 0-911-1</inkml:trace>
    </iact:actionData>
  </iact:action>
  <iact:action type="add" startTime="29999">
    <iact:property name="dataType"/>
    <iact:actionData xml:id="d2">
      <inkml:trace xmlns:inkml="http://www.w3.org/2003/InkML" xml:id="stk2" contextRef="#ctx0" brushRef="#br0">7452 12639 666 0,'0'0'149'6,"0"0"-23"0,0 0-11 2,0 0-78-1,0 0 18 1,0 0 18-2,0 0-1 4,102-37-1-4,-79 33 9 2,2 4-25-2,7 0-4 2,2 0-15 0,3 0 8 0,3 0-10 0,1 0-8-2,2 0 0 5,10 0-15-5,0 0-1-1,2 0-1 3,2 0-1 2,-8 0 2-2,-1 0 8-2,-5 8 1 4,1 5-4-4,-1 0 2 3,4-2-10-4,3 2 1 5,3-3-7-4,8-1 4 5,-1-5-4-9,4 0 3 6,-1 1-4 0,-6-5 1 0,3 6 1 0,-4-4 0-2,-2 2 4 4,0-4-2-4,-8 0 0 0,-2 0-3 2,-4 0 4 0,4 0-4 0,1 0-1-2,-2 0 2 2,2-4 0 0,-4 2-2 0,-7 2 0-2,7 0 3 4,4 0-1-3,-2 0 5 0,2 0-5 0,-6 0 1 0,2 0-3 1,0 0-1 0,1 0 1-1,0 0 0 1,0 0 0 2,0 0 0-4,0 0 0-1,1 0 0 4,-2 0 3-2,1 0-2 1,-1 0 1-2,-1 0 2 2,4 0-2 0,-1 0 0-1,8 0 0 0,-2 0 3 3,5 0-2-3,-2 0 1 3,-3 0-3-7,6-4-1 5,-7 0 1 0,3-5-1 1,2 0 1-2,-3 4 0-1,-2 1 0 4,1 4 0-4,2 0 2 0,-4 0-2 2,7 0 0 0,1 0 1-1,-3 0-1 0,1 0 0 2,3 0 2-2,-2 0-3 1,1 0 1-2,4 0-2 2,5 0 3 0,-2 0 1 0,2 0-1-2,-9 0 3 2,5 0-2 0,-7-5-1-2,4-3 2 3,-1-6-3-2,-5 3 1 2,3-1-1-1,-1 9 8-3,1 3-2 4,-5 0 3-2,2 0-3 1,0 0 2-2,-2 0-8 3,5 0-1-2,-1 0 0 1,-2 0 0-1,3 0-2 2,-1 0 4-2,-3 0 0 2,-3 9 4-4,-3 8 9 3,-4 0-10 0,-8-7-5-1,-4-3 0 1,-11-2 0-1,-1-5 0 2,-6 0-7-3,0 0-20-1,1-5-49 3,-11-37-73 1,0 10-123-1,0-3-91-2</inkml:trace>
    </iact:actionData>
  </iact:action>
  <iact:action type="add" startTime="31897">
    <iact:property name="dataType"/>
    <iact:actionData xml:id="d3">
      <inkml:trace xmlns:inkml="http://www.w3.org/2003/InkML" xml:id="stk3" contextRef="#ctx0" brushRef="#br0">14610 12545 592 0,'0'0'186'6,"0"0"-35"-1,0 0-65 4,0 0-42-2,0 0 20 3,0 0-5-6,0 0 1 4,121 8 0 1,-103-4-8-4,0-3-10 4,9-1-5-2,2 0-9 2,2 0 0-1,6 0 3-1,5 0-15 1,5 0 4 0,4 0 4 1,2 0 5-5,7-1-5 5,1 1 3-1,-1 0-4 1,4 0-3-3,0 0-8 3,-2 0 1-2,-1 0-2 3,-4 0 1-7,-4 0 9 4,-2 0-3 1,-5 0 0 0,1 0-6-2,4 0-3 2,-1 1-5 0,0 6-2-2,0-5 4 2,4 1-5 0,-8-1 4 0,4 4 4 0,-3 0 3-2,0-1-7 3,-1 1 5-2,5-3-4 2,0 3 2-4,-2-1-6 5,0-2 2-4,3 0-1 2,1-3-2-2,-6 4 5 2,6-4-4 0,-11 0 4 0,4 0-3-1,2 0-1 0,1 0 0 2,2 0 2-2,5 0-2-1,-2 0 3 2,3 0 1 0,-7 0-1-2,3 0 2 2,-4 5-5 0,0-5 3 0,-5 0-4-1,2 0 0 0,0 0 0 2,-2 0-1-2,4 0 0 1,4 0 0-2,0 0 3 2,5-5-3 0,-1-5 1-2,4-1-1 3,-2 0 3-2,1 2-3 3,2 3 1-6,-2-1 3 5,1 4-3-2,-2-2 5 1,5 1-1-2,-6 1-1 2,2-2-3 0,-6 0 2 0,3 5 0 0,-8-3-3-2,0-1 3 4,-3 4-2-4,-9 0 6 0,5 0-6 2,2 0 8 0,1 0-9 0,8 0 2 0,-4 0-1-2,4 0 0 2,4 0 0 1,-4 0-1-2,2 0 1 0,-5 0 0 0,5 0 2 1,-9-6-3 0,7 2 2-2,-4 1-1 2,4-1 1 0,0 4 0 0,5-2 1-2,-1 2 1 4,4 0-4-4,-2 0 0 2,-2 0 0-2,-2 0 0 2,0 0 0 0,-5 0 0 0,2 0 0-1,-4 0 0 0,3 0 0 1,0 0 0-2,7 0 0 3,4 0 0-3,4 0 0 3,3 0 0-2,-4 0 0 0,-5 0 0 2,-2 0 0-2,-9 0 0 1,-8 0 0-2,-11 0 0 4,-13 0 0-5,-8 0 0 1,-6 0 0 3,-2 0-52-2,0 0-60 1,-5 0-97-2,-13 0-161 2,-2 0-752 1</inkml:trace>
    </iact:actionData>
  </iact:action>
  <iact:action type="add" startTime="37586">
    <iact:property name="dataType"/>
    <iact:actionData xml:id="d4">
      <inkml:trace xmlns:inkml="http://www.w3.org/2003/InkML" xml:id="stk4" contextRef="#ctx0" brushRef="#br0">5930 16749 419 0,'0'0'391'6,"0"0"-247"2,0 0-20-2,0 0-78 2,0 0-10 0,0 0 26 0,0 0-5-2,0 0 23 2,128 8-15 1,-100-8-1-2,11 0 3-1,1 0-9 2,4 0-2 0,6 0-15 0,-3 0 0-2,2 0-13 2,2 0-2 0,-5 0-5 0,5 0-3-2,-5 0 1 6,8 0-4-6,3 0 4 3,1 0 1-4,8 0-2 3,4-2-5 0,2-1 7 0,4-3-12-2,-2 2 0 2,-3-1-5 1,-6 1 6-2,-4 4-1 1,-6-4-2-2,-3-1 1 2,2 1-3 0,2-4 8-2,2 3-8 2,6-4 6 0,1 1-10 1,-1 6 0-4,-3-5 0 5,0 1 0-4,-9 6 0 4,1 0 0-5,-2 0 0 3,0 0 0-1,1 0 0 1,2 0 0-1,4 0 0 0,4 0 0 3,2 0 0-4,-3 6 0 0,3 1 0 2,-8-5 0 0,-8 3 0 1,7 7 0-3,-6-7 0 3,3-2 0-3,5 6 0 2,0-4 0-2,-5 3 0 5,4 1 0-6,4-3 0 5,6-1 0-6,1 1 0 4,-3 0 0 0,2-1 0 0,-9 1 0-1,0 3 0 0,-5-4 0 3,4 3 0-4,1 3 0 2,2 0 0-2,-2 3 0 3,1 1 0-2,5-4 0-1,-2 0 0 3,9 1 0-2,4-4 0 1,3 2 0-2,7-10 0 3,-5 4 0-2,6-4 0 2,-1 0 0-3,-2 0 0 0,1 0 0 2,-8 0 0 0,2 3 0-1,-3 0 0 0,6-3 0 2,-5 5 0-2,2-1 0-1,4 4 0 2,3-3 0 0,5 1 0 0,-2 0 0-2,-2 2 0 2,-8-8 0 0,-6 5 0 0,-7-5 0-2,-5 0 0 4,-5 3 0-4,-2 1 0 2,0-3 0-2,2 3 0 2,5-4 0 0,-2 0 0 0,2 0 0 0,1 0 0-2,-11 0 0 4,2 0 0-4,-11 0 0 0,1 0 0 2,-5 0 0 0,0 0 0 0,1 0 0-2,-1 0 0 2,4-5 0 0,4 1 0 0,9 1 0-2,3-2 0 4,9-3 0-4,6-2 0 3,9 3 0-4,-2-8 0 3,-3 3 0 0,-4 2 0 0,-10-2 0-1,-4 4 0 0,-5 3 0 1,-7-1 0 0,-2-2 0-2,-2 3 0 2,-1-2 0 0,0-3 0 0,-7 0 0 12,3 5 0-19,-5-1 0 0,-11 4 0 7,-3-2 0-2,-4 3 0 3,-10 1 0-3,2-4 0 2,-3 1 0-1,-2 3 0 1,0 0 0 0,0 0 0 0,0 0 0-2,0 0 0 1,0-5 0 2,-20 0-20-1,-33-10 20-2,-30-2 2 2,-13-3 1 0,-17-5-2 0,-10 1 2-2,-18-8-2 2,-8 7 6 0,0 8-7 1,-1 3 3-4,-5 6-3 4,-11 5 0-2,-3 1 0 1,1 2 0-2,-1 0 0 2,5 0 0 0,-4 0 0 0,-5 0 0 0,12 0 0-2,-2 0 0 3,9 0 0-2,12 0 0-1,1 0 0 2,11 0 0 0,7-4 0 0,11 0 0-2,6-1 0 2,9 1 0 0,0-4 0 0,-7 3 0-2,1-3 0 3,1 3 0-2,-8-1 0 1,0-2 0-2,4-1 0 2,-6 1 0 0,2 3 0 0,7 2 0-2,2-1 0 2,13 4 0 2,5 0 0-4,6 0 0 0,7 0 0 2,2 0 0 0,2 0 0 0,-4 0 0-2,3 0 0 2,-7 0 0 0,8 0 0 1,-4-8 0-4,5 3 0 5,-2-10 0-4,-2 10 0 2,2-7 0-2,3 4 0 2,3 3 0 0,-2-1 0 0,5 0 0 0,-10-1 0-2,-1 3 0 4,-3 1 0-4,-5 0 0 0,-4 3 0 2,3 0 0 0,1-3 0 0,-3 3 0-2,11-4 0 2,-3-5 0 0,3 3 0 0,5 3 0-2,5 3 0 3,-2-3 0-2,13 0 0 1,-4 1 0-2,8-4 0 2,1 6 0 0,1 0 0 0,0 0 0-2,-2 0 0 2,11 0 0 1,0 0 0-2,12 0 0-1,5 0 0 3,8 0 0 0,-4 0 0-3,0 0 0 0,-1 6 0 2,-3 2 0 0,1 3 0 1,0 3 0-4,2-2 0 3,9-1 0 0,-5-9 0-1,6-2 0-1,3 4 0 3,0-4 0-1,0 0 0 8,0 0 0-16,12 0 0 5,20 0 0 5,10 0 0-5,1 0 0 3,11 0 0 0,4-4 0 0,5 2 0 1,13-4 0-4,5 6 0 4,0-7 0-1,-1 3 0-1,5 1 0 0,-3 0 0 2,0 3 0-2,2 0 0 0,2 0 0-1,9 0 0 3,7-3 0-1,8-8 0-3,0 0 0 4,-5 3 0-1,-2-4 0 2,-9 6 0-5,6 1 0 1,-3 2 0 3,7 3 0-2,2-5 0 0,4 5 0 1,5 0 0 0,2 0 0 0,3 0 0 0,-2 0 0-2,-5 5 0 3,-9 3 0-2,-4 4 0 2,-7-1 0-4,3-3 0 2,4 5 0 2,6-3 0-4,-5 4 0 4,2-1 0 0,-6 6 0-1,-1-11 0-2,2 1 0 1,-1-7 0 0,1-2 0 1,-1 0 0 0,0 0 0-2,-6 0 0 3,5 0 0-1,-11 0 0 1,4 0 0-4,-1 0 0 4,-1 0 0-2,3 0 0-2,6 6 0 4,-4-6 0-2,4 0 0 2,1 0 0-1,3 0 0 0,-3 0 0-2,-2 0 0 3,-6 0 0-2,0 0 0-1,-9 0 0 1,5 0 0 2,-4 0 0-1,3 0 0-2,3-8 0 2,3 4 0-1,-3 4 0 4,2-5 0-8,6 2 0 8,2-2 0-5,3-7 0 1,0 4 0-1,-2 2 0 3,-6 6 0 0,0 0 0-2,-8 0 0 1,-10 31 0-2,-6 6 0 3,-9 10-65-3,-9 12-138 0,-48-34-172 3,3 10-333-2</inkml:trace>
    </iact:actionData>
  </iact:action>
  <iact:action type="remove" startTime="41271">
    <iact:property name="style" value="instant"/>
    <iact:actionData xml:id="d5" ref="#d4"/>
  </iact:action>
  <iact:action type="add" startTime="41468">
    <iact:property name="dataType" value="strokeEraser"/>
    <iact:actionData xml:id="d6">
      <inkml:trace xmlns:inkml="http://www.w3.org/2003/InkML" xml:id="stk5" contextRef="#ctx0" brushRef="#br1">15656 21074 532 0,'0'0'336'348,"0"0"-224"-348,0 0 24 0,0 0-58 0,0 0-57 0,0 0-9 0,18 13-11 0,-18-13-1 0,7 10-59 0,-4-8-180 0,1 7-565 1</inkml:trace>
    </iact:actionData>
  </iact:action>
  <iact:action type="add" startTime="43226">
    <iact:property name="dataType"/>
    <iact:actionData xml:id="d7">
      <inkml:trace xmlns:inkml="http://www.w3.org/2003/InkML" xml:id="stk6" contextRef="#ctx0" brushRef="#br0">5770 16861 569 0,'0'0'520'7,"0"0"-402"0,0 0 33 0,0 0-80 1,0 0-15 0,0 0 15-2,68 20 14 2,-45-20-9 0,6 0-5 0,6 0-16 0,-2 0 0-3,8 0-12 4,1 0-12 0,3 0 1-5,4 0-14 7,-3 0 7-6,-1 0-25 4,9 0 0-4,-2 0 0 4,-1 0 0 0,2-6 0 0,1 1 0-2,0-4 0 0,2 4 0 1,5-7 0 0,-2 6 0-1,5-5 0-1,-6 3 0 5,2 0 0-6,3-1 0 6,-2 1 0-7,-4 3 0 4,-1-2 0 0,-5 5 0-3,-2-1 0 5,2 3 0-3,3-5 0 2,-2 2 0-4,-1-9 0 1,-1 4 0 3,0 1 0-2,-4-2 0 1,-1 0 0-2,-6 0 0 4,6 1 0-4,-1 2 0 0,-1 0 0 2,3 4 0 0,1-3 0 1,1 5 0-3,1-7 0 2,2 1 0 0,-2 6 0 0,-1 0 0-2,1 0 0 4,-5 0 0-4,3 0 0 3,0 0 0-2,-4 0 0-2,4 0 0 3,0 13 0 0,0-11 0 0,-1 3 0-1,2 7 0 2,-4-7 0-2,2-2 0-2,8 2 0 4,-1-5 0-1,1 4 0 0,-3-4 0-2,2 0 0 2,-1 0 0 0,-4 1 0 0,4-1 0-2,-7 0 0 4,2 0 0-4,5 0 0 3,-3 0 0-5,0 0 0 5,-2 0 0 0,1 0 0-2,1 0 0 0,-1 0 0 0,1 0 0 2,-1 4 0-3,-2-4 0 0,1 0 0 3,1 4 0-2,-5-4 0 2,1 0 0-3,0 0 0 2,0 0 0 0,1 0 0 1,7 0 0-3,0 0 0 0,5 0 0 3,-8-4 0 1,5 0 0-6,-1 4 0 4,-5-1 0 0,9 1 0 0,-2 0 0-2,0 0 0 1,-2 0 0 3,1 0 0-3,3 0 0-1,-2 0 0 1,4 0 0 1,1 0 0 1,0 0 0-3,6 0 0 2,-8 0 0 0,5 0 0 0,-3 0 0-3,-1 0 0 5,-1 0 0-4,2 0 0 3,-1 0 0-3,-2 0 0 2,2 0 0 0,1 0 0 0,0 0 0 0,10 0 0-2,1 0 0 3,-1 0 0-3,-2 0 0 0,-4 0 0 3,-4 0 0-1,0 0 0 0,4 0 0-2,-2 0 0 3,-1 0 0-3,-8 0 0 3,8-6 0-4,-1 0 0 4,-7-5 0-2,4 0 0 1,-1 2 0-2,0-5 0 2,3 8 0 1,8 1 0-1,-1 0 0-2,8 2 0 2,-3-1 0 0,-7 4 0 0,1 0 0-3,-7 0 0 3,0 0 0 0,-1 0 0 0,7 0 0-2,-5 0 0 2,-2 0 0 0,-1 0 0 1,-11 0 0-4,-6 0 0 5,-6 0 0-4,-5 0 0 2,-2 0 0-2,-3 0 0 2,-13 7 0 0,-5 3 0 0,-5 17 0-1,-28 5-8 0,-59 3-304 3,37-18-115-4,6-7-797 0</inkml:trace>
    </iact:actionData>
  </iact:action>
  <iact:action type="add" startTime="50608">
    <iact:property name="dataType"/>
    <iact:actionData xml:id="d8">
      <inkml:trace xmlns:inkml="http://www.w3.org/2003/InkML" xml:id="stk7" contextRef="#ctx0" brushRef="#br0">29403 13222 57 0,'0'0'121'7,"0"0"16"-2,0 0-38 3,0 0-34 0,0 0 5 0,0 0 16-2,0 0 6 2,0 0-15 0,16-13-6 0,-16 9-7-2,0 1-11 4,-41-3 34-4,-10 6-44 2,-21 0-2-2,-19 0-7 2,-9 0-5 0,-14 20-12 2,4 9-3-2,6-1-4-2,7 9-5 5,13 10 15-5,8 5-6 2,11 19 7-2,9 8-4 2,9 11 2-1,11 6 27 0,21 5-13 0,10 4-1 1,5 6-9 1,32 8 6-4,44-4-16 4,33-9 2-1,32-21-13 1,28-30 0-5,15-35-2 4,27-20 0 0,7-58 0 0,-10-50 0-1,-18-26 0 0,-47-14-6 3,-54-5 5-3,-40 8-3 3,-45 14 2-7,-4 25-2 5,-40 24-3 0,-40 23-73-1,-29 19-86 2,44 40-84-3,4 0-433 3</inkml:trace>
    </iact:actionData>
  </iact:action>
  <iact:action type="add" startTime="51337">
    <iact:property name="dataType"/>
    <iact:actionData xml:id="d9">
      <inkml:trace xmlns:inkml="http://www.w3.org/2003/InkML" xml:id="stk8" contextRef="#ctx0" brushRef="#br0">29411 14714 188 0,'0'0'284'4,"0"0"-214"3,0 0 84 2,0 0-49-2,-210-118-23-1,107 73-8 2,-8 5-24 0,-10 6-16 0,7 16-14-2,4 18 2 3,15 0 16-2,11 50 2 2,16 27 1-4,12 14 13 3,8 25-15 0,15 7-15 0,12 10 2 0,21-2-3-1,6 2 0 1,58-4-10 0,40-16-9-1,37-7 2 0,31-29 3 12,21-30-7-18,17-32-1 3,11-15 1 2,-13-44 0 2,-21-34-4 0,-36-20-3-2,-48-15 2 2,-42-11 0 0,-38-7-3 0,-23-2 0 0,-27 7-13-2,-60 16-29 2,-35 20-59 0,46 79-78-1,4 9-240 0</inkml:trace>
    </iact:actionData>
  </iact:action>
  <iact:action type="add" startTime="52080">
    <iact:property name="dataType"/>
    <iact:actionData xml:id="d10">
      <inkml:trace xmlns:inkml="http://www.w3.org/2003/InkML" xml:id="stk9" contextRef="#ctx0" brushRef="#br0">29137 15987 136 0,'0'0'263'6,"0"0"-204"0,0 0 40 1,0 0-15 1,0 0 3 0,0 0 10-2,0 0 1 2,-147-76-25 0,57 79-9-1,-5 25-20-1,-10-3-6 3,5 7-6-2,4 6 1 1,6 13 5-2,10 13-1 3,17 15 2-2,10 20 1 1,19 10 7 1,13 22-22 0,21 6 12-1,15 12-25-2,67 9 11 1,36-10-14 0,36-10 1 3,19-37 6-3,14-51-16-2,8-50 8 4,0-33-8-2,-9-80 3 1,-25-28-3-2,-34-18-1 2,-29-10-5 0,-42 0 1 6,-33 15-2-11,-23 13-17 2,-29 15-34 3,-45 10-91-1,13 94-55-1,5 2-195 2</inkml:trace>
    </iact:actionData>
  </iact:action>
  <iact:action type="add" startTime="52778">
    <iact:property name="dataType"/>
    <iact:actionData xml:id="d11">
      <inkml:trace xmlns:inkml="http://www.w3.org/2003/InkML" xml:id="stk10" contextRef="#ctx0" brushRef="#br0">29401 17280 162 0,'0'0'388'2,"0"0"-303"6,0 0 34 0,0 0-53 0,0 0-6-2,-179-6-11 2,77 6 26 2,-11 4-23-4,-4 20-21 2,-4 14 1-2,4-2-7 4,4 8-11-4,13 18-3 1,11 6 15 0,17 16 7 1,21 14 0 0,18 10 3 0,30 8-3 1,3 12-14-2,64-1-4 2,44 8 13-4,43-16-11 6,32-6 0-5,30-36-13 1,14-41 2 0,11-36-6 0,-13-51 2 2,-16-56-2-2,-25-35-4 2,-42-21 0-4,-35-7-1 6,-46 7-4-5,-50 0-11-1,-11 0-23 4,-84 3-13-2,-32 9-80 1,35 111-112-1,2 23-557 2</inkml:trace>
    </iact:actionData>
  </iact:action>
  <iact:action type="add" startTime="55317">
    <iact:property name="dataType"/>
    <iact:actionData xml:id="d12">
      <inkml:trace xmlns:inkml="http://www.w3.org/2003/InkML" xml:id="stk11" contextRef="#ctx0" brushRef="#br0">30681 12297 255 0,'0'0'168'8,"0"0"7"-3,0 0 5 3,0 0-45 0,64-148-21 0,-57 136-21-2,-5 6-9 2,-2 6 5 0,0 0 32 0,0 29 7 0,0 50-20-2,-21 29-63 3,-5 28 1-2,3 7 0-1,6-8-19 2,2-11-8 0,-4-20-9 2,6-26-8-5,0-22-2 4,6-19-1-2,4-15 1 3,3-10-11-7,0-10-41 6,0-2-52-1,3 0-37-1,26-36-37 1,6-21 1-1,-27 27-69 3,0-1-179-4</inkml:trace>
    </iact:actionData>
  </iact:action>
  <iact:action type="add" startTime="55627">
    <iact:property name="dataType"/>
    <iact:actionData xml:id="d13">
      <inkml:trace xmlns:inkml="http://www.w3.org/2003/InkML" xml:id="stk12" contextRef="#ctx0" brushRef="#br0">30807 12752 556 0,'0'0'162'3,"0"0"19"6,0 0-57-2,0 0-43 1,0 0-16 0,0 0-20-2,-23-22 29 3,-28 17-20-2,-12 1-12 1,-11 3-13-2,-9 1-14 2,6 0-7 0,-1 0-3-2,11 0 6 2,11 0 0 0,15 0 2 0,18 0-4-2,7 0 0 3,12 0-1-2,4 0-3 3,0-30 3-6,10-14 16 4,23-15 22 0,5-3-21 0,1-3 12-1,-4-5-13 3,1-3-10-3,-7 2-7 0,-9 2-6-1,1 12 0 2,-14 13 0 0,0 12-2 0,-1 15-20-3,1 12-56 3,3 5-64 1,-10 0-76-2,3 9-210-1</inkml:trace>
    </iact:actionData>
  </iact:action>
  <iact:action type="add" startTime="56168">
    <iact:property name="dataType"/>
    <iact:actionData xml:id="d14">
      <inkml:trace xmlns:inkml="http://www.w3.org/2003/InkML" xml:id="stk13" contextRef="#ctx0" brushRef="#br0">31094 13182 473 0,'0'0'110'5,"0"0"70"3,0 0-78-3,0 0-41 3,0 0 20-2,0 0-7 3,32 0 0-2,-29-10-23 2,-3-5-14-4,0 7-15 3,0-3-4 0,0 5-4 0,-3 4 5-1,-8-5-6 0,-2 7 4 3,2-2-4-4,6 2-1 2,5 0-4-2,0-4-4 3,0 4-3-2,0-5-1-1,0 0 3 2,0-7 1 0,0 4-1 0,0-1-2-2,0 7-2 3,0 2 3-1,0 0-1 0,0 0 3-3,0 0 19 3,0 0 11 1,-8 17-4-2,-5 5 2-1,6-3-5 2,4 2-10 1,3-7-9-2,0-6-4-1,0-3 0 2,0-2-2 0,0-3-1 0,10 0-1-2,11 0-1 2,-5 0-7 0,-3-8-11 0,-6-9-28-2,0-5-21 3,-7-4-49-2,0 1-89 3,0 14-151-5</inkml:trace>
    </iact:actionData>
  </iact:action>
  <iact:action type="add" startTime="56759">
    <iact:property name="dataType"/>
    <iact:actionData xml:id="d15">
      <inkml:trace xmlns:inkml="http://www.w3.org/2003/InkML" xml:id="stk14" contextRef="#ctx0" brushRef="#br0">31129 12758 393 0,'0'0'187'5,"0"0"-55"1,0 0 18 2,0 0-69 1,0 0-5-3,0 0-14 1,-38-180-7 3,36 147-14-4,2 2-1 3,0 5 0-4,0 7-5 3,0 2 0 0,5 0 2 0,20 1 2 0,7 4-9-2,6 0 5 3,8 7-2-2,5 0-5 1,2-2-6-2,1-1-6 6,-5 0-5-6,-7-9-5 4,-6-3-3-1,-12-8-1-5,-7-6-2 4,-11-7-2-3,-6-10 2 2,0-7-1 1,0-8 0-2,-19 4 0 2,-22 10 1 0,-9 8 0 0,0 19 0 0,0 14 3-2,8 11-1 2,2 0 13 0,10 0 3-1,4 0-2 2,9 6-4-3,6 3-4 1,6 2-1 2,5-1-3-3,0 4 7 2,0 3-10 2,0 13 1-4,0 5 0 1,0 2-4 2,-3-3-2-3,-6-9-8 3,0-10-33-4,4-5-63 3,3-10-64 0,2 0-141-1</inkml:trace>
    </iact:actionData>
  </iact:action>
  <iact:action type="add" startTime="59584">
    <iact:property name="dataType"/>
    <iact:actionData xml:id="d16">
      <inkml:trace xmlns:inkml="http://www.w3.org/2003/InkML" xml:id="stk15" contextRef="#ctx0" brushRef="#br0">31725 11693 443 0,'0'0'102'6,"0"0"82"2,0 0-2 0,0 0-33-2,-229 119-9 2,85-15-12 1,-25 27-17-2,-23 29-16 2,-2 20-34-4,9 5-6 5,5-5-28-4,26-19 1 2,24-32-12 0,24-27-10-1,25-30-6 1,17-25 0-2,23-20 0 3,23-14-15-2,13-9-31 2,5-4-63-3,0 0-11 1,31-17-24 1,-5-10-52 0,-3 5-216 0</inkml:trace>
    </iact:actionData>
  </iact:action>
  <iact:action type="add" startTime="60029">
    <iact:property name="dataType"/>
    <iact:actionData xml:id="d17">
      <inkml:trace xmlns:inkml="http://www.w3.org/2003/InkML" xml:id="stk16" contextRef="#ctx0" brushRef="#br0">30275 11637 646 0,'0'0'238'5,"0"0"-71"1,0 0 6 2,124 236-56 0,-51-73 14-2,25 42-28 2,16 30-13 0,15 16-28 0,3-6-24 1,-7-21-4-2,-21-38 1 0,-26-42-20 1,-27-47-7-2,-28-43-5 2,-17-31-3 0,-6-16-1 0,0-7-68-3,0 0-71 5,0-32-70-3,-16-25 42 3,6 21-115-6,7 8-401 4</inkml:trace>
    </iact:actionData>
  </iact:action>
  <iact:action type="add" startTime="60598">
    <iact:property name="dataType"/>
    <iact:actionData xml:id="d18">
      <inkml:trace xmlns:inkml="http://www.w3.org/2003/InkML" xml:id="stk17" contextRef="#ctx0" brushRef="#br0">31868 12320 313 0,'0'0'115'5,"0"0"70"4,0 0 20-3,0 0-60 3,0 0-30-4,0 0-12 4,74-162-25-1,-35 110-7-1,15-5 7 0,10 5-15 0,7 5-12 2,17 13-6-2,8 19-14 3,10 15 2-6,1 15-7 4,-8 43-18 2,-12 12 3-3,-19 6 2 1,-26-1 12 3,-23-7-4-7,-19-6-16 3,-3-9-5 2,-58-5-1-4,-22-11 1 5,-14-9 0-6,0-14-2 6,7-11 2-1,19-3 0-2,15 0 0-1,19 2 1 0,30 2 1 4,7 5 2-4,0 8 3 2,6 8-3-3,34 16-4 6,10 12-1-5,13 8 0 0,3 8-2 2,-4 5-3 0,-8-9 2 0,-14-4 2 0,-12-17 1-2,-15-4 2 2,-13-10-2 2,0-3 0-6,-61-5-3 4,-26-9 4 0,-26-6 2 2,-18-7-2-6,-9 0 1 5,2 0-2-2,15 0-3 2,19 0-33-2,24-3-78-1,23-9-74 2,57 7-79 0,0-3-561-2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8T01:09:48.3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2305">
    <iact:property name="dataType"/>
    <iact:actionData xml:id="d0">
      <inkml:trace xmlns:inkml="http://www.w3.org/2003/InkML" xml:id="stk0" contextRef="#ctx0" brushRef="#br0">27105 12937 334 0,'0'0'138'2,"0"0"-57"8,0 0 23 2,0 0-12-11,0 0-9 8,0 0-8 10,0 0-2-19,-95-2-13 1,54 2-3 10,-4 6-13 2,-7 5 0-13,-3-3 0 22,-2-1-7-22,-2-2-10 0,1-2 5 13,1-1-3-13,-2 2 4 15,-5-4-10-14,3 0 1 23,-6 0-2-23,-2 0 9-1,-2 0-13 6,6 0-5 9,1 0 10-13,6 0-9 11,-6 0-5-11,5 0 10 18,1 0-4-19,-2 0 2-1,1 0 0 16,-2 0 0-15,0 0 2 3,2 0-11 21,-2-6 6-24,4 0-5-1,-1 4-2 19,2-5-1-18,4 5 2-1,-5-2 0 6,5 2-3 11,-12 2 15-17,2 0-6 19,-5 0-3-18,-1 0 6-1,-6 0-4 16,-1 2-4-16,-2 2-1 31,1-2-3-31,0-2-3 1,-1 0-2 0,1 0 1 13,-2 0-1-13,4 0 7 6,-3 0 5 11,-2 0-8-18,-3 0 8 0,-2 0-4 21,2 0-5-21,-1 0 9 18,2 0-4-18,6 0-2 0,-5 0 12 17,7 0-11-17,10 0 1 20,-4 0 7-19,3 0-12-1,0 0 0 15,1 0 7-13,3 0-3 13,7 0-7-15,6 0 3 16,5 0 6-12,3 0-4-4,3-2-4 16,0-2 1-14,1 2 3 4,1 0-4 14,11-3 0-19,-1 5 0-1,3-8 1 18,0 3-2-17,3 1 0 13,-2-3 3-13,0 5-2 3,-5-2 1 12,5 4-2-13,-1-2 1 16,1-1 0-19,6-3 0 0,0 4 0 15,-1 0-1-14,-3-2 1 13,-2 4 1-13,-3-3 0 12,2 0 2-12,-2 3 0 15,3-5-3-13,-5 5 2 10,-2 0-1-12,-1 0 0 4,-10 0 8 12,-5 0-10-17,-16 0 0 6,-15 0 0-2,-18 0 0 13,-11 5 0-16,-8 5 0 5,-21-3 0 10,-16-4 0-14,-4-3 0 12,-11 0 0-13,8 0 0 4,2 0 0 11,9 0 0-15,6 0 0 17,15 0 0-15,10 0 0-2,13 0 0 27,12 0 0-28,7 0 0 0,5-6 0 0,15 2 0 30,15 0 0-29,18 4 0 0,14-3 0-1,5 3 0 15,6-3 0-15,3 3 0 14,0 0 0-12,0 0 0 12,-7 0 0-13,-9 0 0 13,-6 0 0-14,-7 0 0 17,3 0 0-16,-1 0 0 0,-4-5 0 21,-8 3 0-21,-4-5 0 0,-1-3 0 14,-1 0 0-15,-4 2 0 17,-2-2 0-15,-5 3 0 13,-5 2 0-14,1 1 0 4,0 4 0 23,-7 0 0-26,0 0 0-2,3 0 0 0,1 0 0 14,2 0 0-13,-7 0 0 15,4 0 0-13,-4-1 0-3,-9-6 0 28,3 2 0-27,-10 2 0-1,0-2 0 8,-3-1 0-6,-2 0 0 7,8 1 0 13,-3-1 0-22,-9 0 0 0,9-1 0 10,0 3 0 7,12 1 0-16,8 3 0-1,10 0 0 12,8 0 0 8,8 0 0-20,11 0 0 1,-9 0 0 11,12 0 0-11,0 0 0 24,-5 7 0-25,3 3 0 0,-2 4 0 12,-1-2 0-10,0 1 0 11,0 2 0-12,2-1 0 14,3-1 0-13,4-1 0 3,0-1 0 1,1 3 0 11,2 3 0-17,-4 1 0 15,5 1 0-13,-1 1 0 12,-2-2 0-13,-4 6 0 3,5 0 0 12,-5-1 0-16,6-1 0 20,1 0 0-18,1 1 0-1,-1 1 0 14,3 1 0-15,2-3 0 6,-2 6 0 11,0 0 0-16,0 9 0 11,0-4 0-11,-3 4 0 14,3 0 0-14,-2-6 0 14,2-3 0-15,6-4 0 8,3-4 0 8,1-3 0-16,3 6 0 5,0-1 0 10,0 1 0-15,0 4 0 16,0 2 0-16,0-4 0 14,0 9 0-13,7-1 0 13,0 1 0-13,5 0 0 18,-8-9 0-18,0-2 0-1,-1-4 0 14,2-2 0-12,-4 3 0 14,2-3 0-14,1-1 0 12,-1 0 0-13,3-9 0 14,-2-1 0-11,4 2 0-4,8 3 0 16,7 4 0-14,-3-2 0 22,5-1 0-23,-2-3 0 0,3-1 0 1,-3-3 0 3,2 4 0 13,1-1 0-17,0 0 0 14,2 6 0-13,-1-1 0 12,5-3 0-13,-2 4 0 4,5-2 0 9,-3 1 0-13,-4 0 0 19,1-4 0-14,-2 4 0-5,1-5 0-1,1 1 0 16,1 1 0-15,1 2 0 13,5-7 0-13,-3 0 0 14,5 1 0-15,2-2 0 15,4 3 0-13,2-1 0 12,-2 1 0-13,-5 0 0 11,-6 3 0-10,-5-3 0 16,5 1 0-16,-2-3 0-2,1 5 0 17,-1-3 0-16,9 3 0 13,-6 1 0-14,1-2 0 13,-3-1 0-10,9 1 0 10,4-4 0-13,2-2 0 7,0-1 0 10,3 5 0-17,-3-2 0 4,-4 0 0 13,-2 3 0-16,-3-2 0 13,-4 0 0-12,4 0 0 13,-2-1 0-15,5 1 0 19,2-1 0-18,5-2 0 0,2 4 0 27,3-5 0-27,4 1 0-1,-7-3 0 1,-3 0 0 15,-7 2 0-16,-3-2 0 6,-5 3 0 1,-1-3 0 11,0 0 0-17,-1 0 0 18,7 0 0-19,-1 0 0 1,-1 0 0 6,2 0 0 3,-5 0 0-7,-1 0 0 8,2 0 0 8,0 0 0-19,-2 0 0 0,-2 0 0 11,1 0 0 9,-2 0 0-20,2 0 0 1,3 0 0 11,-2 0 0-8,1 0 0 8,0 0 0-11,4 0 0 23,2 0 0-24,-2 0 0 0,-6 0 0 13,7 0 0-12,-1 0 0 13,4 0 0-14,-1 0 0 12,2-5 0 0,-3 0 0-7,-5-2 0-4,-2 4 0 11,-2 1 0-8,1 2 0 10,3-3 0-13,-5 3 0 9,4 0 0 3,0-2 0-12,4 2 0 16,4-7 0-15,4 5 0-1,-1-4 0 14,7 4 0-14,3 2 0 13,2 0 0-13,5 0 0 13,1 0 0-12,4 0 0 12,-6 0 0-14,1 0 0 17,-1 0 0-16,-5 0 0 13,5 0 0-14,-2 0 0 14,1 0 0-13,-5 0 0 22,4 0 0-23,-3 0 0 1,-1 0 0 2,-6 0 0 14,-10 0 0-17,0 0 0 23,0 0 0-22,-5 0 0-1,6 0 0 15,2 0 0-14,-3 0 0 3,6 0 0 13,-2 0 0-17,-1 0 0 29,4 0 0-28,-4-4 0-1,2 1 0 0,-1 0 0 6,-8 0 0 8,6 1 0-12,2-1 0 13,-3 1 0-14,8 2 0 4,-2-7 0 13,2 2 0-17,2 0 0 6,-2-1 0-6,-4-3 0 12,3 3 0-8,3 2 0 11,-4-2 0-16,-4 3 0 8,-1-1 0 1,-3-1 0 11,2 3 0-19,-4-1 0-1,-1-4 0 10,0 5 0 8,-5-1 0-16,1-2 0-1,-6 2 0 15,2-1 0-14,2-1 0 16,5 3 0-17,1-1 0 0,-1 3 0 4,4 0 0 18,1 0 0-23,2 0 0 1,1 0 0 20,1 0 0-19,2 0 0-2,4 0 0 21,4-3 0-21,-1 3 0 0,4-2 0 6,-2 2 0 3,-8 0 0 10,-1 0 0-16,2 0 0-3,4 0 0 22,-2 0 0-20,1 0 0 2,1 0 0-2,-4 0 0 21,1 0 0-23,3 0 0 0,-1 0 0 6,2 0 0 20,-4 0 0-26,-1 0 0 0,-2 0 0 5,7-3 0 19,-7-3 0-24,2 3 0 0,4 0 0 5,-1 3 0 7,-4 0 0 8,-5 0 0-19,1 0 0 0,1 0 0 4,2 0 0 17,7 0 0-21,3 0 0-1,1 0 0 22,3 0 0-20,-1 0 0-2,5 0 0 20,-4 0 0-17,-1 0 0-3,-5 0 0 5,-6 0 0 17,4 0 0-21,-6 0 0-1,1 0 0 15,-3 0 0-15,-1 0 0 14,4 0 0-12,3 3 0 20,3 0 0-16,-4 3 0-6,-1-1 0 1,-4-2 0 3,2 2 0 28,1-5 0-31,1 0 0 0,1 4 0-1,0-4 0 9,7 0 0-5,3 0 0 4,6 5 0 12,-4 1 0-16,-1 1 0-4,-1 3 0 5,4 1 0 21,4 0 0-25,1-3 0-1,0-1 0 5,-5-7 0 2,-8 2 0 17,-3-2 0-21,-10 0 0-3,-1 0 0 1,-11 0 0 20,1 0 0-18,-2 0 0-2,-4 0 0 5,1 0 0 17,-1 0 0-22,-2 0 0-1,8 0 0 12,0 0 0-11,0 0 0 24,1 0 0-24,-1 0 0-1,-2 0 0 5,4 0 0 21,1-5 0-26,5 5 0 1,4-4 0 1,4 4 0 5,-1 0 0 5,1-6 0-10,-11 4 0 31,1-3 0-33,-7-1 0 0,-8 0 0 1,-6 1 0 4,-1-5 0 18,1 0 0-22,3-4 0-1,-1-9-8 7,0-4-4 17,2-7 2-22,-1-11 6-2,5 2-1 19,-5 5 2-17,-2 1 1-2,-4 3 2 8,-3-3-1 12,-1 0 0-18,-6-4-2-2,0 0 0 4,0-3-3 22,0-1-3-25,0-2 2-1,0-4 0 4,-6 1 2 21,-1 8 0-23,-6 5 1-1,-1 9 1 0,1 2 1 17,-11-2 1-17,7 2 0 6,-9-1-2 18,-2-3 2-25,2-5 1 5,-4-5 0-4,2 4 0 6,-6 3 0 5,-1 4 1-9,-2 7 0 8,-7 5-1-10,-1 4 0 24,-3 0-1-21,-4 6 1-4,7-3-1 0,4 5 0 8,-1 0 1 14,4-4 0-19,5 1 0-3,-5 1-1 7,2 2 1 16,0 5 0-18,5 0 0-5,1 0-2 0,-2 0-4 19,-6 0-66-16,-8 15-58-3,-18 9-34 21,-7 3-67-20,45-19-93 1,9 5-577 8</inkml:trace>
    </iact:actionData>
  </iact:action>
  <iact:action type="add" startTime="7477">
    <iact:property name="dataType"/>
    <iact:actionData xml:id="d1">
      <inkml:trace xmlns:inkml="http://www.w3.org/2003/InkML" xml:id="stk1" contextRef="#ctx0" brushRef="#br0">21872 14399 295 0,'0'0'163'3,"0"0"-58"16,0 0 35-18,0 0-32 2,0 0-27 9,0 0-12-2,0 0-10-10,0 0-18 15,19 0-6-15,-19 0-5 15,0 0-2-15,0 0 2 25,0 0 9-24,-10 0 8-1,-19 0-13 13,-3 0-5-12,-1 0-11 12,-6 0 5-13,2 0-12 16,0 0 1-16,-4 0 4 14,2 0-2-14,-2-6 5 16,-2-1 3-15,0 4-1 4,-2-1-7 12,-3-1 1-17,-4 2-4 29,-4 1-2-29,6-1 1 1,2 0-4-1,6 1 4 17,4-1 2-17,2-3-1 8,-2 2-2-1,-4 0 3 13,2-2-1-20,-4-1-2 0,4 5 5 17,-5-1-6-16,3 1 0 3,0 2-1 12,0-3 3-15,4 3-7 19,4-3 0-19,0-3-3-1,-1 3 1 21,2-2 1-20,-4 2 0-1,4-1 1 15,3 3 2-14,-4-3 0 14,4 2 0-13,-1-1 0 18,4 0-1-19,-2 1-1 0,3 2 0 3,-2-3-2 15,2 1 2-19,-4-2 2 16,-4 1 5-14,-3 0 4 1,-5 1 1 13,1-1-8-15,0 1-1 2,1-2-3 15,-4-2 0-18,8-1-2 19,-4 0 1-15,-1 1-1-4,-3 1 0 20,-2 0 3-20,-3 0 0 0,-3-2 1 18,2 2-1-17,0 1 3 17,0 3-2-18,0 1-3 1,0-3 2 15,-11-1-3-14,-2 4 2 14,-6 0 31-14,0 0-27-2,-2 0-6 17,1 0 3-15,8 0 2 6,1 0-4-4,5 0 1 17,8 0-2-20,4 0 1-1,4 0-2 21,3 0 2-19,14 0-1-2,-3 0 0 16,1 0 0-15,-2 0 1 19,-5 0 1-19,-7 0 2-1,-2 0-2 29,1 0 13-28,4 0 0-1,1 0-14 0,1 0 0 18,2 0 1-15,-5 0-2-3,-1 0 2 18,5 0-1-18,-6 0-1 19,5 0 1-17,0 0 2-2,3 4-3 18,-4 0 2-18,8 3-3 7,-1-5 1 8,-1 1 1-13,5 1 2 14,-8 1-2-14,0 3-1-2,-2-3 3 16,-5 5 0-12,3-6 5-3,1 2-6 8,-1-3-3 8,0-3 0-16,-2 0 0 3,5 0 2 14,-1 0 0-18,1 4-2 30,0-2 0-30,-2 1 0 0,-1 5 4 0,-8 1-3 7,-8-4-1-3,4 4 2 14,-3-4 0-18,9 1-2 6,13-1 0 11,0-3-1-17,11 5 2 6,-3-4-1 16,1 2 0-21,-7 4 1-1,-7-3-1 19,4 2 0-16,-7 6 1-3,0-1-1 16,-2 7 0-15,5 0 3 6,4 3-2 11,1-5 1-15,1 6-2-2,1 1 4 5,-2 7-3 10,1 4 1-13,-5 3-1 3,1 6 1 1,0 0-2-1,5 0 0 1,3 0 2 13,3-6 1-17,6 3-3-3,5 0 2 6,0-2-2 12,10 4-9-17,0 0 9 4,0-4 2 13,0 6-2-17,0-4 0 4,3 0 0 12,14-2 0-14,-2-6 1-3,-4-4 0 16,10-3 0-16,-4-6-1 7,6-2 0 1,5-2 0 23,5-2-1-31,9-5-1 0,0 2 1 1,6-10 2 18,0 1-2-17,5 0 1-2,-5-3-1 16,4 4 2-16,-4-1 0 5,7 1 0 12,-2 2 1-17,9 1-2 7,5-2 0 10,-2 0-1-17,-6-2-1 5,1 3 0 11,-10-1 0-15,-3-5 2 4,-4 3 0 12,-2 0 0-16,-1-1 0 5,1 3-1 2,2-1 1 10,1 4 1-16,2-5 0-2,1-1-1 23,3 5 0-22,1-7 0-1,1 3 2 18,-1-3-2-15,0 0 1-3,-2 0 0 21,2 0 1-18,-5 0 2-2,-1 0 0 13,0 0-1-14,3 0-1 8,-5 0-1 9,2 0-1-14,0 2 5-2,-1 3-5 5,-1 5 0 27,2-5 0-33,-1 3 0 1,4-1 0-1,-6 1 0 5,13-3 0 16,0 0 0-21,3 1 0 0,-2 0 0 22,-1-1 0-19,-10-5 0-3,-4 6 0 16,1 0 0-15,-9 0 0 3,3 3 0 14,-1-9 0-17,3 5 0 5,5-3 0 14,11-2 0-19,3 3 0 0,-1 0 0 15,-2 1 0-15,-5-4 0 5,-8 2 0-1,-2 3 0 17,-2 1 0-21,-2-6 0-1,4 0 0 7,2 2 0 10,4-2 0-16,-3 0 0 21,4 0 0-21,7 0 0-1,-6 0 0 19,11 0 0-19,-1 0 0 1,2 0 0 5,1 0 0 20,-8 0 0-25,-3 0 0-1,-1 0 0 5,-2 0 0 20,1 0 0-21,1 0 0-4,1 0 0 0,-3 0 0 22,5 0 0-20,3 0 0-2,-5 0 0 7,-1 0 0 16,-5 0 0-19,-2 4 0-3,2-3 0 0,4 6 0 6,-1-4 0 3,8 4 0-5,-1-4 0 18,-2 1 0-22,0 1 0-1,2-2 0 7,4 1 0 20,2-2 0-24,5-2 0-3,-3 0 0 1,3 0 0 8,-5 0 0-4,-2 0 0 3,-9 0 0 14,1 0 0-20,-8 0 0-1,-5 0 0 6,1 0 0-3,1 0 0 20,6 0 0-21,5 0 0-1,2 0 0-2,2 0 0 9,4 0 0 21,-11 0 0-30,-2 0 0 1,-4 0 0-1,-6 0 0 9,5 0 0 14,-6 0 0-19,2 0 0-4,-2 0 0 1,1 0 0 28,2 0 0-28,2 0 0 0,4 0 0-1,-2 0 0 24,1 0 0-23,2 0 0-1,4 0 0 6,-5 0 0 23,1 0 0-26,-1 0 0-3,-7 0 0 1,0-2 0 1,-6-2 0 23,0 4 0-23,1 0 0-2,3 0 0 6,1 0 0-2,5 0 0 21,-7 0 0-24,7 0 0-1,-6 6 0 12,4 0 0-11,3-3 0 21,-5 1 0-21,10 2 0-1,3 6 0 6,-5 0 0 4,-2-5 0-4,-1 5 0 19,-6-10 0-22,-4 1 0-2,6 3 0 0,1-4 0 8,2 2 0-2,3-2 0 22,10-2 0-28,-1 7 0 0,2-7 0 0,4 4 0 6,-2 2 0-1,-3 1 0-2,2-5 0 20,-6 1 0-19,8 5 0-5,1-8 0 1,2 2 0 6,-4 3 0 5,-1-1 0-7,1-4 0 19,-7 0 0-22,4 0 0-1,-3 0 0 7,-1 0 0-5,-3 0 0 21,3 0 0-24,0 0 0 0,-1 0 0 6,1 0 0 24,-3 0 0-30,0 0 0 0,-1 0 0 0,-4 0 0 8,4 0 0-1,-4-5 0 19,2-1 0-26,-1-2 0 3,-3 3 0-2,-2 1 0 7,3 1 0 4,-1 0 0-10,5 0 0 21,1-8 0-23,-1 5 0 0,1 1 0 7,-1-1 0 1,1 4 0 15,-5 2 0-22,-2 0 0-1,-3 0 0 5,-4 0 0 21,-4 0 0-26,2 0 0 0,-2 0 0 5,-6 0 0 8,5 0 0-12,1 0 0 18,-3 0 0-19,0 0 0 5,5 0 0 17,-2 0 0-19,0 0 0-3,-6 0 0 5,5 0 0 18,-2 0 0-21,5 0 0-2,-4 5 0 5,4 1 0 16,2 0 0-18,-4 3 0-3,6-2 0 22,-3 3 0-21,-5-5 0-1,-1-3 0 7,-10 4 0-1,3-6 0 0,-3 6 0 16,6-5 0-20,4 3 0-1,3-1 0 5,1-3 0 4,1 0 0-1,4 3 0-5,-2-1 0 18,1 5 0-19,2-7 0-3,0 1 0 5,-2 3 0 17,5-1 0-15,-8-3 0-6,4 0 0-1,-11 0 0 9,7 0 0 9,-6 0 0-13,2 0 0-5,2 0 0 21,-3 0 0-20,1 0 0 1,0 0 0 2,5 0 0 18,-1-8 0-21,4-7 0-1,0-2-3 20,-3 3 3-17,3-3-3-3,-8-2 1 5,-1 0-1 17,-1-1-3-19,-3 3-1-3,-5-7 6 20,-1 4-2-18,-2-7-5-2,-6-4-4 9,-3-2 2-5,1-7 3 6,1-2 2 12,-4 0-2-20,4 0 1-2,-4 3 1 5,0-1 0 15,2 6-1-16,-2-8 6-4,0 9-2 5,0 4 1 20,0 1-2-24,3 5 1-1,-3 5-1 20,0-2 1-20,0 5 0 1,0-2 0 26,0 4 1-26,0-6-2 0,0 2 3-1,0-7-1 22,-9 4 1-20,-11 4 0-2,2-6 0 5,-5-1 0 17,3-5 0-20,-5-6 0-2,4-2 0 6,0-6 1 15,7-1-1-19,1 5-1-2,-3 6 1 7,-2 2 1 4,-2 6 0-7,4 5-2 18,-4 2 1-21,0 0-1-1,-8 3 1 8,-4 4 0 2,3-2 0-5,-10 7-1 3,-2-2 0 14,2 1 1-17,-1 2 0-4,-10-2 0 0,5-3 0 45,-10 4 0-46,3-2 0 0,-4-1-1 0,3-4 1 1,1 2 0 2,0 2 2-2,1-4-2 25,1 5 0-25,3-6 0 1,-5 5 0-1,4-3 0 17,5 6 1-17,-7-2 0 7,6 2-1-4,-3 2 0 5,-4-2 0 11,-4 0 1-17,3-2 1-2,3-1-2 4,1 3 0 18,5-5 0-22,-1 0 3-1,-1 3-3 6,3 0 1 16,-1 4-1-20,-1 0 1-2,5 3 0 4,6 0-1 20,-2 0 1-21,2 0-1-3,1 0 0 4,-3-5 0 21,-1 1 1-24,-2-4 0-1,-3 3-1 5,-2-1 0 16,-2 0 1-17,-3 4-1-4,0-1 0 8,-7-3 0 14,-3-3 0-19,-8 2 1 0,0-3-1-3,1 3 0 30,-2-1-1-30,6 1-1 3,-2 5 1-1,3 2 1-1,2 0 0 17,2 0-1-15,-1 0 0-2,-2 0 1 19,-2 0 0-15,-3 0 0-5,-3-3 0 21,7-5 0-20,0-1 0-1,-1 4 0 5,12-2 0 19,-3 1-1-22,4 2 3-2,7-5-2 6,1 5 0 17,1-1 0-21,7 3 0-2,-7-4 2 20,5 1-2-18,-3 5-1-2,-3 0 1 8,4 0 0-6,0 0 3 22,-6 0-3-23,9 0 0-1,-1 2 2 6,4 7-1 2,1-2-1 13,1 3 0-19,-1-5 0-2,2 1 1 7,-7 0-1 18,0-3 0-25,-3-3 0 1,0 0 1 5,2 0-1 17,3 0 0-22,0 0 0-1,8 0 0 6,0 0 0 15,-2-7 0-19,-4-1 1-1,-8 3-2 4,-8 3 2 21,-4 2 0-24,-2 0-1 0,0 0 2-2,4 0-2 8,2 0 2-2,-1 7 2 12,-5 5-3-17,0-1 0 4,-7 3 10 17,5-6-9-19,9 4 0-3,3-5 0 6,9 6 0 1,5-9-2 1,2 2 1-1,3 3 1 13,8-4-2-18,-2 5 0-2,-2-5 0 8,2-3 0 16,1 4 0-23,-4-4 1 2,-4 3-1-1,-3 2 0 6,5-4 0-4,-3 2-1 20,2-3 1-23,0 2 0-1,-5-1 0 6,-9 0 0 3,-8 4 0-1,-9 6 0 17,-1 1 0-23,-1-1 0-1,2 2 2-1,2-5-2 8,4-4 0 16,4 0 0-19,-2-6 0-4,-2 0 0-1,5 0 0 25,2 0-1-24,8 0 1 0,7 0 0 24,4 0-2-23,10 0 1-2,2 0-11 1,-3 0-109 5,-4 0-132 17,10 0-81-21,-2 6-525-2</inkml:trace>
    </iact:actionData>
  </iact:action>
  <iact:action type="add" startTime="12999">
    <iact:property name="dataType"/>
    <iact:actionData xml:id="d2">
      <inkml:trace xmlns:inkml="http://www.w3.org/2003/InkML" xml:id="stk2" contextRef="#ctx0" brushRef="#br0">22501 15701 349 0,'0'0'174'3,"0"0"-69"7,0 0-3 1,0 0-22-10,0 0-8 17,0 0-9-18,0 0-10 20,0 0 6-20,-127-7 20 0,79 4-15 10,-4 3 1 8,-12 0-14-17,-4-5-9-1,-2 3-15 14,4-4-5-13,-4-3 0 13,-1 7 1-14,-6-9 6 20,-4 5-11-15,1-2 5-5,-1 3-5 4,-3-2 6 24,9 1-8-26,-2 4-2-2,9-7-3 1,3 6-4 16,1-5 1-16,9 3 9 13,-2 1-2-12,1 3 2 3,2-3-5 10,3 4-2-14,-5-3 12 3,-1 1-4 13,1 2-8-17,4 0-3 26,-4 0-5-24,12 0 6 0,-1 0 5-1,4 0-8 14,3 0-4-15,5 0 0 27,-8 0 0-27,1 0 0 2,-4 0 0-2,-1 0 1 15,-5 0 1-14,5 0-2 4,-5 0 18 15,7 0-9-20,-1 0-8 5,4 0-1 10,7 0 1-14,-4 0-1 4,4 0 0 18,3 0-1-22,-7 0 0-1,2 0 0 15,-5 0 2-14,-5 0 8 12,-3 0-7-13,-4 0 0 13,1 0-2-11,-4 0 25 11,-1 0-19-12,9 0-4 15,-5 0-3-14,7 0 1 13,2 0 1-14,-5 0-1 4,-2 0 0 11,0 0 0-16,-7 0 4 5,-2 0 3 11,-2 0-2-16,-9 0 1 16,2 0-1-15,4 0-1 13,4 0-2-14,3 0-2 15,5 0 0-13,5 0-1 24,7 0 3-25,7 0-2-1,5-3 0 0,3-2 4 6,6 5-3 12,-4-3 1-18,3 3 0 14,-3-4 0-14,-5 2-2 13,-7-2 1-10,-5 4 4 13,-11 0 1-15,-7 0 8 3,-1 0-11 12,-5 0 3-16,5 0-4 15,3 0 4-11,0 0-1-3,7 0-5 25,-1 4 6-26,5 2-4 1,-1 2 3 3,-3-8-3 12,7 5-2-16,3-2 1 26,7 1-2-26,-3-3 2 0,2 3 0 4,1-4-2 25,-5 0 4-29,4 2-3 0,-6 1 0 1,9 0 0 12,-8 2 1-13,2 1-1 15,-4-2 1-14,0-2-2 15,7-2-1-16,2 0 1 16,4 0-1-14,0 0 0 12,7 0-4-13,6 0 4 2,1 0 1 27,-3 0 1-30,0 0 0 0,-2 0 3 1,-5 2-3 16,3 2-1-17,-3 5 1 4,-5-4 3 11,-1 7-4-14,0 3 0 16,-6 2 0-17,3 3 0 15,-1 3 0-15,1 3 0 6,0 1 0 21,0 4 0-24,-1 5 0-3,-2 3 0 0,3 10 0 7,3-10 0 13,0 9 0-18,6-15 0-2,7-2 0 16,5-2 0-16,-2 2 0 17,1 8 0-16,3 3 0 14,-4 3 0-12,8 0 0-3,0-6 0 17,2-5 0-17,3-2 0 28,0-8 0-27,0-1 0-1,0-1 0 0,8-5 0 29,10 5 0-29,0-2 0 1,5-2 0-1,-6-1 0 17,9-4 0-17,-1 4 0 5,4-3 0 10,2 3 0-14,-2-4 0 16,0 7 0-13,0-6 0-3,1 3 0 6,3-5 0 9,-2 1 0-15,1-4 0 13,1-3 0-14,2 5 0 16,2-2 0-14,0 1 0 13,-1 7 0-14,-9-3 0 3,2 3 0 11,-5-3 0-15,-1-7 0 15,1 3 0-14,3-1 0 13,0 2 0-12,1 3 0 12,1 0 0-13,1 3 0 3,2-4 0 11,-3 5 0-14,7-6 0 15,-4 1 0-15,-3-2 0 13,3 1 0-14,0 1 0 6,3-4 0 10,-5 2 0-16,8-5 0 19,-2 0 0-16,2-1 0-3,1 3 0 14,-1 4 0-14,1-7 0 17,1 2 0-16,8 1 0 14,1-3 0-14,2-3 0 4,-2 8 0 16,-1-2 0-21,-4-8 0 0,-4 5 0 22,5 2 0-21,-4-5 0-1,5 3 0 15,-5 1 0-15,2 0 0 15,1-6 0-13,-2 0 0 12,3 0 0-13,3 0 0 14,-5 0 0-13,3 0 0 2,-2 0 0 14,-1 0 0-15,1 0 0-3,4 0 0 15,0 0 0-13,1 0 0 12,0 0 0-12,-2 5 0 11,0-5 0-13,-2 3 0 15,-1 0 0-14,1-1 0 13,-2-2 0-13,-2 4 0 13,-1-4 0-13,-3 0 0 14,-4 0 0-15,0 0 0 16,8 0 0-14,8 9 0 13,2-5 0-14,10 5 0 2,4 2 0 14,0 1 0-17,2-7 0 15,-3 3 0-14,-8-1 0 2,1-2 0 20,-1-2 0-23,-5 2 0 0,0 0 0 10,-2 2 0-5,-5-2 0 9,3-5 0-13,6 0 0 11,0 0 0-8,1 0 0 13,-2 0 0-17,-3 0 0 3,-5 0 0 8,4 0 0 2,-1 5 0-12,-3-5 0 18,-2 6 0-19,1-2 0 5,-2-2 0 11,7 6 0-16,3-8 0 12,-1 7 0-12,1-5 0 15,1 1 0-13,-7 2 0 11,7-2 0-13,-7 3 0 14,2-6 0-12,2 0 0 13,-1 0 0-15,4 0 0 14,-7 0 0-13,6 0 0 13,-2 0 0-13,-1 0 0 13,1 0 0-13,-1 0 0 14,-5 0 0-15,-4 0 0 12,6 0 0-11,0 0 0 16,-1 0 0-16,4 0 0 5,4 0 0 1,-4 0 0 9,1 0 0-13,-4 0 0 14,1 0 0-16,6 0 0-1,1 0 0 19,-4 0 0-16,5 0 0-2,-8 0 0 23,-1 0 0-23,-6 0 0-1,-1 0 0 4,4 0 0 21,-5 0 0-25,4 0 0 1,-2 0 0 4,2 5 0 19,-2 1 0-23,-1-4 0 0,-7-2 0 3,1 0 0 25,5 0 0-29,-5 0 0 1,10 0 0-1,4 0 0 25,2 0 0-21,1 0 0-4,2 0 0 0,-2 0 0 17,-4 0 0-16,1 0 0 4,-5 0 0 6,0 0 0 9,-1 0 0-18,4 0 0-2,1 0 0 7,-1-2 0 0,7-4 0 13,-3 6 0-17,-6-5 0-3,0 5 0 5,2 0 0 18,-2 0 0-22,-3 0 0-1,1 0 0 22,-3 0 0-19,2 0 0-2,1 0 0 21,4 0 0-21,-2 0 0 0,10 0 0 1,-8 0 0 4,-1 0 0 16,-2 0 0-20,-8 0 0-2,3 0 0 6,-4 0 0 5,0-6 0 9,4 0 0-17,-1 4 0-3,3-1 0 23,1 3 0-20,-3 0 0-3,2 0 0 0,1 0 0 11,4 0 0-4,2 0 0 13,10 0 0-18,2 0 0-2,-5 0 0 22,2 0 0-22,-5 0 0 1,-7 0 0 7,-1 0 0 12,-9 5 0-17,1-2 0-3,2 0 0 5,-3 3 0 21,4-6 0-26,1 0 0 4,3 0 0-3,5 0 0 6,-6 0 0 15,4 5 0-21,2 1 0 0,0-4 0 5,0 2 0 16,6-3 0-21,-3-1 0 0,-5 0 0 6,-2 0 0 14,-1 0 0-20,1 0 0-1,-1-1 0 7,0-11 0 0,0 7 0 16,-1-4 0-21,-8 9 0-1,-1 0 0 6,1 0 0-5,-1 0 0 26,2 0 0-26,-3 0 0-1,3 0 0-1,0 0 0 25,0 0 0-25,-2 0 0 0,0 0 0 23,7 0 0-22,-5 0 0-1,4 0 0 27,-4 0 0-26,-5 0 0 1,5 0 0-2,-7 0 0 5,-1 0 0 18,0 0 0-22,5 0 0 0,2 0 0 23,4 0 0-21,-1 0 0-2,-3 0 0-1,-2 0 0 21,-5 0 0-17,0 0 0-4,2 0 0 21,0 0 0-21,-5 0 0 0,6 0 0 5,-1 0 0 19,1 0 0-23,0 0 0-1,-7 0 0 4,4 0 0 20,-3 0 0-24,1 0 0 1,4 0 0 21,5-10 0-21,-4-7 0-1,1-3 0 7,1 5 0 18,-6 5 0-21,-6 1 0-4,-1 3 0 0,-1 1 0 7,1 5 0 17,0-6 0-23,-2 0 0-1,6-1 0 22,-2 3 0-22,2-5 0 0,-1-4 0 12,1-4 0-11,0-2 0 23,-1 2 0-23,-4-3 0-1,5 0 0 7,-10-9 0 0,3 1 0 1,3-8 0-1,-6-1 0 6,1-3 0-11,-7-4 0 21,-1-4 0-21,1 4 0 0,-4-7 0 1,0 0-3 4,0 10 1 3,0-8-2-6,0 16 0 18,0-1 2-21,0 6-1-1,0 0 2 24,0-2 0-22,0-11 0 1,0 8-1-2,0-7 1 19,-9 10 1-15,-4 4-1-1,-3 1-2-1,-1 0 0 5,-3 3 0 13,-1 2 0-18,6-3 0-3,-1 6 0 8,-2 3 0-5,2 4 3 5,-7 0-1 15,-9 5 0-21,-4 3 1-2,-13 2 0 7,4 0 0 16,-6 0-1-21,5 0 1 0,2 0 0-1,-2 0-1 25,5 5 1-21,-2 0-1-4,1 2 1-1,1-5 0 22,0 3 0-21,-2-5-1-1,-3 0 2 5,-2 0-1 19,1 0 0-22,-6 0 0-2,6 0 0 7,-5 0 0-4,0 0 0 18,4-7 0-21,-4-5 0 6,7 0 2-1,-3-1-2 17,5 1-1-22,-5 0 1 0,4 2 0 8,4 7 1 15,-1-9 1-18,8 2-3-5,-6 1 3 0,8-4-1 8,-2 0-1 15,0-6 1-23,1 8-1 0,-3-6 0 19,-3 3 0-16,2-4 1-2,4 3 0 6,-7-1-1 13,3 0 0-17,-2-1 1-3,2 6-1 9,0 2 0-1,1-2 1 14,1 5 0-19,-2-2-1-1,0 3 0-2,-2 5 1 32,-2-6-1-32,-2 3 0 0,-2 3 2 0,1 0-2 8,-11 0 0 5,3 0 1-11,-12 0-1 19,2 0 3-21,-5 0-3 0,3 0-2 7,-1 0 2 15,3 0-2-19,2 0 2-3,2 0-1 5,0 0-1 4,2 0 2 14,-1 0 0-18,-1 0 0-5,1 0-1 1,-5-5 1 24,0-4-1-22,2 1 1-2,-2 0 0-1,1-4 0 9,4 7 0 15,1-10-1-24,1 3 1 4,2 2 0-2,1 3 1 23,6 2-1-19,-4 3 0-5,3-4 1-1,1 6-1 20,-8-5 1-18,6 5 0-2,-3 0-1 7,7 0 3 14,7 0-3-20,-1 0 1 0,5 0 0 4,1 0-1 6,-1 0 0-6,-5 0 1 20,0 0-1-21,-7 11 1-4,-4-9-1 0,-1 7 1 20,-3-1 0-20,4-3 0 6,2-2-1-2,-4 1 0 21,7-1 1-24,-5 2-1-1,-1 1 0 12,1 0 3-11,-9-3-2 29,-6 1-1-28,-10 2 0-2,5 3 2 1,4 2-2 11,-1 3-1-10,10 3 0 6,1 5 0-1,5-2-1-1,1 5 0 2,9 12-2 4,3 5-42-10,7 15-109 26,3 9-60-25,26-36-86-3,0 2-259 0</inkml:trace>
    </iact:actionData>
  </iact:action>
  <iact:action type="add" startTime="18421">
    <iact:property name="dataType"/>
    <iact:actionData xml:id="d3">
      <inkml:trace xmlns:inkml="http://www.w3.org/2003/InkML" xml:id="stk3" contextRef="#ctx0" brushRef="#br0">22267 17396 173 0,'0'0'352'3,"0"0"-316"-3,0 0 83 17,0 0 26-16,0 0-48 16,0 0-33-17,0 0 15 0,-195-20-23 14,155 14-15 2,-4 0 26-14,-5 1-37-2,-3 2 1 22,-8-4-1-21,-3 7 18-1,-3 0-2 13,-2 0-12-12,0-5 1 13,-7 5-5-13,1 0 9 16,3 0-18-17,6 0 0 16,-2 0-3-13,6 0-6-1,-3 0-5 8,3 0 11-2,2 0 4-5,2 0-3 24,8 0-4-22,1 0 2-4,8 0-8-1,-1 0 0 8,1 0-1 21,-2-4 4-27,1-4 1-2,-4 3 2 1,-3 3-3 7,-1-4 5 6,3 6-1-10,1-11-8-4,-5 3-1 31,8-4-3-30,0-2-1-1,3 3 2 0,6-6-3 8,2 9 4 20,-6-4-2-26,-3 4 8-1,-3 3-3-1,-3-1 7 12,2 0-2-10,-7 6-5 13,5 0-3-13,-8-5 0 25,5-1-4-21,-3 0 1-5,-5-1 2 0,1-1-4-1,4 3 1 12,7-3 1-10,4 3-1 9,6 5 3-8,3-6 0 29,3 3 1-32,-1 0-2 6,-6 1-1-6,-2-1 10 1,-8 1-4 8,-5-5-5-4,-3-3-4 21,-11 7 1-24,0 3 2 0,-3 0 8 1,-3 0-5 6,13 0-3-7,4 0-1 10,5 0 1-8,1 0-1 20,12 0 0-24,0 3 1 1,8-3-3 11,3 5 0-10,5 0 0 12,-5-5 0-13,5 0 0 9,-3 0 0-4,-5 0 0-2,-1 0 0 5,0 7 0-2,-10-7 0 17,-1 5 0-19,-4 3 0-2,1 3 0-3,-1-5 0 14,-2 9 0-12,-5-8 0 12,2 10 0-12,-2-2 0 25,10-5 0-25,12-3 0-2,5-2 0 0,6-5 0 10,0 3 0-8,-6 2 0 23,-3 7 0-24,-2-7 0 1,-3 10 0-1,-4 2 0 9,0-4 0 11,-2 4 0-19,-4-2 0-2,4 1 0 17,5-2 0-13,2 0 0-3,2 3 0 23,5-9 0-20,1 1 0-4,12-1 0 1,-2-3 0 9,3-5 0-6,-3 6 0 6,-1 8 0 18,-10-2 0-25,1 2 0-2,0-3 0-1,3 8 0 6,-3-10 0-1,8 2 0 33,3 1 0-35,1-7 0-3,5 1 0 2,-4-4 0-1,4 5 0-1,-4 3 0 31,6-7 0-29,-12 8 0-1,-2 6 0-1,2-3 0 27,-4 10 0-25,4 0 0-1,-3 4 0 0,-2 9 0 5,-4 5 0-1,-3 3 0 5,2-9 0-6,5 3 0 23,2-7 0-27,3 3 0 3,0-3 0-2,7-7 0 28,0-11 0-29,6-3 0 2,-1 1 0-2,4 3 0 24,0-8 0-23,0 16 0-1,0 1 0 6,0 8 0 17,0 5 0-19,0 8 0-4,0-1 0 1,0-2 0 23,0-2 0-19,0-4 0-4,10-10 0-1,0 0 0 22,-2-8 0-20,12 5 0-2,-1 3 0 21,5-1 0-21,8 3 0 0,-4 0 0 7,1-8 0 5,3-1 0-8,4 2 0 5,5 1 0-3,5-8 0 1,0 3 0 16,2-4 0-21,-4-1 0-1,-1 2 0 10,-5-3 0-9,-2 4 0 23,3 2 0-22,2-4 0-2,-1-2 0-1,7 3 0 6,4-2 0 19,-4-8 0-20,13 6 0-5,4-5 0 0,2 1 0 7,-2-6 0 17,3 0 0-23,-1 0 0-1,-6 0 0 7,-2 0 0 18,-2 0 0-23,1 0 0-2,1 0 0 1,1-6 0 30,2 1 0-29,1-5 0-2,-1 6 0 0,-4-8 0 22,-1 6 0-21,-5 2 0-1,-4 0 0 6,3-1 0 30,0-1 0-36,-5 0 0 1,1 0 0-1,3 5 0 0,2 1 0 27,7-7 0-24,1 7 0-3,5 0 0 0,0 0 0 6,5 0 0 18,2 0 0-22,-1 0 0-2,-3 0 0 20,-9 0 0-19,-5-5 0-1,-2 5 0 6,-7 0 0 20,1 0 0-26,-5 0 0 1,6 0 0 9,-3 0 0-9,3 0 0 22,8 0 0-22,-7 0 0-1,1 0 0 7,-3 5 0 16,3-5 0-21,9 7 0-1,5-6 0 4,5 5 0 0,-4 0 0 19,5 0 0-23,1-1 0-1,-9-5 0 7,4 6 0 21,-4 2 0-27,5-8 0 0,-6 7 0-1,9-7 0 9,-2 0 0-4,-1 0 0 2,2 0 0 0,-11 0 0 5,-7 0 0-9,-5 0 0 23,-4 0 0-26,1 0 0 0,3 0 0 7,-1 0 0-3,9 0 0 21,-4 0 0-24,3 5 0-1,2-5 0 6,1 4 0 19,-2-4 0-23,3 10 0 1,2-10 0-3,-1 5 0 26,5-5 0-23,-4 6 0-2,-9 0 0-1,7-6 0 6,-2 0 0 25,-5 0 0-30,9 0 0-1,-7 0 0 0,0 0 0 6,2 0 0 17,3 0 0-22,1 0 0-1,5 0 0 27,3 0 0-25,0 0 0-2,3 0 0 0,-1 0 0 24,-5 0 0-20,3 0 0-4,-5 0 0 1,-1 0 0 24,-3 0 0-25,-7 0 0 0,4 0 0 6,-7 0 0 21,8 0 0-26,-8 0 0-1,1 0 0 0,-1 0 0 24,0 0 0-21,-5 0 0-1,-5 0 0-1,4 0 0 22,-5 0 0-22,6 0 0-1,4 0 0 23,-1-6 0-17,6 0 0-6,-8 6 0 0,-9-5 0 19,4-1 0-18,-1 6 0 4,0 0 0 18,1-4 0-22,5 4 0-1,-4-4 0 22,0-1 0-21,3-2 0-1,-1 1 0 3,5-2 0 6,-4 3 0-3,1-7 0 20,-1 5 0-25,1 0 0-1,-2 2 0 5,-1 0 0 4,1-4 0-3,-6 3 0 3,4 1 0-3,-6 5 0 16,6 0 0-19,-5 0 0-2,0-6 0 4,4 6 0 16,-3-6 0-19,6-2 0-1,-4 3 0 2,7-2 0 15,2 2 0-17,0-2 0 6,0 6 0-4,5 1 0 20,2 0 0-22,-5 0 0-1,5 0 0 27,-5 0 0-22,-8 0 0-4,-2 0 0-1,-5 0 0 21,2 0 0-20,-10 0 0-1,3 0 0 6,-1 0 0 18,-2 8 0-24,-2-3 0 0,2 2 0 5,-3-7 0 20,6 5 0-23,0-2 0-2,-1 2 0 5,5-5 0 16,-1 6 0-19,5-6 0-2,-7 6 0 28,7-1 0-28,-4-5 0 0,-2 2 0 1,5 2 0 18,-1 5 0-15,3-9 0-3,-4 5 0 19,-3 0 0-19,2-5 0 0,-2 0 0 5,8 0 0 19,-4 0 0-20,-3 0 0-5,10 0 0 1,-3 0 0 26,9 0 0-25,2 0 0-1,-1 0 0-1,-2 0 0 5,3 0 0 19,-6 0 0-24,4 0 0 0,-4-5 0 24,-8 0 0-21,-3-4 0-2,-2 3 0-1,-2 1 0 22,-3-1 0-20,5 6 0-1,-5-6 0 4,10-2 0 20,-5 3 0-23,1 5 0-2,-6-7 0 8,5 7 0-5,-2-5 0 16,0-3 0-14,-6 4 0-5,3 2 0 20,-1-4 0-18,-3-5 0-1,-2 3 0 6,6-10 0 12,-5 4 0-17,1-8 0-2,1 2 0 18,-6 1 0-17,2 5 0 6,-3-2 0 15,0 1 0-17,2 4 0-4,1-3 0-1,-3 2 0 6,-1 2 0 18,-7 0 0-20,3 0 0-3,-6-2 0-1,9-1 0 22,-4-7 0-19,0 1 0-2,2-6 0 16,-2 1 0-14,2-6 0-3,1 4 0 10,3-5 0-6,-4 6 0 16,-1 6 0-20,2-2 0 7,1 4 0 22,-7 10 0-27,6 0 0-1,-4-3 0 1,-3 3 0-1,1-1 0 21,-1-3 0-21,-3-10 0-1,0-9 0 6,0-18 0 18,0-5 0-23,0-3 0 0,0 13 0 4,0 2 0 9,0 13 0-13,0 16 0 23,0 1 0-23,0 7 0-1,0 4 0 21,0 0 0-20,0-5 0-1,0-12 0 6,0 4 0 17,0-1 0-22,0-3 0-1,0-3 0 5,-13 3 0 25,0 4 0-30,0-4 0 1,-2 2 0-1,-2-2 0 19,-8 3 0-16,9 4 0-3,-8-5 0 18,6 2 0-9,1-4 0-8,-6 2 0-1,8 4 0 21,-1-3 0-21,5 7 0 26,4 7 0-26,-4-5 0 2,0 5 0-2,-2 0 0 7,-3-5 0-3,-7 5 0 4,5 0 0 22,-8-3 0-28,-1-2 0-2,-4 1 0 1,2 2 0 4,2-4 0 21,3 1 0-22,14 5 0-3,-3-9 0-1,3 6 0 22,-3 1 0-19,0-3 0-3,6 5 0 20,-9-7 0-18,4-3 0-2,-1 0 0 5,-3-1 0 20,3 4 0-20,-1 0 0-5,-2-3 0 0,-5 3 0 10,4 5 0 1,-2-4 0-10,-1 1 0 24,5 5 0-25,2-6 0 0,5 0 0 5,-4 4 0 20,-1-1 0-25,-3-3 0 1,-7 2 0 4,-2-1 0 16,2 1 0-18,1-5 0-1,-1 3 0 0,4 0 0 28,6 1 0-30,0-4 0 0,2 6 0 0,2 3 0 9,-7 0 0-1,-7 0 0 15,5 0 0-23,0 0 0 0,2 0 0 24,3 0 0-23,-3 0 0-1,4 0 0 5,-4 0 0 16,7 0 0-19,1 0 0-2,-2 0 0 18,5 0 0-16,1 0 0-1,-3 0 0 20,1 0 0-16,-1-2 0-5,2-1 0 18,2 3-6-14,0 0-41-4,-7 0-26 6,-13 0-69 15,-13 0-20-20,11 0-73-1,2 0-117 21</inkml:trace>
    </iact:actionData>
  </iact:action>
  <iact:action type="add" startTime="24968">
    <iact:property name="dataType"/>
    <iact:actionData xml:id="d4">
      <inkml:trace xmlns:inkml="http://www.w3.org/2003/InkML" xml:id="stk4" contextRef="#ctx0" brushRef="#br0">30416 11701 324 0,'0'0'335'1,"0"0"-149"0,0 0-16 10,0 0-63-9,0 0-33 13,0 0-13-14,0 0 7 14,0 0 1-14,0 0 3 15,-16 141-13-15,-1-53 10 15,-4 13 0-15,2 13-19-1,6 10 4 17,-5 2-21-17,2-5-12 14,3-13-17-14,-3-21 1 16,4-23-5-16,5-25 2 5,4-13-2 6,3-18 0 14,0-8-5-19,0 0-3-6,0 0-49 0,0 0-44 6,0-5-25 25,0-24 7-31,22-7-52 1,-18 19-94 0,0 3-288 3</inkml:trace>
    </iact:actionData>
  </iact:action>
  <iact:action type="add" startTime="25316">
    <iact:property name="dataType"/>
    <iact:actionData xml:id="d5">
      <inkml:trace xmlns:inkml="http://www.w3.org/2003/InkML" xml:id="stk5" contextRef="#ctx0" brushRef="#br0">30484 12480 39 0,'0'0'645'4,"0"0"-512"13,0 0 17-17,0 0-28 28,0 0-63-27,0 0-15-1,16-9-8 0,-17 7 12 29,-31-4 20-27,-9 1-11-1,-13-1-13-1,-4-2-3 23,-11-1-7-22,-2 3-2-1,1 1-13 26,4 5-6-23,9 0 6-2,12 0-5-1,6 0 8 21,11 0 1-12,11 0 7-8,3 5 9-1,9-2-9 9,2-3-11-8,3 0-8 8,0 0-1 1,0 0 3-5,0 0 5 2,3-28 1 1,28-29-16 2,2-14 4-7,8-11-3 21,-2 1 5-23,-6 4-1 0,-1 6-5 5,-12 15-2 17,-1 20 0-22,-9 14-2-1,-3 20 0 8,-1 2-16-5,2 13-43 17,-3 41-122-19,-5-20-55 11,0 1-68-11</inkml:trace>
    </iact:actionData>
  </iact:action>
  <iact:action type="add" startTime="25948">
    <iact:property name="dataType"/>
    <iact:actionData xml:id="d6">
      <inkml:trace xmlns:inkml="http://www.w3.org/2003/InkML" xml:id="stk6" contextRef="#ctx0" brushRef="#br0">30736 12924 713 0,'0'0'174'3,"0"0"-48"3,0 0-57 10,0 0-36-16,0 0 0 5,0 0-1 19,2-51-6-24,-2 34-3 0,0 4-14 11,0 1-2 4,0 7-4-14,0 1-1 13,0 4 0-12,0 0 11 14,0 0 7-14,-5 0-9-1,-3 0-3 14,3 0 4-14,2 0-7 15,3 0 0-15,0 0-1 13,0 0-1-12,0 0 1 15,0 0 2-16,0 0 8 0,0-1 2 29,0-6-15-30,0 5 3 0,0 2 0 0,0 0 36 19,0 0 1-18,0 0-17-1,0 0-15 16,0 9-2-16,0 4-5 18,0-1 0-18,0-7 5 16,0 0 6-13,0-2 10-2,0 1-10 15,0-4-9-15,8 3-4 20,0-3-16-20,-5 0-20-1,-3 0-28 20,0 0-94-20,0 0-84 0,0-13-334 30</inkml:trace>
    </iact:actionData>
  </iact:action>
  <iact:action type="add" startTime="26532">
    <iact:property name="dataType"/>
    <iact:actionData xml:id="d7">
      <inkml:trace xmlns:inkml="http://www.w3.org/2003/InkML" xml:id="stk7" contextRef="#ctx0" brushRef="#br0">30780 12407 348 0,'0'0'130'3,"0"0"15"11,0 0-1-13,0 0-52 11,0 0-11 1,0 0-12-12,0-144-7 14,0 125-12-15,0 6 0 20,0-3-5-20,0 3-3 0,0 1-9 16,13 4 3-15,1 1 3 16,4-3-2-15,8 3 2-1,1 0 2 21,12 1-15-21,-2 6 2 0,3-2 1 14,4-1-11-15,1-6-9 24,-9-2-7-22,0-5-1-2,-5-5-1 3,-11-6 0 3,-3-15 0 4,-5-12-2-4,-8-20 1 18,-4-7-3-23,0-8 3-1,-4-7-1 4,-19 12-1 24,-11 9-1-28,1 19 0 0,5 18 4 7,-3 22-7 19,6 9 1-24,-3 7 6-2,-6 0 0 0,-7 0 1 6,-10 14 0 18,5 11 1-23,-5 7 2-1,11 5-1 5,6 2 10 22,5 3 4-24,6-2-3-3,11-6-1 0,4-12 2 8,5-9-5 15,3-10 9-17,0-3-16-6,0 0-2 1,0 0-1 8,0 4-3 13,0-1-54-20,0-3-68-2,9 0-99 24,-2 0-224-21</inkml:trace>
    </iact:actionData>
  </iact:action>
  <iact:action type="add" startTime="29200">
    <iact:property name="dataType"/>
    <iact:actionData xml:id="d8">
      <inkml:trace xmlns:inkml="http://www.w3.org/2003/InkML" xml:id="stk8" contextRef="#ctx0" brushRef="#br0">31600 11339 534 0,'0'0'209'2,"0"0"-20"1,0 0-71 7,0 0-30 4,0 0 9-13,-253 98 8 18,89 3 4-18,-20 23-28-1,-5 19 11 14,4 15-7-14,9 10-15 14,12 15-13-14,14-4-17 18,16-4-6-15,14-22-8-1,16-39-8 14,17-23-9-15,20-27-9 8,16-22 0-4,24-14-1 5,14-14 0 9,13-11-1-17,0-3-14-2,0 0-48 30,10 0-14-30,30-22 6 1,11-16-76-1,-4-3-54 15,-30 21-55-15,-5 3-225 29</inkml:trace>
    </iact:actionData>
  </iact:action>
  <iact:action type="add" startTime="29668">
    <iact:property name="dataType"/>
    <iact:actionData xml:id="d9">
      <inkml:trace xmlns:inkml="http://www.w3.org/2003/InkML" xml:id="stk9" contextRef="#ctx0" brushRef="#br0">29880 10976 831 0,'0'0'151'2,"0"0"46"9,0 0-62 7,98 236-7-17,-46-92-44-1,8 30-1 12,11 19 4 6,10-3-33-18,0-14-10 0,-5-26-7 18,-8-29-6-18,-15-25-16 11,-14-19-8-11,-5-12-7 16,-14 3 0-16,3-1-5 17,-7 1-48-17,-4-10-59 21,1-10-39-21,-6-10-20 1,-4-38-50 12,7 0-166-13</inkml:trace>
    </iact:actionData>
  </iact:action>
  <iact:action type="add" startTime="30465">
    <iact:property name="dataType"/>
    <iact:actionData xml:id="d10">
      <inkml:trace xmlns:inkml="http://www.w3.org/2003/InkML" xml:id="stk10" contextRef="#ctx0" brushRef="#br0">32063 11690 466 0,'0'0'203'3,"0"0"4"1,0 0-42 23,0 0-47-26,0 0-25 1,0 0-8-2,123-34-10 15,-86 10-19-15,3-8-16 14,0 5-6-14,-1-2-10 14,-1 6 3-3,3 4-5-9,2-1 2 10,9 7-6-11,0 5-3 31,4 4-6-30,-3 4-5-2,-8 0 10 2,2 25-5 0,-7 6-4 10,-7 2-1-10,-14-2 0 9,-10 4-3-8,-9-5 1 24,0 4 0-23,-4 6-2-3,-41-6-3 2,-18-1 3 4,-11-8 2-1,2-14-2 21,-1-8 0-26,-2-3 0 0,3 0 0 0,4 0 2 7,14 0-1 7,10 0-1-13,20 0-2 4,8 0 1-2,3 0 1 21,10 0 0-20,3 0 3-4,0 15-2-1,46 12 0 29,25 16-1-29,12 5-2 1,4 5 0-1,-7 0-2 23,-17 4 3-21,-10-4 0-2,-11 0 1 20,-16-1 0-14,-12-8 1-4,-8 0-1-2,-6-1 0 22,0-4-1-20,-29-5 1-2,-22-6 0 22,-26-5 1-19,-7-9 0-3,5-11 0 2,-11-3-1 8,14 0 1 10,4 0-1-17,7 0-7-3,10 0-18 6,10-8-77 17,6-24-88-22,39 15-88-1,0 1-432 6</inkml:trace>
    </iact:actionData>
  </iact:action>
  <iact:action type="remove" startTime="33735">
    <iact:property name="style" value="instant"/>
    <iact:actionData xml:id="d11" ref="#d10"/>
  </iact:action>
  <iact:action type="add" startTime="33746">
    <iact:property name="dataType" value="strokeEraser"/>
    <iact:actionData xml:id="d12">
      <inkml:trace xmlns:inkml="http://www.w3.org/2003/InkML" xml:id="stk11" contextRef="#ctx0" brushRef="#br1">39214 16937 213 0,'0'0'240'13,"0"0"-86"-11,0 0 3-1,0 0-68 12,0 0-37-11,0 0-14 12,0 0-28-13,5-5-6 12,-5 5-4-12,0 5-40 18,-3 5-181-17</inkml:trace>
    </iact:actionData>
  </iact:action>
  <iact:action type="add" startTime="35764">
    <iact:property name="dataType"/>
    <iact:actionData xml:id="d13">
      <inkml:trace xmlns:inkml="http://www.w3.org/2003/InkML" xml:id="stk12" contextRef="#ctx0" brushRef="#br0">31850 11624 626 0,'0'0'192'1,"0"0"-27"2,0 0-43 11,0 0-45-14,0 0-7 14,0 0-9-13,0 0-4 12,59-86-9-12,-18 64-1 21,15-3-8-22,17-1-15 0,8 3-7 16,3 6-6-16,-2 12-3 14,-12 5-2-13,-9 0 6 12,-10 17 2 1,-15 17 6-12,-9 8 1-2,-6 0 5 12,-13-2-18-5,-8-1-4 18,0-4-3-23,-5-8-1-2,-33 0-1 1,-11-6-1 13,-8-4 2-13,-10 0-1 15,2-7 1-15,9 4-2 7,6-4 2-2,13-3-4 3,8 2-1 11,11 0-1-20,-1-1-2 0,8-2-2 22,2-1 1-18,9 7 0-4,0 4 0 19,45 9 4-16,19 12-2-2,0 2 2 18,4 7 3-18,-3 4 2 0,-13-5 1 5,-16-6-1 16,-10-5 0-21,-12-6 3-1,-10-11 9 28,-4-5 2-25,0-2-5-3,-12 5-8 0,-44 1-1 21,-20 4 4-20,-8-3-3-1,-3 0-1 6,-4-4 0 18,1 1-2-24,13-2-24 1,8-7-62 4,21-5-78 19,31 0-21-23,17 0-156-1,0 0-322 6</inkml:trace>
    </iact:actionData>
  </iact:action>
  <iact:action type="add" startTime="36446">
    <iact:property name="dataType"/>
    <iact:actionData xml:id="d14">
      <inkml:trace xmlns:inkml="http://www.w3.org/2003/InkML" xml:id="stk13" contextRef="#ctx0" brushRef="#br0">33144 12646 623 0,'0'0'239'4,"-238"25"-11"12,70-17-52-16,-29-1-15 12,-18 1-59-12,-8 9 17 25,-2 2-37-25,21 7-33 0,14-7-32 15,35-3-17-15,25-1-2 15,30-3-30-15,30-4-52 15,29 0-68-14,41-8-107 5,16 0-143 3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8T00:52:12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605">
    <iact:property name="dataType"/>
    <iact:actionData xml:id="d0">
      <inkml:trace xmlns:inkml="http://www.w3.org/2003/InkML" xml:id="stk0" contextRef="#ctx0" brushRef="#br0">4619 3144 777 0,'0'0'212'10,"0"0"-108"-6,0 0-22 2,0 0-17 2,0 0-14 0,0 0 25-2,0 0-12 0,-74 132-12 2,33-53 3 0,1 16-14 0,-8 18-5-2,3 8-11 4,1 5 2-3,8 12-2 2,0 8-6-4,8 9 2 9,8 2-5-6,4 6-4 2,6 3 7-8,7 0-4 7,3-6-2 0,0-9-1-5,9-1 0 4,34 1 10 1,15 4-7-3,13-4-4 7,9-5 1-11,13-8-4 7,7 0 0-1,0-6-1-3,1-8 1 1,-4-8-3 6,-5-14-2-4,-3 0-1-2,-2-5-2 1,-2-5-4-2,4 4 4 6,-9-5-1-3,0 3 1 2,-9-5 0-9,-10-1 0 8,-8-10 1-1,2-5-1 2,-10-4 1-7,8-3-1 7,-1-4 1 4,0 0-1-12,4-3 1 5,-3-2-1-2,3 1 0 2,1-2 1 1,-1 3-1 3,1-5 1-5,-4-4 0 9,-9-8 0-14,-6-5-1 6,-7-11 1 8,-10-4-1-11,-1-6 0-4,-4 1 1 8,-7-3-1-1,-4-1-1 4,3 4 1-5,-8-4 0 0,0 1-1 3,0 3 1-1,0 1 0 0,0-3-2-3,0-4 2 3,0-2-2 2,0-5 0-5,0-4 0 5,0 0-5-6,-21 0-3 6,-22 0-2-3,-19-24 12 6,-14-6-1-11,-14-7 0 13,-10-3 1-15,-8-1-1 6,-5-4 1 3,17 11 1 6,23 4-1-14,26 17 0 8,22 6 1-4,15 1-1 3,10 2 0-3,0 2 2 4,0 2 1-3,3 0 3 3,42 0 10-2,21 23-7 1,30 16-8 0,14 3 3 2,5 5-3-5,-1 1 2 3,-1 3 3 0,-13-3-2 0,-19-15 4-3,-21-9 3 1,-25-17 1 7,-14-7 5-10,-6 0-9 8,-2-32-5-5,-3-37-3 4,-7-17 0-6,-3-22 1 1,0-13-1 6,-3-3 0-6,-20 16-1 6,4 26 0-6,7 33 1 5,7 24-5 1,2 18 1-8,3 7-38 3,-5 7-57 1,5 47-74 1,0 16-91 2,0-28-80-7,11-8-669 7</inkml:trace>
    </iact:actionData>
  </iact:action>
  <iact:action type="add" startTime="7037">
    <iact:property name="dataType"/>
    <iact:actionData xml:id="d1">
      <inkml:trace xmlns:inkml="http://www.w3.org/2003/InkML" xml:id="stk1" contextRef="#ctx0" brushRef="#br0">5462 10981 141 0,'0'0'87'6,"0"0"-30"3,0 0 8 0,0 0-11-5,0 0-7 4,0 0 0-1,0 0 29 1,13 71 54-2,0-59 3 2,2-4-35 1,1 1 12-2,6-4-28 1,7-2 1-2,-2 6 2 3,8-1-13-2,5 2 1 0,4 7-9 6,10-2 0-10,1 1-2 7,10 1-10 7,10 3-13-13,18-3-2-4,17 0-4 17,9-3-9-17,14-6-9 8,7-4-1 3,9 1 2-8,10-2 0 5,8 2 1-2,1-2 2 4,-4-3-11-3,3 0-2 3,-4 0-2-8,3 0 1 7,-3-15-1 1,4-9-2-5,-9-2 0 3,-4 2 0 1,-14 4 0-4,-6 6 3 0,-14 6 2 5,3 1 7-3,-5 5-2 2,-2-2-5-2,3 2-4 2,7-5 1-2,-5-11-1 4,-2 1-3-11,-7-3-2 10,-11 0 0 0,-4 7 2-4,-1 2 1 2,1 3 0 1,-1 4 2 3,4 4 0-11,6 0 1 6,4 0-2 0,0 0 2 2,2 0-3 0,-2 0 2-5,-6 0-2 4,3 0 2-1,-4 0-1 1,0 0 1 1,-3 0-1-4,-8 0-2 4,-5 0 1 0,-9 0 1-4,2 0-2 2,1 5 2 7,7 2-1-13,4-5 1 8,-3 3-2-1,-2-1-1 0,-3 5-1-1,-4-2-1-2,-2 5 1 2,-1-4 1 2,-1 3 0-1,5 0 0 0,1 1 1 2,-3-2 0-5,0 0 0 3,1-3 0-2,-3-1 1 1,4-2-1 2,-1-1 0-5,-5-3 1 5,2 0-1-2,-4 0 1 3,-2 0 0-3,-2 0-1-2,2 0 1 6,-1-9-1-1,1-4 0-6,-4-5 2 4,-8 4-4 7,0 3 4-13,-11 2-2 10,-3 6 0-10,-10 1 0 5,-13 2-3 0,-9 0-21 2,-13 0-21-4,0 0-49 2,-6-5-71 0,-65 1-96 3,26 1 40-3,-20 3-136 1</inkml:trace>
    </iact:actionData>
  </iact:action>
  <iact:action type="add" startTime="9312">
    <iact:property name="dataType"/>
    <iact:actionData xml:id="d2">
      <inkml:trace xmlns:inkml="http://www.w3.org/2003/InkML" xml:id="stk2" contextRef="#ctx0" brushRef="#br0">26728 3771 713 0,'0'0'77'2,"0"0"92"3,0 0-47 2,0 0-69 0,208 138 7 1,-149-93-2-1,11 13-11-1,4 16-13 2,7 13 27 1,6 17-25 1,-3 11-6-6,6 14-9 7,-14 7-1-6,-9 6-5 6,-10-1-2-8,-11-1 3 19,-8-4-9-22,-15-2 10 12,-3 1-10-8,-13 3 5-3,-7 8-2 8,0 3-8 1,0-3 5-7,0 0 0 6,0 3-5 3,-14-3 0-9,-11-1 4 8,1-8-5-8,-4-5 4 5,-1-11 1 5,-1-7-2-11,-4 2-1 7,1-13-2 6,0-9 3-9,-8-10-4-5,3-12 1 7,-4-3 0 3,2-5-1-8,-1-3 0 11,1 7 0-12,3 5 0 7,4 3 0 3,7-6-2-10,4-8 4 7,-4-6-4 0,6-11 2 1,0-8 0-8,4-6 0 7,0-9 0-5,1-2 1 5,-4-3-2 2,-2 3 1-5,2-4-1-1,-4 1 1 5,8 3 0-7,-4 2 0 6,-4 4-1 1,-2 7 2-2,2 1-2-2,-1 1 1 2,-3-8 0-2,9-10-1 2,3-8-1 0,-1-9-1 0,6 0-2-1,-2 0 0 1,1 0 3-3,4 0 2 4,-1 0 1-1,0 0 0 1,-1 0-1-4,-3 4 0 4,5 5 2-2,0-6-2 7,4-3 0-13,-4 0-1 6,2 0-1 2,-2-5-2-4,3-37 3 3,4-17 0 0,0-12 2 5,0-2 0-12,0-3-1 14,13 7 1-13,0 15-1 6,0 11 0-2,-9 12 0 6,5 6 1-10,-5-5-2 6,1 3 1 4,-2 5 0-9,-3 9-1 4,0 9 1 2,0 4 2-2,0 0 3-2,0 6 12 3,0 38 20 2,0 19-24-1,0 8-5-6,0-2-2 8,0-1 1 7,0-7 3-15,0-1 9-3,0-9-1 8,2-9 9 6,13-11 5-12,11-9 8 11,12-8-5-10,14-3-14 5,15-8 2-1,11-3-14-2,10 0-4 4,8 0-4 5,4-11 3-13,0-9-4 15,-13 7-6-11,-13 7 0-4,-22 6-17 13,-24 0-55-14,-12 0-70 9,-16 0-40 0,0 9-62-4,-11 8-82 2,-18 19-440 4</inkml:trace>
    </iact:actionData>
  </iact:action>
  <iact:action type="add" startTime="11015">
    <iact:property name="dataType"/>
    <iact:actionData xml:id="d3">
      <inkml:trace xmlns:inkml="http://www.w3.org/2003/InkML" xml:id="stk3" contextRef="#ctx0" brushRef="#br0">19342 11109 677 0,'0'0'225'1,"0"0"-81"3,0 0-18 5,0 0-50-3,179-37 9 1,-138 32 7 3,2 2-23-2,1 3-5-4,7-2-5 5,-1-2-6 0,16 4-15-2,2-3-11 0,4-3 2 0,9 4-3 2,-4-3 3-1,7 5 1 0,3 0-6-3,2 0-4 14,3 0-2-16,4 3-6-2,5 4 0 7,10 8-3-1,3-7-4 2,9 0-1-2,-8 3 1 9,-8-2 2-15,-10-3 4 11,-5 1 3-11,-8 3-2 8,-6-5 1 0,6 1-6-4,-1 0-1 3,5-3-1 0,5 1 0 6,0 2-1-13,-5 1-4 7,-8 1 0-1,-6-6 1 2,-5 5 3-2,-2-2-4-2,1-2 0 5,7-1 0-2,9-2 0 0,5 0 0-4,17 0 0 7,1 0 0-5,2 0 0 3,-1 0 0-2,-16 0 0-3,-2 0 0 8,-15 0 0-8,-7 0 0 3,0 0 0 0,-7 0 0 3,9 0 0-2,9 0 0-4,-3 0 0 3,8 0 0 2,1 0 0 1,8-2 0-7,-2-5 0 7,-1 2 0-3,-13 5 0 2,-6 0 0-4,-4 0 0 2,-6 0 0 1,-5 0 0 2,1 0 0-3,2 0 0-1,5 0 0 1,1 0 0 1,1 0 0-1,-3 0 0 0,-2 0 0 6,6 0 0-9,2-5 0 1,5-3 0 5,0-1 0-2,-1 3 0-1,-5 1 0 0,-1 1 0 1,-5 2 0 2,2-2 0-3,-3 2 0-2,7-1 0 4,4 1 0-3,4 0 0 1,-4 2 0-1,0 0 0 2,-3 0 0-1,3 0 0 1,-1 0 0-2,6 0 0 2,4 0 0 3,2 0 0-5,-2 0 0 2,-7 0 0 1,1 0 0-3,1-4 0 1,-2-7 0-1,5 0 0 4,-3-1 0-3,-5 1 0 6,-2 3 0-11,-8 5 0 4,3 1 0 4,-8 2 0-4,-8 0 0-1,6 0 0 3,-2 0 0 0,-4 0 0 0,4 0 0-1,3 0 0 1,5 0 0 2,9 0 0-4,9 0 0 0,-4 0 0 2,-4 0 0-1,-11 0-6 2,-14 0 6-3,-4 0 0 3,-9 0-1-2,0 0-2 3,-9 0-5-4,2 0-8 2,-17 0-1-1,-5 0-10 0,-3 0-39-1,-36 10-86 3,-53 10-116-2,30-6-35 1,-5 4-418-1</inkml:trace>
    </iact:actionData>
  </iact:action>
  <iact:action type="add" startTime="19136">
    <iact:property name="dataType"/>
    <iact:actionData xml:id="d4">
      <inkml:trace xmlns:inkml="http://www.w3.org/2003/InkML" xml:id="stk4" contextRef="#ctx0" brushRef="#br0">31460 13900 279 0,'0'0'94'2,"0"0"-86"6,0 0-8-3,-187 115-2 6,126-90-14-5,-6 8-51-1,-3 10-5 4,10 2-74 0,44-25 72 0,3-3 73-4</inkml:trace>
    </iact:actionData>
  </iact:action>
  <iact:action type="add" startTime="19266">
    <iact:property name="dataType"/>
    <iact:actionData xml:id="d5">
      <inkml:trace xmlns:inkml="http://www.w3.org/2003/InkML" xml:id="stk5" contextRef="#ctx0" brushRef="#br0">30838 14348 150 0,'0'0'251'1,"0"0"2"-1,0 0 22 6,0 0-82 3,0 0-45-2,0 0-22 0,16 18-42-1,32-18-41 5,21 0-7-4,25-22 4 1,37-13-8-1,25-9 6 4,20 2 3-8,32 2-11 3,6 8 11 3,-9 16 1-1,-18 8-15 0,-42 5 18-2,-32 3-20 4,-21 0-8-4,-34 0 8 2,-16 0-18-4,-25 0-4 5,-5-6-3-2,-12 2-2 1,0-13-4 1,-19-15-12-3,-51-13 4 3,-37-14 14-1,-41-11 6-2,-43-5-2 2,-25-11-2 2,-6-1-2-4,-1-2 0-1,26 8-4 3,27 12-1 1,29 16 5-1,43 22-2-2,41 12 0 2,30 15 1-1,21 4 1 3,6 0 1-5,0 0 2 1,4 4 1 3,44 46-4-1,26 27-2-1,16 30 2 2,4 21 1 2,3 25-1-8,-10 20 0 3,-3 10 0 4,-11-7 0-4,-12-17 0 3,-8-31 2-2,-9-14 0 1,-8-20 4 0,-8-18-5 0,-9-27-1-2,-11-25 2 0,-5-21-2 1,6-3-4 2,11-30 2-3,8-58-2 3,5-44 3-2,10-42-3 2,11-39 3 0,6-29 0-5,3-14-5 5,-6 0-4-1,-17 28 0-4,-9 31-7 4,-14 47 6 1,-5 42 1-1,-11 46-5-3,-1 37-3 3,3 20 10 0,-3 5 8 0,0 5 2-2,-13 51 2 5,-38 29 0-4,-28 35 4 3,-26 21 7-4,-25 21-8 2,-14 19 8-2,-12 2 5 2,4-1-6 0,5-16 3-1,17-31 0 4,20-34-6-7,30-37 0 4,28-32-2 1,23-21-7 3,21-9-1-11,6-2 0 7,2 0 0-2,0 0-1 2,0 0-8 0,7 0-14-3,19 0-25 5,4 17-79 2,-9 22-87-8,-18-16-109 11,-1 14-654-13</inkml:trace>
    </iact:actionData>
  </iact:action>
  <iact:action type="add" startTime="20499">
    <iact:property name="dataType"/>
    <iact:actionData xml:id="d6">
      <inkml:trace xmlns:inkml="http://www.w3.org/2003/InkML" xml:id="stk6" contextRef="#ctx0" brushRef="#br0">28656 16909 726 0,'0'0'174'4,"0"0"-35"6,0 0-57-5,184 23-27 0,-107-23 11 5,26 0 19-2,27 0 15 0,39 0-15-3,28 0-22 8,23 0 9-7,21 0-20 1,12 0-14 8,17 0-4-13,24-12-7 12,3-13-14-11,-5-12-8 8,-18 3 1-10,-10-8 2 8,-27 6-2-1,-24 8-6-4,-16 3 0 4,-30 13 1 14,-10 2 2-19,-22 6 0-3,-20 4-1 8,-26 0 1-1,-30 0-3 14,-22 0 1-20,-20 0 1-1,-13 0-2 7,-4 0 0-1,0 0-7 2,-48 0 0-1,-52 14 2 15,-37 12 5-18,-33-9 3-4,-14-8-3 4,-25-9 4 6,-33 0-2 2,-35 0 1-9,-27 0-3 3,-26 0 0 4,8 0-2-5,7 0 2 4,24 0 0-5,27 0 2 4,22 0 6 9,33 19 5-15,19 3-1 10,31 3-7-11,31-11-5 12,34 7-1-11,38-11 0 11,25-3 0-11,20-5 1 11,11-2 3-11,0 0-3 5,42 3 5 0,55 2-3 4,64 9 0-7,56-6 0 6,48 1-2-4,56-9-10 4,34 0 7-7,10 0 3 12,-17-11 5-12,-31-6 8 12,-48 17 4-12,-35 0 0 3,-31 0 4-2,-24 11-12 4,-19-3-7 5,-10 1 0-11,-18-6-1 9,-12-3-1-8,-30 0 0 8,-26 0 0-8,-28 0-2 9,-22 0-8-8,-5 0-29 10,-9 0-30-12,0 5-49 7,-33-5-45 0,-44 9-56-4,23-3-25 5,-2 5-632-6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8T00:52:12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605">
    <iact:property name="dataType"/>
    <iact:actionData xml:id="d0">
      <inkml:trace xmlns:inkml="http://www.w3.org/2003/InkML" xml:id="stk0" contextRef="#ctx0" brushRef="#br0">4619 3144 777 0,'0'0'212'10,"0"0"-108"-6,0 0-22 2,0 0-17 2,0 0-14 0,0 0 25-2,0 0-12 0,-74 132-12 2,33-53 3 0,1 16-14 0,-8 18-5-2,3 8-11 4,1 5 2-3,8 12-2 2,0 8-6-4,8 9 2 9,8 2-5-6,4 6-4 2,6 3 7-8,7 0-4 7,3-6-2 0,0-9-1-5,9-1 0 4,34 1 10 1,15 4-7-3,13-4-4 7,9-5 1-11,13-8-4 7,7 0 0-1,0-6-1-3,1-8 1 1,-4-8-3 6,-5-14-2-4,-3 0-1-2,-2-5-2 1,-2-5-4-2,4 4 4 6,-9-5-1-3,0 3 1 2,-9-5 0-9,-10-1 0 8,-8-10 1-1,2-5-1 2,-10-4 1-7,8-3-1 7,-1-4 1 4,0 0-1-12,4-3 1 5,-3-2-1-2,3 1 0 2,1-2 1 1,-1 3-1 3,1-5 1-5,-4-4 0 9,-9-8 0-14,-6-5-1 6,-7-11 1 8,-10-4-1-11,-1-6 0-4,-4 1 1 8,-7-3-1-1,-4-1-1 4,3 4 1-5,-8-4 0 0,0 1-1 3,0 3 1-1,0 1 0 0,0-3-2-3,0-4 2 3,0-2-2 2,0-5 0-5,0-4 0 5,0 0-5-6,-21 0-3 6,-22 0-2-3,-19-24 12 6,-14-6-1-11,-14-7 0 13,-10-3 1-15,-8-1-1 6,-5-4 1 3,17 11 1 6,23 4-1-14,26 17 0 8,22 6 1-4,15 1-1 3,10 2 0-3,0 2 2 4,0 2 1-3,3 0 3 3,42 0 10-2,21 23-7 1,30 16-8 0,14 3 3 2,5 5-3-5,-1 1 2 3,-1 3 3 0,-13-3-2 0,-19-15 4-3,-21-9 3 1,-25-17 1 7,-14-7 5-10,-6 0-9 8,-2-32-5-5,-3-37-3 4,-7-17 0-6,-3-22 1 1,0-13-1 6,-3-3 0-6,-20 16-1 6,4 26 0-6,7 33 1 5,7 24-5 1,2 18 1-8,3 7-38 3,-5 7-57 1,5 47-74 1,0 16-91 2,0-28-80-7,11-8-669 7</inkml:trace>
    </iact:actionData>
  </iact:action>
  <iact:action type="add" startTime="7037">
    <iact:property name="dataType"/>
    <iact:actionData xml:id="d1">
      <inkml:trace xmlns:inkml="http://www.w3.org/2003/InkML" xml:id="stk1" contextRef="#ctx0" brushRef="#br0">5462 10981 141 0,'0'0'87'6,"0"0"-30"3,0 0 8 0,0 0-11-5,0 0-7 4,0 0 0-1,0 0 29 1,13 71 54-2,0-59 3 2,2-4-35 1,1 1 12-2,6-4-28 1,7-2 1-2,-2 6 2 3,8-1-13-2,5 2 1 0,4 7-9 6,10-2 0-10,1 1-2 7,10 1-10 7,10 3-13-13,18-3-2-4,17 0-4 17,9-3-9-17,14-6-9 8,7-4-1 3,9 1 2-8,10-2 0 5,8 2 1-2,1-2 2 4,-4-3-11-3,3 0-2 3,-4 0-2-8,3 0 1 7,-3-15-1 1,4-9-2-5,-9-2 0 3,-4 2 0 1,-14 4 0-4,-6 6 3 0,-14 6 2 5,3 1 7-3,-5 5-2 2,-2-2-5-2,3 2-4 2,7-5 1-2,-5-11-1 4,-2 1-3-11,-7-3-2 10,-11 0 0 0,-4 7 2-4,-1 2 1 2,1 3 0 1,-1 4 2 3,4 4 0-11,6 0 1 6,4 0-2 0,0 0 2 2,2 0-3 0,-2 0 2-5,-6 0-2 4,3 0 2-1,-4 0-1 1,0 0 1 1,-3 0-1-4,-8 0-2 4,-5 0 1 0,-9 0 1-4,2 0-2 2,1 5 2 7,7 2-1-13,4-5 1 8,-3 3-2-1,-2-1-1 0,-3 5-1-1,-4-2-1-2,-2 5 1 2,-1-4 1 2,-1 3 0-1,5 0 0 0,1 1 1 2,-3-2 0-5,0 0 0 3,1-3 0-2,-3-1 1 1,4-2-1 2,-1-1 0-5,-5-3 1 5,2 0-1-2,-4 0 1 3,-2 0 0-3,-2 0-1-2,2 0 1 6,-1-9-1-1,1-4 0-6,-4-5 2 4,-8 4-4 7,0 3 4-13,-11 2-2 10,-3 6 0-10,-10 1 0 5,-13 2-3 0,-9 0-21 2,-13 0-21-4,0 0-49 2,-6-5-71 0,-65 1-96 3,26 1 40-3,-20 3-136 1</inkml:trace>
    </iact:actionData>
  </iact:action>
  <iact:action type="add" startTime="9312">
    <iact:property name="dataType"/>
    <iact:actionData xml:id="d2">
      <inkml:trace xmlns:inkml="http://www.w3.org/2003/InkML" xml:id="stk2" contextRef="#ctx0" brushRef="#br0">26728 3771 713 0,'0'0'77'2,"0"0"92"3,0 0-47 2,0 0-69 0,208 138 7 1,-149-93-2-1,11 13-11-1,4 16-13 2,7 13 27 1,6 17-25 1,-3 11-6-6,6 14-9 7,-14 7-1-6,-9 6-5 6,-10-1-2-8,-11-1 3 19,-8-4-9-22,-15-2 10 12,-3 1-10-8,-13 3 5-3,-7 8-2 8,0 3-8 1,0-3 5-7,0 0 0 6,0 3-5 3,-14-3 0-9,-11-1 4 8,1-8-5-8,-4-5 4 5,-1-11 1 5,-1-7-2-11,-4 2-1 7,1-13-2 6,0-9 3-9,-8-10-4-5,3-12 1 7,-4-3 0 3,2-5-1-8,-1-3 0 11,1 7 0-12,3 5 0 7,4 3 0 3,7-6-2-10,4-8 4 7,-4-6-4 0,6-11 2 1,0-8 0-8,4-6 0 7,0-9 0-5,1-2 1 5,-4-3-2 2,-2 3 1-5,2-4-1-1,-4 1 1 5,8 3 0-7,-4 2 0 6,-4 4-1 1,-2 7 2-2,2 1-2-2,-1 1 1 2,-3-8 0-2,9-10-1 2,3-8-1 0,-1-9-1 0,6 0-2-1,-2 0 0 1,1 0 3-3,4 0 2 4,-1 0 1-1,0 0 0 1,-1 0-1-4,-3 4 0 4,5 5 2-2,0-6-2 7,4-3 0-13,-4 0-1 6,2 0-1 2,-2-5-2-4,3-37 3 3,4-17 0 0,0-12 2 5,0-2 0-12,0-3-1 14,13 7 1-13,0 15-1 6,0 11 0-2,-9 12 0 6,5 6 1-10,-5-5-2 6,1 3 1 4,-2 5 0-9,-3 9-1 4,0 9 1 2,0 4 2-2,0 0 3-2,0 6 12 3,0 38 20 2,0 19-24-1,0 8-5-6,0-2-2 8,0-1 1 7,0-7 3-15,0-1 9-3,0-9-1 8,2-9 9 6,13-11 5-12,11-9 8 11,12-8-5-10,14-3-14 5,15-8 2-1,11-3-14-2,10 0-4 4,8 0-4 5,4-11 3-13,0-9-4 15,-13 7-6-11,-13 7 0-4,-22 6-17 13,-24 0-55-14,-12 0-70 9,-16 0-40 0,0 9-62-4,-11 8-82 2,-18 19-440 4</inkml:trace>
    </iact:actionData>
  </iact:action>
  <iact:action type="add" startTime="11015">
    <iact:property name="dataType"/>
    <iact:actionData xml:id="d3">
      <inkml:trace xmlns:inkml="http://www.w3.org/2003/InkML" xml:id="stk3" contextRef="#ctx0" brushRef="#br0">19342 11109 677 0,'0'0'225'1,"0"0"-81"3,0 0-18 5,0 0-50-3,179-37 9 1,-138 32 7 3,2 2-23-2,1 3-5-4,7-2-5 5,-1-2-6 0,16 4-15-2,2-3-11 0,4-3 2 0,9 4-3 2,-4-3 3-1,7 5 1 0,3 0-6-3,2 0-4 14,3 0-2-16,4 3-6-2,5 4 0 7,10 8-3-1,3-7-4 2,9 0-1-2,-8 3 1 9,-8-2 2-15,-10-3 4 11,-5 1 3-11,-8 3-2 8,-6-5 1 0,6 1-6-4,-1 0-1 3,5-3-1 0,5 1 0 6,0 2-1-13,-5 1-4 7,-8 1 0-1,-6-6 1 2,-5 5 3-2,-2-2-4-2,1-2 0 5,7-1 0-2,9-2 0 0,5 0 0-4,17 0 0 7,1 0 0-5,2 0 0 3,-1 0 0-2,-16 0 0-3,-2 0 0 8,-15 0 0-8,-7 0 0 3,0 0 0 0,-7 0 0 3,9 0 0-2,9 0 0-4,-3 0 0 3,8 0 0 2,1 0 0 1,8-2 0-7,-2-5 0 7,-1 2 0-3,-13 5 0 2,-6 0 0-4,-4 0 0 2,-6 0 0 1,-5 0 0 2,1 0 0-3,2 0 0-1,5 0 0 1,1 0 0 1,1 0 0-1,-3 0 0 0,-2 0 0 6,6 0 0-9,2-5 0 1,5-3 0 5,0-1 0-2,-1 3 0-1,-5 1 0 0,-1 1 0 1,-5 2 0 2,2-2 0-3,-3 2 0-2,7-1 0 4,4 1 0-3,4 0 0 1,-4 2 0-1,0 0 0 2,-3 0 0-1,3 0 0 1,-1 0 0-2,6 0 0 2,4 0 0 3,2 0 0-5,-2 0 0 2,-7 0 0 1,1 0 0-3,1-4 0 1,-2-7 0-1,5 0 0 4,-3-1 0-3,-5 1 0 6,-2 3 0-11,-8 5 0 4,3 1 0 4,-8 2 0-4,-8 0 0-1,6 0 0 3,-2 0 0 0,-4 0 0 0,4 0 0-1,3 0 0 1,5 0 0 2,9 0 0-4,9 0 0 0,-4 0 0 2,-4 0 0-1,-11 0-6 2,-14 0 6-3,-4 0 0 3,-9 0-1-2,0 0-2 3,-9 0-5-4,2 0-8 2,-17 0-1-1,-5 0-10 0,-3 0-39-1,-36 10-86 3,-53 10-116-2,30-6-35 1,-5 4-418-1</inkml:trace>
    </iact:actionData>
  </iact:action>
  <iact:action type="add" startTime="19136">
    <iact:property name="dataType"/>
    <iact:actionData xml:id="d4">
      <inkml:trace xmlns:inkml="http://www.w3.org/2003/InkML" xml:id="stk4" contextRef="#ctx0" brushRef="#br0">31460 13900 279 0,'0'0'94'2,"0"0"-86"6,0 0-8-3,-187 115-2 6,126-90-14-5,-6 8-51-1,-3 10-5 4,10 2-74 0,44-25 72 0,3-3 73-4</inkml:trace>
    </iact:actionData>
  </iact:action>
  <iact:action type="add" startTime="19266">
    <iact:property name="dataType"/>
    <iact:actionData xml:id="d5">
      <inkml:trace xmlns:inkml="http://www.w3.org/2003/InkML" xml:id="stk5" contextRef="#ctx0" brushRef="#br0">30838 14348 150 0,'0'0'251'1,"0"0"2"-1,0 0 22 6,0 0-82 3,0 0-45-2,0 0-22 0,16 18-42-1,32-18-41 5,21 0-7-4,25-22 4 1,37-13-8-1,25-9 6 4,20 2 3-8,32 2-11 3,6 8 11 3,-9 16 1-1,-18 8-15 0,-42 5 18-2,-32 3-20 4,-21 0-8-4,-34 0 8 2,-16 0-18-4,-25 0-4 5,-5-6-3-2,-12 2-2 1,0-13-4 1,-19-15-12-3,-51-13 4 3,-37-14 14-1,-41-11 6-2,-43-5-2 2,-25-11-2 2,-6-1-2-4,-1-2 0-1,26 8-4 3,27 12-1 1,29 16 5-1,43 22-2-2,41 12 0 2,30 15 1-1,21 4 1 3,6 0 1-5,0 0 2 1,4 4 1 3,44 46-4-1,26 27-2-1,16 30 2 2,4 21 1 2,3 25-1-8,-10 20 0 3,-3 10 0 4,-11-7 0-4,-12-17 0 3,-8-31 2-2,-9-14 0 1,-8-20 4 0,-8-18-5 0,-9-27-1-2,-11-25 2 0,-5-21-2 1,6-3-4 2,11-30 2-3,8-58-2 3,5-44 3-2,10-42-3 2,11-39 3 0,6-29 0-5,3-14-5 5,-6 0-4-1,-17 28 0-4,-9 31-7 4,-14 47 6 1,-5 42 1-1,-11 46-5-3,-1 37-3 3,3 20 10 0,-3 5 8 0,0 5 2-2,-13 51 2 5,-38 29 0-4,-28 35 4 3,-26 21 7-4,-25 21-8 2,-14 19 8-2,-12 2 5 2,4-1-6 0,5-16 3-1,17-31 0 4,20-34-6-7,30-37 0 4,28-32-2 1,23-21-7 3,21-9-1-11,6-2 0 7,2 0 0-2,0 0-1 2,0 0-8 0,7 0-14-3,19 0-25 5,4 17-79 2,-9 22-87-8,-18-16-109 11,-1 14-654-13</inkml:trace>
    </iact:actionData>
  </iact:action>
  <iact:action type="add" startTime="20499">
    <iact:property name="dataType"/>
    <iact:actionData xml:id="d6">
      <inkml:trace xmlns:inkml="http://www.w3.org/2003/InkML" xml:id="stk6" contextRef="#ctx0" brushRef="#br0">28656 16909 726 0,'0'0'174'4,"0"0"-35"6,0 0-57-5,184 23-27 0,-107-23 11 5,26 0 19-2,27 0 15 0,39 0-15-3,28 0-22 8,23 0 9-7,21 0-20 1,12 0-14 8,17 0-4-13,24-12-7 12,3-13-14-11,-5-12-8 8,-18 3 1-10,-10-8 2 8,-27 6-2-1,-24 8-6-4,-16 3 0 4,-30 13 1 14,-10 2 2-19,-22 6 0-3,-20 4-1 8,-26 0 1-1,-30 0-3 14,-22 0 1-20,-20 0 1-1,-13 0-2 7,-4 0 0-1,0 0-7 2,-48 0 0-1,-52 14 2 15,-37 12 5-18,-33-9 3-4,-14-8-3 4,-25-9 4 6,-33 0-2 2,-35 0 1-9,-27 0-3 3,-26 0 0 4,8 0-2-5,7 0 2 4,24 0 0-5,27 0 2 4,22 0 6 9,33 19 5-15,19 3-1 10,31 3-7-11,31-11-5 12,34 7-1-11,38-11 0 11,25-3 0-11,20-5 1 11,11-2 3-11,0 0-3 5,42 3 5 0,55 2-3 4,64 9 0-7,56-6 0 6,48 1-2-4,56-9-10 4,34 0 7-7,10 0 3 12,-17-11 5-12,-31-6 8 12,-48 17 4-12,-35 0 0 3,-31 0 4-2,-24 11-12 4,-19-3-7 5,-10 1 0-11,-18-6-1 9,-12-3-1-8,-30 0 0 8,-26 0 0-8,-28 0-2 9,-22 0-8-8,-5 0-29 10,-9 0-30-12,0 5-49 7,-33-5-45 0,-44 9-56-4,23-3-25 5,-2 5-632-6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8T00:52:12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586">
    <iact:property name="dataType"/>
    <iact:actionData xml:id="d0">
      <inkml:trace xmlns:inkml="http://www.w3.org/2003/InkML" xml:id="stk0" contextRef="#ctx0" brushRef="#br0">28117 5508 481 0,'0'0'176'3,"0"0"-11"6,0 0-25-2,0 0-57-2,0 0-37 3,0 0-8 0,0 0-7 0,0 0 9-2,-7 115 10 2,7-58 5 0,0 8-19 2,0 16 15-5,0 8-13 7,0 7-11-5,0 0-4 4,0-1-6-10,0-5 6 25,0-11-7-26,0-10 2 6,0-12-6-6,0-12 3 8,0-15-8 7,0-6-3-13,0-14-3 8,0-3-1-9,0-2-1 7,0-3 1 3,0 6 0-7,0-3 0 12,0 3 0-15,0-6-2 7,0-2 2-3,-8 0-8 4,-5 0-7 0,-11-19-1-2,-5-19 2 5,-2-6 8-10,-1-1 3 9,-4 3-1-8,9 5 1 13,6 9-4-14,4 9-1 13,10 7 3-10,-2 5 2-4,9 6 3 8,0 1 1-5,0 0 1 4,0 0 4-1,0 0 8 4,0 0 15-8,0 0 21 8,6 22-27-7,21 14 2 7,7 12 6-2,5 3-1-3,1 0-5 2,1-4 8-4,-6-3-8 5,-3-12-8 7,-5-7 6-14,-2-5-6 4,-11-11-6 2,-1-7 3 5,0-2-1-11,2 0-6 2,11-16-7 5,2-26 4 4,5-12-1-11,-3-4 0 8,4 4-3-4,-11 11 0 3,-7 22 0-2,-5 11 0-1,-5 10-7 2,-6 0-104 5,0 31-119-12,0-2-130 10,0 5-527-8</inkml:trace>
    </iact:actionData>
  </iact:action>
  <iact:action type="add" startTime="5516">
    <iact:property name="dataType"/>
    <iact:actionData xml:id="d1">
      <inkml:trace xmlns:inkml="http://www.w3.org/2003/InkML" xml:id="stk1" contextRef="#ctx0" brushRef="#br0">27685 8251 449 0,'0'0'366'5,"0"0"-228"4,0 0-19-5,0 0-29 2,0 0-13 2,171-68 10 1,-91 43-1 1,20 0-18-5,10 0-3 2,7 1-9 2,-2 7-16-2,-6 7-1 1,-24 1-14-2,-21 3-2 2,-31 4-2 0,-18-1-5 2,-15 3-8-4,0 0-8 1,-29 0-17 0,-47 0 10 4,-32 0 7-8,-17 0 5 6,-7 11 0 9,12 6 2-18,20-1 1 7,19 5 0 1,24-4-1 13,27-8 1-19,12-1-1-2,18-8 1 4,0 0 11 5,0 0 8-4,48 0 4 3,32-7-22 1,27-7-5 0,-1 1-4-4,-9 7 2 2,-19 2 1 5,-28 4-3-8,-20 0 0 6,-20 0-9-5,-10 0-50 4,0 0-90-2,-26 6-107 0,-4 4-62 2,-10 6-723 2</inkml:trace>
    </iact:actionData>
  </iact:action>
  <iact:action type="add" startTime="7619">
    <iact:property name="dataType"/>
    <iact:actionData xml:id="d2">
      <inkml:trace xmlns:inkml="http://www.w3.org/2003/InkML" xml:id="stk2" contextRef="#ctx0" brushRef="#br0">19402 12545 551 0,'0'0'113'3,"0"0"60"6,-161-12-17-4,61 49-74 2,-14 8-17 2,-6 15-24-1,-1 9-9-2,13 13-7 2,16 11-4 0,20 17-2 0,24 16 43-1,32 14-7 2,16 10-4-2,7 1-15 1,70-8-2-2,35-5 6 6,41-10-10-4,29-12-3 0,21-26-10-6,8-39-11 8,-4-46 1-1,-9-19-2 0,-30-67-5-7,-35-26-1 6,-26-19-1 2,-37-10 0-3,-40-12 2 3,-30-12-5-6,-13 2-1 8,-58 17 2-6,-21 23-27-1,-3 29-58 2,-11 35-113 4,63 54-73 0,11 15-707-8</inkml:trace>
    </iact:actionData>
  </iact:action>
  <iact:action type="add" startTime="8295">
    <iact:property name="dataType"/>
    <iact:actionData xml:id="d3">
      <inkml:trace xmlns:inkml="http://www.w3.org/2003/InkML" xml:id="stk3" contextRef="#ctx0" brushRef="#br0">19424 14447 534 0,'0'0'96'4,"0"0"20"7,0 0-54-8,-59-146-21 7,-5 146 10-6,-13 0 36 6,-14 8-32-4,-5 18-24 3,-10 0-6-5,2-1-3 6,11-1-6-4,11 13-9 8,21 12 11-13,7 15 29 8,22 19 2-1,18 14-6-2,14 13 13 9,0 8-1-15,50 8-8 11,45 3-10-2,44 0-14-6,33-5 0 4,37-17-2 2,16-23-5 0,-4-33 3-2,-7-44 4-1,-30-7-13 3,-32-47-10 1,-35-38 0-7,-31-21-3 7,-36-21 2-2,-34-16-5 7,-16-12-3-11,-26 7-34-4,-48 15-29 9,-29 29-49-1,-30 39-28 2,65 65-44-7,-6 0-211 7</inkml:trace>
    </iact:actionData>
  </iact:action>
  <iact:action type="add" startTime="8979">
    <iact:property name="dataType"/>
    <iact:actionData xml:id="d4">
      <inkml:trace xmlns:inkml="http://www.w3.org/2003/InkML" xml:id="stk4" contextRef="#ctx0" brushRef="#br0">19643 15686 373 0,'0'0'142'3,"0"0"-37"2,-164 0 5 4,54 0-14-3,-10 0-8 3,-17 12-9-3,-2 13-15 1,9 14-11 2,7 12-8 0,14 17-1-1,16 14-2 1,13 23 8-5,22 19-20 2,18 22 24 2,25 17-3 0,15 7-18 12,32 10-5-16,64-13-12-4,46-16 1 8,42-18-8-1,34-29 9 3,19-39-3-3,-2-41-12-2,-12-24-1 6,-28-44-2 2,-37-63-1-11,-34-41-3 6,-35-30 2-3,-42-27-1 5,-42-14 2-7,-5 6-4 7,-48 11-15-3,-29 35-22-1,-7 49-52 4,-3 46-53-4,47 72-42 1,3 19-227 2</inkml:trace>
    </iact:actionData>
  </iact:action>
  <iact:action type="add" startTime="9641">
    <iact:property name="dataType"/>
    <iact:actionData xml:id="d5">
      <inkml:trace xmlns:inkml="http://www.w3.org/2003/InkML" xml:id="stk5" contextRef="#ctx0" brushRef="#br0">19675 17451 283 0,'0'0'203'2,"0"0"-60"2,-229 0 21 4,111 7-77 2,-9 12-23-5,-9 11-6 1,-2 7-3 2,6 8-8 0,19 11-11 0,25 14 12-2,17 23-3 4,23 8 1-4,23 23 11 3,25 19-1-4,12 10-16 3,78 20-21 11,50-3 1-14,44-2 7-5,34-18 1 6,14-31-6 3,-3-48 6-1,-13-49-7 1,-24-39 7-5,-15-89-27 7,-27-52-1-8,-32-30-4 7,-36-23 3-3,-51-2-8 1,-31 5-13 2,0 19-57-4,-59 35-73 3,-18 24-9-1,29 116-85 1,3 14-459-4</inkml:trace>
    </iact:actionData>
  </iact:action>
  <iact:action type="add" startTime="12051">
    <iact:property name="dataType"/>
    <iact:actionData xml:id="d6">
      <inkml:trace xmlns:inkml="http://www.w3.org/2003/InkML" xml:id="stk6" contextRef="#ctx0" brushRef="#br0">5167 16742 857 0,'0'0'209'2,"0"0"-52"5,0 0-58 2,0 0-24-3,0 0-32 1,0 0-14 1,0 0 20 1,-189 0-2-2,64 0-24 0,-8 0-9 3,6-5-6-4,13 5-4 1,23 0-1 2,17 0-3 0,23 0 3-4,15 0 1 1,19 0 8 2,14 0-4 1,3 0 8-2,0 9 37-1,32 8 7 4,50 0-17-4,33 9-35 2,17-2 4 2,6-3-2 12,-6-4-3-21,-17-10-3 2,-22-1 7 10,-20-6 2-12,-17 0 2 10,-17 0-8-9,-15 0-3 13,-11-6-2-9,-12 1-1-6,-1 5-1 7,0-6-2 5,-20-5-3-8,-41-6 5 10,-9 0 0-12,7 4 5 6,10 6-4-4,19 7 0 6,13-5-1 4,17 5 1-12,4 0 0 5,0-5 3-2,16-2 0 4,49-3 26 0,19-5-30 2,12 0 4-9,-5 2 0 13,-14 4 3-13,-23 7 5 7,-24-1-1-6,-17 0-7 8,-13 3-4-5,0 0-8-1,-45 0-16 6,-30 0-3 1,-25 0-49-10,-5 0-81 8,65 0-82-7,4 0-298 8</inkml:trace>
    </iact:actionData>
  </iact:action>
  <iact:action type="add" startTime="14395">
    <iact:property name="dataType"/>
    <iact:actionData xml:id="d7">
      <inkml:trace xmlns:inkml="http://www.w3.org/2003/InkML" xml:id="stk7" contextRef="#ctx0" brushRef="#br0">12581 16720 438 0,'0'0'285'10,"0"0"-170"-9,0 0 8 6,0 0-36 0,0 0-5-1,190-19 6 3,-129 13-18-3,2 1 12 3,6 3-2-4,2-5-14 4,-6 1-3-2,-4 6 0 2,-5 0-22-2,-12 0-6 0,-17 0-7 2,-8 0 7-3,-10 0-18-1,-8 0-8 4,2 0-8-1,-3 0 0 1,0 0-1-4,-7 0-2 5,-50 0 2-5,-31 13-2 5,-21-8 2-5,-4-5 0 16,6 2 1-16,10-2 1-4,17 0-1 7,16 3-1-2,22 0-1 0,13 3 1 11,16-6-1-16,12 0-2 8,1 0 3-4,0 0 2 1,1 0-2 1,46 5 0 0,13 7 1 2,13 1-1 3,-2 2 5-10,3-4 0 7,-6-2 4 1,-3-7-2-5,-14-2 3 10,-10 0 1-13,-10 0 0 5,-10 0-2-2,-14 0-3 0,-7 0-4 3,0 0-2 3,-3 0-2-4,-55 0-1 1,-32 0 3-2,-17-2 1 3,7-7 3-2,13 9-4-2,26 0 2 3,22 0-2 0,19 0 1 2,15 0 0-6,5 0-1 5,0-6 2-2,25-2 13 1,47 1 8 0,27-2-11 1,17 0 4-3,6 9 5 3,-14 0 1-5,-23 0 3 4,-29 0-5 0,-24 0-15 1,-23 0-5 0,-9 0 0-5,0 0 0 5,-16 0 0 5,-42 0 0-14,-26 0 0 8,-12 0 0 1,8 0 0-2,8 0 0-3,20 0 0 7,20 0 0-6,20 0 0 6,11 0 0-6,9 0 0 4,0 0-41-3,0 18-48 4,0 17-93-5,0-10-101 1,6 0-164 3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8T00:52:12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224">
    <iact:property name="dataType"/>
    <iact:actionData xml:id="d0">
      <inkml:trace xmlns:inkml="http://www.w3.org/2003/InkML" xml:id="stk0" contextRef="#ctx0" brushRef="#br0">25383 8454 535 0,'0'0'86'1,"0"0"19"5,0 0 10 3,0 0-38-4,0 0 28 3,0 0-20 0,-188 0-18 1,134 0-3-4,-2 0-22 4,-4 0 21 0,-1-3 1-1,-7 3-26-2,-4 0 6 1,-8 0 8 1,3 0-26 1,-7 0-1-3,3 0-8 5,-3 0 4 5,-3 0 7-16,-7 0-2 4,-6 3 4 7,0 1 1-3,-3-4-10-3,-2 4-1 9,5-4-6-12,2 0 8 9,-1 0-7-9,5 0 1 8,7 0-4-2,3 0-2-2,7 0-2 0,5 0 2 10,6 2 0-15,3 5 1 11,3-7-5-10,2 7 5 11,-4-1-1-11,1-1-4 7,1 1-1-1,4 2 0-3,2-5-1 3,-5 0-1 9,7-1 1-12,-8-2 0-4,4 0-1 5,-5 0 2 3,-4 0 0-4,-4 0 1 6,-2 4-6-4,-1-1 7 7,-2 2-7-12,-4 5 4 4,-9-1 1 2,-7 6-2 3,-6 1 3-3,-6 0 1-8,-3-6-5 16,6 1 1-14,3-4-2 11,3-7 0-11,9 0-1 13,11 0 1-14,4 0 0 11,5 0 1-11,3 0-1 9,10 0 0-4,-2 0 0 3,5 0 0-2,-4 0 2-2,5 0-3 7,2 0 0-8,-1 0 5 5,4 0-5-1,-3 0 0-2,4 0 0 3,1 0 0-6,-4 0 0 7,1 4 0-2,2 2 0 5,-10-6 0-11,7 0 0 13,-6 0 0-13,-2 0 0 11,2 0 0-11,5 0 0 10,1 0 0-11,4-10 0 11,2 3 0-9,7-1 0 4,-2 3 0 6,1-2 0-11,-1 6 0 8,-3-3 0-7,-4 4 0 6,-4 0 0-1,2 0 0 0,-3 0 0-1,-1 0 0 5,3 0 0-8,-4 0 0 4,7 0 0-1,1 0 0 7,-1 0 0-13,4 0 0 13,-7 0 0-13,-2 0 0 10,1 4 0-9,-4 4 0 9,7 3 0-8,2-2 0 7,2 4 0 6,-8-2 0-12,5-3 0-4,-1 1 0 12,-1-1 0-8,1 0 0 5,7-4 0 1,1 4 0-6,0 2 0 5,4-7 0-4,6 9 0 5,3-5 0 0,1-3 0-6,6 0 0 12,-3-2 0-11,4 5 0-5,0-2 0 9,-2 0 0-1,-2 6 0 9,1 0 0-15,2 1 0 7,2 2 0-6,-9 5 0 5,3 2 0 1,0 0 0-5,-8 6 0 2,8-5 0 6,1-2 0-8,3-4 0 5,1-2 0 6,3 3 0-13,1 0 0 16,6 3 0-16,-7 7 0-2,3 4 0 8,3 6 0-2,1 4 0 5,4 0 0-6,0-4 0 4,2 2 0 0,0-1 0-4,0-1 0 4,0-3 0-6,7 1-4 5,19-8-1 2,4-2 2-5,10 0-3 4,-3-1 0 0,7 1 6 0,-1-1-1-4,5-4 1 5,6 0 0-6,1-3 0 5,3-7 1-4,1 0-1 3,5-5 1 2,-3 1-1-4,7-4 0 0,4 4 0 1,-1-1 2 3,2 1-2-5,-5 1 0 3,2 3 2 1,-4-2-2 1,-5 6 2-5,3-2-2 7,-5-1 2-11,2 0-2 8,9 4 1 4,10-2 0-11,4-2 0 8,3-5 0-4,4-6 0 1,-11 0-1-1,-1 0-2 1,-11 0 2 6,-4 0-1-11,2 0-1 7,-9 0 2-1,1 3 0 4,2-3 0-10,7 0 2 8,-4 0-2-5,4 0 0 5,0 0 0-2,-1 0 2-6,3 0-1 6,-4 0-1 1,-6 0 0 2,5 0 2-8,1 0 1 7,-1 0-1-3,13 0-2 39,0 0 3-45,5 0-3-1,-1 0 0 0,1 5 0 0,-7-1 0 0,-7-1 0 6,0 2 0 1,-3-1 0 2,2 0 0-3,-2 5 0 0,5-1 0 2,-8 3 0 13,3-5 0-20,-1-3 0 0,0-3 0 7,-2 0 0 5,5 0 0-12,4 0 0 7,3 4 0-1,3-4 0-1,0 0 0 4,2 0 0-3,-8 0 0 0,3 0 0 1,-1 0 0 2,-2 0 0-6,6 0 0 6,-5 0 0-4,-1 0 0 2,-1-4 0 2,-2 1 0-6,-1 0 0 2,6-2 0 4,-6 0 0-1,3-1 0-4,-2 0 0 3,1 3 0-1,2-3 0 2,2 2 0-1,-6-3 0-2,-2-2 0 4,-4 4 0-5,-2 0 0 2,-2-1 0 1,-4 1 0 2,-2-1 0-5,-2 0 0 42,2-1 0-44,-6 3 0-2,-1-2 0-1,-2 3 0 0,1 3 0 0,1 0 0 1,5-2 0 7,-1 2 0-1,4-2 0 2,-7 2 0-1,1-5 0-2,-1 1 0 3,3 0 0-5,0-1 0 3,1 2 0 2,-8 0 0-1,-1 0 0 7,-6 0 0-14,-4 1 0 6,0-1 0 3,4 0 0-6,-1 3 0 5,9-2 0-1,0 2 0 4,5 0 0-10,-4 0 0 5,-2 0 0 2,-5 0 0-2,-3 0 0 3,3 0 0-7,-1 0 0 7,4 0 0-2,2-5 0-4,5 1 0 4,5 4 0 0,6 0 0 4,-1 0 0-10,-4 0 0 7,5 0 0-1,-1 0 0 5,4 0 0-12,-1 0 0 8,-5 0 0 71,1 0 0-79,-6 0 0 0,2 0 0-1,-10 0 0 0,-8 0 0 0,-7 0 0 0,0 0 0 0,-9 0 0 0,4 0 0 0,1 0 0 1,-1-3 0 5,2-7 0 3,2 3 0-1,4-4 0-4,2-3-4 5,-7-6-2 0,4 3 2-1,-8-2-1-3,0-4 3 18,-2-2-2-22,-4-5 0-1,2-6 1 7,-9-7-4 2,-2 0 4-5,-5-4 0 6,0-7 2 2,0-1 0-10,-12-5-1 8,-11-5 0-4,-5 3-1 9,-5 4-1-14,0 4 0 9,-1 3-6-7,-3 4 5 4,-4 2 2 8,-4 3-1-14,-7 1 2 13,-5 0 0-13,-2 4 2 9,-8 1-1-5,4 3 1 3,-11 4-1 1,0 4 2-3,-9 11-1 3,-4 1 1-4,-7 6 4 3,-3 1-4 3,-3 2 1-6,3-5-1 3,5-2 0 2,0-4 0-8,12 1 1 6,3 3-2 2,9 0 1-6,11 1 1 8,7 9-4-6,-3 1 1 3,8 0-3-3,-8 0-8 1,-7 18-89 1,-11 26-115 3,48-24-125-7,6 10-615 2</inkml:trace>
    </iact:actionData>
  </iact:action>
  <iact:action type="add" startTime="7596">
    <iact:property name="dataType"/>
    <iact:actionData xml:id="d1">
      <inkml:trace xmlns:inkml="http://www.w3.org/2003/InkML" xml:id="stk1" contextRef="#ctx0" brushRef="#br0">25814 9888 428 0,'0'0'108'2,"0"0"-26"3,0 0 30 3,0 0 0-2,0 0-6 2,0 0-18 0,-158 14-16 1,94-14-3-4,-9 0 23 3,-1 0-29 1,-5 0-4-1,-8 0-4 0,-3-7 1-1,-14-4-27 1,-8 5-1 2,-8-3 20-6,-6 3-24 14,5 6-11-11,14 0 26-7,0 0-16 13,5 0-2-13,-8 0-4 9,0 0-3 0,-3 6 2-4,0 5-2 5,4 4 3 0,-4-5-2-6,6 2 7 4,-2-4-3-3,9-1-1 7,12 1-4-8,11-3-1 10,6-1-5-12,10 1-1 8,1-5-2-5,4 5-2 12,-1-5 0-11,-4 3 1-5,2 6 4 4,-2-1-1 1,-3 4-3 8,1-2 0-11,-1-4-1 10,6 0-3-13,1-6 3 9,2 0 1 0,-3 0-4 7,-6 0 2-12,-2 0 3-3,-1 0-4 7,0 0 0-1,4 0 0 3,-7 2 1-4,-5 7-2 9,1-3 3-13,-9-1-3 6,3 1 4-5,-4 0-2 8,0 2 4 4,-3 0-5-9,5-3 2-5,-2 7-2 5,2 5 0 3,1-2 2-1,-3 3 0 5,4-1 1-11,4-3-1 10,0 1 1-7,11-7-2 0,6-5-1 3,2-3-1 5,6 0 1-12,5 0 1 17,2 0 0-14,4 0 0-4,1 0-1 13,-2 0-1-11,5 0 1 8,-2 0 2-3,1-3-1-4,-6-7 0 8,0-5-2 1,0 3 0-10,-2 2 1 7,-9-2-1-3,5 7 0 5,-2-3 1-6,-3 8 1 5,5-3-2-5,-2-1 0 8,5 4-2-10,2 0 2 10,4 0-1-10,-1 0 1 9,2 0 0-10,6 0 0 12,-2 0 0-13,2 0 1 17,-8 0 0-17,-5 7 0 0,-7-2 0 8,-5 0 3 1,-1-5-4-7,-2 0 0 14,2 0 0-11,2 0 0-6,-1 0 0 8,0 0 0-2,-1 0 0 2,-6 0 0 1,8 0 0 7,1 0 0-10,0 0 0-5,9 0 0 8,0 0 0-2,12 0 0-2,-4 0 0 6,9 3 0-6,-6 1 0 1,8 1 0 8,-4 0 0-12,5-2 0 10,3-1 0-10,0-2 0 13,-5 3 0-13,4-3 0 7,-4 6 0-2,-1 0 0 0,-4 2 0-3,4 6 0 8,0-1 0-8,-1 3 0 4,2 0 0 1,2-2 0-2,3-3 0 6,7 4 0-11,-6 2 0 4,0-1 0 9,-3 4 0-14,1 5 0 13,3 5 0-13,0 6 0 8,6 2 0-3,6 1 0 0,2 0 0 5,3 4 0-7,2-1 0 6,3 2 0 3,0 7 0-10,0 3 0 3,0 3 0 1,3-1 0-2,13-6 0 4,7-5 0 2,-1-5 0-7,4-1 0 6,10-5 0-3,2-4 0 2,6 2 0-4,-1-7 0 3,3-3 0 1,-2-2 0-3,7 2 0 2,-2 1 0-2,3-1 0 2,5-3 0 0,-2 2 0 9,3-7 0-13,1-1 0-4,5-4 0 11,-3-1 0-7,3 1 0 4,-5-1 0-1,2 2 0 11,0 0 0-14,1-1 0-4,5-4 0 9,-3 1 0 0,7-6 0 6,10 0 0-9,7 0 0-5,9 0 0 7,3 0 0-2,-4 0 0 2,1 0 0 1,-4 0 0-5,-9 0 0 10,-4 0 0-12,-1 0 0 5,3 0 0 3,-3 0 0-3,10 0 0-2,-4 2 0 4,4 2 0 2,-2-3 0-7,3 6 0 4,-3-4 0 1,-3-3 0-3,1 0 0 3,-1 0 0-5,0 0 0 5,3 0 0 1,0 0 0-6,-4 0 0 3,-5 0 0 3,-4 0 0-4,-7 0 0 2,-3 0 0-1,2 5 0-1,7 0 0 2,-2 2 0 3,3-5 0-4,5 1 0-3,5-3 0 6,3 6 0-2,10 0 0-2,6-1 0 0,-7-3 0 6,-7 2 0-3,-8-4 0-8,-10 0 0 8,-3 2 0 0,-3-2 0 6,-4 0 0-13,3 0 0 5,-5 0 0-3,-2 0 0 5,-4 0 0 0,-5 0 0-5,4 0 0 8,-1 0 0-8,3 0 0 5,-1-6 0-1,4 1 0-1,4-5 0 1,5 1 0-1,1 2 0-1,1 2 0 3,-3 5 0-2,-1 0 0 2,-3 0 0-4,-1 0 0 3,0 0 0 5,4 0 0-12,3 0 0 9,-9 0 0 0,-2 0 0-5,-9 0 0 4,-1-3 0-5,-2-5 0 7,-4-1 0-7,4 4 0 4,4-3 0 2,4 2 0-3,1 3 0 7,-6 0 0-13,-4-2 0 9,-5 3 0-7,-2-5 0 6,0 1 0-5,-1 4 0 4,6-1 0 5,-5 3 0-10,0 0 0 6,2 0 0 7,1 0 0-14,5 0 0 31,3 0 0-31,7 0 0-2,-2 0 0 0,0 0 0 1,-4 0 0 6,-4 0 0 2,-4 0 0-2,-2 0 0 0,-8 0 0-3,4 0 0 3,5 0 0 5,-6 0 0-3,5 0 0-4,-5 0 0 2,8 0 0-3,2 0 0 5,10 0 0 1,-1 0 0-2,0-3 0-4,-1-3 0 6,-5 3 0-6,2 1 0 4,-12-1 0 3,3 1 0-5,-1-1 0 1,-8-1 0 1,1 4 0 6,1-1 0-13,-5-3 0 8,5 1 0-5,0 1 0 5,-2-1 0 8,4-2 0-15,-1 5 0 1,-5-7 0 4,1 1 0 1,-2-1 0 1,1-10-9 1,1-6-2-7,4-5 1 6,-2-12 2-5,-2-4 5 6,-5-4 2-3,-8 0-4 4,-4-5 2-6,-1 2-3 2,-6-3 2 3,-5-1-2-2,0-5-1-4,0 2-1 3,0-7 0 4,-21-9 5 0,-12-1-4-9,1-3 5 6,-10-1 0 2,-1-2 2-3,-4 0-2 1,-4 9 0-4,2-2-1 5,-4 5 3 3,0 7-1-10,-3 6 1 6,-4 8 0 6,-3 8 2-11,-4 14 0 8,-10 2-1-9,-4 13 0 7,1 11-1-1,-5 0 0-4,4 0 1 7,7 22-1-3,-3 6-1-1,9 6-54-4,-2-2-103 6,57-25-77 6,13 6-202-13</inkml:trace>
    </iact:actionData>
  </iact:action>
  <iact:action type="add" startTime="10892">
    <iact:property name="dataType"/>
    <iact:actionData xml:id="d2">
      <inkml:trace xmlns:inkml="http://www.w3.org/2003/InkML" xml:id="stk2" contextRef="#ctx0" brushRef="#br0">25962 11442 255 0,'0'0'84'4,"0"0"-2"2,0 0-45 3,0 0-31-5,0 0 22 4,0 0-23 0,0 0 1-2,-25 40-4 2,13-36 39 0,1-1 24 1,-2-1-23-3,-8 0 48 3,-5-2 0-1,-4 0-29 0,-9 0-2-3,-2 0-15 3,-4 0 4 0,-7 0 9 1,1-4-9-3,-5-3 10 1,-1 7-10 16,1 0-5-23,-5 0-11 0,1 0 5 7,-1 0 2 5,-7 0-14-5,-4 0 4-3,1 4-7 5,-6-1 4-3,0 1-9 4,-4 5-1-4,-3 0 9 3,-5 4-3-2,5-1-8 8,5-2 7-14,2 2-9 6,6-6-6 1,-6 0 0-1,0-1 3 1,-4-5 9-3,-3 2-3 5,-3 4 4-2,1-2-2-3,5 1-1 4,2 1-3-2,5-4 0 2,3 5-5-3,4-7-7 0,6 0 2 1,2 0-1 2,-2 0 2-1,1 1 4 2,-1-1 2-6,-2 0-7 5,2 0 8-1,-4 0 14 3,5 7-19-9,2-2-2 5,3 0 8 5,3 2-7-9,5-2-4 8,5-3 2-3,-2-2-2-3,3 3 0 3,-1-3-1 6,1 0 1-13,-2 3 0 9,1 1 3-8,-8 3 7 7,-10 2-2-1,-3 0-5-1,-3-7 0 7,5-2 1-13,0 0-5 10,4 0 2-9,9 0-4 6,2 0 2 1,0 0-1 2,9 0 2-6,-3 0-1 2,-7 0 2 4,-6 0 1-7,-11 0 8 5,3 0-7 3,-1 0-3-9,-2 0 1 6,3 0-1-6,5 0 0 7,2 0-1-2,0 6 3 4,1-4 1-9,-4 7-1 5,7-3-2 0,-7-4 2 6,6 2 11-12,1-4-11 10,3 0-1-11,4 0-1 7,-4 0-1-3,4 0 2 2,-5 0-1 3,3 0 0 5,0 0 0-11,4-4 3-3,1 4-1 10,5-2-3-2,0 2 0-5,6 0 0 5,2 0 0 6,-2 0 3-11,1 0-3-4,-2 0 1 11,2 0-1-2,2-3 2-3,-3 3-1-1,-3-3-1 5,-8 3 0-2,-10 0 8-2,3 0 10 1,-6-3-17 0,6-5 0 1,-6 2-1 6,8-1 0-12,-1 0 2 6,-3-1-1 0,-2 6 1-4,0 2-2 4,-4 0-2 1,7 0 1-1,5 0-1 0,-2 0 2 0,9 0-2-2,-5 0 2 3,9 0 0-2,0 0 0-3,8 0-1 11,-1 0 1-15,-2 0-1 10,-2-3 0-3,-6-1 1 8,-4 4 0-14,-12 0 0 4,-9 0 2 2,-8 0-2 0,0 0-1 4,0 14 1-5,7 1 1 7,6-5 0-11,13-1-1 6,12-3 0 3,4-4 0-9,2 4 1 7,1 0-1 2,-1-1 0-4,-8 0 1-1,-6 5-2 7,-1 1 2-12,-2-5 0 8,6 1-1-4,-1-1 0 2,0 2 0 4,-5 1 0-4,-2 3 0-3,-9-2 1 3,7 5-1 1,1 0 1 5,4 4 0-11,1-1-1 10,5 2 4-8,-2-2-4 4,8 1 0 2,5 1 1-4,2 5-1 0,2 1-1 4,3-1 1-2,3 9 3-4,-2 6-3 4,-2 7 0 3,-4 5 0-7,-7 9 0 4,-3-5 0 3,2-4 0-8,2-7 1 4,6-5-1 4,5-3 0-1,9 2 0-7,3 3 0 4,1 0-2 3,3 3 2-2,0-3 1 1,0-3-1-5,0 4 0 4,7 0-1 2,9-5-2-6,1 3 2 3,7-4 0 2,-4 1 0-1,6-2-1-3,-1-5 2 4,4 3 0-1,1-3 0 0,3-4 0-2,8-1 0 3,5-4-1 0,12-5 0-6,6-5 0 6,11-4 1 5,10-1 0-13,-1 3 0 7,3 4 0-1,-11-1 1 1,-5 8 0-1,-4-2 0 1,3 1 0 1,-2 3 0-4,0-10-1 6,0 0 1-7,9-11-1 5,-6-2 1 1,6 0-1-7,5 0 3 7,-3 0-3-2,-4 0 1-1,3 0 1-1,-7 0-1 2,5 0 0 6,2 0-1-12,-3 0-1 9,-1 0 1-9,-3 0-1 6,6 0 1 0,-1 0 0 2,-4 0 1-4,0-2 0 6,-3-2 2-11,-1 1 0 7,-7 1-1-1,5-4 2 1,-5 0-4 2,9 1 0-6,1-1 0 7,6 3 0 2,4 3 0-11,-2 0 0 6,6 0 0-2,-1 0 0 0,-8 0 0 3,-3 0 0-5,-5 0 0 4,-4 0 0 2,0 0 0-2,-5 3 0-3,-1-1 0 5,-1 4 0-2,-1 0 0 0,1-1 0-5,2 1 0 6,5 1 0-1,0-5 0 6,5 0 0-12,2-2 0 6,6 0 0 2,-3 0 0-7,0 6 0 8,-5 1 0-6,-5 0 0 11,-7-5 0-9,-9 2 0-7,4-4 0 9,-4 0 0-2,4 0 0 1,0 0 0-2,5 0 0 3,3 0 0 0,7 0 0-6,3 0 0 6,1 0 0-1,1 0 0 6,2 0 0-13,7 0 0 9,-1 0 0-5,0 0 0 7,-1 2 0-9,0 3 0 13,-5-1 0-10,0-4 0-5,-8 0 0 8,-5 0 0-6,-1 0 0 7,-4 0 0 7,5 0 0-12,-4 0 0-4,-4 3 0 6,-2 0 0 0,1-1 0 4,-7 5 0-9,1-6 0 10,7 3 0-8,-8-1 0 7,7-1 0-8,-9 1 0 12,2-3 0-15,-1 0 0 10,5 0 0-4,3 0 0 3,-3 0 0 4,-2 0 0-12,2 0 0 9,-5 0 0-6,-1 0 0 12,2 0 0-14,4-5 0 6,-2-3 0-3,-5 1 0 4,0-1 0-1,-9 3 0-2,-5-1 0 2,5 0 0-4,-10 1 0 6,5 3 0 0,1-8 0-5,-2 7 0 9,2-5 0-12,6 3 0 8,-2-1 0-7,6-3 0 12,-1 1 0-14,-2 0 0 15,8-1 0-10,-4 3 0-5,1 1 0 8,-2 0 0-4,-1-5 0 7,-8 6 0-10,-1-7 0 9,3-1 0-6,0 0 0 4,4 0 0 0,-5 5 0-4,-1-1 0 16,5 5 0-20,-2 1 0-1,4-2 0 10,-4-2 0-2,-4 1 0-2,-5-1 0 4,1 3 0-6,0-5 0 4,-1-1 0 2,3-2 0-5,1-3-3 9,-3 1-5-12,3-2 2 13,4-2-2-9,-8 0 5-5,-1 1-1 7,3 1 1-4,1-4 0 8,0-3 0 2,2-3-1-6,-7-12-4-7,-2 1-3 13,-1-9 7-10,-2-4 0-4,-9-1 2 9,-1-7-4 8,-4-7 1-11,0 3 2-6,-3-4-5 14,0 3-7-12,0 6 3 6,0-3 9-2,0 7 2 3,0 3 0-5,0 0 1 4,-3 4-3 3,-12 0 3-6,-8 1-1 10,-3-5-1-13,-4 2 1 6,-11-7-2-3,-5 1 2 3,-1 2 0 7,-6 0 2-13,2 1 0 10,-1 3-1-11,7 2 0 13,1 4 1-12,8 11 1 10,-2 10-2-4,-4 9-1-8,-6 8 1 9,-5 3 2 4,-1 0-2-10,1 0 1 6,3 0 0-5,10 0-2 10,9-5-1-13,2-7-34 9,9 4-44-5,3 2-28 7,-10 4-34-9,-6 2-78 11,23 0-110-13</inkml:trace>
    </iact:actionData>
  </iact:action>
  <iact:action type="add" startTime="14901">
    <iact:property name="dataType"/>
    <iact:actionData xml:id="d3">
      <inkml:trace xmlns:inkml="http://www.w3.org/2003/InkML" xml:id="stk3" contextRef="#ctx0" brushRef="#br0">19763 5257 378 0,'0'0'293'5,"0"0"-146"-1,0 0 37 4,0 0-49 0,0 0-28-1,0 0-8-1,0 0-3 2,8 0-22 0,0 0-1 0,13 0 3-2,2 0-28 3,13 0-8-1,5 0-5 0,11 0-10 0,0 7-4-2,12 2-9 2,-3 4-1 0,2 4-9 1,-6 0 3 3,-5 0-4 1,-11 0 1-13,-14-4 1 7,-11-1 0-3,-9-2 0 8,-7 7-3-3,0 9 0-8,0 5-3 8,-30 6 1 6,-3-2-2-13,-1-3 2 13,7-4-1-14,1-5 1 12,8-10-3-12,5-1 5 5,7-9-2 2,2-1-1-2,4-2 2 5,0 5-3-6,0 6 4 3,0 16-4 1,36 7-21-1,12 7 14-3,9 9 4 5,6 7 5-4,-6 2 2 7,-14-5 0-10,-15-6-2 9,-15-12-3-10,-13 1 4 7,0-7-3-4,-54 4 2 4,-15 1 2 1,-5-11 5-6,3-4 0 6,7-7-1-6,15-5-3 11,8-4-1-14,14-4-1 13,11 0-47-12,9 0-30 11,7 0-42-11,0 0-39 5,0-7-26-2,0-1-180 6</inkml:trace>
    </iact:actionData>
  </iact:action>
  <iact:action type="add" startTime="15788">
    <iact:property name="dataType"/>
    <iact:actionData xml:id="d4">
      <inkml:trace xmlns:inkml="http://www.w3.org/2003/InkML" xml:id="stk4" contextRef="#ctx0" brushRef="#br0">21190 6100 494 0,'0'0'179'3,"0"0"-15"4,0 0-42-1,0 0-35 2,163 0-29-3,-110-17-6 3,-8 1-11 0,-3-1-10 0,-8-3-2-2,-10 1-11 3,-11-1-15-1,-3 6-3-3,-10-1-1 5,0 8-2 2,-10 1-3-8,-40 6-8 1,-11 0 3 4,-2 0 6-2,-1 25-3 4,10 12 8 10,15 5 7-20,15-3-1-1,10 6 26 13,14-2 3-13,0-7 20 7,3 1-17 2,32-9-12-2,4-6-14 4,12-1-12-8,6-11 0 5,-4-7-2 9,1-3-43-15,-8 0-26 11,-8 0-24-12,-35-13-69 12,-3 1-147-12</inkml:trace>
    </iact:actionData>
  </iact:action>
  <iact:action type="add" startTime="16234">
    <iact:property name="dataType"/>
    <iact:actionData xml:id="d5">
      <inkml:trace xmlns:inkml="http://www.w3.org/2003/InkML" xml:id="stk5" contextRef="#ctx0" brushRef="#br0">22172 5955 548 0,'0'0'85'4,"0"0"-3"5,0 0 45-1,0 0-52-2,0 0-4 1,-197 81-8 1,154-34-20-1,12-1 1 0,11-6 6 3,10-10-15-5,10-13-11 4,0-6-7-4,0-11 2 3,27 0-9 0,27 0-10 1,6-14-6-3,-2-19 2 2,-6-12-4-1,-12 2 3 14,-17 1 3-21,-5 11-6 13,-15 11 2-11,-3 15 6 4,0 5 1 2,0 0 3-4,-3 36 22 5,-35 26-9 2,-2 20 7-7,-2 2 3 4,4 0-5 3,6-8 1-8,3-7 6 4,10-9-4 4,9-11 1-4,7-12 1-1,3-10-4 3,0-10-1-6,0-9-1 9,0-8 17-7,16 0-13 4,12 0-20-4,3 0-5 3,4-5-3 0,0-20-2 0,-3-4 2 0,4-1-4-3,-5-2-2 10,-2-1-7-12,0 2-2 4,7 1-16 1,0 4-23 6,5 8-65-13,-30 18-66 13,4 0-262-13</inkml:trace>
    </iact:actionData>
  </iact:action>
  <iact:action type="add" startTime="16834">
    <iact:property name="dataType"/>
    <iact:actionData xml:id="d6">
      <inkml:trace xmlns:inkml="http://www.w3.org/2003/InkML" xml:id="stk6" contextRef="#ctx0" brushRef="#br0">22639 5961 46 0,'0'0'444'1,"0"0"-351"3,0 0 56 4,0 0-42-1,0 0-9-1,0 0-19 2,-16 157-16 0,28-140-12-1,17-7-26-1,9-10 4 2,5 0-15 0,3 0-14 1,-1-20 0-4,-6-10-1 6,-2-1-2-6,-13 3-5 4,-8 5 1-2,-8 9 1 1,-3 9 4-1,-2 5 2 1,-1 0 0-1,-2 0 4 0,3 25 25 3,1 17-19-2,-1 12-7-4,0-4 6 4,7-5-5-1,-3-5-3 3,9-9-1-5,1-12-3 3,-1-11-23 0,5-8-29 0,5 0-86-1,-16-1-155 4,-3-23-207-6</inkml:trace>
    </iact:actionData>
  </iact:action>
  <iact:action type="add" startTime="17231">
    <iact:property name="dataType"/>
    <iact:actionData xml:id="d7">
      <inkml:trace xmlns:inkml="http://www.w3.org/2003/InkML" xml:id="stk7" contextRef="#ctx0" brushRef="#br0">23532 5962 335 0,'0'0'127'2,"0"0"-16"15,0 0 62-16,0 0-47 0,0 0-12 8,-194 49-35-2,153-21-28 1,14 0-13 6,6-12-10-13,10-1-11 8,11-5 4-1,0 2 5-4,0-1-11 3,29 0-15 2,14-11-3 1,1 0-15-8,-4 0 1 8,-3-27 4-4,-17-10 2 8,-8-2-2-12,-1 6 3 9,-11 13 7-3,3 11 3-4,-3 9 0 2,0 0 5 2,0 14 19 0,0 29 0 0,1 6-22 1,2 3 1 0,3-16-2-4,-6-11-1 5,3-11 0-5,-3-8-2 8,2-6-37-11,8 0-47 8,-5 0-205-7,6-20-240 6</inkml:trace>
    </iact:actionData>
  </iact:action>
  <iact:action type="add" startTime="17632">
    <iact:property name="dataType"/>
    <iact:actionData xml:id="d8">
      <inkml:trace xmlns:inkml="http://www.w3.org/2003/InkML" xml:id="stk8" contextRef="#ctx0" brushRef="#br0">23773 4955 467 0,'0'0'279'4,"0"0"-155"1,0 0 12 2,0 0-52 5,56 219-17-8,-46-112-15 4,3 1-6 0,-8 3-13-2,6-2-6 3,-6-10-10-4,-2-8-15 4,1-10-1-2,0-23-1 2,1-10-41-2,-5-21-50-1,0-27-67 4,4 0-191-4</inkml:trace>
    </iact:actionData>
  </iact:action>
  <iact:action type="add" startTime="17842">
    <iact:property name="dataType"/>
    <iact:actionData xml:id="d9">
      <inkml:trace xmlns:inkml="http://www.w3.org/2003/InkML" xml:id="stk9" contextRef="#ctx0" brushRef="#br0">24016 5592 458 0,'0'0'176'4,"0"0"-8"6,0 0-20-8,0 0-73 7,-184-74-23-2,120 74-32 1,-1 10-20-1,10 4-3 5,10-4-64-9,44-7-149 5,1 4-270-2</inkml:trace>
    </iact:actionData>
  </iact:action>
  <iact:action type="add" startTime="18053">
    <iact:property name="dataType"/>
    <iact:actionData xml:id="d10">
      <inkml:trace xmlns:inkml="http://www.w3.org/2003/InkML" xml:id="stk10" contextRef="#ctx0" brushRef="#br0">24271 5764 588 0,'0'0'223'2,"0"0"-92"3,0 0-13 2,0 0-92 3,108 151-26-3,-108-131-4 0,0-3-93-1,0-17-181 2,0 0-381 2</inkml:trace>
    </iact:actionData>
  </iact:action>
  <iact:action type="add" startTime="18201">
    <iact:property name="dataType"/>
    <iact:actionData xml:id="d11">
      <inkml:trace xmlns:inkml="http://www.w3.org/2003/InkML" xml:id="stk11" contextRef="#ctx0" brushRef="#br0">24305 5451 429 0,'0'0'154'3,"0"0"-55"3,0 0 7 1,0 0-88 2,0 0-14-2,0 0-4-1,0-114-14 2,0 114-42 0,0 11-75 1,0 8-178-4</inkml:trace>
    </iact:actionData>
  </iact:action>
  <iact:action type="add" startTime="18395">
    <iact:property name="dataType"/>
    <iact:actionData xml:id="d12">
      <inkml:trace xmlns:inkml="http://www.w3.org/2003/InkML" xml:id="stk12" contextRef="#ctx0" brushRef="#br0">24764 5485 103 0,'0'0'365'2,"0"0"-292"-2,0 0 87 10,0 0-44-4,0 0-10 0,-101 144-26 4,78-112-16-1,2-2-19 3,14 9 3-10,7 3 9 10,0 9-18-8,4-3-4 5,35-4-25-3,-2-14-9 2,-2-14 2 9,-5-16-3-12,-4 0 0-5,-9-26-5 11,-1-29-3-7,-16-9 3 9,0-3-1-11,0 5-12 12,0 12-6-12,-16 12-12 10,-4 16-36-11,-4 14-78 10,12 8-215-6,8 0-184 4</inkml:trace>
    </iact:actionData>
  </iact:action>
  <iact:action type="add" startTime="18721">
    <iact:property name="dataType"/>
    <iact:actionData xml:id="d13">
      <inkml:trace xmlns:inkml="http://www.w3.org/2003/InkML" xml:id="stk13" contextRef="#ctx0" brushRef="#br0">25021 5910 470 0,'0'0'154'2,"0"0"-46"6,0 0 37-2,49-175-75 1,-45 114-19-2,-1 7-4 3,2 11-13 0,8 18-10 1,-3 8 3 0,6 15-4-4,1 2 3 4,6 0 15-3,5 31-25 1,4 28-13 2,-8 11-3-2,0 6 0 2,-4-9-1-4,-4-13 0 18,-3-15-4-21,-9-16-17 2,-1-13-26 0,-3-10-58 11,0 0-85-14,0-1-229 23</inkml:trace>
    </iact:actionData>
  </iact:action>
  <iact:action type="add" startTime="19025">
    <iact:property name="dataType"/>
    <iact:actionData xml:id="d14">
      <inkml:trace xmlns:inkml="http://www.w3.org/2003/InkML" xml:id="stk14" contextRef="#ctx0" brushRef="#br0">25701 5367 406 0,'0'0'158'5,"0"0"-89"3,0 0 60-1,0 0-64-3,0 0 0 4,0 0-2 2,0 0-16-3,-98 121-18-1,94-98 13 2,4 1 10 1,0 8 1-2,0 0-17 2,18 8-13-3,9-5-9 1,5-4-5 3,-5-1-6-6,7-3 0 5,-7 0 0 1,-3-2 1-3,-4-3-2-3,-11-2-2 5,-5-3 0 0,-4 0-1-3,0 0-4 2,-36-4-6-1,-21-4-28 0,-14-6-64 1,38-3-81 0,5 0-225 0</inkml:trace>
    </iact:actionData>
  </iact:action>
  <iact:action type="add" startTime="21117">
    <iact:property name="dataType"/>
    <iact:actionData xml:id="d15">
      <inkml:trace xmlns:inkml="http://www.w3.org/2003/InkML" xml:id="stk15" contextRef="#ctx0" brushRef="#br0">864 15729 660 0,'0'0'181'4,"0"0"-95"5,0 0 5-3,0 0-30-1,0 0-47 3,0 0-5 0,0 0 27 0,9 118 7 1,-9-79-2-3,0 0-14 1,0 3-9 2,0-2-9-4,0-3-3 4,0-13-2 2,0-4 0-6,0-10 1 2,3-8 8 1,1 3 10 1,6-5 6-3,1 0-10 8,5 3 2-12,-1 0 10 8,1 3 4-4,5-1 0-2,-2 3-4 6,2 1-7-3,4 0-6 2,0-5-3-4,5 0-1 4,6 2 2-2,5-6-2 13,-5 3 6-20,8-3 0 7,0 0-2-3,4 0 10 6,-4 0-6-4,4 0 1 2,2 0 2-1,5 0-6 3,-2 0-3-6,3-3-3 1,4-9-6 4,-7 4 1-2,-2 5 1 1,-8 3 7 0,0 0-2 1,-3 0-2-1,1 0-5-1,-4 0 2 1,0 0-4-1,0 0-3 7,5 0-1-13,5 3 1 6,1-3 0 0,8 6 1 1,-1-4-2-1,2 0 1 0,2 8 1 5,-2-10-2-10,-7 3 0 5,0-1-1 0,-8-2 1 4,0 0 0-2,-5 0 0-5,4 0 0 6,-5 0 1-5,5 0-1 6,1 0 2-9,-4 6-3 8,2-4 0-1,-4 2 2 5,4-1-1-13,-3-3 0 8,2 0-1-3,-2 0 1 2,5 0 0-3,-2 0 1 4,1 0 0 6,4 0-1-14,0 0-1 8,5 0 1-6,-3 0-1 6,-4 0 2 3,1 0-1-10,-4 0 3 6,-3 0 2 0,-1 0-3 6,-6 0 4-12,4 0-6 10,-1 0 3-11,2 0-3 8,1 0-1-2,5 0 0 1,-2 0 0-1,1 0 3 1,1 0-2-1,2 0 0-2,2 0-1 5,0 8 6-1,-4 1 0-4,1-2-3 1,-4-1 1 3,-8-1-2 0,6 1-1-3,2-2 0 9,5-2 2-13,10 0-3 6,-6-2 2-1,7 0-1 1,1 0 4 1,-3 4-4-6,5-2 6 5,-4 5-3 2,-2-7-1 0,1 2-3-7,-4-2 0 6,2 0 0-2,-4 0 0 2,-1 0 0-2,4 0 0 3,-5 0 0-6,-4 0 0 1,1 0 0 3,2-2 0 3,4 2 0-7,3 0 0 4,7 0 0 5,-6 0 0-12,1-7 0 9,0 7 0-2,0-2 0 3,2 2 0-9,-6 0 0 8,1 0 0-1,-6 0 0-5,-2 0 0 3,5-4 0 3,-2 4 0-1,1-2 0-3,3 2 0 2,-8 0 0-3,-6 0 0 4,0 0 0-1,0 0 0-4,-4 0 0 4,6 0 0 4,-2 0 0-8,2-2 0 4,-6-5 0 2,1 4 0-6,-1 3 0 3,7 0 0 3,-4-5 0-3,6 5 0 1,-7 0 0-2,4 0 0 2,-5 0 0-1,-2-6 0 8,-2 0 0-14,-1 5 0 8,2-8 0-4,4 1 0 3,0-1 0 0,8-2 0-2,1 5 0 4,8 0 0-4,2 1 0 3,2-1 0-4,4 2 0 3,-1 4 0-1,8-5 0 3,-1 1 0-4,-3-4 0 3,-3 7 0 0,-5-3 0-3,0 4 0-2,-8 0 0 5,-4 0 0 6,-6 0 0-14,-4 0 0 7,3 0 0 2,-9 0 0-6,-1 0 0 8,-3 0 0-10,0 0 0 7,-4 0 0-3,-1 0 0 9,4 0 0-13,-2 0 0 12,1 0 0-13,3 0 0 7,2 0 0-4,-1 0 0 4,-2 0 0 1,4 0 0-2,-1 0 0 2,6 0 0-5,-2 0 0 6,7 0 0-3,-7 0 0 3,-4 0 0 4,1 0 0-10,-8 0 0-4,-3 0 0 9,-2 4 0-2,2-3 0 8,0 3 0-14,-5-4 0 7,2 0 0 0,-4 0 0-1,-2 0 0 1,-1 0 0-1,0 0 0 2,-3 0 0-2,0 0 0 0,0 0 0 0,0 0 0 0,0 0 0 1,1 0 0-2,5-31 0 3,0-11 0 0,-5-14 0 4,6 0 0-12,-4-8 0 6,-3 8 0 2,0 13 0-4,0 17 0 9,0 13 0-13,3 9 0 8,-3 4-29-1,0 0-64-4,0 0-62 3,0 0-108 3,0 0-173-3</inkml:trace>
    </iact:actionData>
  </iact:action>
  <iact:action type="add" startTime="24010">
    <iact:property name="dataType"/>
    <iact:actionData xml:id="d16">
      <inkml:trace xmlns:inkml="http://www.w3.org/2003/InkML" xml:id="stk16" contextRef="#ctx0" brushRef="#br0">23844 16280 433 0,'0'0'125'4,"0"0"22"5,0 0-26 1,0 0-15-7,0 0 7 4,0 0-34 1,0 0 0 1,24 13 5-2,7-8-6 3,11-5 0-1,13 0-6-3,16 0-7 1,15 0-9 0,19 0-11-1,16-5-4 2,12 0-8 1,8 2-4 8,-1-2-11-15,4 1-11 8,4 2-6-9,-3-4 3 8,-9-1-3-1,-3 0 0 0,-15 4 6 0,-8 3-5-5,-13 0 1 7,-13 0 2 0,-12 0-2-6,-14 0-1 7,-14 0 0-5,-17-5-1 2,-11 3 1-3,-6 2-2 1,-7 0 2 4,-3 0-2 3,0 0 0-13,0 0 0 9,-16-7 0-2,-47 1 0 3,-32-2 2-7,-32 2-2 10,-27-7 0-8,-18 4 2 9,-5 4-2-12,7 2 2 7,17 3-1-6,22 0 1 7,11 0-1-1,18 0 1-4,18 0-2 2,25 0-1 6,27 5-1-11,20-2 2 9,7-3 0-7,5 4 1 5,5-3 5-5,46 11 13 5,33-7-16 0,26 5-2 7,22-8-1-10,18-2-2-6,18 0-2 10,0 0 4-5,-13 0 0 4,-20 0 0-4,-31 0 4 5,-18 0 0-2,-23 0 1-4,-22 0-1 5,-19 0-2 1,-18 0 2-6,-4 0 0 9,0 0-1-11,-30 15-3 4,-57 4 0 3,-39 6 0-4,-32-5 2 8,-9-11-1-9,12-7 0 7,14-2-1-9,25 0 3 8,29 0-2-2,22 0 0 2,26 0 2-7,23 0-3 8,16 0 0-5,0 0 1 1,46-6 3 0,36-2 3 2,29 4-7 3,11 4 0-9,-6 0-3 5,-16 0 3 0,-28 16 3-1,-22-3 2 2,-30-7 1-5,-13-4 0 5,-7 10 3-4,-32 7-4 5,-56 10-3-2,-37 4 0 6,-20-16 2-12,0 3 2 11,10-15-4-11,18 2 1 7,20-5 2-6,30-2-5 5,34 0-2 2,26 0-2-6,7 0 2 12,27-19-1-14,33-7 2 9,5 13-7-9,-9 6-35 9,-14 7-39-6,-17 0-51 9,-25 0-88-13,0 9-127 8</inkml:trace>
    </iact:actionData>
  </iact:action>
  <iact:action type="add" startTime="28787">
    <iact:property name="dataType"/>
    <iact:actionData xml:id="d17">
      <inkml:trace xmlns:inkml="http://www.w3.org/2003/InkML" xml:id="stk17" contextRef="#ctx0" brushRef="#br0">18260 18477 886 0,'0'0'150'2,"0"0"34"4,0 0-57 2,181-5-27 0,-60 10-16-2,24 3-15 2,11-8-8 0,8 0-18 0,-6 0-8-1,-6-3-2 0,-23-14-10 2,-17 4-17-2,-40 8-6 0,-33 5-1 4,-23 0-2-4,-16 0-36 0,0 0-92 1,-30 0-139-2,-15 0-224 1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8T01:08:31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030">
    <iact:property name="dataType"/>
    <iact:actionData xml:id="d0">
      <inkml:trace xmlns:inkml="http://www.w3.org/2003/InkML" xml:id="stk0" contextRef="#ctx0" brushRef="#br0">2263 8846 454 0,'0'0'346'2,"0"0"-282"-2,0 0 32 4,0 0-15 18,0 0-29-22,0 0 1 1,0 0 9 25,0 0-15-26,0 0 1 0,0 0 4 2,0 8-28 24,0 12 5-25,0 4-7-1,0 3-1 25,0 1-5-24,0 3-6-1,0-1-1 0,0-1 2 25,0-1-4-25,0-3 4 0,0-3-3 24,0 0-1-24,0-2 1 0,0-1-4 21,0-6 3-21,0-1-4 0,0-5 1 20,0 3-1-19,0-7 1-1,0 4 5 18,0-4 5-17,0 0-3 17,0 1 7-18,0 1-8 1,6-3-4 20,4 1-4-19,-3 0 3-1,6-3 1 5,-1 0-3 18,7 0 4-23,1 0-5-1,-2 0 6 25,8 0-1-24,0 0 3 0,-3 0 1-1,4 0 2 25,-3 0 1-24,2 0 5 1,-2 0-2 0,-3 0-5 25,5 0 0-25,3 0-1-2,-2 0-1 0,1 0-2 24,5 0 5-23,3-3-2-1,-2 0-2 25,3 1-2-24,1-3 6-1,1 5 1 5,2-4-2 21,-2 4-3-24,-1 0 0-1,-2-3 0-1,0 3-2 24,0 0-2-24,1 0 1 1,2 0 0 3,1 0-3 21,-3 0-1-25,3 0 3 0,1 0 2 28,2-3-3-27,7 0 2-1,-3-1 1 1,1 4-2 22,3 0 1-22,-6-3 0-1,0 3 3 5,0-4 4 68,-6 4-2-73,1 0 0 1,0 0-6-1,0 0 4 0,-2 0-9 0,-3 0 0 0,4 0 0 0,-3 0 0 0,2 0 0 0,4-2 0 6,-5 2 0 24,4 0 0-30,-2 0 0 0,-1 0 0 1,4 0 0 25,-2 0 0-26,4 0 0 0,1 0 0 4,7 0 0 22,5 0 0-26,-1 2 0 0,-1 5 0 7,2-7 0 19,1 0 0-25,-2 0 0-1,4 0 0 0,-4 0 0 25,-1 0 0-25,-1 0 0 1,2 0 0 2,0 0 0 24,-1 0 0-27,1 0 0 2,-2 0 0-1,-3 0 0 30,2 0 0-31,2 0 0 1,-3 0 0-1,-2 0 0 23,-2 4 0-23,1-1 0 1,2 0 0 4,-2 0 0 18,2-3 0-23,-5 4 0 1,2 1 0 27,-5-5 0-27,4 2 0 0,-4 4 0-1,4-4 0 24,-4 2 0-22,2 1 0-1,-6-2 0-1,2 2 0 27,-5-1 0-26,5-4 0 1,2 2 0-2,0-2 0 27,4 0 0-27,-4 0 0 2,1 0 0-1,1 0 0 31,3 0 0-31,-1 0 0-1,6 0 0 0,2 0 0 26,-2 0 0-25,1 0 0-1,-6 0 0 0,7 0 0 27,-7 0 0-27,1 0 0 2,-6 0 0-1,-2 0 0 24,-5 0 0-25,5 0 0 0,-6 0 0 22,1 0 0-21,2 0 0-1,1 0 0 16,-3 0 0-16,5 0 0 5,2 0 0 13,1 0 0-18,5 0 0 4,-1 0 0 15,4 0 0-19,-3 0 0 18,3 0 0-18,2 0 0 0,2-2 0 21,-2-2 0-19,3-1 0-2,-2 5 0 23,1-3 0-23,-2 3 0 1,2-3 0 28,-5-3 0-28,3 4 0-1,2-1 0 0,1 3 0 24,-4 0 0-24,-3 0 0 1,-5 0 0 2,-6 0 0 22,-1 0 0-25,1 0 0 0,-2 0 0 28,-2 0 0-27,4 0 0-1,-2 0 0 1,-1 0 0 19,-3 0 0-20,5 0 0 0,-1 0 0 18,0 0 0-18,2 0 0 17,-1 0 0-17,2 0 0 3,4-3 0 15,3 3 0-18,-2 0 0 20,-4 0 0-20,2 0 0 1,-2 0 0 24,-2 0 0-25,2 0 0 1,2 0 0 24,1 0 0-25,-1 0 0 1,-1 0 0-1,-10 0 0 25,4 0 0-24,5 0 0-1,-5 0 0 25,0 0 0-24,-4 0 0-1,-3 0 0 0,-3 0 0 26,2 0 0-26,-2 0 0 2,-1 0 0 0,2 0 0 23,-6 0 0-25,6 0 0 0,-5 0 0 4,-8 0 0 21,-2 0 0-25,-2 0 0 0,-3 0 0 26,-1 3 0-25,-4-3 0-1,0 0 0 1,4 0 0 22,-6 0 0-23,0 0 0 1,0 0 0 22,0 0 0-23,0-17 0 1,0-30 0 22,0-18 0-22,0-5 0-1,0 14 0 25,0 10 0-24,0 12 0-1,0 12 0 0,0 11 0 26,0 9 0-26,0 2-84 2,0 0-43-1,0 4-74 26,-6 19-71-27,6 11-234 3</inkml:trace>
    </iact:actionData>
  </iact:action>
  <iact:action type="add" startTime="8149">
    <iact:property name="dataType"/>
    <iact:actionData xml:id="d1">
      <inkml:trace xmlns:inkml="http://www.w3.org/2003/InkML" xml:id="stk1" contextRef="#ctx0" brushRef="#br0">14117 8911 328 0,'0'0'128'5,"0"0"-48"17,0 0 32-22,0 0-15 1,0 0 40 25,0 0 13-23,0 0-21-2,0 0-3-1,124-3-1 28,-65 3-34-28,19 8-30 1,22 15-6-1,24 2-10 24,23 3-15-24,4-3-5 0,-7 1-14 31,-17-8 3-31,-17-1 13 0,-21-7-4 0,-14-2-8 7,-21-5-8 22,-24-3 1-29,-12 0-8 1,-15 0 1-1,-3 0-1 31,0 0 0-31,-38 0-10 0,-58 0 5 1,-36 0 5 4,-32-11 2 27,-5-8 0-32,8 2 1 0,13 6-3 1,31 4 0 4,24 4-3 31,32 3 0-35,22 0 0-1,22 0 3 0,11 0 0 0,6 0 4 40,0 0 0-35,36 0 18-5,47 6-13 1,34 18-8-1,21 0-1 0,1-4 0 45,-22 0 0-44,-25-5-1-1,-34-8 1 1,-19-1 2-1,-23 0 0 0,-12-6 5 4,-4 1 3 33,0 5-5-35,-28 0-2-1,-44 1 3 1,-32-7-4-2,-18 0-1 36,6 0 3-36,12 0-2 0,27 0-1 0,22 0-2 1,30 0-1 6,12 0 2-4,10 0 0 36,3 0 3-39,0 0 12 0,41 0 29 2,43 1-28-2,29 16-14 9,7-3-2 32,-7-1 0-40,-29-3-1-1,-24-7 1 0,-30 1 2 1,-20 1-1-1,-7-5 1 44,-3 2-2-44,0 4-4 1,-67-4-3-1,-33 2 7 1,-30-2 5-1,2-2 1 7,15 0-5 35,32 0-1-41,26 0 0-1,30 0 0 1,21 0 2-1,4 0 3 0,0 0 8 39,0 0 18-38,48 0-9 0,39 6-22 0,13 5 0 0,-9-2 0-1,-18-2 0 7,-33-4 0 33,-19 2 0-40,-16-3 0 0,-5 0 0 0,0 7-45 0,-34 8-37 7,-39 9-1 36,-30 4-42-41,50-15-63-1,-4 6-149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1:13:50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769">
    <iact:property name="dataType"/>
    <iact:actionData xml:id="d0">
      <inkml:trace xmlns:inkml="http://www.w3.org/2003/InkML" xml:id="stk0" contextRef="#ctx0" brushRef="#br0">985 5249 165 0,'0'0'925'10,"0"0"-778"-10,0 0-5 1,0 0-35 0,0 0-30-1,0 0-12 4,0 0 4 38,0 0-10-42,17-17-6 0,-17 17-4 0,0 0-6 1,3 0-3 11,1 0-5-11,-4 0-6 39,5 0-4-40,-5 0-8 0,3 0-17 0,-2 0 0 2,-1 0 0 9,3 0 0-11,-3 0 0 55,4 0 0-55,-4 0 0 0,0 0 0 0,0 0 0 1,3 0 0 0,-3 0 0-1,0 0 0 1,0 0 0 53,0 0 0-53,3 0 0-1,4 0 0 0,3 0 0 0,11 0 0 1,-1 0 0-1,0 0 0 43,-1 0 0-42,-1 0 0-1,2 0 0 0,-1 0 0 0,-2 0 0 0,-1 0 0 54,-4 0 0-54,4 0 0 0,-3 0 0 1,-3 0 0-1,4 0 0 1,2 0 0 1,0 0 0 0,4 4 0 2,-5-2 0 51,2 1 0-54,-1-1 0-1,5 2 0 0,-3-2 0 0,0 0 0 0,2 3 0 1,-4-1 0 12,4 0 0-13,4-2 0 55,-4 1 0-53,10 1 0-1,1-4 0-1,-4 8 0 1,2-3 0-1,-1 0 0 0,-6-2 0 0,-1 3 0 44,-2-3 0-43,1-3 0-1,4 5 0 0,2-2 0 0,-6-1 0 0,3 2 0 51,2-4 0-50,-5 3 0 13,3-3 0-12,2 0 0-1,0 0 0-1,-1 0 0 1,8 2 0-1,-4 1 0 0,-4-3 0 5,2 3 0 53,0 0 0-58,2-1 0 1,8-2 0-1,5 0 0 0,-1 4 0 0,2-4 0 0,-4 1 0 1,-5 3 0 45,5-1 0-45,-4 2 0-1,2-1 0 0,-6 0 0 0,4 0 0 0,6-1 0 52,-1-3 0-52,5 0 0 0,-2 0 0 1,3 0 0-1,-5 0 0 0,-2 0 0 0,-5 0 0 5,-1-3 0 50,-4-4 0-54,2 6 0-1,1 1 0 0,-4-4 0 0,2 2 0 0,-1-1 0 0,-4 0 0 4,0-1 0 53,0 3 0-57,-6 1 0 0,-2 0 0 0,-5 0 0 0,-2 0 0 0,-9 0 0 1,0 0 0-1,0 0 0 58,0 0 0-57,0 0 0-1,0 0 0 1,0 0 0 0,0 0 0 0,0 0 0-1,0 0 0 0,0 0 0 55,0 28 0-55,0-9-130 0,0 11-348 0</inkml:trace>
    </iact:actionData>
  </iact:action>
  <iact:action type="add" startTime="10829">
    <iact:property name="dataType"/>
    <iact:actionData xml:id="d1">
      <inkml:trace xmlns:inkml="http://www.w3.org/2003/InkML" xml:id="stk1" contextRef="#ctx0" brushRef="#br0">5407 5297 467 0,'0'0'217'2,"0"0"-53"-2,0 0-10 0,0 0-43 0,0 0-15 1,0 0-19 67,0 0 4-67,0 0 3-1,0 0-35 1,2-3-10-1,12 0 8 0,2 3 12 1,1-3-9-1,-1 3-6 0,0 0-5 249,-1 0-3-249,2 0-9 0,4 0 0 0,2 0-5 0,3 0-6 0,1 0-5 0,2 0 4 1,-1 0-3-1,1 0-3 0,-2 0 6 0,4-2-1 0,-2 2-6 1,1 0-3-1,4-3 2 1,-7 3 0 1,2-2 0-2,-1-2 1 0,-1 0-2 0,5 4 2 0,-4-4-3 0,1 4-1 0,0-3-4 0,0 1 0 15,-2 2 0-15,2 0 0 1,-3-4 0-1,2 4 0 1,-4 0 0 0,5 0 0-1,-1 0 0 0,4-3 0 0,-5 3 0 4,-2 0 0-3,4 0 0-1,-9 0 0 0,6 0 0 2,-1 0 0 6,4 0 0 59,-1 0 0-66,3 0 0-1,-3 0 0 0,2 0 0 0,1 0 0 1,5 0 0-1,2 0 0 0,-3-1 0 0,-3-6 0 20,-6 1 0-17,0 1 0-2,-2-1 0 1,-3 3 0 10,12-2 0-10,-3 2 0 69,7 3 0-71,0 0 0 0,5 0 0 1,3 0 0 0,0 0 0 1,6 0 0-1,0 0 0 0,-3 0 0-1,-2 0 0 17,6 0 0-15,-3 0 0 0,1 0 0 0,6 0 0 5,1 0 0 64,1 0 0-70,1 3 0-1,-1-3 0 0,-1 0 0 0,-5 0 0 0,1 0 0 1,1 0 0-1,-9 0 0 0,-1 0 0 0,-8 0 0 18,-13 0 0-17,-6 0 0 65,-8 0 0-45,-2 0 0-21,-7 0 0 1,0 0 0-1,0 0 0 0,0 0 0 0,0 0 0 1,0 0 0 0,-13 0 0-1,-40 5-194 0,19 7-153 0,-2-2-364 7</inkml:trace>
    </iact:actionData>
  </iact:action>
  <iact:action type="add" startTime="12733">
    <iact:property name="dataType"/>
    <iact:actionData xml:id="d2">
      <inkml:trace xmlns:inkml="http://www.w3.org/2003/InkML" xml:id="stk2" contextRef="#ctx0" brushRef="#br0">10037 5257 275 0,'0'0'78'2,"0"0"8"35,0 0-24-37,0 0-14 0,0 0 4 0,0 0 37 1,0 0 29 68,-39 0 3-68,39 0-19-1,0 0-8 1,0 0-11 0,0 0-15-1,0 0 2 1,0 0-4-1,0 0-16 1,0 0-7-1,11 0-7 78,7-1 3-74,5-4 19 12,-3 1-16-16,14 4 5 1,-4-4-6-1,8 4-5 0,-2 0-7 1,3 0-3-1,2 0-2 3,-1 0-2-2,4 0-2-1,-1 0-5 0,2 0 2 2,7 0-3 6,-4-2 4 59,4 2-10-67,2 0 2 0,-3-3-4 0,1 3-1 0,-7-2 0 0,3-2-1 1,0-2 1-1,-6 4 7 0,0 2-9 23,0 0-3-22,0 0 0 0,-2 0 0 3,1 0 0 4,-5 0 0 57,0 0 0-63,-2 0 0-2,3 0 0 0,1 0 0 0,3 0 0 0,2 2 0 0,-4 1 0 1,11 0 0-1,-7-3 0 20,5 4 0-19,6-4 0-1,2 0 0 62,8 0 0-62,-3 0 0 1,8 0 0 1,1 0 0-2,4 0 0 1,1 0 0-1,1 0 0 0,-4 0 0 1,-2-7 0 16,5-3 0-12,-1-2 0-5,3 0 0 66,5 4 0-65,2 0 0 0,-2 3 0-1,-11-1 0 0,-6 3 0 0,-13 0 0 0,-10 0 0 1,-16 1 0-1,-11 2 0 20,-12 0 0-20,-1-2 0 0,-2 2 0 64,0 0 0-61,0 0 0-2,-36-5-89 0,-36-3-184-1,24 4-102 0,3 1-600 0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1T04:16:38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997">
    <iact:property name="dataType"/>
    <iact:actionData xml:id="d0">
      <inkml:trace xmlns:inkml="http://www.w3.org/2003/InkML" xml:id="stk0" contextRef="#ctx0" brushRef="#br0">11918 3863 695 0,'0'0'226'9,"0"0"-79"-2,0 0 21-2,0 0-98 3,0 0-1 0,0 0-3 0,0 0-12-2,77 16-14 2,-54-15 25 0,-2-1-4 0,3 3-8-2,4-3-1 2,-3 4-9 0,8-2-11 0,-3 1-10-2,4 2 2 2,-4-5-10 1,2 3 2-2,-4 1-3-1,-1-4-2 4,4 2 3-4,2-2-4 3,-3 0 2-3,4 3-1 1,2-3 2 1,3 0-11 0,-1 0 5-2,-1 0-1 2,-3 0-1 0,2 0 4 0,-3 0-7-1,-5-3 5 0,4 1-3 1,0-2 0 0,4 1-4-2,4-2 0 2,3-4 0 0,-3 5 0 0,-2-3 0-2,-3 1 0 3,-11 3 0-2,4 0 0 2,-8 3 0-4,3-1 0 3,-1 1 0 0,3 0 0 0,2 0 0-2,2 0 0 2,-1 0 0 1,-1 0 0-2,5 0 0-1,1 0 0 2,-2 0 0 0,-1 0 0 0,-2 0 0-2,1 0 0 2,1 0 0 0,4 0 0 0,-4 0 0-2,6 0 0 4,2 0 0-4,4 0 0 2,2 0 0-2,1 0 0 2,7 0 0 0,-7 0 0 0,-2 0 0-2,-2 0 0 2,-5 0 0 1,0 0 0-2,0 0 0-1,-4 0 0 2,7 0 0 0,-1 0 0 0,-2 0 0-2,1 0 0 2,-1 0 0 0,2 0 0 0,4 0 0-2,-2 0 0 3,4 0 0-2,-1 0 0 3,-1 4 0-6,2 3 0 4,-1-5 0 0,-2 1 0 0,1 1 0 183,0-3 0-191,-2-1 0 0,1 0 0 0,0 3 0 0,-7-3 0 1,5 0 0-1,-1 0 0 0,-4 0 0 0,2 0 0 0,-3 0 0 0,5 0 0 0,2 0 0 0,8 0 0 0,-3 4 0 0,3-2 0 0,0 3 0 0,-3-2 0 0,5 0 0 1,-3 1 0-1,-1-4 0 0,6 2 0 0,-10-2 0 1,5 0 0-1,-4 0 0 1,7 0 0-1,-7 0 0 7,2 0 0 1,-1 0 0-2,-4 0 0 2,-1 0 0 0,-1 0 0 0,-5 0 0-2,6 0 0 4,-7 0 0-4,7 0 0 2,-2 0 0-2,0 0 0 2,-5 0 0 36,-7 0 0-43,1 0 0 0,-1 0 0-1,-5 0 0 0,3 0 0 0,3 0 0 6,-5 0 0 3,2 0 0 0,-4 0 0-3,-5 0 0 0,1 0 0 2,-2 0 0 0,-3 0 0 0,-4 0 0-2,1 0 0 3,-4 0 0-2,-3 0 0 2,0 0 0-4,0 0 0 3,0 0 0 0,0 0 0 0,0 0 0-2,0 0 0 2,0 0 0 0,0 0 0 0,-39 8-9 0,-22-3-165-2,-23-5-108 2,44 0-123 0</inkml:trace>
    </iact:actionData>
  </iact:action>
  <iact:action type="add" startTime="12763">
    <iact:property name="dataType"/>
    <iact:actionData xml:id="d1">
      <inkml:trace xmlns:inkml="http://www.w3.org/2003/InkML" xml:id="stk1" contextRef="#ctx0" brushRef="#br0">9009 5977 614 0,'0'0'229'6,"0"0"-124"1,0 0-18 1,0 0-58-2,0 0-8 2,0 0 37 0,0 0 4 0,-200-5-22-2,109 5-6 2,-2 0 3 0,12 0-16 0,8 0-1-2,17 2-9 2,15 3 9 0,14-5-7 0,14 3 4 0,13-3-5-2,0 0 13 4,0 0 23-3,14 0 21-2,53 0-29 3,30 4-33 0,23 4-1 1,1 0-6-2,-11-2 2 3,-23-1 1-4,-28 1 11 3,-25-4 7-2,-23 3 21 1,-11-5-8-4,0 4-18 4,0 5 6-2,-20 5-6 2,-44 3-12 1,-16 3 14-2,-8-7-7 1,15-4-5-2,23-1 5 3,12-3-6-2,22-1-4-1,9-4-1 2,4 0 3 0,3 0-7 0,0 0-8-2,0 11-73 2,3 20-72 0,8-13-235 0,4 12-345-2</inkml:trace>
    </iact:actionData>
  </iact:action>
  <iact:action type="add" startTime="13506">
    <iact:property name="dataType"/>
    <iact:actionData xml:id="d2">
      <inkml:trace xmlns:inkml="http://www.w3.org/2003/InkML" xml:id="stk2" contextRef="#ctx0" brushRef="#br0">8006 7607 365 0,'0'0'133'6,"0"0"23"0,0 0-49 2,0 0-26-1,0 0 24 0,0 0 21 1,0 0-11 0,113-34 8 1,-113 34-20-4,0 0-36 3,-13 0-37 0,-43 0-11 0,-28 0 53-2,-14 0-42 2,-2-3 5 0,3-4-18 0,10 0-10-2,11 2-6 3,12 0 1-1,20 5-2-1,15 0-2-1,18 0 0 2,11-4 4 0,0 1 5 0,0 2 12-2,27 1-1 3,43 0-9-2,20 0-9 3,8 0 0-6,-2 0 0 4,-15 4 4 0,-21 2 1 0,-23-3 23-2,-21-3 1 2,-13 2 25 0,-3 1-37 0,0 0-3-1,0 1-10 0,0-2 4 2,-41 6 1-2,-18 2 11-1,-18-3 29 2,16-1-33 0,5 2 6 0,9-2-16-2,11-1-5 4,12-1-1-4,12-4-22 4,3 0-82-6,9 0-103 4,0 0-152 0,0 0-269 0</inkml:trace>
    </iact:actionData>
  </iact:action>
  <iact:action type="add" startTime="16509">
    <iact:property name="dataType"/>
    <iact:actionData xml:id="d3">
      <inkml:trace xmlns:inkml="http://www.w3.org/2003/InkML" xml:id="stk3" contextRef="#ctx0" brushRef="#br0">8019 9730 555 0,'0'0'219'5,"0"0"-115"3,0 0-7 1,0 0-47-2,0 0 13-1,0 0 39 1,0 0-36 2,-184-7-21-1,106 21-2-3,-2 11 2 4,5 7-14-1,7 9 10 1,10 10-8-5,1 12-5 5,14 9 6-1,6 4 1 0,19 8 0-3,18 3-13 6,0 6-18-4,39-3 3 0,35-5-2 1,23-13-4-2,6-18-2 2,5-17 3 0,-5-20-1-2,-10-17 2 2,-9 0 1 0,-13-49-4 0,-14-24 2-2,-14-30-4 3,-17-21 4-2,-18-8-5 3,-8-4-2-6,0 24 0 4,-31 17-65 0,-14 19-76 0,0 22-56-2,22 54-87 2,7 0-414 0</inkml:trace>
    </iact:actionData>
  </iact:action>
  <iact:action type="add" startTime="17012">
    <iact:property name="dataType"/>
    <iact:actionData xml:id="d4">
      <inkml:trace xmlns:inkml="http://www.w3.org/2003/InkML" xml:id="stk4" contextRef="#ctx0" brushRef="#br0">7784 9672 566 0,'0'0'278'6,"0"0"-127"-1,0 0-39 5,0 0-71-3,0 0-11 1,0 0-9-2,0-51 44 2,0-10-1 0,0-11-20 0,0-10-10-2,5-8-18 2,5-5-3 1,0-1-9-2,-4 8 2-1,1 18-5 2,-4 23 2 0,0 16-1 0,-3 16-2-2,1 9 0 2,-1 6 0 0,0 0 1 0,0 0 0-2,0 0 14 3,-14 15 27-2,-22 17 10 2,-1 8-25-4,7 6 1 3,5-4-12 0,6-7 0 0,8-5-6-1,2-13-7 0,6-9 1 1,3-8-4 0,0 0 0-2,21 0-7 2,25-15 1 0,13-15 0 0,-1 0 5-2,-5 1 0 2,-16 9 1 0,-11 8 1 0,-3 7 0-3,-8 3 4 4,1 2-4-1,0 0 15 0,-2 0-15-3,7 0-1 3,5 7-2 2,4 22-14-3,4 6-69-1,2 9-73 2,-25-24-88 1,-2-2-382-2</inkml:trace>
    </iact:actionData>
  </iact:action>
  <iact:action type="add" startTime="17701">
    <iact:property name="dataType"/>
    <iact:actionData xml:id="d5">
      <inkml:trace xmlns:inkml="http://www.w3.org/2003/InkML" xml:id="stk5" contextRef="#ctx0" brushRef="#br0">8521 10811 597 0,'0'0'296'7,"0"0"-134"0,0 0-22 0,0 0-87 3,0 0-27-4,0 0 25-1,-6 95-4 4,-6-53 2-1,1 1 2 0,6-2-16-2,0-4 8 3,-3-8-14-2,5-11 9 1,3-6-17-2,0-12 13 2,0 0-16 0,0 0 14 0,0 0-4-2,11 0-24 2,22 0 10 0,16 0-8-1,2 0 12 1,7-8 3-1,10 2 20 4,0-2-22-5,5 0 5 1,-5 4-4 0,-4 4-7 2,-4 0 6-1,3 0-10-3,3 0 3 5,6 0-7-4,4 0 6 4,14 0-10-6,-1 6 5 4,6 0-4 0,-3 4-3 1,0 0 1-1,-5-3-1-2,-5-1 0 1,-6-2 0 1,1-4 0 0,-4 3 2-2,-5-1-2 4,-4 0 4-3,-8 2-6-1,-4-4 3 2,-11 0 0 0,-6 0-1 0,-2 0 2-3,-10 0-3 4,-3 0 4-3,-9 0 2 2,-6 0-3-2,-3 0-2 2,1 0 0 0,-3 0 1 0,4 0-1-1,0 0-1 0,-4 0 2 2,0 0 0-2,3 0 1 0,-1 0 0 0,-2 0-2 1,0 0 2 0,0 0-4-2,0 0 3 2,0 0 0 0,0 0-1 0,0 0 0-2,0 0 1 3,0 0-6-2,0 0 5 3,0 0-4-6,0 0 2 4,0 0-3 0,3 0 3 0,4-11-2-2,3-26-2 2,-3-14 5 31,5-4 3-38,-11 3-2-1,2 10 2 0,-3 5-2 0,0 13-15 6,0 9-40 0,0 7-102 2,0 8-49 0,-4 0-110 0,-5 0-420-2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1T04:19:21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734">
    <iact:property name="dataType"/>
    <iact:actionData xml:id="d0">
      <inkml:trace xmlns:inkml="http://www.w3.org/2003/InkML" xml:id="stk0" contextRef="#ctx0" brushRef="#br0">20884 2031 493 0,'0'0'358'8,"0"0"-216"-1,0 0 26-1,0 0-69 3,0 0 31-2,0 0-19-1,0 0-15 2,4 37-18 0,-4-29-20 0,0 4 15-2,3-7-26 2,17-2-11 0,1 3-13 0,8-6-7-2,3 1-6 3,4-1 3-2,3 4-8 1,1-1 14-2,4-3-7 2,-6 3 2 3,8-3-11-4,-1 2 7 1,-3-2-10-2,4 4 5 4,2-1-5-4,-1-1 3 2,6 1-1-2,7 3-1 2,-4-4 7 0,2 2-8-2,-1-2 4 2,-4-2-3 0,-2 0 5 1,-2 0-3-4,2 0-3 18,-2 0 0-20,5 0 0-3,-8 0 0 3,-1 0 0 5,2 0 0 0,-7 0 0 0,7 0 0-1,-10 0 0 0,4 0 0 2,-2 0 0-2,-1 0 0-1,1 0 0 2,-3 0 0 0,5 0 0 0,-1 0 0-2,4 0 0 2,-1 0 0 0,4 0 0 0,-4-2 0-2,1-4 0 3,-1 0 0-2,2 1 0 1,-3 2 0-2,-1-3 0 2,-4 3 0 0,0-4 0 0,-4 2 0-1,-3 0 0 0,2 2 0 3,-4 1 0-4,5-1 0 0,1 3 0 1,-4 0 0 2,3 0 0-1,4 0 0-2,-6 0 0 2,11 0 0 0,-4 0 0 0,3 0 0-2,2 0 0 2,2 0 0 0,0 0 0 0,6 0 0-2,-2 0 0 2,5 0 0 0,2 0 0 0,1-2 0-1,-1-8 0 0,-6-1 0 2,-3 0 0-2,-6 2 0-1,0 5 0 2,-1 0 0 0,-1 1 0 0,2 3 0-2,2 0 0 2,2 0 0 0,5 0 0 1,3-3 0-4,5 1 0 3,6-2 0 0,0 3 0 0,-3 1 0-2,3-7 0 2,-7 7 0 0,-3 0 0 0,3 0 0-1,-1 0 0 0,-2 0 0 2,5 0 0-2,-1 0 0-1,6 0 0 2,-2-5 0 0,-1 0 0 0,3-2 0-2,0 2 0 2,2 2 0 0,-2 3 0 0,0 0 0-2,0 0 0 2,-3 0 0 0,5 0 0 0,1 0 0-2,-3 0 0 2,2 3 0 0,1 0 0 0,-3-1 0-1,6 2 0 0,-1-1 0 3,-4 2 0-4,-2-5 0 0,-2 0 0 2,-1 0 0 0,-3 0 0 0,2 0 0-2,-2 0 0 2,-2 0 0 0,-1 0 0 1,-2 0 0-4,-4 0 0 3,1-3 0 0,5-2 0 0,1 1 0-2,1 2 0 2,1 2 0 0,-7 0 0 0,-3 0 0-1,-7 0 0 0,-3 0 0 2,0-3 0-2,2 0 0-1,2 3 0 2,3 0 0 0,2 0 0 0,-3 0 0-2,5 0 0 2,-4 0 0 0,1 0 0 0,-2 0 0-2,1 0 0 2,1-2 0 0,-2-4 0 0,-2 3 0-2,-2 1 0 2,-6-2 0 0,0 4 0-2,-5-2 0 4,-8-1 0-4,-4 3 0 3,-6 0 0-2,-8 0 0-2,-2-15-71 4,-5-15-183-1,-19 13-151 0,1-2-105-2</inkml:trace>
    </iact:actionData>
  </iact:action>
  <iact:action type="add" startTime="13693">
    <iact:property name="dataType"/>
    <iact:actionData xml:id="d1">
      <inkml:trace xmlns:inkml="http://www.w3.org/2003/InkML" xml:id="stk1" contextRef="#ctx0" brushRef="#br0">29985 2169 384 0,'0'0'191'5,"0"0"-30"2,0 0 4 3,0 0-60-4,0 0-28 0,0 0-7 2,0 0-7 0,63-2-3-2,-33 12 2 2,18 7 19 0,11 1-27 0,18 1-7-2,20 3-15 2,27-2-2 0,22-3-6 0,13-5-5 1,18-4-3-4,16-8 2 4,-4 0-4-1,-2 0-4 0,-16 0 3-1,-22 0-4 0,-22 0 7 1,-18 0-3-2,-23 0 3 6,-25-7-6-7,-28 2-6 3,-17 2 6 0,-12 3-9-4,-4 0-2 5,0 0-3-2,-64 0 2 2,-59 0 2-3,-55 8 2 3,-55 2-2-2,-36-8 1 1,-19 0 16-2,1-2 6 2,39 0-6 0,51 6-4 0,49 3-3 0,44 2-6-2,43-2-2 4,25-4-1-4,20-2 0-1,16-3 2 3,13 0-3 0,71 0 24 1,56 4-16-3,60 7-8 2,29 2-6 0,5 0 5 1,-14 8 0-4,-36 2 1 3,-42 2 4 0,-42-6-1 0,-36-5 7-2,-38-2 10 2,-20-12 5-1,-6 5-16 1,-12 2-7 0,-69 3-2-1,-46 0-3 3,-37-3 3-4,-15-7 1 0,10 0 7 2,25 0-3 0,27-3 2 0,30-11-5-2,35 4-4 2,27 0-1 0,15-1-17 0,10-2-76-3,0-4-60 4,30 11-63-1,7 2-161 0</inkml:trace>
    </iact:actionData>
  </iact:action>
  <iact:action type="add" startTime="32170">
    <iact:property name="dataType"/>
    <iact:actionData xml:id="d2">
      <inkml:trace xmlns:inkml="http://www.w3.org/2003/InkML" xml:id="stk2" contextRef="#ctx0" brushRef="#br0">19816 5639 491 0,'0'0'207'7,"0"0"-30"-1,0 0-26 2,0 0-60 0,0 0-19 0,0 0-4-2,124 4-4 2,-88-4-4 0,9 0-11 2,8 0 0-6,10 0-12 4,8 0-12 0,13 0 0 1,16 0 7-4,6 5 1 3,10 3-20 0,6 0 3 0,3-4-9 0,7-4 11-1,4 0-8 3,4 0 4-6,-3 0-2 4,-10 0 4 0,-9 0-3 0,-11 0-5 0,-7 0 10-2,-3 0-7 2,0 0-1 0,-10 0-9 1,-13 0 1-4,-10 0-1 3,-18 0-1 0,-15 0 5 0,-11 0-3-3,-7 0 9 4,-10 0-7-2,-3 0 0 1,0 0-2-1,0 0-3 0,-7 0 2 2,-43 0 0-3,-37 0 3 2,-37 0 2 0,-33 6 24 0,-34 0-4 0,-19 1 1-3,-5-1-16 4,-8 1 7-1,17-2-9 1,22-2 1-4,19-1-6 3,17-2-2 0,20 0 1 0,17 0-2-2,12 0 4 2,18 0-5 0,14 0 2 0,14 0 2 0,9 0-3-2,15 0-1 4,18 0 0-6,0 0 0 3,11 0-2 1,0 0 2 0,0 0 0 0,27 0 3-1,38 8-2 2,25 6-2-2,36 3-1-1,26 0 1 2,22-6-4 0,10-7 5 0,9-4-2-2,-12 0 2 2,-17 0 4 0,-14 0-2-1,-23 0 2 2,-22 0-3-1,-18 0 1-2,-11 2-1 3,-11 7 5-2,-8-2 1-1,-11 0 4 2,-8-4-5 0,-2-3-6 0,-13 2 8-3,-6 1-7 5,-5-3 9-4,-12 5-10 3,0 4 0-3,-83 6 0 3,-54 5 0-2,-69 1 0 1,-46-4 0-1,-32-3 0 0,-2-2 0 2,28-4 0-4,38 1 0 4,46-1 0-2,35-3 0 3,40-5 0-4,29 0 0 0,41 0 0 2,28-30 0 0,1-21 0 0,17 3 0-2,22 12-100 3,-5 25-98-2,-11 11-126 2,-11 0 55-5</inkml:trace>
    </iact:actionData>
  </iact:action>
  <iact:action type="add" startTime="36029">
    <iact:property name="dataType"/>
    <iact:actionData xml:id="d3">
      <inkml:trace xmlns:inkml="http://www.w3.org/2003/InkML" xml:id="stk3" contextRef="#ctx0" brushRef="#br0">21520 11326 416 0,'0'0'276'6,"0"0"-126"2,0 0 20 0,207-32-65-2,-118 24-13 2,31 1-15 0,32 2 9 0,30 3-10 0,26 2-19-1,21 0-15 2,19 0-6-3,7 22 13 3,2 10-3-2,-8 3-13 1,-21-4 5 0,-22-5-12-2,-34-9 6 4,-33-12-4-4,-29-5-13 4,-39 0 12-6,-33 0-17 5,-29 0-5-2,-18 0-4-1,-104 0 2 0,-77 0 0 3,-91 0 10-2,-52 14 6 2,-24-7-12-2,-8-7 3 0,26 0-8 3,31-7 6-4,50-12-3 0,64 4-3 1,64 10-2 2,66-2-2-2,64 4 0-1,16-7 4 4,95 3-2-3,59 0 1 1,37 7-2-3,25 0 1 4,-1 14-4-2,-17 15 1 2,-20 4 3-4,-40-4 1 3,-40-8 0 0,-38-4 2 0,-38-8-1 0,-24-6-4-2,-14-1 0 4,0 2-7-4,-29-2-56 1,-33 0-62 1,-15 7-91 0,36-6-112-1,12 9-749 0</inkml:trace>
    </iact:actionData>
  </iact:action>
  <iact:action type="add" startTime="36945">
    <iact:property name="dataType"/>
    <iact:actionData xml:id="d4">
      <inkml:trace xmlns:inkml="http://www.w3.org/2003/InkML" xml:id="stk4" contextRef="#ctx0" brushRef="#br0">22632 16786 311 0,'0'0'134'6,"0"0"-32"0,0 0 48 2,0 0-47 0,0 0-41 0,0 0-12 0,-104-62-1-2,95 62-13 4,9 0-11-4,0 0 15 0,0 0 28 2,0 0 8 0,19 0-12 0,50-4 7-2,40-1-8 2,58-3 2 1,60-6-23-1,65-8-7-3,34-5-12 4,-4 14-6-2,-30-1-1 1,-42 8 1-2,-42 6 10 2,-26 0-13 1,-27 0 10-1,-31 0 3-1,-29-2-6-1,-33-1-10 5,-33-3-5-6,-25 6 3 1,-10-6-7 2,-96 4 0 1,-80-3-1-2,-86-5 12-1,-74-5 3 3,-56-3 11-2,-32-8-19 2,27-4 9-3,51 10-1 2,83 15-11-1,77 5 1 2,79 0-5-4,68 0 7 4,45 0-7-2,97 0 2 2,87 0-3-2,85 5 0 0,63-2-3 2,13 2 1-3,-32 7 2 0,-64 1 1 3,-72 4 8-2,-58 0-9 2,-47-3 3-4,-31-6-3 4,-21 5 0-1,-20-13-3 1,-36 7 3-4,-84 3 0 3,-54 3-1 0,-53-7 1-1,-10-6-2-1,2 0 0 3,17 0 4-1,37-27-4 0,42-3-3-2,55-6-12 2,67 5-67 1,27 3-139-3,64 25-65 1,16 3-979 1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3T00:29:40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56">
    <iact:property name="dataType"/>
    <iact:actionData xml:id="d0">
      <inkml:trace xmlns:inkml="http://www.w3.org/2003/InkML" xml:id="stk0" contextRef="#ctx0" brushRef="#br0">540 2829 662 0,'0'0'158'6,"0"0"-72"-1,0 0 11 1,0 0 2 2,0 0-9 1,0 0-10-1,0 0 18-2,39-1-7 2,-23 1-31 0,1 0-7 1,6 0-4-4,6 0-20 3,10 0-12 4,5 0-1-6,2 0-3 1,5 0 1-2,-5 4 11 6,5 5-3-5,1-5 3-1,1 0-7 14,6-4-6-19,5 0-5 21,5 0-1-21,2 0-5 1,3-11 0 8,3-6-1-2,3 4 3-1,0 3 1 3,-7 3 2-1,-2-3 12 6,-1 5-4-14,-6-4-9 7,-3 7 1 3,3-4-3-6,-5 6 3 3,0 0-2 2,2 0 3-1,3 0-1 1,0 0-1-6,0 0-2 7,-8 3-2-4,-5 2 0 4,-15 2 0-5,-1-5 0 3,-10 1-1-1,-2-3 0 4,-2 0 0-5,-2 0 0 3,-4 0-1-3,-5 0 0 2,-7 0 0-3,0 0 0 2,-3 0-1 2,0 0 2-2,0 0 0 0,0 0 0 2,0 0-2-2,0 0 2 1,0 0-1-3,-23 8-1 6,-30 3 2-4,-15 1 0 3,-13-1 1-7,-19 0 2 6,-13 0-1 0,-10 1-2-1,-6-7-6-5,0-2 5 6,1-3-2-2,5 0 3 3,8 0 0-4,4 0-2 2,6 0 1 1,14 0 1 4,7 0 0-11,15 0 1 6,8 0 1-2,8 0-2 6,1 0 1-9,9 0-1 6,-1 0 0-3,4 0 0 1,6 0 0 2,7 0 0-5,-1 0 0 7,11 0 0-4,5 0 1-3,4 0-1 7,5 0-1-4,3 0 0 1,0 0-1-4,0 0 1 5,0 0-2-1,0 0-1-1,0 0-1-1,11 0 1 4,33-18 4-2,14 1 0-1,19-3 0 2,12-1 1-2,10 5-1 1,13-4 0 4,1 6-1-10,0-1 0 6,-6 7-10 3,-1 8-41-8,-6 0-54 4,-77 0-83 2,-8 6-155-3</inkml:trace>
    </iact:actionData>
  </iact:action>
  <iact:action type="add" startTime="4892">
    <iact:property name="dataType"/>
    <iact:actionData xml:id="d1">
      <inkml:trace xmlns:inkml="http://www.w3.org/2003/InkML" xml:id="stk1" contextRef="#ctx0" brushRef="#br0">12333 2456 181 0,'0'0'240'6,"0"0"-142"-2,0 0 71 4,0 0-15-1,0 0-29-1,0 0-11 2,0 0-9 0,0-6-12 0,0 6-3-1,0-2-11 2,0 2-21-2,3 0-7 1,20 0-23 0,12 0 1-2,4 0-9 2,12 0 0 0,7 5 0-1,13 0-1 0,-2 2-6 11,11-6 0-16,4-1 0 5,5 0-6 2,-5 0-1-5,-10 0 1 4,-11 0 9 0,-12 0 2 0,-10 0-12-1,-12 0-2 6,-6 0-4-12,-19 0 1 8,-1 0 3 0,-3 0-3-2,0 0-1-1,0 0-1 8,0 0 1-13,-23 0 1 5,-41 0 0 2,-23 0 3 0,-10 0 0 2,0 0-1 2,7 0-1-10,6-1 0 6,13 1 0-2,7 0-2 1,12 0 1 0,11 0 0 1,17 0-1 0,11 0 0 0,10 0 2-3,3 0-2 4,0 0 2 0,0 0 1-2,0 0-1-3,33 0 18 5,28 13-7-2,16 2-13 3,4-5-1-3,-4-1-1-1,-5-4 1 3,-11 1-1-4,-17-2 4 3,-20-2-3 3,-12-2 3-7,-8 3 0 4,-4-1 0-2,0 1-2 2,0 7 5 0,-48 2-5 1,-21 3 0-3,-11 2 3 4,0-12-2-1,12 1-1-3,12-6 0 0,15 0 2 4,21 0-1-5,7 0-2 4,10 0 1-1,3 0-3-4,0 0 0 6,0 0-2-5,0 2-25 2,9 10-16 1,30 5-59 1,3-4-17-2,-3-3-42 2,-32-10-69-2,0 0-120 0</inkml:trace>
    </iact:actionData>
  </iact:action>
  <iact:action type="add" startTime="7740">
    <iact:property name="dataType"/>
    <iact:actionData xml:id="d2">
      <inkml:trace xmlns:inkml="http://www.w3.org/2003/InkML" xml:id="stk2" contextRef="#ctx0" brushRef="#br0">3107 5446 531 0,'0'0'280'2,"0"0"-89"3,0 0-39 3,0 0-46 0,0 0-9 0,0 0-7-1,0 0-9 0,59 11-5 2,-39-5-9-1,4-3-3-1,0 2-13 2,5-2-12-3,8-1-8 2,3 2-11-2,4-1-4 2,3-1 3 2,3-2-4-4,3 0 4 1,5 0 8 0,2 0-9 15,6 0 0-20,1-2 1-2,4-7-6 9,6 1-6 6,4 2-7-13,3 0 0 6,9 1 0-5,0-1 0 5,1 3 0 0,-4 3 0 2,-2 0 0-5,-11 0 0 11,-7 0 0-16,-14 0 0 9,-14 0 0-3,-10 0 0 3,-9 0 0-6,-7 0 0 7,-7 0 0-4,0 0 0 4,-9 0 0-5,0 0 0 2,0 0-65 0,0 0-97 10,0 0-114-16,-16 0-124 5,-12 0-686 2</inkml:trace>
    </iact:actionData>
  </iact:action>
  <iact:action type="add" startTime="8909">
    <iact:property name="dataType"/>
    <iact:actionData xml:id="d3">
      <inkml:trace xmlns:inkml="http://www.w3.org/2003/InkML" xml:id="stk3" contextRef="#ctx0" brushRef="#br0">9970 5427 789 0,'0'0'172'1,"0"0"13"6,0 0-20 1,0 0-25 0,0 0-30-2,0 0-26 2,0 0-25 0,0-4-29 0,0 4 22-1,5 0-13 1,27 0-6 0,20 0 14 0,17 0-3-1,11 0-4 0,16-4-11 2,12-1 0-2,13 1-29 11,12-5 0-16,2 0 0 5,1 1 0 3,-5 3 0-8,-11-2 0 5,-16 7 0 0,-12 0 0 3,-20 0 0-6,-14 0 0 6,-16 0 0-2,-11 0 0 1,-17 0 0-5,-5 0 0 5,-6 0 0-1,-3 0 0-1,0 0 0 0,0 0-93-1,0 10-117 3,0-3-97-1,-12 8-258-2</inkml:trace>
    </iact:actionData>
  </iact:action>
  <iact:action type="add" startTime="9884">
    <iact:property name="dataType"/>
    <iact:actionData xml:id="d4">
      <inkml:trace xmlns:inkml="http://www.w3.org/2003/InkML" xml:id="stk4" contextRef="#ctx0" brushRef="#br0">17205 5406 542 0,'0'0'221'3,"0"0"-23"3,0 0-38 0,0 0-46 2,0 0-17 0,185-27-30 1,-135 27 3-2,3 0-13 0,8-4-4 1,6-1-14 0,2 0-3-2,13 2-4 7,-3-4 5-9,16 7-16 4,3 0 4-3,2 0-8 3,6-5-2 15,-3-3-5-22,-3-3 0-1,-3-3-4 10,-4 5 0-3,-2 1-1 9,-5 8-1-12,-7 0-1-3,-10 0 1 8,-10 0-2-1,-10 3 4-3,-11 5-6 3,-12-6 1 2,-9 2-1-3,-4-4 1 0,-5 0-2-2,-2 0 0 3,-5 0 0 2,-1 0-6-4,0 0-11 2,0 5-21-1,0 18-64 2,-38-1-25-2,-23 3-49 3,22-16-80-6,9-4-310 4</inkml:trace>
    </iact:actionData>
  </iact:action>
  <iact:action type="add" startTime="11440">
    <iact:property name="dataType"/>
    <iact:actionData xml:id="d5">
      <inkml:trace xmlns:inkml="http://www.w3.org/2003/InkML" xml:id="stk5" contextRef="#ctx0" brushRef="#br0">2918 4743 340 0,'0'0'351'4,"0"0"-212"4,0 0-16-1,0 0-47 1,0 0-25-2,0 0-2 2,0 0-7 2,15-19-13-2,-18 10 27-3,-22 4-22 6,2 1-5-4,-13 2 2-1,5 2 1 0,1 0-9 2,1 0-2 0,1 0-6 0,1 9-2-1,-6 9 4 1,2 6 4-1,2 1-4 3,4 2-2-6,7 2-6 5,0 2 7-1,5-4-5-1,6 5-3 1,4-1-1 1,3-3 1 12,0 0-3-21,0 0 3 1,3 4 1 7,20 3 11 3,-8 2-6-6,8 3 4 3,-3-1-7-2,6-6-1 0,3-4-3 3,-1-10-3 1,9-7-4-7,0-7 1 7,3-5 2-2,11 0-1-3,-5 0 2 3,-2-2 1 1,-5-7 3 4,-11 1 0-12,-13 2 2 7,-1 3-1 1,-13 0-5-1,-1-7-4-4,0-14-1 4,0-9-4 1,0-9 3-3,0-5 2 2,0-2-1 1,0 4 1 4,0 0-1-11,0 4 1 6,0 0-2-3,0 5-7 3,0-3-1-1,0 3 1 1,0-2-3 1,0 4 1 2,-6 4 0-6,-3 5-1-2,-1-1-6 6,2 7-3-1,-5 5 3 0,2 2-11 1,-2 7-7-5,6 2-22 7,-6 3-71-5,-1 0-37 2,5 0-130-1,5 0-548 1</inkml:trace>
    </iact:actionData>
  </iact:action>
  <iact:action type="add" startTime="12194">
    <iact:property name="dataType"/>
    <iact:actionData xml:id="d6">
      <inkml:trace xmlns:inkml="http://www.w3.org/2003/InkML" xml:id="stk6" contextRef="#ctx0" brushRef="#br0">2808 4760 789 0,'0'0'247'3,"0"0"-86"2,0 0-31 2,0 0-44 1,0 0-35-2,0 0-13 3,0 0-6 0,41-42 20-2,-30-10-3-1,-6-9-5 2,2-6-17 0,-1 0-14 0,-6-4-7 0,0 7-3-2,0 2-2 3,0 3 0-2,0 5-1 2,0 4-1-4,0 8 1 3,0 15-1 1,0 9-3 14,-6 12 3-23,-6 6-8 0,-4 0-2 10,-10 0 11-6,-4 17 10 5,2 15-2-2,-1 7 3 3,3-4 1-6,12-3-8 4,1-13 4 2,10-7-7 2,3-11 2-10,0-1-3 5,0 0 0 1,17 0-10-1,24 0 8 1,14-7 2 0,-2-6 0 0,-5-2 3-1,-4 1-1-2,-8 6-2 3,-11 1 3 0,-6 6-1 4,-2 1-2-10,-4 0 1 7,-3 0 1-2,3 0-2 5,0 1-2-8,-3 19-5 5,8 4-36-5,-2 0-51 6,4 4-82-2,-13-19-127-4,6-3-606 6</inkml:trace>
    </iact:actionData>
  </iact:action>
  <iact:action type="add" startTime="13452">
    <iact:property name="dataType"/>
    <iact:actionData xml:id="d7">
      <inkml:trace xmlns:inkml="http://www.w3.org/2003/InkML" xml:id="stk7" contextRef="#ctx0" brushRef="#br0">9448 4797 397 0,'0'0'234'2,"0"0"-52"6,0 0-59-1,0 0-49 1,0 0-5-2,0 0 9 3,0 0-10-1,14-5-13 0,-14 1 6-2,0-2-10 2,0-4-5 0,-6-2 7 0,-15 0-35-2,4 7 1 2,-9 0-3 1,-2 5-6-2,5 0-3 1,-10 0-4 0,5 5 3-2,-1 17 2 3,2 5 1-3,4 1-1 1,2 2-4 3,4 6 3-3,4 4 2-1,3-1 4 1,7 3 3 12,3 7-1-15,0-4-5-3,0 4-3 10,26 3-2-3,6-3 8-1,8-6 1-4,2-6 8 7,2-10-9-3,-1-3 4 4,1-5-7-8,10-10-8 5,1-9-2 2,4 0-3-7,-2-23 2 5,-5-39-4 2,-10-20 4-1,-12-11-4-3,-5-8 3 1,-14 9-1 3,-6 19-1-4,-5 18-9 3,0 18-24-4,-15 20-35 2,-25 5-29 3,-7 7-57-2,-6-5-44-4,27 10-128 4,10 0-505-1</inkml:trace>
    </iact:actionData>
  </iact:action>
  <iact:action type="add" startTime="14014">
    <iact:property name="dataType"/>
    <iact:actionData xml:id="d8">
      <inkml:trace xmlns:inkml="http://www.w3.org/2003/InkML" xml:id="stk8" contextRef="#ctx0" brushRef="#br0">9441 4721 590 0,'0'0'296'4,"0"0"-119"1,0 0-40 4,0 0-62-2,0 0-7 0,0 0-2 0,0 0 18 2,35-51-14-1,-26 6-12 0,-2-11-3 0,2-9-15-2,-1-5-14 4,-2-3-7-4,-4-1-8 0,-2 5-3 2,0 2-5 3,0 5-2-6,0 16-1 5,0 13 0-5,0 13 0 14,0 15-1-16,0 5-2-3,-8 0-3 12,-12 0 6-6,-9 13 10 2,-3 22-4-2,-4 6-2 2,5 1-1 1,4-7 2 3,8-5-2-10,5-11 1 5,5-10-2 7,9-5 1-13,0-4-3 7,0 0-2-1,0 0-9 0,29 0 9 1,14-23 2-1,5-9-3 3,0 2 4-4,-7 1-1 2,-7 14 0 4,-3 3 1-8,-4 9 2 4,2 3 1-4,-5 0-3 5,2 0 1-3,-5 0 2 2,0 15-4 0,2 7-2-1,-4 8 1 0,-2 2-3 4,-4-4-11-6,-3-6-42 3,-8-8-50 1,-2-6-71-4,0-8-109 2,0 0-382 2</inkml:trace>
    </iact:actionData>
  </iact:action>
  <iact:action type="add" startTime="15334">
    <iact:property name="dataType"/>
    <iact:actionData xml:id="d9">
      <inkml:trace xmlns:inkml="http://www.w3.org/2003/InkML" xml:id="stk9" contextRef="#ctx0" brushRef="#br0">3094 7023 588 0,'0'0'296'5,"0"0"-92"1,0 0-23 1,-216-10-67 0,130 9-32 0,-1-3-18 0,6 4-19 3,4-2-27-4,11 2-8 3,12-3-10-4,18 3-1 3,13-8-78 1,23 2-128-1,0 0-207-1</inkml:trace>
    </iact:actionData>
  </iact:action>
  <iact:action type="add" startTime="15996">
    <iact:property name="dataType"/>
    <iact:actionData xml:id="d10">
      <inkml:trace xmlns:inkml="http://www.w3.org/2003/InkML" xml:id="stk10" contextRef="#ctx0" brushRef="#br0">7593 7064 411 0,'0'0'346'2,"0"0"-206"4,0 0-16 1,-236 0-33 1,134 0-34-2,-3 4-32 2,-6-4-16 1,3 0-9 0,8 0-4-2,7 0-58-1,68-9-151 2,12 7-525 0</inkml:trace>
    </iact:actionData>
  </iact:action>
  <iact:action type="add" startTime="17050">
    <iact:property name="dataType"/>
    <iact:actionData xml:id="d11">
      <inkml:trace xmlns:inkml="http://www.w3.org/2003/InkML" xml:id="stk11" contextRef="#ctx0" brushRef="#br0">14915 5603 103 0,'0'0'271'6,"0"0"-144"0,0 0 20 2,0 0-3-3,0 0-38 5,0 0-18-4,0 0-16 4,0-4-18-3,0 4-12 1,0 0 2-2,0 7-11 3,0 13-9-3,-5-3-8 1,2 1-1 2,3 1 7 0,-1 2 4-1,1 8-6-2,0 7 5 0,0 4-2 2,0-3 1-1,0-4-3 0,0-5 2 3,13-12-9 12,-1 2-3-21,1-11-2-1,-2 3-5 10,1-4-3-5,1-5 0 1,1 2 0 2,-1 1 1 0,0-4 1 1,-1 0 1-3,3 0 2 1,-2 0-4 1,1-7-2 2,1-11 1-3,-1-2-1-2,-2 0 1 5,-2 4 0-3,0-5-1 5,0 2 0-10,5 4 1 5,-4 5 0 2,-1 3 1-4,-2 5 2 2,3 2 6 4,1 0 2 0,1 0 5-11,3 0-6 9,1 5 1 1,-2 26 0 0,1 3-1-7,-3 9-5 4,-3 2-4 1,0 0-1 2,-7 2 0-6,-3-3-2 5,0 0 3-2,0-8-2 4,0-5 0-8,0-9 0 6,0 0 1-1,0 2 0 0,0-13-1-3,0-6 0 4,0-1 0-2,0-4 0 2,0 0-1-4,7 0 0 3,6-15-2 0,3-19 3 2,4-8 0-6,-5 2 0 4,2-7 1 1,4-1-1-3,0-7 1 4,1 6-1-5,-3 7 0 3,-3 14 0 2,-2 14 1-6,-1 5 0 5,2 5 2 0,1 0 3-2,7 4 2 1,-3 0 7-3,9 0-3 3,6 0-5 2,-2 0 3-6,8 0-1 3,1 0 4 4,3 0 3-2,9 8 5-1,9 6-6-5,7 0-1 6,7 3-5 2,8-6-2-8,1 1-1 5,4-2-2 2,-3 0 1-4,-3 4 2-1,-5-1 3 6,-2 1-6-7,-3-1 0 5,-3-5-2-2,6-6-2 1,-2-2 0-1,-2 0 0 2,-3 0 0-1,-7 0 0-1,-6 0-4 1,-1 0 4 4,-5 0 1-11,3 7-1 7,-1 0 0 3,1 1 1-7,3-2-1 4,-1-6-2 0,3 0 2 2,2 0 0-5,-4 0 3 1,-3 0-5 4,-4 0 4-6,-2 0-2 6,1 0 2-2,-5 0-3-1,2-8 1 3,-2 2 0-6,2-1 0 3,-5 0 0 0,-4 1 1 3,-3 6 2-1,-1-4-3-3,0 4 0 1,-2 0 3 2,2 0-3 1,-2 0 0-8,1-5 0 5,-1 1 0 3,6 0 0-2,-4 2 1-1,3 2-1-2,-4-3 1 3,4 1-1 2,-4-2 0-7,-1 4 0 7,-1-3-1-2,5 3 2 1,-3-3-2-6,-5 1 0 6,4-1 1-1,-4-2 0 4,1-4 0-9,-3 1 0 4,2 0 0 2,-4-9 1 0,6-3-2-5,-1-3 0 4,5-5 1 1,-2 0 0-2,-1-3 1 1,6 0-1 0,-13 3 0-3,2 0-1 6,-9 6 0-7,-6 4 0 5,-4-5-5-1,-2-2-30-1,-4-2-33 2,0-3-51-4,-40 10-68 5,6 20-58-3,-2 0-189 2</inkml:trace>
    </iact:actionData>
  </iact:action>
  <iact:action type="add" startTime="18897">
    <iact:property name="dataType"/>
    <iact:actionData xml:id="d12">
      <inkml:trace xmlns:inkml="http://www.w3.org/2003/InkML" xml:id="stk12" contextRef="#ctx0" brushRef="#br0">15261 6352 539 0,'0'0'267'3,"0"0"-130"2,0 0-42 5,0 0-42-4,0 0 1 3,0 0-8-4,0 0-5 3,-190 24-5 0,134-24-1 1,-4-7-15-3,-4-17-1 2,-4-6 2-1,-6-2 2 2,-1-1 10-4,0-4-4 3,-2 0-6 0,4-2-10 0,2 0-3-2,-6-1-4 6,6-5-3-5,0 9 1 1,2 3-1-2,-2 4-1 4,1 7 0-3,1 5 0 1,-1-1 2-5,12 5-2 9,0-4-2-6,2 0 3 2,1 4-3 0,1 1 0-2,-1 7 1 4,-2 1 2-4,-2 4-2-1,1 0 1 3,1 0 4 0,-6 0-5-1,2 4 0 0,1 7 3 1,-6 6-2 0,8-3 5 1,1 8 10-4,2 6-13 3,10 3 0 0,-7 9-1-1,7-2-1-1,1 1 0 2,4-2-1 1,8-5 0-1,9-10-1-1,2 1 1 0,4-6-1 1,-2 2 0 0,6 3 1-2,-9 4-1 4,-1 1 1-4,0 2-1 2,9-6 1-3,1-6-1 5,8-8 0-3,5-8 0 4,0-1-3-9,0 0-5 9,0 0-1-5,0 0 6 4,0 0 2-5,0 0-1 2,0 0 1 1,0-13 1-1,0-18 0 3,0-6 1-3,0-1-1 2,0 3 0-2,0 1 0-4,2-3 0 7,5 7 1-3,-4 3-1 2,-3 3 0-3,0 13 0 2,0 5-1-2,0 6-1 3,0 0-1-2,0 0 3 2,-16 0 7-3,-3 19-4 1,0 18 2 0,5 5-1 0,1 3 0 4,2-2 4-4,6-10 10 2,2-8 14-3,-2-11-1 2,5-4-1-3,0-5-5 2,0-3-13 2,34-2-6-1,12 0-2 1,8 0 2-3,1 0 7 0,1-2 6 2,-6-5-2 2,-3-3-8-5,-6 2-4 2,-5-1-5 1,-2 6-2 3,-8 3-1-7,-2 0-59 3,0 0-92 1,-24 8-97 0,0 9-160-1</inkml:trace>
    </iact:actionData>
  </iact:action>
  <iact:action type="add" startTime="21013">
    <iact:property name="dataType"/>
    <iact:actionData xml:id="d13">
      <inkml:trace xmlns:inkml="http://www.w3.org/2003/InkML" xml:id="stk13" contextRef="#ctx0" brushRef="#br0">724 8242 696 0,'0'0'154'2,"0"0"-77"4,0 0 11 2,0 0-29 0,0 0-16-2,4 147 0 3,-4-119 15-2,0-6 0 1,0-7 0-2,0-2 2 3,4-4-7-1,8-1-10 0,7 3-20-2,-2-3-6 3,8 4-11-2,-2-7-2 1,6 1-4-2,2-6 2 2,6 0-2 0,2 0 2 1,2 0-1-3,2-3 2 14,-2-14-3-20,-2 6 3 7,-8 0-2-3,-4 3 2 4,1 3-2-1,-4 1 1 3,1 1 0-3,2 3-2 2,-2 0 3-4,0 0 14 2,1 0 10 3,-6 7-7-6,3 20 6 7,-8-2-13-4,1 4 4-2,-6-1-4 4,-7 2-7 1,-3-1-1-3,0-4-3-4,0-8 2 6,0-7-4 0,0-5 2-3,0-5-2 1,0 0 0 2,0 0-8-3,0 0-6 5,14-8 2-8,7-14 12 8,8-3-1-4,-6 1 0 1,4 11 1-3,2 2 2 2,3 3-2 3,4 8 3 3,11 0 4-11,9 0-6 6,11 0 2 1,1 0 1-3,5 5-2-1,1 13 3 3,2-5-3 1,-3 0 8 0,-5 0-2-4,-11-5-2 1,-10-8-4 4,0 0-2 1,-12 0-3-8,4-11 0 3,-7-19-3 4,-5-11 0-1,-5-3-5-4,-6-4-11 1,-7 3-16 5,2 3-37-3,-4 3-44-4,-1 7-68 4,-6 30-52 0,0 2-313 1</inkml:trace>
    </iact:actionData>
  </iact:action>
  <iact:action type="add" startTime="22277">
    <iact:property name="dataType"/>
    <iact:actionData xml:id="d14">
      <inkml:trace xmlns:inkml="http://www.w3.org/2003/InkML" xml:id="stk14" contextRef="#ctx0" brushRef="#br0">4994 8170 182 0,'0'0'237'5,"0"0"-132"2,0 0 57 2,0 0-42-4,0 0-32 3,0 0-30 0,0 0-2 0,0 47-19-2,0-25-12 2,0 4 8 2,0 0 2-4,0 6-8 0,0-7-2 2,0 0 1 0,0-4-5 0,7-5 6-2,14-7-12 2,3-6-5 1,8-3-4-1,1 0-2-3,7 0-1 4,-4 0 0-2,2-8 2 1,5 1-1 4,0 2 2-5,8 5 0-1,-4 0-3 2,3 0-1-1,-6 0-1 0,1 0 1 2,-9 0-1-2,-3 0 3-1,-1 0 1 2,-7 5-2-2,1 5 0 3,-6 0-2-4,-2 8 5 5,1-1-1-3,-6 7-1 1,-2 8 0-2,-2 3 2 2,-5 9-2-1,-1-2 1 3,-3-7-1-6,0 0 0 5,0-9 0 0,0-9-2-4,0-9 0 3,3-8-2-1,-2 0 0 4,2 0-1-6,3-8-3 1,-2-26-1 3,7-10 5-1,2 4-6 0,0 10 4 0,-3 8 1 0,0 12 1-2,3 1 0 1,4 3 1 0,4 6 0 0,11 0 2 2,0 0 2 0,12 0 2-2,17 0 6 0,6 6 11 1,14 11-1-1,6 0 2-1,10 0 1 2,-1-4 0 1,-8-6-6-2,-5-7-5 0,-8 0-6 1,-6 0-8-1,-4-30 0 1,-6-6 0-3,-5-6-1 6,-3-3 0-5,-5-2-2 3,-5-2 1-3,-1 4-6 2,-7 0-9-1,-4 6-16 1,-8 13-17-1,-11 7-38 2,-10 19-58-3,0 0-229 1</inkml:trace>
    </iact:actionData>
  </iact:action>
  <iact:action type="add" startTime="30665">
    <iact:property name="dataType"/>
    <iact:actionData xml:id="d15">
      <inkml:trace xmlns:inkml="http://www.w3.org/2003/InkML" xml:id="stk15" contextRef="#ctx0" brushRef="#br0">10433 8129 565 0,'0'0'142'2,"0"0"-1"4,0 0-35 2,0 0-53 0,0 0 1-2,0 0-3 2,0 0-18 1,0 0 16 0,0 0 2-5,11 48 5 5,-11-35 2-1,0 2-1 0,0 6-25 0,0-3-9-2,0 3-3 2,0-2-4 0,0-2-10-3,0-5 6 4,2-2-2-1,8-1-4 0,-6-1 3-1,5-2 13 0,-5 1-14 1,4-5-1 0,0 3 2-2,5 1-5 2,2 1-3 0,5-3-1 1,-1-1-2-3,1-3 0 2,6 0 1 1,-3 0 2-2,-2 0-2-1,2 0 1 1,-7 0 0 1,0 3-1 0,-3-1 0 10,0 2 0-16,-6-4 1 4,-1 0 0 2,-3 1-2-5,0 3 2 8,4 4 0-5,-6 7 0 3,2 2 0-3,2 7 0 2,-5 7 2-2,0 3 1 3,0 8-2 0,0 3-1-3,0 0 1 3,0-2 0-2,-8-6-1-2,7-7 0 2,-6-11 0 3,4-4 1-2,3-7 0-3,0-5-1 2,0-3-1 1,0 0-7-2,0 0-22 4,0-13 5-3,0-24 24 1,19-5 1-1,0 2 0 1,-2 6-3 0,3 7 3-1,-8 12 1 3,5 2-1-5,-7 6 0 2,8-2 1 1,1 4 0 1,5 2 0 0,8 1 0-5,2 2 2 6,3 0-3-3,7 0 8 0,2 0 12 1,5 0-6 0,-5 0-1-1,5 0-2-3,-2 5 0 5,3 7-6-1,1-3 1 0,-7-1 1-1,0-3-4 2,-1 1 0 1,2-4-1-5,-4 2-1 2,-2-1 6-1,-1-3 5 2,-3 4-4 0,3-1-5 1,-4-3 2-3,-2 0-4 3,-4 0-1-1,-1 0 0-5,-4 0 0 6,-2 0 0-1,-3 0 0 0,3 0 1 1,-5 0-1-3,5 0 0 0,-3 0 0 3,6 0 1-4,5 0-2 4,-4 0 1 2,2 0 0-9,-1-7 0 6,-5 7 0 2,-3-7 1-2,1 5-1 1,-5 2 0-4,-3-4 5 4,-6 4-1-1,0 0 4-3,2 0 0 4,0 0-4-4,2 0 0 4,1 0-4-2,-3-2-2 1,4-7 2-2,1-2 0 3,6-3-1 0,1-6 1-2,6-2 0 1,-2-3 0 0,2-5 0 3,-1-5 0-9,2-1 1 5,-5 2-1 6,6-6 0-11,-1 5 3 6,-1-5-5 1,-1 3 2 1,-2 6-4-7,-6 1 2 4,-6 6-42 2,-2 6-53-1,-7-4-54 4,-3 22-60-10,0 0-129 6</inkml:trace>
    </iact:actionData>
  </iact:action>
  <iact:action type="add" startTime="35031">
    <iact:property name="dataType"/>
    <iact:actionData xml:id="d16">
      <inkml:trace xmlns:inkml="http://www.w3.org/2003/InkML" xml:id="stk16" contextRef="#ctx0" brushRef="#br0">1312 14805 300 0,'0'0'110'5,"0"0"-4"2,0 0-16 2,0 0 1-2,0 0 21-1,0 0-13 2,0 0 22 1,26 5-22-4,-24-5-3 3,1 0-13 2,4 3-24-3,2-1 10-1,2 1-19 3,10-3-28 0,3 0-6-3,8 0 1 0,4 0 2 4,5 0 4-4,2 0-2 5,11 0 2-6,3 0 2 13,12 0 1-13,2 0-5-5,-1 0 2 9,-5 0-3-1,-3 0 0 0,2 0-4-1,-5 0-2 1,-3 0-4-2,-4 4 2 2,-4-3-7 5,-2-1-2-10,-7 4-3 4,-7-4 0 0,-6 0-2 0,-11 0 1 2,-1 0 1-3,-12 0 0 0,0 0 0 2,-2 0 0-2,0 0 3 2,0 0 1 1,-4 0-4-2,-42 0-2 0,-24 0 2 3,-17 0 4-3,-17 0-4 1,-9-5 1 1,5-2-1-5,4-3-1 4,17 1 0 0,12 1-1-1,14-1 1 2,17 5 1-2,21 0-1 5,14 1 1-9,5 3 0 5,4 0 0-3,0 0 0 4,0 0-9-2,0 0 4 0,22 0 0 1,31 0 2 0,13 0 3 2,13 0 1-4,11 0 1 2,3 7 3-1,1 11-1 1,-10-6 6-3,-17 1-5 4,-26-9 2-2,-18-3-1 1,-13-1 0-3,-10 0-4 3,0 0-2 0,0 0-8-2,-54 0-15 3,-17 0 17-2,-11 0-42 2,11-13-42-2,8-4-49 4,49 12-82-7,5 5-85 4</inkml:trace>
    </iact:actionData>
  </iact:action>
  <iact:action type="add" startTime="36957">
    <iact:property name="dataType"/>
    <iact:actionData xml:id="d17">
      <inkml:trace xmlns:inkml="http://www.w3.org/2003/InkML" xml:id="stk17" contextRef="#ctx0" brushRef="#br0">4917 14810 324 0,'0'0'269'2,"0"0"-161"2,0 0 1 4,0 0-24-2,0 0 2 3,0 0 8-2,0 0-13 1,184-17-9-1,-150 17-9 1,-1 0-10 1,2 0-1-2,4 0-3-1,10 0-16 2,-4 0-9 0,15 0-11 0,3 0-1-1,1 0-10 0,13 0 5 11,0 0-2-13,7 0 7-5,6 0 7 10,1 0-5-1,2 0 5 3,-3 3-11-10,-6 3 3 7,0 2-9-4,-2-3 2 2,-8 3-5 3,-4 6 2-5,-12 1 0 5,-4 5-1-3,-4 2 2-2,-11-5-2 4,-11 0 0-1,-2-7-1 4,-14 0 2-10,-4 1-1 8,-5-5-1-6,-3-1 0 6,0-2 0-4,0 0 0 1,0-1-1 2,0 1-6 0,-36-3 2-4,-9 0 5 2,-17 0-1 3,-17 0 0-2,-16 0 0-4,-12 0 1 4,-15-20 0 3,-7-5 0-7,-2-7 0 2,-2-5-2 4,5-3 2 0,4 3 0-3,11 5 0 0,11 14 1-2,14 6 1 3,17 9 2 2,14 3-3-6,17 0 0 4,16 0 2 2,11 0-1 2,13 0-1-11,0 0 2 6,0 0 2 1,3 0 10 1,49 0 9 1,27 17-24-7,28 3-4 7,26-1 4-2,12-2 2-3,2 3-2 2,-10-1 8 4,-16-2 8-7,-31 3 1 5,-27-3-6 0,-26-5-5-5,-17-4-6 7,-20 0-1-8,0 4-6 6,0-7-70 0,-36 1-65-1,2-6-133-3,-9 0 36 3</inkml:trace>
    </iact:actionData>
  </iact:action>
  <iact:action type="add" startTime="43528">
    <iact:property name="dataType"/>
    <iact:actionData xml:id="d18">
      <inkml:trace xmlns:inkml="http://www.w3.org/2003/InkML" xml:id="stk18" contextRef="#ctx0" brushRef="#br0">5878 18554 191 0,'0'0'250'4,"0"0"-141"-2,0 0 87 6,0 0-59-1,0 0-15 0,0 0-5 0,0 0-11 3,0 0-29-3,-4 4 0-1,4-4-8 2,0 5-18 0,0-5-8 0,0 0-8-2,0 0-1 2,0 0-4 0,4 0 7 3,19 0-9-8,11 0-1 5,5 0 6 1,4 0-5-1,11 0-3-3,3 0-2 14,6 0 4-17,-2 0-3 5,-1 0-7 0,-8 0 2-1,-3 0-3 2,-2 0-2-1,-3 0-3 1,9 0-3-1,-3 0-4 2,3 0 2 3,-4 0-2-10,3 0 0 6,0 0 2 1,-7 0 2-3,6 0 4 0,-5 0-4 3,1 4 0 0,0 7-5 2,0-5 0-11,-4-6-3 9,-2 6 0 0,2-1 0-2,1-2 0-3,-3 2 0 5,3 2 0-2,-3-7 0 2,0 5 0-1,2 0 0-1,5-2 0 2,1 2 0-1,2 1 0-1,1-6 0 0,-1 6 0 2,0-1 0-2,-2 1 0-2,-3 2 0 3,5-2 0 3,0-6 0-1,-5 7 0-8,-1-2 0 3,-1-5 0 3,-4 5 0 1,2 4 0-1,-1-4 0 0,-1 1 0 0,7 0 0 1,-1 2 0-5,2-8 0 3,1 0 0 2,5 5 0 1,-3-5 0-7,-2 7 0 5,2-2 0 2,-2-5 0 2,-1 8 0-10,0-8 0 4,1 0 0 2,-3 0 0 0,-1 0 0-1,7 0 0 1,2 0 0 1,-6 0 0-1,8 0 0-5,8 0 0 5,9 0 0 0,14 0 0 3,13 0 0-8,1 0 0 7,-1 0 0-4,-6 0 0 4,-10 0 0-6,-4 0 0 4,-5 0 0 1,-9 0 0-2,-7 0 0 0,-14 0 0 1,-13-8 0 0,-7 3 0 1,-12-7 0-2,-3 12 0-1,-10-8 0 1,0 2-96 2,-23-5-34-2,-51 2-13 1,23 9-148 0,-8 0-184 2</inkml:trace>
    </iact:actionData>
  </iact:action>
  <iact:action type="add" startTime="50610">
    <iact:property name="dataType"/>
    <iact:actionData xml:id="d19">
      <inkml:trace xmlns:inkml="http://www.w3.org/2003/InkML" xml:id="stk19" contextRef="#ctx0" brushRef="#br0">10011 12932 493 0,'0'0'72'5,"0"0"9"1,0 0 3 2,0 0-37-2,0 0-3 2,0 0 15 0,0 0-7 0,0 0-10-2,0 0-4 3,-36-2 2-2,36 2 13 1,0 0 2-2,0 0 7 2,-5 0-5 1,5 0-15-3,0 0-8 2,-3 0-4 0,3 0-6 0,-1 0-9 0,-8 0-6-2,2 0 8 2,-9 0 2 1,4 0-2-2,-3 0 1 4,-6 0 5-3,5 0-2-4,-7 0-1 3,-2 0-2 1,-1 0-3-2,-7 0 2 3,-5 0 3-1,-5 0 2-2,-9 0 1 11,-2 0 2-9,-5 0-5-8,2 0 2 8,1 0 0 0,-4 0 4-1,6 0-6 2,-2 0-4-5,-4 0 3 3,-8 0-8 1,-4 0 6 6,-8 0-7-12,5 0 3 5,-5 0-7 2,6 0 5 1,-3 0 0-7,2-9 0 5,10 3-2 5,-2 4 2-13,3 2 0 10,6 0-2-4,2 0-1 3,1-3 0 3,2 3 0-8,1-3-3 3,-1 0-1 3,-1 1 3-7,0-4-5 5,-2 3 2-1,-1 0 2 4,-4 1-3-6,-2 2 6 5,-1 0-9 1,4 0 0-9,7 0 0 8,2 0 0-7,11 0 0 6,-1 0 0-1,2 0 0 1,-2-5 0 4,-8-2 0-13,1-1 0 11,-8 6 0-6,-1-1 0 3,0-1 0 0,2 1 0-2,2 0 0 3,6 3 0-4,2-2 0 3,9 2 0 2,-3-3 0-6,9-2 0 4,-5 0 0 1,-1 1 0-2,-4-1 0 3,-3 2 0-7,-3-1 0 5,-2 3 0 1,-2 1 0-2,4 0 0 2,-5 0 0 0,8 0 0-3,2 0 0 1,2 0 0-1,9 0 0 2,2 0 0 0,-1 0 0 2,5 0 0-6,-5 0 0 4,-3 0 0-1,3 1 0-1,-2 3 0 4,8 1 0 0,3-2 0-6,7-3 0 2,0 0 0 4,1 0 0-4,0 0 0 3,5 0 0-2,-6 0 0 2,2 0 0-4,-5 0 0 6,0 0 0-6,-5 0 0 2,5 0 0 0,2 0 0 2,-1 0 0-2,4 0 0 3,4 0 0-4,-1 0 0 6,3 0 0-9,2 0 0 4,3 0 0 1,-5 0 0-1,5 0 0 0,0 0 0 2,0 4 0-3,0-4 0 3,0 0 0-4,0 0 0 3,0 0 0 1,0 0 0-1,0 2 0-4,0-2 0 6,0 8 0-3,0 3 0 2,0 9 0-4,0 5 0 4,0 3 0 0,0 9 0-3,0 3 0 3,0 10 0-3,0 3 0 1,5 7 0 0,-5 4 0 3,3 1 0-5,-3-1 0 4,0 0 0-1,0 4 0-1,0 6 0 0,0-2 0-1,0 2 0 3,0-2 0 0,0 2 0-4,0-2 0 5,0 4 0 1,0-3 0-9,0-2 0 5,0-1 0 1,0-8 0 2,0-3 0-6,0-9 0 4,0-4 0 1,0-8 0-1,0-3 0 1,0-2 0-4,0-2 0 1,0-2 0 4,0-7 0-5,0-5 0 4,0-5 0-3,0-4 0 2,0-3 0-2,0 0 0 2,0 5 0 0,0 0 0 1,0 10 0-3,0 5 0 2,0 4 0 0,0-2 0 1,0-3 0-3,0-9 0 1,0-5 0 0,0-10 0 1,0 0 0-3,0 0 0 5,0 0 0-3,0 0 0 1,5 0 0-1,21 0 0 0,3-15 0 1,3 6 0 0,6 1 0-2,4 3 0 2,10-3 0 1,8 2 0 1,6 3 0-7,-2 0 0 6,4 3 0 1,5-2 0-3,-5 2 0-2,3 0 0 2,-2 0 0 5,7 0 0-7,5 0 0 4,12 0 0-3,-2 0 0 1,5 0 0 1,-6 0 0 0,-9 0 0-1,-6 0 0 0,-7 0 0 2,0 0 0-2,-1 0 0 0,3 0 0 1,1 0 0 0,3 0 0-3,-2 0 0 4,8 0 0-2,-8 0 0 1,5-3 0 0,0 3 0 3,0-4 0-8,-3 4 0 5,0 0 0 1,-2 0 0-3,-1 0 0 0,2 0 0 3,1 0 0-2,-3 0 0 1,1 0 0-2,-1 0 0 4,-1 0 0-4,-2 4 0 3,1 4 0-3,-5 1 0 1,4 4 0 2,-4 7 0-3,-2 2 0 1,8 5 0 2,-9-7 0-2,6 1 0 2,-1-8 0-2,-2-3 0 2,4-3 0-5,2-1 0 3,-4-2 0 2,-6 1 0-1,-7-2 0 0,-5 2 0-1,-4-5 0-1,-4 7 0 4,-1-6 0-4,-1 3 0 3,-2-2 0-2,1-2 0-1,-5 0 0 2,-5 0 0-1,-5 0 0 2,-3 0 0-3,-5 0 0 2,-1 0 0-1,3 0 0 2,-4 0 0-2,1 0 0 1,-6 0 0-1,6 0 0-1,-6 0 0 4,-1 0 0-5,-3 0 0 4,1 0 0-3,-4 0 0 4,0 0 0-5,0 0 0 3,0 0 0 0,0-22 0 0,0-29 0-2,0-21 0 3,0-24 0-2,0-16 0 0,-7-12 0 6,-7-17 0-7,-5-5 0-2,-2-5 0 4,1 1 0 0,-3 12 0-2,6 15 0 4,1 11 0 1,-5 11 0-9,5 5 0 9,2 5 0-8,-2 13 0 5,3 5 0 2,1 17 0-3,4 16 0 0,0 15 0-1,6 12 0 1,2 7 0 1,0 3 0 1,0 3 0-2,0 0 0 1,0 0 0-1,0 0 0 1,-2 0 0-2,2 0 0 3,-4 0 0-3,-1 0 0 1,5 0 0 1,0 3 0-2,0 24 0 3,0 7-109 0,0 6-87-2,0-23-172 1,0 5-95 0</inkml:trace>
    </iact:actionData>
  </iact:action>
  <iact:action type="add" startTime="54500">
    <iact:property name="dataType"/>
    <iact:actionData xml:id="d20">
      <inkml:trace xmlns:inkml="http://www.w3.org/2003/InkML" xml:id="stk20" contextRef="#ctx0" brushRef="#br0">14228 2253 719 0,'0'0'212'4,"0"0"-26"4,174-11-48-3,-92 11-33 3,12 0 3 0,11 0-14 0,11 0-22-2,5 6-20 2,14 7-14 0,10-1-16 0,0-3-1-1,-7-4-7 0,-15-2 0 2,-23 2 7-2,-32-5 7-1,-24 0-10 2,-24 0-5 1,-11 0 0-1,-9 0-11-2,0-19-2 3,-41-41-8-2,-42-21 8 2,-27-12 1-4,-17-9-1 17,-10 3 1-22,6 0 2 5,13 11-2 1,12 16 0 1,19 13-1 2,13 14 0 6,15 11 0-14,23 11 1 7,8 12 1-3,21 8-2 3,3 3 0 1,1 0 0-4,3 0 0 5,0 0 1-5,0 45 6 4,0 37 1-3,26 25-5 3,14 19 2 4,4 12 0-12,-3 8 5 6,-1 4 0 4,-4-11-2-6,-4-13-2 3,0-24 5 0,-12-35-5 5,1-24 1-11,-14-29 7 7,2-14-7-6,8 0-6 7,13-54-2-2,20-37-1-1,9-34 1 0,9-29 0 3,6-21 0-4,0-13 0 0,-4-4 0 4,-14 19-3-5,-17 27 1 4,-21 44 2-4,-11 49-2 4,-7 28 1-2,0 21-1 0,0 4 0-1,-36 24 2 4,-41 45 1-3,-35 33 4 3,-25 27 7-6,-20 12 7 4,-10-5-5 0,1-12 5 6,11-21-8-12,17-19-10 7,29-22 0-3,28-12 0 7,27-16 0-12,24-17 0 8,14-7-22 0,9-7-50-2,7-3-89-4,0 0-125 5,7 0-139 1</inkml:trace>
    </iact:actionData>
  </iact:action>
  <iact:action type="add" startTime="55619">
    <iact:property name="dataType"/>
    <iact:actionData xml:id="d21">
      <inkml:trace xmlns:inkml="http://www.w3.org/2003/InkML" xml:id="stk21" contextRef="#ctx0" brushRef="#br0">11553 2885 437 0,'0'0'231'2,"0"0"-64"5,0 0 23 0,0 0-32 2,0 0-46-2,0 0-15-1,0 0-4 2,93-89-21 0,-21 13-7 1,15-20 3-3,19-18-24 3,17-25-1-2,18-16-9 3,4-12-3-5,3-11-13 2,-3 2 3 11,-16 13-5-18,-19 21-2 9,-16 24 12-4,-17 26-5 3,-13 18-13 1,-15 15-3-4,-13 14-1 3,-15 14 0 1,-7 10-1 3,-5 9-1-9,-9 7 0 2,0 2-2 5,0 3 1-4,0 0 7 2,0 23 9-1,-44 46-3 0,-21 32 0 2,-19 35-7-3,-7 15-7 2,-18 9 0 2,-3 6 0 1,-5-11 0-8,0-12 0 4,1-19 0 4,11-14 0-7,8-21 0 3,10-18 0 4,20-17 0-7,21-21 0 4,21-16 0 1,18-9 0-4,7-8 0 2,0 0 0 2,0 0 0-1,19 0 0 0,40-30 0 0,27-27 0 2,10-21 0-8,9-24 0 5,0-16 0 4,-1-15 0 1,1-1 0-10,-10-4 0 5,-1 2 0 4,-7 13 0-7,-5 12 0 5,-14 20 0-3,-13 21 0 1,-12 14 0 6,-9 14 0-12,-8 11 0 7,-9 9 0 2,0 1 0 4,-5 6 0-8,0-2 0-6,4-4 0 7,4-7 0 3,9 2 0-5,-2-4 0 3,4 8 0 2,-5 3 0-4,-6 2 0 0,-4 4 0 3,-4 2 0-1,-3 7 0-1,-5 4 0 0,-4 0 0 0,3 0 0 2,-3 0 0-2,0 0 0 1,0 0 0-1,-13 0 0 1,-47 0 0 0,-28 0 0-1,-22 24 0 0,-5 4 0 0,2 6 0 1,10-6 0 5,10-3 0-11,25-1 0 8,20-11 0-5,15-5 0 0,24-1 0 3,7-7 0 3,2 0 0-4,0 0 0-3,31 0 0 6,38 0 0-3,33-28 0 3,13-1 0-6,8 1 0 5,-17 14 0-1,-22 8 0 2,-23 6 0-7,-25 0 0 5,-11 40 0 0,-6 12 0 3,-8 8 0-8,-2-4 0 4,-9-9 0 3,0-4 0-1,0-9 0-4,0-4 0 5,0-6 0-2,-9-11 0-2,9-4 0-1,0-9-33 2,0 0-88 3,39 0-41-3,22-29-127 0,-27 4-71 1,2-12-378 0</inkml:trace>
    </iact:actionData>
  </iact:action>
  <iact:action type="add" startTime="56668">
    <iact:property name="dataType"/>
    <iact:actionData xml:id="d22">
      <inkml:trace xmlns:inkml="http://www.w3.org/2003/InkML" xml:id="stk22" contextRef="#ctx0" brushRef="#br0">14301 547 719 0,'0'0'218'5,"0"0"-114"1,0 0-22 1,0 0 22 2,0 0-6-3,0 0 14 0,-258-100-10 2,145 100-13 0,6 27-9 1,10 25-17-3,23 6-4 3,23 7-15-2,24 2-10 1,27 0-4 1,11 4 1-4,72-7-12 6,29-11-8-6,27-16-6 14,4-23-2-18,7-14-2 5,-10-20 2 1,-14-46-3 0,-26-25-8 10,-39-18-7-15,-38-15 5 4,-23-2-2-3,-29 10 4 5,-52 21 6-1,-29 30-2 7,-17 31 3-12,-17 32 0 7,-8 2 1 0,0 41 7-3,14 33 10-2,23 17 5 5,30 10-1-1,37-2 4 0,28 3-20 0,20-6-5-1,36-9 0 8,50-14 0-10,37-13 0-5,17-34 0 10,1-26 0-1,-8 0 0-3,-21-64 0 3,-27-20 0-4,-29-17 0 4,-32 3 0 3,-24 9 0-10,0 10-39 6,-40 22-64 1,-30 18-59-1,27 39-105-4,-1 0-157 3</inkml:trace>
    </iact:actionData>
  </iact:action>
  <iact:action type="add" startTime="58450">
    <iact:property name="dataType"/>
    <iact:actionData xml:id="d23">
      <inkml:trace xmlns:inkml="http://www.w3.org/2003/InkML" xml:id="stk23" contextRef="#ctx0" brushRef="#br0">9830 348 747 0,'0'0'230'4,"-289"262"-65"6,120-102-21-5,-2 10-35 4,1 8-28-4,22-7-13 3,21-14-9 0,24-16-18 1,32-33-13-2,21-36-1 17,26-32-13-24,19-29-7 0,5-11 1 11,70-29-8-8,50-52 0 6,50-49-22-1,4-24 3-2,-16-4-27 4,-32 25 21-1,-52 47 24-4,-38 47 1 2,-32 37 6 6,-4 7 26-10,-50 74 0 3,-47 48-11 2,-31 44-1 1,-13 8 8-1,5-6 4-2,14-31-5 5,30-37 4-9,28-34-9 7,30-36-4 0,24-21 2-4,10-14-7 4,80-17-12 1,52-51-1 1,65-49-18-10,52-48-3 7,14-41-45 1,-18-19 0-4,-41 29-1 3,-76 63 43 3,-66 69 24-6,-47 64 5 3,-15 92 77-3,-82 87-16 2,-45 65-56 2,-44 13 26 0,-19-10-7-2,9-38-10-2,24-43-14 6,40-40 19-7,46-45 2 4,37-34-3 4,34-40-4-8,21-7-7 4,86-37-12 0,63-44-11 0,38-42-3-3,23-47-25 6,6-43-21-7,-26-14-10 5,-46 24 1 1,-61 63 41-5,-47 66 19 1,-57 74 9 3,-18 57 17 0,-85 91 10-2,-44 64 5-2,-24 38 8 7,-11-6 16-6,3-25-19-3,10-31-11 6,29-44 1 3,51-54-1-8,37-48-2 5,52-39-8-4,25-14-9 4,101-74-7-2,61-46 0 2,62-60 0-2,44-57-23 0,29-81-33 0,3-42-23 3,-51 17-14-5,-80 75 2 3,-96 125 78 2,-85 132 13-6,-50 97 43 4,-107 131 11-2,-69 84-28 4,-39 36 16 0,6-23-2-7,30-39 0 6,46-59-3 4,50-52 8-11,49-54-17 6,34-50-28 5,37-49 0-11,71-15 0 6,86-77 0-1,84-55 0 1,66-60 0-2,41-63 0 8,-16-19-59-12,-61 29 1 6,-94 76 27-1,-96 93 28-2,-62 84 3 6,-35 56 15-6,-97 117 6 3,-60 70-16 1,-47 43 23-4,2-18-10 3,24-53 8 3,51-58-10-6,47-61 6 4,51-47-22-1,35-36 0-1,17-6 0 5,86-48 0-10,59-47 0 7,71-51 0-4,40-43 0 3,34-56 0 0,-16-22 0 5,-48 32-40-11,-72 58-6 6,-84 89 41-2,-51 68 5 2,-26 49 6 3,-56 102 28-7,-60 59-29 3,-41 34 15 3,-5-14 0-4,8-37-14 0,37-48-6 4,37-40 0-4,37-38 0 1,30-33 0 0,13-14 0 2,13 0 0-2,71-30 0 0,48-43 0 1,43-34 0 2,15-23 0-6,-2-21 0 4,-34 15 0 0,-50 35 0 2,-40 43-9-7,-44 44 9 7,-20 22 6 0,0 88-3-8,-27 40-3 8,-31 48 0-2,-12 2 0-1,1-18 0 2,5-25 0 3,3-24 0-10,4-36-58 6,8-29-34-4,-9-31-78 4,38-23-111 1,-2-40-116-2</inkml:trace>
    </iact:actionData>
  </iact:action>
  <iact:action type="add" startTime="74714">
    <iact:property name="dataType"/>
    <iact:actionData xml:id="d24">
      <inkml:trace xmlns:inkml="http://www.w3.org/2003/InkML" xml:id="stk24" contextRef="#ctx0" brushRef="#br0">32487 2236 197 0,'0'0'375'5,"0"0"-301"1,0 0 14 1,0 0 12 1,0 0-28-1,0 0 25 2,0 0-11-3,0 0-19 2,-159-140-7 0,54 129-9 0,-45 11 9-1,-37 0-2 0,-32 22-3 1,-12 38-27 1,11 15-15-3,21 20 6 11,36 26 1-14,34 20 5 3,37 22 9 2,36 19 32-3,43 15-18 2,16 26-13 4,97 6 3-7,71-4-4 4,65-14 0-1,47-31 2 2,41-34-13 0,13-41-5-3,-11-66-9 3,-22-39-9 3,-59-79-6-10,-48-67 0 7,-63-56 3-4,-68-60-1 3,-48-39 0 1,-18-30 2-4,-77 8-3 7,-25 32-45-7,-28 42-56-1,-16 49-76 5,75 181-89-2,11 19-361 11</inkml:trace>
    </iact:actionData>
  </iact:action>
</iact:actions>
</file>

<file path=ppt/ink/inkAction3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7T03:57:16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023">
    <iact:property name="dataType"/>
    <iact:actionData xml:id="d0">
      <inkml:trace xmlns:inkml="http://www.w3.org/2003/InkML" xml:id="stk0" contextRef="#ctx0" brushRef="#br0">13739 10741 76 0,'0'0'596'7,"180"165"-495"0,-103-86 36 0,-6-12-56 1,-15-8-28 0,-15-22-5 0,-21-17-2-2,-16-12-3 2,-4-8-19 0,0 0-24-2,-11-45 1 2,-36-31-1 1,-21-28 2-2,-14-12 7 1,-11-3-7-1,-1-9 5 4,-1 8 1-2,9 9 3-8,16 26 0 7,25 24-1 0,19 34-5 1,20 19 1-4,6 8 26 6,0 22 83-2,32 42-23-4,33 28-58 2,22 9 11 0,13 1 1 3,6-4-10-3,3-4-4-2,-11-13-10 4,-24-21 0-1,-23-21-6 0,-31-22-7-1,-11-17-8 0,-9 0-1 0,0-20-16 2,0-39-9-2,-32-25 12 0,-16-12-3 1,-11-3 7-1,2 4-4-1,4 20 7 2,21 20 3 0,16 31 2 0,16 17 2-1,0 7 6 1,24 35 15 3,40 38-6-6,26 26-9 1,0 1 4 1,0-3-5 0,-9-11-3 2,-10-16 1-4,-12-23-2 4,-21-18-4-1,-15-16 2 1,-18-13-1-4,-5 0-15 2,0-33-33 2,-2-46 3-1,-48-30 8-2,-23-20 16 5,-12-15-4-4,-7 7 14-1,14 25 7 2,24 33 5-2,24 40 1 4,27 39 0-4,3 0 46-1,33 73 48 4,51 39-66-1,27 23-2 3,16 13-3-8,4-7-11 6,-1-16 0-2,-26-22-5 2,-21-30-7-4,-38-36-1 6,-20-32-1-5,-25-10 0 3,0-81-33-3,-73-37 11 0,-36-36-8 2,-30-23 16 1,-3 2-3 0,13 19 3-3,29 28 6 1,36 52 7 0,34 36 1-1,20 25 2 2,10 20 4 0,0 0 22-1,33 20 39 1,34 42-50-1,27 27 7 1,18 19-8 1,14 1-4-5,-3-5 4 6,-11-17 2-1,-28-24-11 0,-32-29-5-4,-29-19 1 2,-19-15-2 0,-4-2-7 1,-10-60-32-1,-55-37 14 0,-31-24-3 3,-18-18 11-6,-14 1-9 4,2 5 3 2,16 20 15-3,37 34 0 1,33 33 5-3,33 30 3 4,7 18 7-3,56 41 40 5,51 54-8-7,47 42-28 4,23 26 0 1,-9 0 11-1,-14-13-9-3,-34-27-1 3,-20-36-9 0,-33-31-1 0,-27-28-1-1,-22-23-2 0,-18-5-4 3,0-35-47-4,-21-36 11 0,-28-13 10 4,9 12 14-2,16 19 6 1,13 28 11-1,11 25 0-3,0 0 12 1,40 41 30 4,28 31-25-6,12 13-11 4,4 3-2 0,-11-13-3 0,-20-19-1-2,-18-17-2 4,-22-22-27-1,-13-17-39-3,0 0-135-1,-4-5-168 3,-12-14-254 2</inkml:trace>
    </iact:actionData>
  </iact:action>
  <iact:action type="add" startTime="4659">
    <iact:property name="dataType"/>
    <iact:actionData xml:id="d1">
      <inkml:trace xmlns:inkml="http://www.w3.org/2003/InkML" xml:id="stk1" contextRef="#ctx0" brushRef="#br0">13843 12866 79 0,'0'0'536'5,"0"0"-414"3,0 0 20 0,96 156-48-2,-71-115-38 2,1-11 10 1,-10-8-13-2,-3-10-17 0,-9-7-14 1,-4-5-2 0,0 0-20 0,0-22 0-3,-33-25-1 3,-18-22 1 0,-10-4 0 0,-7-2-2-2,7-2 0 3,15 19 2-2,12 18 0 6,30 23 1-12,4 17 2 8,16 14 95 1,55 53-20-1,28 29-12-2,27 25-18 0,13 14-1-1,2 6 5 1,-12-6-24 0,-16-25-3 0,-29-29-7 8,-29-39-10-13,-39-37-8 4,-16-10 0 1,-32-77-16 1,-52-41 8-1,-29-35-5 3,-12-10-3-3,2-1 0 0,8 14-6-2,28 26 0 3,31 40 15 0,33 37 7 3,23 39 0-7,10 13 9 5,59 47 23-2,27 40 7 3,24 26-14-4,17 3-7-1,3-5 3 3,-12-12 6 2,-21-23-6-3,-40-28-10-2,-30-26-11 3,-34-22 0 1,-3-47-9 0,-71-52-10-5,-42-39-14 4,-27-28 18 2,-5-8-8-2,8 11-2-3,30 36 2 3,30 46 13 1,40 44 9-2,37 37 1-2,8 9 18 6,72 69 28-3,37 50-12-4,23 20-7 4,13 10 2-1,-8-10-5 3,-9-21 0-4,-34-26-11 2,-35-36-12 2,-34-34 2-5,-33-31-3 2,0-26-10-1,-61-75-28 3,-55-54 6-2,-32-33 3 2,-10-5-2-4,15 15-11 3,33 43 14 0,46 56 12-2,46 40 16 3,18 37 2-2,31 2 24 2,50 64 7-4,29 40-3 6,15 26 0-6,4 1-4 6,-13-4-7-6,-21-22-5 3,-25-39-10 1,-34-23 0-2,-20-24-1-1,-16-19-3 0,0-5-10 4,-27-63-23-4,-50-39 15 4,-35-34-1-7,-14-12-4 6,6 3-5-1,15 19 9 0,32 26-6-1,29 32 13 2,31 28 7 0,13 31 5-6,29 14 10 7,49 50 18-4,35 56 7 2,28 39 1-2,10 23-3 2,-2 4-9 0,-21-14 0 0,-27-38-5 0,-24-38-11-2,-37-37-6 6,-21-30-2-5,-19-15 0 0,-3-32-18-2,-58-54-19 2,-27-47 11 1,-13-13 4-2,-2 11-2 2,22 33 6 0,28 46 8 3,39 34 10-6,14 22 0 1,43 44 32 2,44 54-6 2,26 32-11-4,9 8 4 1,-6-15-1 0,-19-26 2 4,-21-39-3-3,-29-27-6-6,-26-19-9 7,-21-12-2 0,0-26-10 2,-25-41-10-6,-39-24 8 0,-4-10-12 3,-1 7-11-2,8 20-24 2,7 23-18 0,11 31-51 1,5 20-65-2,35 4-38 0,3 38-240 0</inkml:trace>
    </iact:actionData>
  </iact:action>
  <iact:action type="add" startTime="6274">
    <iact:property name="dataType"/>
    <iact:actionData xml:id="d2">
      <inkml:trace xmlns:inkml="http://www.w3.org/2003/InkML" xml:id="stk2" contextRef="#ctx0" brushRef="#br0">13752 15057 58 0,'0'0'462'2,"0"0"-298"7,0 0 57-2,0 0-59-1,0 0-44 2,0 0-37 0,0 0-9 1,148 101-15-4,-81-34-22 3,14 12-3 0,7-1-5 1,-4 1 0-4,-3-5-9 4,-17-21-3-2,-20-17-9 1,-21-18-5-2,-17-18-1 2,-6-22-7 1,-29-60-14-2,-51-34 3 0,-19-19 9 11,-19-8-5-17,2 5-8 7,16 16 0-4,26 26 11 4,35 33 8-1,39 38 3 1,0 25 2-1,36 11 19 4,35 59 11-6,14 29 3 2,15 16-6 3,9 1 7-5,-6-10 5 2,-6-10-15 1,-16-23-8 0,-21-17-6-2,-31-31-9 2,-18-25 1-1,-11 0-4 1,-24-55-14-1,-47-41 1 2,-26-31-6-2,-15-22 2 1,-6-7-12 0,8 6-4 1,28 39 2-2,37 42 19-3,39 44 12 4,6 25 3 1,59 48 28 1,44 59 29-6,23 32-27 4,18 14-3 1,2-7 9-2,-15-22-13-1,-27-32-4 1,-34-35-15 5,-34-32 2-6,-32-25-9 0,-4-40-5 0,-58-61-13 3,-45-45-4-2,-34-36-3 1,-15-16-13 0,7 5 3-2,20 26 2 2,38 51 12 1,42 47 9-1,45 59 12-1,9 18 7 0,75 82 36-2,40 54 6 6,32 32-6-4,12 23-7 0,-2-8-12-2,-18-25 0 3,-30-42-14 1,-42-45 0-2,-35-42-6 0,-28-37-4-1,-13-30-6 4,-30-68-7-3,-59-45-7-1,-33-43-7 3,-21-13-6-2,-6-3 3 1,12 14 1-3,37 45 8 4,41 53 9-1,42 44 4 0,17 46 8-2,40 34 13 4,53 65 18-3,32 33-7 2,15 23 10-2,8 10-7-3,-12-7-14 5,-15-20-1-1,-27-35-9 1,-30-33 2-3,-24-33-4 4,-24-22 0-5,-16-15-1 3,0 0-12-2,-13-60-22 3,-45-43 10-2,-32-41 14 1,-30-31-3 2,-18-12 4-4,-5 4 0 1,18 25 4-2,35 45-4 4,44 48 7-2,46 56 2 1,10 11 4-1,83 80 29 0,40 44 10 1,28 46-4 0,10 27-18-1,-6-3-6 0,-18-18-2 2,-36-45-3-2,-34-48-6 2,-41-44 0-4,-36-41-4 3,-13-24-10 1,-71-85-1-5,-43-57-5 5,-30-39-1 1,-17-9-7 0,6 12-1-4,23 45-5-1,41 52 7 1,62 56 10 3,42 49 13-3,50 32 5 2,62 71 7 0,33 30 11 0,7 28 5 1,-3 2-2-3,-21-17-4 2,-27-31-4-1,-37-36-8 0,-32-42-5 0,-32-37-5 1,0-23-12 0,-56-65 0-2,-24-26-26 2,-14-21-37 0,-6 2-22 1,5 13-45-4,62 82-90 3,8 18-143 0</inkml:trace>
    </iact:actionData>
  </iact:action>
  <iact:action type="add" startTime="7980">
    <iact:property name="dataType"/>
    <iact:actionData xml:id="d3">
      <inkml:trace xmlns:inkml="http://www.w3.org/2003/InkML" xml:id="stk3" contextRef="#ctx0" brushRef="#br0">17999 12888 163 0,'0'0'85'6,"0"0"-12"2,0 0-9 1,0 0 9-4,0 0 8 3,0 0 40 0,0 0 6 1,18-15 0-2,-18 15 8-1,0 0-25 2,13 0-15 1,13 3 4-2,14 36-55-1,8 21-21 3,17 13-19-2,-1 0 3-1,0 2-1 2,-10-15 3 2,-14-15-4-3,-17-19-1-1,-12-19-2 7,-11-7-2-4,0-19-16-2,-31-51-27-3,-33-26 17 2,-13-20-15 2,-4-4 9-1,6 2 20 1,10 9 0-2,13 18 3 2,24 29 4 0,22 32 5-1,6 27 0 0,6 3 40 2,46 45 36-2,21 34-16-1,14 17-15 2,14 6-16 2,8 6-4 1,-5-5-1-6,-7-4-1 2,-17-15-6-1,-19-22-8 4,-28-25-1-6,-20-24-5 4,-13-13-3-1,-7-25-15 0,-52-52-28 1,-39-42 14-1,-26-28-1 4,-23-26 13-6,-3-12-11 2,6 2-7 0,24 16-2 4,30 38 11-4,39 50 20-1,38 40 6 0,13 39 5 2,36 9 115 0,57 73-38-3,28 49-15 4,29 41-27-1,18 21 16 0,3 4-22 0,-2-11-11-2,-17-27-13 2,-39-37-1 0,-38-44 0 0,-39-40-2-2,-36-38-7 2,-10-26-7 0,-71-75-37-1,-36-49 22 0,-31-41-8 2,-14-23 2-2,8-1-5-1,21 18-2 3,31 37 10-2,46 50 2 1,35 48 18-2,21 42 5 2,21 20 14 0,55 48 46 1,33 59 4-2,27 51-25 2,25 27-3-2,12 12-10-1,-1-6-1 0,-11-19 0 2,-25-26-9 5,-25-31-3-2,-40-43-3-9,-32-32-7 2,-29-34-3 5,-10-12-9-2,-47-76-45-1,-42-46 21 2,-49-42-1 0,-19-20-4 0,-11-2 2-2,12 21 4 2,38 33 6 0,41 51 0 3,54 46 13-6,23 41 13 3,36 13 23-1,57 72 26 0,32 36-7 1,18 29-12 0,5 9-4 0,3-7 2-2,-15-18-6 1,-21-24-5 0,-30-32-9 2,-37-36-1-2,-25-25-5-1,-23-17-2 2,0-40-14 0,-40-46-32 0,-46-38 17-2,-25-24 3 2,-13-5-1 2,13 12-2 0,18 26 8-6,26 43 8 3,37 35 9 0,30 37 4 1,16 3 9-2,58 68 63 2,34 35-29 3,19 23-12-4,-1 3-11-3,-5-10 8 3,-16-16-10 4,-23-19-4-3,-25-31-9-4,-29-24-5 4,-15-22 0 0,-13-10-3 0,0-2-8 1,-37-60-47 0,-42-37 33-4,-39-39-1 4,-11-22 14-6,-10-13-3 5,9 1-7 3,18 16-2-4,28 37-1-2,29 40 19 3,40 40 6 0,15 32 0 0,34 7 29-1,54 61 37 0,29 45-10 3,30 37-24-3,14 22-11-2,-3-2-5 3,-9-11 9 3,-29-27-18 0,-38-41 3-7,-36-32-10 1,-26-32 0 2,-20-20-1 1,-7-25-15-2,-63-57-27 2,-31-36 29 0,-22-16 9 0,-5-4-5-2,8 7-11 3,13 20-1-1,33 33 3 1,21 31 2-3,36 29 2 1,17 18-4 0,0 14 19 1,31 39 0-2,15 18-2 2,8 2-32 2,-14-12-51-2,-9-13-32-3,-11-12-55 2,-20-32-31 4,0-4-230-5</inkml:trace>
    </iact:actionData>
  </iact:action>
  <iact:action type="add" startTime="9858">
    <iact:property name="dataType"/>
    <iact:actionData xml:id="d4">
      <inkml:trace xmlns:inkml="http://www.w3.org/2003/InkML" xml:id="stk4" contextRef="#ctx0" brushRef="#br0">18140 15079 705 0,'0'0'139'4,"0"0"2"3,0 0-37 1,130 163-54 1,-95-118 1-1,1 3-5-2,5-1-6 1,1-4-1 1,-9-9 3-1,-8-14-11 0,-12-8-2 1,-10-12-4 1,-3 0-25-2,0-41-3-1,-32-31-6 1,-29-27 4 1,-19-25-13 2,-8-1 9-5,1-11 8 3,10 15-10 0,28 28 6 2,24 29 3-4,25 36 2 2,0 28 1-2,34 8 30 3,48 68 35-4,37 48 35 3,32 33-17 1,36 31-8-2,16 1-29-1,-6-8-7 3,-25-18-9-2,-38-37-15 2,-55-60-3-4,-42-46-5 3,-37-37-8 0,-55-96-14 2,-67-58-6-2,-48-45 1-3,-18-20 9 2,-5 2-4 3,29 32-3-5,42 46 3 2,51 55-3 3,42 49 9-2,29 42 8-2,21 10 7 1,45 41 5 0,24 38 4 1,15 28 2-2,8 13-10 2,-2 7 4 0,2-6 2 3,-11-10 1-5,-9-17-4 2,-17-10-4-2,-19-22 0 1,-19-17-4-1,-21-19 0 4,-14-18-3-1,-3-8-4-4,-12-17-21 3,-49-51-8-2,-30-27 5 3,-18-32 10-2,-6-16 11-1,-6-5 0 4,20 2 4-2,20 21-9 0,24 36 5-4,28 32 1 4,23 32 5 0,6 23 1 1,21 2 13-4,50 45 24 3,40 50-5 0,27 43-14 2,20 21 2-2,6 8-2-2,-18-16-2 0,-23-33 0 1,-39-36-6 1,-40-38-5 1,-41-39-5-3,-3-10-7 1,-83-87-26 0,-44-54-2 2,-43-45 11-2,-29-29-3 1,-1-4-6-2,8 16-2 3,32 33 1-2,40 46 7 4,50 54 27-5,50 45 0 1,20 30 0 0,36 49 27 0,57 52 11-1,19 30 3 4,18 15-20-1,2-1-3-3,-12-14 2 0,-7-7 6 1,-16-8-12 3,-14-13-6-4,-11-16 4 0,-11-13-11 2,-10-15 4 0,-10-15-2 2,-12-14 3-4,-13-15-5 3,-8-10-2-3,-8-1 1 2,0-4-6-3,0 0-12 4,-4-31-12-2,-28-31 20 4,-8-19 0-3,-5-11 6-2,1-4-2-1,5 14 4 3,13 26 1-1,16 19 0 2,10 31 1-3,0 6 9 2,43 43 21-2,30 45-15 3,15 23-2-1,15 8 3 1,4 4 2-3,1-4-1 4,-8-10-14-5,-19-14-2 3,-25-35-1-3,-22-26 0 3,-21-27-1 0,-13-7-3-1,0-33-33 0,-39-54-9 1,-38-32 21 0,-32-29 5 2,-20-15 5-4,-7-6 5 3,11 17-8-3,34 32-6 2,34 43 12-3,37 42 9 3,20 28 3 0,11 7 16 0,45 32 29-2,18 35-8 3,12 25-9-2,12 13-11 5,-1 4-3-5,-5-5 2-2,-10-18-10 2,-29-21 1 0,-16-28-5-1,-22-17 0 4,-15-20-2-1,0-17-9-2,-31-58-19-3,-38-36 15 4,-26-25-7 0,-2-8 4 0,5 14 4-2,20 33-5 2,28 31 2 0,24 32 7 3,20 29 8-6,16 5 5 3,51 32 18-1,23 46 18-1,17 31-13 1,6 17-6 0,-4 5-7 1,-19-17-3 0,-24-28-3-1,-22-31 2 1,-24-28-8 0,-16-27-3 0,-4 0-3-2,-11-55-15 2,-55-49 5 1,-20-39-14-2,-23-15 9 2,-9 3-1-2,5 20-12 4,18 33-18-1,37 38-10-8,27 34-9 4,28 30-23 1,3 3 6 2,28 51-15-3,28 15-71 1,-24-27-105 1,0-3-268 1</inkml:trace>
    </iact:actionData>
  </iact:action>
  <iact:action type="add" startTime="11805">
    <iact:property name="dataType"/>
    <iact:actionData xml:id="d5">
      <inkml:trace xmlns:inkml="http://www.w3.org/2003/InkML" xml:id="stk5" contextRef="#ctx0" brushRef="#br0">22294 15172 324 0,'0'0'329'7,"0"0"-164"-1,0 0 10 2,0 0-59 0,0 0-34 0,0 0 15-2,180 96 0 2,-126-46-29 0,8 14-14 0,6 15-17-2,-1-2-6 4,-19-10 3-4,-12-22-12 5,-17-21-10-8,-19-24-12 5,0 0-3 1,-24-46-30-2,-38-44-9-1,-21-19 10 3,-9-16 4 0,-8-4 16-2,7 14 1 0,5 20-7 0,27 29 1 1,21 27 6 2,25 29 8-4,15 10 3 3,0 13 28-2,47 40 15 2,16 17 5-5,6 11-5 4,8 7-8 2,7 6-16-4,5-5 5 0,-1 2-2 1,-11-10-3 4,-9-19 0-6,-20-24-9 2,-24-20-1 0,-16-18-9 2,-8-8-1-2,-8-52-27 1,-41-33 7-2,-19-22-5 5,-15-12-9-4,-6-7 23 0,-9-2 4-1,4 8-9 1,14 22-7-1,27 27 10 5,25 33 8-3,28 32 6-2,0 14 3 2,41 45 47-3,33 56 7 3,23 38-7 3,13 24-10-6,5-4-5 3,-2-10-2-1,-16-23-9 0,-23-28-3 1,-28-38-11-1,-21-32-4 0,-19-24-6 3,-6-4-4-3,-15-57-38-1,-44-42-2 1,-28-39 2 1,-16-22 5 0,-6-8 6-2,9-1-1 3,14 23-9-2,29 39 5 2,23 39 21-5,34 47 11 7,0 21 4-3,51 30 59 0,26 69 25 0,17 41-33-4,16 23-18 4,5 8-4-2,1-11-13 4,-16-19-1-4,-16-26-7 2,-21-31 0 0,-29-34-5 1,-14-26-2-2,-20-24-2 0,0 0-13 1,-4-61-51-3,-48-50 4 3,-27-35 19-1,-19-19 12 1,-7-10-4-2,5 4 3 3,9 8-5-2,21 22 15 2,25 43 16-3,19 39 3 2,24 39 4 0,2 20-2-2,33 57 99 3,48 69-30 0,39 48-24-1,27 34 2 1,17 14-15-4,-5-5-12 5,-14-17 13-3,-22-32-15 1,-37-47-1-4,-34-52-14 4,-36-49-1-1,-16-23-2-1,-41-95-40 2,-54-61 7 1,-34-50-5-2,-14-13 10 2,0-5-1-3,11 25 4 3,26 29-13 1,32 47 22-5,34 51 10 2,24 39 5 0,16 26 2-1,0 10 4 3,10 0 33-3,28 30-14 2,9 21-15 0,6 20-2 0,15 19 1-2,4 13 3 3,11 19 2-2,-2 2-4-1,-1-4 4 2,-1-2 5 0,-12-17-6 0,-16-17-7-1,-18-27-1 0,-17-26-1 1,-16-25-3 1,0-6-5-5,-13-45-38 6,-49-53-8-3,-30-38 26 5,-13-32 12-5,-10-12-5-3,8-6-2 4,10 15-1-1,26 36-14 2,29 45 20-4,24 43 6 5,18 35 9-4,0 12 1 3,47 44 63-4,34 61-14 3,19 41-14 0,16 25-5 2,6 7-4-3,-15-18-4-1,-7-22-4 4,-23-32-5-4,-29-32-10-1,-22-29 0 4,-19-28-4-2,-7-17-2 1,0-24-26-2,-41-59-54 2,-36-47 61 0,-24-38-8 3,-18-21 7-8,2 1-14 7,12 0 6-4,23 30-3 4,25 40 15-6,30 48 12 4,25 42 6 0,2 28 3 0,48 71 103-2,45 57-18 2,29 55-54 2,11 25 4-4,2-4-9 0,-12-17-5 2,-17-36 2 1,-31-33-15-4,-21-44-6 3,-28-32-5 1,-25-31 0-3,-1-11-5 3,-20-53-51-3,-45-46-1 3,-31-43 22-2,-18-28 1 2,-8-10-9-2,4 1 0-1,16 16-7 2,20 23 13 1,26 41 21-3,27 36 5 3,19 32 10 0,10 31 1-3,16 13 19-1,47 66 55 3,26 40-21 0,20 36-21 0,5 20 5-2,1 0-9 2,-4-12 0 0,-15-24-6 0,-19-26-8-2,-21-34-9 4,-22-28 0-4,-24-33-5 5,-10-18 0-5,0-10-11 0,-26-62-59 1,-40-36 45 1,-26-33-1-1,-11-20 6 0,-7-6-20 1,10 2 0 2,18 19 2-4,27 35 6 2,23 41 15-2,19 30 12 2,13 29 5-2,0 11 4 2,39 17 57 0,28 56-12 2,20 37-15-4,13 31-12 4,5 15 11-6,-1 1-12 2,-7-9 4 2,-20-26-7 1,-13-23-10-2,-24-26-1 4,-20-28-6-5,-8-22 0 0,-12-15-1 1,0-8-9-2,0-20-45 4,-29-47-22-1,-38-38 55 0,-17-21-7 0,-10-20 4-2,-2-5-6 2,15 10 9 0,26 31 8 0,23 39 4-2,32 41 6 4,0 30 3-4,48 27 66 4,45 75 8-6,23 44-19 6,9 26-19 0,-5-2 2-5,-16-14-16 1,-24-41 14 1,-24-31-26 2,-19-32-4-4,-23-28-6 8,-11-24 0-7,-3 0-12-1,0-7-43 2,-17-59-25 0,-43-29 50 1,-17-29 4 0,-20-28 6 3,-7-11-17-6,-9-11-1 2,10 15 2 0,19 29 14 2,33 46 9-4,25 37 9 3,26 34 4 0,0 13 2-3,39 28 70 5,38 56-16-3,30 44-20 2,19 28 16-4,6 14 1 3,2-3-5 0,-10-15-11 0,-24-30-10 0,-26-38-8-2,-30-34-15 2,-24-31 1 0,-20-19-5-1,0-19-20 0,-49-58-46 4,-35-37 40-6,-21-33-11 4,-15-12 1-1,3 2-5-2,9 9-6 1,29 42 0 1,25 36 21-2,29 33 10 5,20 26-4-3,5 11 20-4,0 0 5 3,0 15-2 1,7 7-3 0,0-8-30-2,-3-11-49 2,-4-3-91 0,0 0-126 0,0 0-545-1</inkml:trace>
    </iact:actionData>
  </iact:action>
</iact:actions>
</file>

<file path=ppt/ink/inkAction3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7T04:43:25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7193">
    <iact:property name="dataType"/>
    <iact:actionData xml:id="d0">
      <inkml:trace xmlns:inkml="http://www.w3.org/2003/InkML" xml:id="stk0" contextRef="#ctx0" brushRef="#br0">242 11449 718 0,'0'0'196'3,"0"0"-117"5,0 0-20 1,0 0 22-2,0 0-6 0,0 0 4 1,0 0 25 0,50-29-21 0,-27 24-17-3,7-3-14 3,11-7-10 2,8-2-10-3,-1 0-6-2,4-2 5 4,0-1 0-2,-2 1-2 2,0-2-11-3,-9 4 4 2,-6 7-3 0,-8 0-6 0,-9 3-2-1,-5 2-1 2,-6 2-4-2,-3 1-4-1,-2 2 1 1,-2 0-3 1,0 0 0 0,0 0 0 0,3 0 0-2,-3 0 1 2,0 0-1 1,0 0 0-2,0 0 0-1,0 0 1 2,0 0 0 0,0 0-1 0,0 0 0-2,0 0 0 2,0 0 0 0,0 0-3 0,-20 0 2-2,-21-10 1 7,-7 0-1-5,-1-7 2-4,-3-3 1 2,1-2-2 1,-3-4 0 1,-5-5-1 1,-2-3 0-3,2 0 1 2,8 6 0 0,1 3-1-1,21 8 2-1,2 10-1 3,12 0 0-3,10 5 1 4,0 2-1-5,5 0 0 3,0 0 0 0,0 0 2 0,-3 0 0-2,3 0 1 3,0 4 7 1,0 27-9-3,0 7 2 2,0 9-2-4,13 9-1 2,6 9 0 0,4 3 0 0,-1 1 0 0,0-1-2 3,-5-4 2-4,7-3 0 1,-7-9 2 1,6-2-1 0,-5-13-1 0,-5-8 1-3,-3-15-2 4,-6-9 1-2,-4-5 0 1,3 0 0-2,-3 0-1 2,6 0 0 1,1 0 0-2,5-28-1-1,2-8 2 3,-4-12-1 0,-5-9 0-2,-2-13 1-1,1-9 0 6,-4-2-1-2,0 2 0-6,4 3 2 0,1 9-1 3,2 5 0 1,-3 3 0 0,8 7-2-2,-5 0 2 2,-1 13 0 3,-2 7 0-3,-4 10-2-3,3 5 2 0,-3 9 0 4,4 3 1-1,-4 0 0 0,0 5-1-2,0 0 0 2,0 0 0 0,0 0 1-2,0 0 1 1,-8 25-2 3,-24 19 1-3,-6 13 0-1,-5 7 2 2,-4 8-2 1,-2-1 4-2,4-3-4-1,6-12 4 4,8-5-5-4,5-12 6 3,10-5 0-4,5-11-3 4,6-10 1-2,5-6-3 0,0-7-1 0,0 1 0 3,0 6-4-1,0 0-26-2,8 10-27-3,15 6-35 5,3 3-63 1,-17-15-101-6,-2-1-143 2</inkml:trace>
    </iact:actionData>
  </iact:action>
  <iact:action type="add" startTime="12164">
    <iact:property name="dataType"/>
    <iact:actionData xml:id="d1">
      <inkml:trace xmlns:inkml="http://www.w3.org/2003/InkML" xml:id="stk1" contextRef="#ctx0" brushRef="#br0">703 13944 539 0,'0'0'189'4,"0"0"-79"5,0 0-19-1,0 0-18 0,0 0-31-2,0 0 3 2,0 0 5 0,0 0-3 0,0 65 4-2,0-39-6 2,0 4-8 0,0 4-1 0,0-4-17-2,0 2-8 2,0-7-3 0,0-3-7 0,0-5 3-3,0-9-4 4,0-5 1-1,0-3-1 0,0 0 0-2,0 0 2 2,0 0 0 0,0 0 4 0,0 0-4 0,3 0 0-2,10 4-2 2,-4-4 3 0,3 0-3-2,1 0 1 1,-2 0-2 2,2 0 3-1,0 0 0-2,0 0 1 2,1 0 7 1,1 0-4-2,-3 0 2-2,4 0-1 4,-3 0 2-2,2 0 0 2,-2 0-4-3,4 0 2 2,2 0 2-1,1 0 4 2,0 0-5-1,1 0 1 0,-2 0-1-2,-2 0 1 6,-3 0-4-8,4 0-2 2,1-4 0 2,-3-2-3 1,1 1 4-3,6 0-3 1,2 0 2 2,-5-2-3-2,8 2 4-1,-4-3 0 5,1 2 3-4,-2 3 1 3,0-2-2-5,-5 2 2 1,5-1-1 0,-3 2 4 3,1-4-4-3,-3 4 3 4,3 2-5-4,-1-5 0 3,0 1 2-4,1 0-1 3,-3 2 1 2,0 2-2-1,-1 0 1-1,2 0 1-3,-2-3 0 1,4 3-6 2,-2-2 2 1,-2-4-1-2,3 6 1-1,-1-3-1 2,-4 3-1-2,-2-2 2 3,3 2 1 0,-5-4 1 1,5 4-1-4,-1 0 0-1,1 0 0 3,4 0 2-1,-10 0-1-1,7 0-3 3,-5 0 2 3,0 0 2-4,4 0 2-6,4 0-3 6,-4 0 0 1,0 0-3-3,1 0 2 4,-5 4-2-5,8-2 0 2,-1 1 0 2,-3 1-1-1,-2-4 0 0,1 2 0-2,1 0 2 3,0 1-2-5,1-3 1 6,2 2 1-3,-2 8 4 4,1-5-5-7,-1 1 1 2,3 0 2 2,4-3-4 1,2-1 1-1,4-2-2 0,-1 3 0-2,2 0 2 3,-2-1-2-3,-8 5 0 1,2-6-1 1,-2 3 1 0,-5-1-1-3,4-1 1 4,3-2 1-2,-3 0-1 1,1 3 0-2,-5-3-1 2,1 0 0 0,-4 4 1-1,-3-4 2 1,2 0-2-1,-6 0-1 1,4 0 1 0,-1 0 0-1,-2 0 2 0,-3 0-2 3,3 0 0-4,-2 0-1-1,-4 0 1 4,2 0 0-1,1 0 0 1,-4 0 0-3,3 0 0 3,-3 0 2-2,0 0-3 0,0 0 2-1,0 0-2 2,0 0 1 0,0 0-1 0,0 0 0-2,0 0 0 2,0 0 0 0,0 0 1 0,0 0-2-1,0 0 1 0,3-24 0 1,-3-3-1 0,3-8 2-1,-3 3 0 1,4-3 0-1,-4 8 0 1,3-3 0-2,-3 11-1 3,0 8 2-1,0 2-2 0,0 9 2 0,0-2-2-1,0 2-1 0,0 0-1 0,0 0-7-1,0-3-29 2,0 3-39 0,0 0-48 0,0 0-84-2,0 0-107 2,0 0-595 1</inkml:trace>
    </iact:actionData>
  </iact:action>
  <iact:action type="add" startTime="16606">
    <iact:property name="dataType"/>
    <iact:actionData xml:id="d2">
      <inkml:trace xmlns:inkml="http://www.w3.org/2003/InkML" xml:id="stk2" contextRef="#ctx0" brushRef="#br0">1131 15822 165 0,'0'0'347'3,"0"0"-185"4,0 0-30 2,0 0-38-1,0 0-14-2,0 0-11 2,0 0-2 1,0 0 1-2,0-3-14-1,0 3 5 2,0 0 6 0,0 0-5 1,0 0-14-4,0 0 4 3,0 0-10-1,0 0-4 1,0 0-6-2,0 0-4 2,0 11 0 2,-3 15-17-3,3 9-2-1,-3-1-2 2,0 8 2 0,-1 1-2 0,4 1 6-3,0 7-6 6,0-11 3-5,0-3 2 3,0-7-3-4,0-5 1 4,0-1-2-1,0-9 3 2,0 2-5-7,0-9-1 5,0 1 1 0,0 6-1 1,0-8 1-4,0 6 4 3,0-3-3 0,0 2-2 0,0-4 6-1,0 0-7 0,0 1 1 1,0-3-3 0,0 3 3-2,0-5-3 2,0-4 0 2,0 3 0-1,0-3 2-3,0 0-5 1,0 0 6 0,0 0-2 1,0 0 0-3,7 0 0 3,6 0 5 0,3 0-4 0,5 0-2-2,2 0 1 2,1 0-2 1,0 0 2 1,-1 0 4 0,3 0-2-6,-2 0 5 2,0 0-1 2,3 0 2-4,2 0-1 6,2 0 0-3,2 0 1 2,0 0-1-3,-2 0 1 2,5 0-5-1,2 0 7 3,-2 0-7-6,3 0 3 10,2 0-3-7,-9 0 0 1,7 0 3-4,-6 0-3 2,3-3 2 2,1-1-4-1,-3 4 6 2,0-7-5-3,5 1-1 4,-6 4-1-5,5-1 3 2,-1 3-4 5,-3 0 3-6,2 0-1 2,-3 0-2-2,1 0 4 1,6 0-3-1,8 0 3 11,1 0-3-16,8 0 0 3,-3 0-1 5,2-3-1-2,-2 0 1 1,-2 1 0-2,-3-4-1 4,-2 0 1-4,-7 0 1 2,1 1 0-2,-2 2-2 3,-6-2 4-2,4 0-3-1,0 5 1 7,2-3-1-5,2-1 2 1,0 4-1-8,1 0 2 8,-2 0-3-3,1 0 5 5,2 0-5-6,2-2 3 1,4 2-2 3,-2 0-1 1,-2 0 1-4,4 0 0 0,-5 0 1 2,2 0-2 2,-3 0 4-7,4 0-2 6,1 0 0-2,-1 0-1 5,10-4 0-6,-3 2 0 1,1 2-1-2,-7-5 0 3,-1-7 2-2,3 7-3 4,-3-5 2-4,0 5 2 4,-1-8-3-6,-2 7 1 7,-1-5 0-4,-2 9-1 0,-1-8 1 0,4 8-1-1,2-1 2 3,-2 1-1-2,2 2 3 1,-5-7-4 0,2 7 0 1,1 0 0-2,-1-2 0-2,8-2 0 2,-10 2 0 1,6 2 0 1,-6-2 0-1,-6-2-4-1,2 1 4-1,-8 0 0 4,-3 3 4-5,-8 0-8 2,2 0 5 1,-10 0-1 1,0 0 0-4,-7-5 3 3,5 5-3 0,-8 0 0 0,4 0 0 0,-4 0 0-2,0 0 0 2,0 0 0 0,1 0 0-2,-1 0 0 3,0 0 0-2,0 0 0 1,0 0 0-3,0 0-3 4,3-8 2-1,2-4 0 1,-2-10-3-2,1-6 4 1,2-9-4 0,-6-7 4-2,0-10 0 1,0-5-1 0,0-8 0 2,0-4 0-4,5-1 1 5,-5 1 2-4,2-4-2 4,-2 6-1-4,0 5 0 1,0 0 0 4,0 4 1-1,0 4-1-5,0 2 1 1,0 4-1 1,0-3 2-1,0 2 1 3,0 1-2-3,0 2-1 1,0 3 0 1,0 1 0 2,0-8 0-4,0-5 1 1,0-1-1 0,0-4-2 1,0 3 3 0,0 5-3-2,0 10 3 2,7 10-1 0,-2 6-2-1,-4 8 3 1,2 10 0 0,1 3-1 0,-4 7 2-2,0-3-3 3,0 3 4-3,0-3-2 3,0 3 2-4,0 0-4 3,0 0 2 0,0 0-1 0,0 0 1-2,0 0-3 2,0-7 1 0,-27-5 2 2,-23-4 2-4,-2 2 1 4,-4-4-1-3,-5 1 0-1,-7-2-2-1,-3-1 0 3,-3 6 0 0,-2 3 0 0,-5 9 0-2,-6 2-1 3,-6 0 1-2,-2 0 0-1,-2 0 1 3,-6 2-1 0,-5 3 1 0,4 1-1-3,1 0 6 1,3-1-3-1,3 1 3 2,3 0-3 2,4 2 6-4,6-5-9 3,6 4 0-3,-2-3 0-1,0 2 0 4,0-4 0-1,-1 3 0-1,4-5 0 4,-4 0 0-5,2 0 0 3,-1 0 0-4,-4 0 0 3,0 0 0-3,-9 0 0 3,4 0 0 0,7 4 0 2,8 2 0-1,7-4 0-3,9 3 0 1,2 2 0-1,4-1 0 1,7-2 0 3,3 0 0-2,8-2 0-2,-1-2 0-2,2 0 0 5,-3 0 0-1,8 0 0-1,-4 0 0 0,8 0 0 3,4 0 0-4,-4 0 0 4,8 0 0-6,2 0 0 4,-9 4 0 0,4 1 0 1,-6 3 0-3,-4-1 0 3,2 1 0-1,-4-3 0 1,2 0 0-1,2 1 0-2,9-6 0-1,2 4 0 1,8-4 0 2,0 2 0 0,1-2 0 3,-3 2 0-2,0 2 0-5,-3-2 0 3,-3 5 0 1,4-2 0-2,-1-3 0 3,2 1 0-3,2 0 0 2,5-3 0 0,1 4 0-2,0-4 0 3,3 0 0-2,0 0 0 0,0 0 0 1,0 0 0-1,0 5 0 1,0 5 0 0,0 11 0-2,0 4 0 3,0 0 0-2,0 0 0 3,0 1 0-7,7 2 0 7,5 0 0-3,-4 6 0 4,1 3 0-4,1 8 0-2,-1 2 0 2,-2 0 0 1,-3 4 0-2,7-3 0 5,-4 0 0-3,3-3 0-2,3-3 0-1,-1-3 0 3,-8 0 0 1,3-1 0-4,-5-2 0 3,-2 1 0 1,0-4 0-2,0 3 0 1,0-6 0-2,0 2 0 3,0-4 0-3,0-3 0 3,0 1 0-2,0-4 0 0,3 3 0 1,-3-5 0 0,0 9 0-1,5-2 0 0,-5 4 0 3,0 0 0-6,0-8 0 7,0-1 0-4,0-5 0 1,0 0 0 0,0-6 0-4,0 6 0 4,0 2 0 0,0 11 0 1,0 2 0-4,0 5 0 5,0-9 0-4,0 3 0 4,0-9 0-5,0-7 0 2,0-4 0 1,0-5 0 0,0-6 0 0,0 0 0-2,0 0 0 2,0 0 0 0,0 0 0-1,0 0 0 0,0 0 0 1,0 0 0 0,0 0 0-2,0 0 0 2,0 0 0 1,8-6-66 1,12-15-56-3,3-1-68 0,-10 14-88-2,-6 3-94 4</inkml:trace>
    </iact:actionData>
  </iact:action>
  <iact:action type="add" startTime="24601">
    <iact:property name="dataType"/>
    <iact:actionData xml:id="d3">
      <inkml:trace xmlns:inkml="http://www.w3.org/2003/InkML" xml:id="stk3" contextRef="#ctx0" brushRef="#br0">492 18065 355 0,'0'0'162'4,"0"0"-90"1,0 0-17 3,0 0 0 0,0 0-16 1,0 0 18-3,0 0 1 1,0 0 12 1,0 0-2 0,-41-7 7-2,41 7 2 4,0 0-12-3,0 0-5 1,0 0 3-2,0 0-3 1,0-10-16 2,7 0-9-2,21-1-12 0,18-8 15 1,5-6 2 0,19-2-8 0,1 3-3 0,6-1-5-1,-5 7 9 2,-11 4 3 0,-2 4-10-3,-6-2-5 1,-13 4 0-1,-8 3-6 2,-7-7-6-2,-9 9 0 3,0-2-7 1,-5-1 3-1,2-5-5-3,-6 5 3-2,1 2-3 4,-8-1 1 0,1 5 0 0,-1 0-1-1,0 0 0 4,0 0 0-6,0-4-2 2,-1-4 2-1,-38-5 2 2,-18-4-1 4,-13-2-1-4,-3-6 2-5,-4 0-4 5,-7-7 2 0,5 1 0-3,0-2 0 5,6 2 0-4,12 5 0 4,11 4 1-6,16 8 0 4,11 3 1 1,14 2-4-2,5 4 3-1,1 0-2 2,3-2 1 2,0 7-1-3,0 0 1-1,0 0 0 2,0 0 2 0,0 0-1-1,0 0 3-1,23 20-3 4,8 21 2-1,2 6-1-2,3 15 3-1,5 7-1 2,-1 10-1-2,1 2 2 5,-2 1-3-9,2-11 2 7,-5-9 0-1,-6-8 0 1,-3-7-4-3,-3-11 2 1,-5-10-2 2,-3-2 2 1,-4-12-1-5,-2-7-1 5,-7-2 2-5,-1-3-2 2,0 0 0-1,-2 0 0 2,0 0-1 0,0 0 0 0,0 0-1-2,0 0 2 3,0 0-1-2,0 0-2 2,0 0 4-4,0 0-3 3,0 0 1 0,0 0 1-1,0 0-2 1,0 0 1 0,0 0 1 0,0 0 0-1,0 0 0 0,0 0-2 0,0 0-1 1,0-39-2 0,3-18 3-1,7-10 3 0,0-15-2 4,3-11 1-2,0-1 0-4,2-14 0 3,-2 4 0-3,-2 9-3 4,-2 13 5-4,3 7-4 3,-8 4 2 0,3 12 0 0,-4 14-3-2,0 13 3 2,-3 19-3 1,0 8 2-2,0 5 0-1,0 0 2 2,0 0 0-1,-10 17-1 2,-23 31 3-3,-11 14-3 2,-2 9 1 1,-5 11 0-1,5 6 1-1,-5-1-1 1,4-6 0-1,4-10 1 3,5-6-2-6,3-13 2 4,8-6-1 0,5-11 0 1,6-8-1-3,3-16 0 0,7-2-3 4,2-9 2-4,4 0-28 0,0 0-51 2,0 0-50 0,0 0-71 0,0 0-117 0,0 0-634 1</inkml:trace>
    </iact:actionData>
  </iact:action>
  <iact:action type="add" startTime="31564">
    <iact:property name="dataType"/>
    <iact:actionData xml:id="d4">
      <inkml:trace xmlns:inkml="http://www.w3.org/2003/InkML" xml:id="stk4" contextRef="#ctx0" brushRef="#br0">23748 11008 523 0,'0'0'109'6,"0"0"44"2,0 0-26 1,0 0-49-4,0 0-19 3,0 0-5 0,0 0-2 1,0 0-6-3,0 0 1 2,-19-7 31 0,-14-6-4 0,-5-5-27 0,-2 2-8-2,0-3-4 2,-3-2-2-1,0 6-1-1,-1-2 4 4,-2 2-9-3,2 2 6 0,-4 1-7-1,2 0-7 5,0 0 3-4,-5 2-5 1,4 0-1-2,0 0-5 2,3 3 3-1,4 2-4 2,3 3-2-2,-2-1-1 1,9 3 2-1,-1 0-1 7,4 0 1-12,4 0-2 5,-4 0-1 1,7 0 4-2,-3 3-5 2,6 6 5-2,-2 2-3 3,1-4-1-2,-1 5-2-2,4 0 1 4,-1 1-2-1,-5 3 0 0,4-3 0-2,1 2-2 2,0-5 2 0,2 4-2 1,-2 0 1-4,-5 5-2 6,8-1 1-6,3 1 0 4,-3 1-1-2,3 5 1 1,-5 6 0 3,2-2 1-6,0 1-1 1,0 2 2 0,9-2-3 5,-6 5 2-5,0-5-2 0,1-2 1 2,0 0-1-1,2-3 1 1,-2 4-2-3,3-2 2 5,-4 3 1-2,0 0 0 1,7 4-1-5,-4-1 0 7,4 3 2-6,2 1-1 10,-2-4 2-14,0 4-2 7,-6 0-1 1,5 2 2-3,-3-3-2 1,1-1 1-1,-4 1-2 3,5 0 0 2,-5 3 2-3,4 1-2-5,-4-3 0 4,3-3 0 1,-2-1 1-2,2 1-1 2,0-1 0 0,-2 4 3 3,5 0-3-4,-6-1 2 0,4 9-4-2,-1-2 3 4,5 5-1-4,-1-1 0 3,0 4 0 0,3-1 2 0,-6 0 1-2,6 1-1 2,0-4-2 3,0 2 3 1,0-2-3-10,0-4 2 5,0 5 0-1,0-6 1 2,0 1-2-2,0-2 0 3,0 1 1-2,0 0 0 4,0 3-1-4,0 4 1 1,0-2-2-3,0-2 1 2,0 11 2-1,0 3-2 2,0 6 1 0,0-4-1 0,0-2-1-1,0 6 4 1,0-3-2 1,0 2-2-2,0-8 2-1,9-7-2 7,-4-2 1-8,2 6 1 3,-1-2-2-5,-4-1 0 5,6-4 3 0,-4-7-2 0,5-1 0-2,-5-2 0 4,-1 2-1-4,4-1-1 5,-2 11 1-5,-4 5 2-1,6 4-1 3,-2 2-1 0,3 2 0 0,-5 1 1-2,0 0 0 3,-1-6 0 0,1-13-2-3,-3-9 1 0,0-4 0 2,0 4 2 0,0 0-2-2,0 11 0 2,0 5 0 1,0 9 1-2,0 0-1-1,0 5 0 4,0-7 0-4,0-3 0 4,0-7 0-3,0-12 1 2,0-8 0-2,0 7-1-2,0-4 0 2,0 4 0 3,0 3 1-4,0 8-2 2,0-5 3-4,0 1-3 7,0-1 2-4,0-16-2 0,0-6 1-1,0-1 0 2,0-3 1 0,0-3 0 0,0 4-1-2,0-5-1 3,0 4 1-3,0-1-1 5,0 11 1-8,0-4 0 7,0 2 1-3,0 3-1 1,0 2 0-1,0 11 1 0,0 10-1 2,0-1 0 2,0 0 0-3,0-12-1-2,0 1 1-2,0 15 0 4,0 2 0-2,-3 0 0 2,-2-5 0 1,5-15 1-1,-3-9 0-2,3 1 0 3,0-10-2-3,0-5 0 2,0-1 1-2,0-1-1 3,0 6 4-2,0-2-4 1,0 1 2-2,0 2-2 3,0 2 2-1,8-4-1-2,8 4 0 1,-3-2 0 4,1-2 0-3,2-2 0 0,9 4 0-5,2-4 0 7,-2 3 0-4,5 0 3 3,-1-1-3-4,0 8 0 4,3-10 0-2,2 4 0 2,-4-2 0-3,0-4 0 1,1-1 0 1,2 0-3 3,1 1 6-3,-1-1-3 2,5-1 0-7,5 0 0 3,1-1 0 0,5 5 0 2,-3-11 0 1,-1 0 0-1,7 6 0-2,-7-6 0 6,7 0 0-5,-7 0 0 0,-3 6 0-3,-4-1 0 4,-6-2 0-1,0 2 0 2,7-5 0-4,2 0 0 4,-1 0 0-2,7 0 0 1,-1-5 0-1,5-15-3 0,-1 1 3 2,-3-3 0 1,2-5-2-3,2 0 2 5,0-4 0-10,-1-6-3 4,0-2 3-1,-4 0-1 4,-3-3-1 0,-2-6 2-1,0-14-1-3,-5-6-2 5,-3-4 2-4,-10-2-3 2,2-7 3-2,-5 2-2 2,-4 0 0 0,0 0 2 0,-9 4-2-1,6 7 3 0,-2 9-5 2,-1-3 5 1,-3 13-1-1,6-5 1-3,-6-3-1-1,-2 5-1 2,3-2 2 0,-5-3-2 0,-3-2 1 1,0-3 1 4,0-8-1-5,0-8 1-1,0-3 0 0,0-16-1 2,0-4-1-3,0-5 2 3,0 0 0 0,-3 7 0 3,-5 3 1-5,3 6-1 2,1 2 0-2,1 7-1 1,-3-1 2-1,3 7-2 3,-4 0 2-2,3-2-2 1,-2 4 1-2,2 0 0 3,-2 2 0-2,1 2 2 3,0 1-2-6,-3-2-1 6,4 0 0-4,-3-3 1 4,3 2 0-7,1 3 0 6,1-3 0-1,-1 0 0 0,0-2 2-1,-2-3-4 0,0-2 2 2,2-4 0-2,-4-3 0-1,6 7 0 2,-8 4 0 0,5 10 0 0,-2 2 0-2,-3 1 1 3,5-3-1-2,-6 9 0 1,4-6 0-2,-1-4 0 4,2-3-1-4,-1-2 1 4,2 2-2-6,1 4 2 7,0 4 0-5,-4 5 1 2,7 9-1-1,-3 14 0 0,3-3 2 1,0 5-2 3,0-11 0-6,-3-6 0 2,3-3-1-1,0-4 1 2,-4 2 1-3,1 5 0 5,3 15-1-3,-1 0 0 1,1-1 0-2,-3-10 0 5,-6-11-1-6,5 7 1 3,-8 16-6-3,8 17-40 4,-7 14-49-1,-3 14-10 0,-12 44-101-1,13-14-102 0,0 6-418 2</inkml:trace>
    </iact:actionData>
  </iact:action>
  <iact:action type="add" startTime="34798">
    <iact:property name="dataType"/>
    <iact:actionData xml:id="d5">
      <inkml:trace xmlns:inkml="http://www.w3.org/2003/InkML" xml:id="stk5" contextRef="#ctx0" brushRef="#br0">21564 12915 7 0,'0'0'456'4,"0"0"-404"4,0 0 58 1,0 0 15-2,0 0-41 0,0 0-11 0,0 0 17 2,-141 13-21-2,98-11-2-1,-4 0-15 2,-5-2 1 0,-5 0-5 0,-9 0-7-1,1 0-3 1,-4 0 1-1,-3 3-4 1,4-1-10-1,-2 2 2 0,2 0-3 4,-1-2 0-5,-3 1 1 0,-3-3-2 3,0 2 4 4,-2 0 0-8,4-2-8 4,1 4 6-5,-1-2-8 4,-2 2 6-2,1-1-6 1,-10-1-2 1,-3 1-3-1,-3 0 5 2,-1-3-4-3,-2 0-6 2,6 0 0 0,-3 0 4 0,-1 2-3-3,-6 5-1 9,-3-2 1-10,-9 3-5 3,0 4 10-1,-2-2-3 1,2 2-4 2,8 3 1-2,-4-5-5 0,10-1 5 0,3-1-5 3,2-3 3-4,6 0-4 0,0 2 3 2,3-2-3 3,-2-2 3-3,7-1-1-1,-1-2-2-1,3 3 7 1,3-3-3 1,-4 4 2-3,-2-4-3 5,0 3 4-3,-1 2-1 0,-5-3-2-1,6 2 1 5,6 2-4-3,-1 1 5-2,6 3-5-1,-2-2 3 3,-3 4-4 1,2-4 3-2,-7 2 0-1,-5 2-1 2,-3-4 0 0,-1 3 3 0,6-5-5-1,2 3 1 0,1-4 0 1,3-2 0 0,9 0 1-2,3-1-3 5,9-2 1-3,4 0 0 3,8 0-1-10,4 0 1 6,-4 0-1 1,11 0 0 0,-2 0 0-2,0 0 2 6,5 0-1-4,-1 0-1-3,-7 0 0 0,1 0 0 3,-9 0 1 0,-3 0 0-2,-2 0-1 2,-6 0 0 1,2 0 2-2,2-2 0 2,1-4-2-4,7-1 2 6,2-3-3-2,2 3 1-2,-4 0 0-2,-2 7 2 1,-1-3-2 5,3 3 1-5,2 0-1 1,9 0 5-1,4 0-4 3,5 0 1-4,-3 0-1 4,5 0 0-2,-6 0-1 1,5 0 0-1,-5 0 1 1,1 0 0 1,-7 0 0-3,-6 0-1 6,-7 0 0-5,-4 0 1-1,-1 0-1-1,-6 0-2 3,1 0 2-2,1 0 0 5,-1 0 1-3,2 0-1-1,7 6 2-2,9 2 1 3,8-5-3 0,8 0 0-4,-6 0 0 8,6-3 0 1,-2 4 0-9,-3-4 0 1,5 2 0 1,-5 1 0 1,-4-3 0 2,2 2 0 0,-7 4 0-5,-3 1 0 4,-3 3 0 0,4-3 0 0,-1 5 0-2,-3-3 0 6,9-3 0-3,-1-1 0-5,-2-3 0 4,7-2 0-2,-7 6 0 2,-9 3 0-1,-1-4 0 0,4 6 0 0,8-2 0 1,9-4 0 0,8 4 0-2,2-3 0 2,3-4 0 0,0 7 0 1,0 2 0-4,-2 6 0 2,1 6 0 2,3 5 0-1,-5 5 0-2,3 1 0 2,4 4 0 0,-1-2 0 0,3-1 0-1,-5 8 0 4,6 2 0-4,-1 6 0 2,-3-1 0-6,-2 1 0 4,2 3 0 1,-4-1 0-2,7 0 0 2,1-3 0 1,3 1 0 2,0-1 0-6,0-1 0 2,0-7 0-1,0-3 0 2,3-5 0 0,12-3 0-2,1-1 0 5,4 1 0-3,0-6 0-3,6 0 0 3,5 4 0-2,6-1 0 4,7 3 0-4,10-6 0 1,8-2 0 1,9 0 0-1,16-3 0 2,7 1 0-4,2 3 0 4,-5 0 0-2,-1-3 0 2,-10-2 0-4,-5-2 0 6,-3-4 0-4,2-1 0-1,-3 0 0 0,6-4 0 2,0-3 0 0,6 0 0 0,1 2 0 0,-3-4 0-1,3 1 0 2,-7-4 0-3,5 0 0 1,0 0 0 1,6 0 0 0,1 0 0 0,12 0 0-3,-1 0 0 4,-3 0 0-2,-4 0 0 2,-6 0 0-3,-3-11 0 3,-3 3 0-2,2 0 0 1,-6-1 0-2,7 1 0 2,5 8 0 0,4-5 0-3,9 5 0 4,-8 0 0-1,-1 0 0 1,-12 0 0-3,3 0 0 1,-4 0 0 1,1 0 0 0,7 0 0 0,-4 0 0-2,0 0 0 1,-2 0 0 1,0 0 0 2,-8 0 0-4,3 0 0 2,-3 0 0-1,-2 0 0 1,-1-3 0-2,0-3 0 3,6 0 0-1,-6 4 0-1,5-7 0 0,0 1 0 1,4-1 0 0,-10-2 0-1,2-4 0-2,1 7 0 4,2 3 0-1,0 5 0 0,4 0 0-3,-7 0 0 4,-4 0 0-1,-4 0 0-1,-4 0 0 0,3 0 0 1,-5 0 0 0,-1 0 0 0,-1 0 0-2,1 0 0 1,-1 0 0 2,2 0 0-3,-1 0 0 3,4 0 0-2,1 0 0 3,9 0 0-5,12 0 0 2,1 0 0 1,0 0 0 1,2 0 0-2,-5 2 0 0,-4 7 0 1,5 2 0 4,-6-5 0-8,-3 1 0 4,0-3 0-3,-12-4 0 2,-2 0 0 2,-2 0 0-4,-2 0 0 6,1 0 0-4,-2 0 0-1,0 0 0 1,-5 0 0 0,-1 0 0 3,-2 0 0-6,1 0 0 5,0 0 0 1,0 0 0-2,-1-4 0-1,-1-3 0-3,-1 1 0 5,3-3 0 1,-5 1 0-2,9 1 0-1,-3-3 0-3,-3 5 0 4,-2-7 0 0,5 5 0-2,-7-3 0 5,-5 5 0-4,0 0 0-2,-4-3 0 4,-7-1 0-3,-5 1 0 3,-4-1 0-2,-4-1 0-1,1-1 0 2,0 4 0 0,0-5 0 0,0 1 0-1,3-3 0 0,-2 0 0 1,-1 1 0 1,5-2 0-4,2 0 0 3,-1 2 0 0,3-5 0-3,-4 5 0 5,-2-4 0-3,-1-3 0 1,-2-2 0-3,3-7-4 5,-7-4 0-3,4-1 3 3,-8-1 0-6,3-2-2 4,-3-4 2 0,-3 1-1 0,-2-9 0 0,0 1-1-2,0-3 3 2,0 1-2 1,0-1 2-3,0 1 0 1,0-4-3 4,0-1 3-4,0-6-4-2,-13 4 3 3,-12-5 0 0,-5 2-4 1,-15 4 4-1,-7-1 0-1,-9 5 1-1,-9-1 0 4,1 1 0-3,-1 10-1-1,6 3 1 2,-1 9-1-1,6 0 1-1,-1 12-1 3,-1 6 0-2,0 12 0 1,-8 0-9 0,-2 8-27-2,-13 44-54 2,-5 14-58 1,-3 13-55 0,60-42-105-4,7 2-423 4</inkml:trace>
    </iact:actionData>
  </iact:action>
  <iact:action type="add" startTime="38577">
    <iact:property name="dataType"/>
    <iact:actionData xml:id="d6">
      <inkml:trace xmlns:inkml="http://www.w3.org/2003/InkML" xml:id="stk6" contextRef="#ctx0" brushRef="#br0">21181 16631 417 0,'0'0'61'6,"0"0"4"1,0 0 41 2,0 0 36-4,0 0-35 4,0 0-24-2,-193-44-15 1,137 36-15 1,8 6-2-4,-4 2-18 4,8 0 2-1,6 0-7-3,7 0 0 4,2 0-11-2,5 0-1 1,4 0-1-2,-3 0 0 2,3 0 5 0,-4 0 6 0,4 0-2-2,4 0-13 4,3 0 0-3,2 0-6 0,6 0-2 0,-2 0-1 1,7 0 2 0,0 0 0 0,0 0-2-2,0 0 5 3,0 0-4-2,-2 0 3 0,2 0-3-1,-7 0-1 2,1 0 0 0,1 0 5 1,0 0-4-3,2 0 1 1,3 0-2 1,0 0-1 1,0 0 0-2,0 0-1 0,0 0 5 1,0 0-5-1,0 0 1 0,0 0 0 1,0 0 0-1,0 0 1 1,0 0-1-2,0 0-1 3,0 0 1-2,0 0 2 2,0 0-3-4,0 0 0 4,0 0 0-2,0 0-1 2,0 0 1-3,0 0 0 2,0 0-6-1,0 0-16 2,0 0-35-4,0 0-55 4,-10 0-31-2,6 0-124 2,-6 0-188-3</inkml:trace>
    </iact:actionData>
  </iact:action>
  <iact:action type="remove" startTime="41446">
    <iact:property name="style" value="instant"/>
    <iact:actionData xml:id="d7" ref="#d6"/>
  </iact:action>
  <iact:action type="add" startTime="41454">
    <iact:property name="dataType" value="strokeEraser"/>
    <iact:actionData xml:id="d8">
      <inkml:trace xmlns:inkml="http://www.w3.org/2003/InkML" xml:id="stk7" contextRef="#ctx0" brushRef="#br1">27663 20924 495 0,'0'0'130'12,"0"0"-17"-12,0 0-12 6,0 0-68 2,0 0-29 0,0 0-4-1,0 0-30 0,20 10-72 2,-20-7-153-2</inkml:trace>
    </iact:actionData>
  </iact:action>
  <iact:action type="add" startTime="42920">
    <iact:property name="dataType"/>
    <iact:actionData xml:id="d9">
      <inkml:trace xmlns:inkml="http://www.w3.org/2003/InkML" xml:id="stk8" contextRef="#ctx0" brushRef="#br0">15342 16690 430 0,'0'0'177'4,"0"0"-38"5,0 0-15-1,0 0-30 0,0 0-11-2,-197-81 5 2,67 81-13 0,-23 8-17 0,-10 42-8-2,5 20-6 1,17 23-8 2,22 26-7-2,25 10-5-1,27 11 6 3,27 1 2-2,40-1-10 4,11 1-8-5,102 3 2 1,67-7-13 6,45-14 2-7,30-16 5 0,12-23-7-1,-14-30 7 3,-24-34 12-1,-34-20 8-1,-48-81-3 3,-54-50-19-2,-49-45-8 1,-44-38-2-3,-31-22 0 5,-69-11-2-1,-30 20 0-3,-18 32-18 0,-6 54-55 3,-5 67-57-2,101 74-112 2,4 52-153-4</inkml:trace>
    </iact:actionData>
  </iact:action>
</iact:actions>
</file>

<file path=ppt/ink/inkAction3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9T23:39:44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47">
    <iact:property name="dataType"/>
    <iact:actionData xml:id="d0">
      <inkml:trace xmlns:inkml="http://www.w3.org/2003/InkML" xml:id="stk0" contextRef="#ctx0" brushRef="#br0">9003 17524 764 0,'0'0'124'4,"0"0"27"-4,0 0-50 7,0 0-48 1,0 0 0-1,221 32 1 0,-144-32 17 1,10 0-7 0,7 0-7-2,10 0-6 2,9 0-4 0,5 0-14 0,12 0-12-2,1-6-5 3,9-17-11-2,11-9-1 5,0-5-3-10,15-12 1 8,1-4-1-3,-2-1 0 1,-4-2 2-1,-17 4-3 0,-8-8 4 2,-17-4-3-2,-3-13-1 2,-5-16 1-4,2-21-1 4,3-16 0-2,-4-25-3-1,-5-10 1 2,-7-9-1 0,-13-3 2 1,-6-4 0-3,-5 1 0 4,-15-2 0-5,-8-14 1 5,-6-13 0-6,-11-13 0 6,-8-11 0-2,-8-5 0-4,-3-4 0 4,-11 3 0 1,-6 5 2-1,0 13-2 0,0 9-1-2,0 17 1 1,0 8-1 3,0 7 1-4,1 12-1 0,8 2 1 3,-5 9-1-2,4-6 1 2,0 5 1-4,0 15-1 5,-4 6-1-4,0 10 1 5,-4 14 0-8,0 12 2 5,0 14-3 0,0 18 2 0,0 9-2-2,0 6 2 2,0 5-3 2,5 5 3-4,5 0-1 2,3 1 1-2,7 4-1 4,3-1 1-4,2 5-1 1,7 3 1 0,6 5-1 1,1 1 13 0,4 4 1-2,2-1 6 4,4 3-7-3,2-2 1 2,3-3-8-5,10 5-3 4,-1 1 3 0,20 11 13 0,11 4 6-1,14 1-4 0,12-2 2 2,9-3-10-2,3-4-9 1,1-2 6-2,0-3-6 4,-9 3 0-5,-13-3 5 2,-14 10-4 2,-10 0-2-2,-8-3 6 1,-4 3-4-2,-4-6-2 5,-1-2-3-6,1 1-1 6,-5 6 1-8,-2 5 1 5,3 3 3 0,-1 0 1 1,-5 0 7-4,6 11-7 3,-8 6 1 1,-3-5-6-2,-1-7 0 1,-8 1-2-2,6-6 1 4,-11 0 1-4,1 0 0 0,-4 0 0 2,-11 0 1 0,-11 0-1 0,-5 0 0-3,-12 0 3 5,0 0-3-4,0 0 0 3,0 0-7-4,-9 0-8 3,-39-9-1 1,-24-22 16 0,-12-4 0-2,0-3 0 1,2-3 1 0,7 2 0-3,11 1-1 3,8 1 1-2,15 6-1 4,11 9-1-6,12 2 1 5,10 12-1-1,8 3-2-1,0 3 3 1,0-3 1-2,0 2 3 4,0-2-2-4,11 3 0 0,27 2 0 3,10 0 6-1,11 0-4 0,-2 0-4 1,7 17 4-4,-6 11-3 3,-8-1 3 1,-2 7 5-1,-4 0-1 0,-10-4-6-3,-10 2 1 5,-8-9 9-3,-12-9 5-3,-4-1-2 5,0 9-13-1,-13 15 3 0,-28 12-2-3,-12 3-3 6,-5-2 1-4,-2-1-3 2,-1-7 2-5,5-3 0 5,6-5-3-2,4-3-9 3,-2 3-38-3,-1 2-44-1,-2 12-76 1,38-29-134 0,13 11-179 1</inkml:trace>
    </iact:actionData>
  </iact:action>
  <iact:action type="add" startTime="6711">
    <iact:property name="dataType"/>
    <iact:actionData xml:id="d1">
      <inkml:trace xmlns:inkml="http://www.w3.org/2003/InkML" xml:id="stk1" contextRef="#ctx0" brushRef="#br0">16012 18184 484 0,'0'0'285'6,"0"0"-139"2,0 0 34-1,0 0-69 2,184 0-18-2,-132 0-20 1,12 0-4-2,13 0-21 2,7 0 16 0,17 0-25-2,8 0 21 2,10 0-17 0,3-1-1 1,-1 1 0-4,0 0-14 3,-17 0-5 0,-1 0 9 5,-1 0-29-10,-2 0 17 4,4 13-12 1,16-2-2 1,1-3 3-3,12 5-7 1,-1-8 2 3,4-1-2-4,-16 6 0 0,1-5 3 2,-11 7-1 1,-10 1 14-2,0 13-7-1,0-7 2 2,-7 5-4 0,-2-5 0 1,6-6-4-4,-4 0-2 4,-2-13 0-2,2 0-3 2,-5 0 1-4,-14 0-1 3,0 0 2 1,-4 9 3-2,-4 1 3 1,3 1-4-2,5-2 5 4,2 1-9-4,1-10 4 0,6 7-1 2,-2-7-3 0,-4 0 1 0,3 0 0-2,-4 0 0 3,3 0-1-2,-3 0 6 2,4 0-2-4,4 0-4 4,3 5 0-2,7-5 0 1,4 0 0-2,-1 0 0 3,-7 0 0-2,-6 0 0 1,-5 0 0 0,-12 0 0-2,3 0 0 4,1 0 0-3,10 0 0-2,3 0 0 3,6 5 0 0,-3 3 0 0,0-8 0-2,0 0 0 4,0 0 0-4,5 0 0 4,-10 0 0-6,5 0 0 5,2 0 0-2,6 0 0 2,2 0 0-3,-4 0 0 1,4 0 0 1,-2 0 0 0,5 0 0-1,6 0 0 0,-1-18 0 4,10-14 0-6,10-5 0 2,7 5 0 0,0 0 0 2,-10 7 0-2,-6 13 0 0,-12 2 0 2,-7 7 0-1,0 3 0 0,2 0 0-4,-3 0 0 5,4 8 0-1,-3 4 0-1,-3-7 0-1,-7-5 0 2,-6 0 0 0,-3 0 0 0,-8 0 0 1,-18 0 0-4,-23 0-32 5,-17 0-25-4,-12 0-35-1,-32 14-110 4,-61 17-42-2,29-14-61 3,0 10-661-3</inkml:trace>
    </iact:actionData>
  </iact:action>
</iact:actions>
</file>

<file path=ppt/ink/inkAction3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9T23:39:44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537">
    <iact:property name="dataType"/>
    <iact:actionData xml:id="d0">
      <inkml:trace xmlns:inkml="http://www.w3.org/2003/InkML" xml:id="stk0" contextRef="#ctx0" brushRef="#br0">18920 10794 589 0,'0'0'167'6,"0"0"-8"-3,0 0-40 4,0 0-50 1,0 0-17 0,0 0 8-2,0 0 0 2,-193-23-27 0,120 12 5-2,-3 5-12 2,-4 1-1 0,3 2-9 0,0 1-2 0,13 2-3-2,5 0-7 2,7 0-1 0,7 0 0 1,4 0 3-3,14 0 10 2,1 13 6 0,8 13 11 0,5 4-3-2,0 11-2 2,6 5-12-1,7 15 7-1,0 5-5 6,0 13-1-5,0 5-1 0,20 8-5 2,5 4-4-5,0 2 8 6,6-1-9-2,-2-5 0 0,-1-11-3-1,-5-8 0-1,0-6-1 3,-7-15-1-4,-1-10 1 5,-5-17 2-4,-10-15-3 4,3-6 0-7,-3-4 4 5,0 0-5 0,0 0-1 0,0 0-3 1,-6 0 2-4,-32-22-2 5,-15-17 4-3,-4-10 0 0,-1-4 1-1,-1-1-1 3,2 7 0-1,4 8-1-2,6 11 1 2,10 9 0 1,6 6 0-1,8 9 0-2,10-3 0 1,8 7 0 0,5 0 0 2,0 0 1-2,0 0 4-1,0 0-3 2,8 0 10 0,29 0-3 0,16 26 10-1,-3 8 16 1,14 11 5 2,3 0-3-2,-3 5-9-1,-1-6-8-2,-3-3 2 3,-15-8-3-1,-6-8-6 1,-12-5 0-2,-9-13 3 4,-7 3-3-3,-6-10-4 0,-5 0-7-2,13 0-2 7,3-3 3-7,11-34-6 1,10-15 3 3,0-8-2 0,-2 2 0-2,4 6 0-1,2 12-8 2,11 16-35 1,22 13-55 0,16 11-69-4,-50 0-93 1,-2 17-113 3</inkml:trace>
    </iact:actionData>
  </iact:action>
  <iact:action type="add" startTime="4767">
    <iact:property name="dataType"/>
    <iact:actionData xml:id="d1">
      <inkml:trace xmlns:inkml="http://www.w3.org/2003/InkML" xml:id="stk1" contextRef="#ctx0" brushRef="#br0">21717 11533 50 0,'0'0'744'2,"0"0"-597"4,0 0 25 4,158-3-56-3,-97 11-39 1,9 5-4-2,9-9 5 2,16-1-30 0,11-3-7 0,2 0-2-2,5 0-20 1,3 0 6 2,3 0 22-1,4 3-23-2,-2 9-5 2,-1 3 17 0,-13 4-19 1,-5-2-4-3,-15-7-3 3,-18-5 1-2,-12 1-1 1,-17-2-4-2,-12-1-4 3,-12-3 1 4,-9 0-1-10,-7 0-2 5,0 0 0-2,0 0-4 0,-7 0-1 2,-57-10-2-1,-26-25 7 1,-30-8 3 2,-12 6-1-4,-17 3 0 2,-4 12 10-2,1 8 7 4,-1 2 3-3,3 2-6-2,7-1-9 3,9-6-1 2,18 2-6-1,21 4-1-6,25 5-1 8,27 4 2-6,20 2 0 5,12 0 0-5,9 0 3 2,2 0-1 0,0 0 7 1,4 0 18-2,67 2 15 3,35 24-37 1,34 8-3-7,20 0-1 9,8-4-1-7,6 1-1 11,-10-6-4-14,-14-3 5 4,-16-11 0 0,-23-1 4 2,-24-5-3-1,-19 0 2 1,-26-1 4 0,-18 1-1-2,-17-5 0 2,-7 0-2 0,0 0-4 1,0 3-1-3,-16 1-3 1,-43-4 1-1,-27 0 3 3,-14 0 1 0,-20 0 0-3,-8 0 2 2,-12 0-2-2,-5-16 4 3,-6 3-4-4,-6-5 10 4,7 5-6-1,12 0 7 7,18 0-12-14,12 5 0 5,21 2 0 3,18 3 0-1,12 1 0-3,24 2-4 5,10 0 1 0,11 0-27-4,12 8-26 0,0 38-62 0,16 26-112 1,12-33-125 2,-1 8-471 0</inkml:trace>
    </iact:actionData>
  </iact:action>
</iact:actions>
</file>

<file path=ppt/ink/inkAction3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12:27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6676">
    <iact:property name="dataType"/>
    <iact:actionData xml:id="d0">
      <inkml:trace xmlns:inkml="http://www.w3.org/2003/InkML" xml:id="stk0" contextRef="#ctx0" brushRef="#br0">5232 10099 493 0,'0'0'239'7,"0"0"-103"18,0 0-28-25,0 0-35 0,0 0-28 29,0 0-8-29,6 48 2 0,-6-31-11 0,0 0 6 25,0 6-2-24,0 1-11-1,0-3-17 0,0 2 11 40,0-10-6-40,0-5-4 0,0-4 9 0,0-4 3 0,0 0 6 28,0 0 11-27,0 0 10-1,0 0-21 0,0 0-4 22,0 0-10-22,0 0 6 0,10 0-4 29,1 0 1-29,5 2-3 0,3 1 0 0,3-3 17 35,1 3-14-35,3-3 8 0,0 2-11 1,-1-2 9 23,-2 0 2-24,2 3-1 0,4-3 6 0,-2 0-3 33,1 0-5-32,-1 3-10-1,1-3 11 0,1 0-13 42,0 0 9-42,3 3-7 0,-5 0 2 0,10 0-1 1,-4 3 4-1,6-4-1 24,2 5-10-23,2 0 7-1,2 3-3 29,-2-3-3-29,-2-1 4 0,3 0-4 0,2-5-1 33,-3-1 0-30,4 4 0-3,-4-4 2 0,-2 0-1 1,-1 0-1 34,1 0 12-35,4 0-10 0,-2 0 7 0,-2 0-8 0,0 0 5 25,-8 0-7-18,5 0 3-7,-5 0-3 1,6 0 5 29,2 0-1-30,-1 0-1 0,1 0 5 1,2 0-7 26,5 0 7-26,4 0-8-1,2 0 5 0,3 0-4 31,-7 0-1-31,4 0 0 0,1 0 1 0,-7 0-4 35,0 0 6-34,-8-4-6-1,2-1 4 0,-7 3-2 0,10 2 1 24,-1-6-1-24,0 2 1 0,3 3 0 13,-1-1 2-13,8-2 0 30,-3 1-4-30,-2 0 7 1,-7-4-9-1,3-2 4 26,-5 0 0-26,1 0-1 0,1 6 3 28,-1 1-6-28,2 2 9 0,1 0-4 1,-2 0 1 33,1 0-3-30,-2-3 3-4,1 0-2 0,-5 1 0 0,-3-2 0 23,-2 4-1-23,0 0 5 0,-9 0-4 3,3 0 1 32,-3 0-2-35,-3 0 5 0,6 0-5 0,-4 0 1 57,1 0-1-57,1 0 1 0,2 0 0 0,-6 0 0 0,3 0 2 0,-3 0-5 1,1 0 7-1,-5 0-7 37,-5 0 5-31,-2 0-3-6,-2 0 1 0,-2 0-1 0,3 0 0 0,0 0-2 30,-4 0-1-30,3 0 8 0,-5 0-8 0,0 0 8 24,-2 0-9-19,5 0 5-4,-5 0 0-1,0 0 0 23,0 0-3-23,0 0 1 0,0 0-5 29,0 0 5-29,0 0-6 0,0 0 7 0,0-18-12 31,0-8 13-31,0-12-3 0,0 5-8 0,0 2-4 32,0 6-19-31,0 8-5-1,0 9-22 0,0 6-38 28,0-1-54-27,0 3-46-1,0 0-184 0</inkml:trace>
    </iact:actionData>
  </iact:action>
  <iact:action type="add" startTime="28451">
    <iact:property name="dataType"/>
    <iact:actionData xml:id="d1">
      <inkml:trace xmlns:inkml="http://www.w3.org/2003/InkML" xml:id="stk1" contextRef="#ctx0" brushRef="#br0">11072 9923 485 0,'0'0'185'5,"0"0"-59"-5,0 0-2 28,0 0-26-27,0 0-9-1,0 0-37 0,0 0 8 23,0 70-19-23,0-42 8 0,0-1-9 31,0 2-8-31,0-1-6 0,0 4-15 1,0-8-1 28,0-1-9-29,0-6-1 0,3-7 3 0,0-3-2 23,7-2 4-23,-6-2 23 1,12-1-9-1,0 1-12 28,9-3-2-28,5 4 2 0,6-4 7 28,5 0-4-28,5 0 5 0,8 0-7 0,5 0 0 7,2 0-4 21,6 0 1-28,-6 0 2 0,4 0-4 1,-4 0 10 33,0 0-8-34,3 0 4 1,2 0-4-1,5 0 6 3,0 0-5 20,2 0 1-23,-1 0-3 0,-5 0-2 33,-6 0 2-33,-3 0-3 1,-7 0 11-1,4 0-8 3,-2 0 3 26,-8 0-6-29,10 0-1 0,-2 3 0 1,3-3 0 26,1 2-1-27,-5-2 4 0,0 9-2 2,-3-3 1 21,-5 1 4-17,-11-1-4-5,2 1-1-1,-3-7-1 35,-2 4-1-35,4-4 0 0,-1 0 0 1,-1 0 1 2,0 0 0 21,4 0 1-23,-9 0 1-1,1 0-2 28,-2 0 3-22,-9 0-4-6,5 0 1 0,1 0-2 1,-5 0 1 23,2 0 1-23,-5 0 0-1,1 0 1 30,-6 0-1-30,-7 0 2 0,-1 0-4 1,-2 0 2 1,0-4-1 38,2 1 1-40,1-7-1 0,7-1-2 0,-3-2 6 0,-1-2-1 25,0-2-2-25,-2 4 1 0,1 1-1 4,-3 5 0 35,1-6-2-39,6 5-21 0,-5-3-48 0,-4-6-85 0,0 9-99 27,0 0-387-27</inkml:trace>
    </iact:actionData>
  </iact:action>
  <iact:action type="add" startTime="37755">
    <iact:property name="dataType"/>
    <iact:actionData xml:id="d2">
      <inkml:trace xmlns:inkml="http://www.w3.org/2003/InkML" xml:id="stk2" contextRef="#ctx0" brushRef="#br0">8545 8185 381 0,'0'0'610'11,"0"0"-491"-11,0 0-67 0,0 0 17 0,0 0-54 23,0 0 21-23,0 0 19 0,-40-5 22 26,35 5-27-26,-6 0 17 0,4 0-22 0,-4 0 0 29,4 0-10-29,0 0-9 1,-3 0-2-1,4 0-10 24,-3 0 26-24,5 0-19 0,0 0 9 30,-5 0-14-30,-3 0 10 0,1 0-13 1,-1 0-6 37,-1 0 6-38,3 0-9 0,0 0 13 0,-3 0-9 1,0 0 8 23,0 0-12-24,-3 0 5 0,-2 0-5 0,1 0 3 28,-3 0-3-28,-6 0 2 0,5 0 4 29,-3 0-5-29,-2 0 15 0,5 0-12 0,1 0 3 28,1 0-10-28,5 0 2 1,-2 0 0-1,0 0-3 5,-3 3 3 27,0 4-1-32,2 0 4 0,-7 5-6 0,7-7 5 29,1 1 0-29,-4 1-5 0,4 3 0 0,-2 0 0 31,0-1 0-31,3 2 0 0,-5-2 0 0,4 2 0 28,1 1 0-18,-1-3 0-10,1 1 0 1,0 4 0-1,-1-3 0 28,3 1 0-27,1-4 0-1,-1 1 0 0,3 2 0 31,2-4 0-30,-1 3 0-1,-3-3 0 0,1 5 0 31,2-1 0-31,0-2 0 0,-5 3 0 0,5 1 0 3,-3 1 0 27,-1 3 0-30,6-3 0 0,0-3 0 0,-3 4 0 31,3-2 0-31,-2 11 0 1,-1 1 0-1,0 5 0 28,2 1 0-28,-2-1 0 0,4 2 0 0,-1 0 0 38,1-2 0-38,-4 0 0 0,6-5 0 0,-5 1 0 0,9-4 0 22,-1 4 0-22,-2-4 0 0,0 5 0 8,-1 0 0 18,1 3 0-26,0 1 0 0,0-1 0 1,-4-3 0 30,5-5 0-31,-1-6 0 0,0 1 0 1,3 2 0 29,0-2 0-30,0 4 0 0,0 8 0 0,0 2 0 29,0 2 0-27,0 4 0-2,0 0 0 0,0-4 0 24,3-2 0-24,2-4 0 0,2 0 0 12,2-6 0-11,1 2 0 23,3 0 0-18,4 2 0-6,6 5 0 1,2 7 0 23,-3-3 0-24,2 1 0 0,-2-11 0 31,1-5 0-30,-5-1 0-1,2-2 0 0,-6-1 0 2,2-4 0 28,-3 0 0-30,2-2 0 0,-2-4 0 0,0 0 0 26,6 1 0-21,-2-3 0-5,11 3 0 1,8 2 0 23,0-2 0-24,5-3 0 0,-1-3 0 29,1 0 0-28,-3 0 0-1,-5 0 0 0,-1 0 0 41,0 0 0-41,0 0 0 0,1 0 0 0,2 0 0 1,1 0 0-1,5 0 0 26,-2 0 0-26,-1-3 0 0,-5-5 0 31,0-1 0-30,1 1 0-1,-4-1 0 0,0 4 0 3,7 0 0 30,-1-2 0-28,2-1 0-4,4-3 0-1,-8 0 0 0,3-1 0 3,-7-1 0 24,-2 0 0-27,-1 2 0 0,1-1 0 27,-8 2 0-20,5-5 0-7,1 2 0 1,-5-7 0-1,1 0 0 26,1-4 0-26,-2 0 0 0,-1-3 0 30,-1 1 0-30,-8-5 0 0,5-4 0 0,-3 0 0 6,-1-4 0 26,-3 2 0-32,2 3 0 0,1 1 0 2,-3 1 0 0,-1 2 0 27,4-4 0-29,-3-1 0 0,1-1 0 0,-2-2 0 30,-3-1 0-30,2-1 0 0,-4-2 0 0,-2 8 0 32,4 3 0-27,-5 3 0-5,0 5 0 0,0 1 0 1,0-4 0 23,0-1 0-24,0-4 0 1,0 0 0 5,0-2 0 18,0 4 0-24,-6-2 0 0,0 6 0 27,-1-1 0-27,1 4 0 0,2 3 0 1,-1 2 0 23,0 4 0-18,-4-11 0-6,-3-4 0 0,-1 1 0 24,0 0 0-24,-1 7 0 0,-2 3 0 29,-2-1 0-29,-8-8 0 0,0 1 0 0,3 5 0 30,-2 3 0-30,-2 4 0 0,-5 1 0 1,-4 0 0 22,-5 7 0-17,-2 0 0-6,1-2 0 0,-2 4 0 29,5 2 0-29,6 1 0 0,2 0 0 0,5 0 0 25,1 0 0-24,2 0 0-1,3 0 0 41,-3 0 0-41,5 0 0 0,2 0 0 1,3 0 0-1,8 0 0 0,0 0 0 24,5 0 0-17,0 0 0-7,-3 0 0 1,3 0 0 27,0 0-76-28,0 0-99 0,0 0-119 0,0 4-302 24</inkml:trace>
    </iact:actionData>
  </iact:action>
  <iact:action type="add" startTime="40127">
    <iact:property name="dataType"/>
    <iact:actionData xml:id="d3">
      <inkml:trace xmlns:inkml="http://www.w3.org/2003/InkML" xml:id="stk3" contextRef="#ctx0" brushRef="#br0">8418 5949 497 0,'0'0'196'25,"0"0"-50"-20,0 0 13-5,0 0-55 1,0 0-18 28,0 0-25-29,0 0-1 0,10-9-21 1,-10 7-1 22,0-4 17-23,-10-2-7 0,-8-4-10 28,-2 1-2-28,0 0 2 0,-3-3-19 0,2 2 8 28,-3 2 3-28,6 1 0 0,-5 3-13 0,6 3 9 32,-6 3-8-32,5 0-1 1,-8 0 1-1,6 0-3 30,-5 0 1-30,-1 0-2 0,0 0 7 0,3 0-11 26,-2 0 2-26,-1 0-6 0,-2 7 3 1,2-2-3 26,3 3-2-27,-3-1 3 0,3 1-4 3,3 1 8 22,-2-1-8-25,0-1 7 0,2 2-9 28,2 2 7-22,-2-2-5-6,6 5 0 1,-2-3 1-1,0 1-3 23,1 1 8-17,-4 4-5-5,-4 0 11-1,6 9-12 24,-9-2 7-24,5 5-8 0,-3-1 4 32,1-1-1-32,5 2-3 0,-1 2 5 0,-1-3-6 30,4 0 12-30,3 4-13 0,2 2 0 0,2-2 0 34,-3 5 0-33,-4 0 0-1,6-1 0 0,-3 0 0 0,3 4 0 31,3-1 0-31,-1 0 0 0,3 4 0 0,5-1 0 31,-3-3 0-30,-2 0 0-1,2-5 0 0,3 0 0 33,0 5 0-33,0 3 0 0,0 2 0 1,0-4 0-1,0-3 0 25,0-3 0-24,0-3 0-1,8-3 0 29,5 1 0-29,-3 1 0 0,7-2 0 0,2-4 0 4,-3 6 0 26,-1-5 0-24,3 6 0-6,7 5 0 0,1-2 0 2,-1 3 0 21,1-5 0-23,-9-8 0 0,1 1 0 32,5-3 0-32,-1 1 0 0,1-1 0 0,1-5 0 34,0 3 0-34,5-1 0 0,-2 2 0 1,1-4 0-1,1-7 0 27,-2 2 0-22,7-4 0-5,2-2 0 1,2-1 0 24,-1 3 0-25,-1-1 0 0,5 4 0 7,1-4 0 20,-1 3 0-27,-1-3 0 0,-3 0 0 1,-1-4 0 27,-3-3 0-28,2 0 0 0,-3 0 0 1,3 0 0 29,-5 0 0-29,-1 0 0-1,-1-15 0 0,-1-2 0 29,5-5 0-29,-5-3 0 0,4-1 0 0,-1 2 0 28,4 0 0-27,2 3 0-1,0 0 0 0,-4 1 0 35,0 5 0-35,0-6 0 0,-3 1 0 0,-6 2 0 3,5-4 0 28,5-4 0-31,-1 0 0 0,3-8 0 0,1 1 0 31,-6-8 0-31,-2-3 0 1,-2-3 0-1,-6-5 0 4,-2 2 0 19,-2-2 0-23,-3-2 0 0,-6 2 0 38,0 3 0-38,-7-6 0 5,0 1 0-5,0-3 0 0,0 0 0 1,-9 1 0 23,-9 6 0-24,2 8 0 0,-5 5 0 29,7 6 0-29,-1 5 0 0,-4 2 0 1,-1 0 0 31,-3-3 0-25,-10-3 0-7,2 2 0 0,1-6 0 0,-2 2 0 26,4 4 0-26,1 0 0 0,-2 2 0 0,-2 2 0 32,1-3 0-32,2 2 0 0,-4 3 0 0,5 2 0 26,-2 5 0-26,1-2 0 0,1 2 0 6,1-2 0 25,3 2 0-31,-2 5 0 0,6-4 0 1,-3 3 0 24,4 2 0-24,-3 3 0-1,-2 1 0 0,0 1 0 28,-3-1 0-27,1 2 0-1,2-2 0 0,3-1 0 29,4 3 0-29,8-2 0 0,0 2 0 1,8 3 0 23,0 0 0-23,-2 0 0-1,2 0 0 31,-10 0-18-31,-3 11-112 0,9 6-161 0,-2 10-131 43</inkml:trace>
    </iact:actionData>
  </iact:action>
  <iact:action type="add" startTime="60317">
    <iact:property name="dataType"/>
    <iact:actionData xml:id="d4">
      <inkml:trace xmlns:inkml="http://www.w3.org/2003/InkML" xml:id="stk4" contextRef="#ctx0" brushRef="#br0">16180 16246 189 0,'0'0'389'5,"0"0"-215"25,0 0-80-29,0 0-3-1,0 0-14 0,0 0-21 38,0 0 7-38,-4-9 7 0,4 9-5 0,0 0 2 2,0 0 17 26,0 0 13-22,0 0-5-6,0 0-16 0,0 24-11 1,8 13-40 26,10 15-16-27,-1 5 7 0,4 4 2 0,0 1-5 31,2 0 6-30,-1-6-9-1,0-6 7 0,-8-11-8 34,1-13 2-29,-2-12-8-5,-6-9 1 0,2-5 2 1,14 0-4 28,5-5-2-23,8-35 0-6,4-7-3 0,-3-7 6 0,-7 7-6 31,-8 7 3-31,-11 21 0 0,-3 7 0 0,-8 12 1 30,0 0 1-25,0 0-1-5,0 26 2 0,3 19-1 0,7 2 2 38,-6 5-3-38,8-20 3 0,-4-6-2 0,1-3-1 1,3-18 1 28,2 1 0-28,8-6-2-1,13 0 3 1,5-3-4 32,13-37 3-33,3-22-4 0,-4-4 4 0,-7 1-4 4,-10 1 2 28,-18 15-2-32,-1 25 1 0,-8 6-3 0,-7 15-20 35,-1 3-49-34,0 0-37-1,0 0-53 0,0 0-48 0,0 14-44 34,0 10-284-33</inkml:trace>
    </iact:actionData>
  </iact:action>
  <iact:action type="add" startTime="60957">
    <iact:property name="dataType"/>
    <iact:actionData xml:id="d5">
      <inkml:trace xmlns:inkml="http://www.w3.org/2003/InkML" xml:id="stk5" contextRef="#ctx0" brushRef="#br0">17521 16407 492 0,'0'0'201'0,"0"0"-73"1,0 0-32 31,0 0-32-31,0 0-24-1,0 0 34 0,-16 0-2 29,-22 30-4-19,-2 6-14-10,-1 9 5 1,8-2-18 0,7 5-1 1,8-1-12 23,10-8-11-25,8-1-9 0,0-8-6 32,11-13 2-32,27-11-3 0,2-6-1 0,7-4 0 41,-4-36 0-41,-5-14-3 0,-6-3 2 0,-12 0-2 0,-2 4 1 0,-13 20 1 31,-5 16-2-31,0 17 3 0,0 0 0 0,0 5 1 6,0 37 1 29,-3 2 9-35,-5 5-5 1,6-4-4 0,2-13-2 0,0-5-3 5,0-5-8 28,0-13-59-34,0-9-70 0,0 0-59 1,0 0-267 32</inkml:trace>
    </iact:actionData>
  </iact:action>
  <iact:action type="add" startTime="61374">
    <iact:property name="dataType"/>
    <iact:actionData xml:id="d6">
      <inkml:trace xmlns:inkml="http://www.w3.org/2003/InkML" xml:id="stk6" contextRef="#ctx0" brushRef="#br0">17711 16369 697 0,'0'0'197'36,"0"0"-49"-35,0 0-50-1,0 0-41 0,0 0-14 0,52 163 13 40,-36-112 19-40,4-8-5 0,-1-5-19 1,-2-9-17 1,4-2 6-1,-2-5-16 31,-2-9-2-32,3 1-14 0,-1-14 4 0,6 0-7 34,-2-6-5-34,10-32 0 0,-1-6 1 1,0-6-2-1,-4-2 2 27,-5 11-2-27,-10 13 1 0,-3 13 0 33,-10 13-14-33,0-3-71 0,0 5-97 1,0 0-62-1,0 0-172 37</inkml:trace>
    </iact:actionData>
  </iact:action>
  <iact:action type="add" startTime="61668">
    <iact:property name="dataType"/>
    <iact:actionData xml:id="d7">
      <inkml:trace xmlns:inkml="http://www.w3.org/2003/InkML" xml:id="stk7" contextRef="#ctx0" brushRef="#br0">18293 16549 460 0,'0'0'337'32,"0"0"-183"-31,0 0-50 1,177-5-24-2,-136-21-25 0,-2 1-36 4,-7-5-13 33,1-9-6-37,-14-4 1 0,-10-2-1 2,-6 2-3-1,-3 7 2 28,0 10 1-29,-23 15-5 0,-9 11-2 1,-7 0 7 33,1 24 2-28,2 17 0-6,4 12 17 0,7 9 17 2,9 1 8 0,16-8 17 32,0 4-15-34,0-10-12 0,32-4-7 0,11-9-16 7,11-18-6-1,7 6-5 23,3-18-11-29,-3-6-56 0,-5 0-78 0,-46-6-93 40,-4-14-732-40</inkml:trace>
    </iact:actionData>
  </iact:action>
  <iact:action type="add" startTime="62675">
    <iact:property name="dataType"/>
    <iact:actionData xml:id="d8">
      <inkml:trace xmlns:inkml="http://www.w3.org/2003/InkML" xml:id="stk8" contextRef="#ctx0" brushRef="#br0">19756 15661 791 0,'0'0'166'11,"0"0"-11"-11,0 0-25 27,0 0-50-26,0 0-30-1,6 214 16 0,-6-107 12 38,0 2-16-38,0 6-1 0,0 4-16 0,0-7-17 2,-6-17-13 30,-3-13-9-32,8-25-6 0,-2-16-1 1,3-24 0 1,0-9-40 27,0-8-47-29,19 0-78 0,-6-4-44 1,1-22-129 29</inkml:trace>
    </iact:actionData>
  </iact:action>
  <iact:action type="add" startTime="62957">
    <iact:property name="dataType"/>
    <iact:actionData xml:id="d9">
      <inkml:trace xmlns:inkml="http://www.w3.org/2003/InkML" xml:id="stk9" contextRef="#ctx0" brushRef="#br0">19971 16355 851 0,'0'0'211'6,"0"0"-112"-6,0 0 4 0,0 0 68 0,-235-17-97 27,145 17-24-25,9 0-15-2,14 0-21 0,15 4-9 33,14 4-5-33,15-3-1 0,16-5 0 0,7 0-29 35,0 0-85-33,16 0-135-2,14 0-100 0</inkml:trace>
    </iact:actionData>
  </iact:action>
  <iact:action type="add" startTime="63260">
    <iact:property name="dataType"/>
    <iact:actionData xml:id="d10">
      <inkml:trace xmlns:inkml="http://www.w3.org/2003/InkML" xml:id="stk10" contextRef="#ctx0" brushRef="#br0">20129 16769 447 0,'0'0'318'8,"0"0"-119"-8,0 0-52 8,0 0-33 23,8-155-25-31,-8 115-6 0,5-7-22 0,2 2 3 34,2 0-13-33,1 8-16-1,3 9-5 0,3 6-15 40,5 10 0-40,6 6-5 0,9 6-4 0,4 0-5 0,8 4-1 1,6 18-7 25,-3 3-33-26,-4-1-70 0,-5-7-60 5,-34-15-71 31,-1 3-331-36</inkml:trace>
    </iact:actionData>
  </iact:action>
  <iact:action type="add" startTime="63550">
    <iact:property name="dataType"/>
    <iact:actionData xml:id="d11">
      <inkml:trace xmlns:inkml="http://www.w3.org/2003/InkML" xml:id="stk11" contextRef="#ctx0" brushRef="#br0">20795 16437 434 0,'0'0'242'1,"0"0"-84"-1,0 0-60 37,0 0-33-37,0 0-16 0,0 0 57 0,-81 51-26 1,38-14-25 3,-1 0-10 28,8 7-4-32,11-11-10 0,9 9 2 0,15-8-8 37,1 0-5-37,0-9-16 0,38-10-1 0,18-15-3 1,4 0-1 24,-2-20-2-25,-5-25-1 1,-12 2 4-1,-9-4-2 37,-15 13 1-37,-7 4 2 0,-7 9-2 0,-3 16-2 0,0 5 1 32,0 0 2-31,0 0 2-1,0 0 8 0,0 11 10 35,0 21-1-35,0 0-8 0,-3 10-6 0,3-5-3 0,0-2-4 32,0-11 1-32,0-7-15 0,0-9-40 0,0-8-69 36,3 0-40-35,7 0-194-1</inkml:trace>
    </iact:actionData>
  </iact:action>
  <iact:action type="add" startTime="63998">
    <iact:property name="dataType"/>
    <iact:actionData xml:id="d12">
      <inkml:trace xmlns:inkml="http://www.w3.org/2003/InkML" xml:id="stk12" contextRef="#ctx0" brushRef="#br0">21101 16538 650 0,'0'0'247'0,"0"0"-93"0,0 0-59 1,0 0-24 29,0 0-15-30,54 160 4 0,-44-116 11 0,-6 0-11 31,8-6-21-30,-3-11-2-1,-6-17-8 0,-1-3-5 35,1-7-11-35,8 0-9 0,6 0-1 0,9-32 0 0,4-10-3 31,1 0 0-31,-5 5 0 0,-12 15 1 0,-2 10-1 35,-8 4 0-35,-4 2-2 0,5 3 1 0,-2 0-13 0,-3-2-61 33,0-7-72-33,0 7-86 0,0 0-222 0</inkml:trace>
    </iact:actionData>
  </iact:action>
  <iact:action type="add" startTime="64356">
    <iact:property name="dataType"/>
    <iact:actionData xml:id="d13">
      <inkml:trace xmlns:inkml="http://www.w3.org/2003/InkML" xml:id="stk13" contextRef="#ctx0" brushRef="#br0">21655 16631 149 0,'0'0'608'0,"0"0"-444"0,0 0-41 0,0 0-54 0,0 0-30 0,161-31-33 37,-147 8-4-36,-14 1-2-1,0 5-1 0,0 6-7 0,-10 9 1 33,-14 2-4-33,-8 0 11 0,-2 0 1 0,2 27 1 4,5 10 3 3,7 5 8 27,4-2 31-33,11 1 1-1,5-4-1 0,0 0 7 3,5-4 3 29,28-8-25-32,3-5-15 0,11-9-14 1,0-11 0 34,3 0-17-29,-7 0-59-5,-7-41-22-1,-7-11-54 1,-29 25-68-1,0-4-283 31</inkml:trace>
    </iact:actionData>
  </iact:action>
  <iact:action type="add" startTime="64688">
    <iact:property name="dataType"/>
    <iact:actionData xml:id="d14">
      <inkml:trace xmlns:inkml="http://www.w3.org/2003/InkML" xml:id="stk14" contextRef="#ctx0" brushRef="#br0">22172 15686 37 0,'0'0'447'28,"0"0"-338"-23,0 0 42-5,0 0-30 1,0 0 1 2,0 0-25 27,25 70-50-30,-42 21 8 0,-7 16 2 0,1 13-20 34,2 1-5-34,-3 9-17 0,6-16-6 0,4-4-6 32,7-28-3-32,3-15 0 0,4-19-2 0,0-20-7 0,0-16-24 31,11-12-22-31,21-12-95 0,-11-20-108 1,-4-9-94 27</inkml:trace>
    </iact:actionData>
  </iact:action>
  <iact:action type="add" startTime="64993">
    <iact:property name="dataType"/>
    <iact:actionData xml:id="d15">
      <inkml:trace xmlns:inkml="http://www.w3.org/2003/InkML" xml:id="stk15" contextRef="#ctx0" brushRef="#br0">22415 15644 460 0,'0'0'262'2,"0"0"-105"-2,0 0-21 29,0 0-75-29,0 0-9 0,5 203 13 1,-5-87-12 33,0 7-6-28,0 3-8-6,-5-2 0 0,-4-12-20 2,-3-16-11 0,8-23-8 26,-8-19-4-27,11-18-19-1,1-18-49 0,0-6-12 40,0-12-65-40,0 0-184 0</inkml:trace>
    </iact:actionData>
  </iact:action>
  <iact:action type="add" startTime="65221">
    <iact:property name="dataType"/>
    <iact:actionData xml:id="d16">
      <inkml:trace xmlns:inkml="http://www.w3.org/2003/InkML" xml:id="stk16" contextRef="#ctx0" brushRef="#br0">22635 16688 623 0,'0'0'176'5,"0"0"-48"26,0 0-81-25,0 0-47-6,0 0-54 1,0 0-183-1,29 106-267 6</inkml:trace>
    </iact:actionData>
  </iact:action>
  <iact:action type="add" startTime="65395">
    <iact:property name="dataType"/>
    <iact:actionData xml:id="d17">
      <inkml:trace xmlns:inkml="http://www.w3.org/2003/InkML" xml:id="stk17" contextRef="#ctx0" brushRef="#br0">22675 16162 494 0,'0'0'164'4,"0"0"-34"-4,0 0-62 0,0 0-56 0,0 0-11 1,0 0-1 29,12-143-2-29,-12 160-52-1,0-2-135 1,1 8-139 3</inkml:trace>
    </iact:actionData>
  </iact:action>
  <iact:action type="add" startTime="65574">
    <iact:property name="dataType"/>
    <iact:actionData xml:id="d18">
      <inkml:trace xmlns:inkml="http://www.w3.org/2003/InkML" xml:id="stk18" contextRef="#ctx0" brushRef="#br0">22899 16794 467 0,'0'0'219'0,"0"0"-21"1,0 0-103-1,0 0-77 4,0 0 4 31,0 0 18-33,58-87-5-2,-35 44-11 0,-3 15 2 0,0 11-4 38,1 12 1-38,-2 5-2 0,4 3 11 1,-6 41 5 0,9 13-29 27,-5 11-7-28,-7-3-1 0,-5-7 0 1,1-10-7 30,-9-12-18-30,4-11-36-1,-5-22-53 0,0-3-35 37,0 0-232-37</inkml:trace>
    </iact:actionData>
  </iact:action>
  <iact:action type="add" startTime="65844">
    <iact:property name="dataType"/>
    <iact:actionData xml:id="d19">
      <inkml:trace xmlns:inkml="http://www.w3.org/2003/InkML" xml:id="stk19" contextRef="#ctx0" brushRef="#br0">23494 16414 598 0,'0'0'156'34,"0"0"-71"-34,0 0 3 0,0 0 9 0,0 0-22 0,0 0-4 35,-104 124-24-34,81-88-10-1,10-10-13 0,10 5-3 1,3-6 2 31,0 0-3-32,7 1-8 1,22-9-11-1,2-12 6 32,-1-5-2-32,0 0-5 0,7-28-5 0,-14-17 2 34,0-5 1-34,-8-7 0 0,-4 13 1 0,-9 12 1 0,-2 13-1 37,0 8 2-37,0 7-2 0,0 4 2 1,0 0-2-1,0 0 2 34,-6 32 3-34,-9 15 15 0,2 22 9 0,6 11-5 2,7 16-2 36,0 11-2-32,0 11 1-4,0-6 2-1,0-11-12-1,-6-14-6 0,-5-19-4 29,-13-23-1-28,-5-15-2-1,-7-16-6 1,-15-14-12 30,-5 0-33-31,-5-14-67 0,36-16-12 1,7-1-139 4</inkml:trace>
    </iact:actionData>
  </iact:action>
  <iact:action type="add" startTime="67128">
    <iact:property name="dataType"/>
    <iact:actionData xml:id="d20">
      <inkml:trace xmlns:inkml="http://www.w3.org/2003/InkML" xml:id="stk20" contextRef="#ctx0" brushRef="#br0">24458 16510 507 0,'0'0'262'2,"0"0"-76"-1,0 0-36-1,0 0-28 0,0 0-2 37,0 0-36-37,0 0-48 0,25 146-3 1,-25-87 13-1,0-5-30 28,0-4-10-27,0-11-6-1,0-9-4 1,0-6-54 29,7-21-99-30,-2-3-55 0,2-10-370 0</inkml:trace>
    </iact:actionData>
  </iact:action>
  <iact:action type="add" startTime="67321">
    <iact:property name="dataType"/>
    <iact:actionData xml:id="d21">
      <inkml:trace xmlns:inkml="http://www.w3.org/2003/InkML" xml:id="stk21" contextRef="#ctx0" brushRef="#br0">24551 16130 720 0,'0'0'214'2,"0"0"-68"1,0 0-70 42,0 0-58-45,0 0-18 0,0 0 0 0,12-62 0 1,-12 62-7-1,4 0-57 5,-4 13-75 26,4 6-295-30</inkml:trace>
    </iact:actionData>
  </iact:action>
  <iact:action type="add" startTime="67571">
    <iact:property name="dataType"/>
    <iact:actionData xml:id="d22">
      <inkml:trace xmlns:inkml="http://www.w3.org/2003/InkML" xml:id="stk22" contextRef="#ctx0" brushRef="#br0">24821 16868 547 0,'0'0'214'2,"0"0"-50"-2,0 0-49 0,0 0-45 1,0 0-29 34,0 0-26-34,64-32 22-1,-37-27-2 0,1 2-6 0,-7 10-5 32,-5 17-12-32,0 13-2 0,-9 10 12 0,4 7 11 37,2 0 9-37,0 20-5 0,3 22-26 1,1 6-9-1,2 5 4 26,-3 3-6-26,-3-2 0 0,-6-3-6 34,2-6-26-34,-6-12-62 0,-3-33-52 0,0 0-130 0</inkml:trace>
    </iact:actionData>
  </iact:action>
  <iact:action type="add" startTime="68238">
    <iact:property name="dataType"/>
    <iact:actionData xml:id="d23">
      <inkml:trace xmlns:inkml="http://www.w3.org/2003/InkML" xml:id="stk23" contextRef="#ctx0" brushRef="#br0">25848 16617 449 0,'0'0'351'3,"0"0"-173"30,0 0-39-33,0 0-17 0,0 0-10 1,0 0-25 1,66 9-1 29,-5-9-11-31,10 0-24 0,5 0-19 0,7 0-7 39,-10 0-6-39,-13 0-7 0,-12 0 2 1,-16 0-7-1,-19 13 7 26,-8 4-8-25,-5 15-6-1,0 5-4 1,-45 18 4 31,-16 3-3-32,-13 9 2 0,-9-10 1 1,5-1 0 41,11-11-3-42,19-8 6 0,12-17 1 0,25-6-3 1,6-11 5-1,5-3 16 7,0 0 26 26,26 0 13-33,34 2-19 0,18 10-25 0,7-12 4 4,0 5 0 26,-14-5-6-30,-13 0-2 0,-18 0-12 1,-12 3-1 30,-20 2-1-25,-8-1-43-6,0-4-62 0,0 0-102 1,0 0-119 29,0-6-109-30</inkml:trace>
    </iact:actionData>
  </iact:action>
  <iact:action type="add" startTime="68777">
    <iact:property name="dataType"/>
    <iact:actionData xml:id="d24">
      <inkml:trace xmlns:inkml="http://www.w3.org/2003/InkML" xml:id="stk24" contextRef="#ctx0" brushRef="#br0">26824 16838 690 0,'0'0'273'2,"0"0"-79"-2,0 0-64 0,0 0-18 35,186-14-55-29,-155 14-30-6,4 6-22 0,-1 8-5 0,5-7-14 35,1-7-47-35,-2 5-105 1,-32-5-73-1,4 5-384 0</inkml:trace>
    </iact:actionData>
  </iact:action>
  <iact:action type="add" startTime="69020">
    <iact:property name="dataType"/>
    <iact:actionData xml:id="d25">
      <inkml:trace xmlns:inkml="http://www.w3.org/2003/InkML" xml:id="stk25" contextRef="#ctx0" brushRef="#br0">27836 16799 324 0,'0'0'272'5,"0"0"-198"-3,0 0 111 30,0 0-74-32,-184-5-20 0,113 30 3 0,1 7-13 6,14 5-23 33,15 12-8-32,13 2-7-6,21-6-6-1,7 2-10 1,10-7-14-1,41-15-12 31,10-14-1-30,8-11-6-1,1-22 1 0,-5-42-4 34,-2-36 1-34,-7-9 1 0,-11-15 5 0,-6-7-2 0,-14 1 3 34,-12 16-2-32,-10 28 0-2,-3 39 3 0,0 35 0 1,0 12-1 38,0 10 1-39,-23 48 14 0,-1 29 11 0,3 17 3 1,5 12-10 3,0 4 1 24,3-8-9-27,3 1-6 0,5-23-4 0,-1-12-1 6,6-19 1 24,0-16-22-31,0-24-53 0,0-12-66 0,0-7-56 36,9-20-313-34</inkml:trace>
    </iact:actionData>
  </iact:action>
  <iact:action type="add" startTime="69478">
    <iact:property name="dataType"/>
    <iact:actionData xml:id="d26">
      <inkml:trace xmlns:inkml="http://www.w3.org/2003/InkML" xml:id="stk26" contextRef="#ctx0" brushRef="#br0">28198 17023 632 0,'0'0'235'1,"0"0"-96"-1,0 0-68 0,0 0-63 35,45 146-8-29,-45-129-38-6,0-17-91 0,0 0-193 1</inkml:trace>
    </iact:actionData>
  </iact:action>
  <iact:action type="add" startTime="69604">
    <iact:property name="dataType"/>
    <iact:actionData xml:id="d27">
      <inkml:trace xmlns:inkml="http://www.w3.org/2003/InkML" xml:id="stk27" contextRef="#ctx0" brushRef="#br0">28274 16574 582 0,'0'0'301'2,"0"0"-146"25,0 0-45-27,40-154-71 0,-40 145-31 4,0 5-8 25,0 4 0-29,0 0-17 0,0 0-83 0,0 4-54 33,0 9-179-31</inkml:trace>
    </iact:actionData>
  </iact:action>
  <iact:action type="add" startTime="69824">
    <iact:property name="dataType"/>
    <iact:actionData xml:id="d28">
      <inkml:trace xmlns:inkml="http://www.w3.org/2003/InkML" xml:id="stk28" contextRef="#ctx0" brushRef="#br0">28455 17044 606 0,'0'0'168'1,"0"0"-80"30,0 0-12-31,0 0 12 0,0 0-5 1,0 0-7 1,29-139-7 38,-15 92 5-40,6 2 16 0,5 6-35 0,-3 2-23 1,-2 12-15 27,-5 6-11-28,-2 14-1 0,1 5-4 0,8 0 2 31,8 0-2-31,15 19-2 0,8 16 0 0,-4 3-11 41,-6 1-17-41,-12-2-28 1,-18-5-88-1,-13-20-43 0,0-12-187 4</inkml:trace>
    </iact:actionData>
  </iact:action>
  <iact:action type="add" startTime="70057">
    <iact:property name="dataType"/>
    <iact:actionData xml:id="d29">
      <inkml:trace xmlns:inkml="http://www.w3.org/2003/InkML" xml:id="stk29" contextRef="#ctx0" brushRef="#br0">28933 16917 16 0,'0'0'595'32,"0"0"-402"-26,0 0-31-6,0 0-84 0,188-5-55 1,-159-24 13 2,-2 2-4 32,-13-2-21-35,-4 8-7 0,-10 9-4 0,0-2-3 26,-7 11-5-26,-23 3 0 0,-7 0-14 1,-3 3 6 30,-1 36 16-31,2 3 1 0,9 14 14 0,14 1 9 32,5 7 4-32,11-2 18 0,0-6 11 2,8-5-10 0,24-17-7 36,-1-7-31-38,9-17-6 0,5-10-3 0,-1 0-40 0,7-27-6 30,3-23-41-30,-38 18-66 0,0 5-318 1</inkml:trace>
    </iact:actionData>
  </iact:action>
  <iact:action type="add" startTime="70404">
    <iact:property name="dataType"/>
    <iact:actionData xml:id="d30">
      <inkml:trace xmlns:inkml="http://www.w3.org/2003/InkML" xml:id="stk30" contextRef="#ctx0" brushRef="#br0">29700 16819 406 0,'0'0'157'6,"0"0"-62"-1,0 0-20 24,0 0-17-29,0 0 4 0,0 0 6 2,-102-25 8 30,60 30-5-32,13 23-2 0,0 13-25 0,11 6-3 33,10 7 0-33,8 4-1 0,0-5-14 0,0-8-20 37,21-11-3-37,5-12-1 0,7-19-4 1,8-3-23 0,5-3-42-1,5-44-1 27,-5-12-63-26,-30 22-103-1,-7 0-102 2</inkml:trace>
    </iact:actionData>
  </iact:action>
  <iact:action type="add" startTime="70710">
    <iact:property name="dataType"/>
    <iact:actionData xml:id="d31">
      <inkml:trace xmlns:inkml="http://www.w3.org/2003/InkML" xml:id="stk31" contextRef="#ctx0" brushRef="#br0">30048 15785 493 0,'0'0'101'5,"0"0"40"-5,0 0-58 1,0 0-29-1,0 0 36 26,0 0-52-26,10 146 7 0,-20-33 5 3,0 16 16 28,2 6-29-31,0 0-11 0,3-4-16 0,2-17-2 34,-1-16-8-34,1-16 0 0,0-24-2 1,0-22-24 35,3-24-51-36,0-12-96 0,0-4-129 0,0-29-334 1</inkml:trace>
    </iact:actionData>
  </iact:action>
  <iact:action type="add" startTime="70911">
    <iact:property name="dataType"/>
    <iact:actionData xml:id="d32">
      <inkml:trace xmlns:inkml="http://www.w3.org/2003/InkML" xml:id="stk32" contextRef="#ctx0" brushRef="#br0">30138 16562 401 0,'0'0'79'9,"0"0"32"-9,0 0 73 30,0 0-96-28,0 0-33-2,-187-61-32 0,126 61-20 7,-6 0-3 21,5 0-36-28,44 0-183 0,14 0-102 0</inkml:trace>
    </iact:actionData>
  </iact:action>
  <iact:action type="add" startTime="71133">
    <iact:property name="dataType"/>
    <iact:actionData xml:id="d33">
      <inkml:trace xmlns:inkml="http://www.w3.org/2003/InkML" xml:id="stk33" contextRef="#ctx0" brushRef="#br0">30278 16746 518 0,'0'0'193'5,"0"0"-61"1,0 0-14 40,65 149-79-46,-65-112-29 1,0-7-10-1,0-4-3 0,0 0-25 1,0-26-100 4,0 0-199 31</inkml:trace>
    </iact:actionData>
  </iact:action>
  <iact:action type="add" startTime="71305">
    <iact:property name="dataType"/>
    <iact:actionData xml:id="d34">
      <inkml:trace xmlns:inkml="http://www.w3.org/2003/InkML" xml:id="stk34" contextRef="#ctx0" brushRef="#br0">30419 16355 88 0,'0'0'346'2,"0"0"-335"27,0 0-4-27,0 0-7-2,0 0-11 0,0 0-62 32</inkml:trace>
    </iact:actionData>
  </iact:action>
  <iact:action type="add" startTime="71475">
    <iact:property name="dataType"/>
    <iact:actionData xml:id="d35">
      <inkml:trace xmlns:inkml="http://www.w3.org/2003/InkML" xml:id="stk35" contextRef="#ctx0" brushRef="#br0">30700 16594 342 0,'0'0'122'1,"0"0"-34"3,0 0 59 28,0 0-57-26,0 0-3-5,0 0-12-1,-93 104-5 0,70-65-29 29,11 1-1-27,10 7-5-2,2-3-11 0,0 0 0 33,13 1-13-33,16-9-1 0,0-8-9 0,-3-16 5 5,-6-12-6 31,0-15 1-36,-4-41-1 0,-3-14-2 0,-8-3-1 0,-1 0-3 36,-4 15-10-36,0 9-16 1,0 16-21-1,0 6-52 0,0 10-51 42,0 17-123-42,-4 0-137 0</inkml:trace>
    </iact:actionData>
  </iact:action>
  <iact:action type="add" startTime="71804">
    <iact:property name="dataType"/>
    <iact:actionData xml:id="d36">
      <inkml:trace xmlns:inkml="http://www.w3.org/2003/InkML" xml:id="stk36" contextRef="#ctx0" brushRef="#br0">30874 17108 399 0,'0'0'161'2,"0"0"-73"-2,0 0-7 31,0 0-42-31,0 0 3 0,0 0 0 1,143-196 14 1,-109 142 8 27,1 15-15-29,-2 19-20 1,-7 20 14 0,-6 0 31 25,-2 45-22-26,-10 26-38 0,-3 13-14 30,-5-5-3-19,0-18-9-11,0-19-22 1,0-22-38 0,-7-8-54 0,1-12-120 3,6 0-290 28</inkml:trace>
    </iact:actionData>
  </iact:action>
  <iact:action type="add" startTime="72471">
    <iact:property name="dataType"/>
    <iact:actionData xml:id="d37">
      <inkml:trace xmlns:inkml="http://www.w3.org/2003/InkML" xml:id="stk37" contextRef="#ctx0" brushRef="#br0">30500 16375 618 0,'0'0'189'11,"0"0"-64"-11,0 0-29 8,0 0-87-6,0 0-9 26,0 0-4-27,-41-65-23-1,37 60-144 34,4 5-405-34</inkml:trace>
    </iact:actionData>
  </iact:action>
  <iact:action type="add" startTime="74111">
    <iact:property name="dataType"/>
    <iact:actionData xml:id="d38">
      <inkml:trace xmlns:inkml="http://www.w3.org/2003/InkML" xml:id="stk38" contextRef="#ctx0" brushRef="#br0">11811 17583 663 0,'0'0'327'1,"0"0"-189"-1,0 0-43 0,0 0-22 1,0 0-21 35,-169 31-41-30,111-24-5-6,4-2-6 0,5-5-3 1,8 0-18-1,14 0-88 33,27 0-39-32,0 0-206 0</inkml:trace>
    </iact:actionData>
  </iact:action>
  <iact:action type="add" startTime="74686">
    <iact:property name="dataType"/>
    <iact:actionData xml:id="d39">
      <inkml:trace xmlns:inkml="http://www.w3.org/2003/InkML" xml:id="stk39" contextRef="#ctx0" brushRef="#br0">12849 17732 158 0,'0'0'253'2,"0"0"-104"-1,0 0 62-1,0 0-29 25,0 0-62-25,0 0-39 0,30 0-30 8,-44 0-10 21,-25 0 45-29,-5 0-56 1,-1 0-24-1,-11 0-6 33,-8 0-4-33,0 7-86 0,38-5-134 1,3 1-344-1</inkml:trace>
    </iact:actionData>
  </iact:action>
  <iact:action type="add" startTime="76391">
    <iact:property name="dataType"/>
    <iact:actionData xml:id="d40">
      <inkml:trace xmlns:inkml="http://www.w3.org/2003/InkML" xml:id="stk40" contextRef="#ctx0" brushRef="#br0">13368 18184 439 0,'0'0'299'3,"0"0"-144"28,0 0-58-31,0 0-37 0,0 0-21 0,0 0 5 33,0 0 26-33,0 12-19 0,0 20 18 0,0 4-6 0,0-3-23 32,0 4-10-32,-3-1-11 0,3-11-8 1,0-5-6 29,0-8 7-30,0-12 1 0,0 0 1 0,0 0 5 35,0 0 8-35,0 0 0 0,0 0 8 0,0 0 2 0,0 5-11 31,3-2-3-31,16 2-20 0,3 2 19 1,2-2-13 27,4-5 5-28,5 5 1 0,0-2 3 0,8 2-6 32,3-5 1-30,9 7-7-2,4-7 2 0,4 0-4 5,2 0-1 25,-2 0 4-30,3 0-7 0,-7 0 9 1,-5 0-9 3,-4 0 4 30,-2 0-1-34,-3 0 1 0,1 0-2 0,-1 0 1 4,1 0-1 28,-4 0-2-31,1 0 1-1,-9 0 3 0,-7 0-7 35,-2 0 6-29,-6 0-3-5,-1 0 1-1,0 0-1 2,-6 0 1-2,0 0 2 29,-5 0-1-28,-2 5 1-1,7-5-6 0,-4 5 2 29,2-5 1-27,7 0 0-2,-2 3 0 0,1 4-2 37,1-2 4-37,1-5-4 0,-3 5 4 0,-3-5-4 0,-3 0 6 36,2 7-7-36,-8-7 3 0,-1 0 0 0,0 0 0 1,0 0-1 43,0 0-2-43,0 0 5-1,0 0-6 0,0 0 7 0,0 0-6 0,0 0 1 29,0-27 1-29,0-28-1 0,0-21 2 0,0-6-2 42,0 9 4-41,0 6-2 1,0 22 1-2,-1 19-2 0,-2 18-4 0,3 8-11 31,-6 0-39-30,-1 45-65-1,4-11-176 0,-4 13-189 35</inkml:trace>
    </iact:actionData>
  </iact:action>
  <iact:action type="add" startTime="77816">
    <iact:property name="dataType"/>
    <iact:actionData xml:id="d41">
      <inkml:trace xmlns:inkml="http://www.w3.org/2003/InkML" xml:id="stk41" contextRef="#ctx0" brushRef="#br0">9401 18183 698 0,'0'0'255'1,"0"0"-113"-1,0 0-40 0,0 0-48 28,0 0-14-27,0 0 28-1,0 0-6 0,24 131-7 31,-24-94-13-31,0-5 2 1,3 0-6-1,-3 0-7 29,0-19-6-28,0-1-9-1,0-7-7 0,3-5-3 25,-3 0 6-25,2 0-2 0,0 0 1 28,4 0-5-23,-6 0 13-5,3 0 0 0,-1 0 5 1,5 0-7 23,4 0 1-24,10 0-9 1,3 0 9 32,2 0 4-33,11 0-17 0,6 0 16 1,4 0-16-1,3 0 5 30,4 0-8-30,-8 0 2 1,-1 0 11-1,2 0-6 32,-13 0 5-32,6 0-7 0,-9-5 12 0,-2 5-8 31,3 0 5-30,-7 0-12-1,-2 0 8 0,-5 0-8 29,-3 0 3-29,-1 0-3 0,0 0-3 0,-1 0 1 4,-1 0 1 26,-5 0-3-30,0 0 0 0,-1 0 0 0,1 0 0 37,-2 0 0-37,3 0 0 0,-1 0 0 0,4 0 0 0,-4 0 0 25,0 0 0-25,5 0 0 1,-1 0 0 32,2 0 0-33,-5 0 0 0,3 0 0 0,-6 0 0 0,-5 0 0 25,0 0 0-19,0 0 0-6,0 0 0 0,0 0 0 25,0 0 0-25,0 0 0 0,0 0 0 27,0 0 0-26,0 0-6-1,0-15 0 0,0-2 3 29,0-8 3-29,0-14 1 1,0-3-1-1,0 2 2 27,0 4 0-27,0-1-4 0,0 18 1 3,0 1 0 28,0 17 0-31,0-6-2 0,0 7 3 0,0 0-111 38,-8 0-62-38,0 0-108 0,3 0-154 0</inkml:trace>
    </iact:actionData>
  </iact:action>
</iact:actions>
</file>

<file path=ppt/ink/inkAction3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18:34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293">
    <iact:property name="dataType"/>
    <iact:actionData xml:id="d0">
      <inkml:trace xmlns:inkml="http://www.w3.org/2003/InkML" xml:id="stk0" contextRef="#ctx0" brushRef="#br0">4608 14524 506 0,'0'0'208'3,"0"0"-67"24,0 0-33-27,0 0-37 0,0 0-11 0,0 0-13 27,12 160-12-27,-12-147-2 0,0-4 5 27,0-6 2-27,0-3 22 0,0 0-11 1,20 0-13 26,12 0-24-27,4 0 18 0,9 0 10 0,3 0-5 23,7 0 4-23,3 0-12 0,13 5 5 27,-1-2-3-27,2 1-4 0,4 0-12 27,-4-1 4-26,1 3 4-1,-9 0 2 0,4-4-15 5,-12 5 1 25,1-7 1-30,-9 0-6 0,-5 0 2 0,-2 0-7 30,-12 0 6-30,-6 0-3 0,-10 0 4 1,-2 0-3 32,1 0-3-33,-8 0-1 0,4-4 1 0,-8 4-1 3,0-3-1 28,0 3 3-31,0 0-2 0,0-2-2 0,0-10-1 29,0-12 1-29,0-13 0 0,0-3 0 0,0-1 0 27,0 6-1-26,0 10 1-1,0 6-31 3,0 10-92 30,0 9-92-33,0 0-112 0</inkml:trace>
    </iact:actionData>
  </iact:action>
  <iact:action type="add" startTime="11629">
    <iact:property name="dataType"/>
    <iact:actionData xml:id="d1">
      <inkml:trace xmlns:inkml="http://www.w3.org/2003/InkML" xml:id="stk1" contextRef="#ctx0" brushRef="#br0">10988 14480 347 0,'0'0'406'6,"0"0"-170"-5,0 0-79-1,0 0-43 23,0 0-10-23,0 0-30 1,0 0-21 25,10 21-30-26,-10-1-7 0,4 0 6 1,1-3-4 26,-4 2-7-26,-1-3-9-1,7 1 5 2,-4-5-3 21,0-4 2-23,-3-5 0 1,3-1 1 25,0-2 0-26,9 0-1 0,4 0 5 32,8 0-6-31,8 0 1-1,0 0 5 0,4 0 10 0,8 0-7 30,-2 0 13-30,6 0-10 0,-5 0-6 0,1 0-1 24,-4 0-1-24,-7 0-2 0,7 0-5 11,-10 4 6-9,0 0-5 20,1 5 6-22,-5-2 0 0,-3 1 10 8,-3-1-4 14,-9-1-4-22,2 3-4 0,-12-7-4 34,2-2 3-33,1 6-5-1,2-3 6 0,1 1-4 29,-1-4 4-29,0 2-4 0,-2-2 1 1,-1 0-2 24,0 0 1-20,-3 0-3-5,5 0-3 1,3 0 3 25,1 0 0-25,4-15 0-1,-1-9 1 0,-1-1 4 27,1-1-4-27,-8-2 1 0,6 2-1 1,-3-2 0 22,1 3-2-23,3 0 1 1,-6 5-1 6,-2 1-22 16,-3-1-99-23,0 18-112 1,0-2-138 5</inkml:trace>
    </iact:actionData>
  </iact:action>
  <iact:action type="add" startTime="13136">
    <iact:property name="dataType"/>
    <iact:actionData xml:id="d2">
      <inkml:trace xmlns:inkml="http://www.w3.org/2003/InkML" xml:id="stk2" contextRef="#ctx0" brushRef="#br0">10520 14951 85 0,'0'0'521'1,"0"0"-421"-1,0 0-21 0,0 0 46 35,-192 2-38-34,85-2-17-1,-7 0-6 0,-13 0-22 0,-6 0-9 29,-15 0-7-29,-3-5-10 0,8-22-1 0,5 3-7 23,11 1 1-23,6 3-6 0,13 9 0 28,19 3-1-22,20 8 5-6,18 0-1 2,21 0 6-1,11 0-3 24,14 0-3-23,5 0 14-2,13 0 17 26,54 2 0-20,35 15-27-6,27 1-7 0,20 1-2 0,20-2 6 24,7 3 3-24,1 0 5 0,-14-9 6 28,-22-2 8-22,-24-4-1-6,-18 3-7 0,-21 1 18 26,-15-7-19-26,-21 4-7 0,-13-1-9 0,-16-5-1 33,-12 3 2-33,-1 0-4 0,0 1 2 1,-48-2-3 27,-44-2 11-27,-40 0 0-1,-25 0 20 0,-20-17 8 22,0 4-3-22,12 1-11 0,22 9-21 20,25 3-4-19,30 0-1-1,18 0-1 22,27 0-7-22,20 15-40 0,23 3-74 30,0 9-31-30,16-20-159 0,15 5-545 1</inkml:trace>
    </iact:actionData>
  </iact:action>
  <iact:action type="add" startTime="16473">
    <iact:property name="dataType"/>
    <iact:actionData xml:id="d3">
      <inkml:trace xmlns:inkml="http://www.w3.org/2003/InkML" xml:id="stk3" contextRef="#ctx0" brushRef="#br0">13678 14736 655 0,'0'0'307'6,"0"0"-178"17,0 0-24-23,165 4-17 0,-101-4-18 28,20 0-4-28,22 0-14 0,25 0 0 1,19 0-1 31,10 0-10-32,-12 5-11 1,-15 1 1-1,-29-1-17 23,-8-3-8-23,-26-2-6 0,-24 0-14 25,-17 0-52-18,-25-7-102-7,-4-2-132 2,-16 3-521-1</inkml:trace>
    </iact:actionData>
  </iact:action>
  <iact:action type="add" startTime="19070">
    <iact:property name="dataType"/>
    <iact:actionData xml:id="d4">
      <inkml:trace xmlns:inkml="http://www.w3.org/2003/InkML" xml:id="stk4" contextRef="#ctx0" brushRef="#br0">4223 17396 341 0,'0'0'444'8,"0"0"-267"-8,0 0-58 21,0 0-23-21,0 0-22 1,0 0 14 25,0 0 1-25,188 0-19-1,-108 0 5 0,14 0-1 27,11 0-15-27,15 0 0 0,10 0-7 22,24 0-7-22,7 0-6 0,13-9-4 27,-10 3-13-23,-11 4 1-4,-15-1-9 3,-21-3 0-3,-8-2-9 26,-25-1-4-26,-16 0-2 0,-21 5-8 6,-20-5-48 21,-14 9-103-27,-13 0-126 0,0 0-27 0</inkml:trace>
    </iact:actionData>
  </iact:action>
  <iact:action type="add" startTime="19810">
    <iact:property name="dataType"/>
    <iact:actionData xml:id="d5">
      <inkml:trace xmlns:inkml="http://www.w3.org/2003/InkML" xml:id="stk5" contextRef="#ctx0" brushRef="#br0">8709 17488 956 0,'0'0'200'7,"0"0"-87"-6,0 0 22-1,205-25-48 23,-108 13-10-16,36-2 12-7,38 3-4 0,35-6-15 21,10 9-5-21,1 3-10 1,4 5 6 29,-8 0-20-29,-15 0-28-1,-22 0-13 0,-40 0 0 32,-39 5 0-32,-37 0 0 0,-36-2 0 0,-24-3 0 5,0 0-133 26,-36 0-197-31,-13 0-167 0</inkml:trace>
    </iact:actionData>
  </iact:action>
  <iact:action type="add" startTime="20507">
    <iact:property name="dataType"/>
    <iact:actionData xml:id="d6">
      <inkml:trace xmlns:inkml="http://www.w3.org/2003/InkML" xml:id="stk6" contextRef="#ctx0" brushRef="#br0">13883 17370 563 0,'0'0'242'5,"174"0"-63"-2,-115 0-35 19,-4 0-34-22,2 0-43 0,-13-8 27 22,-1 2-23-13,-10 3-15-8,-8 3-3 0,-5 0 1 20,-11 0-3-21,-7 0-17 1,3 0-6 27,-5 0-11-28,0 0-5 0,0 0-11 0,0 0-1 28,0 0 2-28,0 0-1 0,0 0 4 0,0 0 10 26,0 0 6-26,0 0-9 0,3 0-2 31,2 0-9-31,6 0-1 1,6 0 0-1,11-4-1 21,1-1 0-21,7 5 0 0,-6-4-1 26,1 4 4-26,-1-8-4 1,-7 8 4 0,-5 0-3 29,-7 0 2-29,-9 0-1-1,-2 0 0 0,0 0 1 7,0 0-2 17,-37 0-2-23,-31 17 1-1,-40 4 2 33,-17-12 0-33,-13-1-2 0,2-6 1 0,4-2-1 2,15 0 0 34,4 0-1-36,16 0-1 1,23 0 4-1,20 0-9 1,18 0 6 22,26 0-6-18,5 0 3-5,5 0-6 0,0 0 3 27,48 0-5-27,26 0 11 0,26 0 3 3,12 0 0 28,14 0 2-31,4 0 0 0,8 0 1 0,1-2-3 29,-11-6 5-29,-15-1-4 0,-12 1 5 0,-21 2 1 24,-24-1-7-24,-24 7 3 1,-19 0 2 8,-10 0 12 23,-3 0-8-32,-3 0-5 0,-55 0-1 2,-53 21-2-2,-41-4 2 23,-21 2-2-23,-10-11-1 0,1-2-2 29,21 5 2-28,13-1 0-1,22 0 0 1,35-3-3 21,27-2 2-22,30-3-5 0,21-2-4 10,13 0 3 18,47 0-14-28,50 0 15 0,30 0 6 0,13 12 3 29,-8 1-3-29,-15 4 4 0,-27 0-3 0,-19-2 5 30,-19-10 1-30,-22-5-1 0,-16 0 2 1,-13 0-5 22,-1 2 2-23,-54-2-5 0,-33 0 2 21,-30 0-2-21,0 0 4 0,12-2-3 24,15 2-1-24,24 0 0 1,19 0 0 28,23 0-18-29,24 0-91 0,0 0-113 1,11 2-201 22</inkml:trace>
    </iact:actionData>
  </iact:action>
  <iact:action type="add" startTime="23223">
    <iact:property name="dataType"/>
    <iact:actionData xml:id="d7">
      <inkml:trace xmlns:inkml="http://www.w3.org/2003/InkML" xml:id="stk7" contextRef="#ctx0" brushRef="#br0">20149 10801 753 0,'0'0'289'29,"0"0"-169"-29,0 0 1 0,-293 229 7 1,113-78-41 23,-11 21-23-24,0-4-12 0,9-15-19 27,17-25-9-21,22-29-13-6,30-26-9 0,24-22-2 29,39-27-6-29,29-17-57 0,21-7-76 1,6-14-117 0,29-23-222 28</inkml:trace>
    </iact:actionData>
  </iact:action>
  <iact:action type="add" startTime="24057">
    <iact:property name="dataType"/>
    <iact:actionData xml:id="d8">
      <inkml:trace xmlns:inkml="http://www.w3.org/2003/InkML" xml:id="stk8" contextRef="#ctx0" brushRef="#br0">24137 10586 917 0,'0'0'193'5,"0"0"-49"-4,-305 225 25-1,95-99-39 25,-21 18-43-25,7 0-33 0,25-5-28 30,30-10-21-29,38-22-5-1,27-17-1 2,27-23-34-2,25-22-86 32,52-45-93-31,9 0-120-1</inkml:trace>
    </iact:actionData>
  </iact:action>
  <iact:action type="add" startTime="24556">
    <iact:property name="dataType"/>
    <iact:actionData xml:id="d9">
      <inkml:trace xmlns:inkml="http://www.w3.org/2003/InkML" xml:id="stk9" contextRef="#ctx0" brushRef="#br0">28171 10455 817 0,'0'0'233'1,"-229"123"-61"-1,15 11 6 0,-15 21-36 30,-4 5-58-30,16 3-15 0,17-2-41 0,23-19-22 26,35-18-6-26,30-28-3 0,32-31-38 5,49-28-77 24,31-30-84-29,26-7-54 0,37-25-323 0</inkml:trace>
    </iact:actionData>
  </iact:action>
  <iact:action type="add" startTime="25038">
    <iact:property name="dataType"/>
    <iact:actionData xml:id="d10">
      <inkml:trace xmlns:inkml="http://www.w3.org/2003/InkML" xml:id="stk10" contextRef="#ctx0" brushRef="#br0">31355 10675 711 0,'0'0'271'1,"0"0"-93"-1,0 0-81 22,0 0-32-22,-310 251 21 0,113-100-25 7,-8 18-33 15,14 0-14-22,22-14-8 1,24-20-4 27,24-23-2-28,17-20-60 0,17-19-104 0,84-70-80 38,3-3-419-38</inkml:trace>
    </iact:actionData>
  </iact:action>
  <iact:action type="add" startTime="25696">
    <iact:property name="dataType"/>
    <iact:actionData xml:id="d11">
      <inkml:trace xmlns:inkml="http://www.w3.org/2003/InkML" xml:id="stk11" contextRef="#ctx0" brushRef="#br0">20711 12126 732 0,'0'0'288'3,"0"0"-74"31,0 0 1-34,0 0-90 1,-204 276 3-1,49-121-32 22,-19 8-34-15,-4-10-26-7,-2-7-15 0,9-13-16 22,16-15-5-22,18-16 0 0,35-24-38 30,32-19-73-30,29-16-67 0,41-43-67 0,13 0-74 26</inkml:trace>
    </iact:actionData>
  </iact:action>
  <iact:action type="add" startTime="26134">
    <iact:property name="dataType"/>
    <iact:actionData xml:id="d12">
      <inkml:trace xmlns:inkml="http://www.w3.org/2003/InkML" xml:id="stk12" contextRef="#ctx0" brushRef="#br0">20607 14236 562 0,'0'0'458'6,"0"0"-304"-3,0 0 0 26,-238 172 8-29,109-71-58 0,-26 13-30 1,-3 16-8 30,-6 11-19-31,6 5-23 0,12-6-16 0,15-13-8 30,31-22-4-30,28-19-2 0,24-26-33 0,21-8-42 28,27-23-42-28,0-7-86 0,16-22-71 0,14 0-739 33</inkml:trace>
    </iact:actionData>
  </iact:action>
  <iact:action type="add" startTime="26579">
    <iact:property name="dataType"/>
    <iact:actionData xml:id="d13">
      <inkml:trace xmlns:inkml="http://www.w3.org/2003/InkML" xml:id="stk13" contextRef="#ctx0" brushRef="#br0">20333 16098 758 0,'0'0'192'7,"-255"178"-36"16,88-60-25-23,-11 15-37 0,-5 4-22 30,11 5-24-30,11 4-16 0,17-3-21 0,24-17-11 32,23-20 0-32,24-27-1 0,33-22-38 0,31-30-98 31,9-27-92-31,22-2-683 0</inkml:trace>
    </iact:actionData>
  </iact:action>
</iact:actions>
</file>

<file path=ppt/ink/inkAction3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20:22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923">
    <iact:property name="dataType"/>
    <iact:actionData xml:id="d0">
      <inkml:trace xmlns:inkml="http://www.w3.org/2003/InkML" xml:id="stk0" contextRef="#ctx0" brushRef="#br0">28126 6719 354 0,'0'0'424'8,"0"0"-216"-8,0 0-44 0,0 0-26 1,0 0-2 20,0 0-29-21,24-9-18 1,15 9-11 27,15 0-23-28,10 0-4 0,13 0-21 29,-2 0-10-29,5 9-2 0,-6-1-10 0,-11 1 14 28,-19-1-10-28,-15-5 0 0,-17-1-12 0,-12-2 2 23,0 3-2-23,-22 4 0 0,-48 0-5 30,-31 5 5-22,-15-1-2-8,-2 0 5 0,11-2-3 1,14-1 1 1,25-2-1 24,25-3 2-26,22-1-2 0,13-2 0 7,8 4 0 16,8-4 3-23,48 0 1 0,29 5-4 28,19 1 3-27,12 4 0-1,0 14 7 0,-16-2 26 30,-23 1-13-30,-28-10-4 0,-28-4-4 0,-21-7-11 31,0 4-4-31,-61 0 0 0,-29 2 0 0,-13 4 0 30,5-1 0-29,8 3 0-1,20-4 0 0,27 0 0 31,21-8 0-31,19-2 0 0,3 0 0 0,20 0 0 3,41 0 0 27,6-9 0-30,-2 5 0 0,-10 4 0 1,-17 0 0 36,-18 0-11-37,-8 0-82 0,-12 0-89 0,0 8-85 0,0 5-222 27</inkml:trace>
    </iact:actionData>
  </iact:action>
  <iact:action type="add" startTime="12803">
    <iact:property name="dataType"/>
    <iact:actionData xml:id="d1">
      <inkml:trace xmlns:inkml="http://www.w3.org/2003/InkML" xml:id="stk1" contextRef="#ctx0" brushRef="#br0">29455 6759 90 0,'0'0'570'5,"0"0"-374"-5,0 0-44 1,0 0-1 27,0 0-56-28,0 0 11 0,64-3-11 3,-15 3-19 24,3 0-13-27,18 0-4 0,7 0-18 32,8 0-11-31,-4 0-11-1,-7-4-5 0,-7 1 3 0,-11 3-4 31,-21-2-4-31,-9 2-9 0,-16 0 9 0,-10 0-9 28,0 0 0-27,-27 0-8-1,-49 0 4 0,-21 0 3 27,-14 0 2-27,-2 0 0 0,18 0 0 33,22 0-1-33,23 2 1 0,30 1-3 1,17 1 7-1,3-4-4 24,20 0 5-24,47 0 4 0,14 5-4 28,5 6 2-27,-2 6 18-1,-22 3 6 0,-17-1 2 35,-19-4-17-35,-19-1-2 0,-7-1-10 0,-13 5-5 1,-39-1 0 28,-17-7 0-28,-7-6-1-1,-2-4 2 0,8 0-5 30,25 0 6-30,19 0-5 0,21 0 5 0,5 0-2 32,20 0 2-32,39 0 6 0,25 0-2 0,3 3-6 29,-10 7 3-24,-17-1-3-5,-30-6 10 3,-10-1-10-2,-20-2 0 24,0 0-9-24,-20 0-34-1,-37 0-44 27,-16-15-24-26,-13-9-61-1,48 14-97 0,5 3-513 5</inkml:trace>
    </iact:actionData>
  </iact:action>
  <iact:action type="add" startTime="16509">
    <iact:property name="dataType"/>
    <iact:actionData xml:id="d2">
      <inkml:trace xmlns:inkml="http://www.w3.org/2003/InkML" xml:id="stk2" contextRef="#ctx0" brushRef="#br0">1001 13070 542 0,'0'0'390'10,"0"0"-294"-10,0 0-12 24,0 0 21-24,0 0-25 0,0 0 23 5,104-61-12 24,-43 19-15-29,8-12-14 0,11-11 2 0,14-14-7 23,9-11 7-23,13-14-26 0,13-8 3 31,12-6 1-31,2-12-12 0,-2 8 2 1,-13 0-11 30,-11 10-4-31,-17 16-5 0,-6 15-12 0,-14 14 0 28,-19 13 0-27,-15 17 0-1,-15 10 0 0,-14 12 0 30,-11 7 0-30,-6 3 0 0,0 1 0 1,0 4 0 22,0 0 0-22,-2 0 0-1,-43 0 0 35,-14 0 0-35,-22 0 0 1,7 6 0-1,-7 16 0 0,-2 1 0 27,6 3 0-27,8-7 0 0,8 1 0 1,10-3 0 31,13-7 0-32,6-1 0 0,12-2 0 0,16-7 0 36,1 1 0-36,3-1 0 0,0 0 0 1,0 0 0-1,36 0 0 23,32 0 0-22,22-1 0-1,-10-16 0 7,1-2 0 19,-3 4 0-25,-10 0 0-1,-2 8 0 0,-10 2 0 26,-12 3 0-26,-8 2 0 0,-20 0 0 28,-9 0 0-27,-7 0 0-1,0 0 0 0,0 0 0 30,0 0 0-30,0 14 0 0,0 35 0 0,-23 15 0 28,-10 11 0-27,1-2 0-1,0-3 0 0,-4-4 0 27,5-16 0-17,7-11 0-10,8-13 0 1,10-20-4-1,6-6-95 22,0 0-55-21,16-8-74-1,8-13-66 27,10-7-145-26</inkml:trace>
    </iact:actionData>
  </iact:action>
  <iact:action type="add" startTime="17257">
    <iact:property name="dataType"/>
    <iact:actionData xml:id="d3">
      <inkml:trace xmlns:inkml="http://www.w3.org/2003/InkML" xml:id="stk3" contextRef="#ctx0" brushRef="#br0">3547 10957 859 0,'0'0'179'2,"0"0"-81"24,0 0 36-26,0 0-65 0,0 0-3 26,0 0-13-26,-220 70 5 0,161-20-6 1,18 4-8 28,14-4 13-29,18 1-18 0,9-4 2 1,6-3-10 30,52-6-9-30,18-11-4-1,16-14-16 0,-7-13-1 25,-5 0 2-25,-19-34-2 0,-18-20 2 27,-27-10-6-27,-16-14-1 0,0-4-3 0,-43 10-37 27,-18 21-73-27,22 51-143 0,5 0-199 7</inkml:trace>
    </iact:actionData>
  </iact:action>
  <iact:action type="add" startTime="19038">
    <iact:property name="dataType"/>
    <iact:actionData xml:id="d4">
      <inkml:trace xmlns:inkml="http://www.w3.org/2003/InkML" xml:id="stk4" contextRef="#ctx0" brushRef="#br0">7795 15650 811 0,'0'0'171'3,"0"0"-66"28,0 0-31-31,0 0-19 0,0 0-3 0,0 182 1 29,-9-136-2-29,4-6 1 0,-2-10-8 0,4-11-2 27,0-6-15-27,3-13-2 1,0 0-15 21,0 0 12-22,0 0 5 0,0 0-10 28,0 0 0-27,0 0-8-1,0 0 7 0,0 0-4 29,0 0 5-29,0 0-1 0,6 0 18 0,6 0-19 24,8 0-5-24,-4 0 4 0,3 0-5 27,3 0 6-27,-1 0-1 0,4 0 5 1,4 0-2 30,1 0-3-30,1 0-10-1,8-4 4 0,-1-5-3 27,2 5 2-27,-6 0 2 0,-1 4 3 1,3 0 11 28,-4 0-10-29,4 0-2 0,1 0-10 1,2 0 5 28,1 0-3-29,5 0-3 0,-4 0 3 1,1 0 0 26,-4 0 3-25,-7 0-5-2,1 0 11 1,2 0-8 31,1 0 3-32,2 8-6 0,4-8 1 0,-1 3-1 31,7-3 1-31,1 2 0 0,8-2-2 1,1 0 6 28,4 4-4-28,-2-4-2-1,-5 0 7 1,-4 0-12 0,-6 0 5 24,2 0 0-25,-12 0 1 0,-4 0 3 34,-2 0-4-32,-1 0 0-2,1 0 0 0,-1 0 0 0,2 4 0 6,3-2 0 19,4-2 0-25,-2 3 0 0,5-1 0 29,-2 4 0-29,-2 0 0 0,4-6 0 0,-5 5 0 26,-1 1 0-21,-3 0 0-5,1 2 0 1,2-5 0 24,3-1 0-25,-5-2 0 0,-1 3 0 6,-6-3 0 21,-8 0 0-27,-6 0 0 0,-6 0 0 0,-1 0 0 33,-3 0 0-33,0 0 0 0,0 0 0 0,0 0-3 21,0 0 3-21,0 0-1 0,0 0-1 36,0 0 4-36,0 0-4 6,0 0-2-6,0-16 4 1,0-24 0-1,0-11 1 23,0 7-1-23,0 7 0 0,0 3-1 32,0 11-5-32,0 10 0 1,0 7-71-1,0 6-100 23,0 0-119-23,0 8-104 0</inkml:trace>
    </iact:actionData>
  </iact:action>
  <iact:action type="add" startTime="20853">
    <iact:property name="dataType"/>
    <iact:actionData xml:id="d5">
      <inkml:trace xmlns:inkml="http://www.w3.org/2003/InkML" xml:id="stk5" contextRef="#ctx0" brushRef="#br0">16048 15836 670 0,'0'0'245'10,"0"0"-95"-9,0 0-12 0,0 0-41 20,0 0-6-21,232 0-14 33,-119 0-17-33,23 0-12 0,18 0 12 0,6 0-14 0,2 0-8 22,-14 0 7-22,-18 11-4 1,-23 3-13 26,-22-9-10-26,-29-2-12-1,-26-3 9 0,-16 0 4 24,-14 0-19-24,0 0 0 0,-54 0-21 32,-58 0 21-32,-52-12 8 0,-25-8-3 0,-16 7-4 30,12-1-1-29,18 4-3-1,32 3 1 0,35 5-1 7,47 2 6 14,34 0-2-21,27 0-1 1,4 0 7 23,73 0 3-24,30 16-1 0,27 14-4 32,-2 2-3-32,-9 2 4 1,-25 0 7-1,-25-8 11 0,-30-7-6 8,-20-2-1 16,-23-9-3-23,0 4-8-1,-59 1-6 29,-25 4-1-29,-10-9 0 0,0-4-1 0,14-1 2 27,13-1 1-22,24 0 3-5,19-2-3 0,20 0 1 23,4 0 0-21,0 0 3-2,28 6 12 1,18 6-14 26,9 2 1-25,-7-1-4-2,-7 0 0 0,-17-9 0 36,-8 1 0-36,-13-5-8 0,-3 0-36 0,0 0-58 7,-26 0-114 19,-5 0-72-25,-5 0-41-1</inkml:trace>
    </iact:actionData>
  </iact:action>
  <iact:action type="add" startTime="23563">
    <iact:property name="dataType"/>
    <iact:actionData xml:id="d6">
      <inkml:trace xmlns:inkml="http://www.w3.org/2003/InkML" xml:id="stk6" contextRef="#ctx0" brushRef="#br0">3460 18733 837 0,'0'0'262'1,"0"0"-114"-1,0 0 4 0,0 0-50 21,0 0-12-21,0 0-5 0,225 8 8 26,-128 9-17-26,13 3-15 0,28-1-10 29,13 4-9-28,20-3-4-1,13-6-28 0,-7-9-10 22,-16-5 0-21,-18 0 0 0,-21 0 0 2,-26 0 0 21,-35 0 0-24,-22-5 0 0,-26 5-43 31,-13-10-112-31,0 10-153 0,-25 0-182 0</inkml:trace>
    </iact:actionData>
  </iact:action>
  <iact:action type="add" startTime="24379">
    <iact:property name="dataType"/>
    <iact:actionData xml:id="d7">
      <inkml:trace xmlns:inkml="http://www.w3.org/2003/InkML" xml:id="stk7" contextRef="#ctx0" brushRef="#br0">8400 18835 693 0,'0'0'262'2,"0"0"-143"34,0 0-15-36,0 0-26 0,0 0 34 1,0 0-16-1,0 0 30 30,32 13 4-30,39-17-17 0,31-12-15 0,38-9-20 28,34 0-40-28,22-6-38 1,13 0 0 0,-16 11 0 32,-25 15 0-33,-39 5 0 0,-39 0 0 0,-28 0 0 23,-21 0 0-23,-17 0 0 0,-17 0 0 6,-7 0 0 17,0 0-31-23,0 0-184 0,0 0-107 6,-1 0-139 17</inkml:trace>
    </iact:actionData>
  </iact:action>
  <iact:action type="add" startTime="25139">
    <iact:property name="dataType"/>
    <iact:actionData xml:id="d8">
      <inkml:trace xmlns:inkml="http://www.w3.org/2003/InkML" xml:id="stk8" contextRef="#ctx0" brushRef="#br0">12542 18427 795 0,'0'0'256'6,"0"0"-122"-5,0 0-41-1,0 0-4 0,182 0 6 23,-71 0-17-23,18 3 3 0,14 7 2 26,9 2-1-26,-10-4-8 0,-14 4-22 24,-22-7 2-24,-38-5-19 0,-33 5-19 1,-24-5-4 26,-11 0-7-27,0 0-5 0,-51 0-4 27,-50 0-13-27,-40 0 14 1,-22 0 3-1,6-5-1 31,24-7 1-31,28 7-1 0,33 2 2 0,37 3 0 25,22 0 0-24,13 0 1-1,4 0 0 1,60 0 10 25,26 20-6-26,10 12-5 0,-13-2 2 3,-20 1 7 43,-27-6-10-46,-25-10 0 0,-15-15 0 0,0 5 0 0,-15 3 0 1,-40-4 0 30,-25-3 0-31,-4-1 0 0,9 0 0 0,18 0 0 42,24 0 0-41,19-1 0-1,8-3 0 0,6 1 0 0,0 3-9 0,33 0-24 25,30 0-47-24,10 0-68-1,-33 0-96 29,-11 7-123-29</inkml:trace>
    </iact:actionData>
  </iact:action>
  <iact:action type="add" startTime="26427">
    <iact:property name="dataType"/>
    <iact:actionData xml:id="d9">
      <inkml:trace xmlns:inkml="http://www.w3.org/2003/InkML" xml:id="stk9" contextRef="#ctx0" brushRef="#br0">23481 15791 671 0,'0'0'256'1,"0"0"-75"-1,0 0 24 0,0 0-24 30,0 0-79-30,-240 275 5 0,48-92-2 0,-15 7-47 24,0 2-13-19,10-21-15-5,16-16-14 1,21-23-11 23,31-27-5-23,32-36-4-1,42-32-48 29,37-29-32-29,18-8-42 0,60-20-26 0,53-35-51 7,-32 6-87 29,0 4-210-36</inkml:trace>
    </iact:actionData>
  </iact:action>
  <iact:action type="add" startTime="26842">
    <iact:property name="dataType"/>
    <iact:actionData xml:id="d10">
      <inkml:trace xmlns:inkml="http://www.w3.org/2003/InkML" xml:id="stk10" contextRef="#ctx0" brushRef="#br0">26721 15878 403 0,'0'0'590'38,"0"0"-446"-38,0 0 2 0,-210 179 20 0,65-69-50 1,-19 3-21 21,-14 5-12-22,-5-6-28 1,9-5-19 28,6-6-14-29,14-8-15 0,24-4-7 0,20-19-2 27,29-9-25-27,21-17-85 0,33-19-58 1,27-25-71 32,17 0-36-33</inkml:trace>
    </iact:actionData>
  </iact:action>
  <iact:action type="add" startTime="27396">
    <iact:property name="dataType"/>
    <iact:actionData xml:id="d11">
      <inkml:trace xmlns:inkml="http://www.w3.org/2003/InkML" xml:id="stk11" contextRef="#ctx0" brushRef="#br0">30033 16051 688 0,'0'0'346'23,"0"0"-167"-22,0 0-44-1,-69 186-15 29,-57-73-15-29,-44 17 9 1,-26 1-4-1,-8-5-39 29,2-12-33-24,21-20-17-5,29-21-12 1,30-16-9-1,38-30-3 23,36-14-46-23,37-13-37 0,11-3-73 32,46-31-55-32,24-6-95 0</inkml:trace>
    </iact:actionData>
  </iact:action>
  <iact:action type="add" startTime="27838">
    <iact:property name="dataType"/>
    <iact:actionData xml:id="d12">
      <inkml:trace xmlns:inkml="http://www.w3.org/2003/InkML" xml:id="stk12" contextRef="#ctx0" brushRef="#br0">30633 13702 686 0,'0'0'313'0,"0"0"-165"0,0 0 13 0,-197 217-18 1,75-91-21 22,-18 20-20-23,-12 11 8 0,-6 4-31 32,-2-6-16-32,11-9-32 0,8-20-17 0,25-22-14 30,16-22-3-29,22-26-6-1,29-22-47 0,18-17-41 3,31-17-49 22,0 0-40-24,34-12-63-1,12-21-269 23</inkml:trace>
    </iact:actionData>
  </iact:action>
  <iact:action type="add" startTime="28208">
    <iact:property name="dataType"/>
    <iact:actionData xml:id="d13">
      <inkml:trace xmlns:inkml="http://www.w3.org/2003/InkML" xml:id="stk13" contextRef="#ctx0" brushRef="#br0">30978 11832 688 0,'0'0'143'1,"0"0"47"2,0 0-27 24,-226 114 23-27,62 38-12 0,-21 36-16 3,1 9-24 30,10-9-37-33,13-30-16 0,17-37-48 0,24-25-33 31,19-27 0-31,24-15 0 0,17-12 0 0,20-14 0 28,9-9 0-28,15-7-57 0,3 0-76 0,2 7-95 36,11-19-84-36,0 14 27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1:20: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6968">
    <iact:property name="dataType"/>
    <iact:actionData xml:id="d0">
      <inkml:trace xmlns:inkml="http://www.w3.org/2003/InkML" xml:id="stk0" contextRef="#ctx0" brushRef="#br0">1134 4395 7 0,'0'0'820'6,"0"0"-682"-4,0 0-42 37,0 0-6-38,0 0-26-1,0 0 6 0,16-3 15 0,-16 3-5 47,0 0-11-46,4 0-1-1,-4 0-8 0,0 0-14 0,3 0-5 0,-3 0-3 1,4 0-10 50,7 0-5-49,2 0 5-2,4 0-2 0,-1 0-17 0,1 0 12 1,2 0 0-1,-4 0-1 52,2 0-3-50,6 0-2-2,-2 0-3 0,3 0-4 0,-2 0 0 0,-3 0-3 1,1 0 1 50,5 0 4-50,-2 0 0-1,2 3-2 0,-4 2-8 0,1 4 0 0,3-3 0 1,-1 2 0 50,4 1 0-51,1-1 0 1,-2-3 0-1,0 0 0 0,-1 1 0 0,1-2 0 0,1 2 0 17,-2-5 0-17,-6 3 0 7,6 2 0 35,-5-4 0-41,3 1 0-1,-1 1 0 0,3-3 0 0,2 2 0 0,-5-3 0 15,6 4 0-14,-3-4 0 42,-1 0 0-43,-5 0 0 0,0 0 0 0,-4 0 0 0,2 0 0 1,2 0 0 12,-1 0 0-12,6 0 0 39,2 2 0-39,9-2 0-1,1 0 0 0,-4 3 0 0,2-3 0 14,1 0 0-13,-4 0 0 5,6 0 0 36,-8 0 0-42,-1 0 0 0,-1 0 0 0,-4 0 0 0,4 0 0 1,-4 0 0 51,0 2 0-52,9 1 0 11,-10 0 0-11,9 1 0 0,0-2 0 1,-5-2 0 2,4 0 0-2,1 0 0-1,3 0 0 6,-2 0 0 37,3 0 0-39,-4 0 0-4,0 0 0 0,4 0 0 0,-4 0 0 0,4 0 0 50,-4 0 0-49,-3 0 0-1,10 0 0 1,2 0 0-1,5 0 0 0,5 0 0 0,6 0 0 14,-7 0 0-13,4 0 0 39,-2 0 0-40,-6 0 0 0,-1 0 0 1,5 0 0-1,-3 0 0 5,0 0 0 46,9 0 0-51,5 0 0 0,0-6 0 0,3-2 0 1,-2 3 0-1,-5-3 0 0,-6 1 0 52,-5 1 0-52,-16 0 0 0,-6 5 0 0,-13-3 0 0,-6 4 0 0,-5 0 0 0,0 0 0 16,0 0 0-15,0 0 0 44,-9 0 0-45,-39 25-5 0,-16 12-222 0,25-20-182 0,-2 3-750 0</inkml:trace>
    </iact:actionData>
  </iact:action>
  <iact:action type="add" startTime="9002">
    <iact:property name="dataType"/>
    <iact:actionData xml:id="d1">
      <inkml:trace xmlns:inkml="http://www.w3.org/2003/InkML" xml:id="stk1" contextRef="#ctx0" brushRef="#br0">15944 4460 504 0,'0'0'236'2,"0"0"-84"-2,0 0 15 0,0 0-52 1,0 0-9 51,0 0 0-52,46 0-16 0,-18 0-14 0,5 0-6 0,8 0-5 0,11 0-9 1,3 0-9 3,3 0 1 50,6 0-11-54,-2 0 1 0,5 0-6 0,-4 0-11 0,7-4-9 0,1 2 5 1,2-3 1 3,6-2-6 30,2 2 1-34,1 2-4 1,-8 1-9-1,-2 2 0 4,-4 0 0 40,-6-3 0-44,2-3 0 0,-3-2 0 0,6-3 0 2,1-4 0-2,2-2 0 29,-4 3 0-29,4-3 0 0,-4 4 0 0,-5 1 0 37,0 3 0-37,-4 1 0 0,-4 3 0 0,-6-2 0 1,-2 2 0 37,4 2 0-37,-3 3 0-1,2 0 0 0,6 0 0 1,1 0 0 40,3 0 0-40,1 0 0-1,5 0 0 0,-4 0 0 0,-8 0 0 0,1 3 0 53,0 1 0-53,-6-3 0 0,0 3 0 0,-10-1 0 1,-3 2 0-1,-8-1 0 0,-6-3 0 4,-2 5 0 52,-7-2 0-55,-2-4 0-1,-6 2 0 0,1 1 0 0,-4-1 0 0,0 1 0 1,0 6 0 1,-16 8-40 53,-43 5-136-54,25-9-155-1,-19 6-204 0</inkml:trace>
    </iact:actionData>
  </iact:action>
  <iact:action type="add" startTime="21706">
    <iact:property name="dataType"/>
    <iact:actionData xml:id="d2">
      <inkml:trace xmlns:inkml="http://www.w3.org/2003/InkML" xml:id="stk2" contextRef="#ctx0" brushRef="#br0">5500 10134 509 0,'0'0'224'2,"0"0"-62"-2,0 0-32 0,0 0-36 1,0 0-11 3,0 0-11 49,0 0 0-53,0 0-8 0,0 0 1 0,0 8-11 0,0-3-11 0,20 1-10 1,12 2-5 76,6-2 5-77,5-4 3 0,14-2-12 0,10 0-5 0,6 0 1 0,10 0-4 3,5 0 0-2,2-8 3-1,2 3-3 0,0 2 12 0,-3 3-11 85,4 0-6-84,-14 0 3 26,-8 0-2-25,-1 0-7-2,-6 0 1 0,-5 0-5 0,-14 0 0 1,-4 0 0-1,-12 0-1 1,-6 0 0-1,-7 0-3 3,-5 0-18-3,-5 6-14 0,-6-4-33 0,0 1-50 3,0 0-40 3,0-3-74 76,0 0-188-81</inkml:trace>
    </iact:actionData>
  </iact:action>
  <iact:action type="add" startTime="22471">
    <iact:property name="dataType"/>
    <iact:actionData xml:id="d3">
      <inkml:trace xmlns:inkml="http://www.w3.org/2003/InkML" xml:id="stk3" contextRef="#ctx0" brushRef="#br0">7761 10097 355 0,'0'0'215'10,"0"0"-56"-9,0 0-8-1,0 0-30 0,0 0-24 2,0 0-12 47,0 0-12-49,45 0 10 0,-10 0-10 0,8 0-15 1,8 0-3-1,7 0-15 22,12 0 7-20,4 0-5-2,11 0-7 70,4 0-9-69,12 6 5 0,5 3-5-1,4-9-3 0,3 5 1 0,-1-5-11 1,-6 0-1-1,-14 0-2 0,-12 0 2 0,-19 0-6 8,-13 0-1 11,-13 0 0-17,-9 0-3-2,-12 0-2 97,-5 0-1-96,-9 0-2-1,0 0-26 0,0 0-50 0,0 0-67 0,-36 3-57 0,11-1-121 1,-10 5-295 0</inkml:trace>
    </iact:actionData>
  </iact:action>
  <iact:action type="add" startTime="26616">
    <iact:property name="dataType"/>
    <iact:actionData xml:id="d4">
      <inkml:trace xmlns:inkml="http://www.w3.org/2003/InkML" xml:id="stk4" contextRef="#ctx0" brushRef="#br0">25851 8180 478 0,'0'0'293'10,"0"0"-149"-8,0 0 29-2,0 0-44 1,0 0-17 4,0 0-4 33,0 0-39-37,67 3-12-1,-16-3 5 0,17 0-3 0,13-11-6 12,10-3-8 27,14 1-5-37,8-4-13-2,-9 4-12 1,2 6 10 1,-15 3-4 5,-8 4 4-5,-13 0-8 1,-13 0-5 8,-6 0-3-8,-17-2 0 4,-16 2-6 35,-7 0-2-42,-11 0 0 0,0 0-1 1,0 0 0-1,0 0-3 13,0-4-2-12,-16-5-2 52,-39-15-6-53,-28-7 13 0,-23-8 0 0,2-4-3 0,2 2 3 2,4-1-2-1,9 7 0 0,4 1-1 16,9 7 3-14,11 2 0-1,14 5-5 76,18 8 3-78,10 5-1 0,11-1 1 0,9 4 1 0,3 4 1 1,0-3 6-1,0 3 0 0,0 3 3 1,31 41-3-1,12 25-3 29,9 12 0-27,1 10-1-2,-1 3 0 1,-4 3 0 1,-2-3 1 12,-4-8-1-12,-13-17-1 78,0-10-1-78,-9-14 2-1,-9-14-2-1,-4-11 2 0,-4-8-2 0,-3-4 0 0,0-8 0 1,0 2-1 0,0-2 0 1,0 0-2-1,3 0 0 0,1 0-3 15,-1 0 0-10,10 0 2-6,6-22-4 79,5-32 7-53,7-15 1-26,2-22 0 0,3-16-1 1,-5-4 0-1,-4-2-2 0,-3 10 1 1,-6 21-1 2,-3 17-2-1,-5 16 0-1,3 18 4 0,-9 13 0-1,-4 9 1 0,3 3 0 2,-3 3 0 78,0 3 1-79,0 0-1-1,0 0-4 0,-33 18-5 1,-22 31 9-1,-20 21 5 0,-4 12-4 0,-5 8 4 1,0-2-1-1,4-6 3 0,12-13-4 27,12-16-2-26,11-16 2-1,14-15-3 1,15-8 2 20,12-8 0-19,4-4-2-1,0-2 1 70,0 0 0-68,0 0-1-2,0 0-1-1,0 0-5 0,0 0-13 0,0 0-36 0,0 0-61 0,0 0-78 4,0 0-85-4,0 0-238 1</inkml:trace>
    </iact:actionData>
  </iact:action>
  <iact:action type="add" startTime="55812">
    <iact:property name="dataType"/>
    <iact:actionData xml:id="d5">
      <inkml:trace xmlns:inkml="http://www.w3.org/2003/InkML" xml:id="stk5" contextRef="#ctx0" brushRef="#br0">25844 14344 512 0,'7'0'104'10,"-4"0"16"-9,-3 0-31 0,0 0-27 1,0 0-11 36,0 0-3-38,0 0-3 0,0 0 6 0,0 0-6 0,0 0-2 14,0 0-5-13,0 0-5 45,0 0-6-46,0 0 1 1,0 0-6-1,0 0-8 0,0 0-3 0,0 0 17 62,-3-15-2-62,-7-2-2 4,-3-3 3-4,6 1-6 0,-10-4-2 0,5 1 3 1,0 0-5-1,-1-1 0 0,-3-1-2 68,5 0 0-67,-2-4 2 13,0 1-8-14,2-8-3 1,7-1 5-1,4-3-1 1,0-4-3 3,0 1 4-4,0 0-1 1,0-3 8-1,12-2-5 1,5 1 6 5,2-1-6 4,4-2-4-4,3 5 2 56,-5-4 0-62,3 1-6 0,-1 2 1 0,1 2-1 0,-1 7 2 1,-1 5 1 0,-1 6-1 0,0 1-1 0,-7 8-4 14,2-1-2-14,-3 6 0 53,-3-2 3-54,3 3-3 0,-3 2-3 1,1-1 1 0,-9 6-2 0,3 1-16 0,-1-1-43-1,0 3-41 15,1 0-34-13,-5 0-91 51,0 0-151-53</inkml:trace>
    </iact:actionData>
  </iact:action>
  <iact:action type="add" startTime="56538">
    <iact:property name="dataType"/>
    <iact:actionData xml:id="d6">
      <inkml:trace xmlns:inkml="http://www.w3.org/2003/InkML" xml:id="stk6" contextRef="#ctx0" brushRef="#br0">26037 13996 681 0,'0'0'126'10,"0"0"11"-9,0 0-54 4,0 0-39 44,0 0-17-48,0 0 11-1,22-41 4 0,-15 5-1 1,4-6-3-1,1-6 10 0,4-2-11 38,1-7-8-37,2-5-5 0,-1 1-2-1,0-3-11 0,0 4-6 45,-4 6-3-45,7 7 1 2,-5 13 2-2,0 6-4 0,1 11 2 0,-5 6-1 41,2 5 9-41,-1 3 3 0,-1 3 10 0,4 0-6 0,1 0 3 1,3 0-1 7,-4 12-5 28,-1 16-1-35,-7 5-6-1,0 10-8 0,-8-5 0 0,0 8 0 8,0-7-5 30,0-1 3-38,-23-6 0 0,-5-3-1 0,-4-4-5 1,-6-5 0 4,7-1 4 3,-4-7 0-2,1 1 3 35,11-1-3-41,3-7 4 0,8 0 0 0,7-1 2 1,5-2 4 18,0 5 2-18,0 7 12-1,0 6 13 41,10 15 6-41,10 11 13 3,3 16 10-2,-4 3-12 0,-2-1-16-1,-5-8-10 14,1-11-9-14,-6-15-7 7,-7-13-8 47,0-13 0-53,0-4-3-1,0 0-25 0,0 0-64 0,0-14-69 1,0-23-43-1,0 14-7 20,0 4-135-18</inkml:trace>
    </iact:actionData>
  </iact:action>
  <iact:action type="add" startTime="57290">
    <iact:property name="dataType"/>
    <iact:actionData xml:id="d7">
      <inkml:trace xmlns:inkml="http://www.w3.org/2003/InkML" xml:id="stk7" contextRef="#ctx0" brushRef="#br0">26504 13986 578 0,'0'0'186'12,"0"0"-33"-11,0 0-41-1,0 0-50 1,0 0-14-1,0 0-4 1,163-67-19 39,-142 48-3-39,-8-8-15 0,0 6-6-1,-10-2-1 0,-3 3-1 0,0 12-1 51,0 2-7-51,-18 6-3 0,-14 0 12 1,2 3 7 0,-3 25 25 0,5 6 2 0,6 0-3 53,8-1 3-54,4-2-1 0,4 0 1 0,6-4-2 0,0 5-5 0,0-3-8 1,7-4-5 55,13-3-8-55,-1-8 1 12,-3-3-7-13,-1-9-5 0,-2-2-26 0,1 0-66 1,2 0-57-1,-16-2-18 1,3-9-269-1</inkml:trace>
    </iact:actionData>
  </iact:action>
  <iact:action type="add" startTime="57736">
    <iact:property name="dataType"/>
    <iact:actionData xml:id="d8">
      <inkml:trace xmlns:inkml="http://www.w3.org/2003/InkML" xml:id="stk8" contextRef="#ctx0" brushRef="#br0">27130 13365 609 0,'0'0'169'2,"0"0"7"-2,0 0-68 1,-7 149-31 39,-18-72-29-40,3 4-2 0,-5 6-8 0,1 2 4 0,-2-2-3 38,-1-6-12-38,12-10-15 0,4-20-3 0,2-15-9 0,10-12 0 40,1-19-3-40,0-5-44 1,0 0-65 0,0-14-23-1,12-7-120 0,1-1-252 39</inkml:trace>
    </iact:actionData>
  </iact:action>
  <iact:action type="add" startTime="58019">
    <iact:property name="dataType"/>
    <iact:actionData xml:id="d9">
      <inkml:trace xmlns:inkml="http://www.w3.org/2003/InkML" xml:id="stk9" contextRef="#ctx0" brushRef="#br0">27424 13857 531 0,'0'0'122'12,"0"0"4"-12,0 0-43 1,0 0 8 30,0 0 11-31,0 0-44 0,-56-24-1 1,18 29-10 2,-1 17-7 44,10 3 0-46,1-2-1-1,14-1-9 0,8 1-10 0,6-4-6 1,0 1-3 51,0-1 3-51,9 5-9-1,21-11-5 0,6-4-4 1,-2-9-2-1,-2 0 3 2,-1-5-7 0,-6-31 4 50,-2-1-3-52,-2-7 4 0,-8 9-3 0,-8 3-1 1,-3 16 5-1,-2 7 1 1,0 6 1 6,0 3 0 52,0 0 2-58,0 0 1-1,0 0 1 0,0 0 9 1,0 0 7-1,0 6 2 0,-2 28-6 0,-16 10 0 7,-3 4-6 52,7 3-2-46,-2-4-5-13,3-3-1 0,1-12-2 0,3-4-14 0,-1-11-37 0,7-10-53 1,3-7-42-1,0 0-153 0,0-7-332 7</inkml:trace>
    </iact:actionData>
  </iact:action>
  <iact:action type="add" startTime="58570">
    <iact:property name="dataType"/>
    <iact:actionData xml:id="d10">
      <inkml:trace xmlns:inkml="http://www.w3.org/2003/InkML" xml:id="stk10" contextRef="#ctx0" brushRef="#br0">28005 13253 349 0,'0'0'101'1,"0"0"40"9,0 0 11-5,0 0-78 25,0 0 8-30,0 0-12 1,-29 141 5-1,5-72-21 36,-2 10-3-36,5 2-1 0,-2 7-2 0,3-4-1 0,4-2 0 52,-1-8-19-52,1-14-7 0,4-9-17 0,-1-16-4 1,7-11 0 0,-4-7-9-1,7-13-42 90,3-4-65-89,0 0-61-1,0-15-229 0</inkml:trace>
    </iact:actionData>
  </iact:action>
  <iact:action type="add" startTime="58849">
    <iact:property name="dataType"/>
    <iact:actionData xml:id="d11">
      <inkml:trace xmlns:inkml="http://www.w3.org/2003/InkML" xml:id="stk11" contextRef="#ctx0" brushRef="#br0">28092 13714 217 0,'0'0'451'1,"0"0"-290"3,0 0 23 4,0 0-84 22,-195-31-38-29,140 31-37-1,5 0-20 1,13 0-5 6,9 0-5 33,12 0-52-40,16 0-130 0,0 0-250 1</inkml:trace>
    </iact:actionData>
  </iact:action>
  <iact:action type="add" startTime="59080">
    <iact:property name="dataType"/>
    <iact:actionData xml:id="d12">
      <inkml:trace xmlns:inkml="http://www.w3.org/2003/InkML" xml:id="stk12" contextRef="#ctx0" brushRef="#br0">28133 14003 677 0,'0'0'231'0,"0"0"-60"1,0 0-100 35,0 0-50-28,0 0-10-8,0 0-10 0,25 121-1 1,-25-118-48-1,0-3-104 7,0 0-253 3</inkml:trace>
    </iact:actionData>
  </iact:action>
  <iact:action type="add" startTime="59242">
    <iact:property name="dataType"/>
    <iact:actionData xml:id="d13">
      <inkml:trace xmlns:inkml="http://www.w3.org/2003/InkML" xml:id="stk13" contextRef="#ctx0" brushRef="#br0">28247 13623 453 0,'0'0'160'9,"0"0"-28"-7,0 0-47-1,0 0-55 5,0 0-10 22,0 0-18-26,11-66-2-2,-22 66-82 1,7 0-42 34,4 2-286-34</inkml:trace>
    </iact:actionData>
  </iact:action>
  <iact:action type="add" startTime="59429">
    <iact:property name="dataType"/>
    <iact:actionData xml:id="d14">
      <inkml:trace xmlns:inkml="http://www.w3.org/2003/InkML" xml:id="stk14" contextRef="#ctx0" brushRef="#br0">28358 13835 580 0,'10'28'193'4,"-7"0"-28"42,-3 8-50-46,0 1-26 0,0 2-29 0,0 1-8 2,0-6-14-2,4-7 12 3,5-4 13 29,-5-8-41-32,3-6 17 0,-4-1-7 0,3-8-15 41,4 0-2-41,8 0-1 0,8-13-14 0,4-19 1 0,6-15-1 4,-5 0 0 35,-1 2 1-39,-7 0-1 0,-4 9-1 0,-1 2 1 1,-7 3-2 2,2 11-2 36,-6 6-22-39,-7 8-38 1,3 6-54-1,-3 0-11 0,0 0-28 38,0 0-273-37</inkml:trace>
    </iact:actionData>
  </iact:action>
  <iact:action type="add" startTime="59910">
    <iact:property name="dataType"/>
    <iact:actionData xml:id="d15">
      <inkml:trace xmlns:inkml="http://www.w3.org/2003/InkML" xml:id="stk15" contextRef="#ctx0" brushRef="#br0">28785 13935 420 0,'0'0'361'12,"0"0"-201"-12,0 0-33 0,0 0-41 0,0 0-28 38,20 155-27-38,-20-121-23 0,0-3-5 0,0-3-3 1,-13-8-9 3,3-7-60 42,7-13-116-46,3 0-330 0</inkml:trace>
    </iact:actionData>
  </iact:action>
  <iact:action type="add" startTime="60082">
    <iact:property name="dataType"/>
    <iact:actionData xml:id="d16">
      <inkml:trace xmlns:inkml="http://www.w3.org/2003/InkML" xml:id="stk16" contextRef="#ctx0" brushRef="#br0">28913 13660 529 0,'0'0'143'2,"0"0"-6"34,0 0-65-34,0 0-33-2,0 0-32 0,0 0-7 0,17-86-3 12,-17 79-54-9,0 5-92 58,0-2-132-60</inkml:trace>
    </iact:actionData>
  </iact:action>
  <iact:action type="add" startTime="60372">
    <iact:property name="dataType"/>
    <iact:actionData xml:id="d17">
      <inkml:trace xmlns:inkml="http://www.w3.org/2003/InkML" xml:id="stk17" contextRef="#ctx0" brushRef="#br0">29278 13323 418 0,'0'0'168'10,"0"0"-57"-10,0 0-23 0,0 0-3 0,0 0-3 2,10 172 13-1,-23-108-30 0,0 10-10 61,1 0 4-60,-3 8-18-2,-1-1-15 0,4 2-7 0,-4-4-3 0,6-9-13 0,3-13-2 2,4-21-1-1,-2-15-6 68,5-14-29-68,0-7-36 1,0 0-55-1,0-3-118-1,11-18-117 1</inkml:trace>
    </iact:actionData>
  </iact:action>
  <iact:action type="add" startTime="60577">
    <iact:property name="dataType"/>
    <iact:actionData xml:id="d18">
      <inkml:trace xmlns:inkml="http://www.w3.org/2003/InkML" xml:id="stk18" contextRef="#ctx0" brushRef="#br0">29408 13863 251 0,'0'0'302'4,"0"0"-192"-2,0 0 56 2,0 0-113 5,0 0 17 21,0 0-40-30,-121-37-11 1,82 31-18-1,8 6-1 8,5-2-3 20,12 0-38-28,8-5-121 0,6 4-90 1,0 0-156 37</inkml:trace>
    </iact:actionData>
  </iact:action>
  <iact:action type="add" startTime="60883">
    <iact:property name="dataType"/>
    <iact:actionData xml:id="d19">
      <inkml:trace xmlns:inkml="http://www.w3.org/2003/InkML" xml:id="stk19" contextRef="#ctx0" brushRef="#br0">29867 13870 344 0,'0'0'323'1,"0"0"-216"0,0 0 33 2,0 0-45 5,0 0-5 28,-100 212-23-34,56-143-9-2,-2 0-14 0,-2-5-5 1,4-2-10 10,4-12-11-10,11-4-8 55,8-12-7-56,8-14-3 0,6-9-1 1,4-9 0-1,3-2-24 1,0 0-55 2,0-20-64-2,0-19-47 14,0 12-94-12,0 3-288 13</inkml:trace>
    </iact:actionData>
  </iact:action>
  <iact:action type="add" startTime="61221">
    <iact:property name="dataType"/>
    <iact:actionData xml:id="d20">
      <inkml:trace xmlns:inkml="http://www.w3.org/2003/InkML" xml:id="stk20" contextRef="#ctx0" brushRef="#br0">29493 13745 163 0,'0'0'292'3,"0"0"-177"35,0 0 42-38,0 0-32 0,0 0 0 1,0 0-35-1,102 199 4 37,-81-140-20-36,-1 0-9-1,-4-7-37 0,-4-17-13 0,-7-16-12 47,-2-9-3-47,-3-10-1 0,0 0-41 1,0 0-92-1,0-17-93 0,-4-6-231 81</inkml:trace>
    </iact:actionData>
  </iact:action>
  <iact:action type="add" startTime="61615">
    <iact:property name="dataType"/>
    <iact:actionData xml:id="d21">
      <inkml:trace xmlns:inkml="http://www.w3.org/2003/InkML" xml:id="stk21" contextRef="#ctx0" brushRef="#br0">29949 14416 592 0,'0'0'144'16,"0"0"-1"-15,0 0-82-1,0 0-26 0,0 0-24 0,0 0-11 5,32 3-3 5,-32-3-51 37,0 0-81-47,0-3-203 0</inkml:trace>
    </iact:actionData>
  </iact:action>
  <iact:action type="add" startTime="66960">
    <iact:property name="dataType" value="strokeEraser"/>
    <iact:actionData xml:id="d22">
      <inkml:trace xmlns:inkml="http://www.w3.org/2003/InkML" xml:id="stk22" contextRef="#ctx0" brushRef="#br1">36866 18832 723 0,'0'0'91'29,"0"0"22"-29,0 0-61 2,0 0-48 1,0 0-4 1,0 0-28 0,0 0-173 0</inkml:trace>
    </iact:actionData>
  </iact:action>
  <iact:action type="add" startTime="67570">
    <iact:property name="dataType" value="strokeEraser"/>
    <iact:actionData xml:id="d23">
      <inkml:trace xmlns:inkml="http://www.w3.org/2003/InkML" xml:id="stk23" contextRef="#ctx0" brushRef="#br1">36846 18680 262 0,'0'0'367'11,"0"0"-218"-10,0 0 4-1,0 0-68 0,0 0-29 0,0 0-24 5,20-9-24 35,-20 9-8-39,0 0-5 0,0 0-44-1,0 0-143 0,0 0-275 50</inkml:trace>
    </iact:actionData>
  </iact:action>
  <iact:action type="remove" startTime="68272">
    <iact:property name="style" value="instant"/>
    <iact:actionData xml:id="d24" ref="#d21"/>
  </iact:action>
  <iact:action type="add" startTime="68337">
    <iact:property name="dataType" value="strokeEraser"/>
    <iact:actionData xml:id="d25">
      <inkml:trace xmlns:inkml="http://www.w3.org/2003/InkML" xml:id="stk24" contextRef="#ctx0" brushRef="#br1">36837 18781 516 0,'0'0'256'66,"0"0"-114"-66,0 0-54 1,0 0-64-1,0 0-24 0,0 0-4 1,0 0-62-1,13-17-160 0</inkml:trace>
    </iact:actionData>
  </iact:action>
  <iact:action type="add" startTime="70752">
    <iact:property name="dataType"/>
    <iact:actionData xml:id="d26">
      <inkml:trace xmlns:inkml="http://www.w3.org/2003/InkML" xml:id="stk25" contextRef="#ctx0" brushRef="#br0">30584 13495 263 0,'0'0'225'3,"0"0"-72"-3,0 0 14 0,0 0-12 65,0 0-20-65,0 0-38 0,0 0-32 0,9 84 11 0,-30-30-17 1,-3 10-9 1,-1 6-17-2,1 9-7 1,-3-3-1 45,4 0-8-44,3-14-3-2,5-15-4 0,8-12-7 0,0-18 0 1,7-10-1 0,0-5-2 47,0-2-4-46,0 0-17-1,0 0-29-1,0 0-20 0,0 0-31 0,0 0-28 13,0 0-35-13,0-2-212 45</inkml:trace>
    </iact:actionData>
  </iact:action>
  <iact:action type="add" startTime="71311">
    <iact:property name="dataType"/>
    <iact:actionData xml:id="d27">
      <inkml:trace xmlns:inkml="http://www.w3.org/2003/InkML" xml:id="stk26" contextRef="#ctx0" brushRef="#br0">31175 13633 397 0,'0'0'156'1,"0"0"-12"-1,0 0-2 1,0 0-21-1,0 0-68 6,0 0-20 1,-113 16-6 34,70 10-9-41,-5 4-2 0,-3 6 5 1,8 4 3 1,2 12-10-1,9 0 13 14,2 10-8-14,10 0-11 90,11-6 1-91,9-3-2 0,0-7-2 0,3-12 8 1,29-7 17-1,8-9-12 1,4-14-15 0,2-4-3 0,2 0-2 0,-4-27 1-1,-1-19-1 0,-5-7 1 2,-9-6 1 7,-9 2 0-2,-6 3 1-1,0 0-1 3,-12 3-1 64,-2 6-1-50,0 6-1-22,0 5-15-1,0 8-64 0,0 7-49 1,-4 19-98-1,1 0-261 0</inkml:trace>
    </iact:actionData>
  </iact:action>
  <iact:action type="add" startTime="71781">
    <iact:property name="dataType"/>
    <iact:actionData xml:id="d28">
      <inkml:trace xmlns:inkml="http://www.w3.org/2003/InkML" xml:id="stk27" contextRef="#ctx0" brushRef="#br0">31697 13633 399 0,'0'0'210'4,"0"0"-92"3,0 0-32 33,0 0-20-40,0 0 19 0,0 0 0 0,0 0-37 1,-49-12-17 0,8 40 4 48,-5 8 0-47,-2 7-15-2,8 1 0 0,-1 7-1 0,8-1 2 1,7 4 2 54,8-2 10-55,7-3-14 1,9 0-4-1,2-8-9 0,0-4-4 1,5-9-1-1,21-5 3 1,1-9 1 14,1-4-2-15,-1-10-3 6,-2 0-1 0,-8 0-4 42,2 0 3-48,-1-22-3 0,-11-5 2 0,0-5 0 0,-7 4 1 0,0-3 1 14,0 3-2-13,-9 6 1 5,-17-2-6-1,-3 9-1 38,5 3 2-43,3 4 2 0,2 2-5 1,6 6-4 0,6 0 2 0,3 0-15 10,1 0-7-8,-4 0-42 36,4 0-86-39,0 0-267 0</inkml:trace>
    </iact:actionData>
  </iact:action>
  <iact:action type="add" startTime="72465">
    <iact:property name="dataType"/>
    <iact:actionData xml:id="d29">
      <inkml:trace xmlns:inkml="http://www.w3.org/2003/InkML" xml:id="stk28" contextRef="#ctx0" brushRef="#br0">32055 14023 259 0,'0'0'154'1,"0"0"-41"-1,0 0 36 36,0 0-43-25,0 0-1-10,0 0-21-1,-126-22-29 1,78 37-12-1,8 5-1 5,4 1-6 40,8 2-3-45,9-1 10 0,6 0-11 0,13 3 1 1,0-2-3-1,0 0-10 57,3-3-1-54,29-7 11 11,13-8-27-14,7-5-3 1,3 0-1-1,2-10-2 0,-11-24 0 1,-5-4 0-1,-14 3-1 0,-4 3 2 3,-10 10-2 6,-7 8 0 21,-4 11 4-28,-2 3 1-2,0 0 8 0,0 12 15 5,0 24-9 41,-18 9 0-46,4 0-5 0,1-3-1 1,1-5-6-1,-2-7-3 0,3-4 0 95,1-6-7-95,-7-10-44 1,14 0-52-1,-3-5-34 0,6-5-98 0,0 0-167 1</inkml:trace>
    </iact:actionData>
  </iact:action>
  <iact:action type="add" startTime="72969">
    <iact:property name="dataType"/>
    <iact:actionData xml:id="d30">
      <inkml:trace xmlns:inkml="http://www.w3.org/2003/InkML" xml:id="stk29" contextRef="#ctx0" brushRef="#br0">32213 14480 378 0,'0'0'232'11,"0"0"-98"-9,0 0-28-1,0 0-6-1,0 0-23 0,157-162-12 51,-127 100 2-50,1-5-6-1,-2-8-8 0,-2-7-12 0,-9-3 5 0,-11-2-14 1,-3-6-15 10,-4-2-10 26,0-1-5-26,-11 10 1-11,-23 4-2 1,0 20-1-1,-4 11-1 0,-1 14-39 0,7 18-40 7,0 8-38 32,22 11-81-39,4 0-344 1</inkml:trace>
    </iact:actionData>
  </iact:action>
</iact:actions>
</file>

<file path=ppt/ink/inkAction4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20:22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244">
    <iact:property name="dataType"/>
    <iact:actionData xml:id="d0">
      <inkml:trace xmlns:inkml="http://www.w3.org/2003/InkML" xml:id="stk0" contextRef="#ctx0" brushRef="#br0">11571 7815 642 0,'0'0'186'7,"0"0"-76"16,0 0-23-18,0 0-31-5,-2 146-18 1,-7-125 10 20,5-8 0-20,4-7 1-1,0-4 6 21,0 2 4-21,0-4-16 1,0 0-3 31,0 3-21-26,9-3-3-6,13 4 15 0,1-1 5 1,-3 0-3 25,8-3-15-26,1 3 5 0,2-3-4 0,9 0 6 33,3 0-14-33,8 0 10 1,5 0-4-1,4 0-1 9,4 0 0-5,-4-13-2 3,4 4 2 17,-1-2-8-18,-3 4 11-6,4 6-5 1,-7 1 0 27,-1-4-10-27,-4 4 6-1,5-5-7 0,2-3 2 27,-1-5-3-27,6 0-2 0,-2 3 4 4,1 3-4 29,1 4 12-33,-6 3-11 0,1 0 7 0,2 0-3 23,-2 0-2-13,-1 0 0-10,5 0-3 1,2 0 0 0,-1 0 3 24,-5 0-1-25,0 0-2 0,2-3 0 7,3-2 3 16,-3-2-3-23,9 7 1 0,-1 0-1 32,2 0 0-31,-1 0 1-1,-5 0 0 0,-4 0-1 1,7 18 5 29,-4-5-2-30,4-3-5 0,9-3 4 0,-8-3-2 31,-2-4 0-30,7 0 1-1,-7 0-2 0,9 0 2 34,-5 0 1-34,3 0-2 0,-1 0 0 0,-5 0-2 0,-1 0 0 32,-1-6 2-31,8-9 0-1,-1 6-1 0,5-4 2 29,-1 4-3-28,-3 7 4-1,0 2-1 1,-8 0 1 29,1 0-4-29,-10 0 2-1,-1 9 0 0,-9-4 0 30,-3 1 0-30,0-2-1 0,-5-2 2 0,2-1-2 7,-5 3 2 23,-3-4-1-30,-5 0 2 0,-5 2-4 1,-3-2 2 1,1 0 0 23,-5 4 0-25,-9-4-2 0,1 0 0 28,-6 0 4-28,1 2-6 0,1-2 6 0,-1 0-4 31,0 0 0-31,4 0 2 0,0 0 0 1,9 4-1 28,0-4 0-29,8 0-2 0,-7 0 2 0,-1 0 2 25,-5 0-2-25,1 0 1 0,-8 0-1 12,1 0-1-12,1 0-2 24,-1-4 2-24,0-15-2 1,-2 5 2 30,-3 2 4-31,0 7-5 0,0-4 0 1,0 4-12 24,0-8-43-24,0 0-38-1,-19-9-48 0,-9-4-43 7,20 18-56 17,8 6-274-24</inkml:trace>
    </iact:actionData>
  </iact:action>
  <iact:action type="add" startTime="9568">
    <iact:property name="dataType"/>
    <iact:actionData xml:id="d1">
      <inkml:trace xmlns:inkml="http://www.w3.org/2003/InkML" xml:id="stk1" contextRef="#ctx0" brushRef="#br0">6741 18008 780 0,'0'0'280'6,"0"0"-185"-6,0 0 13 0,0 0-14 2,0 0-15 20,0 0-7-21,184-37 17-1,-141 22-8 24,4 6 10-24,5 0-30 0,7 3 3 29,5-5-30-29,6 2 8 0,1 1-2 0,1 6-17 29,2-5-9-28,3 1-14 0,0 6 0-1,-3 0 0 5,2 0 0 22,-2 0 0-27,0 0 0 0,12 0 0 43,5 0 0-43,3 0 0 0,6 0 0 0,5 6 0 0,5 1 0 0,4-7 0 7,0 2 0 20,-3-2 0-22,-6 3 0-4,2-3 0-1,-9 0 0 28,2 0 0-28,5 0 0 0,-10 0 0 0,0 0 0 23,-4 0 0-23,-11 2 0 0,-1 4 0 33,-10 5 0-32,0-5 0-1,-5-4 0 1,4 11 0-1,4-9 0 33,1 1 0-33,8-5 0 0,-1 0 0 0,4 0 0 27,0 0 0-27,0 0 0 0,0 0 0 0,-4 0 0 25,-3 0 0-25,-8 0 0 0,-8 0 0 28,-1 0 0-27,-4 0 0-1,8 0 0 0,-3 0 0 28,3 0 0-27,-5 0 0-1,-2 0 0 0,-10 0 0 31,6 0 0-31,-4 0 0 0,3 0 0 0,5 0 0 28,6 10 0-24,-2-5 0-4,9 7 0 2,4-4 0-1,5 4 0 24,3-2 0-25,5-7 0 0,-3 2 0 28,1-5 0-27,-4 6 0-1,-4-6 0 0,6 6 0 23,2-1 0-22,-1 5 0-1,5 0 0 6,-8 2 0 19,-1-4 0-25,-5 3 0 0,5-5 0 28,1 1 0-28,4 0 0 0,-5 3 0 0,1-3 0 45,2-2 0-45,-2 10 0 0,3-10 0 1,0 10 0-1,0-5 0 0,2-3 0 30,2-6 0-29,5 3 0-1,1-4 0 0,3 0 0 29,8 2 0-29,-5 4 0 0,-3 5 0 0,-4-5 0 31,-2 9 0-30,-10-2 0-1,-1 4 0 0,3-6 0 4,4 4 0 27,4-5 0-31,2-1 0 0,4 2 0 0,0-6 0 33,3 5 0-33,-3-5 0 0,-6 0 0 0,-7 2 0 4,-11-7 0 33,-12 0 0-37,-5 0 0 0,-12 0 0 0,-8 0 0 0,-19 0 0 30,-6 0 0-30,-11 0 0 0,0 0 0 0,0 0 0 32,-44 0-239-32,6 0-96 0,-2 0-70 0</inkml:trace>
    </iact:actionData>
  </iact:action>
</iact:actions>
</file>

<file path=ppt/ink/inkAction4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20:22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23">
    <iact:property name="dataType"/>
    <iact:actionData xml:id="d0">
      <inkml:trace xmlns:inkml="http://www.w3.org/2003/InkML" xml:id="stk0" contextRef="#ctx0" brushRef="#br0">26009 15382 16 0,'0'0'509'6,"0"0"-318"-6,0 0-12 0,0 0-40 3,0 0-37 19,213-9-8-22,-113 9 1 0,18 0-8 29,14 0-29-29,33 0-13 0,10 0-14 1,20 0-2 27,-8-13-17-28,-11 0 2 0,-10 1-2 30,-7 1 7-27,-5 5 4-3,-16 6-10 0,-23 0 2 0,-33 0 3 7,-32 0-2 20,-25 0-9-26,-16 0-2-1,-9 0-5 9,-57 0 0-9,-44 6-4 24,-40 5-1-24,-18-11 4 1,-15 0 1 27,-15 0 0-28,-8 0 0 0,9 0 2 0,11-7-2 30,41-5 0-30,36 3-3 1,43 6-7-1,32 3 5 33,23 0 1-33,2 0 4 0,49 0 4 0,45 0 6 6,31 0 1 17,7 26-11-23,-11 4 5 1,-24-12-4 1,-34-1-1 23,-34-7 1-25,-25-6-1 1,-4-4-2 36,-65 0-8-36,-55 0-41-1,-38-6 18 0,-34-22-19 0,-15 1-61 36,121 20-111-36,14 7-166 0</inkml:trace>
    </iact:actionData>
  </iact:action>
  <iact:action type="add" startTime="3645">
    <iact:property name="dataType"/>
    <iact:actionData xml:id="d1">
      <inkml:trace xmlns:inkml="http://www.w3.org/2003/InkML" xml:id="stk1" contextRef="#ctx0" brushRef="#br0">27430 11558 735 0,'0'0'123'1,"0"0"-3"-1,-225-22 8 0,59 22-43 26,-32 0-26-15,-16 32-13-11,1 15-1 1,5 28-23-1,23 23 9 25,31 23 6-24,30 17 0-1,25 10-2 35,38 17 12-35,28 2-15 0,33 9-13 1,33-9-2-1,85-6-6 7,66-10-5 24,72-6-2-31,63-27-1 0,33-35 0 0,15-50-1 29,-16-33-2-29,-42-35-2 1,-51-55 0-1,-51-29 4 29,-66-34 4-29,-62-57-3 0,-58-48 2 0,-21-36-5 25,-86-15-2-15,-39 33-3-10,-43 54-18 1,-29 69-77-1,96 153-99 24,1 15-340-24</inkml:trace>
    </iact:actionData>
  </iact:action>
  <iact:action type="add" startTime="4412">
    <iact:property name="dataType"/>
    <iact:actionData xml:id="d2">
      <inkml:trace xmlns:inkml="http://www.w3.org/2003/InkML" xml:id="stk2" contextRef="#ctx0" brushRef="#br0">23174 13618 582 0,'0'0'252'5,"-306"-14"-94"-4,109 14-11-1,-20 0-43 0,9 0-14 26,7 4-22-26,27 31-19 0,28 16-21 30,28 17 6-30,31 18 19 0,31 32 8 0,43 32 4 4,13 30-21 28,102 28-7-32,77 24-20 0,60 2-6 1,36-18-7 6,27-33-4 17,2-59-2-24,-15-57 2 0,-12-59 3 35,-35-31 0-35,-34-97 3 0,-37-65-3 0,-46-52-2 0,-48-38 1 29,-47-13-4-29,-30 20 2 0,-78 43-4 1,-76 54-4 23,-53 53 0-14,-33 44-2-9,-17 38-49 0,153 36-105-1,14 31-177 25</inkml:trace>
    </iact:actionData>
  </iact:action>
</iact:actions>
</file>

<file path=ppt/ink/inkAction4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20:22.31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6506">
    <iact:property name="dataType"/>
    <iact:actionData xml:id="d0">
      <inkml:trace xmlns:inkml="http://www.w3.org/2003/InkML" xml:id="stk0" contextRef="#ctx0" brushRef="#br0">4448 5664 362 0,'0'0'280'6,"0"0"-185"-6,0 0-7 27,0 0 38-27,0 0-22 0,0 0 6 35,0 0-23-34,7 61-9-1,-7-34-9 0,0 2-6 0,0 1-22 31,0 2-14-25,0-8-5-6,0-1-1 0,-3-12-8 0,3-2-9 26,0-7-1-26,0 1 2 1,0-3 10-1,0 0 6 31,0 0-5-31,0 0-1 0,0 0 14 1,26 0-3 29,7 0-22-29,5 0 19-1,4 0 5 0,0 0-11 38,2 0 13-37,5 0-8-1,-6 0 6 1,4 0-18-1,-2 0 14 2,4-3-12 26,-3-2 1-26,5-4 1-1,-3 1-6-1,7-2 4 30,-3 3-2-29,5 1 12-1,2 3-9 0,-2 2 5 32,1 1-10-32,-3-5 3 0,0 5-11 0,-2 0 0 36,0 0 0-35,2 0 0-1,-2 0 0 0,4 0 0 0,-2 0 0 33,0 0 0-28,-4 0 0-5,5 0 0 0,-2 0 0 1,7 0 0 2,1 0 0 24,2 0 0-27,0 0 0 0,-8 5 0 3,1-4 0 29,-4 2 0-25,-6 1 0-7,-2-4 0 1,-6 2 0-1,-1-2 0 32,-1 3 0-32,-1-3 0 0,1 4 0 0,-5-4 0 3,-3 0 0 42,-3 0 0-45,-5 0 0 0,-2 4 0 0,-3 0 0 1,-3-2 0-1,-8-2 0 32,-1 0 0-31,-1 0 0-1,-3 0 0 0,0 0 0 33,6 0 0-33,4 0 0 1,0-19 0-1,0-9 0 0,-1-1 0 7,-5 4 0 24,1 5 0-31,-3 3-39 0,-2 9-92 0,0 8-108 33,0 0-143-33,0 0-143 0</inkml:trace>
    </iact:actionData>
  </iact:action>
  <iact:action type="add" startTime="17810">
    <iact:property name="dataType"/>
    <iact:actionData xml:id="d1">
      <inkml:trace xmlns:inkml="http://www.w3.org/2003/InkML" xml:id="stk1" contextRef="#ctx0" brushRef="#br0">9006 7396 46 0,'0'0'612'2,"0"0"-366"-1,0 0-101 8,0 0-76 16,0 0 8-24,0 0-53-1,0 150 16 0,0-118-4 30,0 3 6-29,0-4-6-1,0-6-8 0,0-2 4 31,0-6-7-30,0-7 1-1,0-4 11 0,3 0 13 38,19-1-25-38,7-2 24 0,-1-1-25 0,8-2-6 1,3 0-9 1,4 0 9 25,-1 0 14-27,5 0-9 1,5 0 8 3,5 5-15 34,8-1 12-38,7 2-11 0,2-3-10 0,4 3 6 0,-2-5 3 4,-2-1-11 26,1 0 1-30,-2 0 0 1,-1 0-4-1,-1 0 5 39,3-7-6-39,3 1 12 0,0-1-10 0,-3 0 4 1,2-4-5 31,-3-3 3-32,-5 1 0 0,-4 0-3 1,-3 5 4 2,-2 5-5 23,-5 3 12-26,2 0-5 1,-8 0 2 2,4 0-10 29,-7 3 4-32,-1 2-3 0,-4 2-1 0,2-2 0 7,-4-1 2 22,-2 0-2-29,3 5 3 0,2-1-1 0,0 1 0 36,-5-1-2-36,-4 1 0 0,-8-4 0 0,-5-2 0 0,0 2 1 33,-4-1-2-33,-2 1 3 0,0 1-1 0,-8-4 0 4,3 2 0 28,-8-4 1-32,0 0-4 0,4 0 1 1,5-6-3 38,-2-29 4-39,6-9-4 0,-3-4 3 0,-4 9 1 0,1 7-4 4,-5 17-20 22,-2 5-25-26,0 10-69 0,0 0-104 33,0 0-111-33</inkml:trace>
    </iact:actionData>
  </iact:action>
  <iact:action type="add" startTime="20403">
    <iact:property name="dataType"/>
    <iact:actionData xml:id="d2">
      <inkml:trace xmlns:inkml="http://www.w3.org/2003/InkML" xml:id="stk2" contextRef="#ctx0" brushRef="#br1">8528 5880 620 0,'0'0'232'1,"0"0"-108"-1,0 0-32 2,0 0-34 28,0 0 1-30,0 0 23 1,4 116 0-1,-4-86 0 42,0-6-13-42,0-1-22 0,0-4-10 0,0-4-6 1,0-10-2 25,0-5-20-26,0 3 10 0,0-3 7 1,9 3 5 29,-2 3-1-30,9-1-5 0,9 3-14 0,1-3 11 32,7-2-6-32,5-3-2 0,8 0-1 0,8 0-7 30,1 0 12-27,0 0-5-3,2 0 7 0,-1 0-7 0,2 0 12 32,-1 0-4-32,2 0 8 0,5 0-7 0,-3 0-9 5,6 0-6 27,-1 0-7-32,-2 0 0 0,0 0 0 0,-5 0 0 33,-1 0 0-33,-1 0 0 0,2 0 0 1,6 0 0 1,5 0 0 27,4-5 0-28,3-11 0-1,-2-1 0 0,-4-3 0 31,-6 3 0-31,-2 3 0 0,-8 5 0 1,-3 1 0 26,-4-1 0-10,4 5 0-17,-7-5 0 1,7 3 0-1,-1 1 0 0,2-2 0 27,3 4 0-26,-12 3 0-1,0 0 0 1,-3 0 0 31,-2 0 0-32,-9 0 0 0,-2 0 0 1,-5 0 0 31,-7 0 0-32,-8 0 0 0,-5 0 0 1,-3 0 0-1,0 0 0 32,0 0 0-32,0 0 0 1,0 0 0-1,0 0 0 27,0 0 0-27,0-2 0 0,0-35 0 0,0-8 0 32,0-4 0-32,0 9 0 1,0 6 0-1,0 9-55 28,-10 6-94-28,6 19-118 0,-6 0-104 0</inkml:trace>
    </iact:actionData>
  </iact:action>
  <iact:action type="add" startTime="21655">
    <iact:property name="dataType"/>
    <iact:actionData xml:id="d3">
      <inkml:trace xmlns:inkml="http://www.w3.org/2003/InkML" xml:id="stk3" contextRef="#ctx0" brushRef="#br1">4181 7345 642 0,'0'0'385'1,"0"0"-241"-1,0 0-55 2,0 0-43 29,0 0-27-31,29 156 17 0,-29-128 4 1,0-9 9 28,0-8-3-29,1-5 3 1,2-5-16-1,7-1-4 26,5 4 2-26,4-4-14 0,11 0-8 2,1 0 2 27,2 0 8-29,6 0 5 0,2 0 10 1,5 0-8 35,5 3 8-36,8 0-13 0,1-1 4 0,0-2-8 3,1 5 3 32,0-3 3-35,-1 0-9 2,3-2 4-2,1 0-5 1,3 3 7 31,4-3-13-32,9 0 7 0,1 0-8 1,10 0 2 6,-2 0-3 20,5 0-2-27,0 0 4 0,-6 0-6 1,-3 0 12 8,-7 0-13 24,-3 0 0-33,-7 6 0 0,-7 2 0 1,3 1 0-1,-2-2 0 25,-1-4 0-18,0 1 0-7,-2-1 0 0,-2-3 0 25,-3 2 0-25,-7 3 0 0,9-2 0 3,-12 4 0 29,9-7 0-32,-10 2 0 0,-2-2 0 0,-1 0 0 33,-3 0 0-33,-6 0 0 0,-6 0 0 0,-2 0 0 31,-11 0 0-31,-6 0 0 0,-6 0 0 0,0 0 0 6,0 0 0 20,0 0 0-26,0 0 0 0,0 0 0 0,0 0 0 33,0-9 0-33,0-12 0 0,0-8 0 0,0-8 0 33,0-4 0-31,-9-2 0-2,-3 7 0 0,1 10-34 0,-1 13-67 33,-5 7-85-32,5 6-89-1,-4 0-169 0</inkml:trace>
    </iact:actionData>
  </iact:action>
</iact:actions>
</file>

<file path=ppt/ink/inkAction4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12:27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6676">
    <iact:property name="dataType"/>
    <iact:actionData xml:id="d0">
      <inkml:trace xmlns:inkml="http://www.w3.org/2003/InkML" xml:id="stk0" contextRef="#ctx0" brushRef="#br0">5232 10099 493 0,'0'0'239'7,"0"0"-103"18,0 0-28-25,0 0-35 0,0 0-28 29,0 0-8-29,6 48 2 0,-6-31-11 0,0 0 6 25,0 6-2-24,0 1-11-1,0-3-17 0,0 2 11 40,0-10-6-40,0-5-4 0,0-4 9 0,0-4 3 0,0 0 6 28,0 0 11-27,0 0 10-1,0 0-21 0,0 0-4 22,0 0-10-22,0 0 6 0,10 0-4 29,1 0 1-29,5 2-3 0,3 1 0 0,3-3 17 35,1 3-14-35,3-3 8 0,0 2-11 1,-1-2 9 23,-2 0 2-24,2 3-1 0,4-3 6 0,-2 0-3 33,1 0-5-32,-1 3-10-1,1-3 11 0,1 0-13 42,0 0 9-42,3 3-7 0,-5 0 2 0,10 0-1 1,-4 3 4-1,6-4-1 24,2 5-10-23,2 0 7-1,2 3-3 29,-2-3-3-29,-2-1 4 0,3 0-4 0,2-5-1 33,-3-1 0-30,4 4 0-3,-4-4 2 0,-2 0-1 1,-1 0-1 34,1 0 12-35,4 0-10 0,-2 0 7 0,-2 0-8 0,0 0 5 25,-8 0-7-18,5 0 3-7,-5 0-3 1,6 0 5 29,2 0-1-30,-1 0-1 0,1 0 5 1,2 0-7 26,5 0 7-26,4 0-8-1,2 0 5 0,3 0-4 31,-7 0-1-31,4 0 0 0,1 0 1 0,-7 0-4 35,0 0 6-34,-8-4-6-1,2-1 4 0,-7 3-2 0,10 2 1 24,-1-6-1-24,0 2 1 0,3 3 0 13,-1-1 2-13,8-2 0 30,-3 1-4-30,-2 0 7 1,-7-4-9-1,3-2 4 26,-5 0 0-26,1 0-1 0,1 6 3 28,-1 1-6-28,2 2 9 0,1 0-4 1,-2 0 1 33,1 0-3-30,-2-3 3-4,1 0-2 0,-5 1 0 0,-3-2 0 23,-2 4-1-23,0 0 5 0,-9 0-4 3,3 0 1 32,-3 0-2-35,-3 0 5 0,6 0-5 0,-4 0 1 57,1 0-1-57,1 0 1 0,2 0 0 0,-6 0 0 0,3 0 2 0,-3 0-5 1,1 0 7-1,-5 0-7 37,-5 0 5-31,-2 0-3-6,-2 0 1 0,-2 0-1 0,3 0 0 0,0 0-2 30,-4 0-1-30,3 0 8 0,-5 0-8 0,0 0 8 24,-2 0-9-19,5 0 5-4,-5 0 0-1,0 0 0 23,0 0-3-23,0 0 1 0,0 0-5 29,0 0 5-29,0 0-6 0,0 0 7 0,0-18-12 31,0-8 13-31,0-12-3 0,0 5-8 0,0 2-4 32,0 6-19-31,0 8-5-1,0 9-22 0,0 6-38 28,0-1-54-27,0 3-46-1,0 0-184 0</inkml:trace>
    </iact:actionData>
  </iact:action>
  <iact:action type="add" startTime="28451">
    <iact:property name="dataType"/>
    <iact:actionData xml:id="d1">
      <inkml:trace xmlns:inkml="http://www.w3.org/2003/InkML" xml:id="stk1" contextRef="#ctx0" brushRef="#br0">11072 9923 485 0,'0'0'185'5,"0"0"-59"-5,0 0-2 28,0 0-26-27,0 0-9-1,0 0-37 0,0 0 8 23,0 70-19-23,0-42 8 0,0-1-9 31,0 2-8-31,0-1-6 0,0 4-15 1,0-8-1 28,0-1-9-29,0-6-1 0,3-7 3 0,0-3-2 23,7-2 4-23,-6-2 23 1,12-1-9-1,0 1-12 28,9-3-2-28,5 4 2 0,6-4 7 28,5 0-4-28,5 0 5 0,8 0-7 0,5 0 0 7,2 0-4 21,6 0 1-28,-6 0 2 0,4 0-4 1,-4 0 10 33,0 0-8-34,3 0 4 1,2 0-4-1,5 0 6 3,0 0-5 20,2 0 1-23,-1 0-3 0,-5 0-2 33,-6 0 2-33,-3 0-3 1,-7 0 11-1,4 0-8 3,-2 0 3 26,-8 0-6-29,10 0-1 0,-2 3 0 1,3-3 0 26,1 2-1-27,-5-2 4 0,0 9-2 2,-3-3 1 21,-5 1 4-17,-11-1-4-5,2 1-1-1,-3-7-1 35,-2 4-1-35,4-4 0 0,-1 0 0 1,-1 0 1 2,0 0 0 21,4 0 1-23,-9 0 1-1,1 0-2 28,-2 0 3-22,-9 0-4-6,5 0 1 0,1 0-2 1,-5 0 1 23,2 0 1-23,-5 0 0-1,1 0 1 30,-6 0-1-30,-7 0 2 0,-1 0-4 1,-2 0 2 1,0-4-1 38,2 1 1-40,1-7-1 0,7-1-2 0,-3-2 6 0,-1-2-1 25,0-2-2-25,-2 4 1 0,1 1-1 4,-3 5 0 35,1-6-2-39,6 5-21 0,-5-3-48 0,-4-6-85 0,0 9-99 27,0 0-387-27</inkml:trace>
    </iact:actionData>
  </iact:action>
  <iact:action type="add" startTime="37755">
    <iact:property name="dataType"/>
    <iact:actionData xml:id="d2">
      <inkml:trace xmlns:inkml="http://www.w3.org/2003/InkML" xml:id="stk2" contextRef="#ctx0" brushRef="#br0">8545 8185 381 0,'0'0'610'11,"0"0"-491"-11,0 0-67 0,0 0 17 0,0 0-54 23,0 0 21-23,0 0 19 0,-40-5 22 26,35 5-27-26,-6 0 17 0,4 0-22 0,-4 0 0 29,4 0-10-29,0 0-9 1,-3 0-2-1,4 0-10 24,-3 0 26-24,5 0-19 0,0 0 9 30,-5 0-14-30,-3 0 10 0,1 0-13 1,-1 0-6 37,-1 0 6-38,3 0-9 0,0 0 13 0,-3 0-9 1,0 0 8 23,0 0-12-24,-3 0 5 0,-2 0-5 0,1 0 3 28,-3 0-3-28,-6 0 2 0,5 0 4 29,-3 0-5-29,-2 0 15 0,5 0-12 0,1 0 3 28,1 0-10-28,5 0 2 1,-2 0 0-1,0 0-3 5,-3 3 3 27,0 4-1-32,2 0 4 0,-7 5-6 0,7-7 5 29,1 1 0-29,-4 1-5 0,4 3 0 0,-2 0 0 31,0-1 0-31,3 2 0 0,-5-2 0 0,4 2 0 28,1 1 0-18,-1-3 0-10,1 1 0 1,0 4 0-1,-1-3 0 28,3 1 0-27,1-4 0-1,-1 1 0 0,3 2 0 31,2-4 0-30,-1 3 0-1,-3-3 0 0,1 5 0 31,2-1 0-31,0-2 0 0,-5 3 0 0,5 1 0 3,-3 1 0 27,-1 3 0-30,6-3 0 0,0-3 0 0,-3 4 0 31,3-2 0-31,-2 11 0 1,-1 1 0-1,0 5 0 28,2 1 0-28,-2-1 0 0,4 2 0 0,-1 0 0 38,1-2 0-38,-4 0 0 0,6-5 0 0,-5 1 0 0,9-4 0 22,-1 4 0-22,-2-4 0 0,0 5 0 8,-1 0 0 18,1 3 0-26,0 1 0 0,0-1 0 1,-4-3 0 30,5-5 0-31,-1-6 0 0,0 1 0 1,3 2 0 29,0-2 0-30,0 4 0 0,0 8 0 0,0 2 0 29,0 2 0-27,0 4 0-2,0 0 0 0,0-4 0 24,3-2 0-24,2-4 0 0,2 0 0 12,2-6 0-11,1 2 0 23,3 0 0-18,4 2 0-6,6 5 0 1,2 7 0 23,-3-3 0-24,2 1 0 0,-2-11 0 31,1-5 0-30,-5-1 0-1,2-2 0 0,-6-1 0 2,2-4 0 28,-3 0 0-30,2-2 0 0,-2-4 0 0,0 0 0 26,6 1 0-21,-2-3 0-5,11 3 0 1,8 2 0 23,0-2 0-24,5-3 0 0,-1-3 0 29,1 0 0-28,-3 0 0-1,-5 0 0 0,-1 0 0 41,0 0 0-41,0 0 0 0,1 0 0 0,2 0 0 1,1 0 0-1,5 0 0 26,-2 0 0-26,-1-3 0 0,-5-5 0 31,0-1 0-30,1 1 0-1,-4-1 0 0,0 4 0 3,7 0 0 30,-1-2 0-28,2-1 0-4,4-3 0-1,-8 0 0 0,3-1 0 3,-7-1 0 24,-2 0 0-27,-1 2 0 0,1-1 0 27,-8 2 0-20,5-5 0-7,1 2 0 1,-5-7 0-1,1 0 0 26,1-4 0-26,-2 0 0 0,-1-3 0 30,-1 1 0-30,-8-5 0 0,5-4 0 0,-3 0 0 6,-1-4 0 26,-3 2 0-32,2 3 0 0,1 1 0 2,-3 1 0 0,-1 2 0 27,4-4 0-29,-3-1 0 0,1-1 0 0,-2-2 0 30,-3-1 0-30,2-1 0 0,-4-2 0 0,-2 8 0 32,4 3 0-27,-5 3 0-5,0 5 0 0,0 1 0 1,0-4 0 23,0-1 0-24,0-4 0 1,0 0 0 5,0-2 0 18,0 4 0-24,-6-2 0 0,0 6 0 27,-1-1 0-27,1 4 0 0,2 3 0 1,-1 2 0 23,0 4 0-18,-4-11 0-6,-3-4 0 0,-1 1 0 24,0 0 0-24,-1 7 0 0,-2 3 0 29,-2-1 0-29,-8-8 0 0,0 1 0 0,3 5 0 30,-2 3 0-30,-2 4 0 0,-5 1 0 1,-4 0 0 22,-5 7 0-17,-2 0 0-6,1-2 0 0,-2 4 0 29,5 2 0-29,6 1 0 0,2 0 0 0,5 0 0 25,1 0 0-24,2 0 0-1,3 0 0 41,-3 0 0-41,5 0 0 0,2 0 0 1,3 0 0-1,8 0 0 0,0 0 0 24,5 0 0-17,0 0 0-7,-3 0 0 1,3 0 0 27,0 0-76-28,0 0-99 0,0 0-119 0,0 4-302 24</inkml:trace>
    </iact:actionData>
  </iact:action>
  <iact:action type="add" startTime="40127">
    <iact:property name="dataType"/>
    <iact:actionData xml:id="d3">
      <inkml:trace xmlns:inkml="http://www.w3.org/2003/InkML" xml:id="stk3" contextRef="#ctx0" brushRef="#br0">8418 5949 497 0,'0'0'196'25,"0"0"-50"-20,0 0 13-5,0 0-55 1,0 0-18 28,0 0-25-29,0 0-1 0,10-9-21 1,-10 7-1 22,0-4 17-23,-10-2-7 0,-8-4-10 28,-2 1-2-28,0 0 2 0,-3-3-19 0,2 2 8 28,-3 2 3-28,6 1 0 0,-5 3-13 0,6 3 9 32,-6 3-8-32,5 0-1 1,-8 0 1-1,6 0-3 30,-5 0 1-30,-1 0-2 0,0 0 7 0,3 0-11 26,-2 0 2-26,-1 0-6 0,-2 7 3 1,2-2-3 26,3 3-2-27,-3-1 3 0,3 1-4 3,3 1 8 22,-2-1-8-25,0-1 7 0,2 2-9 28,2 2 7-22,-2-2-5-6,6 5 0 1,-2-3 1-1,0 1-3 23,1 1 8-17,-4 4-5-5,-4 0 11-1,6 9-12 24,-9-2 7-24,5 5-8 0,-3-1 4 32,1-1-1-32,5 2-3 0,-1 2 5 0,-1-3-6 30,4 0 12-30,3 4-13 0,2 2 0 0,2-2 0 34,-3 5 0-33,-4 0 0-1,6-1 0 0,-3 0 0 0,3 4 0 31,3-1 0-31,-1 0 0 0,3 4 0 0,5-1 0 31,-3-3 0-30,-2 0 0-1,2-5 0 0,3 0 0 33,0 5 0-33,0 3 0 0,0 2 0 1,0-4 0-1,0-3 0 25,0-3 0-24,0-3 0-1,8-3 0 29,5 1 0-29,-3 1 0 0,7-2 0 0,2-4 0 4,-3 6 0 26,-1-5 0-24,3 6 0-6,7 5 0 0,1-2 0 2,-1 3 0 21,1-5 0-23,-9-8 0 0,1 1 0 32,5-3 0-32,-1 1 0 0,1-1 0 0,1-5 0 34,0 3 0-34,5-1 0 0,-2 2 0 1,1-4 0-1,1-7 0 27,-2 2 0-22,7-4 0-5,2-2 0 1,2-1 0 24,-1 3 0-25,-1-1 0 0,5 4 0 7,1-4 0 20,-1 3 0-27,-1-3 0 0,-3 0 0 1,-1-4 0 27,-3-3 0-28,2 0 0 0,-3 0 0 1,3 0 0 29,-5 0 0-29,-1 0 0-1,-1-15 0 0,-1-2 0 29,5-5 0-29,-5-3 0 0,4-1 0 0,-1 2 0 28,4 0 0-27,2 3 0-1,0 0 0 0,-4 1 0 35,0 5 0-35,0-6 0 0,-3 1 0 0,-6 2 0 3,5-4 0 28,5-4 0-31,-1 0 0 0,3-8 0 0,1 1 0 31,-6-8 0-31,-2-3 0 1,-2-3 0-1,-6-5 0 4,-2 2 0 19,-2-2 0-23,-3-2 0 0,-6 2 0 38,0 3 0-38,-7-6 0 5,0 1 0-5,0-3 0 0,0 0 0 1,-9 1 0 23,-9 6 0-24,2 8 0 0,-5 5 0 29,7 6 0-29,-1 5 0 0,-4 2 0 1,-1 0 0 31,-3-3 0-25,-10-3 0-7,2 2 0 0,1-6 0 0,-2 2 0 26,4 4 0-26,1 0 0 0,-2 2 0 0,-2 2 0 32,1-3 0-32,2 2 0 0,-4 3 0 0,5 2 0 26,-2 5 0-26,1-2 0 0,1 2 0 6,1-2 0 25,3 2 0-31,-2 5 0 0,6-4 0 1,-3 3 0 24,4 2 0-24,-3 3 0-1,-2 1 0 0,0 1 0 28,-3-1 0-27,1 2 0-1,2-2 0 0,3-1 0 29,4 3 0-29,8-2 0 0,0 2 0 1,8 3 0 23,0 0 0-23,-2 0 0-1,2 0 0 31,-10 0-18-31,-3 11-112 0,9 6-161 0,-2 10-131 43</inkml:trace>
    </iact:actionData>
  </iact:action>
  <iact:action type="add" startTime="60317">
    <iact:property name="dataType"/>
    <iact:actionData xml:id="d4">
      <inkml:trace xmlns:inkml="http://www.w3.org/2003/InkML" xml:id="stk4" contextRef="#ctx0" brushRef="#br0">16180 16246 189 0,'0'0'389'5,"0"0"-215"25,0 0-80-29,0 0-3-1,0 0-14 0,0 0-21 38,0 0 7-38,-4-9 7 0,4 9-5 0,0 0 2 2,0 0 17 26,0 0 13-22,0 0-5-6,0 0-16 0,0 24-11 1,8 13-40 26,10 15-16-27,-1 5 7 0,4 4 2 0,0 1-5 31,2 0 6-30,-1-6-9-1,0-6 7 0,-8-11-8 34,1-13 2-29,-2-12-8-5,-6-9 1 0,2-5 2 1,14 0-4 28,5-5-2-23,8-35 0-6,4-7-3 0,-3-7 6 0,-7 7-6 31,-8 7 3-31,-11 21 0 0,-3 7 0 0,-8 12 1 30,0 0 1-25,0 0-1-5,0 26 2 0,3 19-1 0,7 2 2 38,-6 5-3-38,8-20 3 0,-4-6-2 0,1-3-1 1,3-18 1 28,2 1 0-28,8-6-2-1,13 0 3 1,5-3-4 32,13-37 3-33,3-22-4 0,-4-4 4 0,-7 1-4 4,-10 1 2 28,-18 15-2-32,-1 25 1 0,-8 6-3 0,-7 15-20 35,-1 3-49-34,0 0-37-1,0 0-53 0,0 0-48 0,0 14-44 34,0 10-284-33</inkml:trace>
    </iact:actionData>
  </iact:action>
  <iact:action type="add" startTime="60957">
    <iact:property name="dataType"/>
    <iact:actionData xml:id="d5">
      <inkml:trace xmlns:inkml="http://www.w3.org/2003/InkML" xml:id="stk5" contextRef="#ctx0" brushRef="#br0">17521 16407 492 0,'0'0'201'0,"0"0"-73"1,0 0-32 31,0 0-32-31,0 0-24-1,0 0 34 0,-16 0-2 29,-22 30-4-19,-2 6-14-10,-1 9 5 1,8-2-18 0,7 5-1 1,8-1-12 23,10-8-11-25,8-1-9 0,0-8-6 32,11-13 2-32,27-11-3 0,2-6-1 0,7-4 0 41,-4-36 0-41,-5-14-3 0,-6-3 2 0,-12 0-2 0,-2 4 1 0,-13 20 1 31,-5 16-2-31,0 17 3 0,0 0 0 0,0 5 1 6,0 37 1 29,-3 2 9-35,-5 5-5 1,6-4-4 0,2-13-2 0,0-5-3 5,0-5-8 28,0-13-59-34,0-9-70 0,0 0-59 1,0 0-267 32</inkml:trace>
    </iact:actionData>
  </iact:action>
  <iact:action type="add" startTime="61374">
    <iact:property name="dataType"/>
    <iact:actionData xml:id="d6">
      <inkml:trace xmlns:inkml="http://www.w3.org/2003/InkML" xml:id="stk6" contextRef="#ctx0" brushRef="#br0">17711 16369 697 0,'0'0'197'36,"0"0"-49"-35,0 0-50-1,0 0-41 0,0 0-14 0,52 163 13 40,-36-112 19-40,4-8-5 0,-1-5-19 1,-2-9-17 1,4-2 6-1,-2-5-16 31,-2-9-2-32,3 1-14 0,-1-14 4 0,6 0-7 34,-2-6-5-34,10-32 0 0,-1-6 1 1,0-6-2-1,-4-2 2 27,-5 11-2-27,-10 13 1 0,-3 13 0 33,-10 13-14-33,0-3-71 0,0 5-97 1,0 0-62-1,0 0-172 37</inkml:trace>
    </iact:actionData>
  </iact:action>
  <iact:action type="add" startTime="61668">
    <iact:property name="dataType"/>
    <iact:actionData xml:id="d7">
      <inkml:trace xmlns:inkml="http://www.w3.org/2003/InkML" xml:id="stk7" contextRef="#ctx0" brushRef="#br0">18293 16549 460 0,'0'0'337'32,"0"0"-183"-31,0 0-50 1,177-5-24-2,-136-21-25 0,-2 1-36 4,-7-5-13 33,1-9-6-37,-14-4 1 0,-10-2-1 2,-6 2-3-1,-3 7 2 28,0 10 1-29,-23 15-5 0,-9 11-2 1,-7 0 7 33,1 24 2-28,2 17 0-6,4 12 17 0,7 9 17 2,9 1 8 0,16-8 17 32,0 4-15-34,0-10-12 0,32-4-7 0,11-9-16 7,11-18-6-1,7 6-5 23,3-18-11-29,-3-6-56 0,-5 0-78 0,-46-6-93 40,-4-14-732-40</inkml:trace>
    </iact:actionData>
  </iact:action>
  <iact:action type="add" startTime="62675">
    <iact:property name="dataType"/>
    <iact:actionData xml:id="d8">
      <inkml:trace xmlns:inkml="http://www.w3.org/2003/InkML" xml:id="stk8" contextRef="#ctx0" brushRef="#br0">19756 15661 791 0,'0'0'166'11,"0"0"-11"-11,0 0-25 27,0 0-50-26,0 0-30-1,6 214 16 0,-6-107 12 38,0 2-16-38,0 6-1 0,0 4-16 0,0-7-17 2,-6-17-13 30,-3-13-9-32,8-25-6 0,-2-16-1 1,3-24 0 1,0-9-40 27,0-8-47-29,19 0-78 0,-6-4-44 1,1-22-129 29</inkml:trace>
    </iact:actionData>
  </iact:action>
  <iact:action type="add" startTime="62957">
    <iact:property name="dataType"/>
    <iact:actionData xml:id="d9">
      <inkml:trace xmlns:inkml="http://www.w3.org/2003/InkML" xml:id="stk9" contextRef="#ctx0" brushRef="#br0">19971 16355 851 0,'0'0'211'6,"0"0"-112"-6,0 0 4 0,0 0 68 0,-235-17-97 27,145 17-24-25,9 0-15-2,14 0-21 0,15 4-9 33,14 4-5-33,15-3-1 0,16-5 0 0,7 0-29 35,0 0-85-33,16 0-135-2,14 0-100 0</inkml:trace>
    </iact:actionData>
  </iact:action>
  <iact:action type="add" startTime="63260">
    <iact:property name="dataType"/>
    <iact:actionData xml:id="d10">
      <inkml:trace xmlns:inkml="http://www.w3.org/2003/InkML" xml:id="stk10" contextRef="#ctx0" brushRef="#br0">20129 16769 447 0,'0'0'318'8,"0"0"-119"-8,0 0-52 8,0 0-33 23,8-155-25-31,-8 115-6 0,5-7-22 0,2 2 3 34,2 0-13-33,1 8-16-1,3 9-5 0,3 6-15 40,5 10 0-40,6 6-5 0,9 6-4 0,4 0-5 0,8 4-1 1,6 18-7 25,-3 3-33-26,-4-1-70 0,-5-7-60 5,-34-15-71 31,-1 3-331-36</inkml:trace>
    </iact:actionData>
  </iact:action>
  <iact:action type="add" startTime="63550">
    <iact:property name="dataType"/>
    <iact:actionData xml:id="d11">
      <inkml:trace xmlns:inkml="http://www.w3.org/2003/InkML" xml:id="stk11" contextRef="#ctx0" brushRef="#br0">20795 16437 434 0,'0'0'242'1,"0"0"-84"-1,0 0-60 37,0 0-33-37,0 0-16 0,0 0 57 0,-81 51-26 1,38-14-25 3,-1 0-10 28,8 7-4-32,11-11-10 0,9 9 2 0,15-8-8 37,1 0-5-37,0-9-16 0,38-10-1 0,18-15-3 1,4 0-1 24,-2-20-2-25,-5-25-1 1,-12 2 4-1,-9-4-2 37,-15 13 1-37,-7 4 2 0,-7 9-2 0,-3 16-2 0,0 5 1 32,0 0 2-31,0 0 2-1,0 0 8 0,0 11 10 35,0 21-1-35,0 0-8 0,-3 10-6 0,3-5-3 0,0-2-4 32,0-11 1-32,0-7-15 0,0-9-40 0,0-8-69 36,3 0-40-35,7 0-194-1</inkml:trace>
    </iact:actionData>
  </iact:action>
  <iact:action type="add" startTime="63998">
    <iact:property name="dataType"/>
    <iact:actionData xml:id="d12">
      <inkml:trace xmlns:inkml="http://www.w3.org/2003/InkML" xml:id="stk12" contextRef="#ctx0" brushRef="#br0">21101 16538 650 0,'0'0'247'0,"0"0"-93"0,0 0-59 1,0 0-24 29,0 0-15-30,54 160 4 0,-44-116 11 0,-6 0-11 31,8-6-21-30,-3-11-2-1,-6-17-8 0,-1-3-5 35,1-7-11-35,8 0-9 0,6 0-1 0,9-32 0 0,4-10-3 31,1 0 0-31,-5 5 0 0,-12 15 1 0,-2 10-1 35,-8 4 0-35,-4 2-2 0,5 3 1 0,-2 0-13 0,-3-2-61 33,0-7-72-33,0 7-86 0,0 0-222 0</inkml:trace>
    </iact:actionData>
  </iact:action>
  <iact:action type="add" startTime="64356">
    <iact:property name="dataType"/>
    <iact:actionData xml:id="d13">
      <inkml:trace xmlns:inkml="http://www.w3.org/2003/InkML" xml:id="stk13" contextRef="#ctx0" brushRef="#br0">21655 16631 149 0,'0'0'608'0,"0"0"-444"0,0 0-41 0,0 0-54 0,0 0-30 0,161-31-33 37,-147 8-4-36,-14 1-2-1,0 5-1 0,0 6-7 0,-10 9 1 33,-14 2-4-33,-8 0 11 0,-2 0 1 0,2 27 1 4,5 10 3 3,7 5 8 27,4-2 31-33,11 1 1-1,5-4-1 0,0 0 7 3,5-4 3 29,28-8-25-32,3-5-15 0,11-9-14 1,0-11 0 34,3 0-17-29,-7 0-59-5,-7-41-22-1,-7-11-54 1,-29 25-68-1,0-4-283 31</inkml:trace>
    </iact:actionData>
  </iact:action>
  <iact:action type="add" startTime="64688">
    <iact:property name="dataType"/>
    <iact:actionData xml:id="d14">
      <inkml:trace xmlns:inkml="http://www.w3.org/2003/InkML" xml:id="stk14" contextRef="#ctx0" brushRef="#br0">22172 15686 37 0,'0'0'447'28,"0"0"-338"-23,0 0 42-5,0 0-30 1,0 0 1 2,0 0-25 27,25 70-50-30,-42 21 8 0,-7 16 2 0,1 13-20 34,2 1-5-34,-3 9-17 0,6-16-6 0,4-4-6 32,7-28-3-32,3-15 0 0,4-19-2 0,0-20-7 0,0-16-24 31,11-12-22-31,21-12-95 0,-11-20-108 1,-4-9-94 27</inkml:trace>
    </iact:actionData>
  </iact:action>
  <iact:action type="add" startTime="64993">
    <iact:property name="dataType"/>
    <iact:actionData xml:id="d15">
      <inkml:trace xmlns:inkml="http://www.w3.org/2003/InkML" xml:id="stk15" contextRef="#ctx0" brushRef="#br0">22415 15644 460 0,'0'0'262'2,"0"0"-105"-2,0 0-21 29,0 0-75-29,0 0-9 0,5 203 13 1,-5-87-12 33,0 7-6-28,0 3-8-6,-5-2 0 0,-4-12-20 2,-3-16-11 0,8-23-8 26,-8-19-4-27,11-18-19-1,1-18-49 0,0-6-12 40,0-12-65-40,0 0-184 0</inkml:trace>
    </iact:actionData>
  </iact:action>
  <iact:action type="add" startTime="65221">
    <iact:property name="dataType"/>
    <iact:actionData xml:id="d16">
      <inkml:trace xmlns:inkml="http://www.w3.org/2003/InkML" xml:id="stk16" contextRef="#ctx0" brushRef="#br0">22635 16688 623 0,'0'0'176'5,"0"0"-48"26,0 0-81-25,0 0-47-6,0 0-54 1,0 0-183-1,29 106-267 6</inkml:trace>
    </iact:actionData>
  </iact:action>
  <iact:action type="add" startTime="65395">
    <iact:property name="dataType"/>
    <iact:actionData xml:id="d17">
      <inkml:trace xmlns:inkml="http://www.w3.org/2003/InkML" xml:id="stk17" contextRef="#ctx0" brushRef="#br0">22675 16162 494 0,'0'0'164'4,"0"0"-34"-4,0 0-62 0,0 0-56 0,0 0-11 1,0 0-1 29,12-143-2-29,-12 160-52-1,0-2-135 1,1 8-139 3</inkml:trace>
    </iact:actionData>
  </iact:action>
  <iact:action type="add" startTime="65574">
    <iact:property name="dataType"/>
    <iact:actionData xml:id="d18">
      <inkml:trace xmlns:inkml="http://www.w3.org/2003/InkML" xml:id="stk18" contextRef="#ctx0" brushRef="#br0">22899 16794 467 0,'0'0'219'0,"0"0"-21"1,0 0-103-1,0 0-77 4,0 0 4 31,0 0 18-33,58-87-5-2,-35 44-11 0,-3 15 2 0,0 11-4 38,1 12 1-38,-2 5-2 0,4 3 11 1,-6 41 5 0,9 13-29 27,-5 11-7-28,-7-3-1 0,-5-7 0 1,1-10-7 30,-9-12-18-30,4-11-36-1,-5-22-53 0,0-3-35 37,0 0-232-37</inkml:trace>
    </iact:actionData>
  </iact:action>
  <iact:action type="add" startTime="65844">
    <iact:property name="dataType"/>
    <iact:actionData xml:id="d19">
      <inkml:trace xmlns:inkml="http://www.w3.org/2003/InkML" xml:id="stk19" contextRef="#ctx0" brushRef="#br0">23494 16414 598 0,'0'0'156'34,"0"0"-71"-34,0 0 3 0,0 0 9 0,0 0-22 0,0 0-4 35,-104 124-24-34,81-88-10-1,10-10-13 0,10 5-3 1,3-6 2 31,0 0-3-32,7 1-8 1,22-9-11-1,2-12 6 32,-1-5-2-32,0 0-5 0,7-28-5 0,-14-17 2 34,0-5 1-34,-8-7 0 0,-4 13 1 0,-9 12 1 0,-2 13-1 37,0 8 2-37,0 7-2 0,0 4 2 1,0 0-2-1,0 0 2 34,-6 32 3-34,-9 15 15 0,2 22 9 0,6 11-5 2,7 16-2 36,0 11-2-32,0 11 1-4,0-6 2-1,0-11-12-1,-6-14-6 0,-5-19-4 29,-13-23-1-28,-5-15-2-1,-7-16-6 1,-15-14-12 30,-5 0-33-31,-5-14-67 0,36-16-12 1,7-1-139 4</inkml:trace>
    </iact:actionData>
  </iact:action>
  <iact:action type="add" startTime="67128">
    <iact:property name="dataType"/>
    <iact:actionData xml:id="d20">
      <inkml:trace xmlns:inkml="http://www.w3.org/2003/InkML" xml:id="stk20" contextRef="#ctx0" brushRef="#br0">24458 16510 507 0,'0'0'262'2,"0"0"-76"-1,0 0-36-1,0 0-28 0,0 0-2 37,0 0-36-37,0 0-48 0,25 146-3 1,-25-87 13-1,0-5-30 28,0-4-10-27,0-11-6-1,0-9-4 1,0-6-54 29,7-21-99-30,-2-3-55 0,2-10-370 0</inkml:trace>
    </iact:actionData>
  </iact:action>
  <iact:action type="add" startTime="67321">
    <iact:property name="dataType"/>
    <iact:actionData xml:id="d21">
      <inkml:trace xmlns:inkml="http://www.w3.org/2003/InkML" xml:id="stk21" contextRef="#ctx0" brushRef="#br0">24551 16130 720 0,'0'0'214'2,"0"0"-68"1,0 0-70 42,0 0-58-45,0 0-18 0,0 0 0 0,12-62 0 1,-12 62-7-1,4 0-57 5,-4 13-75 26,4 6-295-30</inkml:trace>
    </iact:actionData>
  </iact:action>
  <iact:action type="add" startTime="67571">
    <iact:property name="dataType"/>
    <iact:actionData xml:id="d22">
      <inkml:trace xmlns:inkml="http://www.w3.org/2003/InkML" xml:id="stk22" contextRef="#ctx0" brushRef="#br0">24821 16868 547 0,'0'0'214'2,"0"0"-50"-2,0 0-49 0,0 0-45 1,0 0-29 34,0 0-26-34,64-32 22-1,-37-27-2 0,1 2-6 0,-7 10-5 32,-5 17-12-32,0 13-2 0,-9 10 12 0,4 7 11 37,2 0 9-37,0 20-5 0,3 22-26 1,1 6-9-1,2 5 4 26,-3 3-6-26,-3-2 0 0,-6-3-6 34,2-6-26-34,-6-12-62 0,-3-33-52 0,0 0-130 0</inkml:trace>
    </iact:actionData>
  </iact:action>
  <iact:action type="add" startTime="68238">
    <iact:property name="dataType"/>
    <iact:actionData xml:id="d23">
      <inkml:trace xmlns:inkml="http://www.w3.org/2003/InkML" xml:id="stk23" contextRef="#ctx0" brushRef="#br0">25848 16617 449 0,'0'0'351'3,"0"0"-173"30,0 0-39-33,0 0-17 0,0 0-10 1,0 0-25 1,66 9-1 29,-5-9-11-31,10 0-24 0,5 0-19 0,7 0-7 39,-10 0-6-39,-13 0-7 0,-12 0 2 1,-16 0-7-1,-19 13 7 26,-8 4-8-25,-5 15-6-1,0 5-4 1,-45 18 4 31,-16 3-3-32,-13 9 2 0,-9-10 1 1,5-1 0 41,11-11-3-42,19-8 6 0,12-17 1 0,25-6-3 1,6-11 5-1,5-3 16 7,0 0 26 26,26 0 13-33,34 2-19 0,18 10-25 0,7-12 4 4,0 5 0 26,-14-5-6-30,-13 0-2 0,-18 0-12 1,-12 3-1 30,-20 2-1-25,-8-1-43-6,0-4-62 0,0 0-102 1,0 0-119 29,0-6-109-30</inkml:trace>
    </iact:actionData>
  </iact:action>
  <iact:action type="add" startTime="68777">
    <iact:property name="dataType"/>
    <iact:actionData xml:id="d24">
      <inkml:trace xmlns:inkml="http://www.w3.org/2003/InkML" xml:id="stk24" contextRef="#ctx0" brushRef="#br0">26824 16838 690 0,'0'0'273'2,"0"0"-79"-2,0 0-64 0,0 0-18 35,186-14-55-29,-155 14-30-6,4 6-22 0,-1 8-5 0,5-7-14 35,1-7-47-35,-2 5-105 1,-32-5-73-1,4 5-384 0</inkml:trace>
    </iact:actionData>
  </iact:action>
  <iact:action type="add" startTime="69020">
    <iact:property name="dataType"/>
    <iact:actionData xml:id="d25">
      <inkml:trace xmlns:inkml="http://www.w3.org/2003/InkML" xml:id="stk25" contextRef="#ctx0" brushRef="#br0">27836 16799 324 0,'0'0'272'5,"0"0"-198"-3,0 0 111 30,0 0-74-32,-184-5-20 0,113 30 3 0,1 7-13 6,14 5-23 33,15 12-8-32,13 2-7-6,21-6-6-1,7 2-10 1,10-7-14-1,41-15-12 31,10-14-1-30,8-11-6-1,1-22 1 0,-5-42-4 34,-2-36 1-34,-7-9 1 0,-11-15 5 0,-6-7-2 0,-14 1 3 34,-12 16-2-32,-10 28 0-2,-3 39 3 0,0 35 0 1,0 12-1 38,0 10 1-39,-23 48 14 0,-1 29 11 0,3 17 3 1,5 12-10 3,0 4 1 24,3-8-9-27,3 1-6 0,5-23-4 0,-1-12-1 6,6-19 1 24,0-16-22-31,0-24-53 0,0-12-66 0,0-7-56 36,9-20-313-34</inkml:trace>
    </iact:actionData>
  </iact:action>
  <iact:action type="add" startTime="69478">
    <iact:property name="dataType"/>
    <iact:actionData xml:id="d26">
      <inkml:trace xmlns:inkml="http://www.w3.org/2003/InkML" xml:id="stk26" contextRef="#ctx0" brushRef="#br0">28198 17023 632 0,'0'0'235'1,"0"0"-96"-1,0 0-68 0,0 0-63 35,45 146-8-29,-45-129-38-6,0-17-91 0,0 0-193 1</inkml:trace>
    </iact:actionData>
  </iact:action>
  <iact:action type="add" startTime="69604">
    <iact:property name="dataType"/>
    <iact:actionData xml:id="d27">
      <inkml:trace xmlns:inkml="http://www.w3.org/2003/InkML" xml:id="stk27" contextRef="#ctx0" brushRef="#br0">28274 16574 582 0,'0'0'301'2,"0"0"-146"25,0 0-45-27,40-154-71 0,-40 145-31 4,0 5-8 25,0 4 0-29,0 0-17 0,0 0-83 0,0 4-54 33,0 9-179-31</inkml:trace>
    </iact:actionData>
  </iact:action>
  <iact:action type="add" startTime="69824">
    <iact:property name="dataType"/>
    <iact:actionData xml:id="d28">
      <inkml:trace xmlns:inkml="http://www.w3.org/2003/InkML" xml:id="stk28" contextRef="#ctx0" brushRef="#br0">28455 17044 606 0,'0'0'168'1,"0"0"-80"30,0 0-12-31,0 0 12 0,0 0-5 1,0 0-7 1,29-139-7 38,-15 92 5-40,6 2 16 0,5 6-35 0,-3 2-23 1,-2 12-15 27,-5 6-11-28,-2 14-1 0,1 5-4 0,8 0 2 31,8 0-2-31,15 19-2 0,8 16 0 0,-4 3-11 41,-6 1-17-41,-12-2-28 1,-18-5-88-1,-13-20-43 0,0-12-187 4</inkml:trace>
    </iact:actionData>
  </iact:action>
  <iact:action type="add" startTime="70057">
    <iact:property name="dataType"/>
    <iact:actionData xml:id="d29">
      <inkml:trace xmlns:inkml="http://www.w3.org/2003/InkML" xml:id="stk29" contextRef="#ctx0" brushRef="#br0">28933 16917 16 0,'0'0'595'32,"0"0"-402"-26,0 0-31-6,0 0-84 0,188-5-55 1,-159-24 13 2,-2 2-4 32,-13-2-21-35,-4 8-7 0,-10 9-4 0,0-2-3 26,-7 11-5-26,-23 3 0 0,-7 0-14 1,-3 3 6 30,-1 36 16-31,2 3 1 0,9 14 14 0,14 1 9 32,5 7 4-32,11-2 18 0,0-6 11 2,8-5-10 0,24-17-7 36,-1-7-31-38,9-17-6 0,5-10-3 0,-1 0-40 0,7-27-6 30,3-23-41-30,-38 18-66 0,0 5-318 1</inkml:trace>
    </iact:actionData>
  </iact:action>
  <iact:action type="add" startTime="70404">
    <iact:property name="dataType"/>
    <iact:actionData xml:id="d30">
      <inkml:trace xmlns:inkml="http://www.w3.org/2003/InkML" xml:id="stk30" contextRef="#ctx0" brushRef="#br0">29700 16819 406 0,'0'0'157'6,"0"0"-62"-1,0 0-20 24,0 0-17-29,0 0 4 0,0 0 6 2,-102-25 8 30,60 30-5-32,13 23-2 0,0 13-25 0,11 6-3 33,10 7 0-33,8 4-1 0,0-5-14 0,0-8-20 37,21-11-3-37,5-12-1 0,7-19-4 1,8-3-23 0,5-3-42-1,5-44-1 27,-5-12-63-26,-30 22-103-1,-7 0-102 2</inkml:trace>
    </iact:actionData>
  </iact:action>
  <iact:action type="add" startTime="70710">
    <iact:property name="dataType"/>
    <iact:actionData xml:id="d31">
      <inkml:trace xmlns:inkml="http://www.w3.org/2003/InkML" xml:id="stk31" contextRef="#ctx0" brushRef="#br0">30048 15785 493 0,'0'0'101'5,"0"0"40"-5,0 0-58 1,0 0-29-1,0 0 36 26,0 0-52-26,10 146 7 0,-20-33 5 3,0 16 16 28,2 6-29-31,0 0-11 0,3-4-16 0,2-17-2 34,-1-16-8-34,1-16 0 0,0-24-2 1,0-22-24 35,3-24-51-36,0-12-96 0,0-4-129 0,0-29-334 1</inkml:trace>
    </iact:actionData>
  </iact:action>
  <iact:action type="add" startTime="70911">
    <iact:property name="dataType"/>
    <iact:actionData xml:id="d32">
      <inkml:trace xmlns:inkml="http://www.w3.org/2003/InkML" xml:id="stk32" contextRef="#ctx0" brushRef="#br0">30138 16562 401 0,'0'0'79'9,"0"0"32"-9,0 0 73 30,0 0-96-28,0 0-33-2,-187-61-32 0,126 61-20 7,-6 0-3 21,5 0-36-28,44 0-183 0,14 0-102 0</inkml:trace>
    </iact:actionData>
  </iact:action>
  <iact:action type="add" startTime="71133">
    <iact:property name="dataType"/>
    <iact:actionData xml:id="d33">
      <inkml:trace xmlns:inkml="http://www.w3.org/2003/InkML" xml:id="stk33" contextRef="#ctx0" brushRef="#br0">30278 16746 518 0,'0'0'193'5,"0"0"-61"1,0 0-14 40,65 149-79-46,-65-112-29 1,0-7-10-1,0-4-3 0,0 0-25 1,0-26-100 4,0 0-199 31</inkml:trace>
    </iact:actionData>
  </iact:action>
  <iact:action type="add" startTime="71305">
    <iact:property name="dataType"/>
    <iact:actionData xml:id="d34">
      <inkml:trace xmlns:inkml="http://www.w3.org/2003/InkML" xml:id="stk34" contextRef="#ctx0" brushRef="#br0">30419 16355 88 0,'0'0'346'2,"0"0"-335"27,0 0-4-27,0 0-7-2,0 0-11 0,0 0-62 32</inkml:trace>
    </iact:actionData>
  </iact:action>
  <iact:action type="add" startTime="71475">
    <iact:property name="dataType"/>
    <iact:actionData xml:id="d35">
      <inkml:trace xmlns:inkml="http://www.w3.org/2003/InkML" xml:id="stk35" contextRef="#ctx0" brushRef="#br0">30700 16594 342 0,'0'0'122'1,"0"0"-34"3,0 0 59 28,0 0-57-26,0 0-3-5,0 0-12-1,-93 104-5 0,70-65-29 29,11 1-1-27,10 7-5-2,2-3-11 0,0 0 0 33,13 1-13-33,16-9-1 0,0-8-9 0,-3-16 5 5,-6-12-6 31,0-15 1-36,-4-41-1 0,-3-14-2 0,-8-3-1 0,-1 0-3 36,-4 15-10-36,0 9-16 1,0 16-21-1,0 6-52 0,0 10-51 42,0 17-123-42,-4 0-137 0</inkml:trace>
    </iact:actionData>
  </iact:action>
  <iact:action type="add" startTime="71804">
    <iact:property name="dataType"/>
    <iact:actionData xml:id="d36">
      <inkml:trace xmlns:inkml="http://www.w3.org/2003/InkML" xml:id="stk36" contextRef="#ctx0" brushRef="#br0">30874 17108 399 0,'0'0'161'2,"0"0"-73"-2,0 0-7 31,0 0-42-31,0 0 3 0,0 0 0 1,143-196 14 1,-109 142 8 27,1 15-15-29,-2 19-20 1,-7 20 14 0,-6 0 31 25,-2 45-22-26,-10 26-38 0,-3 13-14 30,-5-5-3-19,0-18-9-11,0-19-22 1,0-22-38 0,-7-8-54 0,1-12-120 3,6 0-290 28</inkml:trace>
    </iact:actionData>
  </iact:action>
  <iact:action type="add" startTime="72471">
    <iact:property name="dataType"/>
    <iact:actionData xml:id="d37">
      <inkml:trace xmlns:inkml="http://www.w3.org/2003/InkML" xml:id="stk37" contextRef="#ctx0" brushRef="#br0">30500 16375 618 0,'0'0'189'11,"0"0"-64"-11,0 0-29 8,0 0-87-6,0 0-9 26,0 0-4-27,-41-65-23-1,37 60-144 34,4 5-405-34</inkml:trace>
    </iact:actionData>
  </iact:action>
  <iact:action type="add" startTime="74111">
    <iact:property name="dataType"/>
    <iact:actionData xml:id="d38">
      <inkml:trace xmlns:inkml="http://www.w3.org/2003/InkML" xml:id="stk38" contextRef="#ctx0" brushRef="#br0">11811 17583 663 0,'0'0'327'1,"0"0"-189"-1,0 0-43 0,0 0-22 1,0 0-21 35,-169 31-41-30,111-24-5-6,4-2-6 0,5-5-3 1,8 0-18-1,14 0-88 33,27 0-39-32,0 0-206 0</inkml:trace>
    </iact:actionData>
  </iact:action>
  <iact:action type="add" startTime="74686">
    <iact:property name="dataType"/>
    <iact:actionData xml:id="d39">
      <inkml:trace xmlns:inkml="http://www.w3.org/2003/InkML" xml:id="stk39" contextRef="#ctx0" brushRef="#br0">12849 17732 158 0,'0'0'253'2,"0"0"-104"-1,0 0 62-1,0 0-29 25,0 0-62-25,0 0-39 0,30 0-30 8,-44 0-10 21,-25 0 45-29,-5 0-56 1,-1 0-24-1,-11 0-6 33,-8 0-4-33,0 7-86 0,38-5-134 1,3 1-344-1</inkml:trace>
    </iact:actionData>
  </iact:action>
  <iact:action type="add" startTime="76391">
    <iact:property name="dataType"/>
    <iact:actionData xml:id="d40">
      <inkml:trace xmlns:inkml="http://www.w3.org/2003/InkML" xml:id="stk40" contextRef="#ctx0" brushRef="#br0">13368 18184 439 0,'0'0'299'3,"0"0"-144"28,0 0-58-31,0 0-37 0,0 0-21 0,0 0 5 33,0 0 26-33,0 12-19 0,0 20 18 0,0 4-6 0,0-3-23 32,0 4-10-32,-3-1-11 0,3-11-8 1,0-5-6 29,0-8 7-30,0-12 1 0,0 0 1 0,0 0 5 35,0 0 8-35,0 0 0 0,0 0 8 0,0 0 2 0,0 5-11 31,3-2-3-31,16 2-20 0,3 2 19 1,2-2-13 27,4-5 5-28,5 5 1 0,0-2 3 0,8 2-6 32,3-5 1-30,9 7-7-2,4-7 2 0,4 0-4 5,2 0-1 25,-2 0 4-30,3 0-7 0,-7 0 9 1,-5 0-9 3,-4 0 4 30,-2 0-1-34,-3 0 1 0,1 0-2 0,-1 0 1 4,1 0-1 28,-4 0-2-31,1 0 1-1,-9 0 3 0,-7 0-7 35,-2 0 6-29,-6 0-3-5,-1 0 1-1,0 0-1 2,-6 0 1-2,0 0 2 29,-5 0-1-28,-2 5 1-1,7-5-6 0,-4 5 2 29,2-5 1-27,7 0 0-2,-2 3 0 0,1 4-2 37,1-2 4-37,1-5-4 0,-3 5 4 0,-3-5-4 0,-3 0 6 36,2 7-7-36,-8-7 3 0,-1 0 0 0,0 0 0 1,0 0-1 43,0 0-2-43,0 0 5-1,0 0-6 0,0 0 7 0,0 0-6 0,0 0 1 29,0-27 1-29,0-28-1 0,0-21 2 0,0-6-2 42,0 9 4-41,0 6-2 1,0 22 1-2,-1 19-2 0,-2 18-4 0,3 8-11 31,-6 0-39-30,-1 45-65-1,4-11-176 0,-4 13-189 35</inkml:trace>
    </iact:actionData>
  </iact:action>
  <iact:action type="add" startTime="77816">
    <iact:property name="dataType"/>
    <iact:actionData xml:id="d41">
      <inkml:trace xmlns:inkml="http://www.w3.org/2003/InkML" xml:id="stk41" contextRef="#ctx0" brushRef="#br0">9401 18183 698 0,'0'0'255'1,"0"0"-113"-1,0 0-40 0,0 0-48 28,0 0-14-27,0 0 28-1,0 0-6 0,24 131-7 31,-24-94-13-31,0-5 2 1,3 0-6-1,-3 0-7 29,0-19-6-28,0-1-9-1,0-7-7 0,3-5-3 25,-3 0 6-25,2 0-2 0,0 0 1 28,4 0-5-23,-6 0 13-5,3 0 0 0,-1 0 5 1,5 0-7 23,4 0 1-24,10 0-9 1,3 0 9 32,2 0 4-33,11 0-17 0,6 0 16 1,4 0-16-1,3 0 5 30,4 0-8-30,-8 0 2 1,-1 0 11-1,2 0-6 32,-13 0 5-32,6 0-7 0,-9-5 12 0,-2 5-8 31,3 0 5-30,-7 0-12-1,-2 0 8 0,-5 0-8 29,-3 0 3-29,-1 0-3 0,0 0-3 0,-1 0 1 4,-1 0 1 26,-5 0-3-30,0 0 0 0,-1 0 0 0,1 0 0 37,-2 0 0-37,3 0 0 0,-1 0 0 0,4 0 0 0,-4 0 0 25,0 0 0-25,5 0 0 1,-1 0 0 32,2 0 0-33,-5 0 0 0,3 0 0 0,-6 0 0 0,-5 0 0 25,0 0 0-19,0 0 0-6,0 0 0 0,0 0 0 25,0 0 0-25,0 0 0 0,0 0 0 27,0 0 0-26,0 0-6-1,0-15 0 0,0-2 3 29,0-8 3-29,0-14 1 1,0-3-1-1,0 2 2 27,0 4 0-27,0-1-4 0,0 18 1 3,0 1 0 28,0 17 0-31,0-6-2 0,0 7 3 0,0 0-111 38,-8 0-62-38,0 0-108 0,3 0-154 0</inkml:trace>
    </iact:actionData>
  </iact:action>
</iact:actions>
</file>

<file path=ppt/ink/inkAction4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18:34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293">
    <iact:property name="dataType"/>
    <iact:actionData xml:id="d0">
      <inkml:trace xmlns:inkml="http://www.w3.org/2003/InkML" xml:id="stk0" contextRef="#ctx0" brushRef="#br0">4608 14524 506 0,'0'0'208'3,"0"0"-67"24,0 0-33-27,0 0-37 0,0 0-11 0,0 0-13 27,12 160-12-27,-12-147-2 0,0-4 5 27,0-6 2-27,0-3 22 0,0 0-11 1,20 0-13 26,12 0-24-27,4 0 18 0,9 0 10 0,3 0-5 23,7 0 4-23,3 0-12 0,13 5 5 27,-1-2-3-27,2 1-4 0,4 0-12 27,-4-1 4-26,1 3 4-1,-9 0 2 0,4-4-15 5,-12 5 1 25,1-7 1-30,-9 0-6 0,-5 0 2 0,-2 0-7 30,-12 0 6-30,-6 0-3 0,-10 0 4 1,-2 0-3 32,1 0-3-33,-8 0-1 0,4-4 1 0,-8 4-1 3,0-3-1 28,0 3 3-31,0 0-2 0,0-2-2 0,0-10-1 29,0-12 1-29,0-13 0 0,0-3 0 0,0-1 0 27,0 6-1-26,0 10 1-1,0 6-31 3,0 10-92 30,0 9-92-33,0 0-112 0</inkml:trace>
    </iact:actionData>
  </iact:action>
  <iact:action type="add" startTime="11629">
    <iact:property name="dataType"/>
    <iact:actionData xml:id="d1">
      <inkml:trace xmlns:inkml="http://www.w3.org/2003/InkML" xml:id="stk1" contextRef="#ctx0" brushRef="#br0">10988 14480 347 0,'0'0'406'6,"0"0"-170"-5,0 0-79-1,0 0-43 23,0 0-10-23,0 0-30 1,0 0-21 25,10 21-30-26,-10-1-7 0,4 0 6 1,1-3-4 26,-4 2-7-26,-1-3-9-1,7 1 5 2,-4-5-3 21,0-4 2-23,-3-5 0 1,3-1 1 25,0-2 0-26,9 0-1 0,4 0 5 32,8 0-6-31,8 0 1-1,0 0 5 0,4 0 10 0,8 0-7 30,-2 0 13-30,6 0-10 0,-5 0-6 0,1 0-1 24,-4 0-1-24,-7 0-2 0,7 0-5 11,-10 4 6-9,0 0-5 20,1 5 6-22,-5-2 0 0,-3 1 10 8,-3-1-4 14,-9-1-4-22,2 3-4 0,-12-7-4 34,2-2 3-33,1 6-5-1,2-3 6 0,1 1-4 29,-1-4 4-29,0 2-4 0,-2-2 1 1,-1 0-2 24,0 0 1-20,-3 0-3-5,5 0-3 1,3 0 3 25,1 0 0-25,4-15 0-1,-1-9 1 0,-1-1 4 27,1-1-4-27,-8-2 1 0,6 2-1 1,-3-2 0 22,1 3-2-23,3 0 1 1,-6 5-1 6,-2 1-22 16,-3-1-99-23,0 18-112 1,0-2-138 5</inkml:trace>
    </iact:actionData>
  </iact:action>
  <iact:action type="add" startTime="13136">
    <iact:property name="dataType"/>
    <iact:actionData xml:id="d2">
      <inkml:trace xmlns:inkml="http://www.w3.org/2003/InkML" xml:id="stk2" contextRef="#ctx0" brushRef="#br0">10520 14951 85 0,'0'0'521'1,"0"0"-421"-1,0 0-21 0,0 0 46 35,-192 2-38-34,85-2-17-1,-7 0-6 0,-13 0-22 0,-6 0-9 29,-15 0-7-29,-3-5-10 0,8-22-1 0,5 3-7 23,11 1 1-23,6 3-6 0,13 9 0 28,19 3-1-22,20 8 5-6,18 0-1 2,21 0 6-1,11 0-3 24,14 0-3-23,5 0 14-2,13 0 17 26,54 2 0-20,35 15-27-6,27 1-7 0,20 1-2 0,20-2 6 24,7 3 3-24,1 0 5 0,-14-9 6 28,-22-2 8-22,-24-4-1-6,-18 3-7 0,-21 1 18 26,-15-7-19-26,-21 4-7 0,-13-1-9 0,-16-5-1 33,-12 3 2-33,-1 0-4 0,0 1 2 1,-48-2-3 27,-44-2 11-27,-40 0 0-1,-25 0 20 0,-20-17 8 22,0 4-3-22,12 1-11 0,22 9-21 20,25 3-4-19,30 0-1-1,18 0-1 22,27 0-7-22,20 15-40 0,23 3-74 30,0 9-31-30,16-20-159 0,15 5-545 1</inkml:trace>
    </iact:actionData>
  </iact:action>
  <iact:action type="add" startTime="16473">
    <iact:property name="dataType"/>
    <iact:actionData xml:id="d3">
      <inkml:trace xmlns:inkml="http://www.w3.org/2003/InkML" xml:id="stk3" contextRef="#ctx0" brushRef="#br0">13678 14736 655 0,'0'0'307'6,"0"0"-178"17,0 0-24-23,165 4-17 0,-101-4-18 28,20 0-4-28,22 0-14 0,25 0 0 1,19 0-1 31,10 0-10-32,-12 5-11 1,-15 1 1-1,-29-1-17 23,-8-3-8-23,-26-2-6 0,-24 0-14 25,-17 0-52-18,-25-7-102-7,-4-2-132 2,-16 3-521-1</inkml:trace>
    </iact:actionData>
  </iact:action>
  <iact:action type="add" startTime="19070">
    <iact:property name="dataType"/>
    <iact:actionData xml:id="d4">
      <inkml:trace xmlns:inkml="http://www.w3.org/2003/InkML" xml:id="stk4" contextRef="#ctx0" brushRef="#br0">4223 17396 341 0,'0'0'444'8,"0"0"-267"-8,0 0-58 21,0 0-23-21,0 0-22 1,0 0 14 25,0 0 1-25,188 0-19-1,-108 0 5 0,14 0-1 27,11 0-15-27,15 0 0 0,10 0-7 22,24 0-7-22,7 0-6 0,13-9-4 27,-10 3-13-23,-11 4 1-4,-15-1-9 3,-21-3 0-3,-8-2-9 26,-25-1-4-26,-16 0-2 0,-21 5-8 6,-20-5-48 21,-14 9-103-27,-13 0-126 0,0 0-27 0</inkml:trace>
    </iact:actionData>
  </iact:action>
  <iact:action type="add" startTime="19810">
    <iact:property name="dataType"/>
    <iact:actionData xml:id="d5">
      <inkml:trace xmlns:inkml="http://www.w3.org/2003/InkML" xml:id="stk5" contextRef="#ctx0" brushRef="#br0">8709 17488 956 0,'0'0'200'7,"0"0"-87"-6,0 0 22-1,205-25-48 23,-108 13-10-16,36-2 12-7,38 3-4 0,35-6-15 21,10 9-5-21,1 3-10 1,4 5 6 29,-8 0-20-29,-15 0-28-1,-22 0-13 0,-40 0 0 32,-39 5 0-32,-37 0 0 0,-36-2 0 0,-24-3 0 5,0 0-133 26,-36 0-197-31,-13 0-167 0</inkml:trace>
    </iact:actionData>
  </iact:action>
  <iact:action type="add" startTime="20507">
    <iact:property name="dataType"/>
    <iact:actionData xml:id="d6">
      <inkml:trace xmlns:inkml="http://www.w3.org/2003/InkML" xml:id="stk6" contextRef="#ctx0" brushRef="#br0">13883 17370 563 0,'0'0'242'5,"174"0"-63"-2,-115 0-35 19,-4 0-34-22,2 0-43 0,-13-8 27 22,-1 2-23-13,-10 3-15-8,-8 3-3 0,-5 0 1 20,-11 0-3-21,-7 0-17 1,3 0-6 27,-5 0-11-28,0 0-5 0,0 0-11 0,0 0-1 28,0 0 2-28,0 0-1 0,0 0 4 0,0 0 10 26,0 0 6-26,0 0-9 0,3 0-2 31,2 0-9-31,6 0-1 1,6 0 0-1,11-4-1 21,1-1 0-21,7 5 0 0,-6-4-1 26,1 4 4-26,-1-8-4 1,-7 8 4 0,-5 0-3 29,-7 0 2-29,-9 0-1-1,-2 0 0 0,0 0 1 7,0 0-2 17,-37 0-2-23,-31 17 1-1,-40 4 2 33,-17-12 0-33,-13-1-2 0,2-6 1 0,4-2-1 2,15 0 0 34,4 0-1-36,16 0-1 1,23 0 4-1,20 0-9 1,18 0 6 22,26 0-6-18,5 0 3-5,5 0-6 0,0 0 3 27,48 0-5-27,26 0 11 0,26 0 3 3,12 0 0 28,14 0 2-31,4 0 0 0,8 0 1 0,1-2-3 29,-11-6 5-29,-15-1-4 0,-12 1 5 0,-21 2 1 24,-24-1-7-24,-24 7 3 1,-19 0 2 8,-10 0 12 23,-3 0-8-32,-3 0-5 0,-55 0-1 2,-53 21-2-2,-41-4 2 23,-21 2-2-23,-10-11-1 0,1-2-2 29,21 5 2-28,13-1 0-1,22 0 0 1,35-3-3 21,27-2 2-22,30-3-5 0,21-2-4 10,13 0 3 18,47 0-14-28,50 0 15 0,30 0 6 0,13 12 3 29,-8 1-3-29,-15 4 4 0,-27 0-3 0,-19-2 5 30,-19-10 1-30,-22-5-1 0,-16 0 2 1,-13 0-5 22,-1 2 2-23,-54-2-5 0,-33 0 2 21,-30 0-2-21,0 0 4 0,12-2-3 24,15 2-1-24,24 0 0 1,19 0 0 28,23 0-18-29,24 0-91 0,0 0-113 1,11 2-201 22</inkml:trace>
    </iact:actionData>
  </iact:action>
  <iact:action type="add" startTime="23223">
    <iact:property name="dataType"/>
    <iact:actionData xml:id="d7">
      <inkml:trace xmlns:inkml="http://www.w3.org/2003/InkML" xml:id="stk7" contextRef="#ctx0" brushRef="#br0">20149 10801 753 0,'0'0'289'29,"0"0"-169"-29,0 0 1 0,-293 229 7 1,113-78-41 23,-11 21-23-24,0-4-12 0,9-15-19 27,17-25-9-21,22-29-13-6,30-26-9 0,24-22-2 29,39-27-6-29,29-17-57 0,21-7-76 1,6-14-117 0,29-23-222 28</inkml:trace>
    </iact:actionData>
  </iact:action>
  <iact:action type="add" startTime="24057">
    <iact:property name="dataType"/>
    <iact:actionData xml:id="d8">
      <inkml:trace xmlns:inkml="http://www.w3.org/2003/InkML" xml:id="stk8" contextRef="#ctx0" brushRef="#br0">24137 10586 917 0,'0'0'193'5,"0"0"-49"-4,-305 225 25-1,95-99-39 25,-21 18-43-25,7 0-33 0,25-5-28 30,30-10-21-29,38-22-5-1,27-17-1 2,27-23-34-2,25-22-86 32,52-45-93-31,9 0-120-1</inkml:trace>
    </iact:actionData>
  </iact:action>
  <iact:action type="add" startTime="24556">
    <iact:property name="dataType"/>
    <iact:actionData xml:id="d9">
      <inkml:trace xmlns:inkml="http://www.w3.org/2003/InkML" xml:id="stk9" contextRef="#ctx0" brushRef="#br0">28171 10455 817 0,'0'0'233'1,"-229"123"-61"-1,15 11 6 0,-15 21-36 30,-4 5-58-30,16 3-15 0,17-2-41 0,23-19-22 26,35-18-6-26,30-28-3 0,32-31-38 5,49-28-77 24,31-30-84-29,26-7-54 0,37-25-323 0</inkml:trace>
    </iact:actionData>
  </iact:action>
  <iact:action type="add" startTime="25038">
    <iact:property name="dataType"/>
    <iact:actionData xml:id="d10">
      <inkml:trace xmlns:inkml="http://www.w3.org/2003/InkML" xml:id="stk10" contextRef="#ctx0" brushRef="#br0">31355 10675 711 0,'0'0'271'1,"0"0"-93"-1,0 0-81 22,0 0-32-22,-310 251 21 0,113-100-25 7,-8 18-33 15,14 0-14-22,22-14-8 1,24-20-4 27,24-23-2-28,17-20-60 0,17-19-104 0,84-70-80 38,3-3-419-38</inkml:trace>
    </iact:actionData>
  </iact:action>
  <iact:action type="add" startTime="25696">
    <iact:property name="dataType"/>
    <iact:actionData xml:id="d11">
      <inkml:trace xmlns:inkml="http://www.w3.org/2003/InkML" xml:id="stk11" contextRef="#ctx0" brushRef="#br0">20711 12126 732 0,'0'0'288'3,"0"0"-74"31,0 0 1-34,0 0-90 1,-204 276 3-1,49-121-32 22,-19 8-34-15,-4-10-26-7,-2-7-15 0,9-13-16 22,16-15-5-22,18-16 0 0,35-24-38 30,32-19-73-30,29-16-67 0,41-43-67 0,13 0-74 26</inkml:trace>
    </iact:actionData>
  </iact:action>
  <iact:action type="add" startTime="26134">
    <iact:property name="dataType"/>
    <iact:actionData xml:id="d12">
      <inkml:trace xmlns:inkml="http://www.w3.org/2003/InkML" xml:id="stk12" contextRef="#ctx0" brushRef="#br0">20607 14236 562 0,'0'0'458'6,"0"0"-304"-3,0 0 0 26,-238 172 8-29,109-71-58 0,-26 13-30 1,-3 16-8 30,-6 11-19-31,6 5-23 0,12-6-16 0,15-13-8 30,31-22-4-30,28-19-2 0,24-26-33 0,21-8-42 28,27-23-42-28,0-7-86 0,16-22-71 0,14 0-739 33</inkml:trace>
    </iact:actionData>
  </iact:action>
  <iact:action type="add" startTime="26579">
    <iact:property name="dataType"/>
    <iact:actionData xml:id="d13">
      <inkml:trace xmlns:inkml="http://www.w3.org/2003/InkML" xml:id="stk13" contextRef="#ctx0" brushRef="#br0">20333 16098 758 0,'0'0'192'7,"-255"178"-36"16,88-60-25-23,-11 15-37 0,-5 4-22 30,11 5-24-30,11 4-16 0,17-3-21 0,24-17-11 32,23-20 0-32,24-27-1 0,33-22-38 0,31-30-98 31,9-27-92-31,22-2-683 0</inkml:trace>
    </iact:actionData>
  </iact:action>
</iact:actions>
</file>

<file path=ppt/ink/inkAction4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0T01:47:53.7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5407">
    <iact:property name="dataType"/>
    <iact:actionData xml:id="d0">
      <inkml:trace xmlns:inkml="http://www.w3.org/2003/InkML" xml:id="stk0" contextRef="#ctx0" brushRef="#br0">28358 6995 644 0,'0'0'179'38,"0"0"-73"-38,0 0 30 0,0 0-31 0,0 0-12 0,0 0-4 3,158-29 0 6,-102 29-16-4,14 0-11 4,4 0-6-1,10 0-12-2,6 0-4 3,-11 0-14-3,-2 0-1 3,-22 3-8-2,-19-1 9 0,-9 3-6 1,-17-3 0 0,-10 0-10 0,0 1-7-2,0 5 0 4,-54 4-3-4,-46-2 0-1,-39-3-2 5,-16-7 1 8,-6 0 1-18,10 0 0 9,24-12 0-4,16-1 1 2,24 1-1 8,19 7 0-13,20 3 2 6,17-3-2-4,18 5 1 5,13 0 0-3,0 0 0 2,13 0-1 0,42 0-2 0,26 0 1 2,14 0 1-7,7 18 0 6,1 1 1 0,-6-2 0-1,-7 0-1-2,-19-2 3 1,-15-4-2 2,-19-2 0-4,-17-5 0 3,-17-4-1 3,-3 0-2-7,-13 0-2 3,-50 0 2 2,-21 0 2 0,-20 0 2-2,11 0-2-4,12 0 2 7,13 0-2-1,24 0 0 0,15-3 1-6,19 3 1 5,10-1 0 2,0 1 1-3,8 0 5 0,35 0 2 1,14 0-8 0,3 0 1 1,-3 0-2-5,-6 4 1 5,-6 2-2 0,-11-6-1 1,0 0-1-8,-11 0-9 5,-6 0-37 2,-5 0-65 1,-5 0-64-6,-7 0-106 2,0 0-327 4</inkml:trace>
    </iact:actionData>
  </iact:action>
  <iact:action type="add" startTime="6457">
    <iact:property name="dataType"/>
    <iact:actionData xml:id="d1">
      <inkml:trace xmlns:inkml="http://www.w3.org/2003/InkML" xml:id="stk1" contextRef="#ctx0" brushRef="#br0">29636 6932 508 0,'0'0'151'3,"0"0"34"5,0 0-21-1,0 0-33-1,0 0-22 3,0 0-30-2,0 0 17-1,168-5-37 2,-92 5 8 0,2 0-20 1,-1 0-15-3,0 0-12 2,-14 0-2 0,-8 0 2 1,-18 0-7-3,-13 0-6 2,-14 0 4 0,-8 0-6 0,-2 0-5 0,-20 0-7-2,-60 0 7 3,-32 0 10-2,-18 8-5 2,-1 1 0 5,10-1-3-12,10-2-1 6,27-1-1-3,28 1 0 7,27-4 0-9,16 3 1 6,13-5-1-4,11 2 8 4,57-2 10-1,40 5-7 1,28-2-11-2,-6 0-1-2,-9-3-1 5,-30 2 2-1,-21-2 0-5,-23 0 2 6,-19 4 1 0,-15-4 7-7,-10 0 0 5,-3 0-6-1,0 2-4 1,-20 1 0 2,-24 0 5-6,-1 2-3 3,-3-1 3 3,11-4-2 2,9 1 2-11,9-1 0 9,11 0-4-4,5 0 2 3,3 0-2-3,0 0-2 1,0 0-1 2,11 0 1-3,21 3-3 5,2 4-45-8,-7 7-43 7,-4 0-44-4,-21-6-83 3,-2 3-105-5</inkml:trace>
    </iact:actionData>
  </iact:action>
  <iact:action type="add" startTime="12106">
    <iact:property name="dataType"/>
    <iact:actionData xml:id="d2">
      <inkml:trace xmlns:inkml="http://www.w3.org/2003/InkML" xml:id="stk2" contextRef="#ctx0" brushRef="#br0">977 13287 658 0,'0'0'218'3,"0"0"-91"2,0 0-24 3,0 0-16 0,0 0-35-2,0 0 6 2,0 0 12 1,0 0-6 0,12-68 4-5,16 43-1 6,1-5-8-4,14-7-15 2,11-8-5 0,9-8-9-2,6-1-4 4,-1-2-9-3,1-4-2-1,-1 2-2 8,-1-4 2-4,6-6 0-9,3-1-1 5,8-6 0 4,8 0-2-2,2-3 0 1,9 1 2-5,-6-1-3 5,0-1-7-1,0 0-1 0,-14 3 1-1,-2 0-1 0,2 4-2 1,-9 2-1 1,1-1 0 2,2 4 0-9,0 2 2 6,-14 8-1 0,-6 11-1-3,-5 5 0 4,-16 9 1 0,-4 2-1-5,-9 11 1 6,-10 6-1-2,-5 13 0-4,-8 0 0 5,0-3 0-3,0 3 1 5,0 0-1-6,0 0 1 5,0 0-1-7,0 0-1 5,0 0 0 1,0 0-2 1,-10 0 1-4,-31 0-1 0,-20 0 3 3,-11 8 1 0,1 5 0-5,-15 7-1 3,11-1 0 3,5-1 0-1,9-1 1 4,11 2-1-11,3-2 2 4,8 0-3 5,16-2 1-8,10-8-1 6,8-3-1-2,5-4-2 2,0 0-1-5,0 0 3 5,18 0-7-2,25 0-7 0,23-23 4 1,2-2 11-2,11-4-1 4,5-3-1-4,3 0 2 4,-5-1 0-2,-8 4 1-3,-11 7 1 2,-15 5 0 2,-19 8 0 1,-10 7 1-7,-9 2 0 5,-10 0 1 0,0 0 3 0,0 0 0-2,0 0 6 4,0 0-5-4,0 25 9 0,0 29-6 3,-26 21-9-2,-9 9 0 1,-7-5-1-1,-6-1 1 1,2-7 0 0,8-11-1 0,12-18 0 0,6-17-2-1,10-13-1 0,7-12-19 1,3 0-24-3,0 0-46 4,36-37-38 0,25-25-55-3,-22 25-119 3,-7 0-288-2</inkml:trace>
    </iact:actionData>
  </iact:action>
  <iact:action type="add" startTime="13163">
    <iact:property name="dataType"/>
    <iact:actionData xml:id="d3">
      <inkml:trace xmlns:inkml="http://www.w3.org/2003/InkML" xml:id="stk3" contextRef="#ctx0" brushRef="#br0">4171 10781 547 0,'0'0'144'3,"0"0"-67"3,0 0-12 3,0 0-29-4,0 0 46 5,0 0-31-4,-186-15-6 4,98 43 15-5,1 8-2 4,-5 7-2-2,10 4-8 2,14 7-9-4,11 4-4 3,21 4 10 0,21-6-2 0,15-1-4-2,0-5-10 3,32-5-6-2,41-9-8 0,27-11-10-1,11-19-5 13,13-6 2-19,-11-23-2 9,-23-39 2-3,-19-15-1 3,-22-17 0-1,-24-7-1-2,-23 3-1 0,-2 8 0 3,-11 14-1 0,-30 14-1-4,-2 20-3 2,-2 18 1 1,-7 14-43 2,4 10-89-4,28 0-71 2,4 12-347-3</inkml:trace>
    </iact:actionData>
  </iact:action>
  <iact:action type="add" startTime="16127">
    <iact:property name="dataType"/>
    <iact:actionData xml:id="d4">
      <inkml:trace xmlns:inkml="http://www.w3.org/2003/InkML" xml:id="stk4" contextRef="#ctx0" brushRef="#br0">7115 15785 22 0,'0'0'81'2,"0"0"-8"3,0 0 5 3,0 0 33 0,0 0-16-2,0 0-7 2,0 0 12 0,0 0-7 1,0 0-23 0,0 0-11-4,0 0-6 2,0 0-2 1,0 0 0-1,0 0-1 1,0 0-6 0,0 19-27-1,0 9 0 1,-9 6-1-1,-1 6-2 1,-3-1 1 0,6-2 3-3,-4 0-3 4,4-5 2-1,-2-2-5 10,7-6 0-18,-3-12-4 9,2-7 2-2,3-1-2 7,0-4-2-13,0 0 0 4,0 0 4 3,0 0 0-1,0 0-3 0,0 0-1 0,0 0 3 3,0 0 4-3,16 0-3 1,5 0-4-1,2 0 8 2,1 0 7-2,3 0 2-3,3 0-4 6,-1 0-3-4,1 0 1 4,-2 0 3-4,5 0-6 2,-2 0 0 0,1 0-4 4,5-4-1-11,-3 0 1 8,0 4 0 0,-2-1-3-4,2-3 3 8,0 2-2-11,6-1-1 6,0 0 2 1,1 3-4-4,-1-7 0 3,2 0-1 2,-4 4 2 3,-2-2-4-11,1 3 2 7,0 2 0-6,-3 0 3 5,-1 0 0 0,0-7-3 2,-2 7 2-4,-1-6 0 1,6 2-4-1,-2 1 2 4,3-4-3-3,3 4 1 5,-3 1-2-11,5-3 1 7,-1 2 2 0,-3-1-2 1,5 3 4-4,-7-3-2 2,5 4 1 4,-5-3-1-4,-6 3 3-3,1 0-3 3,-1 0 7 2,-1 0-6 2,3 0 0-7,0 0-2 5,1 0 0 0,2-2 0 3,2-1-1-10,2-2 0 7,-2 2 2-3,-3-1-1 3,0 4 2-5,-5 0-1 5,2-2-1 1,-5 2-1-4,-3 0 0-1,9 0 1 2,-7 0-2 3,2 0 1-1,1-3 1-6,-4 3-2 5,1 0 2 0,-5 0 1 6,4 0 3-12,-7 0-3 5,6 0-1 2,-4 0-1-1,-5 0 0-4,10 0 0 4,-8 0-1 0,1 0 0 1,-2 0 0-3,0 0 0 2,-3 0 0 1,-8 0 1-2,4 0-1-2,-8 0 0 3,3 0 0 1,-2 0 0-1,-1 0 0 1,0 0 0-5,0 0 0 3,0 0-1 4,0 0-1-8,0 0 2 7,0 0-1-3,0-3-1 2,0-16 0-3,6-11 1 2,0-7 0 1,-2 0 2-1,5 0-2-4,-1 3 1 3,-5 6 0 3,2 8-1-2,-1 6 0 1,-4 6-3-6,0 8-36 6,0 0-45 0,7 0-54 0,-5 0-49-5,9 20-217 4</inkml:trace>
    </iact:actionData>
  </iact:action>
  <iact:action type="add" startTime="18179">
    <iact:property name="dataType"/>
    <iact:actionData xml:id="d5">
      <inkml:trace xmlns:inkml="http://www.w3.org/2003/InkML" xml:id="stk5" contextRef="#ctx0" brushRef="#br0">14519 15793 364 0,'0'0'138'4,"0"0"-29"6,0 0 58-4,0 0-60-1,0 0-22 3,0 0-19 0,0 0 1-2,0 11-11 2,39-11-26 0,13 0 16 1,24 0 3-4,25 0-11 4,19 0 1-2,20-13-12 2,0-4 1-4,-15 3-1 13,-24 5 8-15,-21 9 12 1,-21 0-15 4,-21 0 2-1,-19 0 1 1,-10 0-9-1,-9 0-6 3,0 0-6-5,-28 11-8 4,-53 3-6-3,-42 1 1 2,-18-6 0 1,-1-9 3-3,-1 0-3 2,16 0 2-1,13 0-3 1,8-9 2 0,22 5 1 0,16 4-2-2,20 0-1 2,23 0-2-2,18 0 1 1,7 0 1 0,0 0 1 1,41 0-1 1,36 0 0 0,26 0 0-2,14 6-2 0,-5 5 0 1,-8-5 2 0,-4 1 0 1,-7-5-2-6,-12 1 3 7,-17-3-1-1,-21 0 0-6,-14 0 2 7,-19 0-2-2,-10 0 1 0,0 0 0-3,-74 0 1 5,-43 0 1-4,-28 0 5 1,-7 0-3 2,16 0-2-3,11 0-1 3,21 0 1-2,30 0-3 2,19 0-1-4,30 0 0 4,18 0 1-3,7 0 1 1,37 0 0 0,58 8 2 3,41-2-3-1,17-1-3-4,0 3 2 5,-20-1-2-4,-21 1 3 3,-31 1 0-5,-29-7 1 4,-20 1 0 0,-16-3 2 1,-16 3-3-5,-16-3 0 4,-80 5 0 1,-49-5 3-1,-39 0 2 0,-6 0 0-2,13 0-1 2,17 0-4 1,32 0 0-1,24 0-4-3,27 0 3 3,32 0 1 0,22 0 0 0,23 0 0 0,27-8 0-2,62-9 1 2,44 5 0 0,19 12 3 0,-4 0-4-2,-15 0 0 3,-41 20-1-2,-23-1 1-1,-25-1 0 2,-20-10 0 1,-11-2 0-1,-13-6 0-4,0 0 0 7,-5 0-1-8,-63 0 1 5,-40 0 0 1,-22 0 1-2,-9 0 1 2,14 0-2-2,25 0-1 1,32 0 1 0,32 0 0 0,18 0 0 0,18 0 0-4,20 0 1 7,65 0 0-6,52 0 1 5,36 3-1-5,8 22-1 3,-13-1-1 1,-36 3-2-4,-44-14 3 3,-35-1 1 1,-29-7-1 1,-24 2 1-8,0-2 0 7,-64 3 0-2,-24-8 1 2,-25 0-2-2,0 0 2 3,0 0-1-3,10-22 1 1,19 2 0-4,23 6-1 5,25 1-2 1,31 0 0 1,5-4-4-9,24 4 3 4,32 4-14 2,-2 9-74 0,-9 0-70 0,-32 14-67 0,-10 11-212-2</inkml:trace>
    </iact:actionData>
  </iact:action>
  <iact:action type="add" startTime="22490">
    <iact:property name="dataType"/>
    <iact:actionData xml:id="d6">
      <inkml:trace xmlns:inkml="http://www.w3.org/2003/InkML" xml:id="stk6" contextRef="#ctx0" brushRef="#br0">3230 18485 174 0,'0'0'124'2,"0"0"-71"4,0 0 32 2,0 0-31 0,0 0-19-2,0 0 8 3,0 0 25-1,4-3 16 0,-4 3-17-2,0 0-22 2,0 0-5 0,0 0 5 0,0 0 8-3,0 0-3 3,0 0-16 1,0 6-9-1,0 15-7-2,0-2 0 2,0-2 1-1,0 8-9 1,0 3 0-1,0 1-3 1,-8-1 3 0,-4-1-3 0,8-1-2-3,-4-6 3 4,8-7-1 10,-2-1-3-15,2-7 8-4,0-3-4 8,0 2 2-1,0-2-1 2,0 5-7-3,0-7 4 2,14 0 1 0,2 0-3 3,4 0 3-8,-2 0 1 6,1 0 2-2,5 0 3 0,2 0-2 1,0 0 5-1,2 0 2 0,-1 0 3 4,5 0-1-5,-1 0-6 3,6 0-4-4,8 0 1 2,0 0 1 4,3 0 0-7,4 0-1 4,-1 0 2 1,0 0 1-3,-2 0-1 1,-3 0-4 1,-1-7 2 1,-1 5-2-3,-1 2 2 1,-2 0-2 0,4 0-1 3,-5 0 1-4,4 0-4 2,-1 0 0 0,1 0-1 0,1 0 2-3,4 0 5 3,-1 0 1-1,4 0-3 2,-1 0-7-1,1 0 2 0,-7 0-1-1,-1 0 0 0,-4 0 2 1,-1-4 3 1,-8 4 2-3,-4 0 3 1,2 0-3 0,-3 0 0 3,2 0-2-4,1 0-1 4,-2 0 0-7,4 6 0 5,8 1-3 2,-3-2-1-4,3-5 1 2,8 0-3 0,-8 0-1-1,6 0 0 2,-2 0 0-4,-7 0 3 3,4 0-3-1,-3 0 4 2,-3 0 0-3,0 0 0 2,1 0 1-1,-6 0-5 2,7 0 3-2,-4 0-2 0,-3 0-1 2,0 0 0-3,-3 0 1 1,-5-5-1 0,3 5 3 0,0 0-3 3,-4-7 0-3,0 5 0 0,-1-2 0 1,-5 4 1-2,2 0-1 2,-3 0 0-1,2 0 0 1,-2 0-1 1,3 0 1-2,-2 0 1 0,2 0 0 0,2 0-1 2,-2 0-1-2,-6 0 1-1,0 0 1 3,-3 0-1-2,-1 0 0-2,4 0 0 3,-5 0 0 2,2 0 0-2,-1 0 0-3,-3 0 2 2,4 0-2 2,-1 0 0-2,1 0 0 1,-1 0 0 1,4 0 0-3,-6 0-1 2,3 0 1-2,-4 0 0 1,-3 0 0 1,0 0 0 2,0 0-1-6,3 0 1 6,-3 0 0-3,0 0-2 0,0 0 0-1,0-13 1 5,0-6 1-5,0-7 0 4,0 3 0-5,0 3-1 2,-14-5 2 2,1 1-2-1,2 4 1-1,3 0-3 1,1 13-8-3,4-2-44 3,3 9-69-2,0-8-40 4,0 8-76-3,26 0-273 3</inkml:trace>
    </iact:actionData>
  </iact:action>
  <iact:action type="add" startTime="24335">
    <iact:property name="dataType"/>
    <iact:actionData xml:id="d7">
      <inkml:trace xmlns:inkml="http://www.w3.org/2003/InkML" xml:id="stk7" contextRef="#ctx0" brushRef="#br0">7841 18541 82 0,'0'0'65'2,"0"0"23"5,0 0-21 0,0 0-47 0,0 0-12 1,0 0-5 0,0 0 0-2,52-8 9 3,-48 8 34-2,-2 0 29 1,-2 0 20-2,3 0 19 4,1 6-8-3,-4 9-8 1,0-2-36-2,0 10 8 4,0 2-28-5,0 5-2 7,0 2-13-7,0 7-10 0,0-8-1 5,-4 5 4-3,1-10-7 10,1-13-4-16,2 0 7 12,0-13 6-13,0 0 1 5,0 0-4 3,5 0-7 1,22 0-9-1,2 0 5-2,-1 0 6 5,1 0 14-4,3 0-4 1,0 0-1-1,5 0-9 1,2 0 0-1,6 0-7 1,2 0 2-5,2 0 1 8,3-7 0-3,3 7 4-2,-7 0 5 2,9 0-5 0,-4 0 3 1,1 0-9-2,0 0-1-2,-5 0-2 2,3 0 2 0,5-6 0 1,-1 6-1-2,1 0 1 2,-4 0-2 0,1 0 3 1,-2 0-1-2,-4 0-3 1,-3 0 4-1,-2 0-4 1,-1 0 2 0,2 0 3-2,-4 0-3 3,4 0 0-2,4 0-4 1,-9 0 0-2,10 0-1 3,-4 0-1-2,-1 0-1 2,-1-4 1-3,-2 0 2 1,-5-1 0 0,-4 5 2 1,-2 0 3 4,-2 0 1-9,2 0-1 8,-2 0-1-8,5 0-3 7,-1 0-3 9,-2 0 0-17,1 0 2-2,4 0-2 9,0 0 0-1,2 0 0-2,-1 0 3 2,2 5 0-1,-5-1 1 1,1 6-2-1,-1-3 0 0,2-2-1 0,0-5 0 1,-2 0-1 0,-1 0 0-1,1 0 0 2,-1 4 1-3,0-4-1 3,-3 0 1-2,-9 0 2 2,4 0-1-5,-6 0-2 5,0 4 1 0,2 2-1-4,-5-6 1 5,-2 0 0-4,0 0-1 2,-3 0 0-2,0 0-4 2,0 0 1 0,-1 0 0 0,-1 0-1-3,7-19 4 6,-11-2-4-5,1-2 4 2,-2-4-3-2,-3-1-5 3,2 0 1-1,-2 2-9-1,0 3-7 2,0 4-32-3,0 2-25 1,0 9-43-2,0 3-46 3,0 5-61 0,0 0-200 1</inkml:trace>
    </iact:actionData>
  </iact:action>
  <iact:action type="add" startTime="25798">
    <iact:property name="dataType"/>
    <iact:actionData xml:id="d8">
      <inkml:trace xmlns:inkml="http://www.w3.org/2003/InkML" xml:id="stk8" contextRef="#ctx0" brushRef="#br0">12819 18522 523 0,'0'0'164'2,"0"0"-8"4,0 0-68 3,0 0-32-4,0 0 6 3,0 0-28 0,0 0-5 1,216 32 2-2,-118-28 15 0,28 1-2 2,16-1-18-3,12-4-6 1,-3 0 13 1,-21 0-1 0,-23 0-4 0,-34 0 2-2,-32 0-10 2,-21 0-5 0,-17 0 1 0,-3 0-5-2,0 3-11 2,-32 11-18 0,-54-3 18-1,-46 4 9 0,-33-5-9 0,-19-7 5 13,-4 1-4-15,15-4 2-5,28 0 7 7,22 0-6 1,36 0 3 0,23 0-2 1,31 0-4-4,20 0 5 3,13 0-3 1,0 0-3-5,16 0 0 6,55 0 0-3,36 0 5 3,37 0-5-5,11 7 1 2,-3-1-3 3,-19 5 1 0,-24 3 1-8,-32 0 5 6,-28-2-3 3,-21-1 1 0,-15-9 2-9,-13 2-3 4,0-4-2 3,-34 0-11 0,-63 0 1-2,-41 0 10 1,-34 0 3 0,-6-4 0-1,11-15 13-2,29 6 5 3,35-4-6 3,42 7-2-7,31 10-8 5,20-5 0 0,10 5 2-5,0 0 5 3,49 0 20 3,53 5-20-3,32 27-12 0,23-13-4 1,-8-6-5 1,-24-1 1-5,-34 0 3 5,-25-9 3 0,-35 2-6-4,-15-5-29 4,-16 6-19-1,0-6-58-1,-13 0-96-2,-17 0-197 4,-3 0-311-1</inkml:trace>
    </iact:actionData>
  </iact:action>
  <iact:action type="add" startTime="27506">
    <iact:property name="dataType"/>
    <iact:actionData xml:id="d9">
      <inkml:trace xmlns:inkml="http://www.w3.org/2003/InkML" xml:id="stk9" contextRef="#ctx0" brushRef="#br0">23793 15920 711 0,'0'0'185'3,"0"0"-75"6,0 0 35-3,-274 141-42 1,106-54-18 0,-18 9-16 1,-14 15-19 0,3 7-16-2,7 18-9 2,19 4-4 1,16-1-3 10,25-9-13-19,20-16-3 11,27-33-2-10,35-26-12 9,28-26-19-3,20-24-51 0,14-5-72 0,33 0-62 2,-1-28-179 0</inkml:trace>
    </iact:actionData>
  </iact:action>
  <iact:action type="add" startTime="28019">
    <iact:property name="dataType"/>
    <iact:actionData xml:id="d10">
      <inkml:trace xmlns:inkml="http://www.w3.org/2003/InkML" xml:id="stk10" contextRef="#ctx0" brushRef="#br0">27227 15937 602 0,'0'0'183'3,"0"0"-14"1,-204 112-34 3,22 9-21 0,-35 28-3 2,-18 8-40-2,0-2-19 2,14-17-29-4,20-12 6 3,29-16-21 11,31-10-8-17,27-15-2 1,27-17-31 7,30-21-47 0,33-20-65-5,24-27-63 3,32 0-148-2</inkml:trace>
    </iact:actionData>
  </iact:action>
  <iact:action type="add" startTime="28587">
    <iact:property name="dataType"/>
    <iact:actionData xml:id="d11">
      <inkml:trace xmlns:inkml="http://www.w3.org/2003/InkML" xml:id="stk11" contextRef="#ctx0" brushRef="#br0">30151 15822 223 0,'0'0'41'2,"0"0"26"5,0 0 14 1,184-46 22-1,-152 35 2 1,0 1-26-1,-2 3 18 0,0-6 3 0,4 1-26 2,-4 7-10-1,-10-3-18 2,-6 4-2-4,-7 4 21 0,-7 0-3 3,0 0 8-2,-38 12-28 0,-56 38-27 2,-50 39 19-3,-32 26 7 13,-29 24-1-19,-9 7-5 8,-7 8-13 2,17-8-17-8,14-13-5 5,29-12 0 2,23-27-1-1,31-23-1 0,35-20-13-5,31-28-20 6,29-18-63-1,12-5-70-1,41-11-84 0,26-26-347 1</inkml:trace>
    </iact:actionData>
  </iact:action>
  <iact:action type="add" startTime="29296">
    <iact:property name="dataType"/>
    <iact:actionData xml:id="d12">
      <inkml:trace xmlns:inkml="http://www.w3.org/2003/InkML" xml:id="stk12" contextRef="#ctx0" brushRef="#br0">30636 13169 674 0,'0'0'198'2,"0"0"-73"3,0 0-43 2,-137 171 5 0,9-58-10 0,-36 25-8 0,-21 18 14 0,-14 21-10 0,-4 6-26 2,2-6-9-3,17-16-21 2,20-20-4 6,16-30-11-8,22-20-2-3,24-27-7 6,27-19-30-2,27-21-29 2,28-24-72-2,20 0-64 1,13-35-84-1,33-11-86-1</inkml:trace>
    </iact:actionData>
  </iact:action>
  <iact:action type="add" startTime="31479">
    <iact:property name="dataType" value="strokeEraser"/>
    <iact:actionData xml:id="d13">
      <inkml:trace xmlns:inkml="http://www.w3.org/2003/InkML" xml:id="stk13" contextRef="#ctx0" brushRef="#br1">36737 18657 446 0,'0'0'100'4,"0"0"-46"-1,0 0 4 4,0 0-53 2,0 0-5-1,0 0-24-3,-52-30-56 3,36 30-183 1</inkml:trace>
    </iact:actionData>
  </iact:action>
  <iact:action type="remove" startTime="31756">
    <iact:property name="style" value="instant"/>
    <iact:actionData xml:id="d14" ref="#d12"/>
  </iact:action>
  <iact:action type="add" startTime="31817">
    <iact:property name="dataType" value="strokeEraser"/>
    <iact:actionData xml:id="d15">
      <inkml:trace xmlns:inkml="http://www.w3.org/2003/InkML" xml:id="stk14" contextRef="#ctx0" brushRef="#br1">36495 18513 441 0,'0'0'120'63,"0"0"-40"-59,0 0-41-4,0 0-32 1,0 0-7-1,0 0-62 0,17-30-91 0,-17 27-233 1</inkml:trace>
    </iact:actionData>
  </iact:action>
  <iact:action type="add" startTime="33970">
    <iact:property name="dataType"/>
    <iact:actionData xml:id="d16">
      <inkml:trace xmlns:inkml="http://www.w3.org/2003/InkML" xml:id="stk15" contextRef="#ctx0" brushRef="#br0">31033 13964 632 0,'0'0'173'3,"0"0"25"4,0 0-71 1,0 0-10 0,-272 109-19-2,99-21-3 2,-27 21-37 0,-13 12-11 0,2 9-8-2,3-1-7 3,11-4-3-1,20-6-18 9,22-15-11-17,29-18-3 13,31-15-4-12,19-11-20 8,20-13 0-1,15-5-15 1,8-3-26-5,12-2-31 5,3 0-25-3,6-7-24 1,12-30-88 2,0 0-186-1</inkml:trace>
    </iact:actionData>
  </iact:action>
  <iact:action type="add" startTime="34780">
    <iact:property name="dataType"/>
    <iact:actionData xml:id="d17">
      <inkml:trace xmlns:inkml="http://www.w3.org/2003/InkML" xml:id="stk16" contextRef="#ctx0" brushRef="#br0">30878 12087 302 0,'0'0'533'2,"0"0"-398"5,-158 127 39 2,26-16-39-1,-33 33-27-2,-23 21-15 2,-9 15-31 0,-8-5-14 0,-2-4-11-2,13-14 0 5,20-16-10 4,22-23-16-10,27-28-4 0,29-22-7-1,24-23-1 5,27-21-7 4,26-9-37-11,19-15-35 6,0 0-47 0,36-9-30-2,3-16-27 2,-7 3-227 2</inkml:trace>
    </iact:actionData>
  </iact:action>
</iact:actions>
</file>

<file path=ppt/ink/inkAction4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20:22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244">
    <iact:property name="dataType"/>
    <iact:actionData xml:id="d0">
      <inkml:trace xmlns:inkml="http://www.w3.org/2003/InkML" xml:id="stk0" contextRef="#ctx0" brushRef="#br0">11571 7815 642 0,'0'0'186'7,"0"0"-76"16,0 0-23-18,0 0-31-5,-2 146-18 1,-7-125 10 20,5-8 0-20,4-7 1-1,0-4 6 21,0 2 4-21,0-4-16 1,0 0-3 31,0 3-21-26,9-3-3-6,13 4 15 0,1-1 5 1,-3 0-3 25,8-3-15-26,1 3 5 0,2-3-4 0,9 0 6 33,3 0-14-33,8 0 10 1,5 0-4-1,4 0-1 9,4 0 0-5,-4-13-2 3,4 4 2 17,-1-2-8-18,-3 4 11-6,4 6-5 1,-7 1 0 27,-1-4-10-27,-4 4 6-1,5-5-7 0,2-3 2 27,-1-5-3-27,6 0-2 0,-2 3 4 4,1 3-4 29,1 4 12-33,-6 3-11 0,1 0 7 0,2 0-3 23,-2 0-2-13,-1 0 0-10,5 0-3 1,2 0 0 0,-1 0 3 24,-5 0-1-25,0 0-2 0,2-3 0 7,3-2 3 16,-3-2-3-23,9 7 1 0,-1 0-1 32,2 0 0-31,-1 0 1-1,-5 0 0 0,-4 0-1 1,7 18 5 29,-4-5-2-30,4-3-5 0,9-3 4 0,-8-3-2 31,-2-4 0-30,7 0 1-1,-7 0-2 0,9 0 2 34,-5 0 1-34,3 0-2 0,-1 0 0 0,-5 0-2 0,-1 0 0 32,-1-6 2-31,8-9 0-1,-1 6-1 0,5-4 2 29,-1 4-3-28,-3 7 4-1,0 2-1 1,-8 0 1 29,1 0-4-29,-10 0 2-1,-1 9 0 0,-9-4 0 30,-3 1 0-30,0-2-1 0,-5-2 2 0,2-1-2 7,-5 3 2 23,-3-4-1-30,-5 0 2 0,-5 2-4 1,-3-2 2 1,1 0 0 23,-5 4 0-25,-9-4-2 0,1 0 0 28,-6 0 4-28,1 2-6 0,1-2 6 0,-1 0-4 31,0 0 0-31,4 0 2 0,0 0 0 1,9 4-1 28,0-4 0-29,8 0-2 0,-7 0 2 0,-1 0 2 25,-5 0-2-25,1 0 1 0,-8 0-1 12,1 0-1-12,1 0-2 24,-1-4 2-24,0-15-2 1,-2 5 2 30,-3 2 4-31,0 7-5 0,0-4 0 1,0 4-12 24,0-8-43-24,0 0-38-1,-19-9-48 0,-9-4-43 7,20 18-56 17,8 6-274-24</inkml:trace>
    </iact:actionData>
  </iact:action>
  <iact:action type="add" startTime="9568">
    <iact:property name="dataType"/>
    <iact:actionData xml:id="d1">
      <inkml:trace xmlns:inkml="http://www.w3.org/2003/InkML" xml:id="stk1" contextRef="#ctx0" brushRef="#br0">6741 18008 780 0,'0'0'280'6,"0"0"-185"-6,0 0 13 0,0 0-14 2,0 0-15 20,0 0-7-21,184-37 17-1,-141 22-8 24,4 6 10-24,5 0-30 0,7 3 3 29,5-5-30-29,6 2 8 0,1 1-2 0,1 6-17 29,2-5-9-28,3 1-14 0,0 6 0-1,-3 0 0 5,2 0 0 22,-2 0 0-27,0 0 0 0,12 0 0 43,5 0 0-43,3 0 0 0,6 0 0 0,5 6 0 0,5 1 0 0,4-7 0 7,0 2 0 20,-3-2 0-22,-6 3 0-4,2-3 0-1,-9 0 0 28,2 0 0-28,5 0 0 0,-10 0 0 0,0 0 0 23,-4 0 0-23,-11 2 0 0,-1 4 0 33,-10 5 0-32,0-5 0-1,-5-4 0 1,4 11 0-1,4-9 0 33,1 1 0-33,8-5 0 0,-1 0 0 0,4 0 0 27,0 0 0-27,0 0 0 0,0 0 0 0,-4 0 0 25,-3 0 0-25,-8 0 0 0,-8 0 0 28,-1 0 0-27,-4 0 0-1,8 0 0 0,-3 0 0 28,3 0 0-27,-5 0 0-1,-2 0 0 0,-10 0 0 31,6 0 0-31,-4 0 0 0,3 0 0 0,5 0 0 28,6 10 0-24,-2-5 0-4,9 7 0 2,4-4 0-1,5 4 0 24,3-2 0-25,5-7 0 0,-3 2 0 28,1-5 0-27,-4 6 0-1,-4-6 0 0,6 6 0 23,2-1 0-22,-1 5 0-1,5 0 0 6,-8 2 0 19,-1-4 0-25,-5 3 0 0,5-5 0 28,1 1 0-28,4 0 0 0,-5 3 0 0,1-3 0 45,2-2 0-45,-2 10 0 0,3-10 0 1,0 10 0-1,0-5 0 0,2-3 0 30,2-6 0-29,5 3 0-1,1-4 0 0,3 0 0 29,8 2 0-29,-5 4 0 0,-3 5 0 0,-4-5 0 31,-2 9 0-30,-10-2 0-1,-1 4 0 0,3-6 0 4,4 4 0 27,4-5 0-31,2-1 0 0,4 2 0 0,0-6 0 33,3 5 0-33,-3-5 0 0,-6 0 0 0,-7 2 0 4,-11-7 0 33,-12 0 0-37,-5 0 0 0,-12 0 0 0,-8 0 0 0,-19 0 0 30,-6 0 0-30,-11 0 0 0,0 0 0 0,0 0 0 32,-44 0-239-32,6 0-96 0,-2 0-70 0</inkml:trace>
    </iact:actionData>
  </iact:action>
</iact:actions>
</file>

<file path=ppt/ink/inkAction4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0T02:20:22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23">
    <iact:property name="dataType"/>
    <iact:actionData xml:id="d0">
      <inkml:trace xmlns:inkml="http://www.w3.org/2003/InkML" xml:id="stk0" contextRef="#ctx0" brushRef="#br0">26009 15382 16 0,'0'0'509'6,"0"0"-318"-6,0 0-12 0,0 0-40 3,0 0-37 19,213-9-8-22,-113 9 1 0,18 0-8 29,14 0-29-29,33 0-13 0,10 0-14 1,20 0-2 27,-8-13-17-28,-11 0 2 0,-10 1-2 30,-7 1 7-27,-5 5 4-3,-16 6-10 0,-23 0 2 0,-33 0 3 7,-32 0-2 20,-25 0-9-26,-16 0-2-1,-9 0-5 9,-57 0 0-9,-44 6-4 24,-40 5-1-24,-18-11 4 1,-15 0 1 27,-15 0 0-28,-8 0 0 0,9 0 2 0,11-7-2 30,41-5 0-30,36 3-3 1,43 6-7-1,32 3 5 33,23 0 1-33,2 0 4 0,49 0 4 0,45 0 6 6,31 0 1 17,7 26-11-23,-11 4 5 1,-24-12-4 1,-34-1-1 23,-34-7 1-25,-25-6-1 1,-4-4-2 36,-65 0-8-36,-55 0-41-1,-38-6 18 0,-34-22-19 0,-15 1-61 36,121 20-111-36,14 7-166 0</inkml:trace>
    </iact:actionData>
  </iact:action>
  <iact:action type="add" startTime="3645">
    <iact:property name="dataType"/>
    <iact:actionData xml:id="d1">
      <inkml:trace xmlns:inkml="http://www.w3.org/2003/InkML" xml:id="stk1" contextRef="#ctx0" brushRef="#br0">27430 11558 735 0,'0'0'123'1,"0"0"-3"-1,-225-22 8 0,59 22-43 26,-32 0-26-15,-16 32-13-11,1 15-1 1,5 28-23-1,23 23 9 25,31 23 6-24,30 17 0-1,25 10-2 35,38 17 12-35,28 2-15 0,33 9-13 1,33-9-2-1,85-6-6 7,66-10-5 24,72-6-2-31,63-27-1 0,33-35 0 0,15-50-1 29,-16-33-2-29,-42-35-2 1,-51-55 0-1,-51-29 4 29,-66-34 4-29,-62-57-3 0,-58-48 2 0,-21-36-5 25,-86-15-2-15,-39 33-3-10,-43 54-18 1,-29 69-77-1,96 153-99 24,1 15-340-24</inkml:trace>
    </iact:actionData>
  </iact:action>
  <iact:action type="add" startTime="4412">
    <iact:property name="dataType"/>
    <iact:actionData xml:id="d2">
      <inkml:trace xmlns:inkml="http://www.w3.org/2003/InkML" xml:id="stk2" contextRef="#ctx0" brushRef="#br0">23174 13618 582 0,'0'0'252'5,"-306"-14"-94"-4,109 14-11-1,-20 0-43 0,9 0-14 26,7 4-22-26,27 31-19 0,28 16-21 30,28 17 6-30,31 18 19 0,31 32 8 0,43 32 4 4,13 30-21 28,102 28-7-32,77 24-20 0,60 2-6 1,36-18-7 6,27-33-4 17,2-59-2-24,-15-57 2 0,-12-59 3 35,-35-31 0-35,-34-97 3 0,-37-65-3 0,-46-52-2 0,-48-38 1 29,-47-13-4-29,-30 20 2 0,-78 43-4 1,-76 54-4 23,-53 53 0-14,-33 44-2-9,-17 38-49 0,153 36-105-1,14 31-177 25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9T23:21:01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50">
    <iact:property name="dataType"/>
    <iact:actionData xml:id="d0">
      <inkml:trace xmlns:inkml="http://www.w3.org/2003/InkML" xml:id="stk0" contextRef="#ctx0" brushRef="#br0">27270 6618 447 0,'0'0'263'11,"0"0"-94"-5,0 0-10 0,0 0-40-1,0 0-38 3,0 0-17 0,0 0 46 0,9-5-41-2,3 1-17 3,8-2 7-1,-1 1-6 0,-2 3-4-2,6-1 5 3,-2 3-17-2,8 0-1-1,6-4-20 1,1 1-1 2,0-2-3 1,5 0-6-3,-5-3-2-1,4-4 4 15,0 3 0-19,-3 1 0 7,-2 3 2-7,6-2 0 6,1-3-1-4,0 1-3 5,-10 1 2-4,7-1-3 3,-9 5-3-1,5-3 7 3,-3 1-4-5,1 2 4 3,2-3-8-1,1 5 5 8,5-4-4-15,-1 3-1 7,0 1-1 2,0 2 2-1,1 0 4-1,-1 0-1 0,10 0-3 3,3-4 3-7,1 2-1 6,5-2-2-2,2-1-2 2,6 0 2 0,-6 1 4-4,4 1-1 2,-4 3-2 2,0-2 3-2,-8-1-3-2,1 1-2 3,-2-1 0 0,-8 3 1 0,-2 0-1-2,1 0 0 2,1 0 0 0,8 0 1 0,0 0-2-2,5 0 0 3,5 0-1-2,-1 0-3-1,4 0 4 2,-10 0 0 0,-1 0-1 0,-1-4 0 1,1 0-1-2,2-2 0-1,1-3-3 4,-3 3 2-3,-7 1 3-1,3-1 3 2,5 4-2 0,1 0 4 1,4-3-3 0,1 3 1-3,2-4-3 0,7 2-2 4,0 1 2-4,1 3 1 4,-5-4-1-4,-2 4 0 3,3 0 2-5,-1 0-2 4,-2 0 5 1,0 0-3-1,-3 0-2 6,-2 0 0-12,8-3 0 6,-3 0 0-1,-3-2 0-2,2 3 0 3,0-5 0 7,-5 6 3-13,1 1-3 3,-5 0 0 5,-1 0 0-2,1 0 0 6,0 0 0-13,-5 0 0 4,-7 0 0 9,2 0 0-12,5 0 0 7,-6 0 0-5,4 0 0 4,6 0 0 6,7 0 0-12,5 0 0 6,-1 0 0 1,5 0 0-2,-1 0 0-3,3 0 0 6,-1 0 0 3,1 0 0-11,-3 0 0 5,5 0 0 2,-8 0 0-1,-1 0 0 7,-1 0 0-11,-6 0 0-4,0 0 0 8,-4 0 0 1,-2 0 0-2,3 0 0 1,-11 0 0 2,-4 0 0-6,-8 0 0 5,-14 0 0-4,-4 0 0 5,-6 0 0 1,-7 0 0-7,0 0 0 3,0 0-14-1,0 0-55-1,0 8-29 14,0 5-65-19,-11-7-117 8,-2 12-201 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9T23:21:01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52">
    <iact:property name="dataType"/>
    <iact:actionData xml:id="d0">
      <inkml:trace xmlns:inkml="http://www.w3.org/2003/InkML" xml:id="stk0" contextRef="#ctx0" brushRef="#br0">3375 8973 720 0,'0'0'231'2,"0"0"-119"5,0 0-37 0,0 0-50 0,0 0-4 1,0 0 25 0,0 0 11-2,-212-53 19 2,108 53 6 0,1 8-12 2,7 14-3-5,5 1-27 2,10 0-19 2,8-2-3 1,8 3-9-7,9-4-8 5,14-3 2 1,14-2-3-3,14-6-2 4,8-6 1-4,6-3 1 2,0 0 0-2,0 0 0 3,0 0 0-2,39 0 1 1,29 0-1 0,25 0 0-3,4 0 0 5,17-9 2-4,13 4 3 13,2 2 10-16,-6-2 3-2,-17 5 7 11,-28 0 17-8,-32 0-5 4,-18 0-5 0,-17 0-15 1,-11 0-3-2,0 0-11 0,-18 0-3-1,-59 0-10 3,-36 0 10-2,-40 0 21 0,0 0-12 1,17 0-5-1,24 0-4 3,32 0 0-6,27 0 0 5,25 0-8-1,22 2-52 1,6 12-81-3,16-8-183 1,26 5-678 1</inkml:trace>
    </iact:actionData>
  </iact:action>
  <iact:action type="add" startTime="3041">
    <iact:property name="dataType"/>
    <iact:actionData xml:id="d1">
      <inkml:trace xmlns:inkml="http://www.w3.org/2003/InkML" xml:id="stk1" contextRef="#ctx0" brushRef="#br0">3869 9114 210 0,'0'0'616'4,"0"0"-410"4,0 0-79 0,0 0-31-2,0 0-16 2,0 0-19-1,200 0 1 6,-132 4-13-9,19 3-5 3,16-7 3 1,20 0-8-3,12 0-9 4,9 0 7-1,-4-17-2 0,-8-13-4 1,-7 0-1 6,-16 3-6-15,-12-2 2 8,-10 14 4 1,-15 0-13-3,-15 8 7 4,-21 7-11-5,-17-2 0 2,-13 2-4-2,-6 0-7 4,0 0-2 0,0 0-9-2,-47 0-5 1,-43 0 10 0,-39 17 4 0,-20 9 3-3,-10 2 0 4,-4 0-3-1,-1-2 2 1,12-5-2-2,12-2-5-2,15 3 1 2,21-3 0 3,24-8 2-2,23-2-1-4,21-4-2 6,22-5-5 1,8 0-1-9,6 0 8 5,0 0 0 0,29 0 0 3,61 5-8 2,47 2-1-11,37-6 12 7,18 2 3 1,2-3 3 3,-23 0-4-10,-26 0 12 5,-36 0 3 3,-25 0 3-2,-28 0-12-4,-19 0-2 4,-20 0-5 2,-14 0-1-3,-3 0-20 0,0 0-69-1,0 6-115 3,-20 3-125-3,-12 4-91 3</inkml:trace>
    </iact:actionData>
  </iact:action>
  <iact:action type="add" startTime="7095">
    <iact:property name="dataType"/>
    <iact:actionData xml:id="d2">
      <inkml:trace xmlns:inkml="http://www.w3.org/2003/InkML" xml:id="stk2" contextRef="#ctx0" brushRef="#br0">7516 11731 831 0,'0'0'218'3,"0"0"-107"2,0 0 21 2,0 0 64-1,-208 0-72 3,87 22-38-1,-1 0-34 2,2 0-31-4,17 0-16 2,18-2-4-2,15-3-1 2,19-4-34-1,19-1-100 1,32-12-146 0,0 0-471-2</inkml:trace>
    </iact:actionData>
  </iact:action>
  <iact:action type="add" startTime="7892">
    <iact:property name="dataType"/>
    <iact:actionData xml:id="d3">
      <inkml:trace xmlns:inkml="http://www.w3.org/2003/InkML" xml:id="stk3" contextRef="#ctx0" brushRef="#br0">14090 11795 804 0,'0'0'158'3,"0"0"-45"0,0 0-6 5,-271 27 42-1,90-4-73-2,-24 0 12 4,-4-7-34-1,12 1-39 0,12 0-15-2,21-2-6 3,10-2-75 16,127-9-169-25,7 1-513 3</inkml:trace>
    </iact:actionData>
  </iact:action>
  <iact:action type="add" startTime="8696">
    <iact:property name="dataType"/>
    <iact:actionData xml:id="d4">
      <inkml:trace xmlns:inkml="http://www.w3.org/2003/InkML" xml:id="stk4" contextRef="#ctx0" brushRef="#br0">20550 11780 926 0,'0'0'225'3,"0"0"-87"5,0 0-8-3,-204 54-24 4,50-32-10-1,-30-10-17 1,-8-12-25-3,-4 0-25 1,22 0-21 1,29 0-8 0,32 0-6 2,26 0-50-3,23 0-97 0,64 0-138 0,0 0-328 0</inkml:trace>
    </iact:actionData>
  </iact:action>
  <iact:action type="add" startTime="9496">
    <iact:property name="dataType"/>
    <iact:actionData xml:id="d5">
      <inkml:trace xmlns:inkml="http://www.w3.org/2003/InkML" xml:id="stk5" contextRef="#ctx0" brushRef="#br0">26486 12039 828 0,'0'0'161'5,"0"0"9"3,0 0-69-1,0 0-18-1,-324-12 49 3,106 10-46-1,-18-4-6 0,4 2-33-2,22 4-19 2,33 0-13 0,28 0-15 0,22 10-9 12,30 14-58-16,28 8-74-4,69-20-122 8,0-1-296-1</inkml:trace>
    </iact:actionData>
  </iact:action>
  <iact:action type="add" startTime="10894">
    <iact:property name="dataType"/>
    <iact:actionData xml:id="d6">
      <inkml:trace xmlns:inkml="http://www.w3.org/2003/InkML" xml:id="stk6" contextRef="#ctx0" brushRef="#br0">6633 14386 531 0,'0'0'207'3,"0"0"-97"3,0 0-23 2,0 0 6-2,0 0-11 2,161-34-5 2,-110 34-13-3,19 0-3-2,14 0 0 3,26-4 0 5,12-3-11-8,11-3-12 0,0-3-7 3,-9 4 10 0,-16 1-2-1,-9 4-9 0,-18 4 10 7,-20 0-4-11,-12 0-18 6,-21 0-2 0,-12 0 4-5,-13 0-7 3,-3 0-2 2,0 0-4-2,0 0-5 2,0 0 1-3,-40 17 0 4,-31 0 0-5,-39 0-3 5,-13-4 4-2,-22-13-4-3,-4 0 1 3,-6 0-1-2,5 0 0 3,26 0 0 3,19 0-10-9,24 0-6 7,22 5 6-5,14 12 8 3,17-4 1 3,11-3 1-9,13-6 1 6,4-4-1 3,0 0-6-5,33 4-5 0,47-4 6 4,33 0 5-7,27 0 3 8,24 0-2-2,6-12 0-3,-2-11 7 8,-12-2 6-12,-15 0 0 7,-24 5 7-5,-21 3 5 5,-28 9 3-5,-27 3 0 7,-22 3-5-4,-15 2 5 5,-4 0-13-11,-20 0-13 7,-77 0-1 5,-44 10 6-9,-42 7 6 3,-5-3 3-2,4-3-9 3,7-5-8 2,32-3 0-6,28 0 0 6,40-3 0-2,30 3-15 0,27-1-43-3,20 13-98 2,0-7-120 1,16 14-245 1</inkml:trace>
    </iact:actionData>
  </iact:action>
  <iact:action type="add" startTime="22936">
    <iact:property name="dataType"/>
    <iact:actionData xml:id="d7">
      <inkml:trace xmlns:inkml="http://www.w3.org/2003/InkML" xml:id="stk7" contextRef="#ctx0" brushRef="#br0">2720 18704 291 0,'0'0'286'4,"0"0"-145"3,0 0-100-1,0 0 16 2,0 0 21 0,0 0 59-3,0 0 25 6,0 0-10-5,0 0-2 2,-19 12-51-2,19-12 20 2,0 0-40 0,0 0-26 0,4 0-27-1,43 0 6 0,29-8-21 2,24-21-5-2,22-5-1 12,19-13-1-18,2 7 4 7,-5 4-5-4,-15 11 2 8,-17 5 0-9,-22 15 10 4,-16 5-3 4,-18 0 0-4,-16 0-5-3,-15 0-2 4,-9 0-1 0,-7 0-4-3,-3 0-1 3,0 0 1 0,0 0 0 0,0 0 0-1,0 0 0 0,0 0-5 1,0 0 4 0,0-7 1-1,-7 2-2 0,-52 2 1 3,-34-2 0-1,-28 5 1-3,-19 0 0 2,-9 0 0-1,-1 13 1 1,13 19-3-2,6 4 4 1,11 4-3 2,18 2 1-1,17 2-4-1,18-7 4 1,24-5 0 0,18-13-1-2,12-13-4 1,10-6-13-1,3 0-8 3,0 0 2-2,23 0 12-1,31-6 8 2,17-13 0 1,19-7 2 0,26-4 2-3,29-8-1 2,18 7 1 6,17-2 0-12,3 9 0 3,-16 11 2 4,-21 2 1-2,-26 11-1 2,-33 0 0-3,-22 0 5 1,-21 0 0 2,-18 0 0-1,-19 0-4-3,-7 0 0 2,0 0 0 1,-63 0-1 1,-72 11 2-2,-65 10-2 1,-32-5 2 2,-2 9 1-5,17 3-3 3,40 0 1-3,37 0-1 5,35-5 4-3,34-9-4 0,35-2-2 1,16-7-2-1,20-5-18 1,0 0-65-2,39-5-87 3,-7-2-171-2,-3 2-583 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9T23:21:01.9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3725">
    <iact:property name="dataType"/>
    <iact:actionData xml:id="d0">
      <inkml:trace xmlns:inkml="http://www.w3.org/2003/InkML" xml:id="stk0" contextRef="#ctx0" brushRef="#br0">9521 9397 720 0,'0'0'143'5,"172"0"-10"-3,-74 0 12 2,4 0-71 4,9 0-8-1,3 0-10 1,-1-6-10-2,0-8 9 3,-4 4 3-1,-6-2-16 0,-3 9 1-2,-6 3 7 2,-14 0-16 0,-16 0-5-1,-24 0 0 0,-19 0-13 1,-10 0 1 0,-11 0-13 1,0 0-4-3,0 0-1 3,-35 0-8-2,-57-9 9 0,-49 1 7-1,-32 0 5 13,-12 8 2-19,-1 0 5 9,15 0-10-2,15 0-4-1,15 0-3 4,27 8-2-7,30 7-4 5,29-6-1-2,26-8 4 3,14-1 1 0,15 0-2-4,0 0-14 3,12 0 4 2,56-1 12-4,36-20 0 1,37 10 1 2,15 6-1-1,1 5 0 3,-5 0 0-10,-16 0 5 7,-20 0 12 2,-19 3 4 2,-23 5 2-11,-19 1 1 6,-15-8-2 5,-20 3-2-9,-10-4-8 4,-10 0-4 2,0 3-8 0,-71-1-1-3,-55 1 1 2,-45 1 28 5,-10-4-11-11,14 0 2 5,22 0-9 1,22 0-4 0,26 0-5-1,27 0-2 5,35 0-27-10,19 0-73 6,16 0-97-1,5 10-136 0</inkml:trace>
    </iact:actionData>
  </iact:action>
  <iact:action type="add" startTime="6093">
    <iact:property name="dataType"/>
    <iact:actionData xml:id="d1">
      <inkml:trace xmlns:inkml="http://www.w3.org/2003/InkML" xml:id="stk1" contextRef="#ctx0" brushRef="#br0">8922 15881 932 0,'0'0'182'5,"0"0"-56"2,0 0-5 0,0 0-41 0,0 0-7 2,0 0 13-2,-221-12 1 0,118 12-12 1,-10 9-4 0,-8-1-14 1,-3 0-8-4,-5 4-7 3,0 0-4 0,2-2-10 0,10-1-28-1,7-1 0 0,7 1 0 11,-1-4 0-18,2 3 0 7,-1 1 0 4,-1 0 0 0,7 5 0-8,13 6 0 2,-2-2 0 5,6 9 0-5,5-5 0 3,3 0 0 6,8-4 0-12,10-9 0 8,6 1 0-6,9-7 0 4,4-3 0-3,3 0 0 3,2 0 0 2,-3 2 0 3,2 4 0-12,1 3 0 10,7-1 0-7,5 1 0 4,8-4 0-1,4-5 0 2,3 3 0-5,3-1 0 3,0-2 0 3,0 3 0-3,0-3 0 1,0 9 0-2,0 7 0 3,0 10 0 0,0 9 0-1,3 9 0-4,13 6 0 5,-1 6 0 1,-2 1 0-4,1 10 0 2,1 9 0-4,-1-6 0 5,2 6 0 1,-1 3 0-6,8 8 0 7,-6 14 0-6,-1-3 0 5,0 10 0-7,-4-9 0 7,1-17 0 1,0-1 0-8,0-4 0 7,0-9 0-5,3-3 0 2,-2-3 0 4,4-1 0-8,2-4 0 5,2-8 0 4,-3 8 0-8,-1 5 0 13,-3 8 0-11,-3-14 0-6,-5 0 0 10,-3-16 0-6,-1-10 0 5,-3-1 0 1,0-7 0-5,0-4 0 1,0-14 0 3,0 1 0-3,0-5 0 4,0 0 0-6,0 0 0 7,0 0 0-4,3 0 0 1,0 0 0 6,1 0 0-12,2 0 0 4,-6 0 0 1,13 0 0-1,7 0 0 1,18 0 0 4,13 8 0 1,8-6 0-10,11-2 0 6,1 0 0 0,10 0 0 0,3 0 0-5,4 0 0 8,7 0 0-4,-4 0 0 2,6 0 0-6,2 0 0 7,-1 0 0-2,1 0 0 7,-6 0 0-13,-4 0 0 12,1-2 0-12,3-6 0 8,1 3 0-8,-4-7 0 8,-4 2 0-3,-7 2 0-3,-6 2 0 4,-17 0 0 6,-3 1 0-11,-1 3 0 10,-4 2 0-7,-2-7 0-3,5 7 0 6,-11 0 0-5,0 0 0 2,-4 0 0 4,-12 0 0-1,-3 0 0-1,-8 0 0-1,-6 0 0-2,-4 0 0 2,-3 0 0 1,0 0 0 1,0 0 0-1,0 0 0-1,0 0 0-1,0 0 0 3,0 0 0-2,0-5 0 3,0 5 0-6,0 0 0 3,0 0 0 2,0 0 0-2,0 0 0 0,0 0 0-1,0-15 0 3,0-12 0-2,0-13 0 2,0-10 0-1,0-6 0-1,0-15 0 2,0-1 0 4,0-5 0-11,-10 4 0 5,-8-4 0-1,5 8 0 1,-1 0 0 1,-2 0 0 6,6-1 0-12,0 2 0 6,1-4 0-3,2 1 0 4,-1-4 0 0,-5-6 0 0,0 2 0-5,-1-4 0 3,-2-4 0 2,-2-2 0 5,0-17 0-12,5-20 0 7,1 3 0-4,-1 1 0 3,9 5 0-3,1 8 0 2,0 5 0 4,3 5 0 3,0 18 0-12,0 14 0 3,0 18 0 2,0 19 0 3,0 13 0-7,0 12 0 5,-9 5 0 1,8 0-96 0,-2 30-114-3,3 19-193 3</inkml:trace>
    </iact:actionData>
  </iact:action>
  <iact:action type="add" startTime="9373">
    <iact:property name="dataType"/>
    <iact:actionData xml:id="d2">
      <inkml:trace xmlns:inkml="http://www.w3.org/2003/InkML" xml:id="stk2" contextRef="#ctx0" brushRef="#br1">22426 9672 870 0,'0'0'203'6,"0"0"-73"-1,0 0 10 2,0 0-65 2,0 0-15-2,0 0 6 0,193-28 8 0,-116 26-15 1,11-4-3 0,11 1-15-1,7-2 1 0,2 7-6 1,4 0-1 0,-6 0-8-2,-11 0-3 4,-13 0 0-3,-16 0-5 1,-21 0 3 9,-13 0-5-14,-12 0-8 4,-17 0-1-1,-3 0 2-1,0 0-10 2,0 0 0 1,-23 0 0 1,-54 0 0-2,-47 0 0-1,-40 0 0 5,-10-3 0 0,-9-4 0-9,12-3 0 6,13 5 0-1,18 0 0 2,6 2 0-4,21 3 0 5,22 0 0-3,21 0 0-1,27 0 0 2,21 0 0-1,16 0 0 2,6 0 0-4,0 0 0 4,20 0 0-3,65 13 0 4,41 11 0-3,32-2 0 3,16-4-7-7,-3-1 6 7,-5-4 1 2,-18-2 2-11,-25 5 4 8,-23-4-6-1,-26-2 0 2,-20-3 0-6,-24-1 0 4,-17-4 0-2,-13-2 0 2,0 4 0-2,0-3 0 4,-49-1 0-3,-60 0 0 1,-47 0 0 0,-21-5 0-1,16-7 0 2,21 2 0 5,31 4 0-9,23 4 0-4,33 2 0 8,24-2 0-2,17 2 0-3,12-5 0 5,0 3 0 0,7 0 0-1,54 2 0-2,36 0 0 3,27 0 0-1,-4 0 0 4,-10 0 0-11,-26 0 0 10,-33 2 0-7,-22 5 0 3,-25-7 0 2,-4 4 0-2,0 11 0 1,-17 9-121-1,-14-11-73 1,-6 4-202 0</inkml:trace>
    </iact:actionData>
  </iact:action>
  <iact:action type="add" startTime="12681">
    <iact:property name="dataType"/>
    <iact:actionData xml:id="d3">
      <inkml:trace xmlns:inkml="http://www.w3.org/2003/InkML" xml:id="stk3" contextRef="#ctx0" brushRef="#br1">22252 15774 237 0,'0'0'229'2,"0"0"-52"6,0 0 49 0,0 0-44-2,0 0-39 4,0 0-2-3,0 0-8 1,28-6-33 3,-51 6-1-2,-41 0-3-4,-32 0-11 3,-13 0-16-3,-14 11-19 5,-10-5-17-1,4 0-6-6,-10-4-7 5,-2 5-20 6,0-7 0-12,4 0 0 13,3 0 0-15,11 0 0 8,9 0 0 0,6 0 0 2,8-9 0-7,12-8 0 7,0-2 0-2,6 2 0-1,14 2 0 1,12 10 0-4,12 5 0 7,5-6 0-3,12 6 0-1,5 0 0-3,1 0 0 5,6 0 0-1,1 0 0-2,-1 0 0 3,1 0 0 0,1 0 0-4,0 6 0 3,6 5 0 0,-3-2 0-1,3 1 0 0,4-3 0 1,3 3 0-1,-4 7 0 0,-1 1 0 1,-2 1 0 0,0 3 0-1,-1 1 0 4,-2-1 0-7,2-5 0 5,-1 0 0-4,6-6 0 5,0-5-7-3,-3-1 7 4,6 7 4-8,0 1-1 4,0 5-3 0,0 13 0 2,0 7 0 0,6 16 0-1,4 11 0 0,8 8 0 5,-2 17 0-12,1 11 0 6,-1 6 0 2,-2 10 0-2,2 11 0-3,2 7 0 10,-2 11 0-12,-6 2 0 7,7-7 0-2,-4-6 0 1,2-15 0 0,-7-12 0-4,3-7 0 4,-1-3 0 2,-3-11 0 1,5-11 0-9,-1-9 0 6,-1-16 0 1,-2-12 0 1,3-8 0-7,-6-6 0 4,2-8 0 1,1 3 0 1,-3-8 0-4,-2-7 0 4,0 3 0-2,0 3 0 0,1-8 0 2,-4 2 0-3,3 0 0 5,-3-5 0-5,0 0 0 3,0 0 0-6,0 0 0 5,0 0 0 2,3 0 0-2,-3 0 0-1,0 0 0-2,0 8 0 4,0 1 0 0,4 6 0-2,0-3 0 1,-4-7 0-3,5-2 0 3,-5-3 0-2,3 0 0 3,-2 0 0-1,9 0 0 0,16 0 0-1,15 0 0 3,21 0 0-2,16 0 0-2,12-3 0 0,12-8 0 3,8 5 0 2,0-1 0-8,5 3 0 3,-2 4 0 3,-2 0 0 1,2 0 0 9,0 0 0-17,2 0 0-2,5 0 0 8,-7 0 0 1,-8-4 0-7,-14-1 0 9,-8 1 0-6,-21 4 0 6,-7 0 0-7,-11-8 0 4,-5 8 0 0,-9 0 0 2,-2 0 0-5,1 0 0 2,-5 0 0 3,0 0 0-6,5 0 0 5,-9-7 0-2,-3 4 0 7,3 0 0-6,-2-8 0-7,4 3 0 6,1 3 0 1,-6-2 0 0,-2 2 0-1,-4 0 0 3,-6 5 0-3,-1-3 0 5,-4 3 0-12,0 0 0 9,0 0 0-1,0 0 0-1,0 0 0-1,0 0 0 1,0 0 0 2,0 0 0-2,0 0 0 1,0 0 0 1,0 0 0 0,0 0 0-3,0 0 0 0,0 0 0 1,0 0 0 1,0-4 0 1,6 1 0-1,7-7 0-4,4 4 0 6,-1 0 0-1,-7 3 0-5,2 1 0 4,-6-1 0 0,-2 3 0 1,-3-5 0-3,6 5 0 1,-6 0 0 0,0 0 0-1,0 0 0 4,0 0 0-2,0 0 0 0,0-17 0-2,0-9 0 1,0-13 0 2,0-17 0-2,0-15 0 2,-9-10 0-3,2-6 0 3,-2-6 0-3,5-12 0 2,-5 4 0 0,2-5 0 1,-2 0 0-1,3-10 0-2,0 13 0-1,5-11 0 3,-2 13 0 0,3-5 0 1,-7 2 0-1,1 0 0-3,-4 8 0 6,3-2 0-9,-7 2 0 7,1 1 0 2,3-3 0-7,0 7 0 4,6 4 0 1,-2 14 0 1,-3 16 0-6,8 22 0 4,-2 13 0 2,3 9 0-6,0 8 0 3,0 5 0 1,0 0 0 0,0-8 0-1,0-10 0 3,-4 0 0-3,1 1 0-1,1 6 0 3,-2 7 0-2,4 4 0-2,-3 0 0 3,3 0 0 0,0 0 0-1,0 0 0 0,-4 0 0 2,1 0-87-1,3 0-61-2,-5 25-57 1,2-5-107 0,-2 5-221 3</inkml:trace>
    </iact:actionData>
  </iact:action>
  <iact:action type="add" startTime="18931">
    <iact:property name="dataType"/>
    <iact:actionData xml:id="d4">
      <inkml:trace xmlns:inkml="http://www.w3.org/2003/InkML" xml:id="stk4" contextRef="#ctx0" brushRef="#br1">24887 17300 701 0,'0'0'108'4,"166"0"39"-1,-98-20-21 4,6-17-53 2,8-12-32-2,4-13 9 0,10-15 10-2,-5-8-10 3,6-4 7 0,0-18-3-2,3-19-7 2,-4-17-14 0,-12-17-5 0,-16-10-4-2,-14 2-7 4,-21 10-6 4,-14 10-1-4,-11 22-7-8,-8 12-1 4,0 16-2 5,0 14 2-8,-1 8-2 5,-15 14 0 1,6 12 1 0,8 11-1-5,2 0 0 2,0 2 1 4,0-8-1 0,18-12 0-6,33-7 10 5,12-10 7-3,19-3 3 1,3 6-3 2,-2 4-3-1,-11 16 2-3,-8 11 4 3,-5 9 8 3,-8 6-12-6,-12 9-8 4,-14 2-2-2,-12 5 1 0,-10 5-6 7,-3-1 0-12,0 3 0 2,0-1-1 6,0 0 0-3,0 3 0-1,0 0-1 5,0 0 1-5,0 0 0 0,0 0 1 2,0 0 1-2,0 0 5 3,0 0 6-3,0 0-2 5,0 0-5-7,0 0-3 6,0 0-2-5,0 0-1 2,0-4 1 2,0 2 0 0,7-3-1-4,13-10-2 5,20-7 2-2,16-8 5 0,12-4-2-5,2 0-3 5,-2 4 0 1,-9 4-2-1,-12 7 2 0,-20 4 2-1,-6 13 6 1,-16-1-2 0,-3 3 9-2,-2 0-7 4,0 0-6-4,0 0 4 1,-32 0 3-2,-35 0-2 4,-30 0 2-1,-16 0-5-1,-7 0 0 2,-2 0-4-2,2 5 2 2,17 10-2-2,16-5 0 1,16 1 0-4,17-5 1 4,21-1-1 2,15-1 0-2,13-4 1-3,5 0-1 2,0 0 2 2,0 0-1-2,5 0 13 2,59 0 5-3,36 0-9 3,29 0-7-2,18 0 2-1,-4 5-2 4,-5 1 1-4,-18-1-1 4,-16 5 10-5,-19-8-4 3,-23 1-9 2,-17-1 0-6,-19-2 0 4,-13 0 0 0,-12 0 0 0,-1 0 0-1,0 2 0 1,-7 21 0 1,-61 14 0-2,-32 14 0-3,-20 8 0 6,12-4 0-3,17-3 0 5,22-13 0-6,18-8 0 7,22-15 0-9,19-6 0 2,5-10 0 0,5 0 0 17,0 0 0-18,41 1-54-4,30-1-160-1,-28 0-214 14,-6 0-503-11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9T23:21:01.9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act:action type="add" startTime="4772">
    <iact:property name="dataType"/>
    <iact:actionData xml:id="d0">
      <inkml:trace xmlns:inkml="http://www.w3.org/2003/InkML" xml:id="stk0" contextRef="#ctx0" brushRef="#br0">10875 10215 799 0,'0'0'221'4,"0"0"-50"6,0 0-49-6,0 0-17 2,0 0-13 3,0 0-8-1,0 0 58-2,-247 11-14 2,100-2-40 1,-6 7-15 0,-8 5-51-3,8 4-22 0,12 2 0 3,11 3 0 4,17-10 0-12,18 0 0 7,32-4 0 0,22-12 0 15,22-4-31-22,19 0-142-1,0 0-111 11,21 0-99 8</inkml:trace>
    </iact:actionData>
  </iact:action>
  <iact:action type="add" startTime="5500">
    <iact:property name="dataType"/>
    <iact:actionData xml:id="d1">
      <inkml:trace xmlns:inkml="http://www.w3.org/2003/InkML" xml:id="stk1" contextRef="#ctx0" brushRef="#br0">15135 10122 827 0,'0'0'314'3,"0"0"-115"6,0 0-6-2,-229-10-13 0,65-3-63-1,-16 0-24 0,-9 0-50 3,13 3-23-1,9 7-10 0,20 3-9-2,23 0-1 2,27 0-22 0,29 0-57 10,28 15-85-16,40-8-96 5,8 6-154 8</inkml:trace>
    </iact:actionData>
  </iact:action>
  <iact:action type="add" startTime="6213">
    <iact:property name="dataType"/>
    <iact:actionData xml:id="d2">
      <inkml:trace xmlns:inkml="http://www.w3.org/2003/InkML" xml:id="stk2" contextRef="#ctx0" brushRef="#br0">19269 9984 943 0,'0'0'227'4,"0"0"-17"6,0 0-71-7,0 0-40 5,0 0-38-2,-239-3 29 2,42-7-28-1,-18-12-15 1,6-10-22 0,27 7-12 0,28 5-11-2,37 11-2 3,23 9-3 0,14 0-46-2,20 23-82 1,60 1-103-3,0 2-243 3</inkml:trace>
    </iact:actionData>
  </iact:action>
  <iact:action type="add" startTime="7109">
    <iact:property name="dataType"/>
    <iact:actionData xml:id="d3">
      <inkml:trace xmlns:inkml="http://www.w3.org/2003/InkML" xml:id="stk3" contextRef="#ctx0" brushRef="#br0">5235 14354 333 0,'0'0'651'2,"0"0"-489"3,0 0-12 3,0 0 6-1,-180-8-55-1,54 8-6 1,-29 0-22 3,-11 0-30-5,3 0-22 4,-1 0-11-2,17 0-8 1,16 0-2-1,25 0-7 0,26 15-52 4,32 2-58-6,48-12-79 3,0-2-140-1</inkml:trace>
    </iact:actionData>
  </iact:action>
  <iact:action type="add" startTime="7705">
    <iact:property name="dataType"/>
    <iact:actionData xml:id="d4">
      <inkml:trace xmlns:inkml="http://www.w3.org/2003/InkML" xml:id="stk4" contextRef="#ctx0" brushRef="#br0">7753 14297 437 0,'0'0'267'3,"0"0"-66"4,0 0-47 0,0 0-69-1,0 0 29 2,-189 0 6 0,53 0-16 2,-29 0-38-5,-15 0-16 3,3 0-30 2,9 0-17-4,20 0-3 2,25 7-11-2,31 3-87 3,92-6-124-2,0-4-213 0</inkml:trace>
    </iact:actionData>
  </iact:action>
  <iact:action type="add" startTime="8415">
    <iact:property name="dataType"/>
    <iact:actionData xml:id="d5">
      <inkml:trace xmlns:inkml="http://www.w3.org/2003/InkML" xml:id="stk5" contextRef="#ctx0" brushRef="#br0">10721 14279 528 0,'0'0'120'3,"0"0"-2"0,0 0-1 2,0 0-57 4,0 0 60-2,0 0-30-1,-188-6-14 3,91 17-15-1,-19 2-18 0,-12-1 5-2,-5 3-36 2,-15 5-6 1,3 2-6 1,4 0-14-5,98-14-112 2,14-2-196 0</inkml:trace>
    </iact:actionData>
  </iact:action>
  <iact:action type="add" startTime="14582">
    <iact:property name="dataType"/>
    <iact:actionData xml:id="d6">
      <inkml:trace xmlns:inkml="http://www.w3.org/2003/InkML" xml:id="stk6" contextRef="#ctx0" brushRef="#br1">6874 10970 699 0,'0'0'248'2,"0"0"-101"4,0 0-28 2,0 0-36 1,0 0 26-1,-193-7-4-2,44 7-15 2,-31 0 9 0,-4 0-27 0,10 7-10-2,18 11-18 2,21-5-10 0,25-1-14 0,26 0-10-2,27-5-6 3,24-1-4-2,21-2-1 1,12 1-57-1,0 12-78 0,5-9-66 2,32 12-320-2</inkml:trace>
    </iact:actionData>
  </iact:action>
  <iact:action type="add" startTime="15534">
    <iact:property name="dataType"/>
    <iact:actionData xml:id="d7">
      <inkml:trace xmlns:inkml="http://www.w3.org/2003/InkML" xml:id="stk7" contextRef="#ctx0" brushRef="#br1">8487 17572 873 0,'0'0'186'4,"0"0"-21"3,0 0-11-1,-220-8-19 1,64 8-30 1,-17 0-8 1,-4 0-23-3,9 8-14 4,12 9-9-4,22-6-16 4,18-3-7-4,25-2-20 0,33 1-8 3,26-7-5 0,20 0-68-2,12 0-76-2,3 0-54 6,31 0-131-5</inkml:trace>
    </iact:actionData>
  </iact:action>
  <iact:action type="add" startTime="19376">
    <iact:property name="dataType"/>
    <iact:actionData xml:id="d8">
      <inkml:trace xmlns:inkml="http://www.w3.org/2003/InkML" xml:id="stk8" contextRef="#ctx0" brushRef="#br2">8521 7469 688 0,'0'0'169'2,"0"0"-63"3,0 0-16 3,0 0-3-1,0 0-10 1,0 0 5-1,-173 39 20 1,96-39 14 0,-11 0-18 0,-12 0-8-1,-4 0-3 0,-12 0-24 1,-6 6-4 0,-22 9-12-1,-12 2-15 0,-18 0 3 19,-10 3-16-20,-2-7-19-6,-7 4 0 0,5 0 0 8,-2-3 0 0,3 2 0 1,6-1 0-1,4-2 0 0,5 0 0-2,12 0 0 1,9 6 0 2,21-2 0-3,4 6 0 1,13-1 0 3,13 3 0-7,17-3 0 5,22-4 0 0,25-9 0 0,19-9 0 1,5 0 0-5,11 0 0 6,1 0 0-4,0 0 0 1,0 0 0 1,-3 0 0 1,3 0 0-2,0 0 0 0,0 2 0-1,0 6 0 4,0 4 0-4,0 1 0 0,0 12 0 3,0-2 0-1,0 11 0 1,13 7 0-3,-2 6 0 1,5 3 0 1,0 6 0-3,-3 8 0 3,-1 8 0 0,-3 12 0 0,1 17 0-1,-6 19 0 0,2 19 0 0,0 7 0 2,-6 0 0-3,0-1 0 3,0 0 0-2,0 1 0 1,0-1 0-3,-12-1 0 5,5 2 0-3,-3-4 0 1,7-1 0-2,-7 0 0 3,5-14 0 0,-5-10 0-1,-4-4 0-2,1-9 0 2,-3-6 0 0,3-4 0-1,2-13 0 2,7-8 0-1,0-15 0-4,4-15 0 5,0-7 0-1,0-10 0 0,0-4 0-1,0 0 0 2,4 0 0-2,8 3 0-3,4-4 0 5,-8-8 0-1,1-3 0-1,-6-8 0 0,4-2 0 2,9 0 0-3,15 0 0 2,8 0 0-1,9 0 0 3,8-9 0-3,5-7 0 3,14-5 0-7,9-4 0 6,14-2 0-2,10-3 0 0,10-5 0 3,9 10 0-3,9 3 0 5,-5 5 0-11,-3 11 0 7,8 0 0 1,-1 6 0 0,11-3 0-5,-1-1 0 7,9-9 0-4,-4-1 0 0,0 1 0 1,-3-5 0-1,-19 7 0 3,-13 0 0-6,-20-1 0 3,-14 5 0-1,-1 1 0 3,-3-3 0 1,3 4 0-6,4-3 0 5,4-1 0-1,2-1 0 0,-7 3 0 0,-7-1 0-3,-12 8 0 2,-12 0 0 2,-7 0 0 0,-4 0 0-4,-6 0 0 4,1 0 0-3,-3 0 0 1,-7 0 0 3,-8 0 0-1,-5 0 0-5,-10 0 0 2,1 0 0 3,-4 0 0-1,0 0 0-1,0 0 0 0,0 0 0 0,0 0 0 2,0 0 0-1,0 0 0 0,0 0 0 0,0-15 0-1,0-17 0 1,-7-20 0-1,-19-4 0 1,-2-3 0 1,1-3 0 6,2-3 0-9,5-4 0-6,2-12 0 9,8-10 0-3,-3-5 0 0,9-7 0 3,1-2 0-1,-4-1 0 4,7 5 0-11,0 5 0 7,0-2 0 0,0-1 0 2,0-8 0-7,0-7 0 5,7-4 0 2,-4-4 0-1,-3 5 0-6,0 4 0 5,0 9 0 1,0 3 0 0,0 0 0 3,0-4 0-10,-6 0 0 6,-1-3 0-1,1-4 0-2,-1-3 0 4,7 3 0 1,-2-1 0-6,-1 12 0 5,3 9 0-1,0 4 0-2,0 14 0 1,0 20 0 3,0 19 0-1,0 18 0-5,0 17-71 2,0 0-76 3,0 17-136-3,0 24-272 4</inkml:trace>
    </iact:actionData>
  </iact:action>
  <iact:action type="add" startTime="21545">
    <iact:property name="dataType"/>
    <iact:actionData xml:id="d9">
      <inkml:trace xmlns:inkml="http://www.w3.org/2003/InkML" xml:id="stk9" contextRef="#ctx0" brushRef="#br2">6532 9703 703 0,'0'0'301'2,"0"0"-109"2,0 0-12 7,0 0-53-5,0 0-32 1,0 0 37 0,-223 202-12 1,79-72-20-1,-9 9-22-1,6-6-59 2,12-5-19 0,18-20 0 0,20-14 0-3,17-21 0 5,27-23 0-2,22-22 0-1,18-15 0-1,13-13 0 1,0 0 0 1,29 0 0 1,25-10-60-3,4-7-145 2,-32 9-113 1,-3 8-172-2</inkml:trace>
    </iact:actionData>
  </iact:action>
  <iact:action type="add" startTime="22297">
    <iact:property name="dataType"/>
    <iact:actionData xml:id="d10">
      <inkml:trace xmlns:inkml="http://www.w3.org/2003/InkML" xml:id="stk10" contextRef="#ctx0" brushRef="#br2">7634 8745 809 0,'0'0'146'7,"0"0"-13"3,0 0-31-8,0 0 55 6,-203 235-28-2,93-90-15 3,-2 9-7-2,6-5-23-1,9-10-28 3,6-21-13-2,17-24-16 1,10-15-15-2,18-18-11 3,12-14-1-1,18-17-7 1,16-11-44-4,0-10-86 3,3-9-80 0,26-3-157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2T04:36:52.81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8103">
    <iact:property name="dataType"/>
    <iact:actionData xml:id="d0">
      <inkml:trace xmlns:inkml="http://www.w3.org/2003/InkML" xml:id="stk0" contextRef="#ctx0" brushRef="#br0">7206 7939 162 0,'0'0'206'145,"0"0"-105"-145,0 0-15 0,0 0 5 0,0 0-1 0,0 0-2 0,0 0-5 0,6-4-1 0,-6 2-20 0,0-2-11 0,4 4-8 0,-1-1 6 0,-3 1 1 0,3 0-3 0,-3 0 0 0,0 0-7 1,0 0-8-1,1 0-8 0,7-6-5 1,5 0-4-1,3 1 0 5,4-7 2 1,6 4 0 3,-1 2-1-2,1-2 5 4,1 2-4-7,2 4 0 5,2-3-4-1,-4 5 0-1,5 0-2 14,-1 0 0-20,-4 0-5-1,1 0-1 11,1 0-1-5,-2 0-1 2,-1 10 1 1,-8 1-1-4,2-2 7 3,-7 5-3 2,6 4 2-6,-3 1-4 5,-2 2-2-3,4 8-1 0,2-4-1 7,-4 6 1-10,0-3 1 7,-2-3 0-6,-1-1-2 5,1-3 0 0,-3 2 0-4,-2-3 0 6,1-1 0-2,3 0-1-6,-9 2 1 4,6-5-1 0,-4-5 0 2,-1-2 0 1,0 3 1-7,-5-7-1 6,3 0 1-3,2 2-2 4,-2-7 3-4,-1 0-3 1,-2 0 2 0,0 2-1 4,0-2 0-7,0 3 0 3,0 2 0 4,0 1-1-5,2 0 1 2,4 2 0-2,-6-8 0 3,0 0-2-3,0 0 2 0,0 0-1 5,0 0-2-5,0 0 0 2,0 0 1-3,0 0-2 6,0 0 1-5,0 0 0 4,-23-25 3-6,-4-12 0 4,7 4 0 0,-4-1-1 0,5 0 1 2,-2 4 0-7,1 5-1 8,4-1 1-5,-1 5 0 4,2 3 0-7,2 3 0 8,5-1-1-3,-4 1 1-4,-1-1-1 4,-3-3 1 0,1-2 0 1,-5-1-1-2,1-1-1 4,2 1 1-7,-3 7 1 3,1 0-1 1,4-2 0 1,-8 8-1-4,3-6 1 4,-6 4-1 4,1-1 1-11,0 2 1 6,1-2 0-2,1 7 1 6,5-2 0-9,2 6-1 7,9 1-2-2,-2-4 2-4,5 4 0 5,4 0 0-3,-3 0 0 4,2 0 0-6,1 0 0 6,-3 0-1-3,3 0 1 1,0 0 0-1,0 0 1 0,0 0-1 1,0 0 0 0,0 0 0-1,0 0 2-1,0 0-1 4,0 0 1-3,0 0 0 1,4 9-2 0,22 11 1 0,7 2-1 4,8 0 0-10,0 8 0 7,11 5 1-5,-7 7-1 5,1 7 5 5,-5-5 0-11,-8-4 1 5,-13-12-3-3,-5-11 1 4,-11-8-4-5,1-1 0 8,-5-3 0-7,2 7-1 1,-2 1-16 3,0 4-24-1,0 3-90 0,0-18-75 6,0 2-143-11</inkml:trace>
    </iact:actionData>
  </iact:action>
  <iact:action type="add" startTime="9751">
    <iact:property name="dataType"/>
    <iact:actionData xml:id="d1">
      <inkml:trace xmlns:inkml="http://www.w3.org/2003/InkML" xml:id="stk1" contextRef="#ctx0" brushRef="#br0">8144 8686 153 0,'0'0'520'4,"0"0"-372"2,0 0-53 2,0 0-12-1,0 0-35 1,0 0 0-2,0 0-2 2,67 67 0 1,-54-41-11-1,3 5-2-1,1 5 0 1,-3 7-7 0,2 4 7 1,-3 4-6-3,-2-1-3 0,-3 4-15 2,-3-2 4 5,-1 1 0-10,-4-8-8 4,0 2-1 6,0-10 0-1,0-7-2-12,0-5-2 15,0-1 1-13,0-3-1 4,-4-6 1 0,1-4-1 2,3-6 0 2,0-5 1-6,0 0-1 3,0 0 1 0,0 0-1 3,0 0 3-2,0 0-3-4,0-15 0 4,0-18 0 3,7-6 1 1,2-5 1-10,-2-8-2 6,-3 0 0 1,-1-9 0-5,-3 3 0 7,0-3 0-7,0-3 0 6,0 3 0 2,-14 8 0-10,-7 6-1 7,-8 8-1 0,-1 5 0-5,0 6 1 6,6 4-1-6,0 3 1 4,0 6 0 6,6 1 1-12,7 7-1 11,4 3 0-10,4 1 1 8,3 3-1-9,0-3 1 8,0 3 1-5,0 0 1 7,0 0 1-10,0 0-2 7,0 0 1-1,0 0 5-2,0 0 13 3,0 0 3-2,0 0 0 1,0 0-16-1,15 15 3 0,4 10 3 2,-2 2-6 1,6 10 0-6,-5 5 5 10,1 4 0-12,1 4-3 7,-4 4-2-2,-2-1 6 0,-4-2-5 0,-1-4-4 3,-2-4-2-5,-7-4 1 4,0-3 0-5,0-1-1 4,0 1 2 2,0-3 1-4,0-4-3 3,0-9 1-1,0-7-3-4,0-8 0 2,0-5 1 4,0 0 0 1,0 0 0-6,0 0 6-1,0 0-2 5,0 0 0-2,0 0-3 2,0 0 2-4,0 0-3 5,0 0-1-3,0-25-1 1,0-25 1-1,0-20-1 2,0-9 1-1,-3-5 1 4,-10-1 0-10,-3 12-1 9,5 12-1-7,-5 18-1 5,3 18 0-4,6 12-6 6,2 9-30-8,-3 4-48 6,5 0-76-4,3 0-154 6</inkml:trace>
    </iact:actionData>
  </iact:action>
  <iact:action type="add" startTime="19407">
    <iact:property name="dataType"/>
    <iact:actionData xml:id="d2">
      <inkml:trace xmlns:inkml="http://www.w3.org/2003/InkML" xml:id="stk2" contextRef="#ctx0" brushRef="#br0">4774 11645 415 0,'0'0'81'6,"0"0"-36"1,0 0 39-1,0 0 11 1,0 0 3 1,0 0 3-1,0 0 8-1,0 0-31 2,0 0-18 1,27 0-2-2,-15-8-7 0,-5 0-18 1,3-1 16 0,5-3 7 0,-4 4-23 0,5-4-8-2,2 1 0 2,-2-2-3 0,4 0-5-1,-6-2-7 0,4 0 1 4,2 1 5-6,-1 0 2 1,-6 3 1 5,4 0-4-6,-2 1 0 5,5-6-1-6,-1 6 1 7,-2-5-2-5,4 2-2 13,-5-2-1-13,2 4-2-6,0-3 1 8,5 0 1 3,-3 0-2-9,4 1 0 8,-7-2 2-4,-1 0 2 2,4 5-1-3,-4-2-3 4,-1 0-4 0,-2 2 0-4,-5 0-2 3,1 3 2 1,1-1-1-5,0-1-1 5,1 1 2-2,2-7-2 3,3 8-1-5,-5-5 5 4,5-1-1-1,4-2 1-2,-2-2 1 1,5-3-2 1,-3 3 1 2,-4-2-2-6,4 2-3 5,-6 4 3 0,-7-2-2-4,4 3-1 2,-6 4-1 4,5-2 0-4,0-2 1 2,-3-2-1-5,5 1 1 4,-3 0 0 2,4 0-1-7,-3 1 1 8,0 1 1-6,4-1-2 4,-2 2 4 0,-2-1-2-4,0-1 1 2,3 1 1 7,0-3 0-12,2 2-2 3,-2 0 2 6,0-1-1-1,1-1 3-7,2-1-3 10,5 2 3-9,-2-6-4 5,2 2 2-5,-2-4-1 5,6-1 2 5,-6 5-5-11,1-5 3 4,3-1-3-1,3 1 1 5,-1-4 0-7,-2 4 0 4,2-4-1 9,2 2 1-12,-2-2 1-5,-2 1 0 9,5-1 0-5,-2 7 2 6,0-1-1 4,-2 1 1-12,1-1 0 6,4 3 0-1,-6-6 0-2,5 1-2 3,1-3 1 2,-5-4-3-3,2 4 0-1,1 3 1 1,-10-3 0 2,6 0 0-4,-3 0 0 3,4 2-1 6,-4-3 0-12,6 1 0 9,-4 3 3-8,-2-4-2 7,-1 5-1-5,1-5 1 5,0-2-1 2,1-6 0-10,8-6 3 6,-6 5-3 0,2-8 0 3,1 6 0-8,0 0 0 6,-2 1-1-4,0 2 2 2,-1 4-1 4,-3 4 1-8,3 1 0 5,-5 0-2 1,8-4 1 0,0-1 0-5,-1-2-1 7,2 2 0-3,-2 1 1-5,-2 2-1 6,-1 4 1 1,-6 3 0 2,2-2 0-10,-3 5 0 5,-1 0 0 3,7 0 0-6,-5 0 0 6,3 1-1-6,-5-4 2 4,5-1-1 3,0 0 0-8,0 1 0 5,2 1 0 0,1-3 0 1,1 7 1-1,-2-5 0 4,2 3 0-10,-6 0 2 6,6-2-3 10,-2-1 2-14,2-3 0-4,1 1-1 7,5-5-1 2,-1 0 2-3,1-3-2 6,1 3 1-9,1 0 0 7,-4 0 2-6,2 4 3 4,-1 1-1-1,1-2-1 1,1 8 0 2,-2-3-3 3,8-6 1-11,-5 1 2 7,2-1 1-5,3 0-3 3,-5 3 1 7,-1-1-1-12,-2-1-1 7,-2 4 2 4,3-1 3-11,-2 1-3 12,2 0 0-12,-1 3 1 7,-1-3-4-6,2-4 0 7,-1-1 0 0,1-3 0-8,0-4 0 8,3 5 0-6,4-5 0 6,-4 0 0 1,8 0 0-8,5-5 0 5,-7-1 0 7,3-5 0-13,1 1 0 9,-8 0 0-9,7 0 0 6,-2-1 0 2,-1 2 0-6,-5-4 0 6,6 6 0-4,-8-1 0 1,-1 3 0 2,-2 3 0-4,4 1 0 4,-1-1 0-1,1-6 0-3,2-7 0 4,3-3 0 1,1-5 0-4,-2 0 0 1,3-2 0 2,-1 6 0-4,-2 4 0 4,1 5 0 4,-5 0 0-11,7 3 0 6,-2 2 0 0,-2 7 0-1,3-2 0-2,2 2 0 2,-5-2 0 4,10 0 0-7,-1-5 0 5,1-1 0 2,-6 2 0-7,4-3 0 4,-2 0 0 2,-1 1 0-7,4-1 0 5,5 0 0 2,-5 2 0-6,-1 4 0 5,1 1 0 0,-4 8 0 3,4-6 0-10,6 3 0 6,-3 0 0 4,-1-3 0-9,5-8 0 6,-5 4 0-3,5 3 0 1,-2 1 0 2,-1 2 0-2,3-1 0 1,5 1 0 4,5-5 0-10,-9-2 0 6,-1-3 0-1,-2-2 0 0,-1-1 0 0,-1 1 0 2,-4 3 0-2,-2 3 0-1,1 3 0 3,-5 3 0 8,-3-1 0-13,-4 8 0-4,-7-2 0 7,-2 2 0 2,-4 8 0 0,-5 2 0 1,-5 3 0-7,-6 5 0 3,-1 3 0 3,0 0 0-1,0 0 0-3,0 0 0 3,0 0-30 0,0 0-73 0,-20 0-77 1,-31 11-71-2,24 3-122 2</inkml:trace>
    </iact:actionData>
  </iact:action>
  <iact:action type="add" startTime="26618">
    <iact:property name="dataType" value="strokeEraser"/>
    <iact:actionData xml:id="d3">
      <inkml:trace xmlns:inkml="http://www.w3.org/2003/InkML" xml:id="stk3" contextRef="#ctx0" brushRef="#br1">15159 12494 708 0,'0'0'140'3,"0"0"-34"3,0 0 28-1,0 0-29 3,0 0-33 0,0 0-29 0,-20 0-29-1,17 0-5 1,3 0-9 0,0 0-1 1,0 0-15-3,0 0-90 1,0 0-143 3,0 0-328-4</inkml:trace>
    </iact:actionData>
  </iact:action>
  <iact:action type="remove" startTime="27088">
    <iact:property name="style" value="instant"/>
    <iact:actionData xml:id="d4" ref="#d2"/>
  </iact:action>
  <iact:action type="add" startTime="27093">
    <iact:property name="dataType" value="strokeEraser"/>
    <iact:actionData xml:id="d5">
      <inkml:trace xmlns:inkml="http://www.w3.org/2003/InkML" xml:id="stk4" contextRef="#ctx0" brushRef="#br1">15359 12587 661 0,'0'0'113'8,"0"0"-90"-6,0 0 19 6,0 0-23-1,0 0-16 0,0 0-3 4,5-20-43-6,-5 20-202 1,0 0-307 2</inkml:trace>
    </iact:actionData>
  </iact:action>
  <iact:action type="add" startTime="30420">
    <iact:property name="dataType"/>
    <iact:actionData xml:id="d6">
      <inkml:trace xmlns:inkml="http://www.w3.org/2003/InkML" xml:id="stk5" contextRef="#ctx0" brushRef="#br0">4729 11699 512 0,'0'0'198'5,"0"0"-87"2,0 0 16 1,0 0-49-2,0 0-31 3,0 0 19-1,0 0-13-1,24-37-11 0,-18 31 3 0,-4 2-4 1,6-9 21 0,-3 3-20-2,6-4 1 2,4-9-9 0,-2 1-1 0,4-4-5-2,-1 6-1 4,-4 3-4-4,4 3-4 3,-3 1-1-2,-3 2-3-1,3-4 3 2,-1 1-6 0,-4-1-3-1,4 2-1 1,2-1 6 0,-1-1-5-1,3 2 3-1,-3-4 1 2,3 3 0 0,0-2-5 0,5 2-1 5,-10 1 0-10,5-1-2 3,-3 6 3 3,-3 0 0-3,8 3-2 2,-2-4-2 0,0-1 4 2,0-2-3-4,-1-3-1-1,1 1 2 5,8-2-3-3,-7-1 0 2,6-3 0-4,-5 5 0 5,-2 2-2-3,-3 4-1-1,1 1 2 2,-2 3-2 1,1-4 1-3,-2 1 0 1,5-4-1 0,2-2 0 0,-2 1 0 4,4-2 0-3,-1 1 0 0,-5 1 1-2,1 1-1 4,1 0 0-8,-3 2 0 6,-3-2 0-1,6 2-2 1,-7-3 2 1,6-4 2-3,1 2-2 3,0-2 0-2,2-1 0 3,-1-1 0-5,6-1 0 1,-5-4 1 3,6 6-2-4,-8-2 1 3,9 3 0 1,-8 0 0-2,1-2-1 2,8-2 1-2,-3-1 0-1,-3-3 1 5,8 1 0-6,-2-6-1 2,2 3 0 2,2-2-1 0,-1 6 1-2,-4 1 0 0,1-3 0 3,0 1 0-2,-2-3 0-5,2 0 0 5,8-3 0-1,-1-2 0 1,5-2 0 0,-2 1 0 2,2 1 0-3,1 2 0 0,-9 1-2-1,1 4 3 1,-2 3-1 2,-2 0 0-2,1-5 0 1,1 0 3-3,1-7-3 4,7-2 0-1,-4-3 0-2,2-1-2 3,1 1 2 0,0 2 1-2,2 0 2 2,-3 5-2-4,1-3 1 2,4-1 0 1,5 2-2-1,2 0 1 2,-5 0-2 0,0 9 1 4,-9-1-1-11,-1 1 1 6,1 2 0-3,-4 1 0 2,6 0 1 3,-10 2 0-6,2 0 2 4,1 1-1 0,-2-1 2 5,0 1-1-11,-6 2 0 8,5-6 0-1,1 1-1-7,5-8-1 8,-4 0 0 3,12-2 1-11,-5 0-1 8,2 1 0-6,-4 3 1 4,4 1 2 6,-7 7 0-12,-2 0-1 8,-6 3 2-6,2 3-1 5,-3-3 1-5,3-3-2 4,4 0-1 3,0-5 0-7,-4 0 0 5,2 1-1 1,4-1 1-6,-3 7-1 5,-6-5 1-3,11 0 2 3,-8 1 1 3,7-4-1-9,4 2-2 6,-7-2 2-4,5-5-2 2,-3 0-2 8,3-6 1-13,4 4 3 11,-4 4-4-10,0-1 3 10,1 3 1-12,-5-3 2 12,2-4-3-10,-1 4 2 9,5-7 0-10,0-4-4 12,3-4-1-11,8-2 4 8,2-5-3-8,-3 5 1 8,-3 4-2-9,-4 9 3 8,-6 6 4-7,-2 7 1 6,1-5-1-2,3-2-4 0,4-4 0-1,0-5 1 3,-3 5-3-3,-1-2 1 3,3-6-1-4,2 1 0 4,-5 2 2-1,-2-3-3-1,5 5 0 1,-6-2 0-1,1 1 0 2,-1 1 0-2,4 2 0-1,-7 5 0 1,5-3 0 2,0-5 0-2,7-1 0 0,-1-3 0 1,1 1 0-1,-1 2 0 2,-2 0 0-4,0 2 0 5,3-4 0-4,2-4 0 4,-1 1 0-6,-5 1 0 4,4 6 0 1,-8 1 0-1,-1 4 0-1,4 4 0 0,-7-2 0 3,5 3 0-4,-7-4 0 4,7-4 0-7,-2 2 0 6,3-7 0-1,8-6 0-1,2 0 0-1,-2-4 0 2,8 4 0 0,-2-3 0-2,-2 3 0 4,7 4 0-3,-7 4 0 2,-2 3 0-4,1-4 0 2,2-3 0 2,0 1 0 1,8-7 0 3,-3-6 0-9,13-5 0 7,-4-7 0-10,9-4 0 8,-9 7 0-3,4-1 0 1,-7 9 0 2,-1 1 0-4,-4 8 0 4,1 1 0-1,0-1 0 1,-5 4 0-5,-4 1 0 4,-11 5 0 3,-4 4 0 0,-4 2 0-9,-8 4 0 4,2 5 0 4,-10 6 0-2,-5 5 0 0,-4 4 0-1,0 1 0-1,0 1 0 4,0 2 0-7,0-4 0 6,0 4 0-2,0 0 0 1,0 0-47-1,0 0-24 1,-16 6-38-1,-12 36-65 4,-5 25-45-7,14-32-117 3,6 4-709 4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BEC5-2EC1-464F-A566-22F5C5C8E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64431-5665-439C-BD84-929ED797E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F40E-A49A-49FA-B15E-6C576A27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FFD0-81EF-41F7-A5FD-D053862B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DE8F-0872-435D-93A1-9E2AC48D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26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D956-7B69-43E2-AECD-A5381D81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C3562-F85A-41E2-8C33-97EBA3983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AA33-26D8-402E-97C0-1BF8C3A0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281E-3BBC-4F80-BAA8-61A11178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8BB5-3EFF-4B69-9D53-B89298A8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1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AF9E8-E62F-4EAF-ABE4-7EDDE5780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27F0F-F6DE-48B9-91D0-98B6C406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21F0-5D5A-4A19-9055-F27F1D24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478B-5CE8-4D9B-90C6-0DB0A8CF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B739-9529-47FD-9014-D1AAC61D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52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272C-1048-4088-909F-BAA3AEF0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58D8-7389-474C-972C-0A5A544E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16F4-FD40-4404-A77B-0C8119C7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2320-1FD9-472D-8B76-971E7B25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D77A-F857-48E9-9359-F6E5CA24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3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8416-B3E3-4EA8-9A8C-8B4A6F5A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F7DD-C72A-45D3-8234-51ECBB6D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A718-70AE-42EC-B8E8-F17CDAE8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BB65-8336-4C2F-8B1F-4742E250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4C9BA-5764-4FD6-9A56-ED6B44AC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81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5B4E-B659-4C91-BCB8-2F0263B4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3CE8-4940-446D-B8F9-A22CDEB5A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3D9EF-3878-4CDD-8AE3-181F40845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117A6-6190-47CE-929C-A2D4970A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BD689-920B-4C8D-A71E-E13588FA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B030C-DD10-4A41-BFFD-9FD047FB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33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F697-8F3B-4C1E-9432-F5E2CD3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6CF-7865-4175-AADF-AE85E59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C7BB-76A3-4930-AF91-2A642A17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D1401-5A11-4752-B9E0-F743081E9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C14AC-424B-40D4-83FC-E4C63A0C5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BA349-48EE-4084-9B57-3F50BA7F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E48B5-3AD7-40A6-A05E-3370F422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77CCC-099A-4445-8A37-97B2698C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89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D282-8867-46A4-A1C4-69E14149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3A7C2-4A90-4C99-8D96-B8E91020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1FB33-7BDB-42E0-AFF7-64C62AF5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56884-74E8-42B7-A0CA-DC36CD47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65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B6341-9DE1-4A2F-8723-FE10AE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82B7-BFED-48B2-B86D-F7F6EBE3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EFF30-35A6-41EF-B7E7-03A667EA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24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AEC-B475-41CC-A746-56643794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A50F-3DE3-438D-A8A3-A4AD381E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032D3-99EC-4D69-B33F-56730F15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A7113-B88D-4FF2-82EF-8ACCFE0D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C916B-C283-4CFF-BE69-1EB4B92D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B469A-836F-4AD0-8B23-A7ECD636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62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4745-E808-409F-AA3B-63B9F893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9201C-44A1-4DC6-961C-9E23474EC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39563-295B-4B93-A41A-2E8F3A0C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B21F7-0A4A-4B28-9B66-B62896BF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5BCB-DF41-4FFA-A5A6-24F06E69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3969-0443-4EEB-A1DA-CA49E478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95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E7E8A-E4F2-4C7A-958A-015A80B8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02D4F-E1D7-4068-AE10-59FAC385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205B-3596-42CA-A253-060735E51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355E-0EEE-4AE6-8447-C7C48C8CCB1E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F022-E38F-4646-8BA1-19752C0F1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9A1E1-9506-45FF-A00C-03420F337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FA73-79BA-431B-A4A8-47FB50AE2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16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microsoft.com/office/2011/relationships/inkAction" Target="../ink/inkAction3.xml"/><Relationship Id="rId5" Type="http://schemas.openxmlformats.org/officeDocument/2006/relationships/image" Target="../media/image122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microsoft.com/office/2011/relationships/inkAction" Target="../ink/inkAction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microsoft.com/office/2011/relationships/inkAction" Target="../ink/inkAction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microsoft.com/office/2011/relationships/inkAction" Target="../ink/inkAction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2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4.png"/><Relationship Id="rId5" Type="http://schemas.openxmlformats.org/officeDocument/2006/relationships/image" Target="../media/image57.png"/><Relationship Id="rId10" Type="http://schemas.openxmlformats.org/officeDocument/2006/relationships/image" Target="../media/image67.png"/><Relationship Id="rId4" Type="http://schemas.openxmlformats.org/officeDocument/2006/relationships/image" Target="../media/image56.png"/><Relationship Id="rId9" Type="http://schemas.microsoft.com/office/2011/relationships/inkAction" Target="../ink/inkAction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11/relationships/inkAction" Target="../ink/inkAction8.xml"/><Relationship Id="rId3" Type="http://schemas.openxmlformats.org/officeDocument/2006/relationships/image" Target="../media/image55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11/relationships/inkAction" Target="../ink/inkAction9.xml"/><Relationship Id="rId3" Type="http://schemas.openxmlformats.org/officeDocument/2006/relationships/image" Target="../media/image4.png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png"/><Relationship Id="rId3" Type="http://schemas.openxmlformats.org/officeDocument/2006/relationships/image" Target="../media/image10.png"/><Relationship Id="rId7" Type="http://schemas.openxmlformats.org/officeDocument/2006/relationships/image" Target="../media/image512.png"/><Relationship Id="rId12" Type="http://schemas.openxmlformats.org/officeDocument/2006/relationships/image" Target="../media/image8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12.png"/><Relationship Id="rId11" Type="http://schemas.microsoft.com/office/2011/relationships/inkAction" Target="../ink/inkAction1.xml"/><Relationship Id="rId5" Type="http://schemas.openxmlformats.org/officeDocument/2006/relationships/image" Target="../media/image313.png"/><Relationship Id="rId10" Type="http://schemas.openxmlformats.org/officeDocument/2006/relationships/image" Target="../media/image711.png"/><Relationship Id="rId4" Type="http://schemas.openxmlformats.org/officeDocument/2006/relationships/image" Target="../media/image2.png"/><Relationship Id="rId9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11/relationships/inkAction" Target="../ink/inkAction10.xml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79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11/relationships/inkAction" Target="../ink/inkAction11.xml"/><Relationship Id="rId3" Type="http://schemas.openxmlformats.org/officeDocument/2006/relationships/image" Target="../media/image4.png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722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772.png"/><Relationship Id="rId5" Type="http://schemas.openxmlformats.org/officeDocument/2006/relationships/image" Target="../media/image763.png"/><Relationship Id="rId4" Type="http://schemas.openxmlformats.org/officeDocument/2006/relationships/image" Target="../media/image7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3.png"/><Relationship Id="rId3" Type="http://schemas.openxmlformats.org/officeDocument/2006/relationships/image" Target="../media/image753.png"/><Relationship Id="rId7" Type="http://schemas.openxmlformats.org/officeDocument/2006/relationships/image" Target="../media/image80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792.png"/><Relationship Id="rId5" Type="http://schemas.openxmlformats.org/officeDocument/2006/relationships/image" Target="../media/image78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2.png"/><Relationship Id="rId3" Type="http://schemas.openxmlformats.org/officeDocument/2006/relationships/image" Target="../media/image4.png"/><Relationship Id="rId7" Type="http://schemas.openxmlformats.org/officeDocument/2006/relationships/image" Target="../media/image8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772.png"/><Relationship Id="rId5" Type="http://schemas.openxmlformats.org/officeDocument/2006/relationships/image" Target="../media/image763.png"/><Relationship Id="rId4" Type="http://schemas.openxmlformats.org/officeDocument/2006/relationships/image" Target="../media/image7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1.png"/><Relationship Id="rId7" Type="http://schemas.openxmlformats.org/officeDocument/2006/relationships/image" Target="../media/image8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microsoft.com/office/2011/relationships/inkAction" Target="../ink/inkAction12.xml"/><Relationship Id="rId5" Type="http://schemas.openxmlformats.org/officeDocument/2006/relationships/image" Target="../media/image852.png"/><Relationship Id="rId4" Type="http://schemas.openxmlformats.org/officeDocument/2006/relationships/image" Target="../media/image8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55.png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87.png"/><Relationship Id="rId5" Type="http://schemas.openxmlformats.org/officeDocument/2006/relationships/image" Target="../media/image57.png"/><Relationship Id="rId10" Type="http://schemas.openxmlformats.org/officeDocument/2006/relationships/image" Target="../media/image90.png"/><Relationship Id="rId4" Type="http://schemas.openxmlformats.org/officeDocument/2006/relationships/image" Target="../media/image56.png"/><Relationship Id="rId9" Type="http://schemas.microsoft.com/office/2011/relationships/inkAction" Target="../ink/inkAction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381.png"/><Relationship Id="rId5" Type="http://schemas.openxmlformats.org/officeDocument/2006/relationships/image" Target="../media/image361.png"/><Relationship Id="rId4" Type="http://schemas.openxmlformats.org/officeDocument/2006/relationships/image" Target="../media/image3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80.png"/><Relationship Id="rId5" Type="http://schemas.microsoft.com/office/2011/relationships/inkAction" Target="../ink/inkAction14.xml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1/relationships/inkAction" Target="../ink/inkAction2.xml"/><Relationship Id="rId3" Type="http://schemas.openxmlformats.org/officeDocument/2006/relationships/hyperlink" Target="http://star-www.st-and.ac.uk/~hz4/gr/hendry_GRwaves.pdf" TargetMode="External"/><Relationship Id="rId7" Type="http://schemas.openxmlformats.org/officeDocument/2006/relationships/hyperlink" Target="https://www.tat.physik.uni-tuebingen.de/~kokkotas/Teaching/NS.BH.GW_files/GW_Physics.pdf" TargetMode="Externa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IBdtbCszB0" TargetMode="External"/><Relationship Id="rId5" Type="http://schemas.openxmlformats.org/officeDocument/2006/relationships/hyperlink" Target="https://en.wikipedia.org/wiki/Linearized_gravity" TargetMode="External"/><Relationship Id="rId4" Type="http://schemas.openxmlformats.org/officeDocument/2006/relationships/hyperlink" Target="https://preposterousuniverse.com/wp-content/uploads/grnotes-six.pdf" TargetMode="External"/><Relationship Id="rId9" Type="http://schemas.openxmlformats.org/officeDocument/2006/relationships/image" Target="../media/image10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microsoft.com/office/2011/relationships/inkAction" Target="../ink/inkAction15.xml"/><Relationship Id="rId5" Type="http://schemas.openxmlformats.org/officeDocument/2006/relationships/image" Target="../media/image291.png"/><Relationship Id="rId4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11/relationships/inkAction" Target="../ink/inkAction16.xml"/><Relationship Id="rId3" Type="http://schemas.openxmlformats.org/officeDocument/2006/relationships/image" Target="../media/image92.png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240.png"/><Relationship Id="rId5" Type="http://schemas.microsoft.com/office/2011/relationships/inkAction" Target="../ink/inkAction17.xml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NULL"/><Relationship Id="rId5" Type="http://schemas.microsoft.com/office/2011/relationships/inkAction" Target="../ink/inkAction18.xml"/><Relationship Id="rId4" Type="http://schemas.openxmlformats.org/officeDocument/2006/relationships/image" Target="../media/image4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491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11/relationships/inkAction" Target="../ink/inkAction19.xml"/><Relationship Id="rId3" Type="http://schemas.openxmlformats.org/officeDocument/2006/relationships/image" Target="../media/image492.png"/><Relationship Id="rId7" Type="http://schemas.openxmlformats.org/officeDocument/2006/relationships/image" Target="../media/image5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523.png"/><Relationship Id="rId5" Type="http://schemas.openxmlformats.org/officeDocument/2006/relationships/image" Target="../media/image513.png"/><Relationship Id="rId4" Type="http://schemas.openxmlformats.org/officeDocument/2006/relationships/image" Target="../media/image503.png"/><Relationship Id="rId9" Type="http://schemas.openxmlformats.org/officeDocument/2006/relationships/image" Target="../media/image5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50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4.png"/><Relationship Id="rId3" Type="http://schemas.openxmlformats.org/officeDocument/2006/relationships/image" Target="../media/image560.png"/><Relationship Id="rId7" Type="http://schemas.openxmlformats.org/officeDocument/2006/relationships/image" Target="../media/image614.png"/><Relationship Id="rId12" Type="http://schemas.openxmlformats.org/officeDocument/2006/relationships/image" Target="../media/image6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604.png"/><Relationship Id="rId11" Type="http://schemas.microsoft.com/office/2011/relationships/inkAction" Target="../ink/inkAction20.xml"/><Relationship Id="rId5" Type="http://schemas.openxmlformats.org/officeDocument/2006/relationships/image" Target="../media/image570.png"/><Relationship Id="rId10" Type="http://schemas.openxmlformats.org/officeDocument/2006/relationships/image" Target="../media/image643.png"/><Relationship Id="rId4" Type="http://schemas.openxmlformats.org/officeDocument/2006/relationships/image" Target="../media/image482.png"/><Relationship Id="rId9" Type="http://schemas.openxmlformats.org/officeDocument/2006/relationships/image" Target="../media/image6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1.png"/><Relationship Id="rId7" Type="http://schemas.openxmlformats.org/officeDocument/2006/relationships/image" Target="../media/image6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microsoft.com/office/2011/relationships/inkAction" Target="../ink/inkAction21.xml"/><Relationship Id="rId5" Type="http://schemas.openxmlformats.org/officeDocument/2006/relationships/image" Target="../media/image671.png"/><Relationship Id="rId4" Type="http://schemas.openxmlformats.org/officeDocument/2006/relationships/image" Target="../media/image560.png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11/relationships/inkAction" Target="../ink/inkAction22.xml"/><Relationship Id="rId3" Type="http://schemas.openxmlformats.org/officeDocument/2006/relationships/image" Target="../media/image692.png"/><Relationship Id="rId7" Type="http://schemas.openxmlformats.org/officeDocument/2006/relationships/image" Target="../media/image7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522.png"/><Relationship Id="rId5" Type="http://schemas.openxmlformats.org/officeDocument/2006/relationships/image" Target="../media/image702.png"/><Relationship Id="rId4" Type="http://schemas.openxmlformats.org/officeDocument/2006/relationships/image" Target="../media/image502.png"/><Relationship Id="rId9" Type="http://schemas.openxmlformats.org/officeDocument/2006/relationships/image" Target="../media/image7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1.png"/><Relationship Id="rId3" Type="http://schemas.microsoft.com/office/2011/relationships/inkAction" Target="../ink/inkAction23.xml"/><Relationship Id="rId7" Type="http://schemas.openxmlformats.org/officeDocument/2006/relationships/image" Target="../media/image7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752.png"/><Relationship Id="rId11" Type="http://schemas.openxmlformats.org/officeDocument/2006/relationships/image" Target="../media/image791.png"/><Relationship Id="rId5" Type="http://schemas.openxmlformats.org/officeDocument/2006/relationships/image" Target="../media/image742.png"/><Relationship Id="rId10" Type="http://schemas.microsoft.com/office/2011/relationships/inkAction" Target="../ink/inkAction24.xml"/><Relationship Id="rId4" Type="http://schemas.openxmlformats.org/officeDocument/2006/relationships/image" Target="../media/image732.png"/><Relationship Id="rId9" Type="http://schemas.openxmlformats.org/officeDocument/2006/relationships/image" Target="../media/image7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862.png"/><Relationship Id="rId5" Type="http://schemas.microsoft.com/office/2011/relationships/inkAction" Target="../ink/inkAction25.xml"/><Relationship Id="rId4" Type="http://schemas.openxmlformats.org/officeDocument/2006/relationships/image" Target="../media/image8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103.png"/><Relationship Id="rId5" Type="http://schemas.microsoft.com/office/2011/relationships/inkAction" Target="../ink/inkAction26.xml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872.png"/><Relationship Id="rId7" Type="http://schemas.openxmlformats.org/officeDocument/2006/relationships/image" Target="../media/image9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900.png"/><Relationship Id="rId5" Type="http://schemas.openxmlformats.org/officeDocument/2006/relationships/image" Target="../media/image891.png"/><Relationship Id="rId10" Type="http://schemas.openxmlformats.org/officeDocument/2006/relationships/image" Target="../media/image931.png"/><Relationship Id="rId4" Type="http://schemas.openxmlformats.org/officeDocument/2006/relationships/image" Target="../media/image882.png"/><Relationship Id="rId9" Type="http://schemas.microsoft.com/office/2011/relationships/inkAction" Target="../ink/inkAction2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0.png"/><Relationship Id="rId3" Type="http://schemas.openxmlformats.org/officeDocument/2006/relationships/image" Target="../media/image940.png"/><Relationship Id="rId7" Type="http://schemas.openxmlformats.org/officeDocument/2006/relationships/image" Target="../media/image9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950.png"/><Relationship Id="rId11" Type="http://schemas.openxmlformats.org/officeDocument/2006/relationships/image" Target="../media/image1000.png"/><Relationship Id="rId5" Type="http://schemas.openxmlformats.org/officeDocument/2006/relationships/image" Target="../media/image920.png"/><Relationship Id="rId10" Type="http://schemas.microsoft.com/office/2011/relationships/inkAction" Target="../ink/inkAction28.xml"/><Relationship Id="rId4" Type="http://schemas.openxmlformats.org/officeDocument/2006/relationships/image" Target="../media/image900.png"/><Relationship Id="rId9" Type="http://schemas.openxmlformats.org/officeDocument/2006/relationships/image" Target="../media/image9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0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104.png"/><Relationship Id="rId4" Type="http://schemas.microsoft.com/office/2011/relationships/inkAction" Target="../ink/inkAction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image" Target="../media/image751.png"/><Relationship Id="rId5" Type="http://schemas.microsoft.com/office/2011/relationships/inkAction" Target="../ink/inkAction30.xml"/><Relationship Id="rId4" Type="http://schemas.openxmlformats.org/officeDocument/2006/relationships/image" Target="../media/image60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612.png"/><Relationship Id="rId7" Type="http://schemas.openxmlformats.org/officeDocument/2006/relationships/image" Target="../media/image761.png"/><Relationship Id="rId12" Type="http://schemas.openxmlformats.org/officeDocument/2006/relationships/image" Target="../media/image8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642.png"/><Relationship Id="rId11" Type="http://schemas.microsoft.com/office/2011/relationships/inkAction" Target="../ink/inkAction31.xml"/><Relationship Id="rId5" Type="http://schemas.openxmlformats.org/officeDocument/2006/relationships/image" Target="../media/image632.png"/><Relationship Id="rId10" Type="http://schemas.openxmlformats.org/officeDocument/2006/relationships/image" Target="../media/image790.png"/><Relationship Id="rId4" Type="http://schemas.openxmlformats.org/officeDocument/2006/relationships/image" Target="../media/image623.png"/><Relationship Id="rId9" Type="http://schemas.openxmlformats.org/officeDocument/2006/relationships/image" Target="../media/image7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7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112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1.png"/><Relationship Id="rId10" Type="http://schemas.openxmlformats.org/officeDocument/2006/relationships/image" Target="../media/image18.png"/><Relationship Id="rId4" Type="http://schemas.openxmlformats.org/officeDocument/2006/relationships/image" Target="../media/image123.png"/><Relationship Id="rId9" Type="http://schemas.openxmlformats.org/officeDocument/2006/relationships/image" Target="../media/image17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png"/><Relationship Id="rId3" Type="http://schemas.openxmlformats.org/officeDocument/2006/relationships/image" Target="../media/image811.png"/><Relationship Id="rId7" Type="http://schemas.openxmlformats.org/officeDocument/2006/relationships/image" Target="../media/image8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image" Target="../media/image840.png"/><Relationship Id="rId11" Type="http://schemas.openxmlformats.org/officeDocument/2006/relationships/image" Target="../media/image881.png"/><Relationship Id="rId5" Type="http://schemas.openxmlformats.org/officeDocument/2006/relationships/image" Target="../media/image830.png"/><Relationship Id="rId10" Type="http://schemas.microsoft.com/office/2011/relationships/inkAction" Target="../ink/inkAction32.xml"/><Relationship Id="rId4" Type="http://schemas.openxmlformats.org/officeDocument/2006/relationships/image" Target="../media/image820.png"/><Relationship Id="rId9" Type="http://schemas.openxmlformats.org/officeDocument/2006/relationships/image" Target="../media/image87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png"/><Relationship Id="rId3" Type="http://schemas.openxmlformats.org/officeDocument/2006/relationships/image" Target="../media/image481.png"/><Relationship Id="rId7" Type="http://schemas.microsoft.com/office/2011/relationships/inkAction" Target="../ink/inkAction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11/relationships/inkAction" Target="../ink/inkAction34.xml"/><Relationship Id="rId3" Type="http://schemas.openxmlformats.org/officeDocument/2006/relationships/image" Target="../media/image530.png"/><Relationship Id="rId7" Type="http://schemas.openxmlformats.org/officeDocument/2006/relationships/image" Target="../media/image5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551.png"/><Relationship Id="rId5" Type="http://schemas.openxmlformats.org/officeDocument/2006/relationships/image" Target="../media/image860.png"/><Relationship Id="rId4" Type="http://schemas.openxmlformats.org/officeDocument/2006/relationships/image" Target="../media/image380.png"/><Relationship Id="rId9" Type="http://schemas.openxmlformats.org/officeDocument/2006/relationships/image" Target="../media/image571.png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11/relationships/inkAction" Target="../ink/inkAction35.xml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image" Target="../media/image11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image" Target="../media/image107.png"/><Relationship Id="rId5" Type="http://schemas.openxmlformats.org/officeDocument/2006/relationships/image" Target="../media/image114.png"/><Relationship Id="rId10" Type="http://schemas.openxmlformats.org/officeDocument/2006/relationships/image" Target="../media/image116.png"/><Relationship Id="rId4" Type="http://schemas.openxmlformats.org/officeDocument/2006/relationships/image" Target="../media/image106.png"/><Relationship Id="rId9" Type="http://schemas.microsoft.com/office/2011/relationships/inkAction" Target="../ink/inkAction3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microsoft.com/office/2011/relationships/inkAction" Target="../ink/inkAction37.xml"/><Relationship Id="rId3" Type="http://schemas.openxmlformats.org/officeDocument/2006/relationships/image" Target="../media/image400.png"/><Relationship Id="rId7" Type="http://schemas.openxmlformats.org/officeDocument/2006/relationships/image" Target="../media/image7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Relationship Id="rId9" Type="http://schemas.openxmlformats.org/officeDocument/2006/relationships/image" Target="../media/image28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450.png"/><Relationship Id="rId7" Type="http://schemas.microsoft.com/office/2011/relationships/inkAction" Target="../ink/inkAction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6" Type="http://schemas.openxmlformats.org/officeDocument/2006/relationships/image" Target="../media/image301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1.png"/><Relationship Id="rId4" Type="http://schemas.openxmlformats.org/officeDocument/2006/relationships/image" Target="../media/image49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01.png"/><Relationship Id="rId7" Type="http://schemas.microsoft.com/office/2011/relationships/inkAction" Target="../ink/inkAction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6" Type="http://schemas.openxmlformats.org/officeDocument/2006/relationships/image" Target="../media/image490.png"/><Relationship Id="rId5" Type="http://schemas.openxmlformats.org/officeDocument/2006/relationships/image" Target="../media/image870.png"/><Relationship Id="rId4" Type="http://schemas.openxmlformats.org/officeDocument/2006/relationships/image" Target="../media/image4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112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1.png"/><Relationship Id="rId10" Type="http://schemas.openxmlformats.org/officeDocument/2006/relationships/image" Target="../media/image18.png"/><Relationship Id="rId4" Type="http://schemas.openxmlformats.org/officeDocument/2006/relationships/image" Target="../media/image123.png"/><Relationship Id="rId9" Type="http://schemas.openxmlformats.org/officeDocument/2006/relationships/image" Target="../media/image17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5" Type="http://schemas.openxmlformats.org/officeDocument/2006/relationships/image" Target="../media/image510.png"/></Relationships>
</file>

<file path=ppt/slides/_rels/slide61.xml.rels><?xml version="1.0" encoding="UTF-8" standalone="yes"?>
<Relationships xmlns="http://schemas.openxmlformats.org/package/2006/relationships"><Relationship Id="rId8" Type="http://schemas.microsoft.com/office/2011/relationships/inkAction" Target="../ink/inkAction40.xml"/><Relationship Id="rId3" Type="http://schemas.openxmlformats.org/officeDocument/2006/relationships/image" Target="../media/image301.png"/><Relationship Id="rId7" Type="http://schemas.openxmlformats.org/officeDocument/2006/relationships/image" Target="../media/image3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6" Type="http://schemas.openxmlformats.org/officeDocument/2006/relationships/image" Target="../media/image510.png"/><Relationship Id="rId5" Type="http://schemas.openxmlformats.org/officeDocument/2006/relationships/image" Target="../media/image340.png"/><Relationship Id="rId4" Type="http://schemas.openxmlformats.org/officeDocument/2006/relationships/image" Target="../media/image450.png"/><Relationship Id="rId9" Type="http://schemas.openxmlformats.org/officeDocument/2006/relationships/image" Target="../media/image36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301.png"/><Relationship Id="rId7" Type="http://schemas.microsoft.com/office/2011/relationships/inkAction" Target="../ink/inkAction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6" Type="http://schemas.openxmlformats.org/officeDocument/2006/relationships/image" Target="../media/image440.png"/><Relationship Id="rId5" Type="http://schemas.openxmlformats.org/officeDocument/2006/relationships/image" Target="../media/image390.png"/><Relationship Id="rId4" Type="http://schemas.openxmlformats.org/officeDocument/2006/relationships/image" Target="../media/image3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4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5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6" Type="http://schemas.microsoft.com/office/2011/relationships/inkAction" Target="../ink/inkAction42.xml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_rels/slide65.xml.rels><?xml version="1.0" encoding="UTF-8" standalone="yes"?>
<Relationships xmlns="http://schemas.openxmlformats.org/package/2006/relationships"><Relationship Id="rId8" Type="http://schemas.microsoft.com/office/2011/relationships/inkAction" Target="../ink/inkAction43.xml"/><Relationship Id="rId3" Type="http://schemas.openxmlformats.org/officeDocument/2006/relationships/image" Target="../media/image117.png"/><Relationship Id="rId7" Type="http://schemas.openxmlformats.org/officeDocument/2006/relationships/image" Target="../media/image1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Relationship Id="rId9" Type="http://schemas.openxmlformats.org/officeDocument/2006/relationships/image" Target="../media/image11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450.png"/><Relationship Id="rId7" Type="http://schemas.microsoft.com/office/2011/relationships/inkAction" Target="../ink/inkAction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6" Type="http://schemas.openxmlformats.org/officeDocument/2006/relationships/image" Target="../media/image121.png"/><Relationship Id="rId5" Type="http://schemas.openxmlformats.org/officeDocument/2006/relationships/image" Target="../media/image470.png"/><Relationship Id="rId4" Type="http://schemas.openxmlformats.org/officeDocument/2006/relationships/image" Target="../media/image1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490.png"/></Relationships>
</file>

<file path=ppt/slides/_rels/slide68.xml.rels><?xml version="1.0" encoding="UTF-8" standalone="yes"?>
<Relationships xmlns="http://schemas.openxmlformats.org/package/2006/relationships"><Relationship Id="rId8" Type="http://schemas.microsoft.com/office/2011/relationships/inkAction" Target="../ink/inkAction45.xml"/><Relationship Id="rId7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6" Type="http://schemas.openxmlformats.org/officeDocument/2006/relationships/image" Target="../media/image490.png"/><Relationship Id="rId5" Type="http://schemas.openxmlformats.org/officeDocument/2006/relationships/image" Target="../media/image124.png"/><Relationship Id="rId4" Type="http://schemas.openxmlformats.org/officeDocument/2006/relationships/image" Target="../media/image450.png"/><Relationship Id="rId9" Type="http://schemas.openxmlformats.org/officeDocument/2006/relationships/image" Target="../media/image1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5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22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7" Type="http://schemas.microsoft.com/office/2011/relationships/inkAction" Target="../ink/inkAction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6" Type="http://schemas.openxmlformats.org/officeDocument/2006/relationships/image" Target="../media/image510.png"/><Relationship Id="rId5" Type="http://schemas.openxmlformats.org/officeDocument/2006/relationships/image" Target="../media/image340.png"/><Relationship Id="rId10" Type="http://schemas.openxmlformats.org/officeDocument/2006/relationships/image" Target="../media/image121.png"/><Relationship Id="rId4" Type="http://schemas.openxmlformats.org/officeDocument/2006/relationships/image" Target="../media/image450.png"/><Relationship Id="rId9" Type="http://schemas.openxmlformats.org/officeDocument/2006/relationships/image" Target="../media/image36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7" Type="http://schemas.microsoft.com/office/2011/relationships/inkAction" Target="../ink/inkAction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6" Type="http://schemas.openxmlformats.org/officeDocument/2006/relationships/image" Target="../media/image440.png"/><Relationship Id="rId5" Type="http://schemas.openxmlformats.org/officeDocument/2006/relationships/image" Target="../media/image390.png"/><Relationship Id="rId4" Type="http://schemas.openxmlformats.org/officeDocument/2006/relationships/image" Target="../media/image370.png"/><Relationship Id="rId9" Type="http://schemas.openxmlformats.org/officeDocument/2006/relationships/image" Target="../media/image12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500.png"/><Relationship Id="rId4" Type="http://schemas.openxmlformats.org/officeDocument/2006/relationships/image" Target="../media/image44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.gi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01.png"/><Relationship Id="rId7" Type="http://schemas.openxmlformats.org/officeDocument/2006/relationships/image" Target="../media/image6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6" Type="http://schemas.openxmlformats.org/officeDocument/2006/relationships/image" Target="../media/image631.png"/><Relationship Id="rId5" Type="http://schemas.openxmlformats.org/officeDocument/2006/relationships/image" Target="../media/image622.png"/><Relationship Id="rId4" Type="http://schemas.openxmlformats.org/officeDocument/2006/relationships/image" Target="../media/image6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gif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B1D2B-E9B7-4DC8-A7CB-3D85B4885629}"/>
              </a:ext>
            </a:extLst>
          </p:cNvPr>
          <p:cNvSpPr txBox="1"/>
          <p:nvPr/>
        </p:nvSpPr>
        <p:spPr>
          <a:xfrm>
            <a:off x="36747" y="927160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(Polarizations of gravitational waves)</a:t>
            </a:r>
            <a:endParaRPr lang="en-CA" sz="6000" b="1" dirty="0"/>
          </a:p>
        </p:txBody>
      </p:sp>
      <p:pic>
        <p:nvPicPr>
          <p:cNvPr id="23" name="Picture 2" descr="References For: Phys. Rev. X 7, 041058 (2017) - Polarization-Based Tests of  Gravity with the Stochastic Gravitational-Wave Background">
            <a:extLst>
              <a:ext uri="{FF2B5EF4-FFF2-40B4-BE49-F238E27FC236}">
                <a16:creationId xmlns:a16="http://schemas.microsoft.com/office/drawing/2014/main" id="{E59F86E7-EA8C-4D73-BC71-EAD2C64DF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7950" y="-2566422"/>
            <a:ext cx="5067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D0B1B86-C16C-4C26-86E0-26F494B24BCD}"/>
              </a:ext>
            </a:extLst>
          </p:cNvPr>
          <p:cNvSpPr txBox="1"/>
          <p:nvPr/>
        </p:nvSpPr>
        <p:spPr>
          <a:xfrm>
            <a:off x="238441" y="-75880"/>
            <a:ext cx="117886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rgbClr val="FF0000"/>
                </a:solidFill>
              </a:rPr>
              <a:t>Transverse-Traceless Gauge</a:t>
            </a:r>
            <a:endParaRPr lang="en-CA" sz="8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CEB734-5B4E-4CB7-871A-87DB5FF9D791}"/>
                  </a:ext>
                </a:extLst>
              </p:cNvPr>
              <p:cNvSpPr txBox="1"/>
              <p:nvPr/>
            </p:nvSpPr>
            <p:spPr>
              <a:xfrm>
                <a:off x="629265" y="4617389"/>
                <a:ext cx="4824156" cy="233910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0" b="1" dirty="0">
                    <a:solidFill>
                      <a:srgbClr val="00B050"/>
                    </a:solidFill>
                  </a:rPr>
                  <a:t>Plus </a:t>
                </a:r>
                <a14:m>
                  <m:oMath xmlns:m="http://schemas.openxmlformats.org/officeDocument/2006/math">
                    <m:r>
                      <a:rPr lang="en-GB" sz="8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8000" b="1" dirty="0">
                    <a:solidFill>
                      <a:srgbClr val="00B050"/>
                    </a:solidFill>
                  </a:rPr>
                  <a:t> </a:t>
                </a:r>
                <a:br>
                  <a:rPr lang="en-GB" sz="8000" b="1" dirty="0">
                    <a:solidFill>
                      <a:srgbClr val="00B050"/>
                    </a:solidFill>
                  </a:rPr>
                </a:br>
                <a:r>
                  <a:rPr lang="en-GB" sz="6600" dirty="0"/>
                  <a:t>Polarization</a:t>
                </a:r>
                <a:endParaRPr lang="en-GB" sz="8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CEB734-5B4E-4CB7-871A-87DB5FF9D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5" y="4617389"/>
                <a:ext cx="4824156" cy="2339102"/>
              </a:xfrm>
              <a:prstGeom prst="rect">
                <a:avLst/>
              </a:prstGeom>
              <a:blipFill>
                <a:blip r:embed="rId3"/>
                <a:stretch>
                  <a:fillRect l="-2146" t="-10938" r="-2146" b="-190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AD77FB-C042-4B8D-A6DB-03625AD72836}"/>
                  </a:ext>
                </a:extLst>
              </p:cNvPr>
              <p:cNvSpPr txBox="1"/>
              <p:nvPr/>
            </p:nvSpPr>
            <p:spPr>
              <a:xfrm>
                <a:off x="7062399" y="4619438"/>
                <a:ext cx="4500336" cy="233910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0" b="1" dirty="0">
                    <a:solidFill>
                      <a:srgbClr val="7030A0"/>
                    </a:solidFill>
                  </a:rPr>
                  <a:t>Cross </a:t>
                </a:r>
                <a14:m>
                  <m:oMath xmlns:m="http://schemas.openxmlformats.org/officeDocument/2006/math">
                    <m:r>
                      <a:rPr lang="en-GB" sz="8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br>
                  <a:rPr lang="en-GB" sz="8000" b="1" dirty="0">
                    <a:solidFill>
                      <a:srgbClr val="7030A0"/>
                    </a:solidFill>
                  </a:rPr>
                </a:br>
                <a:r>
                  <a:rPr lang="en-GB" sz="6600" dirty="0"/>
                  <a:t>Polarization</a:t>
                </a:r>
                <a:endParaRPr lang="en-GB" sz="8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AD77FB-C042-4B8D-A6DB-03625AD7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399" y="4619438"/>
                <a:ext cx="4500336" cy="2339102"/>
              </a:xfrm>
              <a:prstGeom prst="rect">
                <a:avLst/>
              </a:prstGeom>
              <a:blipFill>
                <a:blip r:embed="rId4"/>
                <a:stretch>
                  <a:fillRect l="-6098" t="-10966" r="-5827" b="-193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9AFAF-1844-47B4-94C2-FEAC0163AB4F}"/>
                  </a:ext>
                </a:extLst>
              </p:cNvPr>
              <p:cNvSpPr txBox="1"/>
              <p:nvPr/>
            </p:nvSpPr>
            <p:spPr>
              <a:xfrm>
                <a:off x="-265471" y="1465604"/>
                <a:ext cx="12740676" cy="315381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5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5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5400" b="1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5400" b="1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5400" b="1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5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5400" b="1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5400" b="1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5400" b="1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5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5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5400" b="1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5400" b="1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5400" b="1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5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5400" b="1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5400" b="1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5400" b="1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5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5400" b="1" i="1" dirty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5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9AFAF-1844-47B4-94C2-FEAC0163A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5471" y="1465604"/>
                <a:ext cx="12740676" cy="31538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F342DD-E439-44D4-880D-69D8A7E6C78A}"/>
                  </a:ext>
                </a:extLst>
              </p:cNvPr>
              <p:cNvSpPr txBox="1"/>
              <p:nvPr/>
            </p:nvSpPr>
            <p:spPr>
              <a:xfrm>
                <a:off x="285135" y="257090"/>
                <a:ext cx="8539551" cy="168187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4800" b="0" dirty="0"/>
                  <a:t>Linearized Gravity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800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F342DD-E439-44D4-880D-69D8A7E6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5" y="257090"/>
                <a:ext cx="8539551" cy="1681871"/>
              </a:xfrm>
              <a:prstGeom prst="rect">
                <a:avLst/>
              </a:prstGeom>
              <a:blipFill>
                <a:blip r:embed="rId3"/>
                <a:stretch>
                  <a:fillRect l="-2979" t="-6316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C1A57A-56BD-4624-A5FF-524E79634D23}"/>
                  </a:ext>
                </a:extLst>
              </p:cNvPr>
              <p:cNvSpPr txBox="1"/>
              <p:nvPr/>
            </p:nvSpPr>
            <p:spPr>
              <a:xfrm>
                <a:off x="101601" y="2127197"/>
                <a:ext cx="12032343" cy="45688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The linear metric perturbation</a:t>
                </a:r>
                <a:r>
                  <a:rPr lang="en-GB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has </a:t>
                </a:r>
                <a:r>
                  <a:rPr lang="en-GB" sz="3600" u="sng" dirty="0"/>
                  <a:t>16 components</a:t>
                </a:r>
                <a:r>
                  <a:rPr lang="en-GB" sz="3600" dirty="0"/>
                  <a:t>. </a:t>
                </a:r>
              </a:p>
              <a:p>
                <a:r>
                  <a:rPr lang="en-GB" sz="3600" dirty="0"/>
                  <a:t>There is a choice of coordinates where this reduces to </a:t>
                </a:r>
                <a:br>
                  <a:rPr lang="en-GB" sz="3600" dirty="0"/>
                </a:br>
                <a:r>
                  <a:rPr lang="en-GB" sz="3600" dirty="0"/>
                  <a:t>only </a:t>
                </a:r>
                <a:r>
                  <a:rPr lang="en-GB" sz="3600" u="sng" dirty="0">
                    <a:solidFill>
                      <a:srgbClr val="FF0000"/>
                    </a:solidFill>
                  </a:rPr>
                  <a:t>2 independent components</a:t>
                </a:r>
                <a:r>
                  <a:rPr lang="en-GB" sz="3600" dirty="0"/>
                  <a:t>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600" dirty="0"/>
                  <a:t>These are the 2 polarizations of gravitational waves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GB" sz="3600" dirty="0"/>
                  <a:t>“Plus” (</a:t>
                </a:r>
                <a14:m>
                  <m:oMath xmlns:m="http://schemas.openxmlformats.org/officeDocument/2006/math">
                    <m:r>
                      <a:rPr lang="en-GB" sz="36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3600" dirty="0"/>
                  <a:t>) polarization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GB" sz="3600" dirty="0"/>
                  <a:t>“Cross” (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3600" dirty="0"/>
                  <a:t>) polarization</a:t>
                </a:r>
              </a:p>
              <a:p>
                <a:endParaRPr lang="en-GB" sz="3600" dirty="0"/>
              </a:p>
              <a:p>
                <a:r>
                  <a:rPr lang="en-GB" sz="3500" dirty="0"/>
                  <a:t>Coordinate system is called the </a:t>
                </a:r>
                <a:r>
                  <a:rPr lang="en-GB" sz="3500" u="sng" dirty="0">
                    <a:solidFill>
                      <a:srgbClr val="FF0000"/>
                    </a:solidFill>
                  </a:rPr>
                  <a:t>“Transverse Traceless Gauge” (TT)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C1A57A-56BD-4624-A5FF-524E79634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2127197"/>
                <a:ext cx="12032343" cy="4568879"/>
              </a:xfrm>
              <a:prstGeom prst="rect">
                <a:avLst/>
              </a:prstGeom>
              <a:blipFill>
                <a:blip r:embed="rId4"/>
                <a:stretch>
                  <a:fillRect l="-1571" t="-2003" r="-912" b="-37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24ED61-6CDB-4CC0-8560-F053AC229F30}"/>
                  </a:ext>
                </a:extLst>
              </p:cNvPr>
              <p:cNvSpPr txBox="1"/>
              <p:nvPr/>
            </p:nvSpPr>
            <p:spPr>
              <a:xfrm>
                <a:off x="8907647" y="647739"/>
                <a:ext cx="3168240" cy="155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20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30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24ED61-6CDB-4CC0-8560-F053AC22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647" y="647739"/>
                <a:ext cx="3168240" cy="15520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EFAC9F-44B6-464C-A348-85D97B7E12B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4600" y="1848600"/>
              <a:ext cx="4359960" cy="10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EFAC9F-44B6-464C-A348-85D97B7E12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240" y="1839240"/>
                <a:ext cx="4378680" cy="119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558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76"/>
    </mc:Choice>
    <mc:Fallback xmlns="">
      <p:transition spd="slow" advTm="749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/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/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b="0" dirty="0">
                    <a:solidFill>
                      <a:schemeClr val="tx1"/>
                    </a:solidFill>
                  </a:rPr>
                  <a:t>Lorenz Gauge (in a vacuum):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box>
                        <m:box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blipFill>
                <a:blip r:embed="rId4"/>
                <a:stretch>
                  <a:fillRect l="-2941" t="-570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/>
              <p:nvPr/>
            </p:nvSpPr>
            <p:spPr>
              <a:xfrm>
                <a:off x="42573" y="1701925"/>
                <a:ext cx="12375569" cy="521431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The most straightforward solutions to </a:t>
                </a:r>
                <a14:m>
                  <m:oMath xmlns:m="http://schemas.openxmlformats.org/officeDocument/2006/math">
                    <m:r>
                      <a:rPr lang="en-GB" sz="3600" i="1" dirty="0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3600" dirty="0"/>
              </a:p>
              <a:p>
                <a:r>
                  <a:rPr lang="en-GB" sz="3600" dirty="0"/>
                  <a:t>are plane waves: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func>
                      <m:func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GB" sz="3600" dirty="0"/>
                      <m:t> 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GB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3600" b="0" i="1" dirty="0" smtClean="0"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GB" sz="36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GB" sz="3600" dirty="0"/>
                  <a:t>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are the amplitudes (constant), independent of spacetime 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GB" sz="3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symmetric, since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3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600" dirty="0"/>
                  <a:t>is symmetric)</a:t>
                </a:r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GB" sz="3600" dirty="0">
                    <a:solidFill>
                      <a:srgbClr val="002060"/>
                    </a:solidFill>
                  </a:rPr>
                  <a:t> </a:t>
                </a:r>
                <a:r>
                  <a:rPr lang="en-GB" sz="3600" dirty="0"/>
                  <a:t>are the components of the wave </a:t>
                </a:r>
                <a:r>
                  <a:rPr lang="en-GB" sz="3600" dirty="0" err="1"/>
                  <a:t>covector</a:t>
                </a:r>
                <a:endParaRPr lang="en-GB" sz="36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GB" sz="3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sz="3600" dirty="0">
                    <a:solidFill>
                      <a:srgbClr val="002060"/>
                    </a:solidFill>
                  </a:rPr>
                  <a:t> </a:t>
                </a:r>
                <a:r>
                  <a:rPr lang="en-GB" sz="3600" dirty="0"/>
                  <a:t>are the angular wavenumbers</a:t>
                </a:r>
                <a:endParaRPr lang="en-GB" sz="3600" b="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GB" sz="3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GB" sz="3600" dirty="0"/>
                  <a:t> is the angular frequency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" y="1701925"/>
                <a:ext cx="12375569" cy="5214313"/>
              </a:xfrm>
              <a:prstGeom prst="rect">
                <a:avLst/>
              </a:prstGeom>
              <a:blipFill>
                <a:blip r:embed="rId5"/>
                <a:stretch>
                  <a:fillRect l="-1527" t="-1168" r="-296" b="-128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C60128-D69F-4BDB-A162-C421E0EEA19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08240" y="1540440"/>
              <a:ext cx="11297880" cy="368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C60128-D69F-4BDB-A162-C421E0EEA1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880" y="1531080"/>
                <a:ext cx="11316600" cy="3701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6764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10"/>
    </mc:Choice>
    <mc:Fallback xmlns="">
      <p:transition spd="slow" advTm="81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/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/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b="0" dirty="0">
                    <a:solidFill>
                      <a:schemeClr val="tx1"/>
                    </a:solidFill>
                  </a:rPr>
                  <a:t>Lorenz Gauge (in a vacuum):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box>
                        <m:box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blipFill>
                <a:blip r:embed="rId4"/>
                <a:stretch>
                  <a:fillRect l="-2941" t="-570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/>
              <p:nvPr/>
            </p:nvSpPr>
            <p:spPr>
              <a:xfrm>
                <a:off x="0" y="1720975"/>
                <a:ext cx="12192000" cy="7159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The most straightforward solutions to </a:t>
                </a:r>
                <a14:m>
                  <m:oMath xmlns:m="http://schemas.openxmlformats.org/officeDocument/2006/math">
                    <m:r>
                      <a:rPr lang="en-GB" sz="3600" i="1" dirty="0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dirty="0"/>
                  <a:t> are plane waves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0975"/>
                <a:ext cx="12192000" cy="715965"/>
              </a:xfrm>
              <a:prstGeom prst="rect">
                <a:avLst/>
              </a:prstGeom>
              <a:blipFill>
                <a:blip r:embed="rId5"/>
                <a:stretch>
                  <a:fillRect l="-1500" t="-8475" r="-1250" b="-254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21537FF-EC34-4FCF-AF09-FDDA4CAF50F8}"/>
              </a:ext>
            </a:extLst>
          </p:cNvPr>
          <p:cNvSpPr/>
          <p:nvPr/>
        </p:nvSpPr>
        <p:spPr>
          <a:xfrm>
            <a:off x="8738917" y="2953062"/>
            <a:ext cx="3453084" cy="738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5FBDF94-B666-4CA1-B715-39599410AF27}"/>
              </a:ext>
            </a:extLst>
          </p:cNvPr>
          <p:cNvSpPr/>
          <p:nvPr/>
        </p:nvSpPr>
        <p:spPr>
          <a:xfrm rot="4628888">
            <a:off x="615038" y="3607588"/>
            <a:ext cx="3587452" cy="1226689"/>
          </a:xfrm>
          <a:prstGeom prst="trapezoid">
            <a:avLst>
              <a:gd name="adj" fmla="val 2970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5C6A558-DEE4-48F2-B6C9-331CFEB8857A}"/>
              </a:ext>
            </a:extLst>
          </p:cNvPr>
          <p:cNvSpPr/>
          <p:nvPr/>
        </p:nvSpPr>
        <p:spPr>
          <a:xfrm rot="4628888">
            <a:off x="-699740" y="3881651"/>
            <a:ext cx="3587452" cy="1226689"/>
          </a:xfrm>
          <a:prstGeom prst="trapezoid">
            <a:avLst>
              <a:gd name="adj" fmla="val 2970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112FFF82-9C18-4E89-ABF3-D0ECA9BC22DD}"/>
              </a:ext>
            </a:extLst>
          </p:cNvPr>
          <p:cNvSpPr/>
          <p:nvPr/>
        </p:nvSpPr>
        <p:spPr>
          <a:xfrm rot="4628888">
            <a:off x="-34619" y="3778507"/>
            <a:ext cx="3587452" cy="1226689"/>
          </a:xfrm>
          <a:prstGeom prst="trapezoid">
            <a:avLst>
              <a:gd name="adj" fmla="val 2970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B7DC16A-31C1-4280-8D88-D07940A1F6B8}"/>
              </a:ext>
            </a:extLst>
          </p:cNvPr>
          <p:cNvSpPr/>
          <p:nvPr/>
        </p:nvSpPr>
        <p:spPr>
          <a:xfrm rot="4628888">
            <a:off x="1272079" y="3469038"/>
            <a:ext cx="3587452" cy="1226689"/>
          </a:xfrm>
          <a:prstGeom prst="trapezoid">
            <a:avLst>
              <a:gd name="adj" fmla="val 2970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986C54-BC71-4BBA-A663-8114EFCF949E}"/>
                  </a:ext>
                </a:extLst>
              </p:cNvPr>
              <p:cNvSpPr txBox="1"/>
              <p:nvPr/>
            </p:nvSpPr>
            <p:spPr>
              <a:xfrm>
                <a:off x="5553073" y="2712556"/>
                <a:ext cx="6483135" cy="3724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Since the wave equation is linear: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r>
                        <a:rPr lang="en-GB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ox>
                        <m:box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sSub>
                            <m:sSubPr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ox>
                    </m:oMath>
                  </m:oMathPara>
                </a14:m>
                <a:endParaRPr lang="en-GB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sSub>
                        <m:sSubPr>
                          <m:ctrlP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sSub>
                        <m:sSubPr>
                          <m:ctrlP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pPr algn="ctr"/>
                <a:endParaRPr lang="en-GB" sz="20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36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Any generic wave can be written as linear combination of plane waves of different frequencies.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986C54-BC71-4BBA-A663-8114EFCF9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73" y="2712556"/>
                <a:ext cx="6483135" cy="3724096"/>
              </a:xfrm>
              <a:prstGeom prst="rect">
                <a:avLst/>
              </a:prstGeom>
              <a:blipFill>
                <a:blip r:embed="rId6"/>
                <a:stretch>
                  <a:fillRect l="-2070" t="-2619" r="-3669" b="-52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4E5D5-7F20-4DBF-9C37-F890D890413D}"/>
              </a:ext>
            </a:extLst>
          </p:cNvPr>
          <p:cNvGrpSpPr/>
          <p:nvPr/>
        </p:nvGrpSpPr>
        <p:grpSpPr>
          <a:xfrm>
            <a:off x="941686" y="6061302"/>
            <a:ext cx="4325493" cy="862098"/>
            <a:chOff x="941686" y="6061302"/>
            <a:chExt cx="4325493" cy="8620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C26A3B-B515-44A8-8E12-27437C18E8F8}"/>
                </a:ext>
              </a:extLst>
            </p:cNvPr>
            <p:cNvSpPr txBox="1"/>
            <p:nvPr/>
          </p:nvSpPr>
          <p:spPr>
            <a:xfrm>
              <a:off x="1895329" y="6277069"/>
              <a:ext cx="3371850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constant spacing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7CA5AEE7-DCAC-42DC-854E-5E646F9DB5F6}"/>
                </a:ext>
              </a:extLst>
            </p:cNvPr>
            <p:cNvSpPr/>
            <p:nvPr/>
          </p:nvSpPr>
          <p:spPr>
            <a:xfrm rot="4520949">
              <a:off x="1122060" y="6213569"/>
              <a:ext cx="290388" cy="651136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DF2BA85-505F-49DC-A235-F2C0FE152317}"/>
                </a:ext>
              </a:extLst>
            </p:cNvPr>
            <p:cNvSpPr/>
            <p:nvPr/>
          </p:nvSpPr>
          <p:spPr>
            <a:xfrm rot="4520949">
              <a:off x="1806422" y="6052174"/>
              <a:ext cx="290388" cy="651136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CD0B3601-80D0-410C-B708-C032B7F26ECA}"/>
                </a:ext>
              </a:extLst>
            </p:cNvPr>
            <p:cNvSpPr/>
            <p:nvPr/>
          </p:nvSpPr>
          <p:spPr>
            <a:xfrm rot="4520949">
              <a:off x="2482514" y="5880928"/>
              <a:ext cx="290388" cy="651136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DDE0F38-11AB-4A21-92E6-9002D633A53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817200" y="2276640"/>
              <a:ext cx="2219760" cy="106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DDE0F38-11AB-4A21-92E6-9002D633A5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7840" y="2267280"/>
                <a:ext cx="2238480" cy="124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882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22"/>
    </mc:Choice>
    <mc:Fallback xmlns="">
      <p:transition spd="slow" advTm="253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7" grpId="0" animBg="1"/>
      <p:bldP spid="20" grpId="0" animBg="1"/>
      <p:bldP spid="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/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/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b="0" dirty="0">
                    <a:solidFill>
                      <a:schemeClr val="tx1"/>
                    </a:solidFill>
                  </a:rPr>
                  <a:t>Lorenz Gauge (in a vacuum):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box>
                        <m:box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blipFill>
                <a:blip r:embed="rId4"/>
                <a:stretch>
                  <a:fillRect l="-2941" t="-570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/>
              <p:nvPr/>
            </p:nvSpPr>
            <p:spPr>
              <a:xfrm>
                <a:off x="0" y="1720975"/>
                <a:ext cx="12192000" cy="7159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The most straightforward solutions to </a:t>
                </a:r>
                <a14:m>
                  <m:oMath xmlns:m="http://schemas.openxmlformats.org/officeDocument/2006/math">
                    <m:r>
                      <a:rPr lang="en-GB" sz="3600" i="1" dirty="0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dirty="0"/>
                  <a:t> are plane waves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0975"/>
                <a:ext cx="12192000" cy="715965"/>
              </a:xfrm>
              <a:prstGeom prst="rect">
                <a:avLst/>
              </a:prstGeom>
              <a:blipFill>
                <a:blip r:embed="rId5"/>
                <a:stretch>
                  <a:fillRect l="-1500" t="-8475" r="-1250" b="-254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923BA3-A28B-4B47-87E2-DE49AFDE45C5}"/>
                  </a:ext>
                </a:extLst>
              </p:cNvPr>
              <p:cNvSpPr txBox="1"/>
              <p:nvPr/>
            </p:nvSpPr>
            <p:spPr>
              <a:xfrm>
                <a:off x="294368" y="2464999"/>
                <a:ext cx="10430782" cy="453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 dirty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0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4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40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GB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GB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en-GB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4000" b="0" i="1" dirty="0" smtClean="0">
                                      <a:latin typeface="Cambria Math" panose="02040503050406030204" pitchFamily="18" charset="0"/>
                                    </a:rPr>
                                    <m:t>𝜇𝜎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4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4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923BA3-A28B-4B47-87E2-DE49AFDE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8" y="2464999"/>
                <a:ext cx="10430782" cy="4539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2F3FA0-FD88-4675-97EF-299B4670406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65440" y="3211200"/>
              <a:ext cx="8669880" cy="354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2F3FA0-FD88-4675-97EF-299B467040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6080" y="3201840"/>
                <a:ext cx="8688600" cy="3558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050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96">
        <p:fade/>
      </p:transition>
    </mc:Choice>
    <mc:Fallback xmlns="">
      <p:transition spd="med" advTm="242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/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/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b="0" dirty="0">
                    <a:solidFill>
                      <a:schemeClr val="tx1"/>
                    </a:solidFill>
                  </a:rPr>
                  <a:t>Lorenz Gauge (in a vacuum):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box>
                        <m:box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blipFill>
                <a:blip r:embed="rId4"/>
                <a:stretch>
                  <a:fillRect l="-2941" t="-570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/>
              <p:nvPr/>
            </p:nvSpPr>
            <p:spPr>
              <a:xfrm>
                <a:off x="0" y="1720975"/>
                <a:ext cx="12192000" cy="7159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The most straightforward solutions to </a:t>
                </a:r>
                <a14:m>
                  <m:oMath xmlns:m="http://schemas.openxmlformats.org/officeDocument/2006/math">
                    <m:r>
                      <a:rPr lang="en-GB" sz="3600" i="1" dirty="0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dirty="0"/>
                  <a:t> are plane waves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0975"/>
                <a:ext cx="12192000" cy="715965"/>
              </a:xfrm>
              <a:prstGeom prst="rect">
                <a:avLst/>
              </a:prstGeom>
              <a:blipFill>
                <a:blip r:embed="rId5"/>
                <a:stretch>
                  <a:fillRect l="-1500" t="-8475" r="-1250" b="-254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923BA3-A28B-4B47-87E2-DE49AFDE45C5}"/>
                  </a:ext>
                </a:extLst>
              </p:cNvPr>
              <p:cNvSpPr txBox="1"/>
              <p:nvPr/>
            </p:nvSpPr>
            <p:spPr>
              <a:xfrm>
                <a:off x="393697" y="2592888"/>
                <a:ext cx="10430782" cy="1277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6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66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6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6600" i="1" dirty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GB" sz="6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6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6600" i="1" dirty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GB" sz="6600" i="1" dirty="0">
                                    <a:latin typeface="Cambria Math" panose="02040503050406030204" pitchFamily="18" charset="0"/>
                                  </a:rPr>
                                  <m:t>𝜇𝜎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6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6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6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6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6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6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e>
                        </m:d>
                      </m:sup>
                    </m:sSup>
                    <m:r>
                      <a:rPr lang="en-GB" sz="6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6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66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6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6600" i="1" dirty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GB" sz="6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6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6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6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6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6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6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CA" sz="6600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923BA3-A28B-4B47-87E2-DE49AFDE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7" y="2592888"/>
                <a:ext cx="10430782" cy="1277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3A270-2638-44B3-A045-932504F2A324}"/>
                  </a:ext>
                </a:extLst>
              </p:cNvPr>
              <p:cNvSpPr txBox="1"/>
              <p:nvPr/>
            </p:nvSpPr>
            <p:spPr>
              <a:xfrm>
                <a:off x="888995" y="5481388"/>
                <a:ext cx="3263903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GB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6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6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60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3A270-2638-44B3-A045-932504F2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95" y="5481388"/>
                <a:ext cx="3263903" cy="12477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A27048-B517-446F-9EFD-307F412061B0}"/>
                  </a:ext>
                </a:extLst>
              </p:cNvPr>
              <p:cNvSpPr txBox="1"/>
              <p:nvPr/>
            </p:nvSpPr>
            <p:spPr>
              <a:xfrm>
                <a:off x="5717267" y="5597413"/>
                <a:ext cx="348388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6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6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sSup>
                      <m:sSup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CA" sz="6000" dirty="0"/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A27048-B517-446F-9EFD-307F41206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67" y="5597413"/>
                <a:ext cx="3483885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7E24161-E547-47E2-8CA7-3DF096188467}"/>
              </a:ext>
            </a:extLst>
          </p:cNvPr>
          <p:cNvGrpSpPr/>
          <p:nvPr/>
        </p:nvGrpSpPr>
        <p:grpSpPr>
          <a:xfrm>
            <a:off x="1050921" y="3429000"/>
            <a:ext cx="2940053" cy="2029680"/>
            <a:chOff x="1050921" y="3429000"/>
            <a:chExt cx="2940053" cy="20296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BB7F9E-973C-4B80-8C61-8ED20BCC30CF}"/>
                </a:ext>
              </a:extLst>
            </p:cNvPr>
            <p:cNvSpPr txBox="1"/>
            <p:nvPr/>
          </p:nvSpPr>
          <p:spPr>
            <a:xfrm>
              <a:off x="1050921" y="4135241"/>
              <a:ext cx="2940053" cy="13234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rgbClr val="FF0000"/>
                  </a:solidFill>
                </a:rPr>
                <a:t>Wave </a:t>
              </a:r>
              <a:r>
                <a:rPr lang="en-GB" sz="4000" u="sng" dirty="0">
                  <a:solidFill>
                    <a:srgbClr val="FF0000"/>
                  </a:solidFill>
                </a:rPr>
                <a:t>Vector</a:t>
              </a:r>
              <a:r>
                <a:rPr lang="en-GB" sz="4000" dirty="0">
                  <a:solidFill>
                    <a:srgbClr val="FF0000"/>
                  </a:solidFill>
                </a:rPr>
                <a:t> components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CBE79C3-F97F-4528-841A-4579C0F62676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520948" y="3429000"/>
              <a:ext cx="889002" cy="706241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84F8F0-2B58-499A-92D2-FC4A070D5B59}"/>
              </a:ext>
            </a:extLst>
          </p:cNvPr>
          <p:cNvGrpSpPr/>
          <p:nvPr/>
        </p:nvGrpSpPr>
        <p:grpSpPr>
          <a:xfrm>
            <a:off x="5717267" y="3429000"/>
            <a:ext cx="3483885" cy="2029680"/>
            <a:chOff x="5717267" y="3429000"/>
            <a:chExt cx="3483885" cy="20296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08C88C-876B-419C-BF5A-A0129823BAF9}"/>
                </a:ext>
              </a:extLst>
            </p:cNvPr>
            <p:cNvSpPr txBox="1"/>
            <p:nvPr/>
          </p:nvSpPr>
          <p:spPr>
            <a:xfrm>
              <a:off x="5717267" y="4135241"/>
              <a:ext cx="3483885" cy="1323439"/>
            </a:xfrm>
            <a:prstGeom prst="rect">
              <a:avLst/>
            </a:prstGeom>
            <a:noFill/>
            <a:ln w="38100">
              <a:solidFill>
                <a:srgbClr val="00A23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rgbClr val="00A232"/>
                  </a:solidFill>
                </a:rPr>
                <a:t>Wave </a:t>
              </a:r>
              <a:r>
                <a:rPr lang="en-GB" sz="4000" u="sng" dirty="0" err="1">
                  <a:solidFill>
                    <a:srgbClr val="00A232"/>
                  </a:solidFill>
                </a:rPr>
                <a:t>Covector</a:t>
              </a:r>
              <a:r>
                <a:rPr lang="en-GB" sz="4000" dirty="0">
                  <a:solidFill>
                    <a:srgbClr val="00A232"/>
                  </a:solidFill>
                </a:rPr>
                <a:t> components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DECF9A-2F32-40F4-A173-5527E9C590A4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7459210" y="3429000"/>
              <a:ext cx="741818" cy="706241"/>
            </a:xfrm>
            <a:prstGeom prst="straightConnector1">
              <a:avLst/>
            </a:prstGeom>
            <a:ln w="101600">
              <a:solidFill>
                <a:srgbClr val="00A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9CC8893-5C5B-46CE-92FB-62602A7BE07A}"/>
              </a:ext>
            </a:extLst>
          </p:cNvPr>
          <p:cNvSpPr txBox="1"/>
          <p:nvPr/>
        </p:nvSpPr>
        <p:spPr>
          <a:xfrm>
            <a:off x="9476475" y="4160257"/>
            <a:ext cx="23944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4000" dirty="0">
                <a:solidFill>
                  <a:schemeClr val="accent6">
                    <a:lumMod val="50000"/>
                  </a:schemeClr>
                </a:solidFill>
              </a:rPr>
              <a:t>(Relativity 106a)</a:t>
            </a:r>
            <a:endParaRPr lang="en-CA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EF7D41-BD6F-4027-90CA-71C4E164F87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18320" y="3355920"/>
              <a:ext cx="7687440" cy="3281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EF7D41-BD6F-4027-90CA-71C4E164F8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08960" y="3346560"/>
                <a:ext cx="7706160" cy="3299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912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204">
        <p:fade/>
      </p:transition>
    </mc:Choice>
    <mc:Fallback xmlns="">
      <p:transition spd="med" advTm="212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/>
      <p:bldP spid="8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/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/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b="0" dirty="0">
                    <a:solidFill>
                      <a:schemeClr val="tx1"/>
                    </a:solidFill>
                  </a:rPr>
                  <a:t>Lorenz Gauge (in a vacuum):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box>
                        <m:box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blipFill>
                <a:blip r:embed="rId4"/>
                <a:stretch>
                  <a:fillRect l="-2941" t="-570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/>
              <p:nvPr/>
            </p:nvSpPr>
            <p:spPr>
              <a:xfrm>
                <a:off x="0" y="1720975"/>
                <a:ext cx="12192000" cy="7159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The most straightforward solutions to </a:t>
                </a:r>
                <a14:m>
                  <m:oMath xmlns:m="http://schemas.openxmlformats.org/officeDocument/2006/math">
                    <m:r>
                      <a:rPr lang="en-GB" sz="3600" i="1" dirty="0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dirty="0"/>
                  <a:t> are plane waves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0975"/>
                <a:ext cx="12192000" cy="715965"/>
              </a:xfrm>
              <a:prstGeom prst="rect">
                <a:avLst/>
              </a:prstGeom>
              <a:blipFill>
                <a:blip r:embed="rId5"/>
                <a:stretch>
                  <a:fillRect l="-1500" t="-8475" r="-1250" b="-254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6A4643-8970-4CF9-BEB3-D836B167190C}"/>
                  </a:ext>
                </a:extLst>
              </p:cNvPr>
              <p:cNvSpPr txBox="1"/>
              <p:nvPr/>
            </p:nvSpPr>
            <p:spPr>
              <a:xfrm>
                <a:off x="565146" y="4457700"/>
                <a:ext cx="10750553" cy="1829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GB" sz="4400" dirty="0">
                    <a:solidFill>
                      <a:srgbClr val="002060"/>
                    </a:solidFill>
                  </a:rPr>
                  <a:t> </a:t>
                </a:r>
                <a:r>
                  <a:rPr lang="en-GB" sz="4400" dirty="0"/>
                  <a:t>are the angular wavenumbers</a:t>
                </a:r>
                <a:endParaRPr lang="en-GB" sz="4400" b="0" dirty="0"/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GB" sz="4400" dirty="0"/>
                  <a:t> is the angular frequency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6A4643-8970-4CF9-BEB3-D836B1671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46" y="4457700"/>
                <a:ext cx="10750553" cy="1829347"/>
              </a:xfrm>
              <a:prstGeom prst="rect">
                <a:avLst/>
              </a:prstGeom>
              <a:blipFill>
                <a:blip r:embed="rId6"/>
                <a:stretch>
                  <a:fillRect l="-2099" t="-6667" b="-7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CF1B4D-468B-417E-AA0C-420B3CFD03CE}"/>
                  </a:ext>
                </a:extLst>
              </p:cNvPr>
              <p:cNvSpPr txBox="1"/>
              <p:nvPr/>
            </p:nvSpPr>
            <p:spPr>
              <a:xfrm>
                <a:off x="1" y="2756594"/>
                <a:ext cx="12192000" cy="114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GB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GB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en-GB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000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GB" sz="4000" i="1" dirty="0">
                                          <a:latin typeface="Cambria Math" panose="02040503050406030204" pitchFamily="18" charset="0"/>
                                        </a:rPr>
                                        <m:t>𝜇𝜎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GB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GB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4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CF1B4D-468B-417E-AA0C-420B3CFD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756594"/>
                <a:ext cx="12192000" cy="1146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AB31F8-A8DE-4C4A-A8E9-EDE77795660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56840" y="2675880"/>
              <a:ext cx="5580360" cy="366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AB31F8-A8DE-4C4A-A8E9-EDE7779566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7480" y="2666520"/>
                <a:ext cx="5599080" cy="3686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675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604">
        <p:fade/>
      </p:transition>
    </mc:Choice>
    <mc:Fallback xmlns="">
      <p:transition spd="med" advTm="256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11289-1A80-4C28-8BCF-9F66A110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9" t="8395" r="14703" b="1265"/>
          <a:stretch/>
        </p:blipFill>
        <p:spPr>
          <a:xfrm rot="60000" flipH="1">
            <a:off x="209641" y="738916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3C2E42-476C-4EC1-B784-3EE32F0F4A9F}"/>
              </a:ext>
            </a:extLst>
          </p:cNvPr>
          <p:cNvGrpSpPr/>
          <p:nvPr/>
        </p:nvGrpSpPr>
        <p:grpSpPr>
          <a:xfrm>
            <a:off x="5151126" y="5935371"/>
            <a:ext cx="1889748" cy="726647"/>
            <a:chOff x="5151126" y="5935371"/>
            <a:chExt cx="1889748" cy="7266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06B178-89DF-4EEE-A7E6-D25DA4F3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126" y="666201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/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1290" t="-15517" b="-362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FCAE3E-A68B-4DA6-9670-0B0DEF08B151}"/>
              </a:ext>
            </a:extLst>
          </p:cNvPr>
          <p:cNvGrpSpPr/>
          <p:nvPr/>
        </p:nvGrpSpPr>
        <p:grpSpPr>
          <a:xfrm>
            <a:off x="-88906" y="-17243"/>
            <a:ext cx="1809791" cy="2500550"/>
            <a:chOff x="-88906" y="-17243"/>
            <a:chExt cx="1809791" cy="250055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728F30-3847-48D3-A9C0-655E722310E5}"/>
                </a:ext>
              </a:extLst>
            </p:cNvPr>
            <p:cNvCxnSpPr/>
            <p:nvPr/>
          </p:nvCxnSpPr>
          <p:spPr>
            <a:xfrm flipV="1">
              <a:off x="151706" y="741500"/>
              <a:ext cx="0" cy="1741807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/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1785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16534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9"/>
    </mc:Choice>
    <mc:Fallback xmlns="">
      <p:transition spd="slow" advTm="5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11289-1A80-4C28-8BCF-9F66A110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209641" y="738916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3C2E42-476C-4EC1-B784-3EE32F0F4A9F}"/>
              </a:ext>
            </a:extLst>
          </p:cNvPr>
          <p:cNvGrpSpPr/>
          <p:nvPr/>
        </p:nvGrpSpPr>
        <p:grpSpPr>
          <a:xfrm>
            <a:off x="5151126" y="5935371"/>
            <a:ext cx="1889748" cy="726647"/>
            <a:chOff x="5151126" y="5935371"/>
            <a:chExt cx="1889748" cy="7266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06B178-89DF-4EEE-A7E6-D25DA4F3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126" y="666201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/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1290" t="-15517" b="-362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FCAE3E-A68B-4DA6-9670-0B0DEF08B151}"/>
              </a:ext>
            </a:extLst>
          </p:cNvPr>
          <p:cNvGrpSpPr/>
          <p:nvPr/>
        </p:nvGrpSpPr>
        <p:grpSpPr>
          <a:xfrm>
            <a:off x="-88906" y="-17243"/>
            <a:ext cx="1809791" cy="2500550"/>
            <a:chOff x="-88906" y="-17243"/>
            <a:chExt cx="1809791" cy="250055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728F30-3847-48D3-A9C0-655E722310E5}"/>
                </a:ext>
              </a:extLst>
            </p:cNvPr>
            <p:cNvCxnSpPr/>
            <p:nvPr/>
          </p:nvCxnSpPr>
          <p:spPr>
            <a:xfrm flipV="1">
              <a:off x="151706" y="741500"/>
              <a:ext cx="0" cy="1741807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/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1785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020EBA-6261-43F6-A35F-CEFDA0A7C129}"/>
                  </a:ext>
                </a:extLst>
              </p:cNvPr>
              <p:cNvSpPr txBox="1"/>
              <p:nvPr/>
            </p:nvSpPr>
            <p:spPr>
              <a:xfrm>
                <a:off x="245854" y="5966380"/>
                <a:ext cx="4637423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00A23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020EBA-6261-43F6-A35F-CEFDA0A7C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54" y="5966380"/>
                <a:ext cx="4637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E48A2BB-3806-4F0F-B60A-78D1365A5667}"/>
              </a:ext>
            </a:extLst>
          </p:cNvPr>
          <p:cNvGrpSpPr/>
          <p:nvPr/>
        </p:nvGrpSpPr>
        <p:grpSpPr>
          <a:xfrm>
            <a:off x="6513851" y="1608481"/>
            <a:ext cx="2982552" cy="2987913"/>
            <a:chOff x="6903213" y="1177687"/>
            <a:chExt cx="2982552" cy="298791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0F585A8-A0A6-4637-9B5F-8CAFD9438531}"/>
                </a:ext>
              </a:extLst>
            </p:cNvPr>
            <p:cNvCxnSpPr>
              <a:cxnSpLocks/>
            </p:cNvCxnSpPr>
            <p:nvPr/>
          </p:nvCxnSpPr>
          <p:spPr>
            <a:xfrm>
              <a:off x="9092974" y="2903716"/>
              <a:ext cx="792791" cy="12618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60AFBB-039A-4DCF-8C69-9FAA7F07A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177687"/>
              <a:ext cx="551265" cy="78702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CECC50-C83B-454B-B91C-12F374A18F8C}"/>
                </a:ext>
              </a:extLst>
            </p:cNvPr>
            <p:cNvSpPr txBox="1"/>
            <p:nvPr/>
          </p:nvSpPr>
          <p:spPr>
            <a:xfrm>
              <a:off x="6903213" y="1964714"/>
              <a:ext cx="2675284" cy="12618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linear </a:t>
              </a:r>
              <a:r>
                <a:rPr lang="en-GB" sz="3600" dirty="0"/>
                <a:t>wavenumber</a:t>
              </a:r>
              <a:endParaRPr lang="en-CA" sz="40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D93EFF-8280-4ADF-BD12-7D0778703322}"/>
              </a:ext>
            </a:extLst>
          </p:cNvPr>
          <p:cNvGrpSpPr/>
          <p:nvPr/>
        </p:nvGrpSpPr>
        <p:grpSpPr>
          <a:xfrm>
            <a:off x="9322614" y="1678154"/>
            <a:ext cx="2801475" cy="2784339"/>
            <a:chOff x="9885765" y="1243562"/>
            <a:chExt cx="2801475" cy="27843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D763A7-11CC-4EB1-8B93-90EBFAE558C2}"/>
                </a:ext>
              </a:extLst>
            </p:cNvPr>
            <p:cNvSpPr txBox="1"/>
            <p:nvPr/>
          </p:nvSpPr>
          <p:spPr>
            <a:xfrm>
              <a:off x="9885765" y="1964714"/>
              <a:ext cx="2801475" cy="126188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angular </a:t>
              </a:r>
              <a:r>
                <a:rPr lang="en-GB" sz="3600" dirty="0"/>
                <a:t>wavenumber</a:t>
              </a:r>
              <a:endParaRPr lang="en-CA" sz="4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7C14C3-8438-4166-A977-C24CC9E75156}"/>
                </a:ext>
              </a:extLst>
            </p:cNvPr>
            <p:cNvCxnSpPr>
              <a:cxnSpLocks/>
            </p:cNvCxnSpPr>
            <p:nvPr/>
          </p:nvCxnSpPr>
          <p:spPr>
            <a:xfrm>
              <a:off x="11805059" y="3222800"/>
              <a:ext cx="0" cy="8051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30F5C1-0D34-4925-B0A9-31B267E65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5059" y="1243562"/>
              <a:ext cx="0" cy="7211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BE3B39-4555-4E98-B677-64D43392CB0F}"/>
              </a:ext>
            </a:extLst>
          </p:cNvPr>
          <p:cNvGrpSpPr/>
          <p:nvPr/>
        </p:nvGrpSpPr>
        <p:grpSpPr>
          <a:xfrm>
            <a:off x="485839" y="84164"/>
            <a:ext cx="5417137" cy="5796182"/>
            <a:chOff x="485839" y="84164"/>
            <a:chExt cx="5417137" cy="57961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B995D3-EB60-46F7-BBB9-C7A0C8B47D80}"/>
                </a:ext>
              </a:extLst>
            </p:cNvPr>
            <p:cNvSpPr txBox="1"/>
            <p:nvPr/>
          </p:nvSpPr>
          <p:spPr>
            <a:xfrm>
              <a:off x="1917233" y="84164"/>
              <a:ext cx="3254737" cy="70788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rgbClr val="00A232"/>
                  </a:solidFill>
                </a:rPr>
                <a:t>wave </a:t>
              </a:r>
              <a:r>
                <a:rPr lang="en-GB" sz="4000" dirty="0" err="1">
                  <a:solidFill>
                    <a:srgbClr val="00A232"/>
                  </a:solidFill>
                </a:rPr>
                <a:t>covector</a:t>
              </a:r>
              <a:endParaRPr lang="en-CA" sz="4000" dirty="0">
                <a:solidFill>
                  <a:srgbClr val="00A232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7BC1DE5-69D1-4CCD-A5F3-CCC114F4EB57}"/>
                </a:ext>
              </a:extLst>
            </p:cNvPr>
            <p:cNvGrpSpPr/>
            <p:nvPr/>
          </p:nvGrpSpPr>
          <p:grpSpPr>
            <a:xfrm>
              <a:off x="485839" y="708840"/>
              <a:ext cx="5417137" cy="5171506"/>
              <a:chOff x="485839" y="708840"/>
              <a:chExt cx="5417137" cy="517150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8D0D5E-FF08-4914-A226-29520292FADB}"/>
                  </a:ext>
                </a:extLst>
              </p:cNvPr>
              <p:cNvGrpSpPr/>
              <p:nvPr/>
            </p:nvGrpSpPr>
            <p:grpSpPr>
              <a:xfrm rot="164319" flipH="1">
                <a:off x="485839" y="708840"/>
                <a:ext cx="5417137" cy="5171506"/>
                <a:chOff x="1023617" y="665615"/>
                <a:chExt cx="5908345" cy="5640440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938A045-5BA8-44E0-A123-28F982FD0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936" y="728942"/>
                  <a:ext cx="3183697" cy="5577113"/>
                </a:xfrm>
                <a:prstGeom prst="line">
                  <a:avLst/>
                </a:prstGeom>
                <a:ln w="76200">
                  <a:solidFill>
                    <a:srgbClr val="00A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D5F72D6-3233-4347-B035-36D9ACAC7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8415" y="701088"/>
                  <a:ext cx="3165523" cy="5545276"/>
                </a:xfrm>
                <a:prstGeom prst="line">
                  <a:avLst/>
                </a:prstGeom>
                <a:ln w="76200">
                  <a:solidFill>
                    <a:srgbClr val="00A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BD33EE8-87CC-4336-9B62-5BDA8877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722" y="725306"/>
                  <a:ext cx="2184856" cy="3827371"/>
                </a:xfrm>
                <a:prstGeom prst="line">
                  <a:avLst/>
                </a:prstGeom>
                <a:ln w="76200">
                  <a:solidFill>
                    <a:srgbClr val="00A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D02A74F-65C6-4F03-9518-6353BBF000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9133" y="665615"/>
                  <a:ext cx="1202829" cy="2107082"/>
                </a:xfrm>
                <a:prstGeom prst="line">
                  <a:avLst/>
                </a:prstGeom>
                <a:ln w="76200">
                  <a:solidFill>
                    <a:srgbClr val="00A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5C2223B-DE88-437C-9B06-47AE462EE9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1130" y="1570613"/>
                  <a:ext cx="2703229" cy="4735442"/>
                </a:xfrm>
                <a:prstGeom prst="line">
                  <a:avLst/>
                </a:prstGeom>
                <a:ln w="76200">
                  <a:solidFill>
                    <a:srgbClr val="00A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0B5B37-A8BE-4980-8CF9-7E4107877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617" y="3652499"/>
                  <a:ext cx="1488704" cy="2607870"/>
                </a:xfrm>
                <a:prstGeom prst="line">
                  <a:avLst/>
                </a:prstGeom>
                <a:ln w="76200">
                  <a:solidFill>
                    <a:srgbClr val="00A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3278080-B2DF-4B0D-BB4A-6C23DFA45DF3}"/>
                  </a:ext>
                </a:extLst>
              </p:cNvPr>
              <p:cNvGrpSpPr/>
              <p:nvPr/>
            </p:nvGrpSpPr>
            <p:grpSpPr>
              <a:xfrm>
                <a:off x="1170705" y="1612403"/>
                <a:ext cx="1859170" cy="2480266"/>
                <a:chOff x="7345680" y="1573574"/>
                <a:chExt cx="1859170" cy="2480266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33C301D4-A5E0-4828-93AE-B73105006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45680" y="3657600"/>
                  <a:ext cx="535776" cy="396240"/>
                </a:xfrm>
                <a:prstGeom prst="straightConnector1">
                  <a:avLst/>
                </a:prstGeom>
                <a:ln w="127000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74CE18B-67DA-4E94-819F-901DEE6D3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69074" y="1573574"/>
                  <a:ext cx="535776" cy="396240"/>
                </a:xfrm>
                <a:prstGeom prst="straightConnector1">
                  <a:avLst/>
                </a:prstGeom>
                <a:ln w="127000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5DF79F-F96C-439D-BD47-0E0011740913}"/>
              </a:ext>
            </a:extLst>
          </p:cNvPr>
          <p:cNvGrpSpPr/>
          <p:nvPr/>
        </p:nvGrpSpPr>
        <p:grpSpPr>
          <a:xfrm>
            <a:off x="4441559" y="3832172"/>
            <a:ext cx="7167913" cy="1946919"/>
            <a:chOff x="4441559" y="3832172"/>
            <a:chExt cx="7167913" cy="1946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C2F955B-DFDA-49D3-AB46-886045248F87}"/>
                    </a:ext>
                  </a:extLst>
                </p:cNvPr>
                <p:cNvSpPr txBox="1"/>
                <p:nvPr/>
              </p:nvSpPr>
              <p:spPr>
                <a:xfrm>
                  <a:off x="6431195" y="4360343"/>
                  <a:ext cx="5178277" cy="9849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/>
                    <a:t>density in </a:t>
                  </a:r>
                  <a14:m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CA" sz="4000" dirty="0"/>
                    <a:t> </a:t>
                  </a:r>
                  <a14:m>
                    <m:oMath xmlns:m="http://schemas.openxmlformats.org/officeDocument/2006/math"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C2F955B-DFDA-49D3-AB46-886045248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95" y="4360343"/>
                  <a:ext cx="5178277" cy="984950"/>
                </a:xfrm>
                <a:prstGeom prst="rect">
                  <a:avLst/>
                </a:prstGeom>
                <a:blipFill>
                  <a:blip r:embed="rId7"/>
                  <a:stretch>
                    <a:fillRect l="-4240" b="-1296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B08762BB-A52F-41C8-BB8E-4540C625DB21}"/>
                </a:ext>
              </a:extLst>
            </p:cNvPr>
            <p:cNvSpPr/>
            <p:nvPr/>
          </p:nvSpPr>
          <p:spPr>
            <a:xfrm>
              <a:off x="4441559" y="3832172"/>
              <a:ext cx="1568625" cy="1946919"/>
            </a:xfrm>
            <a:prstGeom prst="rightBrace">
              <a:avLst>
                <a:gd name="adj1" fmla="val 8333"/>
                <a:gd name="adj2" fmla="val 5367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7BECB0-B942-4B91-8FA8-BF18D4BDB5D6}"/>
              </a:ext>
            </a:extLst>
          </p:cNvPr>
          <p:cNvGrpSpPr/>
          <p:nvPr/>
        </p:nvGrpSpPr>
        <p:grpSpPr>
          <a:xfrm>
            <a:off x="3638188" y="709977"/>
            <a:ext cx="8195127" cy="964816"/>
            <a:chOff x="3638188" y="709977"/>
            <a:chExt cx="8195127" cy="964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34B85C1-070C-43DA-A02D-42FD3E16C149}"/>
                    </a:ext>
                  </a:extLst>
                </p:cNvPr>
                <p:cNvSpPr txBox="1"/>
                <p:nvPr/>
              </p:nvSpPr>
              <p:spPr>
                <a:xfrm>
                  <a:off x="6296606" y="709977"/>
                  <a:ext cx="5536709" cy="964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/>
                    <a:t>density in </a:t>
                  </a:r>
                  <a14:m>
                    <m:oMath xmlns:m="http://schemas.openxmlformats.org/officeDocument/2006/math">
                      <m:r>
                        <a:rPr lang="en-GB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CA" sz="4000" dirty="0"/>
                    <a:t> </a:t>
                  </a:r>
                  <a14:m>
                    <m:oMath xmlns:m="http://schemas.openxmlformats.org/officeDocument/2006/math"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34B85C1-070C-43DA-A02D-42FD3E16C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606" y="709977"/>
                  <a:ext cx="5536709" cy="964816"/>
                </a:xfrm>
                <a:prstGeom prst="rect">
                  <a:avLst/>
                </a:prstGeom>
                <a:blipFill>
                  <a:blip r:embed="rId8"/>
                  <a:stretch>
                    <a:fillRect l="-3965" b="-1257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EF1380E-4B81-4B1C-AC2C-F1FCE4594086}"/>
                </a:ext>
              </a:extLst>
            </p:cNvPr>
            <p:cNvGrpSpPr/>
            <p:nvPr/>
          </p:nvGrpSpPr>
          <p:grpSpPr>
            <a:xfrm>
              <a:off x="3638188" y="710504"/>
              <a:ext cx="2511798" cy="491948"/>
              <a:chOff x="4225552" y="197943"/>
              <a:chExt cx="2511798" cy="491948"/>
            </a:xfrm>
          </p:grpSpPr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1D5AD7B1-592F-4E0F-947C-D72CEFAF489C}"/>
                  </a:ext>
                </a:extLst>
              </p:cNvPr>
              <p:cNvSpPr/>
              <p:nvPr/>
            </p:nvSpPr>
            <p:spPr>
              <a:xfrm rot="5400000" flipH="1">
                <a:off x="4667012" y="-141784"/>
                <a:ext cx="355692" cy="1238611"/>
              </a:xfrm>
              <a:prstGeom prst="rightBrace">
                <a:avLst>
                  <a:gd name="adj1" fmla="val 8333"/>
                  <a:gd name="adj2" fmla="val 14928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7422E32-CD3D-4B82-B76B-B2E5D7B5F6DD}"/>
                  </a:ext>
                </a:extLst>
              </p:cNvPr>
              <p:cNvSpPr/>
              <p:nvPr/>
            </p:nvSpPr>
            <p:spPr>
              <a:xfrm>
                <a:off x="5259726" y="197943"/>
                <a:ext cx="1477624" cy="491948"/>
              </a:xfrm>
              <a:custGeom>
                <a:avLst/>
                <a:gdLst>
                  <a:gd name="connsiteX0" fmla="*/ 0 w 927100"/>
                  <a:gd name="connsiteY0" fmla="*/ 119557 h 491948"/>
                  <a:gd name="connsiteX1" fmla="*/ 273050 w 927100"/>
                  <a:gd name="connsiteY1" fmla="*/ 5257 h 491948"/>
                  <a:gd name="connsiteX2" fmla="*/ 552450 w 927100"/>
                  <a:gd name="connsiteY2" fmla="*/ 62407 h 491948"/>
                  <a:gd name="connsiteX3" fmla="*/ 603250 w 927100"/>
                  <a:gd name="connsiteY3" fmla="*/ 430707 h 491948"/>
                  <a:gd name="connsiteX4" fmla="*/ 927100 w 927100"/>
                  <a:gd name="connsiteY4" fmla="*/ 487857 h 49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7100" h="491948">
                    <a:moveTo>
                      <a:pt x="0" y="119557"/>
                    </a:moveTo>
                    <a:cubicBezTo>
                      <a:pt x="90487" y="67169"/>
                      <a:pt x="180975" y="14782"/>
                      <a:pt x="273050" y="5257"/>
                    </a:cubicBezTo>
                    <a:cubicBezTo>
                      <a:pt x="365125" y="-4268"/>
                      <a:pt x="497417" y="-8501"/>
                      <a:pt x="552450" y="62407"/>
                    </a:cubicBezTo>
                    <a:cubicBezTo>
                      <a:pt x="607483" y="133315"/>
                      <a:pt x="540808" y="359799"/>
                      <a:pt x="603250" y="430707"/>
                    </a:cubicBezTo>
                    <a:cubicBezTo>
                      <a:pt x="665692" y="501615"/>
                      <a:pt x="796396" y="494736"/>
                      <a:pt x="927100" y="487857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43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608">
        <p:fade/>
      </p:transition>
    </mc:Choice>
    <mc:Fallback xmlns="">
      <p:transition spd="med" advTm="17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11289-1A80-4C28-8BCF-9F66A110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209641" y="738916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3C2E42-476C-4EC1-B784-3EE32F0F4A9F}"/>
              </a:ext>
            </a:extLst>
          </p:cNvPr>
          <p:cNvGrpSpPr/>
          <p:nvPr/>
        </p:nvGrpSpPr>
        <p:grpSpPr>
          <a:xfrm>
            <a:off x="5151126" y="5935371"/>
            <a:ext cx="1889748" cy="726647"/>
            <a:chOff x="5151126" y="5935371"/>
            <a:chExt cx="1889748" cy="7266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06B178-89DF-4EEE-A7E6-D25DA4F3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126" y="666201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/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1290" t="-15517" b="-362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FCAE3E-A68B-4DA6-9670-0B0DEF08B151}"/>
              </a:ext>
            </a:extLst>
          </p:cNvPr>
          <p:cNvGrpSpPr/>
          <p:nvPr/>
        </p:nvGrpSpPr>
        <p:grpSpPr>
          <a:xfrm>
            <a:off x="-88906" y="-17243"/>
            <a:ext cx="1809791" cy="2500550"/>
            <a:chOff x="-88906" y="-17243"/>
            <a:chExt cx="1809791" cy="250055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728F30-3847-48D3-A9C0-655E722310E5}"/>
                </a:ext>
              </a:extLst>
            </p:cNvPr>
            <p:cNvCxnSpPr/>
            <p:nvPr/>
          </p:nvCxnSpPr>
          <p:spPr>
            <a:xfrm flipV="1">
              <a:off x="151706" y="741500"/>
              <a:ext cx="0" cy="1741807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/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1785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8D0D5E-FF08-4914-A226-29520292FADB}"/>
              </a:ext>
            </a:extLst>
          </p:cNvPr>
          <p:cNvGrpSpPr/>
          <p:nvPr/>
        </p:nvGrpSpPr>
        <p:grpSpPr>
          <a:xfrm rot="164319" flipH="1">
            <a:off x="485839" y="708840"/>
            <a:ext cx="5417137" cy="5171506"/>
            <a:chOff x="1023617" y="665615"/>
            <a:chExt cx="5908345" cy="56404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38A045-5BA8-44E0-A123-28F982FD0A06}"/>
                </a:ext>
              </a:extLst>
            </p:cNvPr>
            <p:cNvCxnSpPr>
              <a:cxnSpLocks/>
            </p:cNvCxnSpPr>
            <p:nvPr/>
          </p:nvCxnSpPr>
          <p:spPr>
            <a:xfrm>
              <a:off x="2046936" y="728942"/>
              <a:ext cx="3183697" cy="5577113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5F72D6-3233-4347-B035-36D9ACAC7477}"/>
                </a:ext>
              </a:extLst>
            </p:cNvPr>
            <p:cNvCxnSpPr>
              <a:cxnSpLocks/>
            </p:cNvCxnSpPr>
            <p:nvPr/>
          </p:nvCxnSpPr>
          <p:spPr>
            <a:xfrm>
              <a:off x="3378415" y="701088"/>
              <a:ext cx="3165523" cy="5545276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D33EE8-87CC-4336-9B62-5BDA88774BFA}"/>
                </a:ext>
              </a:extLst>
            </p:cNvPr>
            <p:cNvCxnSpPr>
              <a:cxnSpLocks/>
            </p:cNvCxnSpPr>
            <p:nvPr/>
          </p:nvCxnSpPr>
          <p:spPr>
            <a:xfrm>
              <a:off x="4635722" y="725306"/>
              <a:ext cx="2184856" cy="3827371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02A74F-65C6-4F03-9518-6353BBF000D2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33" y="665615"/>
              <a:ext cx="1202829" cy="210708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C2223B-DE88-437C-9B06-47AE462EE9CA}"/>
                </a:ext>
              </a:extLst>
            </p:cNvPr>
            <p:cNvCxnSpPr>
              <a:cxnSpLocks/>
            </p:cNvCxnSpPr>
            <p:nvPr/>
          </p:nvCxnSpPr>
          <p:spPr>
            <a:xfrm>
              <a:off x="1231130" y="1570613"/>
              <a:ext cx="2703229" cy="473544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B5B37-A8BE-4980-8CF9-7E41078778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17" y="3652499"/>
              <a:ext cx="1488704" cy="2607870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B995D3-EB60-46F7-BBB9-C7A0C8B47D80}"/>
              </a:ext>
            </a:extLst>
          </p:cNvPr>
          <p:cNvSpPr txBox="1"/>
          <p:nvPr/>
        </p:nvSpPr>
        <p:spPr>
          <a:xfrm>
            <a:off x="1917233" y="84164"/>
            <a:ext cx="3254737" cy="70788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A232"/>
                </a:solidFill>
              </a:rPr>
              <a:t>wave </a:t>
            </a:r>
            <a:r>
              <a:rPr lang="en-GB" sz="4000" dirty="0" err="1">
                <a:solidFill>
                  <a:srgbClr val="00A232"/>
                </a:solidFill>
              </a:rPr>
              <a:t>covector</a:t>
            </a:r>
            <a:endParaRPr lang="en-CA" sz="4000" dirty="0">
              <a:solidFill>
                <a:srgbClr val="00A23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020EBA-6261-43F6-A35F-CEFDA0A7C129}"/>
                  </a:ext>
                </a:extLst>
              </p:cNvPr>
              <p:cNvSpPr txBox="1"/>
              <p:nvPr/>
            </p:nvSpPr>
            <p:spPr>
              <a:xfrm>
                <a:off x="245854" y="5966380"/>
                <a:ext cx="4637423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00A23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020EBA-6261-43F6-A35F-CEFDA0A7C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54" y="5966380"/>
                <a:ext cx="4637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95BAA3E-1700-4A71-BA65-351C505C08C7}"/>
              </a:ext>
            </a:extLst>
          </p:cNvPr>
          <p:cNvGrpSpPr/>
          <p:nvPr/>
        </p:nvGrpSpPr>
        <p:grpSpPr>
          <a:xfrm>
            <a:off x="1170705" y="1612403"/>
            <a:ext cx="1859170" cy="2480266"/>
            <a:chOff x="7345680" y="1573574"/>
            <a:chExt cx="1859170" cy="24802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D1BE94-5B6B-4D94-980C-4EF618BC9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5680" y="3657600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3AA43F-2396-4E8A-8DA2-E883AA35E8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9074" y="1573574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2F4570BD-BF16-4781-8E23-000057FF9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6357812" y="738915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980A9B-10CF-4E72-9B76-53905AEC09CC}"/>
              </a:ext>
            </a:extLst>
          </p:cNvPr>
          <p:cNvCxnSpPr>
            <a:cxnSpLocks/>
          </p:cNvCxnSpPr>
          <p:nvPr/>
        </p:nvCxnSpPr>
        <p:spPr>
          <a:xfrm flipV="1">
            <a:off x="12461483" y="1612403"/>
            <a:ext cx="1492033" cy="2372038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0D738F-8D7B-44AC-8716-1F6F5BD6D57F}"/>
              </a:ext>
            </a:extLst>
          </p:cNvPr>
          <p:cNvCxnSpPr>
            <a:cxnSpLocks/>
          </p:cNvCxnSpPr>
          <p:nvPr/>
        </p:nvCxnSpPr>
        <p:spPr>
          <a:xfrm rot="16200000">
            <a:off x="8264357" y="2292772"/>
            <a:ext cx="1492033" cy="2372038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4639DE-88A3-4760-BE21-BEAFC084FE2F}"/>
                  </a:ext>
                </a:extLst>
              </p:cNvPr>
              <p:cNvSpPr txBox="1"/>
              <p:nvPr/>
            </p:nvSpPr>
            <p:spPr>
              <a:xfrm>
                <a:off x="7173414" y="5811326"/>
                <a:ext cx="4600747" cy="94019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4639DE-88A3-4760-BE21-BEAFC084F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414" y="5811326"/>
                <a:ext cx="4600747" cy="94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AB26FC2-3E1A-4ADD-AE19-E71728A42D32}"/>
              </a:ext>
            </a:extLst>
          </p:cNvPr>
          <p:cNvGrpSpPr/>
          <p:nvPr/>
        </p:nvGrpSpPr>
        <p:grpSpPr>
          <a:xfrm>
            <a:off x="7824355" y="1542507"/>
            <a:ext cx="2372038" cy="2692211"/>
            <a:chOff x="7824355" y="1542507"/>
            <a:chExt cx="2372038" cy="269221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B1F43B-939E-4AF7-86E0-259EE77F30AD}"/>
                </a:ext>
              </a:extLst>
            </p:cNvPr>
            <p:cNvSpPr txBox="1"/>
            <p:nvPr/>
          </p:nvSpPr>
          <p:spPr>
            <a:xfrm>
              <a:off x="7913312" y="1542507"/>
              <a:ext cx="1627369" cy="1323439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rgbClr val="FF0000"/>
                  </a:solidFill>
                </a:rPr>
                <a:t>wave vector</a:t>
              </a:r>
              <a:endParaRPr lang="en-CA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71AD9D-7DBF-4D80-9277-A1EC5F1B808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64357" y="2302683"/>
              <a:ext cx="1492033" cy="2372038"/>
            </a:xfrm>
            <a:prstGeom prst="straightConnector1">
              <a:avLst/>
            </a:prstGeom>
            <a:ln w="152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106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33">
        <p:fade/>
      </p:transition>
    </mc:Choice>
    <mc:Fallback xmlns="">
      <p:transition spd="med" advTm="67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11289-1A80-4C28-8BCF-9F66A110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209641" y="738916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3C2E42-476C-4EC1-B784-3EE32F0F4A9F}"/>
              </a:ext>
            </a:extLst>
          </p:cNvPr>
          <p:cNvGrpSpPr/>
          <p:nvPr/>
        </p:nvGrpSpPr>
        <p:grpSpPr>
          <a:xfrm>
            <a:off x="5151126" y="5935371"/>
            <a:ext cx="1889748" cy="726647"/>
            <a:chOff x="5151126" y="5935371"/>
            <a:chExt cx="1889748" cy="7266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06B178-89DF-4EEE-A7E6-D25DA4F3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126" y="666201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/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1290" t="-15517" b="-362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FCAE3E-A68B-4DA6-9670-0B0DEF08B151}"/>
              </a:ext>
            </a:extLst>
          </p:cNvPr>
          <p:cNvGrpSpPr/>
          <p:nvPr/>
        </p:nvGrpSpPr>
        <p:grpSpPr>
          <a:xfrm>
            <a:off x="-88906" y="-17243"/>
            <a:ext cx="1809791" cy="2500550"/>
            <a:chOff x="-88906" y="-17243"/>
            <a:chExt cx="1809791" cy="250055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728F30-3847-48D3-A9C0-655E722310E5}"/>
                </a:ext>
              </a:extLst>
            </p:cNvPr>
            <p:cNvCxnSpPr/>
            <p:nvPr/>
          </p:nvCxnSpPr>
          <p:spPr>
            <a:xfrm flipV="1">
              <a:off x="151706" y="741500"/>
              <a:ext cx="0" cy="1741807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/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1785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8D0D5E-FF08-4914-A226-29520292FADB}"/>
              </a:ext>
            </a:extLst>
          </p:cNvPr>
          <p:cNvGrpSpPr/>
          <p:nvPr/>
        </p:nvGrpSpPr>
        <p:grpSpPr>
          <a:xfrm rot="164319" flipH="1">
            <a:off x="485839" y="708840"/>
            <a:ext cx="5417137" cy="5171506"/>
            <a:chOff x="1023617" y="665615"/>
            <a:chExt cx="5908345" cy="56404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38A045-5BA8-44E0-A123-28F982FD0A06}"/>
                </a:ext>
              </a:extLst>
            </p:cNvPr>
            <p:cNvCxnSpPr>
              <a:cxnSpLocks/>
            </p:cNvCxnSpPr>
            <p:nvPr/>
          </p:nvCxnSpPr>
          <p:spPr>
            <a:xfrm>
              <a:off x="2046936" y="728942"/>
              <a:ext cx="3183697" cy="5577113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5F72D6-3233-4347-B035-36D9ACAC7477}"/>
                </a:ext>
              </a:extLst>
            </p:cNvPr>
            <p:cNvCxnSpPr>
              <a:cxnSpLocks/>
            </p:cNvCxnSpPr>
            <p:nvPr/>
          </p:nvCxnSpPr>
          <p:spPr>
            <a:xfrm>
              <a:off x="3378415" y="701088"/>
              <a:ext cx="3165523" cy="5545276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D33EE8-87CC-4336-9B62-5BDA88774BFA}"/>
                </a:ext>
              </a:extLst>
            </p:cNvPr>
            <p:cNvCxnSpPr>
              <a:cxnSpLocks/>
            </p:cNvCxnSpPr>
            <p:nvPr/>
          </p:nvCxnSpPr>
          <p:spPr>
            <a:xfrm>
              <a:off x="4635722" y="725306"/>
              <a:ext cx="2184856" cy="3827371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02A74F-65C6-4F03-9518-6353BBF000D2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33" y="665615"/>
              <a:ext cx="1202829" cy="210708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C2223B-DE88-437C-9B06-47AE462EE9CA}"/>
                </a:ext>
              </a:extLst>
            </p:cNvPr>
            <p:cNvCxnSpPr>
              <a:cxnSpLocks/>
            </p:cNvCxnSpPr>
            <p:nvPr/>
          </p:nvCxnSpPr>
          <p:spPr>
            <a:xfrm>
              <a:off x="1231130" y="1570613"/>
              <a:ext cx="2703229" cy="473544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B5B37-A8BE-4980-8CF9-7E41078778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17" y="3652499"/>
              <a:ext cx="1488704" cy="2607870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B995D3-EB60-46F7-BBB9-C7A0C8B47D80}"/>
              </a:ext>
            </a:extLst>
          </p:cNvPr>
          <p:cNvSpPr txBox="1"/>
          <p:nvPr/>
        </p:nvSpPr>
        <p:spPr>
          <a:xfrm>
            <a:off x="1917233" y="84164"/>
            <a:ext cx="3254737" cy="70788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A232"/>
                </a:solidFill>
              </a:rPr>
              <a:t>wave </a:t>
            </a:r>
            <a:r>
              <a:rPr lang="en-GB" sz="4000" dirty="0" err="1">
                <a:solidFill>
                  <a:srgbClr val="00A232"/>
                </a:solidFill>
              </a:rPr>
              <a:t>covector</a:t>
            </a:r>
            <a:endParaRPr lang="en-CA" sz="4000" dirty="0">
              <a:solidFill>
                <a:srgbClr val="00A23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020EBA-6261-43F6-A35F-CEFDA0A7C129}"/>
                  </a:ext>
                </a:extLst>
              </p:cNvPr>
              <p:cNvSpPr txBox="1"/>
              <p:nvPr/>
            </p:nvSpPr>
            <p:spPr>
              <a:xfrm>
                <a:off x="245854" y="5966380"/>
                <a:ext cx="4706353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00A23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020EBA-6261-43F6-A35F-CEFDA0A7C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54" y="5966380"/>
                <a:ext cx="470635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95BAA3E-1700-4A71-BA65-351C505C08C7}"/>
              </a:ext>
            </a:extLst>
          </p:cNvPr>
          <p:cNvGrpSpPr/>
          <p:nvPr/>
        </p:nvGrpSpPr>
        <p:grpSpPr>
          <a:xfrm>
            <a:off x="1170705" y="1612403"/>
            <a:ext cx="1859170" cy="2480266"/>
            <a:chOff x="7345680" y="1573574"/>
            <a:chExt cx="1859170" cy="24802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D1BE94-5B6B-4D94-980C-4EF618BC9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5680" y="3657600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3AA43F-2396-4E8A-8DA2-E883AA35E8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9074" y="1573574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2F4570BD-BF16-4781-8E23-000057FF9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6357812" y="738915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980A9B-10CF-4E72-9B76-53905AEC09CC}"/>
              </a:ext>
            </a:extLst>
          </p:cNvPr>
          <p:cNvCxnSpPr>
            <a:cxnSpLocks/>
          </p:cNvCxnSpPr>
          <p:nvPr/>
        </p:nvCxnSpPr>
        <p:spPr>
          <a:xfrm flipV="1">
            <a:off x="12461483" y="1612403"/>
            <a:ext cx="1492033" cy="2372038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73CE21-D86A-44CE-A945-704E1672C490}"/>
              </a:ext>
            </a:extLst>
          </p:cNvPr>
          <p:cNvCxnSpPr>
            <a:cxnSpLocks/>
          </p:cNvCxnSpPr>
          <p:nvPr/>
        </p:nvCxnSpPr>
        <p:spPr>
          <a:xfrm flipV="1">
            <a:off x="112400" y="476769"/>
            <a:ext cx="5350339" cy="5350339"/>
          </a:xfrm>
          <a:prstGeom prst="line">
            <a:avLst/>
          </a:prstGeom>
          <a:ln w="11430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71AD9D-7DBF-4D80-9277-A1EC5F1B808A}"/>
              </a:ext>
            </a:extLst>
          </p:cNvPr>
          <p:cNvCxnSpPr>
            <a:cxnSpLocks/>
          </p:cNvCxnSpPr>
          <p:nvPr/>
        </p:nvCxnSpPr>
        <p:spPr>
          <a:xfrm rot="16200000">
            <a:off x="2130931" y="2302683"/>
            <a:ext cx="1492033" cy="2372038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C177B0-8439-4753-8C91-1A3AE6CAB60A}"/>
                  </a:ext>
                </a:extLst>
              </p:cNvPr>
              <p:cNvSpPr txBox="1"/>
              <p:nvPr/>
            </p:nvSpPr>
            <p:spPr>
              <a:xfrm>
                <a:off x="7173414" y="5811326"/>
                <a:ext cx="4600747" cy="94019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C177B0-8439-4753-8C91-1A3AE6CAB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414" y="5811326"/>
                <a:ext cx="4600747" cy="94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106919B-0FF6-436F-A303-75F771848682}"/>
              </a:ext>
            </a:extLst>
          </p:cNvPr>
          <p:cNvGrpSpPr/>
          <p:nvPr/>
        </p:nvGrpSpPr>
        <p:grpSpPr>
          <a:xfrm>
            <a:off x="7824355" y="1542507"/>
            <a:ext cx="2372038" cy="2692211"/>
            <a:chOff x="7824355" y="1542507"/>
            <a:chExt cx="2372038" cy="269221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E516C4-32D3-4D36-AFF3-C839BE654D77}"/>
                </a:ext>
              </a:extLst>
            </p:cNvPr>
            <p:cNvSpPr txBox="1"/>
            <p:nvPr/>
          </p:nvSpPr>
          <p:spPr>
            <a:xfrm>
              <a:off x="7913312" y="1542507"/>
              <a:ext cx="1627369" cy="1323439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rgbClr val="FF0000"/>
                  </a:solidFill>
                </a:rPr>
                <a:t>wave vector</a:t>
              </a:r>
              <a:endParaRPr lang="en-CA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A8D6AD-9BC6-47A9-BABD-0AC0F219B16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64357" y="2302683"/>
              <a:ext cx="1492033" cy="2372038"/>
            </a:xfrm>
            <a:prstGeom prst="straightConnector1">
              <a:avLst/>
            </a:prstGeom>
            <a:ln w="152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23D37D-D4F1-4436-9FB5-3D87D1A2DEA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02440" y="1893600"/>
              <a:ext cx="2449800" cy="231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23D37D-D4F1-4436-9FB5-3D87D1A2DE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3080" y="1884240"/>
                <a:ext cx="2468520" cy="2337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47804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3870">
        <p159:morph option="byObject"/>
      </p:transition>
    </mc:Choice>
    <mc:Fallback xmlns="">
      <p:transition spd="slow" advTm="338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84CFA-3BBD-4E7D-8767-B1446AB48C6A}"/>
                  </a:ext>
                </a:extLst>
              </p:cNvPr>
              <p:cNvSpPr txBox="1"/>
              <p:nvPr/>
            </p:nvSpPr>
            <p:spPr>
              <a:xfrm>
                <a:off x="88491" y="1713840"/>
                <a:ext cx="11970159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</m:e>
                        </m:acc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𝜇𝛼</m:t>
                                </m:r>
                              </m:sub>
                            </m:sSub>
                          </m:e>
                        </m:acc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b>
                            </m:sSub>
                          </m:e>
                        </m:acc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84CFA-3BBD-4E7D-8767-B1446AB48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1713840"/>
                <a:ext cx="11970159" cy="918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95EF6B-35CB-4AEA-89AA-DE4C4035FA0C}"/>
                  </a:ext>
                </a:extLst>
              </p:cNvPr>
              <p:cNvSpPr txBox="1"/>
              <p:nvPr/>
            </p:nvSpPr>
            <p:spPr>
              <a:xfrm>
                <a:off x="88491" y="-15065"/>
                <a:ext cx="11970159" cy="164269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(Lorenz Gauge)</a:t>
                </a:r>
              </a:p>
              <a:p>
                <a:r>
                  <a:rPr lang="en-GB" sz="4400" dirty="0"/>
                  <a:t>            then the first 3 terms go to zero.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95EF6B-35CB-4AEA-89AA-DE4C4035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-15065"/>
                <a:ext cx="11970159" cy="1642694"/>
              </a:xfrm>
              <a:prstGeom prst="rect">
                <a:avLst/>
              </a:prstGeom>
              <a:blipFill>
                <a:blip r:embed="rId4"/>
                <a:stretch>
                  <a:fillRect l="-2089" t="-1487" b="-1487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357A4-E1D4-45DB-8A4C-BE186659D7FF}"/>
                  </a:ext>
                </a:extLst>
              </p:cNvPr>
              <p:cNvSpPr txBox="1"/>
              <p:nvPr/>
            </p:nvSpPr>
            <p:spPr>
              <a:xfrm>
                <a:off x="7802087" y="3186052"/>
                <a:ext cx="3788726" cy="114537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800" dirty="0">
                    <a:solidFill>
                      <a:srgbClr val="0070C0"/>
                    </a:solidFill>
                  </a:rPr>
                  <a:t> </a:t>
                </a:r>
                <a:endParaRPr lang="en-CA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357A4-E1D4-45DB-8A4C-BE186659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087" y="3186052"/>
                <a:ext cx="3788726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137461-F5A3-4491-8F85-43EC418ED977}"/>
              </a:ext>
            </a:extLst>
          </p:cNvPr>
          <p:cNvCxnSpPr>
            <a:cxnSpLocks/>
          </p:cNvCxnSpPr>
          <p:nvPr/>
        </p:nvCxnSpPr>
        <p:spPr>
          <a:xfrm>
            <a:off x="155165" y="2933700"/>
            <a:ext cx="11836809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A09283-D39A-4CC4-897A-CD83185B983A}"/>
              </a:ext>
            </a:extLst>
          </p:cNvPr>
          <p:cNvGrpSpPr/>
          <p:nvPr/>
        </p:nvGrpSpPr>
        <p:grpSpPr>
          <a:xfrm>
            <a:off x="221840" y="3186052"/>
            <a:ext cx="6717968" cy="1096268"/>
            <a:chOff x="126591" y="3738561"/>
            <a:chExt cx="6717968" cy="10962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3E2EAC-6ECE-4A8A-B370-25DD5079BEB9}"/>
                </a:ext>
              </a:extLst>
            </p:cNvPr>
            <p:cNvGrpSpPr/>
            <p:nvPr/>
          </p:nvGrpSpPr>
          <p:grpSpPr>
            <a:xfrm>
              <a:off x="221841" y="3738561"/>
              <a:ext cx="6622718" cy="1077218"/>
              <a:chOff x="861706" y="3260368"/>
              <a:chExt cx="6622718" cy="10772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B780A0-55AE-492C-8B39-BB16C073B547}"/>
                      </a:ext>
                    </a:extLst>
                  </p:cNvPr>
                  <p:cNvSpPr txBox="1"/>
                  <p:nvPr/>
                </p:nvSpPr>
                <p:spPr>
                  <a:xfrm>
                    <a:off x="4052044" y="3400528"/>
                    <a:ext cx="3432380" cy="918008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3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  <m:acc>
                          <m:accPr>
                            <m:chr m:val="̅"/>
                            <m:ctrlPr>
                              <a:rPr lang="en-GB" sz="3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CA" sz="3800" dirty="0">
                        <a:solidFill>
                          <a:srgbClr val="0070C0"/>
                        </a:solidFill>
                      </a:rPr>
                      <a:t> </a:t>
                    </a:r>
                    <a:endParaRPr lang="en-CA" sz="3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B780A0-55AE-492C-8B39-BB16C073B5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2044" y="3400528"/>
                    <a:ext cx="3432380" cy="91800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5DF8D2-5FFE-4743-80FE-73ABF7CEACDD}"/>
                  </a:ext>
                </a:extLst>
              </p:cNvPr>
              <p:cNvSpPr txBox="1"/>
              <p:nvPr/>
            </p:nvSpPr>
            <p:spPr>
              <a:xfrm>
                <a:off x="861706" y="3260368"/>
                <a:ext cx="3264309" cy="10772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3200" dirty="0"/>
                  <a:t>Linearized Gravity</a:t>
                </a:r>
                <a:br>
                  <a:rPr lang="en-GB" sz="3200" dirty="0"/>
                </a:br>
                <a:r>
                  <a:rPr lang="en-GB" sz="3200" dirty="0"/>
                  <a:t>+ Lorenz Gauge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0EA20A-E88E-4164-BC2A-F8B941F76509}"/>
                </a:ext>
              </a:extLst>
            </p:cNvPr>
            <p:cNvSpPr/>
            <p:nvPr/>
          </p:nvSpPr>
          <p:spPr>
            <a:xfrm>
              <a:off x="126591" y="3757611"/>
              <a:ext cx="6617109" cy="1077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189A43-3F60-4925-A56A-BD69C6B8BB20}"/>
              </a:ext>
            </a:extLst>
          </p:cNvPr>
          <p:cNvGrpSpPr/>
          <p:nvPr/>
        </p:nvGrpSpPr>
        <p:grpSpPr>
          <a:xfrm>
            <a:off x="198873" y="4811714"/>
            <a:ext cx="6617109" cy="1077218"/>
            <a:chOff x="221840" y="5289098"/>
            <a:chExt cx="6617109" cy="107721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80869E-2E1B-4000-B6D6-0C031B93D120}"/>
                </a:ext>
              </a:extLst>
            </p:cNvPr>
            <p:cNvGrpSpPr/>
            <p:nvPr/>
          </p:nvGrpSpPr>
          <p:grpSpPr>
            <a:xfrm>
              <a:off x="745176" y="5295855"/>
              <a:ext cx="5487552" cy="1024255"/>
              <a:chOff x="-1277502" y="4369872"/>
              <a:chExt cx="5487552" cy="1024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4CE091A-DB1E-46B3-9130-E8EFFD9EFF4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288" y="4369872"/>
                    <a:ext cx="2780762" cy="1024255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5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5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4CE091A-DB1E-46B3-9130-E8EFFD9EF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288" y="4369872"/>
                    <a:ext cx="2780762" cy="10242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ED94D-D98C-43E1-BB2B-FF6BC1BEC644}"/>
                  </a:ext>
                </a:extLst>
              </p:cNvPr>
              <p:cNvSpPr txBox="1"/>
              <p:nvPr/>
            </p:nvSpPr>
            <p:spPr>
              <a:xfrm>
                <a:off x="-1277502" y="4475289"/>
                <a:ext cx="2297211" cy="830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800" dirty="0"/>
                  <a:t>Vacuum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22649A-955D-443B-9835-0D4A771C38E2}"/>
                </a:ext>
              </a:extLst>
            </p:cNvPr>
            <p:cNvSpPr/>
            <p:nvPr/>
          </p:nvSpPr>
          <p:spPr>
            <a:xfrm>
              <a:off x="221840" y="5289098"/>
              <a:ext cx="6617109" cy="1077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7C4008-3026-43B7-8BF4-90DC33F08B79}"/>
              </a:ext>
            </a:extLst>
          </p:cNvPr>
          <p:cNvGrpSpPr/>
          <p:nvPr/>
        </p:nvGrpSpPr>
        <p:grpSpPr>
          <a:xfrm>
            <a:off x="7734300" y="4811714"/>
            <a:ext cx="3924300" cy="2064082"/>
            <a:chOff x="7734300" y="4811714"/>
            <a:chExt cx="3924300" cy="206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F17A26-FF53-4A58-998E-A2888F48EEDC}"/>
                    </a:ext>
                  </a:extLst>
                </p:cNvPr>
                <p:cNvSpPr txBox="1"/>
                <p:nvPr/>
              </p:nvSpPr>
              <p:spPr>
                <a:xfrm>
                  <a:off x="7734300" y="4811714"/>
                  <a:ext cx="3924300" cy="133946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7200" i="1" smtClean="0">
                            <a:latin typeface="Cambria Math" panose="02040503050406030204" pitchFamily="18" charset="0"/>
                          </a:rPr>
                          <m:t>□</m:t>
                        </m:r>
                        <m:acc>
                          <m:accPr>
                            <m:chr m:val="̅"/>
                            <m:ctrlPr>
                              <a:rPr lang="en-GB" sz="72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7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72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7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A" sz="7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F17A26-FF53-4A58-998E-A2888F48E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00" y="4811714"/>
                  <a:ext cx="3924300" cy="13394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8B4C57-F4B9-4C5C-AE49-C8328BA2DB81}"/>
                </a:ext>
              </a:extLst>
            </p:cNvPr>
            <p:cNvSpPr txBox="1"/>
            <p:nvPr/>
          </p:nvSpPr>
          <p:spPr>
            <a:xfrm>
              <a:off x="8064295" y="6229465"/>
              <a:ext cx="3264309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400"/>
                </a:spcAft>
              </a:pPr>
              <a:r>
                <a:rPr lang="en-GB" sz="3600" dirty="0"/>
                <a:t>Wave Equation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A5E4E23-02B6-4DD0-B5A9-D0B6F11BB9AB}"/>
                  </a:ext>
                </a:extLst>
              </p14:cNvPr>
              <p14:cNvContentPartPr/>
              <p14:nvPr/>
            </p14:nvContentPartPr>
            <p14:xfrm>
              <a:off x="4481280" y="6508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A5E4E23-02B6-4DD0-B5A9-D0B6F11BB9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1920" y="641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876A10-D3E4-4B20-A66F-9309C9E7B1F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27600" y="1510560"/>
              <a:ext cx="7566840" cy="3405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876A10-D3E4-4B20-A66F-9309C9E7B1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8240" y="1501200"/>
                <a:ext cx="7585560" cy="3424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59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61"/>
    </mc:Choice>
    <mc:Fallback xmlns="">
      <p:transition spd="slow" advTm="31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11289-1A80-4C28-8BCF-9F66A110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209641" y="738916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3C2E42-476C-4EC1-B784-3EE32F0F4A9F}"/>
              </a:ext>
            </a:extLst>
          </p:cNvPr>
          <p:cNvGrpSpPr/>
          <p:nvPr/>
        </p:nvGrpSpPr>
        <p:grpSpPr>
          <a:xfrm>
            <a:off x="5151126" y="5935371"/>
            <a:ext cx="1889748" cy="726647"/>
            <a:chOff x="5151126" y="5935371"/>
            <a:chExt cx="1889748" cy="7266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06B178-89DF-4EEE-A7E6-D25DA4F3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126" y="666201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/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1290" t="-15517" b="-362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FCAE3E-A68B-4DA6-9670-0B0DEF08B151}"/>
              </a:ext>
            </a:extLst>
          </p:cNvPr>
          <p:cNvGrpSpPr/>
          <p:nvPr/>
        </p:nvGrpSpPr>
        <p:grpSpPr>
          <a:xfrm>
            <a:off x="-88906" y="-17243"/>
            <a:ext cx="1809791" cy="2500550"/>
            <a:chOff x="-88906" y="-17243"/>
            <a:chExt cx="1809791" cy="250055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728F30-3847-48D3-A9C0-655E722310E5}"/>
                </a:ext>
              </a:extLst>
            </p:cNvPr>
            <p:cNvCxnSpPr/>
            <p:nvPr/>
          </p:nvCxnSpPr>
          <p:spPr>
            <a:xfrm flipV="1">
              <a:off x="151706" y="741500"/>
              <a:ext cx="0" cy="1741807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/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1785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8D0D5E-FF08-4914-A226-29520292FADB}"/>
              </a:ext>
            </a:extLst>
          </p:cNvPr>
          <p:cNvGrpSpPr/>
          <p:nvPr/>
        </p:nvGrpSpPr>
        <p:grpSpPr>
          <a:xfrm rot="164319" flipH="1">
            <a:off x="485839" y="708840"/>
            <a:ext cx="5417137" cy="5171506"/>
            <a:chOff x="1023617" y="665615"/>
            <a:chExt cx="5908345" cy="56404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38A045-5BA8-44E0-A123-28F982FD0A06}"/>
                </a:ext>
              </a:extLst>
            </p:cNvPr>
            <p:cNvCxnSpPr>
              <a:cxnSpLocks/>
            </p:cNvCxnSpPr>
            <p:nvPr/>
          </p:nvCxnSpPr>
          <p:spPr>
            <a:xfrm>
              <a:off x="2046936" y="728942"/>
              <a:ext cx="3183697" cy="5577113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5F72D6-3233-4347-B035-36D9ACAC7477}"/>
                </a:ext>
              </a:extLst>
            </p:cNvPr>
            <p:cNvCxnSpPr>
              <a:cxnSpLocks/>
            </p:cNvCxnSpPr>
            <p:nvPr/>
          </p:nvCxnSpPr>
          <p:spPr>
            <a:xfrm>
              <a:off x="3378415" y="701088"/>
              <a:ext cx="3165523" cy="5545276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D33EE8-87CC-4336-9B62-5BDA88774BFA}"/>
                </a:ext>
              </a:extLst>
            </p:cNvPr>
            <p:cNvCxnSpPr>
              <a:cxnSpLocks/>
            </p:cNvCxnSpPr>
            <p:nvPr/>
          </p:nvCxnSpPr>
          <p:spPr>
            <a:xfrm>
              <a:off x="4635722" y="725306"/>
              <a:ext cx="2184856" cy="3827371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02A74F-65C6-4F03-9518-6353BBF000D2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33" y="665615"/>
              <a:ext cx="1202829" cy="210708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C2223B-DE88-437C-9B06-47AE462EE9CA}"/>
                </a:ext>
              </a:extLst>
            </p:cNvPr>
            <p:cNvCxnSpPr>
              <a:cxnSpLocks/>
            </p:cNvCxnSpPr>
            <p:nvPr/>
          </p:nvCxnSpPr>
          <p:spPr>
            <a:xfrm>
              <a:off x="1231130" y="1570613"/>
              <a:ext cx="2703229" cy="473544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B5B37-A8BE-4980-8CF9-7E41078778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17" y="3652499"/>
              <a:ext cx="1488704" cy="2607870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B995D3-EB60-46F7-BBB9-C7A0C8B47D80}"/>
              </a:ext>
            </a:extLst>
          </p:cNvPr>
          <p:cNvSpPr txBox="1"/>
          <p:nvPr/>
        </p:nvSpPr>
        <p:spPr>
          <a:xfrm>
            <a:off x="1917233" y="84164"/>
            <a:ext cx="3254737" cy="70788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A232"/>
                </a:solidFill>
              </a:rPr>
              <a:t>wave </a:t>
            </a:r>
            <a:r>
              <a:rPr lang="en-GB" sz="4000" dirty="0" err="1">
                <a:solidFill>
                  <a:srgbClr val="00A232"/>
                </a:solidFill>
              </a:rPr>
              <a:t>covector</a:t>
            </a:r>
            <a:endParaRPr lang="en-CA" sz="4000" dirty="0">
              <a:solidFill>
                <a:srgbClr val="00A23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5BAA3E-1700-4A71-BA65-351C505C08C7}"/>
              </a:ext>
            </a:extLst>
          </p:cNvPr>
          <p:cNvGrpSpPr/>
          <p:nvPr/>
        </p:nvGrpSpPr>
        <p:grpSpPr>
          <a:xfrm>
            <a:off x="1170705" y="1612403"/>
            <a:ext cx="1859170" cy="2480266"/>
            <a:chOff x="7345680" y="1573574"/>
            <a:chExt cx="1859170" cy="24802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D1BE94-5B6B-4D94-980C-4EF618BC9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5680" y="3657600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3AA43F-2396-4E8A-8DA2-E883AA35E8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9074" y="1573574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73CE21-D86A-44CE-A945-704E1672C490}"/>
              </a:ext>
            </a:extLst>
          </p:cNvPr>
          <p:cNvCxnSpPr>
            <a:cxnSpLocks/>
          </p:cNvCxnSpPr>
          <p:nvPr/>
        </p:nvCxnSpPr>
        <p:spPr>
          <a:xfrm flipV="1">
            <a:off x="112400" y="476769"/>
            <a:ext cx="5350339" cy="5350339"/>
          </a:xfrm>
          <a:prstGeom prst="line">
            <a:avLst/>
          </a:prstGeom>
          <a:ln w="11430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71AD9D-7DBF-4D80-9277-A1EC5F1B808A}"/>
              </a:ext>
            </a:extLst>
          </p:cNvPr>
          <p:cNvCxnSpPr>
            <a:cxnSpLocks/>
          </p:cNvCxnSpPr>
          <p:nvPr/>
        </p:nvCxnSpPr>
        <p:spPr>
          <a:xfrm rot="16200000">
            <a:off x="2130931" y="2302683"/>
            <a:ext cx="1492033" cy="2372038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931D03-9D59-40F0-A569-6235252B6FD2}"/>
                  </a:ext>
                </a:extLst>
              </p:cNvPr>
              <p:cNvSpPr txBox="1"/>
              <p:nvPr/>
            </p:nvSpPr>
            <p:spPr>
              <a:xfrm>
                <a:off x="5994699" y="824342"/>
                <a:ext cx="5702971" cy="115217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6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600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931D03-9D59-40F0-A569-6235252B6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699" y="824342"/>
                <a:ext cx="5702971" cy="1152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9A00BA-5AC3-4DE4-98F3-77640BABDC1C}"/>
                  </a:ext>
                </a:extLst>
              </p:cNvPr>
              <p:cNvSpPr txBox="1"/>
              <p:nvPr/>
            </p:nvSpPr>
            <p:spPr>
              <a:xfrm>
                <a:off x="6099915" y="2514923"/>
                <a:ext cx="5926944" cy="193899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rgbClr val="00A23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9A00BA-5AC3-4DE4-98F3-77640BABD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915" y="2514923"/>
                <a:ext cx="5926944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B38F9F-7DF5-44AE-92FA-67254BD6CAE9}"/>
              </a:ext>
            </a:extLst>
          </p:cNvPr>
          <p:cNvCxnSpPr>
            <a:cxnSpLocks/>
          </p:cNvCxnSpPr>
          <p:nvPr/>
        </p:nvCxnSpPr>
        <p:spPr>
          <a:xfrm flipV="1">
            <a:off x="6034215" y="121060"/>
            <a:ext cx="1288034" cy="810185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866D64-2874-4F9D-865A-0AA9C395E9DE}"/>
              </a:ext>
            </a:extLst>
          </p:cNvPr>
          <p:cNvCxnSpPr>
            <a:cxnSpLocks/>
          </p:cNvCxnSpPr>
          <p:nvPr/>
        </p:nvCxnSpPr>
        <p:spPr>
          <a:xfrm flipV="1">
            <a:off x="8657988" y="140809"/>
            <a:ext cx="0" cy="846074"/>
          </a:xfrm>
          <a:prstGeom prst="straightConnector1">
            <a:avLst/>
          </a:prstGeom>
          <a:ln w="1143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6DB7E0-CDD9-4ED0-A7F2-AC6D1DD322A3}"/>
              </a:ext>
            </a:extLst>
          </p:cNvPr>
          <p:cNvCxnSpPr>
            <a:cxnSpLocks/>
          </p:cNvCxnSpPr>
          <p:nvPr/>
        </p:nvCxnSpPr>
        <p:spPr>
          <a:xfrm rot="5400000" flipV="1">
            <a:off x="11212532" y="369013"/>
            <a:ext cx="0" cy="846074"/>
          </a:xfrm>
          <a:prstGeom prst="straightConnector1">
            <a:avLst/>
          </a:prstGeom>
          <a:ln w="1143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064CDF8-9C15-4C38-8912-EB5A51C4BFD2}"/>
              </a:ext>
            </a:extLst>
          </p:cNvPr>
          <p:cNvGrpSpPr/>
          <p:nvPr/>
        </p:nvGrpSpPr>
        <p:grpSpPr>
          <a:xfrm rot="16200000">
            <a:off x="8026356" y="4432959"/>
            <a:ext cx="1440023" cy="1478808"/>
            <a:chOff x="8254292" y="3927207"/>
            <a:chExt cx="1440023" cy="14788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EE7A1A-ACDD-4254-A4A5-FDB08042699F}"/>
                </a:ext>
              </a:extLst>
            </p:cNvPr>
            <p:cNvGrpSpPr/>
            <p:nvPr/>
          </p:nvGrpSpPr>
          <p:grpSpPr>
            <a:xfrm>
              <a:off x="8254292" y="3927207"/>
              <a:ext cx="1440023" cy="1478808"/>
              <a:chOff x="6322651" y="3939907"/>
              <a:chExt cx="1440023" cy="1478808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E7DCADE-8C72-409B-8F5D-E73914F8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2651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8AAAAAF-4CE9-4B98-A143-15FB46C59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2674" y="393990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8875321-E950-4D09-9B02-1C083227B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176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35FF470-0107-43ED-A0F4-0A21CDEA9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276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CDB096-6795-4B32-B176-B7AE095F7076}"/>
                </a:ext>
              </a:extLst>
            </p:cNvPr>
            <p:cNvGrpSpPr/>
            <p:nvPr/>
          </p:nvGrpSpPr>
          <p:grpSpPr>
            <a:xfrm>
              <a:off x="8739874" y="4276580"/>
              <a:ext cx="349526" cy="798576"/>
              <a:chOff x="8739874" y="4276580"/>
              <a:chExt cx="349526" cy="798576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23AA2DE-E4B6-4DAA-8B09-71EC9C2C5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4276580"/>
                <a:ext cx="34952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B0313C0D-AF57-461B-9A41-3B1331FA5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5075156"/>
                <a:ext cx="34952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F641201-1B1D-4315-BAFB-356A9DFAFC13}"/>
              </a:ext>
            </a:extLst>
          </p:cNvPr>
          <p:cNvGrpSpPr/>
          <p:nvPr/>
        </p:nvGrpSpPr>
        <p:grpSpPr>
          <a:xfrm>
            <a:off x="5949384" y="4481827"/>
            <a:ext cx="1477624" cy="1410624"/>
            <a:chOff x="6313286" y="3976075"/>
            <a:chExt cx="1477624" cy="141062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3BA6EDB-0F1A-447A-92CD-0302BCD3E0B5}"/>
                </a:ext>
              </a:extLst>
            </p:cNvPr>
            <p:cNvGrpSpPr/>
            <p:nvPr/>
          </p:nvGrpSpPr>
          <p:grpSpPr>
            <a:xfrm rot="164319" flipH="1">
              <a:off x="6313286" y="3976075"/>
              <a:ext cx="1477624" cy="1410624"/>
              <a:chOff x="1023617" y="665615"/>
              <a:chExt cx="5908345" cy="56404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D053EA5-5E98-4B4F-A9C1-BD674858C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936" y="728942"/>
                <a:ext cx="3183697" cy="5577113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C18B097-5EC4-4547-92F0-7CFC8DAE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415" y="701088"/>
                <a:ext cx="3165523" cy="5545276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C7BC6D1-B832-4AC2-86DD-B818A724C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722" y="725306"/>
                <a:ext cx="2184856" cy="3827371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597D11C-054F-491C-A9DD-31DC4C063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133" y="665615"/>
                <a:ext cx="1202829" cy="2107082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C8E8996-C55B-4197-89CC-158EA7DD1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130" y="1570613"/>
                <a:ext cx="2703229" cy="4735442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D07B7C-18DF-4374-AEDB-91896DEAF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617" y="3652499"/>
                <a:ext cx="1488704" cy="2607870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3A97B53-C3B2-4500-99A6-8BE46F12598E}"/>
                </a:ext>
              </a:extLst>
            </p:cNvPr>
            <p:cNvGrpSpPr/>
            <p:nvPr/>
          </p:nvGrpSpPr>
          <p:grpSpPr>
            <a:xfrm rot="12797157">
              <a:off x="6525105" y="4143348"/>
              <a:ext cx="349526" cy="798576"/>
              <a:chOff x="8739874" y="4276580"/>
              <a:chExt cx="349526" cy="798576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B3878B6-EF33-42F0-8F85-8AB63935D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4276580"/>
                <a:ext cx="349526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9E3293D-2540-4E01-95A9-106991EF0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5075156"/>
                <a:ext cx="349526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EFDBF9-202D-482C-BB4B-EA1132FB968C}"/>
              </a:ext>
            </a:extLst>
          </p:cNvPr>
          <p:cNvGrpSpPr/>
          <p:nvPr/>
        </p:nvGrpSpPr>
        <p:grpSpPr>
          <a:xfrm>
            <a:off x="10415524" y="4469127"/>
            <a:ext cx="1440023" cy="1478808"/>
            <a:chOff x="8254292" y="3927207"/>
            <a:chExt cx="1440023" cy="147880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0D017E3-D997-4B2B-8C36-F6C6F61D2D70}"/>
                </a:ext>
              </a:extLst>
            </p:cNvPr>
            <p:cNvGrpSpPr/>
            <p:nvPr/>
          </p:nvGrpSpPr>
          <p:grpSpPr>
            <a:xfrm>
              <a:off x="8254292" y="3927207"/>
              <a:ext cx="1440023" cy="1478808"/>
              <a:chOff x="6322651" y="3939907"/>
              <a:chExt cx="1440023" cy="1478808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ACB0501-1CC6-4FD1-9A11-3C78246A2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2651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C2BC826-FC99-4A74-97A2-CF3B69625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2674" y="393990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00D5595-4393-41C5-9B43-27201BF2A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176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6206DD7-BE1A-4155-8DEB-02DA7FE10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276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88D6228-15A3-4D1E-B17B-4F092DDAA1C9}"/>
                </a:ext>
              </a:extLst>
            </p:cNvPr>
            <p:cNvGrpSpPr/>
            <p:nvPr/>
          </p:nvGrpSpPr>
          <p:grpSpPr>
            <a:xfrm>
              <a:off x="8739874" y="4276580"/>
              <a:ext cx="349526" cy="798576"/>
              <a:chOff x="8739874" y="4276580"/>
              <a:chExt cx="349526" cy="798576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226BD16-8052-4D58-9036-CDD59FCB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4276580"/>
                <a:ext cx="34952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A146290-56B8-4514-982D-E829B63D4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5075156"/>
                <a:ext cx="34952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46274AF-2DE1-42E4-87D8-FA035C09183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20640" y="416520"/>
              <a:ext cx="4897080" cy="4208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46274AF-2DE1-42E4-87D8-FA035C0918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1280" y="407160"/>
                <a:ext cx="4915800" cy="4227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877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558">
        <p:fade/>
      </p:transition>
    </mc:Choice>
    <mc:Fallback xmlns="">
      <p:transition spd="med" advTm="435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11289-1A80-4C28-8BCF-9F66A110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209641" y="738916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3C2E42-476C-4EC1-B784-3EE32F0F4A9F}"/>
              </a:ext>
            </a:extLst>
          </p:cNvPr>
          <p:cNvGrpSpPr/>
          <p:nvPr/>
        </p:nvGrpSpPr>
        <p:grpSpPr>
          <a:xfrm>
            <a:off x="5151126" y="5935371"/>
            <a:ext cx="1889748" cy="726647"/>
            <a:chOff x="5151126" y="5935371"/>
            <a:chExt cx="1889748" cy="7266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06B178-89DF-4EEE-A7E6-D25DA4F3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126" y="666201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/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A38E8A-CEC4-4496-941E-BAF25CE4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1290" t="-15517" b="-362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FCAE3E-A68B-4DA6-9670-0B0DEF08B151}"/>
              </a:ext>
            </a:extLst>
          </p:cNvPr>
          <p:cNvGrpSpPr/>
          <p:nvPr/>
        </p:nvGrpSpPr>
        <p:grpSpPr>
          <a:xfrm>
            <a:off x="-88906" y="-17243"/>
            <a:ext cx="1809791" cy="2500550"/>
            <a:chOff x="-88906" y="-17243"/>
            <a:chExt cx="1809791" cy="250055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728F30-3847-48D3-A9C0-655E722310E5}"/>
                </a:ext>
              </a:extLst>
            </p:cNvPr>
            <p:cNvCxnSpPr/>
            <p:nvPr/>
          </p:nvCxnSpPr>
          <p:spPr>
            <a:xfrm flipV="1">
              <a:off x="151706" y="741500"/>
              <a:ext cx="0" cy="1741807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/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2DC7-DB47-42FC-B85E-F38E3E225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1785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8D0D5E-FF08-4914-A226-29520292FADB}"/>
              </a:ext>
            </a:extLst>
          </p:cNvPr>
          <p:cNvGrpSpPr/>
          <p:nvPr/>
        </p:nvGrpSpPr>
        <p:grpSpPr>
          <a:xfrm rot="164319" flipH="1">
            <a:off x="485839" y="708840"/>
            <a:ext cx="5417137" cy="5171506"/>
            <a:chOff x="1023617" y="665615"/>
            <a:chExt cx="5908345" cy="56404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38A045-5BA8-44E0-A123-28F982FD0A06}"/>
                </a:ext>
              </a:extLst>
            </p:cNvPr>
            <p:cNvCxnSpPr>
              <a:cxnSpLocks/>
            </p:cNvCxnSpPr>
            <p:nvPr/>
          </p:nvCxnSpPr>
          <p:spPr>
            <a:xfrm>
              <a:off x="2046936" y="728942"/>
              <a:ext cx="3183697" cy="5577113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5F72D6-3233-4347-B035-36D9ACAC7477}"/>
                </a:ext>
              </a:extLst>
            </p:cNvPr>
            <p:cNvCxnSpPr>
              <a:cxnSpLocks/>
            </p:cNvCxnSpPr>
            <p:nvPr/>
          </p:nvCxnSpPr>
          <p:spPr>
            <a:xfrm>
              <a:off x="3378415" y="701088"/>
              <a:ext cx="3165523" cy="5545276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D33EE8-87CC-4336-9B62-5BDA88774BFA}"/>
                </a:ext>
              </a:extLst>
            </p:cNvPr>
            <p:cNvCxnSpPr>
              <a:cxnSpLocks/>
            </p:cNvCxnSpPr>
            <p:nvPr/>
          </p:nvCxnSpPr>
          <p:spPr>
            <a:xfrm>
              <a:off x="4635722" y="725306"/>
              <a:ext cx="2184856" cy="3827371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02A74F-65C6-4F03-9518-6353BBF000D2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33" y="665615"/>
              <a:ext cx="1202829" cy="210708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C2223B-DE88-437C-9B06-47AE462EE9CA}"/>
                </a:ext>
              </a:extLst>
            </p:cNvPr>
            <p:cNvCxnSpPr>
              <a:cxnSpLocks/>
            </p:cNvCxnSpPr>
            <p:nvPr/>
          </p:nvCxnSpPr>
          <p:spPr>
            <a:xfrm>
              <a:off x="1231130" y="1570613"/>
              <a:ext cx="2703229" cy="473544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B5B37-A8BE-4980-8CF9-7E41078778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17" y="3652499"/>
              <a:ext cx="1488704" cy="2607870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B995D3-EB60-46F7-BBB9-C7A0C8B47D80}"/>
              </a:ext>
            </a:extLst>
          </p:cNvPr>
          <p:cNvSpPr txBox="1"/>
          <p:nvPr/>
        </p:nvSpPr>
        <p:spPr>
          <a:xfrm>
            <a:off x="1917233" y="84164"/>
            <a:ext cx="3254737" cy="70788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A232"/>
                </a:solidFill>
              </a:rPr>
              <a:t>wave </a:t>
            </a:r>
            <a:r>
              <a:rPr lang="en-GB" sz="4000" dirty="0" err="1">
                <a:solidFill>
                  <a:srgbClr val="00A232"/>
                </a:solidFill>
              </a:rPr>
              <a:t>covector</a:t>
            </a:r>
            <a:endParaRPr lang="en-CA" sz="4000" dirty="0">
              <a:solidFill>
                <a:srgbClr val="00A23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5BAA3E-1700-4A71-BA65-351C505C08C7}"/>
              </a:ext>
            </a:extLst>
          </p:cNvPr>
          <p:cNvGrpSpPr/>
          <p:nvPr/>
        </p:nvGrpSpPr>
        <p:grpSpPr>
          <a:xfrm>
            <a:off x="1170705" y="1612403"/>
            <a:ext cx="1859170" cy="2480266"/>
            <a:chOff x="7345680" y="1573574"/>
            <a:chExt cx="1859170" cy="24802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D1BE94-5B6B-4D94-980C-4EF618BC9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5680" y="3657600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3AA43F-2396-4E8A-8DA2-E883AA35E8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9074" y="1573574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73CE21-D86A-44CE-A945-704E1672C490}"/>
              </a:ext>
            </a:extLst>
          </p:cNvPr>
          <p:cNvCxnSpPr>
            <a:cxnSpLocks/>
          </p:cNvCxnSpPr>
          <p:nvPr/>
        </p:nvCxnSpPr>
        <p:spPr>
          <a:xfrm flipV="1">
            <a:off x="112400" y="476769"/>
            <a:ext cx="5350339" cy="5350339"/>
          </a:xfrm>
          <a:prstGeom prst="line">
            <a:avLst/>
          </a:prstGeom>
          <a:ln w="11430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71AD9D-7DBF-4D80-9277-A1EC5F1B808A}"/>
              </a:ext>
            </a:extLst>
          </p:cNvPr>
          <p:cNvCxnSpPr>
            <a:cxnSpLocks/>
          </p:cNvCxnSpPr>
          <p:nvPr/>
        </p:nvCxnSpPr>
        <p:spPr>
          <a:xfrm rot="16200000">
            <a:off x="2130931" y="2302683"/>
            <a:ext cx="1492033" cy="2372038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931D03-9D59-40F0-A569-6235252B6FD2}"/>
                  </a:ext>
                </a:extLst>
              </p:cNvPr>
              <p:cNvSpPr txBox="1"/>
              <p:nvPr/>
            </p:nvSpPr>
            <p:spPr>
              <a:xfrm>
                <a:off x="5994699" y="824342"/>
                <a:ext cx="5702971" cy="115217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6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600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931D03-9D59-40F0-A569-6235252B6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699" y="824342"/>
                <a:ext cx="5702971" cy="1152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9A00BA-5AC3-4DE4-98F3-77640BABDC1C}"/>
                  </a:ext>
                </a:extLst>
              </p:cNvPr>
              <p:cNvSpPr txBox="1"/>
              <p:nvPr/>
            </p:nvSpPr>
            <p:spPr>
              <a:xfrm>
                <a:off x="6099915" y="2514923"/>
                <a:ext cx="5926944" cy="193899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rgbClr val="00A23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9A00BA-5AC3-4DE4-98F3-77640BABD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915" y="2514923"/>
                <a:ext cx="5926944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B38F9F-7DF5-44AE-92FA-67254BD6CAE9}"/>
              </a:ext>
            </a:extLst>
          </p:cNvPr>
          <p:cNvCxnSpPr>
            <a:cxnSpLocks/>
          </p:cNvCxnSpPr>
          <p:nvPr/>
        </p:nvCxnSpPr>
        <p:spPr>
          <a:xfrm flipV="1">
            <a:off x="6034215" y="121060"/>
            <a:ext cx="1288034" cy="810185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866D64-2874-4F9D-865A-0AA9C395E9DE}"/>
              </a:ext>
            </a:extLst>
          </p:cNvPr>
          <p:cNvCxnSpPr>
            <a:cxnSpLocks/>
          </p:cNvCxnSpPr>
          <p:nvPr/>
        </p:nvCxnSpPr>
        <p:spPr>
          <a:xfrm flipV="1">
            <a:off x="8657988" y="140809"/>
            <a:ext cx="0" cy="846074"/>
          </a:xfrm>
          <a:prstGeom prst="straightConnector1">
            <a:avLst/>
          </a:prstGeom>
          <a:ln w="1143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6DB7E0-CDD9-4ED0-A7F2-AC6D1DD322A3}"/>
              </a:ext>
            </a:extLst>
          </p:cNvPr>
          <p:cNvCxnSpPr>
            <a:cxnSpLocks/>
          </p:cNvCxnSpPr>
          <p:nvPr/>
        </p:nvCxnSpPr>
        <p:spPr>
          <a:xfrm rot="5400000" flipV="1">
            <a:off x="11212532" y="369013"/>
            <a:ext cx="0" cy="846074"/>
          </a:xfrm>
          <a:prstGeom prst="straightConnector1">
            <a:avLst/>
          </a:prstGeom>
          <a:ln w="1143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064CDF8-9C15-4C38-8912-EB5A51C4BFD2}"/>
              </a:ext>
            </a:extLst>
          </p:cNvPr>
          <p:cNvGrpSpPr/>
          <p:nvPr/>
        </p:nvGrpSpPr>
        <p:grpSpPr>
          <a:xfrm rot="16200000">
            <a:off x="8026356" y="4432959"/>
            <a:ext cx="1440023" cy="1478808"/>
            <a:chOff x="8254292" y="3927207"/>
            <a:chExt cx="1440023" cy="14788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EE7A1A-ACDD-4254-A4A5-FDB08042699F}"/>
                </a:ext>
              </a:extLst>
            </p:cNvPr>
            <p:cNvGrpSpPr/>
            <p:nvPr/>
          </p:nvGrpSpPr>
          <p:grpSpPr>
            <a:xfrm>
              <a:off x="8254292" y="3927207"/>
              <a:ext cx="1440023" cy="1478808"/>
              <a:chOff x="6322651" y="3939907"/>
              <a:chExt cx="1440023" cy="1478808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E7DCADE-8C72-409B-8F5D-E73914F8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2651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8AAAAAF-4CE9-4B98-A143-15FB46C59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2674" y="393990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8875321-E950-4D09-9B02-1C083227B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176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35FF470-0107-43ED-A0F4-0A21CDEA9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276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CDB096-6795-4B32-B176-B7AE095F7076}"/>
                </a:ext>
              </a:extLst>
            </p:cNvPr>
            <p:cNvGrpSpPr/>
            <p:nvPr/>
          </p:nvGrpSpPr>
          <p:grpSpPr>
            <a:xfrm>
              <a:off x="8739874" y="4276580"/>
              <a:ext cx="349526" cy="798576"/>
              <a:chOff x="8739874" y="4276580"/>
              <a:chExt cx="349526" cy="798576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23AA2DE-E4B6-4DAA-8B09-71EC9C2C5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4276580"/>
                <a:ext cx="34952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B0313C0D-AF57-461B-9A41-3B1331FA5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5075156"/>
                <a:ext cx="34952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F641201-1B1D-4315-BAFB-356A9DFAFC13}"/>
              </a:ext>
            </a:extLst>
          </p:cNvPr>
          <p:cNvGrpSpPr/>
          <p:nvPr/>
        </p:nvGrpSpPr>
        <p:grpSpPr>
          <a:xfrm>
            <a:off x="5949384" y="4481827"/>
            <a:ext cx="1477624" cy="1410624"/>
            <a:chOff x="6313286" y="3976075"/>
            <a:chExt cx="1477624" cy="141062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3BA6EDB-0F1A-447A-92CD-0302BCD3E0B5}"/>
                </a:ext>
              </a:extLst>
            </p:cNvPr>
            <p:cNvGrpSpPr/>
            <p:nvPr/>
          </p:nvGrpSpPr>
          <p:grpSpPr>
            <a:xfrm rot="164319" flipH="1">
              <a:off x="6313286" y="3976075"/>
              <a:ext cx="1477624" cy="1410624"/>
              <a:chOff x="1023617" y="665615"/>
              <a:chExt cx="5908345" cy="56404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D053EA5-5E98-4B4F-A9C1-BD674858C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936" y="728942"/>
                <a:ext cx="3183697" cy="5577113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C18B097-5EC4-4547-92F0-7CFC8DAE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415" y="701088"/>
                <a:ext cx="3165523" cy="5545276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C7BC6D1-B832-4AC2-86DD-B818A724C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722" y="725306"/>
                <a:ext cx="2184856" cy="3827371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597D11C-054F-491C-A9DD-31DC4C063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133" y="665615"/>
                <a:ext cx="1202829" cy="2107082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C8E8996-C55B-4197-89CC-158EA7DD1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130" y="1570613"/>
                <a:ext cx="2703229" cy="4735442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D07B7C-18DF-4374-AEDB-91896DEAF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617" y="3652499"/>
                <a:ext cx="1488704" cy="2607870"/>
              </a:xfrm>
              <a:prstGeom prst="line">
                <a:avLst/>
              </a:prstGeom>
              <a:ln w="76200">
                <a:solidFill>
                  <a:srgbClr val="00A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3A97B53-C3B2-4500-99A6-8BE46F12598E}"/>
                </a:ext>
              </a:extLst>
            </p:cNvPr>
            <p:cNvGrpSpPr/>
            <p:nvPr/>
          </p:nvGrpSpPr>
          <p:grpSpPr>
            <a:xfrm rot="12797157">
              <a:off x="6525105" y="4143348"/>
              <a:ext cx="349526" cy="798576"/>
              <a:chOff x="8739874" y="4276580"/>
              <a:chExt cx="349526" cy="798576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B3878B6-EF33-42F0-8F85-8AB63935D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4276580"/>
                <a:ext cx="349526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9E3293D-2540-4E01-95A9-106991EF0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5075156"/>
                <a:ext cx="349526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EFDBF9-202D-482C-BB4B-EA1132FB968C}"/>
              </a:ext>
            </a:extLst>
          </p:cNvPr>
          <p:cNvGrpSpPr/>
          <p:nvPr/>
        </p:nvGrpSpPr>
        <p:grpSpPr>
          <a:xfrm>
            <a:off x="10415524" y="4469127"/>
            <a:ext cx="1440023" cy="1478808"/>
            <a:chOff x="8254292" y="3927207"/>
            <a:chExt cx="1440023" cy="147880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0D017E3-D997-4B2B-8C36-F6C6F61D2D70}"/>
                </a:ext>
              </a:extLst>
            </p:cNvPr>
            <p:cNvGrpSpPr/>
            <p:nvPr/>
          </p:nvGrpSpPr>
          <p:grpSpPr>
            <a:xfrm>
              <a:off x="8254292" y="3927207"/>
              <a:ext cx="1440023" cy="1478808"/>
              <a:chOff x="6322651" y="3939907"/>
              <a:chExt cx="1440023" cy="1478808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ACB0501-1CC6-4FD1-9A11-3C78246A2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2651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C2BC826-FC99-4A74-97A2-CF3B69625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2674" y="393990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00D5595-4393-41C5-9B43-27201BF2A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176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6206DD7-BE1A-4155-8DEB-02DA7FE10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276" y="3955077"/>
                <a:ext cx="0" cy="146363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88D6228-15A3-4D1E-B17B-4F092DDAA1C9}"/>
                </a:ext>
              </a:extLst>
            </p:cNvPr>
            <p:cNvGrpSpPr/>
            <p:nvPr/>
          </p:nvGrpSpPr>
          <p:grpSpPr>
            <a:xfrm>
              <a:off x="8739874" y="4276580"/>
              <a:ext cx="349526" cy="798576"/>
              <a:chOff x="8739874" y="4276580"/>
              <a:chExt cx="349526" cy="798576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226BD16-8052-4D58-9036-CDD59FCB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4276580"/>
                <a:ext cx="34952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A146290-56B8-4514-982D-E829B63D4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9874" y="5075156"/>
                <a:ext cx="34952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A8D6A7-AD44-4B9A-B6F4-508E3F6938D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41880" y="538200"/>
              <a:ext cx="4829760" cy="397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A8D6A7-AD44-4B9A-B6F4-508E3F6938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32520" y="528840"/>
                <a:ext cx="4848480" cy="3992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48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160">
        <p:fade/>
      </p:transition>
    </mc:Choice>
    <mc:Fallback xmlns="">
      <p:transition spd="med" advTm="501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D4942401-96FE-4D7F-8602-1E1BFD6FC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9" t="8395" r="14703" b="1265"/>
          <a:stretch/>
        </p:blipFill>
        <p:spPr>
          <a:xfrm rot="60000" flipH="1">
            <a:off x="209641" y="738916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A25C483-14FA-4642-8D05-DE59F3167B96}"/>
              </a:ext>
            </a:extLst>
          </p:cNvPr>
          <p:cNvGrpSpPr/>
          <p:nvPr/>
        </p:nvGrpSpPr>
        <p:grpSpPr>
          <a:xfrm>
            <a:off x="5151126" y="5935371"/>
            <a:ext cx="1889748" cy="726647"/>
            <a:chOff x="5151126" y="5935371"/>
            <a:chExt cx="1889748" cy="726647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F9853B4-0AF4-48B0-AB08-C68AD459E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126" y="6662017"/>
              <a:ext cx="1736902" cy="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A5AE6AA-FA23-466A-BB79-FA5D223316D3}"/>
                    </a:ext>
                  </a:extLst>
                </p:cNvPr>
                <p:cNvSpPr txBox="1"/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space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A5AE6AA-FA23-466A-BB79-FA5D22331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126" y="5935371"/>
                  <a:ext cx="1889748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1290" t="-15517" b="-362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71058-AEDB-4FF4-AD92-1A9646A02DE9}"/>
              </a:ext>
            </a:extLst>
          </p:cNvPr>
          <p:cNvGrpSpPr/>
          <p:nvPr/>
        </p:nvGrpSpPr>
        <p:grpSpPr>
          <a:xfrm>
            <a:off x="-88906" y="-17243"/>
            <a:ext cx="1809791" cy="2500550"/>
            <a:chOff x="-88906" y="-17243"/>
            <a:chExt cx="1809791" cy="250055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EEC3798-C285-42D6-899C-ED8E525C0FF6}"/>
                </a:ext>
              </a:extLst>
            </p:cNvPr>
            <p:cNvCxnSpPr/>
            <p:nvPr/>
          </p:nvCxnSpPr>
          <p:spPr>
            <a:xfrm flipV="1">
              <a:off x="151706" y="741500"/>
              <a:ext cx="0" cy="1741807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1E6AB6-BB92-4184-8AA6-2C46E2E64861}"/>
                    </a:ext>
                  </a:extLst>
                </p:cNvPr>
                <p:cNvSpPr txBox="1"/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>
                      <a:solidFill>
                        <a:srgbClr val="002060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GB" sz="4000" dirty="0">
                      <a:solidFill>
                        <a:srgbClr val="002060"/>
                      </a:solidFill>
                    </a:rPr>
                    <a:t> </a:t>
                  </a:r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1E6AB6-BB92-4184-8AA6-2C46E2E64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906" y="-17243"/>
                  <a:ext cx="1809791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1785" t="-15517" b="-36207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56E4555-2976-4921-A942-7A9E2C897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9" t="8395" r="14703" b="1265"/>
          <a:stretch/>
        </p:blipFill>
        <p:spPr>
          <a:xfrm rot="60000" flipH="1">
            <a:off x="6357812" y="738915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5698B70-AE6C-4C5F-BC89-B42293C9BF18}"/>
              </a:ext>
            </a:extLst>
          </p:cNvPr>
          <p:cNvGrpSpPr/>
          <p:nvPr/>
        </p:nvGrpSpPr>
        <p:grpSpPr>
          <a:xfrm rot="164319" flipH="1">
            <a:off x="6622766" y="708841"/>
            <a:ext cx="5417137" cy="5171506"/>
            <a:chOff x="1023617" y="665615"/>
            <a:chExt cx="5908345" cy="564044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406E3B-2D16-4231-B771-4C14B978B1AB}"/>
                </a:ext>
              </a:extLst>
            </p:cNvPr>
            <p:cNvCxnSpPr>
              <a:cxnSpLocks/>
            </p:cNvCxnSpPr>
            <p:nvPr/>
          </p:nvCxnSpPr>
          <p:spPr>
            <a:xfrm>
              <a:off x="2046936" y="728942"/>
              <a:ext cx="3183697" cy="5577113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9F353-7247-492F-BFB6-0BF2DF3B5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78415" y="701088"/>
              <a:ext cx="3165523" cy="5545276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12847E-641C-4481-88E5-EC08F194F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35722" y="725306"/>
              <a:ext cx="2184856" cy="3827371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1F5EEF-78FB-4036-BED6-60E884A91E86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33" y="665615"/>
              <a:ext cx="1202829" cy="210708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32C89E-1CFF-425B-BFCF-DF4F0C88D958}"/>
                </a:ext>
              </a:extLst>
            </p:cNvPr>
            <p:cNvCxnSpPr>
              <a:cxnSpLocks/>
            </p:cNvCxnSpPr>
            <p:nvPr/>
          </p:nvCxnSpPr>
          <p:spPr>
            <a:xfrm>
              <a:off x="1231130" y="1570613"/>
              <a:ext cx="2703229" cy="473544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288EA2-55BE-4153-8A1D-9D72BD3CFF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17" y="3652499"/>
              <a:ext cx="1488704" cy="2607870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2A147C-7F8B-43AA-9EEC-9C9E55540533}"/>
              </a:ext>
            </a:extLst>
          </p:cNvPr>
          <p:cNvCxnSpPr>
            <a:cxnSpLocks/>
          </p:cNvCxnSpPr>
          <p:nvPr/>
        </p:nvCxnSpPr>
        <p:spPr>
          <a:xfrm flipV="1">
            <a:off x="2952870" y="1870764"/>
            <a:ext cx="1492033" cy="2372038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77089-7C1D-4FB5-B933-27423A2B3A74}"/>
                  </a:ext>
                </a:extLst>
              </p:cNvPr>
              <p:cNvSpPr txBox="1"/>
              <p:nvPr/>
            </p:nvSpPr>
            <p:spPr>
              <a:xfrm>
                <a:off x="757329" y="5935371"/>
                <a:ext cx="3865161" cy="798873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77089-7C1D-4FB5-B933-27423A2B3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29" y="5935371"/>
                <a:ext cx="3865161" cy="79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A8DA6B4-06DF-43B1-A892-7CE9D8257B6E}"/>
              </a:ext>
            </a:extLst>
          </p:cNvPr>
          <p:cNvSpPr txBox="1"/>
          <p:nvPr/>
        </p:nvSpPr>
        <p:spPr>
          <a:xfrm>
            <a:off x="8054160" y="84165"/>
            <a:ext cx="3254737" cy="70788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A232"/>
                </a:solidFill>
              </a:rPr>
              <a:t>wave </a:t>
            </a:r>
            <a:r>
              <a:rPr lang="en-GB" sz="4000" dirty="0" err="1">
                <a:solidFill>
                  <a:srgbClr val="00A232"/>
                </a:solidFill>
              </a:rPr>
              <a:t>covector</a:t>
            </a:r>
            <a:endParaRPr lang="en-CA" sz="4000" dirty="0">
              <a:solidFill>
                <a:srgbClr val="00A23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B80DCE-E905-422E-80F7-1E7457FDBD2B}"/>
                  </a:ext>
                </a:extLst>
              </p:cNvPr>
              <p:cNvSpPr txBox="1"/>
              <p:nvPr/>
            </p:nvSpPr>
            <p:spPr>
              <a:xfrm>
                <a:off x="7599083" y="6043634"/>
                <a:ext cx="3951786" cy="70788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A23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B80DCE-E905-422E-80F7-1E7457FD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083" y="6043634"/>
                <a:ext cx="395178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2344EE-B6AD-4064-99B9-EF60699E6E39}"/>
              </a:ext>
            </a:extLst>
          </p:cNvPr>
          <p:cNvCxnSpPr>
            <a:cxnSpLocks/>
          </p:cNvCxnSpPr>
          <p:nvPr/>
        </p:nvCxnSpPr>
        <p:spPr>
          <a:xfrm flipV="1">
            <a:off x="6373472" y="476769"/>
            <a:ext cx="5350339" cy="5350339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295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71">
        <p:fade/>
      </p:transition>
    </mc:Choice>
    <mc:Fallback xmlns="">
      <p:transition spd="med" advTm="131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D4942401-96FE-4D7F-8602-1E1BFD6FC3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209641" y="738916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EC3798-C285-42D6-899C-ED8E525C0FF6}"/>
              </a:ext>
            </a:extLst>
          </p:cNvPr>
          <p:cNvCxnSpPr/>
          <p:nvPr/>
        </p:nvCxnSpPr>
        <p:spPr>
          <a:xfrm flipV="1">
            <a:off x="151706" y="741500"/>
            <a:ext cx="0" cy="174180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9853B4-0AF4-48B0-AB08-C68AD459E7CB}"/>
              </a:ext>
            </a:extLst>
          </p:cNvPr>
          <p:cNvCxnSpPr>
            <a:cxnSpLocks/>
          </p:cNvCxnSpPr>
          <p:nvPr/>
        </p:nvCxnSpPr>
        <p:spPr>
          <a:xfrm flipV="1">
            <a:off x="5111165" y="621531"/>
            <a:ext cx="1736902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5AE6AA-FA23-466A-BB79-FA5D223316D3}"/>
                  </a:ext>
                </a:extLst>
              </p:cNvPr>
              <p:cNvSpPr txBox="1"/>
              <p:nvPr/>
            </p:nvSpPr>
            <p:spPr>
              <a:xfrm>
                <a:off x="5111165" y="-105115"/>
                <a:ext cx="18897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>
                    <a:solidFill>
                      <a:srgbClr val="002060"/>
                    </a:solidFill>
                  </a:rPr>
                  <a:t>space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000" dirty="0">
                    <a:solidFill>
                      <a:srgbClr val="002060"/>
                    </a:solidFill>
                  </a:rPr>
                  <a:t> </a:t>
                </a:r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5AE6AA-FA23-466A-BB79-FA5D2233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65" y="-105115"/>
                <a:ext cx="1889748" cy="707886"/>
              </a:xfrm>
              <a:prstGeom prst="rect">
                <a:avLst/>
              </a:prstGeom>
              <a:blipFill>
                <a:blip r:embed="rId4"/>
                <a:stretch>
                  <a:fillRect l="-11290" t="-15517" b="-3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1E6AB6-BB92-4184-8AA6-2C46E2E64861}"/>
                  </a:ext>
                </a:extLst>
              </p:cNvPr>
              <p:cNvSpPr txBox="1"/>
              <p:nvPr/>
            </p:nvSpPr>
            <p:spPr>
              <a:xfrm>
                <a:off x="-88906" y="-17243"/>
                <a:ext cx="1809791" cy="70788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4000" dirty="0">
                    <a:solidFill>
                      <a:srgbClr val="002060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4000" dirty="0">
                    <a:solidFill>
                      <a:srgbClr val="002060"/>
                    </a:solidFill>
                  </a:rPr>
                  <a:t> </a:t>
                </a:r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1E6AB6-BB92-4184-8AA6-2C46E2E6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06" y="-17243"/>
                <a:ext cx="1809791" cy="707886"/>
              </a:xfrm>
              <a:prstGeom prst="rect">
                <a:avLst/>
              </a:prstGeom>
              <a:blipFill>
                <a:blip r:embed="rId5"/>
                <a:stretch>
                  <a:fillRect l="-11785" t="-15517" b="-36207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56E4555-2976-4921-A942-7A9E2C897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6357812" y="738915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5698B70-AE6C-4C5F-BC89-B42293C9BF18}"/>
              </a:ext>
            </a:extLst>
          </p:cNvPr>
          <p:cNvGrpSpPr/>
          <p:nvPr/>
        </p:nvGrpSpPr>
        <p:grpSpPr>
          <a:xfrm rot="164319" flipH="1">
            <a:off x="6622766" y="708841"/>
            <a:ext cx="5417137" cy="5171506"/>
            <a:chOff x="1023617" y="665615"/>
            <a:chExt cx="5908345" cy="564044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406E3B-2D16-4231-B771-4C14B978B1AB}"/>
                </a:ext>
              </a:extLst>
            </p:cNvPr>
            <p:cNvCxnSpPr>
              <a:cxnSpLocks/>
            </p:cNvCxnSpPr>
            <p:nvPr/>
          </p:nvCxnSpPr>
          <p:spPr>
            <a:xfrm>
              <a:off x="2046936" y="728942"/>
              <a:ext cx="3183697" cy="5577113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9F353-7247-492F-BFB6-0BF2DF3B5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78415" y="701088"/>
              <a:ext cx="3165523" cy="5545276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12847E-641C-4481-88E5-EC08F194F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35722" y="725306"/>
              <a:ext cx="2184856" cy="3827371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1F5EEF-78FB-4036-BED6-60E884A91E86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33" y="665615"/>
              <a:ext cx="1202829" cy="210708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32C89E-1CFF-425B-BFCF-DF4F0C88D958}"/>
                </a:ext>
              </a:extLst>
            </p:cNvPr>
            <p:cNvCxnSpPr>
              <a:cxnSpLocks/>
            </p:cNvCxnSpPr>
            <p:nvPr/>
          </p:nvCxnSpPr>
          <p:spPr>
            <a:xfrm>
              <a:off x="1231130" y="1570613"/>
              <a:ext cx="2703229" cy="473544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288EA2-55BE-4153-8A1D-9D72BD3CFF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17" y="3652499"/>
              <a:ext cx="1488704" cy="2607870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2A147C-7F8B-43AA-9EEC-9C9E55540533}"/>
              </a:ext>
            </a:extLst>
          </p:cNvPr>
          <p:cNvCxnSpPr>
            <a:cxnSpLocks/>
          </p:cNvCxnSpPr>
          <p:nvPr/>
        </p:nvCxnSpPr>
        <p:spPr>
          <a:xfrm flipV="1">
            <a:off x="2952870" y="1870764"/>
            <a:ext cx="1492033" cy="2372038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77089-7C1D-4FB5-B933-27423A2B3A74}"/>
                  </a:ext>
                </a:extLst>
              </p:cNvPr>
              <p:cNvSpPr txBox="1"/>
              <p:nvPr/>
            </p:nvSpPr>
            <p:spPr>
              <a:xfrm>
                <a:off x="571184" y="5811326"/>
                <a:ext cx="4600747" cy="94019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77089-7C1D-4FB5-B933-27423A2B3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4" y="5811326"/>
                <a:ext cx="4600747" cy="94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0316BBB-77B5-4B19-916F-30D937228723}"/>
              </a:ext>
            </a:extLst>
          </p:cNvPr>
          <p:cNvSpPr txBox="1"/>
          <p:nvPr/>
        </p:nvSpPr>
        <p:spPr>
          <a:xfrm>
            <a:off x="1865700" y="1733344"/>
            <a:ext cx="1627369" cy="132343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FF0000"/>
                </a:solidFill>
              </a:rPr>
              <a:t>wave vector</a:t>
            </a:r>
            <a:endParaRPr lang="en-CA" sz="4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DA6B4-06DF-43B1-A892-7CE9D8257B6E}"/>
              </a:ext>
            </a:extLst>
          </p:cNvPr>
          <p:cNvSpPr txBox="1"/>
          <p:nvPr/>
        </p:nvSpPr>
        <p:spPr>
          <a:xfrm>
            <a:off x="8054160" y="84165"/>
            <a:ext cx="3254737" cy="70788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A232"/>
                </a:solidFill>
              </a:rPr>
              <a:t>wave </a:t>
            </a:r>
            <a:r>
              <a:rPr lang="en-GB" sz="4000" dirty="0" err="1">
                <a:solidFill>
                  <a:srgbClr val="00A232"/>
                </a:solidFill>
              </a:rPr>
              <a:t>covector</a:t>
            </a:r>
            <a:endParaRPr lang="en-CA" sz="4000" dirty="0">
              <a:solidFill>
                <a:srgbClr val="00A23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B80DCE-E905-422E-80F7-1E7457FDBD2B}"/>
                  </a:ext>
                </a:extLst>
              </p:cNvPr>
              <p:cNvSpPr txBox="1"/>
              <p:nvPr/>
            </p:nvSpPr>
            <p:spPr>
              <a:xfrm>
                <a:off x="6894383" y="5966380"/>
                <a:ext cx="4706353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00A23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B80DCE-E905-422E-80F7-1E7457FD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83" y="5966380"/>
                <a:ext cx="4706353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2A23675-C053-4F02-A4B6-F6EE8499014C}"/>
              </a:ext>
            </a:extLst>
          </p:cNvPr>
          <p:cNvGrpSpPr/>
          <p:nvPr/>
        </p:nvGrpSpPr>
        <p:grpSpPr>
          <a:xfrm>
            <a:off x="7331359" y="1612403"/>
            <a:ext cx="1859170" cy="2480266"/>
            <a:chOff x="7345680" y="1573574"/>
            <a:chExt cx="1859170" cy="248026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18AC14C-90DC-476E-AC80-A912E7DE1F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5680" y="3657600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828DD0-7C12-4EA2-A84D-F2EA77990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9074" y="1573574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914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62">
        <p:fade/>
      </p:transition>
    </mc:Choice>
    <mc:Fallback xmlns="">
      <p:transition spd="med" advTm="45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3499AE6-4FCB-469C-ACB4-688E609674A9}"/>
              </a:ext>
            </a:extLst>
          </p:cNvPr>
          <p:cNvGrpSpPr/>
          <p:nvPr/>
        </p:nvGrpSpPr>
        <p:grpSpPr>
          <a:xfrm flipH="1">
            <a:off x="2839068" y="1903776"/>
            <a:ext cx="730122" cy="3137518"/>
            <a:chOff x="4609016" y="1903776"/>
            <a:chExt cx="730122" cy="313751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5B54F6-C06F-4790-89A9-B6734AADB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9016" y="1903776"/>
              <a:ext cx="730122" cy="93663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663E4B-4219-4C7E-9049-D2EBBB8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4609016" y="4163847"/>
              <a:ext cx="551265" cy="87744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9853B4-0AF4-48B0-AB08-C68AD459E7CB}"/>
              </a:ext>
            </a:extLst>
          </p:cNvPr>
          <p:cNvCxnSpPr>
            <a:cxnSpLocks/>
          </p:cNvCxnSpPr>
          <p:nvPr/>
        </p:nvCxnSpPr>
        <p:spPr>
          <a:xfrm flipV="1">
            <a:off x="5111165" y="621531"/>
            <a:ext cx="1736902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5AE6AA-FA23-466A-BB79-FA5D223316D3}"/>
                  </a:ext>
                </a:extLst>
              </p:cNvPr>
              <p:cNvSpPr txBox="1"/>
              <p:nvPr/>
            </p:nvSpPr>
            <p:spPr>
              <a:xfrm>
                <a:off x="5111165" y="-105115"/>
                <a:ext cx="18897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>
                    <a:solidFill>
                      <a:srgbClr val="002060"/>
                    </a:solidFill>
                  </a:rPr>
                  <a:t>space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000" dirty="0">
                    <a:solidFill>
                      <a:srgbClr val="002060"/>
                    </a:solidFill>
                  </a:rPr>
                  <a:t> </a:t>
                </a:r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5AE6AA-FA23-466A-BB79-FA5D2233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65" y="-105115"/>
                <a:ext cx="1889748" cy="707886"/>
              </a:xfrm>
              <a:prstGeom prst="rect">
                <a:avLst/>
              </a:prstGeom>
              <a:blipFill>
                <a:blip r:embed="rId3"/>
                <a:stretch>
                  <a:fillRect l="-11290" t="-15517" b="-3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56E4555-2976-4921-A942-7A9E2C8971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8809" t="8395" r="14703" b="1265"/>
          <a:stretch/>
        </p:blipFill>
        <p:spPr>
          <a:xfrm rot="60000" flipH="1">
            <a:off x="6357812" y="738915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5698B70-AE6C-4C5F-BC89-B42293C9BF18}"/>
              </a:ext>
            </a:extLst>
          </p:cNvPr>
          <p:cNvGrpSpPr/>
          <p:nvPr/>
        </p:nvGrpSpPr>
        <p:grpSpPr>
          <a:xfrm rot="164319" flipH="1">
            <a:off x="6622766" y="708841"/>
            <a:ext cx="5417137" cy="5171506"/>
            <a:chOff x="1023617" y="665615"/>
            <a:chExt cx="5908345" cy="564044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406E3B-2D16-4231-B771-4C14B978B1AB}"/>
                </a:ext>
              </a:extLst>
            </p:cNvPr>
            <p:cNvCxnSpPr>
              <a:cxnSpLocks/>
            </p:cNvCxnSpPr>
            <p:nvPr/>
          </p:nvCxnSpPr>
          <p:spPr>
            <a:xfrm>
              <a:off x="2046936" y="728942"/>
              <a:ext cx="3183697" cy="5577113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9F353-7247-492F-BFB6-0BF2DF3B5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78415" y="701088"/>
              <a:ext cx="3165523" cy="5545276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12847E-641C-4481-88E5-EC08F194F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35722" y="725306"/>
              <a:ext cx="2184856" cy="3827371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1F5EEF-78FB-4036-BED6-60E884A91E86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33" y="665615"/>
              <a:ext cx="1202829" cy="210708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32C89E-1CFF-425B-BFCF-DF4F0C88D958}"/>
                </a:ext>
              </a:extLst>
            </p:cNvPr>
            <p:cNvCxnSpPr>
              <a:cxnSpLocks/>
            </p:cNvCxnSpPr>
            <p:nvPr/>
          </p:nvCxnSpPr>
          <p:spPr>
            <a:xfrm>
              <a:off x="1231130" y="1570613"/>
              <a:ext cx="2703229" cy="473544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288EA2-55BE-4153-8A1D-9D72BD3CFF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17" y="3652499"/>
              <a:ext cx="1488704" cy="2607870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A8DA6B4-06DF-43B1-A892-7CE9D8257B6E}"/>
              </a:ext>
            </a:extLst>
          </p:cNvPr>
          <p:cNvSpPr txBox="1"/>
          <p:nvPr/>
        </p:nvSpPr>
        <p:spPr>
          <a:xfrm>
            <a:off x="8054160" y="84165"/>
            <a:ext cx="3254737" cy="70788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A232"/>
                </a:solidFill>
              </a:rPr>
              <a:t>wave </a:t>
            </a:r>
            <a:r>
              <a:rPr lang="en-GB" sz="4000" dirty="0" err="1">
                <a:solidFill>
                  <a:srgbClr val="00A232"/>
                </a:solidFill>
              </a:rPr>
              <a:t>covector</a:t>
            </a:r>
            <a:endParaRPr lang="en-CA" sz="4000" dirty="0">
              <a:solidFill>
                <a:srgbClr val="00A23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B80DCE-E905-422E-80F7-1E7457FDBD2B}"/>
                  </a:ext>
                </a:extLst>
              </p:cNvPr>
              <p:cNvSpPr txBox="1"/>
              <p:nvPr/>
            </p:nvSpPr>
            <p:spPr>
              <a:xfrm>
                <a:off x="6894383" y="5966380"/>
                <a:ext cx="4706353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00A23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B80DCE-E905-422E-80F7-1E7457FD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83" y="5966380"/>
                <a:ext cx="470635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E64E533-D9B0-449D-9702-269C58FC21B4}"/>
              </a:ext>
            </a:extLst>
          </p:cNvPr>
          <p:cNvSpPr txBox="1"/>
          <p:nvPr/>
        </p:nvSpPr>
        <p:spPr>
          <a:xfrm>
            <a:off x="3083721" y="2840408"/>
            <a:ext cx="2275667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linear frequency</a:t>
            </a:r>
            <a:endParaRPr lang="en-CA" sz="4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AB6677-180E-4B16-988E-E93D027227A4}"/>
              </a:ext>
            </a:extLst>
          </p:cNvPr>
          <p:cNvSpPr txBox="1"/>
          <p:nvPr/>
        </p:nvSpPr>
        <p:spPr>
          <a:xfrm>
            <a:off x="639236" y="2832101"/>
            <a:ext cx="2275667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angular frequency</a:t>
            </a:r>
            <a:endParaRPr lang="en-CA" sz="4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F2587D-DD25-4E8A-866E-4AE55F65E04A}"/>
              </a:ext>
            </a:extLst>
          </p:cNvPr>
          <p:cNvGrpSpPr/>
          <p:nvPr/>
        </p:nvGrpSpPr>
        <p:grpSpPr>
          <a:xfrm>
            <a:off x="1553802" y="2101650"/>
            <a:ext cx="0" cy="2784339"/>
            <a:chOff x="1066122" y="1928282"/>
            <a:chExt cx="0" cy="2784339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EDBCA96-BCAC-435E-B4DF-D0DF9D9DE7B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22" y="3991469"/>
              <a:ext cx="0" cy="7211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3185A4-3866-49C0-9F74-60CA991B6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122" y="1928282"/>
              <a:ext cx="0" cy="7211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1AF2E3-CE30-42C6-816C-0EADE4033456}"/>
                  </a:ext>
                </a:extLst>
              </p:cNvPr>
              <p:cNvSpPr txBox="1"/>
              <p:nvPr/>
            </p:nvSpPr>
            <p:spPr>
              <a:xfrm>
                <a:off x="713918" y="4778214"/>
                <a:ext cx="5648919" cy="158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sSub>
                      <m:sSubPr>
                        <m:ctrlPr>
                          <a:rPr lang="en-GB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4000" i="1" dirty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GB" sz="4000" dirty="0"/>
                  <a:t>density in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1AF2E3-CE30-42C6-816C-0EADE4033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18" y="4778214"/>
                <a:ext cx="5648919" cy="15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EC7D171D-8E65-4F6A-9684-1241519FB121}"/>
              </a:ext>
            </a:extLst>
          </p:cNvPr>
          <p:cNvSpPr/>
          <p:nvPr/>
        </p:nvSpPr>
        <p:spPr>
          <a:xfrm flipH="1">
            <a:off x="6225012" y="3940097"/>
            <a:ext cx="691503" cy="1596202"/>
          </a:xfrm>
          <a:prstGeom prst="rightBrace">
            <a:avLst>
              <a:gd name="adj1" fmla="val 8333"/>
              <a:gd name="adj2" fmla="val 80568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7949C0-CF5E-4390-B519-B4FCB486ADB0}"/>
                  </a:ext>
                </a:extLst>
              </p:cNvPr>
              <p:cNvSpPr txBox="1"/>
              <p:nvPr/>
            </p:nvSpPr>
            <p:spPr>
              <a:xfrm>
                <a:off x="653145" y="1009034"/>
                <a:ext cx="5178277" cy="984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4000" i="1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4000" dirty="0"/>
                  <a:t>density in </a:t>
                </a:r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7949C0-CF5E-4390-B519-B4FCB486A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5" y="1009034"/>
                <a:ext cx="5178277" cy="984950"/>
              </a:xfrm>
              <a:prstGeom prst="rect">
                <a:avLst/>
              </a:prstGeom>
              <a:blipFill>
                <a:blip r:embed="rId7"/>
                <a:stretch>
                  <a:fillRect b="-136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45F5AEB-4F0C-4C25-83A5-1A7C93D25AEE}"/>
              </a:ext>
            </a:extLst>
          </p:cNvPr>
          <p:cNvGrpSpPr/>
          <p:nvPr/>
        </p:nvGrpSpPr>
        <p:grpSpPr>
          <a:xfrm>
            <a:off x="6192784" y="1656400"/>
            <a:ext cx="1882457" cy="292402"/>
            <a:chOff x="6192784" y="1656400"/>
            <a:chExt cx="1882457" cy="292402"/>
          </a:xfrm>
        </p:grpSpPr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27AA0EB2-7C3F-4778-98A0-A39F56179676}"/>
                </a:ext>
              </a:extLst>
            </p:cNvPr>
            <p:cNvSpPr/>
            <p:nvPr/>
          </p:nvSpPr>
          <p:spPr>
            <a:xfrm rot="16200000">
              <a:off x="7415546" y="1268587"/>
              <a:ext cx="211415" cy="1107975"/>
            </a:xfrm>
            <a:prstGeom prst="rightBrace">
              <a:avLst>
                <a:gd name="adj1" fmla="val 8333"/>
                <a:gd name="adj2" fmla="val 149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869BB14-5109-4749-A0CC-1E0919E6AC65}"/>
                </a:ext>
              </a:extLst>
            </p:cNvPr>
            <p:cNvSpPr/>
            <p:nvPr/>
          </p:nvSpPr>
          <p:spPr>
            <a:xfrm flipH="1">
              <a:off x="6192784" y="1656400"/>
              <a:ext cx="940551" cy="292402"/>
            </a:xfrm>
            <a:custGeom>
              <a:avLst/>
              <a:gdLst>
                <a:gd name="connsiteX0" fmla="*/ 0 w 927100"/>
                <a:gd name="connsiteY0" fmla="*/ 119557 h 491948"/>
                <a:gd name="connsiteX1" fmla="*/ 273050 w 927100"/>
                <a:gd name="connsiteY1" fmla="*/ 5257 h 491948"/>
                <a:gd name="connsiteX2" fmla="*/ 552450 w 927100"/>
                <a:gd name="connsiteY2" fmla="*/ 62407 h 491948"/>
                <a:gd name="connsiteX3" fmla="*/ 603250 w 927100"/>
                <a:gd name="connsiteY3" fmla="*/ 430707 h 491948"/>
                <a:gd name="connsiteX4" fmla="*/ 927100 w 927100"/>
                <a:gd name="connsiteY4" fmla="*/ 487857 h 4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100" h="491948">
                  <a:moveTo>
                    <a:pt x="0" y="119557"/>
                  </a:moveTo>
                  <a:cubicBezTo>
                    <a:pt x="90487" y="67169"/>
                    <a:pt x="180975" y="14782"/>
                    <a:pt x="273050" y="5257"/>
                  </a:cubicBezTo>
                  <a:cubicBezTo>
                    <a:pt x="365125" y="-4268"/>
                    <a:pt x="497417" y="-8501"/>
                    <a:pt x="552450" y="62407"/>
                  </a:cubicBezTo>
                  <a:cubicBezTo>
                    <a:pt x="607483" y="133315"/>
                    <a:pt x="540808" y="359799"/>
                    <a:pt x="603250" y="430707"/>
                  </a:cubicBezTo>
                  <a:cubicBezTo>
                    <a:pt x="665692" y="501615"/>
                    <a:pt x="796396" y="494736"/>
                    <a:pt x="927100" y="48785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47465A-40AB-45E9-8D99-96CEE503060F}"/>
              </a:ext>
            </a:extLst>
          </p:cNvPr>
          <p:cNvGrpSpPr/>
          <p:nvPr/>
        </p:nvGrpSpPr>
        <p:grpSpPr>
          <a:xfrm>
            <a:off x="7331359" y="1612403"/>
            <a:ext cx="1859170" cy="2480266"/>
            <a:chOff x="7345680" y="1573574"/>
            <a:chExt cx="1859170" cy="2480266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A3B422D-50D0-48AB-9450-3FE9167873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5680" y="3657600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E73096-3036-4044-B2BA-12B4A52EE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9074" y="1573574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29553A-7A61-4459-AC0F-CB7DB33B2C52}"/>
              </a:ext>
            </a:extLst>
          </p:cNvPr>
          <p:cNvCxnSpPr/>
          <p:nvPr/>
        </p:nvCxnSpPr>
        <p:spPr>
          <a:xfrm flipV="1">
            <a:off x="151706" y="741500"/>
            <a:ext cx="0" cy="174180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F937B1-77A3-47A2-9AED-D3E0516D003C}"/>
                  </a:ext>
                </a:extLst>
              </p:cNvPr>
              <p:cNvSpPr txBox="1"/>
              <p:nvPr/>
            </p:nvSpPr>
            <p:spPr>
              <a:xfrm>
                <a:off x="-88906" y="-17243"/>
                <a:ext cx="1809791" cy="70788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4000" dirty="0">
                    <a:solidFill>
                      <a:srgbClr val="002060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4000" dirty="0">
                    <a:solidFill>
                      <a:srgbClr val="002060"/>
                    </a:solidFill>
                  </a:rPr>
                  <a:t> </a:t>
                </a:r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F937B1-77A3-47A2-9AED-D3E0516D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06" y="-17243"/>
                <a:ext cx="1809791" cy="707886"/>
              </a:xfrm>
              <a:prstGeom prst="rect">
                <a:avLst/>
              </a:prstGeom>
              <a:blipFill>
                <a:blip r:embed="rId8"/>
                <a:stretch>
                  <a:fillRect l="-11785" t="-15517" b="-36207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004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62">
        <p:fade/>
      </p:transition>
    </mc:Choice>
    <mc:Fallback xmlns="">
      <p:transition spd="med" advTm="45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D4942401-96FE-4D7F-8602-1E1BFD6FC3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209641" y="738916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EC3798-C285-42D6-899C-ED8E525C0FF6}"/>
              </a:ext>
            </a:extLst>
          </p:cNvPr>
          <p:cNvCxnSpPr/>
          <p:nvPr/>
        </p:nvCxnSpPr>
        <p:spPr>
          <a:xfrm flipV="1">
            <a:off x="151706" y="741500"/>
            <a:ext cx="0" cy="174180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9853B4-0AF4-48B0-AB08-C68AD459E7CB}"/>
              </a:ext>
            </a:extLst>
          </p:cNvPr>
          <p:cNvCxnSpPr>
            <a:cxnSpLocks/>
          </p:cNvCxnSpPr>
          <p:nvPr/>
        </p:nvCxnSpPr>
        <p:spPr>
          <a:xfrm flipV="1">
            <a:off x="5111165" y="621531"/>
            <a:ext cx="1736902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5AE6AA-FA23-466A-BB79-FA5D223316D3}"/>
                  </a:ext>
                </a:extLst>
              </p:cNvPr>
              <p:cNvSpPr txBox="1"/>
              <p:nvPr/>
            </p:nvSpPr>
            <p:spPr>
              <a:xfrm>
                <a:off x="5111165" y="-105115"/>
                <a:ext cx="18897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>
                    <a:solidFill>
                      <a:srgbClr val="002060"/>
                    </a:solidFill>
                  </a:rPr>
                  <a:t>space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000" dirty="0">
                    <a:solidFill>
                      <a:srgbClr val="002060"/>
                    </a:solidFill>
                  </a:rPr>
                  <a:t> </a:t>
                </a:r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5AE6AA-FA23-466A-BB79-FA5D2233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65" y="-105115"/>
                <a:ext cx="1889748" cy="707886"/>
              </a:xfrm>
              <a:prstGeom prst="rect">
                <a:avLst/>
              </a:prstGeom>
              <a:blipFill>
                <a:blip r:embed="rId4"/>
                <a:stretch>
                  <a:fillRect l="-11290" t="-15517" b="-3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1E6AB6-BB92-4184-8AA6-2C46E2E64861}"/>
                  </a:ext>
                </a:extLst>
              </p:cNvPr>
              <p:cNvSpPr txBox="1"/>
              <p:nvPr/>
            </p:nvSpPr>
            <p:spPr>
              <a:xfrm>
                <a:off x="-88906" y="-17243"/>
                <a:ext cx="1809791" cy="70788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4000" dirty="0">
                    <a:solidFill>
                      <a:srgbClr val="002060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4000" dirty="0">
                    <a:solidFill>
                      <a:srgbClr val="002060"/>
                    </a:solidFill>
                  </a:rPr>
                  <a:t> </a:t>
                </a:r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1E6AB6-BB92-4184-8AA6-2C46E2E6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06" y="-17243"/>
                <a:ext cx="1809791" cy="707886"/>
              </a:xfrm>
              <a:prstGeom prst="rect">
                <a:avLst/>
              </a:prstGeom>
              <a:blipFill>
                <a:blip r:embed="rId5"/>
                <a:stretch>
                  <a:fillRect l="-11785" t="-15517" b="-36207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56E4555-2976-4921-A942-7A9E2C897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09" t="8395" r="14703" b="1265"/>
          <a:stretch/>
        </p:blipFill>
        <p:spPr>
          <a:xfrm rot="60000" flipH="1">
            <a:off x="6357812" y="738915"/>
            <a:ext cx="5576890" cy="514818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5698B70-AE6C-4C5F-BC89-B42293C9BF18}"/>
              </a:ext>
            </a:extLst>
          </p:cNvPr>
          <p:cNvGrpSpPr/>
          <p:nvPr/>
        </p:nvGrpSpPr>
        <p:grpSpPr>
          <a:xfrm rot="164319" flipH="1">
            <a:off x="6622766" y="708841"/>
            <a:ext cx="5417137" cy="5171506"/>
            <a:chOff x="1023617" y="665615"/>
            <a:chExt cx="5908345" cy="564044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406E3B-2D16-4231-B771-4C14B978B1AB}"/>
                </a:ext>
              </a:extLst>
            </p:cNvPr>
            <p:cNvCxnSpPr>
              <a:cxnSpLocks/>
            </p:cNvCxnSpPr>
            <p:nvPr/>
          </p:nvCxnSpPr>
          <p:spPr>
            <a:xfrm>
              <a:off x="2046936" y="728942"/>
              <a:ext cx="3183697" cy="5577113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9F353-7247-492F-BFB6-0BF2DF3B5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78415" y="701088"/>
              <a:ext cx="3165523" cy="5545276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12847E-641C-4481-88E5-EC08F194F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35722" y="725306"/>
              <a:ext cx="2184856" cy="3827371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1F5EEF-78FB-4036-BED6-60E884A91E86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33" y="665615"/>
              <a:ext cx="1202829" cy="210708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32C89E-1CFF-425B-BFCF-DF4F0C88D958}"/>
                </a:ext>
              </a:extLst>
            </p:cNvPr>
            <p:cNvCxnSpPr>
              <a:cxnSpLocks/>
            </p:cNvCxnSpPr>
            <p:nvPr/>
          </p:nvCxnSpPr>
          <p:spPr>
            <a:xfrm>
              <a:off x="1231130" y="1570613"/>
              <a:ext cx="2703229" cy="4735442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288EA2-55BE-4153-8A1D-9D72BD3CFF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17" y="3652499"/>
              <a:ext cx="1488704" cy="2607870"/>
            </a:xfrm>
            <a:prstGeom prst="line">
              <a:avLst/>
            </a:prstGeom>
            <a:ln w="76200">
              <a:solidFill>
                <a:srgbClr val="00A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2A147C-7F8B-43AA-9EEC-9C9E55540533}"/>
              </a:ext>
            </a:extLst>
          </p:cNvPr>
          <p:cNvCxnSpPr>
            <a:cxnSpLocks/>
          </p:cNvCxnSpPr>
          <p:nvPr/>
        </p:nvCxnSpPr>
        <p:spPr>
          <a:xfrm flipV="1">
            <a:off x="3040190" y="2008643"/>
            <a:ext cx="2289177" cy="1847766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77089-7C1D-4FB5-B933-27423A2B3A74}"/>
                  </a:ext>
                </a:extLst>
              </p:cNvPr>
              <p:cNvSpPr txBox="1"/>
              <p:nvPr/>
            </p:nvSpPr>
            <p:spPr>
              <a:xfrm>
                <a:off x="571184" y="5811326"/>
                <a:ext cx="4600747" cy="94019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F77089-7C1D-4FB5-B933-27423A2B3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4" y="5811326"/>
                <a:ext cx="4600747" cy="94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0316BBB-77B5-4B19-916F-30D937228723}"/>
              </a:ext>
            </a:extLst>
          </p:cNvPr>
          <p:cNvSpPr txBox="1"/>
          <p:nvPr/>
        </p:nvSpPr>
        <p:spPr>
          <a:xfrm>
            <a:off x="1865700" y="1733344"/>
            <a:ext cx="1627369" cy="132343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FF0000"/>
                </a:solidFill>
              </a:rPr>
              <a:t>wave vector</a:t>
            </a:r>
            <a:endParaRPr lang="en-CA" sz="4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DA6B4-06DF-43B1-A892-7CE9D8257B6E}"/>
              </a:ext>
            </a:extLst>
          </p:cNvPr>
          <p:cNvSpPr txBox="1"/>
          <p:nvPr/>
        </p:nvSpPr>
        <p:spPr>
          <a:xfrm>
            <a:off x="8054160" y="84165"/>
            <a:ext cx="3254737" cy="70788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A232"/>
                </a:solidFill>
              </a:rPr>
              <a:t>wave </a:t>
            </a:r>
            <a:r>
              <a:rPr lang="en-GB" sz="4000" dirty="0" err="1">
                <a:solidFill>
                  <a:srgbClr val="00A232"/>
                </a:solidFill>
              </a:rPr>
              <a:t>covector</a:t>
            </a:r>
            <a:endParaRPr lang="en-CA" sz="4000" dirty="0">
              <a:solidFill>
                <a:srgbClr val="00A23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B80DCE-E905-422E-80F7-1E7457FDBD2B}"/>
                  </a:ext>
                </a:extLst>
              </p:cNvPr>
              <p:cNvSpPr txBox="1"/>
              <p:nvPr/>
            </p:nvSpPr>
            <p:spPr>
              <a:xfrm>
                <a:off x="6894383" y="5966380"/>
                <a:ext cx="4706353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00A23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B80DCE-E905-422E-80F7-1E7457FD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83" y="5966380"/>
                <a:ext cx="4706353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2A23675-C053-4F02-A4B6-F6EE8499014C}"/>
              </a:ext>
            </a:extLst>
          </p:cNvPr>
          <p:cNvGrpSpPr/>
          <p:nvPr/>
        </p:nvGrpSpPr>
        <p:grpSpPr>
          <a:xfrm>
            <a:off x="7331359" y="1612403"/>
            <a:ext cx="1859170" cy="2480266"/>
            <a:chOff x="7345680" y="1573574"/>
            <a:chExt cx="1859170" cy="248026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18AC14C-90DC-476E-AC80-A912E7DE1F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5680" y="3657600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828DD0-7C12-4EA2-A84D-F2EA77990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9074" y="1573574"/>
              <a:ext cx="535776" cy="39624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193A45-9DAD-4755-8DF5-0D94F4B54886}"/>
                  </a:ext>
                </a:extLst>
              </p:cNvPr>
              <p:cNvSpPr txBox="1"/>
              <p:nvPr/>
            </p:nvSpPr>
            <p:spPr>
              <a:xfrm>
                <a:off x="8505035" y="3313006"/>
                <a:ext cx="2905539" cy="15696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193A45-9DAD-4755-8DF5-0D94F4B54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035" y="3313006"/>
                <a:ext cx="2905539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583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62">
        <p:fade/>
      </p:transition>
    </mc:Choice>
    <mc:Fallback xmlns="">
      <p:transition spd="med" advTm="45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A60F69-1F9D-4FED-A923-7DC955BBACA8}"/>
                  </a:ext>
                </a:extLst>
              </p:cNvPr>
              <p:cNvSpPr txBox="1"/>
              <p:nvPr/>
            </p:nvSpPr>
            <p:spPr>
              <a:xfrm>
                <a:off x="789785" y="590426"/>
                <a:ext cx="2923685" cy="310527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A60F69-1F9D-4FED-A923-7DC955BBA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85" y="590426"/>
                <a:ext cx="2923685" cy="3105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6E943FA-D565-4B6C-91F7-03A003FA8696}"/>
              </a:ext>
            </a:extLst>
          </p:cNvPr>
          <p:cNvSpPr txBox="1"/>
          <p:nvPr/>
        </p:nvSpPr>
        <p:spPr>
          <a:xfrm>
            <a:off x="146182" y="4918357"/>
            <a:ext cx="5801075" cy="101566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GB" sz="6000" dirty="0"/>
              <a:t>More generically: 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B43075-55CB-4FDC-B9F5-FC4F601D645B}"/>
                  </a:ext>
                </a:extLst>
              </p:cNvPr>
              <p:cNvSpPr txBox="1"/>
              <p:nvPr/>
            </p:nvSpPr>
            <p:spPr>
              <a:xfrm>
                <a:off x="5199370" y="1431810"/>
                <a:ext cx="5455853" cy="142250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0" b="0" i="1" smtClean="0">
                              <a:solidFill>
                                <a:srgbClr val="00A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solidFill>
                                <a:srgbClr val="00A23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A23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8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8000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GB" sz="8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8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B43075-55CB-4FDC-B9F5-FC4F601D6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70" y="1431810"/>
                <a:ext cx="5455853" cy="142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76CF9E-DBBD-42C7-9774-71A21ED3EF36}"/>
                  </a:ext>
                </a:extLst>
              </p:cNvPr>
              <p:cNvSpPr txBox="1"/>
              <p:nvPr/>
            </p:nvSpPr>
            <p:spPr>
              <a:xfrm>
                <a:off x="6096000" y="4714935"/>
                <a:ext cx="5510547" cy="142250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0" b="0" i="1" smtClean="0">
                              <a:solidFill>
                                <a:srgbClr val="00A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solidFill>
                                <a:srgbClr val="00A23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00A23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8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8000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GB" sz="8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8000" b="0" i="1" smtClean="0">
                              <a:solidFill>
                                <a:srgbClr val="FF4747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76CF9E-DBBD-42C7-9774-71A21ED3E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14935"/>
                <a:ext cx="5510547" cy="1422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EA4456-2B28-4749-A56D-5ABD847E2CA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05000" y="694800"/>
              <a:ext cx="7993080" cy="578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EA4456-2B28-4749-A56D-5ABD847E2C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5640" y="685440"/>
                <a:ext cx="8011800" cy="5807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E06A422-67FF-4159-A09E-7885FA80F38A}"/>
              </a:ext>
            </a:extLst>
          </p:cNvPr>
          <p:cNvSpPr txBox="1"/>
          <p:nvPr/>
        </p:nvSpPr>
        <p:spPr>
          <a:xfrm>
            <a:off x="5772288" y="181951"/>
            <a:ext cx="4020829" cy="1077218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(flat spacetime/</a:t>
            </a:r>
            <a:br>
              <a:rPr lang="en-GB" sz="3200" dirty="0"/>
            </a:br>
            <a:r>
              <a:rPr lang="en-GB" sz="3200" dirty="0"/>
              <a:t>cartesian coordinates)</a:t>
            </a:r>
            <a:endParaRPr lang="en-CA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35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17"/>
    </mc:Choice>
    <mc:Fallback xmlns="">
      <p:transition spd="slow" advTm="15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/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2A66B5-B018-4C25-9CDF-2088C1508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5" y="421348"/>
                <a:ext cx="4788810" cy="1048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/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b="0" dirty="0">
                    <a:solidFill>
                      <a:schemeClr val="tx1"/>
                    </a:solidFill>
                  </a:rPr>
                  <a:t>Lorenz Gauge (in a vacuum):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box>
                        <m:box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83556C-5B9F-4E12-9823-29276544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7" y="128898"/>
                <a:ext cx="6806295" cy="1564018"/>
              </a:xfrm>
              <a:prstGeom prst="rect">
                <a:avLst/>
              </a:prstGeom>
              <a:blipFill>
                <a:blip r:embed="rId4"/>
                <a:stretch>
                  <a:fillRect l="-2941" t="-570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/>
              <p:nvPr/>
            </p:nvSpPr>
            <p:spPr>
              <a:xfrm>
                <a:off x="0" y="1720975"/>
                <a:ext cx="12192000" cy="7159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The most straightforward solutions to </a:t>
                </a:r>
                <a14:m>
                  <m:oMath xmlns:m="http://schemas.openxmlformats.org/officeDocument/2006/math">
                    <m:r>
                      <a:rPr lang="en-GB" sz="3600" i="1" dirty="0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dirty="0"/>
                  <a:t> are plane waves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0975"/>
                <a:ext cx="12192000" cy="715965"/>
              </a:xfrm>
              <a:prstGeom prst="rect">
                <a:avLst/>
              </a:prstGeom>
              <a:blipFill>
                <a:blip r:embed="rId5"/>
                <a:stretch>
                  <a:fillRect l="-1500" t="-8475" r="-1250" b="-254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CF1B4D-468B-417E-AA0C-420B3CFD03CE}"/>
                  </a:ext>
                </a:extLst>
              </p:cNvPr>
              <p:cNvSpPr txBox="1"/>
              <p:nvPr/>
            </p:nvSpPr>
            <p:spPr>
              <a:xfrm>
                <a:off x="325663" y="2688138"/>
                <a:ext cx="11540674" cy="2461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0"/>
                  </a:spcAft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4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4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func>
                      <m:func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48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GB" sz="4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48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3000"/>
                  </a:spcAft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4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4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48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8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48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4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4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CF1B4D-468B-417E-AA0C-420B3CFD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3" y="2688138"/>
                <a:ext cx="11540674" cy="24613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9EA721F-C61C-49E6-AB31-C287C7332C27}"/>
              </a:ext>
            </a:extLst>
          </p:cNvPr>
          <p:cNvGrpSpPr/>
          <p:nvPr/>
        </p:nvGrpSpPr>
        <p:grpSpPr>
          <a:xfrm>
            <a:off x="7489826" y="3950446"/>
            <a:ext cx="4265387" cy="2739661"/>
            <a:chOff x="7489826" y="3950446"/>
            <a:chExt cx="4265387" cy="2739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BC3681A-7CF4-4DFC-B3C6-7E84D45C64F8}"/>
                    </a:ext>
                  </a:extLst>
                </p:cNvPr>
                <p:cNvSpPr txBox="1"/>
                <p:nvPr/>
              </p:nvSpPr>
              <p:spPr>
                <a:xfrm>
                  <a:off x="7489826" y="5400651"/>
                  <a:ext cx="4265387" cy="12894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7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72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7200" i="1" dirty="0"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7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7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72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7200" i="1" dirty="0">
                                <a:latin typeface="Cambria Math" panose="02040503050406030204" pitchFamily="18" charset="0"/>
                              </a:rPr>
                              <m:t>𝜈𝜇</m:t>
                            </m:r>
                          </m:sub>
                        </m:sSub>
                      </m:oMath>
                    </m:oMathPara>
                  </a14:m>
                  <a:endParaRPr lang="en-CA" sz="7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BC3681A-7CF4-4DFC-B3C6-7E84D45C6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826" y="5400651"/>
                  <a:ext cx="4265387" cy="12894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93CB55-50C9-4DC0-B7F6-88014CB6C9B1}"/>
                    </a:ext>
                  </a:extLst>
                </p:cNvPr>
                <p:cNvSpPr txBox="1"/>
                <p:nvPr/>
              </p:nvSpPr>
              <p:spPr>
                <a:xfrm>
                  <a:off x="7489826" y="3950446"/>
                  <a:ext cx="4265387" cy="1450205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box>
                        <m:box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</m:oMath>
                  </a14:m>
                  <a:r>
                    <a:rPr lang="en-CA" sz="4000" dirty="0"/>
                    <a:t> is symmetric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CA" sz="4000" dirty="0"/>
                    <a:t>is symmetric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93CB55-50C9-4DC0-B7F6-88014CB6C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826" y="3950446"/>
                  <a:ext cx="4265387" cy="1450205"/>
                </a:xfrm>
                <a:prstGeom prst="rect">
                  <a:avLst/>
                </a:prstGeom>
                <a:blipFill>
                  <a:blip r:embed="rId8"/>
                  <a:stretch>
                    <a:fillRect t="-3239" r="-5791" b="-11741"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595B31-B72E-4715-8BCD-E0431CB0221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56320" y="2225160"/>
              <a:ext cx="9644400" cy="461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595B31-B72E-4715-8BCD-E0431CB022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6960" y="2215800"/>
                <a:ext cx="9663120" cy="4633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98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196">
        <p:fade/>
      </p:transition>
    </mc:Choice>
    <mc:Fallback xmlns="">
      <p:transition spd="med" advTm="211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AC1F72D-0B04-4BE1-8816-AA78A3B3AE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33255" t="5535" r="40396" b="47276"/>
          <a:stretch/>
        </p:blipFill>
        <p:spPr>
          <a:xfrm>
            <a:off x="402746" y="367576"/>
            <a:ext cx="6064975" cy="6082138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EC3798-C285-42D6-899C-ED8E525C0FF6}"/>
              </a:ext>
            </a:extLst>
          </p:cNvPr>
          <p:cNvCxnSpPr/>
          <p:nvPr/>
        </p:nvCxnSpPr>
        <p:spPr>
          <a:xfrm flipV="1">
            <a:off x="151706" y="741500"/>
            <a:ext cx="0" cy="174180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9853B4-0AF4-48B0-AB08-C68AD459E7CB}"/>
              </a:ext>
            </a:extLst>
          </p:cNvPr>
          <p:cNvCxnSpPr>
            <a:cxnSpLocks/>
          </p:cNvCxnSpPr>
          <p:nvPr/>
        </p:nvCxnSpPr>
        <p:spPr>
          <a:xfrm flipV="1">
            <a:off x="5915278" y="6536161"/>
            <a:ext cx="1736902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5AE6AA-FA23-466A-BB79-FA5D223316D3}"/>
                  </a:ext>
                </a:extLst>
              </p:cNvPr>
              <p:cNvSpPr txBox="1"/>
              <p:nvPr/>
            </p:nvSpPr>
            <p:spPr>
              <a:xfrm>
                <a:off x="7725028" y="6112519"/>
                <a:ext cx="18897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>
                    <a:solidFill>
                      <a:srgbClr val="002060"/>
                    </a:solidFill>
                  </a:rPr>
                  <a:t>space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000" dirty="0">
                    <a:solidFill>
                      <a:srgbClr val="002060"/>
                    </a:solidFill>
                  </a:rPr>
                  <a:t> </a:t>
                </a:r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5AE6AA-FA23-466A-BB79-FA5D2233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28" y="6112519"/>
                <a:ext cx="1889748" cy="707886"/>
              </a:xfrm>
              <a:prstGeom prst="rect">
                <a:avLst/>
              </a:prstGeom>
              <a:blipFill>
                <a:blip r:embed="rId4"/>
                <a:stretch>
                  <a:fillRect l="-11290" t="-15517" b="-3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1E6AB6-BB92-4184-8AA6-2C46E2E64861}"/>
                  </a:ext>
                </a:extLst>
              </p:cNvPr>
              <p:cNvSpPr txBox="1"/>
              <p:nvPr/>
            </p:nvSpPr>
            <p:spPr>
              <a:xfrm>
                <a:off x="-88906" y="-17243"/>
                <a:ext cx="1809791" cy="70788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4000" dirty="0">
                    <a:solidFill>
                      <a:srgbClr val="002060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4000" dirty="0">
                    <a:solidFill>
                      <a:srgbClr val="002060"/>
                    </a:solidFill>
                  </a:rPr>
                  <a:t> </a:t>
                </a:r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1E6AB6-BB92-4184-8AA6-2C46E2E6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06" y="-17243"/>
                <a:ext cx="1809791" cy="707886"/>
              </a:xfrm>
              <a:prstGeom prst="rect">
                <a:avLst/>
              </a:prstGeom>
              <a:blipFill>
                <a:blip r:embed="rId5"/>
                <a:stretch>
                  <a:fillRect l="-11785" t="-15517" b="-36207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31FD01C-256B-4DE8-B47D-F2DCD2348D4D}"/>
              </a:ext>
            </a:extLst>
          </p:cNvPr>
          <p:cNvGrpSpPr/>
          <p:nvPr/>
        </p:nvGrpSpPr>
        <p:grpSpPr>
          <a:xfrm>
            <a:off x="7302830" y="1028082"/>
            <a:ext cx="2761792" cy="3137518"/>
            <a:chOff x="7302830" y="1028082"/>
            <a:chExt cx="2761792" cy="31375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462D1C-1999-4380-950A-3836289731AC}"/>
                </a:ext>
              </a:extLst>
            </p:cNvPr>
            <p:cNvSpPr txBox="1"/>
            <p:nvPr/>
          </p:nvSpPr>
          <p:spPr>
            <a:xfrm>
              <a:off x="7302830" y="1964714"/>
              <a:ext cx="2275667" cy="13234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linear frequency</a:t>
              </a:r>
              <a:endParaRPr lang="en-CA" sz="4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512AA45-2024-4B60-8490-6E82E8676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028082"/>
              <a:ext cx="730122" cy="93663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EF8AD2A-97FA-4080-960E-AB4C6CBB2226}"/>
                </a:ext>
              </a:extLst>
            </p:cNvPr>
            <p:cNvCxnSpPr>
              <a:cxnSpLocks/>
            </p:cNvCxnSpPr>
            <p:nvPr/>
          </p:nvCxnSpPr>
          <p:spPr>
            <a:xfrm>
              <a:off x="9334500" y="3288153"/>
              <a:ext cx="551265" cy="87744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B8F643-587E-4E51-835F-D9A03D5BCBA9}"/>
              </a:ext>
            </a:extLst>
          </p:cNvPr>
          <p:cNvGrpSpPr/>
          <p:nvPr/>
        </p:nvGrpSpPr>
        <p:grpSpPr>
          <a:xfrm>
            <a:off x="9885765" y="1243562"/>
            <a:ext cx="2275667" cy="2784339"/>
            <a:chOff x="9885765" y="1243562"/>
            <a:chExt cx="2275667" cy="278433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600197-37B4-445D-9954-D4A8FE109218}"/>
                </a:ext>
              </a:extLst>
            </p:cNvPr>
            <p:cNvSpPr txBox="1"/>
            <p:nvPr/>
          </p:nvSpPr>
          <p:spPr>
            <a:xfrm>
              <a:off x="9885765" y="1964714"/>
              <a:ext cx="2275667" cy="13234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angular frequency</a:t>
              </a:r>
              <a:endParaRPr lang="en-CA" sz="40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08851A-EB5B-424E-ADBA-C79ED5021BB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5059" y="3306749"/>
              <a:ext cx="0" cy="7211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008D9D-0847-473D-BB9A-16F948110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5059" y="1243562"/>
              <a:ext cx="0" cy="7211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E488E8-9262-411D-88E5-6B58F32C2CD7}"/>
              </a:ext>
            </a:extLst>
          </p:cNvPr>
          <p:cNvGrpSpPr/>
          <p:nvPr/>
        </p:nvGrpSpPr>
        <p:grpSpPr>
          <a:xfrm>
            <a:off x="6334432" y="3938334"/>
            <a:ext cx="5944820" cy="2203213"/>
            <a:chOff x="6334432" y="3938334"/>
            <a:chExt cx="5944820" cy="2203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72B5B3-6A50-43A8-B258-52425AFC99BE}"/>
                    </a:ext>
                  </a:extLst>
                </p:cNvPr>
                <p:cNvSpPr txBox="1"/>
                <p:nvPr/>
              </p:nvSpPr>
              <p:spPr>
                <a:xfrm>
                  <a:off x="6696057" y="3938334"/>
                  <a:ext cx="5583195" cy="964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/>
                    <a:t>density in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CA" sz="4000" dirty="0"/>
                    <a:t> </a:t>
                  </a:r>
                  <a14:m>
                    <m:oMath xmlns:m="http://schemas.openxmlformats.org/officeDocument/2006/math"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GB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GB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72B5B3-6A50-43A8-B258-52425AFC9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057" y="3938334"/>
                  <a:ext cx="5583195" cy="964816"/>
                </a:xfrm>
                <a:prstGeom prst="rect">
                  <a:avLst/>
                </a:prstGeom>
                <a:blipFill>
                  <a:blip r:embed="rId6"/>
                  <a:stretch>
                    <a:fillRect l="-3821" b="-132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A3DF9292-8B80-480A-820F-91F55C9F01D5}"/>
                </a:ext>
              </a:extLst>
            </p:cNvPr>
            <p:cNvSpPr/>
            <p:nvPr/>
          </p:nvSpPr>
          <p:spPr>
            <a:xfrm>
              <a:off x="6334432" y="4194628"/>
              <a:ext cx="355692" cy="1946919"/>
            </a:xfrm>
            <a:prstGeom prst="rightBrace">
              <a:avLst>
                <a:gd name="adj1" fmla="val 8333"/>
                <a:gd name="adj2" fmla="val 149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40EAFCD-3A55-49C9-9BD3-61EA2D6D3DEF}"/>
              </a:ext>
            </a:extLst>
          </p:cNvPr>
          <p:cNvGrpSpPr/>
          <p:nvPr/>
        </p:nvGrpSpPr>
        <p:grpSpPr>
          <a:xfrm>
            <a:off x="4225552" y="133340"/>
            <a:ext cx="7732890" cy="984950"/>
            <a:chOff x="4225552" y="133340"/>
            <a:chExt cx="7732890" cy="9849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7FD5CF3-C51F-4CA9-B3EC-5E8E856710C8}"/>
                    </a:ext>
                  </a:extLst>
                </p:cNvPr>
                <p:cNvSpPr txBox="1"/>
                <p:nvPr/>
              </p:nvSpPr>
              <p:spPr>
                <a:xfrm>
                  <a:off x="6780165" y="133340"/>
                  <a:ext cx="5178277" cy="9849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/>
                    <a:t>density in </a:t>
                  </a:r>
                  <a14:m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CA" sz="4000" dirty="0"/>
                    <a:t> </a:t>
                  </a:r>
                  <a14:m>
                    <m:oMath xmlns:m="http://schemas.openxmlformats.org/officeDocument/2006/math"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7FD5CF3-C51F-4CA9-B3EC-5E8E85671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165" y="133340"/>
                  <a:ext cx="5178277" cy="984950"/>
                </a:xfrm>
                <a:prstGeom prst="rect">
                  <a:avLst/>
                </a:prstGeom>
                <a:blipFill>
                  <a:blip r:embed="rId7"/>
                  <a:stretch>
                    <a:fillRect l="-4118" b="-1366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58267C31-686F-43EC-B643-2F29A5B2F0F5}"/>
                </a:ext>
              </a:extLst>
            </p:cNvPr>
            <p:cNvSpPr/>
            <p:nvPr/>
          </p:nvSpPr>
          <p:spPr>
            <a:xfrm rot="5400000" flipH="1">
              <a:off x="4979756" y="-454528"/>
              <a:ext cx="355692" cy="1864099"/>
            </a:xfrm>
            <a:prstGeom prst="rightBrace">
              <a:avLst>
                <a:gd name="adj1" fmla="val 8333"/>
                <a:gd name="adj2" fmla="val 149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A822D43-58EF-40AD-91C6-634BB9C5F54D}"/>
                </a:ext>
              </a:extLst>
            </p:cNvPr>
            <p:cNvSpPr/>
            <p:nvPr/>
          </p:nvSpPr>
          <p:spPr>
            <a:xfrm>
              <a:off x="5810250" y="197943"/>
              <a:ext cx="927100" cy="491948"/>
            </a:xfrm>
            <a:custGeom>
              <a:avLst/>
              <a:gdLst>
                <a:gd name="connsiteX0" fmla="*/ 0 w 927100"/>
                <a:gd name="connsiteY0" fmla="*/ 119557 h 491948"/>
                <a:gd name="connsiteX1" fmla="*/ 273050 w 927100"/>
                <a:gd name="connsiteY1" fmla="*/ 5257 h 491948"/>
                <a:gd name="connsiteX2" fmla="*/ 552450 w 927100"/>
                <a:gd name="connsiteY2" fmla="*/ 62407 h 491948"/>
                <a:gd name="connsiteX3" fmla="*/ 603250 w 927100"/>
                <a:gd name="connsiteY3" fmla="*/ 430707 h 491948"/>
                <a:gd name="connsiteX4" fmla="*/ 927100 w 927100"/>
                <a:gd name="connsiteY4" fmla="*/ 487857 h 4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100" h="491948">
                  <a:moveTo>
                    <a:pt x="0" y="119557"/>
                  </a:moveTo>
                  <a:cubicBezTo>
                    <a:pt x="90487" y="67169"/>
                    <a:pt x="180975" y="14782"/>
                    <a:pt x="273050" y="5257"/>
                  </a:cubicBezTo>
                  <a:cubicBezTo>
                    <a:pt x="365125" y="-4268"/>
                    <a:pt x="497417" y="-8501"/>
                    <a:pt x="552450" y="62407"/>
                  </a:cubicBezTo>
                  <a:cubicBezTo>
                    <a:pt x="607483" y="133315"/>
                    <a:pt x="540808" y="359799"/>
                    <a:pt x="603250" y="430707"/>
                  </a:cubicBezTo>
                  <a:cubicBezTo>
                    <a:pt x="665692" y="501615"/>
                    <a:pt x="796396" y="494736"/>
                    <a:pt x="927100" y="48785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88D1D4-1241-499E-B4A9-C5F788EBAF74}"/>
              </a:ext>
            </a:extLst>
          </p:cNvPr>
          <p:cNvGrpSpPr/>
          <p:nvPr/>
        </p:nvGrpSpPr>
        <p:grpSpPr>
          <a:xfrm>
            <a:off x="427202" y="665615"/>
            <a:ext cx="5866838" cy="6276999"/>
            <a:chOff x="427202" y="665615"/>
            <a:chExt cx="5866838" cy="627699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CC39786-6C27-4A87-B56D-146AE1FA9C76}"/>
                </a:ext>
              </a:extLst>
            </p:cNvPr>
            <p:cNvGrpSpPr/>
            <p:nvPr/>
          </p:nvGrpSpPr>
          <p:grpSpPr>
            <a:xfrm>
              <a:off x="427202" y="665615"/>
              <a:ext cx="5866838" cy="5640440"/>
              <a:chOff x="1065124" y="665615"/>
              <a:chExt cx="5866838" cy="564044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E3E758A-EBF1-4E0D-BBAB-032E989B1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936" y="728942"/>
                <a:ext cx="3183697" cy="5577113"/>
              </a:xfrm>
              <a:prstGeom prst="line">
                <a:avLst/>
              </a:prstGeom>
              <a:ln w="76200">
                <a:solidFill>
                  <a:srgbClr val="00EA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F33E601-00D3-4DDB-BDA6-52255EF5A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415" y="701088"/>
                <a:ext cx="3165523" cy="5545276"/>
              </a:xfrm>
              <a:prstGeom prst="line">
                <a:avLst/>
              </a:prstGeom>
              <a:ln w="76200">
                <a:solidFill>
                  <a:srgbClr val="00EA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A2E65DF-E96C-4F39-B5F6-B2EF57E7C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722" y="725306"/>
                <a:ext cx="2184856" cy="3827371"/>
              </a:xfrm>
              <a:prstGeom prst="line">
                <a:avLst/>
              </a:prstGeom>
              <a:ln w="76200">
                <a:solidFill>
                  <a:srgbClr val="00EA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EFBDFAC-7192-4C1B-83EE-5D33A405E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133" y="665615"/>
                <a:ext cx="1202829" cy="2107082"/>
              </a:xfrm>
              <a:prstGeom prst="line">
                <a:avLst/>
              </a:prstGeom>
              <a:ln w="76200">
                <a:solidFill>
                  <a:srgbClr val="00EA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F809A5B-2976-4ADD-BDCC-E06EB6718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130" y="1570613"/>
                <a:ext cx="2703229" cy="4735442"/>
              </a:xfrm>
              <a:prstGeom prst="line">
                <a:avLst/>
              </a:prstGeom>
              <a:ln w="76200">
                <a:solidFill>
                  <a:srgbClr val="00EA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8C7D8A2-59BB-4D03-B83E-09A0D2B53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24" y="3654485"/>
                <a:ext cx="1488704" cy="2607870"/>
              </a:xfrm>
              <a:prstGeom prst="line">
                <a:avLst/>
              </a:prstGeom>
              <a:ln w="76200">
                <a:solidFill>
                  <a:srgbClr val="00EA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5ACDB9-0719-43B1-85BC-3F8C237F880C}"/>
                </a:ext>
              </a:extLst>
            </p:cNvPr>
            <p:cNvSpPr txBox="1"/>
            <p:nvPr/>
          </p:nvSpPr>
          <p:spPr>
            <a:xfrm>
              <a:off x="1755528" y="6234728"/>
              <a:ext cx="3254737" cy="70788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rgbClr val="00B839"/>
                  </a:solidFill>
                </a:rPr>
                <a:t>wave </a:t>
              </a:r>
              <a:r>
                <a:rPr lang="en-GB" sz="4000" dirty="0" err="1">
                  <a:solidFill>
                    <a:srgbClr val="00B839"/>
                  </a:solidFill>
                </a:rPr>
                <a:t>covector</a:t>
              </a:r>
              <a:endParaRPr lang="en-CA" sz="4000" dirty="0">
                <a:solidFill>
                  <a:srgbClr val="00B839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17EAE40-7C0C-494B-B3BF-0A5DA6AE3434}"/>
              </a:ext>
            </a:extLst>
          </p:cNvPr>
          <p:cNvSpPr txBox="1"/>
          <p:nvPr/>
        </p:nvSpPr>
        <p:spPr>
          <a:xfrm>
            <a:off x="7274410" y="4996126"/>
            <a:ext cx="3877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(See “Relativity 106a” for review)</a:t>
            </a:r>
            <a:endParaRPr lang="en-CA" sz="3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7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272">
        <p:fade/>
      </p:transition>
    </mc:Choice>
    <mc:Fallback xmlns="">
      <p:transition spd="med" advTm="92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E7F22E-2FC8-438D-9F3F-6073D36FBA53}"/>
                  </a:ext>
                </a:extLst>
              </p:cNvPr>
              <p:cNvSpPr txBox="1"/>
              <p:nvPr/>
            </p:nvSpPr>
            <p:spPr>
              <a:xfrm>
                <a:off x="189590" y="99871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E7F22E-2FC8-438D-9F3F-6073D36F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0" y="99871"/>
                <a:ext cx="4614640" cy="971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8FA82B-D279-4BE6-B8D3-8E44A282AD6A}"/>
                  </a:ext>
                </a:extLst>
              </p:cNvPr>
              <p:cNvSpPr txBox="1"/>
              <p:nvPr/>
            </p:nvSpPr>
            <p:spPr>
              <a:xfrm>
                <a:off x="6428923" y="-1727"/>
                <a:ext cx="5485497" cy="69889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box>
                                <m:boxPr>
                                  <m:ctrlP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sz="40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40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GB" sz="40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𝜇𝜈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GB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d>
                        <m:d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GB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d>
                        <m:d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GB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d>
                      <m:d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GB" sz="3600" i="1" dirty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GB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GB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GB" sz="36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d>
                        <m:d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sSubSup>
                        <m:sSubSupPr>
                          <m:ctrlP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en-GB" sz="36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6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d>
                        <m:dPr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3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3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8FA82B-D279-4BE6-B8D3-8E44A282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23" y="-1727"/>
                <a:ext cx="5485497" cy="6988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AA9687-AF5D-4B99-88CD-F3C1F69D2CB0}"/>
              </a:ext>
            </a:extLst>
          </p:cNvPr>
          <p:cNvSpPr txBox="1"/>
          <p:nvPr/>
        </p:nvSpPr>
        <p:spPr>
          <a:xfrm>
            <a:off x="189590" y="1585463"/>
            <a:ext cx="56896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0" dirty="0"/>
              <a:t>What happens when we take the derivative of a plane wave?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801831-86BF-4A03-9823-4AB6ABD3F7B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91840" y="711360"/>
              <a:ext cx="5161320" cy="606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801831-86BF-4A03-9823-4AB6ABD3F7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2480" y="702000"/>
                <a:ext cx="5180040" cy="6088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04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57"/>
    </mc:Choice>
    <mc:Fallback xmlns="">
      <p:transition spd="slow" advTm="590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3260C-E3EA-4BB8-A897-7BECBB70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145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Relativity 109: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8000" b="1" dirty="0">
                <a:solidFill>
                  <a:srgbClr val="0070C0"/>
                </a:solidFill>
              </a:rPr>
              <a:t>Gravitational Waves</a:t>
            </a:r>
            <a:endParaRPr lang="en-CA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6724C-B4EE-4D59-9114-092AA7E8BAE3}"/>
                  </a:ext>
                </a:extLst>
              </p:cNvPr>
              <p:cNvSpPr txBox="1"/>
              <p:nvPr/>
            </p:nvSpPr>
            <p:spPr>
              <a:xfrm>
                <a:off x="477906" y="2088046"/>
                <a:ext cx="11114326" cy="37856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>
                    <a:solidFill>
                      <a:schemeClr val="tx1"/>
                    </a:solidFill>
                  </a:rPr>
                  <a:t>Introduction (LIGO, wave equation)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>
                    <a:solidFill>
                      <a:schemeClr val="tx1"/>
                    </a:solidFill>
                  </a:rPr>
                  <a:t>Linearized Gravity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>
                    <a:solidFill>
                      <a:schemeClr val="tx1"/>
                    </a:solidFill>
                  </a:rPr>
                  <a:t>Gravitational Wave Derivation (Lorenz Gauge)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u="sng" dirty="0">
                    <a:solidFill>
                      <a:srgbClr val="FF0000"/>
                    </a:solidFill>
                  </a:rPr>
                  <a:t>Transverse Traceless Gauge</a:t>
                </a:r>
              </a:p>
              <a:p>
                <a:pPr marL="1314450" lvl="1" indent="-85725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rgbClr val="FF5D5D"/>
                    </a:solidFill>
                  </a:rPr>
                  <a:t>Plus (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FF5D5D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>
                    <a:solidFill>
                      <a:srgbClr val="FF5D5D"/>
                    </a:solidFill>
                  </a:rPr>
                  <a:t>) and Cross (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FF5D5D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000" dirty="0">
                    <a:solidFill>
                      <a:srgbClr val="FF5D5D"/>
                    </a:solidFill>
                  </a:rPr>
                  <a:t>) Polarizations</a:t>
                </a:r>
              </a:p>
              <a:p>
                <a:pPr marL="857250" indent="-857250">
                  <a:buFont typeface="+mj-lt"/>
                  <a:buAutoNum type="alphaLcPeriod"/>
                </a:pPr>
                <a:r>
                  <a:rPr lang="en-US" sz="4000" dirty="0"/>
                  <a:t>How Gravitational Waves Affect Free Particles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6724C-B4EE-4D59-9114-092AA7E8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6" y="2088046"/>
                <a:ext cx="11114326" cy="3785652"/>
              </a:xfrm>
              <a:prstGeom prst="rect">
                <a:avLst/>
              </a:prstGeom>
              <a:blipFill>
                <a:blip r:embed="rId2"/>
                <a:stretch>
                  <a:fillRect l="-1974" t="-3221" b="-59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256DCD-3FA9-4585-AEFD-B94343D96928}"/>
              </a:ext>
            </a:extLst>
          </p:cNvPr>
          <p:cNvSpPr txBox="1"/>
          <p:nvPr/>
        </p:nvSpPr>
        <p:spPr>
          <a:xfrm>
            <a:off x="477907" y="7092535"/>
            <a:ext cx="92917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Sources: </a:t>
            </a:r>
          </a:p>
          <a:p>
            <a:pPr algn="l"/>
            <a:r>
              <a:rPr lang="en-US" sz="2000" dirty="0"/>
              <a:t>Good PDF: </a:t>
            </a:r>
            <a:r>
              <a:rPr lang="en-US" sz="2000" dirty="0">
                <a:hlinkClick r:id="rId3"/>
              </a:rPr>
              <a:t>http://star-www.st-and.ac.uk/~hz4/gr/hendry_GRwaves.pdf</a:t>
            </a:r>
            <a:endParaRPr lang="en-US" sz="2000" dirty="0"/>
          </a:p>
          <a:p>
            <a:pPr algn="l"/>
            <a:r>
              <a:rPr lang="en-US" sz="2000" dirty="0"/>
              <a:t>Sean </a:t>
            </a:r>
            <a:r>
              <a:rPr lang="en-US" sz="2000" dirty="0" err="1"/>
              <a:t>Caroll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https://preposterousuniverse.com/wp-content/uploads/grnotes-six.pdf</a:t>
            </a:r>
            <a:endParaRPr lang="en-US" sz="2000" dirty="0"/>
          </a:p>
          <a:p>
            <a:r>
              <a:rPr lang="en-US" sz="2000" dirty="0"/>
              <a:t>Wikipedia: </a:t>
            </a:r>
            <a:r>
              <a:rPr lang="en-US" sz="2000" dirty="0">
                <a:hlinkClick r:id="rId5"/>
              </a:rPr>
              <a:t>https://en.wikipedia.org/wiki/Linearized_gravity</a:t>
            </a:r>
            <a:endParaRPr lang="en-US" sz="2000" dirty="0"/>
          </a:p>
          <a:p>
            <a:r>
              <a:rPr lang="en-US" sz="2000" dirty="0"/>
              <a:t>YouTube: </a:t>
            </a:r>
            <a:r>
              <a:rPr lang="en-US" sz="2000" dirty="0">
                <a:hlinkClick r:id="rId6"/>
              </a:rPr>
              <a:t>https://www.youtube.com/watch?v=kIBdtbCszB0</a:t>
            </a:r>
            <a:endParaRPr lang="en-US" sz="2000" dirty="0"/>
          </a:p>
          <a:p>
            <a:pPr algn="l"/>
            <a:r>
              <a:rPr lang="en-US" sz="2000" dirty="0"/>
              <a:t>Other PDF: </a:t>
            </a:r>
            <a:r>
              <a:rPr lang="en-US" sz="2000" dirty="0">
                <a:hlinkClick r:id="rId7"/>
              </a:rPr>
              <a:t>https://www.tat.physik.uni-tuebingen.de/~kokkotas/Teaching/NS.BH.GW_files/GW_Physics.pdf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2D949F-CDCD-4B15-B64F-07F1F385488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99000" y="4050720"/>
              <a:ext cx="314280" cy="49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2D949F-CDCD-4B15-B64F-07F1F38548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9640" y="4041360"/>
                <a:ext cx="333000" cy="5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1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73"/>
    </mc:Choice>
    <mc:Fallback xmlns="">
      <p:transition spd="slow" advTm="178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/>
              <p:nvPr/>
            </p:nvSpPr>
            <p:spPr>
              <a:xfrm>
                <a:off x="0" y="1256038"/>
                <a:ext cx="12350753" cy="571932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500" dirty="0"/>
                  <a:t>Wave </a:t>
                </a:r>
                <a:r>
                  <a:rPr lang="en-GB" sz="3500" dirty="0" err="1"/>
                  <a:t>Covector</a:t>
                </a:r>
                <a:r>
                  <a:rPr lang="en-GB" sz="3500" dirty="0"/>
                  <a:t> must be “null”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GB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5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3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p>
                      <m:sSupPr>
                        <m:ctrlP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500" dirty="0"/>
                  <a:t>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500" dirty="0">
                    <a:solidFill>
                      <a:schemeClr val="bg1"/>
                    </a:solidFill>
                  </a:rPr>
                  <a:t> </a:t>
                </a:r>
                <a:r>
                  <a:rPr lang="en-GB" sz="3500" dirty="0"/>
                  <a:t> since the wave travels at the speed of light </a:t>
                </a:r>
                <a14:m>
                  <m:oMath xmlns:m="http://schemas.openxmlformats.org/officeDocument/2006/math"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sz="35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300" i="1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GB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33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GB" sz="33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3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33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3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3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33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3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33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3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33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GB" sz="33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3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33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3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3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3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35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3500" b="0" i="1" dirty="0" smtClean="0">
                        <a:latin typeface="Cambria Math" panose="02040503050406030204" pitchFamily="18" charset="0"/>
                      </a:rPr>
                      <m:t>=□</m:t>
                    </m:r>
                    <m:box>
                      <m:boxPr>
                        <m:ctrlPr>
                          <a:rPr lang="en-GB" sz="3500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5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box>
                              <m:box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3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35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5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GB" sz="35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𝜇𝜈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box>
                          </m:e>
                        </m:box>
                      </m:e>
                    </m:box>
                    <m:r>
                      <a:rPr lang="en-GB" sz="35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box>
                      <m:box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5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box>
                              <m:box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3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35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5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GB" sz="35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𝜇𝜈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box>
                          </m:e>
                        </m:box>
                      </m:e>
                    </m:box>
                    <m:r>
                      <a:rPr lang="en-GB" sz="35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500" b="0" i="1" dirty="0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GB" sz="35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sz="3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box>
                      <m:box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35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̅"/>
                                <m:ctrlPr>
                                  <a:rPr lang="en-GB" sz="35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sz="3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e>
                    </m:box>
                    <m:r>
                      <a:rPr lang="en-GB" sz="3500" b="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35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p>
                      <m:sSupPr>
                        <m:ctrlPr>
                          <a:rPr lang="en-GB" sz="35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35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GB" sz="3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3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</m:oMath>
                </a14:m>
                <a:br>
                  <a:rPr lang="en-GB" sz="35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35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p>
                      <m:sSupPr>
                        <m:ctrlP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35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3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5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35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500" dirty="0"/>
                  <a:t>The Lorenz condition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35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GB" sz="35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sSub>
                          <m:sSubPr>
                            <m:ctrlPr>
                              <a:rPr lang="en-GB" sz="3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5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5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5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35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5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35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3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3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p>
                      <m:sSup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35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5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35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35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5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sz="3500" dirty="0"/>
                  <a:t>also gives: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3500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500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sSup>
                      <m:sSupPr>
                        <m:ctrlP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500" b="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GB" sz="3500" dirty="0"/>
                  <a:t>The columns of the wave amplitude “matrix”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</m:oMath>
                </a14:m>
                <a:r>
                  <a:rPr lang="en-GB" sz="3500" dirty="0"/>
                  <a:t> must be orthogonal to the wave </a:t>
                </a:r>
                <a:r>
                  <a:rPr lang="en-GB" sz="3500" dirty="0" err="1"/>
                  <a:t>covector</a:t>
                </a:r>
                <a:r>
                  <a:rPr lang="en-GB" sz="3500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GB" sz="35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6038"/>
                <a:ext cx="12350753" cy="5719323"/>
              </a:xfrm>
              <a:prstGeom prst="rect">
                <a:avLst/>
              </a:prstGeom>
              <a:blipFill>
                <a:blip r:embed="rId3"/>
                <a:stretch>
                  <a:fillRect l="-1283" t="-853" b="-23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23370-05A8-4401-96BA-F7D85BFFA6B5}"/>
                  </a:ext>
                </a:extLst>
              </p:cNvPr>
              <p:cNvSpPr txBox="1"/>
              <p:nvPr/>
            </p:nvSpPr>
            <p:spPr>
              <a:xfrm>
                <a:off x="6828970" y="57669"/>
                <a:ext cx="5293755" cy="124649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sub>
                        </m:sSub>
                      </m:den>
                    </m:f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𝑤𝑎𝑣𝑒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𝑠𝑝𝑒𝑒𝑑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23370-05A8-4401-96BA-F7D85BFF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970" y="57669"/>
                <a:ext cx="5293755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D1F626-28FD-480A-9887-7C51E97EBB60}"/>
                  </a:ext>
                </a:extLst>
              </p:cNvPr>
              <p:cNvSpPr txBox="1"/>
              <p:nvPr/>
            </p:nvSpPr>
            <p:spPr>
              <a:xfrm>
                <a:off x="189590" y="99871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D1F626-28FD-480A-9887-7C51E97E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0" y="99871"/>
                <a:ext cx="4614640" cy="971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74712B2-2384-48E4-96A9-9A5DE3467489}"/>
              </a:ext>
            </a:extLst>
          </p:cNvPr>
          <p:cNvSpPr/>
          <p:nvPr/>
        </p:nvSpPr>
        <p:spPr>
          <a:xfrm>
            <a:off x="11272604" y="2502531"/>
            <a:ext cx="850122" cy="810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CAE8BA-E457-490F-9416-7D7B0779475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53640" y="1772280"/>
              <a:ext cx="11089080" cy="273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CAE8BA-E457-490F-9416-7D7B077947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4280" y="1762920"/>
                <a:ext cx="11107800" cy="2752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133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96"/>
    </mc:Choice>
    <mc:Fallback xmlns="">
      <p:transition spd="slow" advTm="124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/>
              <p:nvPr/>
            </p:nvSpPr>
            <p:spPr>
              <a:xfrm>
                <a:off x="1" y="1256038"/>
                <a:ext cx="12122724" cy="71846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500" dirty="0"/>
                  <a:t>Wave </a:t>
                </a:r>
                <a:r>
                  <a:rPr lang="en-GB" sz="3500" dirty="0" err="1"/>
                  <a:t>Covector</a:t>
                </a:r>
                <a:r>
                  <a:rPr lang="en-GB" sz="3500" dirty="0"/>
                  <a:t> must be “null”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5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GB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5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GB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3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p>
                      <m:sSupPr>
                        <m:ctrlP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35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5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B9077-DAC7-4AFD-A63A-50E46B30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56038"/>
                <a:ext cx="12122724" cy="718466"/>
              </a:xfrm>
              <a:prstGeom prst="rect">
                <a:avLst/>
              </a:prstGeom>
              <a:blipFill>
                <a:blip r:embed="rId3"/>
                <a:stretch>
                  <a:fillRect l="-1307" t="-6780" b="-2457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D1F626-28FD-480A-9887-7C51E97EBB60}"/>
                  </a:ext>
                </a:extLst>
              </p:cNvPr>
              <p:cNvSpPr txBox="1"/>
              <p:nvPr/>
            </p:nvSpPr>
            <p:spPr>
              <a:xfrm>
                <a:off x="189590" y="99871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D1F626-28FD-480A-9887-7C51E97E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0" y="99871"/>
                <a:ext cx="4614640" cy="97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5C9325-F9DA-4CAD-B23B-32555FE13390}"/>
                  </a:ext>
                </a:extLst>
              </p:cNvPr>
              <p:cNvSpPr txBox="1"/>
              <p:nvPr/>
            </p:nvSpPr>
            <p:spPr>
              <a:xfrm>
                <a:off x="2908386" y="2637332"/>
                <a:ext cx="4658175" cy="3597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=□</m:t>
                      </m:r>
                      <m:box>
                        <m:boxPr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box>
                                <m:boxPr>
                                  <m:ctrlP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box>
                                    <m:boxPr>
                                      <m:ctrlPr>
                                        <a:rPr lang="en-GB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sz="40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𝜇𝜈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box>
                                </m:e>
                              </m:box>
                            </m:e>
                          </m:box>
                        </m:e>
                      </m:box>
                    </m:oMath>
                  </m:oMathPara>
                </a14:m>
                <a:endParaRPr lang="en-GB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0=</m:t>
                      </m:r>
                      <m:sSup>
                        <m:sSupPr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>
                        <m:sSub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box>
                        <m:box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box>
                                <m:boxPr>
                                  <m:ctrlPr>
                                    <a:rPr lang="en-GB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sz="40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40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GB" sz="40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𝜇𝜈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box>
                            </m:e>
                          </m:box>
                        </m:e>
                      </m:box>
                    </m:oMath>
                  </m:oMathPara>
                </a14:m>
                <a:endParaRPr lang="en-GB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i="1" dirty="0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sz="4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box>
                        <m:boxPr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</m:oMath>
                  </m:oMathPara>
                </a14:m>
                <a:endParaRPr lang="en-GB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4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p>
                        <m:sSupPr>
                          <m:ctrlPr>
                            <a:rPr lang="en-GB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br>
                  <a:rPr lang="en-GB" sz="40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CA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5C9325-F9DA-4CAD-B23B-32555FE13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386" y="2637332"/>
                <a:ext cx="4658175" cy="3597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19EB7D-748E-40E6-A9C9-B187CB0D1752}"/>
                  </a:ext>
                </a:extLst>
              </p:cNvPr>
              <p:cNvSpPr txBox="1"/>
              <p:nvPr/>
            </p:nvSpPr>
            <p:spPr>
              <a:xfrm>
                <a:off x="6562022" y="5908604"/>
                <a:ext cx="5094679" cy="76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sz="4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p>
                        <m:sSupPr>
                          <m:ctrlPr>
                            <a:rPr lang="en-GB" sz="4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4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GB" sz="4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CA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19EB7D-748E-40E6-A9C9-B187CB0D1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022" y="5908604"/>
                <a:ext cx="5094679" cy="769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9298795-F65C-41CA-8347-08CFFB14C024}"/>
              </a:ext>
            </a:extLst>
          </p:cNvPr>
          <p:cNvSpPr txBox="1"/>
          <p:nvPr/>
        </p:nvSpPr>
        <p:spPr>
          <a:xfrm>
            <a:off x="2496910" y="1934988"/>
            <a:ext cx="2921622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GB" sz="4000" u="sng" dirty="0"/>
              <a:t>Proof</a:t>
            </a:r>
            <a:r>
              <a:rPr lang="en-GB" sz="40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34ADA6-7853-428A-8BD4-A266759F46CE}"/>
                  </a:ext>
                </a:extLst>
              </p:cNvPr>
              <p:cNvSpPr txBox="1"/>
              <p:nvPr/>
            </p:nvSpPr>
            <p:spPr>
              <a:xfrm>
                <a:off x="5093275" y="231509"/>
                <a:ext cx="702945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4000" dirty="0"/>
                  <a:t> travels at the speed of light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34ADA6-7853-428A-8BD4-A266759F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275" y="231509"/>
                <a:ext cx="7029450" cy="707886"/>
              </a:xfrm>
              <a:prstGeom prst="rect">
                <a:avLst/>
              </a:prstGeom>
              <a:blipFill>
                <a:blip r:embed="rId7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840D3D-2850-4015-964A-099597D596E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73520" y="674280"/>
              <a:ext cx="9165600" cy="613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840D3D-2850-4015-964A-099597D596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4160" y="664920"/>
                <a:ext cx="9184320" cy="6152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2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13"/>
    </mc:Choice>
    <mc:Fallback xmlns="">
      <p:transition spd="slow" advTm="639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build="p"/>
      <p:bldP spid="21" grpId="0"/>
      <p:bldP spid="22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/>
              <p:nvPr/>
            </p:nvSpPr>
            <p:spPr>
              <a:xfrm>
                <a:off x="29029" y="329547"/>
                <a:ext cx="12162973" cy="65784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has </a:t>
                </a:r>
                <a:r>
                  <a:rPr lang="en-GB" sz="3600" u="sng" dirty="0"/>
                  <a:t>16 components</a:t>
                </a:r>
                <a:r>
                  <a:rPr lang="en-GB" sz="3600" dirty="0"/>
                  <a:t> 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r>
                  <a:rPr lang="en-GB" sz="3600" dirty="0"/>
                  <a:t> reduces this from 16 to </a:t>
                </a:r>
                <a:r>
                  <a:rPr lang="en-GB" sz="3600" u="sng" dirty="0"/>
                  <a:t>10 independent components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sz="3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600" dirty="0"/>
                  <a:t>gives 4 equations, 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>
                    <a:solidFill>
                      <a:schemeClr val="bg1"/>
                    </a:solidFill>
                  </a:rPr>
                  <a:t> </a:t>
                </a:r>
                <a:r>
                  <a:rPr lang="en-GB" sz="3600" dirty="0"/>
                  <a:t>reducing from 10 to </a:t>
                </a:r>
                <a:r>
                  <a:rPr lang="en-GB" sz="3600" u="sng" dirty="0"/>
                  <a:t>6 independent components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The 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3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is not unique because for </a:t>
                </a:r>
                <a:br>
                  <a:rPr lang="en-GB" sz="3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̆"/>
                            <m:ctrlPr>
                              <a:rPr lang="en-GB" sz="3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GB" sz="3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3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̆"/>
                            <m:ctrlPr>
                              <a:rPr lang="en-GB" sz="3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GB" sz="3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GB" sz="36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acc>
                          <m:accPr>
                            <m:chr m:val="̆"/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  <m:box>
                      <m:boxPr>
                        <m:ctrlPr>
                          <a:rPr lang="en-GB" sz="36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̆"/>
                                    <m:ctrlPr>
                                      <a:rPr lang="en-GB" sz="36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600" i="1" dirty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□</m:t>
                    </m:r>
                    <m:sSup>
                      <m:sSupPr>
                        <m:ctrlP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GB" sz="3600" dirty="0"/>
                  <a:t>, we can always 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3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3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3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GB" sz="3600" dirty="0"/>
                  <a:t> with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box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dirty="0"/>
                  <a:t> and stay within LG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A special LG called the </a:t>
                </a:r>
                <a:r>
                  <a:rPr lang="en-GB" sz="3600" dirty="0">
                    <a:solidFill>
                      <a:srgbClr val="FF0000"/>
                    </a:solidFill>
                  </a:rPr>
                  <a:t>“Transverse Traceless Gauge” (TT) </a:t>
                </a:r>
                <a:r>
                  <a:rPr lang="en-GB" sz="3600" dirty="0"/>
                  <a:t>reduces from 6 to </a:t>
                </a:r>
                <a:r>
                  <a:rPr lang="en-GB" sz="3600" u="sng" dirty="0"/>
                  <a:t>2 independent components</a:t>
                </a:r>
                <a:endParaRPr lang="en-GB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" y="329547"/>
                <a:ext cx="12162973" cy="6578404"/>
              </a:xfrm>
              <a:prstGeom prst="rect">
                <a:avLst/>
              </a:prstGeom>
              <a:blipFill>
                <a:blip r:embed="rId3"/>
                <a:stretch>
                  <a:fillRect l="-1404" t="-1297" r="-1905" b="-25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/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2EC559-D100-4821-B3E5-0CC263FFACF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86880" y="2836440"/>
              <a:ext cx="8508600" cy="148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2EC559-D100-4821-B3E5-0CC263FFAC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7520" y="2827080"/>
                <a:ext cx="8527320" cy="1506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239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00"/>
    </mc:Choice>
    <mc:Fallback xmlns="">
      <p:transition spd="slow" advTm="12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374B0A-EC5C-4957-8188-85C7805552D3}"/>
                  </a:ext>
                </a:extLst>
              </p:cNvPr>
              <p:cNvSpPr txBox="1"/>
              <p:nvPr/>
            </p:nvSpPr>
            <p:spPr>
              <a:xfrm>
                <a:off x="255529" y="71619"/>
                <a:ext cx="8322415" cy="25145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̆"/>
                                  <m:ctrlPr>
                                    <a:rPr lang="en-GB" sz="3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□</m:t>
                      </m:r>
                      <m:sSup>
                        <m:sSup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36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3600" b="0" dirty="0"/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GB" sz="3600" b="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36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̆"/>
                                <m:ctrlPr>
                                  <a:rPr lang="en-GB" sz="36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box>
                  </m:oMath>
                </a14:m>
                <a:endParaRPr lang="en-GB" sz="36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dirty="0"/>
                  <a:t> is part of the Lorenz Gauge.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374B0A-EC5C-4957-8188-85C780555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9" y="71619"/>
                <a:ext cx="8322415" cy="2514535"/>
              </a:xfrm>
              <a:prstGeom prst="rect">
                <a:avLst/>
              </a:prstGeom>
              <a:blipFill>
                <a:blip r:embed="rId3"/>
                <a:stretch>
                  <a:fillRect l="-2042" b="-62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900E8F-F88E-41A5-AEE0-EA35EAECD238}"/>
                  </a:ext>
                </a:extLst>
              </p:cNvPr>
              <p:cNvSpPr txBox="1"/>
              <p:nvPr/>
            </p:nvSpPr>
            <p:spPr>
              <a:xfrm>
                <a:off x="645886" y="2675794"/>
                <a:ext cx="9688285" cy="2592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000" b="0" dirty="0"/>
                  <a:t>The choice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GB" sz="4000" b="0" dirty="0"/>
                  <a:t> is </a:t>
                </a:r>
                <a:r>
                  <a:rPr lang="en-GB" sz="4000" b="0" u="sng" dirty="0"/>
                  <a:t>not unique</a:t>
                </a:r>
                <a:r>
                  <a:rPr lang="en-GB" sz="4000" b="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endParaRPr lang="en-GB" sz="100" dirty="0"/>
              </a:p>
              <a:p>
                <a:pPr>
                  <a:spcAft>
                    <a:spcPts val="1200"/>
                  </a:spcAft>
                </a:pPr>
                <a:r>
                  <a:rPr lang="en-GB" sz="4000" dirty="0"/>
                  <a:t>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CA" sz="4000" dirty="0"/>
                  <a:t> with </a:t>
                </a:r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□</m:t>
                    </m:r>
                    <m:sSup>
                      <m:sSupPr>
                        <m:ctrlP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4000" dirty="0"/>
                  <a:t> will also solve</a:t>
                </a:r>
              </a:p>
              <a:p>
                <a:pPr>
                  <a:spcAft>
                    <a:spcPts val="1200"/>
                  </a:spcAft>
                </a:pPr>
                <a:r>
                  <a:rPr lang="en-CA" sz="4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̆"/>
                                <m:ctrlPr>
                                  <a:rPr lang="en-GB" sz="4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4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  <m:d>
                              <m:dPr>
                                <m:ctrlP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GB" sz="4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sSup>
                                      <m:sSupPr>
                                        <m:ctrlPr>
                                          <a:rPr lang="en-GB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p>
                                        <m:r>
                                          <a:rPr lang="en-GB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e>
                                </m:box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GB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e>
                            </m:d>
                          </m:e>
                        </m:box>
                      </m:e>
                    </m:box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box>
                    <m:r>
                      <a:rPr lang="en-GB" sz="4000" i="1">
                        <a:latin typeface="Cambria Math" panose="02040503050406030204" pitchFamily="18" charset="0"/>
                      </a:rPr>
                      <m:t>+□</m:t>
                    </m:r>
                    <m:sSup>
                      <m:sSupPr>
                        <m:ctrlP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box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900E8F-F88E-41A5-AEE0-EA35EAECD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6" y="2675794"/>
                <a:ext cx="9688285" cy="2592761"/>
              </a:xfrm>
              <a:prstGeom prst="rect">
                <a:avLst/>
              </a:prstGeom>
              <a:blipFill>
                <a:blip r:embed="rId4"/>
                <a:stretch>
                  <a:fillRect l="-2266" t="-4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345978-8ED3-4955-86D7-C446BDDE6262}"/>
              </a:ext>
            </a:extLst>
          </p:cNvPr>
          <p:cNvSpPr txBox="1"/>
          <p:nvPr/>
        </p:nvSpPr>
        <p:spPr>
          <a:xfrm>
            <a:off x="255529" y="5462942"/>
            <a:ext cx="10733315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0" dirty="0"/>
              <a:t>The “Lorenz Gauge” is really a </a:t>
            </a:r>
            <a:r>
              <a:rPr lang="en-GB" sz="4000" b="0" u="sng" dirty="0"/>
              <a:t>class</a:t>
            </a:r>
            <a:r>
              <a:rPr lang="en-GB" sz="4000" b="0" dirty="0"/>
              <a:t> of coordinate systems, not just one coordinate system.</a:t>
            </a:r>
            <a:endParaRPr lang="en-CA" sz="4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8B7990-FF27-4C99-8538-DCE285F435A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43480" y="1556640"/>
              <a:ext cx="9124560" cy="372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8B7990-FF27-4C99-8538-DCE285F435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120" y="1547280"/>
                <a:ext cx="9143280" cy="3744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617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68"/>
    </mc:Choice>
    <mc:Fallback xmlns="">
      <p:transition spd="slow" advTm="70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/>
              <p:nvPr/>
            </p:nvSpPr>
            <p:spPr>
              <a:xfrm>
                <a:off x="29029" y="329547"/>
                <a:ext cx="12162973" cy="395589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has </a:t>
                </a:r>
                <a:r>
                  <a:rPr lang="en-GB" sz="3600" u="sng" dirty="0"/>
                  <a:t>16 components</a:t>
                </a:r>
                <a:r>
                  <a:rPr lang="en-GB" sz="3600" dirty="0"/>
                  <a:t> 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10 independent components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6 independent components</a:t>
                </a:r>
              </a:p>
              <a:p>
                <a:pPr marL="1028700" lvl="1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gives 4 constraint equations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" y="329547"/>
                <a:ext cx="12162973" cy="3955891"/>
              </a:xfrm>
              <a:prstGeom prst="rect">
                <a:avLst/>
              </a:prstGeom>
              <a:blipFill>
                <a:blip r:embed="rId3"/>
                <a:stretch>
                  <a:fillRect l="-1404" t="-2157" b="-38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/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07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"/>
    </mc:Choice>
    <mc:Fallback xmlns="">
      <p:transition spd="slow" advTm="4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/>
              <p:nvPr/>
            </p:nvSpPr>
            <p:spPr>
              <a:xfrm>
                <a:off x="29029" y="329547"/>
                <a:ext cx="12162973" cy="395589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has </a:t>
                </a:r>
                <a:r>
                  <a:rPr lang="en-GB" sz="3600" u="sng" dirty="0"/>
                  <a:t>16 components</a:t>
                </a:r>
                <a:r>
                  <a:rPr lang="en-GB" sz="3600" dirty="0"/>
                  <a:t> 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10 independent components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6 independent components</a:t>
                </a:r>
              </a:p>
              <a:p>
                <a:pPr marL="1028700" lvl="1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gives 4 constraint equations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" y="329547"/>
                <a:ext cx="12162973" cy="3955891"/>
              </a:xfrm>
              <a:prstGeom prst="rect">
                <a:avLst/>
              </a:prstGeom>
              <a:blipFill>
                <a:blip r:embed="rId3"/>
                <a:stretch>
                  <a:fillRect l="-1404" t="-2157" b="-38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/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B41E8-ABB0-42EA-AC93-ECCA7EF2944E}"/>
                  </a:ext>
                </a:extLst>
              </p:cNvPr>
              <p:cNvSpPr txBox="1"/>
              <p:nvPr/>
            </p:nvSpPr>
            <p:spPr>
              <a:xfrm>
                <a:off x="7634514" y="4529487"/>
                <a:ext cx="4412344" cy="22220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Transformation Rule</a:t>
                </a:r>
                <a:endParaRPr lang="en-GB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32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3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200" i="1">
                          <a:latin typeface="Cambria Math" panose="02040503050406030204" pitchFamily="18" charset="0"/>
                        </a:rPr>
                        <m:t>−□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0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3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3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sz="30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0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0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GB" sz="2800" dirty="0">
                    <a:ea typeface="Cambria" panose="02040503050406030204" pitchFamily="18" charset="0"/>
                  </a:rPr>
                  <a:t>(still in Lorenz Gauge)</a:t>
                </a:r>
                <a:r>
                  <a:rPr lang="en-GB" sz="2800" i="1" dirty="0">
                    <a:latin typeface="Cambria Math" panose="02040503050406030204" pitchFamily="18" charset="0"/>
                  </a:rPr>
                  <a:t> </a:t>
                </a:r>
                <a:endParaRPr lang="en-GB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B41E8-ABB0-42EA-AC93-ECCA7EF29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14" y="4529487"/>
                <a:ext cx="4412344" cy="2222019"/>
              </a:xfrm>
              <a:prstGeom prst="rect">
                <a:avLst/>
              </a:prstGeom>
              <a:blipFill>
                <a:blip r:embed="rId5"/>
                <a:stretch>
                  <a:fillRect t="-2703" b="-594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797901-AC86-47E5-B90F-3A0B1AAC36C0}"/>
                  </a:ext>
                </a:extLst>
              </p:cNvPr>
              <p:cNvSpPr txBox="1"/>
              <p:nvPr/>
            </p:nvSpPr>
            <p:spPr>
              <a:xfrm>
                <a:off x="118829" y="4772460"/>
                <a:ext cx="3721455" cy="12847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dirty="0"/>
                  <a:t>Lorenz Gauge </a:t>
                </a:r>
                <a:r>
                  <a:rPr lang="en-GB" sz="2800" dirty="0" err="1"/>
                  <a:t>coords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GB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797901-AC86-47E5-B90F-3A0B1AAC3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9" y="4772460"/>
                <a:ext cx="3721455" cy="1284711"/>
              </a:xfrm>
              <a:prstGeom prst="rect">
                <a:avLst/>
              </a:prstGeom>
              <a:blipFill>
                <a:blip r:embed="rId6"/>
                <a:stretch>
                  <a:fillRect l="-2435" t="-370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A8CC30-4B40-4219-B8D7-F6C2CF411B78}"/>
                  </a:ext>
                </a:extLst>
              </p:cNvPr>
              <p:cNvSpPr txBox="1"/>
              <p:nvPr/>
            </p:nvSpPr>
            <p:spPr>
              <a:xfrm>
                <a:off x="3985981" y="4555915"/>
                <a:ext cx="3395438" cy="18158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/>
                  <a:t>Displacement Field</a:t>
                </a:r>
                <a:endParaRPr lang="en-GB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4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box>
                        <m:boxPr>
                          <m:ctrlP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sSup>
                            <m:sSupPr>
                              <m:ctrlPr>
                                <a:rPr lang="en-GB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GB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box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A8CC30-4B40-4219-B8D7-F6C2CF41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981" y="4555915"/>
                <a:ext cx="3395438" cy="1815882"/>
              </a:xfrm>
              <a:prstGeom prst="rect">
                <a:avLst/>
              </a:prstGeom>
              <a:blipFill>
                <a:blip r:embed="rId7"/>
                <a:stretch>
                  <a:fillRect l="-3203" t="-3300" r="-266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393CD4-17BA-4393-9B82-0B98D0617CA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776480" y="4812480"/>
              <a:ext cx="7226280" cy="1659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393CD4-17BA-4393-9B82-0B98D0617C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7120" y="4803120"/>
                <a:ext cx="7245000" cy="1678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61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55"/>
    </mc:Choice>
    <mc:Fallback xmlns="">
      <p:transition spd="slow" advTm="189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/>
              <p:nvPr/>
            </p:nvSpPr>
            <p:spPr>
              <a:xfrm>
                <a:off x="29029" y="329547"/>
                <a:ext cx="12162973" cy="62180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has </a:t>
                </a:r>
                <a:r>
                  <a:rPr lang="en-GB" sz="3600" u="sng" dirty="0"/>
                  <a:t>16 components</a:t>
                </a:r>
                <a:r>
                  <a:rPr lang="en-GB" sz="3600" dirty="0"/>
                  <a:t> 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10 independent components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6 independent components</a:t>
                </a:r>
              </a:p>
              <a:p>
                <a:pPr marL="1028700" lvl="1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gives 4 constraint equations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Picking a specific Lorenz Gauge reduces this to </a:t>
                </a:r>
                <a:r>
                  <a:rPr lang="en-GB" sz="3600" u="sng" dirty="0"/>
                  <a:t>2 independent components</a:t>
                </a:r>
              </a:p>
              <a:p>
                <a:pPr marL="1028700" lvl="1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000" dirty="0"/>
                  <a:t>Our specific choice is called the </a:t>
                </a:r>
                <a:r>
                  <a:rPr lang="en-GB" sz="3000" b="1" dirty="0">
                    <a:solidFill>
                      <a:srgbClr val="FF0000"/>
                    </a:solidFill>
                  </a:rPr>
                  <a:t>Transverse-Traceless (TT) Gauge</a:t>
                </a:r>
              </a:p>
              <a:p>
                <a:pPr marL="1028700" lvl="1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000" dirty="0"/>
                  <a:t>In TT Gauge, “plus” and “cross” polarizations become very obvious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" y="329547"/>
                <a:ext cx="12162973" cy="6218049"/>
              </a:xfrm>
              <a:prstGeom prst="rect">
                <a:avLst/>
              </a:prstGeom>
              <a:blipFill>
                <a:blip r:embed="rId3"/>
                <a:stretch>
                  <a:fillRect l="-1404" t="-1373" r="-2155" b="-21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/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14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4"/>
    </mc:Choice>
    <mc:Fallback xmlns="">
      <p:transition spd="slow" advTm="256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8E586E-528F-4424-B3AD-3E561CC02BED}"/>
                  </a:ext>
                </a:extLst>
              </p:cNvPr>
              <p:cNvSpPr txBox="1"/>
              <p:nvPr/>
            </p:nvSpPr>
            <p:spPr>
              <a:xfrm>
                <a:off x="1300163" y="1130405"/>
                <a:ext cx="372903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7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p>
                          <m:sSupPr>
                            <m:ctrlPr>
                              <a:rPr lang="en-GB" sz="7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7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GB" sz="7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box>
                    <m:r>
                      <a:rPr lang="en-GB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7200" dirty="0"/>
                  <a:t> </a:t>
                </a:r>
                <a:endParaRPr lang="en-CA" sz="7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8E586E-528F-4424-B3AD-3E561CC0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63" y="1130405"/>
                <a:ext cx="3729037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555E29-CD75-4B2D-9D06-118EFBBB2214}"/>
                  </a:ext>
                </a:extLst>
              </p:cNvPr>
              <p:cNvSpPr txBox="1"/>
              <p:nvPr/>
            </p:nvSpPr>
            <p:spPr>
              <a:xfrm>
                <a:off x="6148388" y="0"/>
                <a:ext cx="1404937" cy="3461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5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5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5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5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5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555E29-CD75-4B2D-9D06-118EFBBB2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88" y="0"/>
                <a:ext cx="1404937" cy="3461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2596A-BA4E-41E6-A0DF-257FFA22A5A5}"/>
              </a:ext>
            </a:extLst>
          </p:cNvPr>
          <p:cNvGrpSpPr/>
          <p:nvPr/>
        </p:nvGrpSpPr>
        <p:grpSpPr>
          <a:xfrm>
            <a:off x="7734300" y="1390725"/>
            <a:ext cx="4457700" cy="2159977"/>
            <a:chOff x="7315200" y="1390725"/>
            <a:chExt cx="4457700" cy="21599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08BFAC-7E3A-400C-8D6A-A2F06C642B17}"/>
                </a:ext>
              </a:extLst>
            </p:cNvPr>
            <p:cNvSpPr txBox="1"/>
            <p:nvPr/>
          </p:nvSpPr>
          <p:spPr>
            <a:xfrm>
              <a:off x="7758113" y="1796376"/>
              <a:ext cx="4014787" cy="175432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5400" dirty="0"/>
                <a:t>4 degrees </a:t>
              </a:r>
              <a:br>
                <a:rPr lang="en-GB" sz="5400" dirty="0"/>
              </a:br>
              <a:r>
                <a:rPr lang="en-GB" sz="5400" dirty="0"/>
                <a:t>of freedom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CED69F-5F3F-4CF5-9B42-2233882AD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5200" y="1390725"/>
              <a:ext cx="1333500" cy="427682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1374DE-444A-4848-8E34-AF2C9B14E59B}"/>
                  </a:ext>
                </a:extLst>
              </p:cNvPr>
              <p:cNvSpPr txBox="1"/>
              <p:nvPr/>
            </p:nvSpPr>
            <p:spPr>
              <a:xfrm>
                <a:off x="4162111" y="3696270"/>
                <a:ext cx="401478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80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1374DE-444A-4848-8E34-AF2C9B14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11" y="3696270"/>
                <a:ext cx="401478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DEB671-DF5B-4365-971B-873EF45A958E}"/>
                  </a:ext>
                </a:extLst>
              </p:cNvPr>
              <p:cNvSpPr txBox="1"/>
              <p:nvPr/>
            </p:nvSpPr>
            <p:spPr>
              <a:xfrm>
                <a:off x="4162111" y="4749498"/>
                <a:ext cx="8029889" cy="790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</m:e>
                      </m:acc>
                      <m:r>
                        <a:rPr lang="en-GB" sz="4000" b="0" i="0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GB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bSup>
                        <m:sSubSupPr>
                          <m:ctrlP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DEB671-DF5B-4365-971B-873EF45A9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11" y="4749498"/>
                <a:ext cx="8029889" cy="7904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699707-AB71-4F38-B180-01C39D610F7F}"/>
                  </a:ext>
                </a:extLst>
              </p:cNvPr>
              <p:cNvSpPr txBox="1"/>
              <p:nvPr/>
            </p:nvSpPr>
            <p:spPr>
              <a:xfrm>
                <a:off x="4162111" y="5758781"/>
                <a:ext cx="4798219" cy="97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4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</m:e>
                      </m:acc>
                      <m:r>
                        <a:rPr lang="en-GB" sz="4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b="0" i="1" dirty="0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699707-AB71-4F38-B180-01C39D61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11" y="5758781"/>
                <a:ext cx="4798219" cy="9775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3311B-6309-44FB-9311-5E5F215AB152}"/>
                  </a:ext>
                </a:extLst>
              </p:cNvPr>
              <p:cNvSpPr txBox="1"/>
              <p:nvPr/>
            </p:nvSpPr>
            <p:spPr>
              <a:xfrm>
                <a:off x="397056" y="3727047"/>
                <a:ext cx="3253286" cy="76944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400" dirty="0"/>
                  <a:t>4 </a:t>
                </a:r>
                <a:r>
                  <a:rPr lang="en-GB" sz="4400" dirty="0" err="1"/>
                  <a:t>d.o.f.</a:t>
                </a:r>
                <a:r>
                  <a:rPr lang="en-GB" sz="44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4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3311B-6309-44FB-9311-5E5F215A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6" y="3727047"/>
                <a:ext cx="3253286" cy="769441"/>
              </a:xfrm>
              <a:prstGeom prst="rect">
                <a:avLst/>
              </a:prstGeom>
              <a:blipFill>
                <a:blip r:embed="rId8"/>
                <a:stretch>
                  <a:fillRect l="-7050" t="-13636" b="-3257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339A91-21BF-49DE-B358-693AED7AD888}"/>
                  </a:ext>
                </a:extLst>
              </p:cNvPr>
              <p:cNvSpPr txBox="1"/>
              <p:nvPr/>
            </p:nvSpPr>
            <p:spPr>
              <a:xfrm>
                <a:off x="215628" y="4722632"/>
                <a:ext cx="3616143" cy="8603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400" dirty="0"/>
                  <a:t>4 </a:t>
                </a:r>
                <a:r>
                  <a:rPr lang="en-GB" sz="4400" dirty="0" err="1"/>
                  <a:t>d.o.f.</a:t>
                </a:r>
                <a:r>
                  <a:rPr lang="en-GB" sz="4400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339A91-21BF-49DE-B358-693AED7AD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8" y="4722632"/>
                <a:ext cx="3616143" cy="860364"/>
              </a:xfrm>
              <a:prstGeom prst="rect">
                <a:avLst/>
              </a:prstGeom>
              <a:blipFill>
                <a:blip r:embed="rId9"/>
                <a:stretch>
                  <a:fillRect l="-6344" t="-8904" b="-2397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B3C53-DAA7-48A9-AC84-807EA91AC803}"/>
                  </a:ext>
                </a:extLst>
              </p:cNvPr>
              <p:cNvSpPr txBox="1"/>
              <p:nvPr/>
            </p:nvSpPr>
            <p:spPr>
              <a:xfrm>
                <a:off x="215627" y="5832680"/>
                <a:ext cx="3616143" cy="8297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400" dirty="0"/>
                  <a:t>4 </a:t>
                </a:r>
                <a:r>
                  <a:rPr lang="en-GB" sz="4400" dirty="0" err="1"/>
                  <a:t>d.o.f.</a:t>
                </a:r>
                <a:r>
                  <a:rPr lang="en-GB" sz="44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4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endParaRPr lang="en-GB" sz="4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B3C53-DAA7-48A9-AC84-807EA91AC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7" y="5832680"/>
                <a:ext cx="3616143" cy="829779"/>
              </a:xfrm>
              <a:prstGeom prst="rect">
                <a:avLst/>
              </a:prstGeom>
              <a:blipFill>
                <a:blip r:embed="rId10"/>
                <a:stretch>
                  <a:fillRect l="-6344" t="-12766" b="-2482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DBD42D-E02A-4D6C-A3E3-00C93E65DDA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5040" y="5444640"/>
              <a:ext cx="6606720" cy="131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DBD42D-E02A-4D6C-A3E3-00C93E65DD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5680" y="5435280"/>
                <a:ext cx="6625440" cy="1332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056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06"/>
    </mc:Choice>
    <mc:Fallback xmlns="">
      <p:transition spd="slow" advTm="339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14" grpId="0"/>
      <p:bldP spid="16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C2EC7F-CF69-4E2B-9443-BB2D466E32FC}"/>
                  </a:ext>
                </a:extLst>
              </p:cNvPr>
              <p:cNvSpPr txBox="1"/>
              <p:nvPr/>
            </p:nvSpPr>
            <p:spPr>
              <a:xfrm>
                <a:off x="191180" y="3911855"/>
                <a:ext cx="11715070" cy="25215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800" dirty="0"/>
                  <a:t>We can define 4 more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800" dirty="0"/>
                  <a:t>: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4800" dirty="0"/>
                  <a:t>3 of them will be “</a:t>
                </a:r>
                <a:r>
                  <a:rPr lang="en-GB" sz="4800" dirty="0">
                    <a:solidFill>
                      <a:srgbClr val="FF0000"/>
                    </a:solidFill>
                  </a:rPr>
                  <a:t>transverse</a:t>
                </a:r>
                <a:r>
                  <a:rPr lang="en-GB" sz="4800" dirty="0"/>
                  <a:t>” constraints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4800" dirty="0"/>
                  <a:t>1 of them will be the “</a:t>
                </a:r>
                <a:r>
                  <a:rPr lang="en-GB" sz="4800" dirty="0">
                    <a:solidFill>
                      <a:srgbClr val="FF0000"/>
                    </a:solidFill>
                  </a:rPr>
                  <a:t>traceless</a:t>
                </a:r>
                <a:r>
                  <a:rPr lang="en-GB" sz="4800" dirty="0"/>
                  <a:t>” constraint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C2EC7F-CF69-4E2B-9443-BB2D466E3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80" y="3911855"/>
                <a:ext cx="11715070" cy="2521588"/>
              </a:xfrm>
              <a:prstGeom prst="rect">
                <a:avLst/>
              </a:prstGeom>
              <a:blipFill>
                <a:blip r:embed="rId3"/>
                <a:stretch>
                  <a:fillRect l="-2341" t="-5085" b="-1210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8E586E-528F-4424-B3AD-3E561CC02BED}"/>
                  </a:ext>
                </a:extLst>
              </p:cNvPr>
              <p:cNvSpPr txBox="1"/>
              <p:nvPr/>
            </p:nvSpPr>
            <p:spPr>
              <a:xfrm>
                <a:off x="1300163" y="1130405"/>
                <a:ext cx="372903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7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p>
                          <m:sSupPr>
                            <m:ctrlPr>
                              <a:rPr lang="en-GB" sz="7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7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GB" sz="7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box>
                    <m:r>
                      <a:rPr lang="en-GB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7200" dirty="0"/>
                  <a:t> </a:t>
                </a:r>
                <a:endParaRPr lang="en-CA" sz="7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8E586E-528F-4424-B3AD-3E561CC0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63" y="1130405"/>
                <a:ext cx="3729037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555E29-CD75-4B2D-9D06-118EFBBB2214}"/>
                  </a:ext>
                </a:extLst>
              </p:cNvPr>
              <p:cNvSpPr txBox="1"/>
              <p:nvPr/>
            </p:nvSpPr>
            <p:spPr>
              <a:xfrm>
                <a:off x="6148388" y="0"/>
                <a:ext cx="1404937" cy="3461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5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5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5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5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5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GB" sz="5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555E29-CD75-4B2D-9D06-118EFBBB2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88" y="0"/>
                <a:ext cx="1404937" cy="3461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2596A-BA4E-41E6-A0DF-257FFA22A5A5}"/>
              </a:ext>
            </a:extLst>
          </p:cNvPr>
          <p:cNvGrpSpPr/>
          <p:nvPr/>
        </p:nvGrpSpPr>
        <p:grpSpPr>
          <a:xfrm>
            <a:off x="7734300" y="1390725"/>
            <a:ext cx="4457700" cy="2159977"/>
            <a:chOff x="7315200" y="1390725"/>
            <a:chExt cx="4457700" cy="21599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08BFAC-7E3A-400C-8D6A-A2F06C642B17}"/>
                </a:ext>
              </a:extLst>
            </p:cNvPr>
            <p:cNvSpPr txBox="1"/>
            <p:nvPr/>
          </p:nvSpPr>
          <p:spPr>
            <a:xfrm>
              <a:off x="7758113" y="1796376"/>
              <a:ext cx="4014787" cy="175432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5400" dirty="0"/>
                <a:t>4 degrees </a:t>
              </a:r>
              <a:br>
                <a:rPr lang="en-GB" sz="5400" dirty="0"/>
              </a:br>
              <a:r>
                <a:rPr lang="en-GB" sz="5400" dirty="0"/>
                <a:t>of freedom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CED69F-5F3F-4CF5-9B42-2233882AD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5200" y="1390725"/>
              <a:ext cx="1333500" cy="427682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1CD43F-EC01-4A44-8E79-DF9DE320867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395320" y="3854160"/>
              <a:ext cx="5155560" cy="170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1CD43F-EC01-4A44-8E79-DF9DE32086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5960" y="3844800"/>
                <a:ext cx="5174280" cy="1719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099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2"/>
    </mc:Choice>
    <mc:Fallback xmlns="">
      <p:transition spd="slow" advTm="10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A70D4-E6EA-4FFB-A472-395D141D543E}"/>
              </a:ext>
            </a:extLst>
          </p:cNvPr>
          <p:cNvSpPr txBox="1"/>
          <p:nvPr/>
        </p:nvSpPr>
        <p:spPr>
          <a:xfrm>
            <a:off x="134259" y="54274"/>
            <a:ext cx="5925229" cy="76944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4400" u="sng" dirty="0"/>
              <a:t>3 transverse constraints</a:t>
            </a:r>
            <a:r>
              <a:rPr lang="en-GB" sz="4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4A90A-76DF-4800-BD9F-A27000B5CDC2}"/>
                  </a:ext>
                </a:extLst>
              </p:cNvPr>
              <p:cNvSpPr txBox="1"/>
              <p:nvPr/>
            </p:nvSpPr>
            <p:spPr>
              <a:xfrm>
                <a:off x="457203" y="794448"/>
                <a:ext cx="5638798" cy="24329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Take an observer with </a:t>
                </a:r>
                <a:br>
                  <a:rPr lang="en-GB" sz="3600" dirty="0"/>
                </a:br>
                <a:r>
                  <a:rPr lang="en-GB" sz="3600" dirty="0"/>
                  <a:t>4-velocity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GB" sz="36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3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3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3600" dirty="0"/>
                  <a:t> </a:t>
                </a:r>
                <a:br>
                  <a:rPr lang="en-GB" sz="3600" dirty="0"/>
                </a:br>
                <a:r>
                  <a:rPr lang="en-GB" sz="3600" dirty="0"/>
                  <a:t>who is experiencing gravitational waves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4A90A-76DF-4800-BD9F-A27000B5C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" y="794448"/>
                <a:ext cx="5638798" cy="2432974"/>
              </a:xfrm>
              <a:prstGeom prst="rect">
                <a:avLst/>
              </a:prstGeom>
              <a:blipFill>
                <a:blip r:embed="rId3"/>
                <a:stretch>
                  <a:fillRect l="-2919" t="-3759" b="-85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6BB7D2-8B2A-4B2B-9059-FAEB4D16AA85}"/>
                  </a:ext>
                </a:extLst>
              </p:cNvPr>
              <p:cNvSpPr txBox="1"/>
              <p:nvPr/>
            </p:nvSpPr>
            <p:spPr>
              <a:xfrm>
                <a:off x="457202" y="3392488"/>
                <a:ext cx="10805884" cy="124489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Want gravitational wave amplitudes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to be at right angles (“orthogonal”/”transverse”) to the observer.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6BB7D2-8B2A-4B2B-9059-FAEB4D16A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3392488"/>
                <a:ext cx="10805884" cy="1244893"/>
              </a:xfrm>
              <a:prstGeom prst="rect">
                <a:avLst/>
              </a:prstGeom>
              <a:blipFill>
                <a:blip r:embed="rId4"/>
                <a:stretch>
                  <a:fillRect l="-1523" t="-7353" r="-1861" b="-1764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7E521A-B09D-4C59-B17B-4400B536A5CE}"/>
                  </a:ext>
                </a:extLst>
              </p:cNvPr>
              <p:cNvSpPr txBox="1"/>
              <p:nvPr/>
            </p:nvSpPr>
            <p:spPr>
              <a:xfrm>
                <a:off x="1910445" y="5126986"/>
                <a:ext cx="3153226" cy="9673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7E521A-B09D-4C59-B17B-4400B536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45" y="5126986"/>
                <a:ext cx="3153226" cy="967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19F942-A294-4BA4-94E0-A327BBB948ED}"/>
                  </a:ext>
                </a:extLst>
              </p:cNvPr>
              <p:cNvSpPr txBox="1"/>
              <p:nvPr/>
            </p:nvSpPr>
            <p:spPr>
              <a:xfrm>
                <a:off x="5834742" y="4563461"/>
                <a:ext cx="6357258" cy="22945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𝑧𝑡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GB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19F942-A294-4BA4-94E0-A327BBB9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42" y="4563461"/>
                <a:ext cx="6357258" cy="2294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apezoid 2">
            <a:extLst>
              <a:ext uri="{FF2B5EF4-FFF2-40B4-BE49-F238E27FC236}">
                <a16:creationId xmlns:a16="http://schemas.microsoft.com/office/drawing/2014/main" id="{F489880E-2D80-446C-BD2D-5841EEE1B0E1}"/>
              </a:ext>
            </a:extLst>
          </p:cNvPr>
          <p:cNvSpPr/>
          <p:nvPr/>
        </p:nvSpPr>
        <p:spPr>
          <a:xfrm>
            <a:off x="6382432" y="2530037"/>
            <a:ext cx="4005943" cy="784469"/>
          </a:xfrm>
          <a:prstGeom prst="trapezoid">
            <a:avLst>
              <a:gd name="adj" fmla="val 7474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BD27A39E-B150-4A8D-A23F-C4233650E6EF}"/>
              </a:ext>
            </a:extLst>
          </p:cNvPr>
          <p:cNvSpPr/>
          <p:nvPr/>
        </p:nvSpPr>
        <p:spPr>
          <a:xfrm>
            <a:off x="6382432" y="1967886"/>
            <a:ext cx="4005943" cy="784469"/>
          </a:xfrm>
          <a:prstGeom prst="trapezoid">
            <a:avLst>
              <a:gd name="adj" fmla="val 7474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38656E42-037D-437C-A58C-346B5247FB95}"/>
              </a:ext>
            </a:extLst>
          </p:cNvPr>
          <p:cNvSpPr/>
          <p:nvPr/>
        </p:nvSpPr>
        <p:spPr>
          <a:xfrm>
            <a:off x="6382432" y="1374379"/>
            <a:ext cx="4005943" cy="784469"/>
          </a:xfrm>
          <a:prstGeom prst="trapezoid">
            <a:avLst>
              <a:gd name="adj" fmla="val 7474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9A8F1A58-6761-497D-94F2-E16EC2DD025B}"/>
              </a:ext>
            </a:extLst>
          </p:cNvPr>
          <p:cNvSpPr/>
          <p:nvPr/>
        </p:nvSpPr>
        <p:spPr>
          <a:xfrm>
            <a:off x="6382431" y="785942"/>
            <a:ext cx="4005943" cy="784469"/>
          </a:xfrm>
          <a:prstGeom prst="trapezoid">
            <a:avLst>
              <a:gd name="adj" fmla="val 7474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9F336-8223-436F-889E-A48CE7AB0DA8}"/>
              </a:ext>
            </a:extLst>
          </p:cNvPr>
          <p:cNvSpPr txBox="1"/>
          <p:nvPr/>
        </p:nvSpPr>
        <p:spPr>
          <a:xfrm>
            <a:off x="10424889" y="2561491"/>
            <a:ext cx="1571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plane</a:t>
            </a:r>
          </a:p>
          <a:p>
            <a:pPr algn="ctr"/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wavefronts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356902-5BC7-4FB1-AB12-E1FD7A8C8F07}"/>
              </a:ext>
            </a:extLst>
          </p:cNvPr>
          <p:cNvGrpSpPr/>
          <p:nvPr/>
        </p:nvGrpSpPr>
        <p:grpSpPr>
          <a:xfrm>
            <a:off x="8149429" y="-108409"/>
            <a:ext cx="693056" cy="3141654"/>
            <a:chOff x="8149429" y="-108409"/>
            <a:chExt cx="693056" cy="31416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09B2DC-CAFD-4244-A4BB-F2EBDB17E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402" y="701714"/>
              <a:ext cx="0" cy="2331531"/>
            </a:xfrm>
            <a:prstGeom prst="straightConnector1">
              <a:avLst/>
            </a:prstGeom>
            <a:ln w="114300">
              <a:solidFill>
                <a:srgbClr val="53247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CF347B3-9D4F-4DDD-BF66-28D3490D4C80}"/>
                    </a:ext>
                  </a:extLst>
                </p:cNvPr>
                <p:cNvSpPr txBox="1"/>
                <p:nvPr/>
              </p:nvSpPr>
              <p:spPr>
                <a:xfrm>
                  <a:off x="8149429" y="-108409"/>
                  <a:ext cx="693056" cy="9206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CF347B3-9D4F-4DDD-BF66-28D3490D4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429" y="-108409"/>
                  <a:ext cx="693056" cy="9206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CE915-581C-422E-B0B7-41371F82406B}"/>
              </a:ext>
            </a:extLst>
          </p:cNvPr>
          <p:cNvCxnSpPr>
            <a:cxnSpLocks/>
          </p:cNvCxnSpPr>
          <p:nvPr/>
        </p:nvCxnSpPr>
        <p:spPr>
          <a:xfrm flipH="1" flipV="1">
            <a:off x="7650362" y="548456"/>
            <a:ext cx="735039" cy="2484789"/>
          </a:xfrm>
          <a:prstGeom prst="straightConnector1">
            <a:avLst/>
          </a:prstGeom>
          <a:ln w="114300">
            <a:solidFill>
              <a:srgbClr val="532476">
                <a:alpha val="7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04A3E5-AF81-4549-B929-08D0A65987C7}"/>
              </a:ext>
            </a:extLst>
          </p:cNvPr>
          <p:cNvCxnSpPr>
            <a:cxnSpLocks/>
          </p:cNvCxnSpPr>
          <p:nvPr/>
        </p:nvCxnSpPr>
        <p:spPr>
          <a:xfrm flipV="1">
            <a:off x="8372587" y="701714"/>
            <a:ext cx="939797" cy="2318388"/>
          </a:xfrm>
          <a:prstGeom prst="straightConnector1">
            <a:avLst/>
          </a:prstGeom>
          <a:ln w="114300">
            <a:solidFill>
              <a:srgbClr val="532476">
                <a:alpha val="7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E2100-073F-4187-A454-C04021A4941F}"/>
              </a:ext>
            </a:extLst>
          </p:cNvPr>
          <p:cNvCxnSpPr>
            <a:cxnSpLocks/>
          </p:cNvCxnSpPr>
          <p:nvPr/>
        </p:nvCxnSpPr>
        <p:spPr>
          <a:xfrm flipH="1" flipV="1">
            <a:off x="6921729" y="561599"/>
            <a:ext cx="1457266" cy="2418479"/>
          </a:xfrm>
          <a:prstGeom prst="straightConnector1">
            <a:avLst/>
          </a:prstGeom>
          <a:ln w="114300">
            <a:solidFill>
              <a:srgbClr val="532476">
                <a:alpha val="7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EA9612-1C4E-4358-AE63-7E7BBB7D6BA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7840" y="3962880"/>
              <a:ext cx="10760040" cy="276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EA9612-1C4E-4358-AE63-7E7BBB7D6B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8480" y="3953520"/>
                <a:ext cx="10778760" cy="2784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847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56"/>
    </mc:Choice>
    <mc:Fallback xmlns="">
      <p:transition spd="slow" advTm="61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  <p:bldP spid="10" grpId="0" animBg="1"/>
      <p:bldP spid="11" grpId="0" build="p"/>
      <p:bldP spid="3" grpId="0" animBg="1"/>
      <p:bldP spid="12" grpId="0" animBg="1"/>
      <p:bldP spid="14" grpId="0" animBg="1"/>
      <p:bldP spid="15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312700-35C0-4204-B99D-AD3E3AD178B5}"/>
              </a:ext>
            </a:extLst>
          </p:cNvPr>
          <p:cNvSpPr txBox="1"/>
          <p:nvPr/>
        </p:nvSpPr>
        <p:spPr>
          <a:xfrm>
            <a:off x="590879" y="1611057"/>
            <a:ext cx="110102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u="sng" dirty="0">
                <a:solidFill>
                  <a:srgbClr val="FF0000"/>
                </a:solidFill>
              </a:rPr>
              <a:t>Polarization</a:t>
            </a:r>
            <a:r>
              <a:rPr lang="en-GB" sz="8000" dirty="0"/>
              <a:t> = geometric orientation of waves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22607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8"/>
    </mc:Choice>
    <mc:Fallback xmlns="">
      <p:transition spd="slow" advTm="981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C45B4C-F1FE-4B0E-BE1A-73499A3D423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7840" y="3962880"/>
              <a:ext cx="10760040" cy="2766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C45B4C-F1FE-4B0E-BE1A-73499A3D42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480" y="3953520"/>
                <a:ext cx="10778760" cy="27849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6A70D4-E6EA-4FFB-A472-395D141D543E}"/>
              </a:ext>
            </a:extLst>
          </p:cNvPr>
          <p:cNvSpPr txBox="1"/>
          <p:nvPr/>
        </p:nvSpPr>
        <p:spPr>
          <a:xfrm>
            <a:off x="134259" y="54274"/>
            <a:ext cx="5925229" cy="76944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4400" u="sng" dirty="0"/>
              <a:t>3 transverse constraints</a:t>
            </a:r>
            <a:r>
              <a:rPr lang="en-GB" sz="4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4A90A-76DF-4800-BD9F-A27000B5CDC2}"/>
                  </a:ext>
                </a:extLst>
              </p:cNvPr>
              <p:cNvSpPr txBox="1"/>
              <p:nvPr/>
            </p:nvSpPr>
            <p:spPr>
              <a:xfrm>
                <a:off x="457203" y="794448"/>
                <a:ext cx="5638798" cy="24329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Take an observer with </a:t>
                </a:r>
                <a:br>
                  <a:rPr lang="en-GB" sz="3600" dirty="0"/>
                </a:br>
                <a:r>
                  <a:rPr lang="en-GB" sz="3600" dirty="0"/>
                  <a:t>4-velocity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GB" sz="36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3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3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3600" dirty="0"/>
                  <a:t> </a:t>
                </a:r>
                <a:br>
                  <a:rPr lang="en-GB" sz="3600" dirty="0"/>
                </a:br>
                <a:r>
                  <a:rPr lang="en-GB" sz="3600" dirty="0"/>
                  <a:t>who is experiencing gravitational waves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4A90A-76DF-4800-BD9F-A27000B5C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" y="794448"/>
                <a:ext cx="5638798" cy="2432974"/>
              </a:xfrm>
              <a:prstGeom prst="rect">
                <a:avLst/>
              </a:prstGeom>
              <a:blipFill>
                <a:blip r:embed="rId5"/>
                <a:stretch>
                  <a:fillRect l="-2919" t="-3759" b="-85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6BB7D2-8B2A-4B2B-9059-FAEB4D16AA85}"/>
                  </a:ext>
                </a:extLst>
              </p:cNvPr>
              <p:cNvSpPr txBox="1"/>
              <p:nvPr/>
            </p:nvSpPr>
            <p:spPr>
              <a:xfrm>
                <a:off x="457202" y="3392488"/>
                <a:ext cx="10805884" cy="124489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Want gravitational wave amplitudes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to be at right angles (“orthogonal”/”transverse”) to the observer.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6BB7D2-8B2A-4B2B-9059-FAEB4D16A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3392488"/>
                <a:ext cx="10805884" cy="1244893"/>
              </a:xfrm>
              <a:prstGeom prst="rect">
                <a:avLst/>
              </a:prstGeom>
              <a:blipFill>
                <a:blip r:embed="rId6"/>
                <a:stretch>
                  <a:fillRect l="-1523" t="-7353" r="-1861" b="-1764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7E521A-B09D-4C59-B17B-4400B536A5CE}"/>
                  </a:ext>
                </a:extLst>
              </p:cNvPr>
              <p:cNvSpPr txBox="1"/>
              <p:nvPr/>
            </p:nvSpPr>
            <p:spPr>
              <a:xfrm>
                <a:off x="1910445" y="5126986"/>
                <a:ext cx="3153226" cy="9673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7E521A-B09D-4C59-B17B-4400B536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45" y="5126986"/>
                <a:ext cx="3153226" cy="9673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apezoid 2">
            <a:extLst>
              <a:ext uri="{FF2B5EF4-FFF2-40B4-BE49-F238E27FC236}">
                <a16:creationId xmlns:a16="http://schemas.microsoft.com/office/drawing/2014/main" id="{F489880E-2D80-446C-BD2D-5841EEE1B0E1}"/>
              </a:ext>
            </a:extLst>
          </p:cNvPr>
          <p:cNvSpPr/>
          <p:nvPr/>
        </p:nvSpPr>
        <p:spPr>
          <a:xfrm>
            <a:off x="6382432" y="2530037"/>
            <a:ext cx="4005943" cy="784469"/>
          </a:xfrm>
          <a:prstGeom prst="trapezoid">
            <a:avLst>
              <a:gd name="adj" fmla="val 7474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BD27A39E-B150-4A8D-A23F-C4233650E6EF}"/>
              </a:ext>
            </a:extLst>
          </p:cNvPr>
          <p:cNvSpPr/>
          <p:nvPr/>
        </p:nvSpPr>
        <p:spPr>
          <a:xfrm>
            <a:off x="6382432" y="1967886"/>
            <a:ext cx="4005943" cy="784469"/>
          </a:xfrm>
          <a:prstGeom prst="trapezoid">
            <a:avLst>
              <a:gd name="adj" fmla="val 7474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38656E42-037D-437C-A58C-346B5247FB95}"/>
              </a:ext>
            </a:extLst>
          </p:cNvPr>
          <p:cNvSpPr/>
          <p:nvPr/>
        </p:nvSpPr>
        <p:spPr>
          <a:xfrm>
            <a:off x="6382432" y="1374379"/>
            <a:ext cx="4005943" cy="784469"/>
          </a:xfrm>
          <a:prstGeom prst="trapezoid">
            <a:avLst>
              <a:gd name="adj" fmla="val 7474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9A8F1A58-6761-497D-94F2-E16EC2DD025B}"/>
              </a:ext>
            </a:extLst>
          </p:cNvPr>
          <p:cNvSpPr/>
          <p:nvPr/>
        </p:nvSpPr>
        <p:spPr>
          <a:xfrm>
            <a:off x="6382431" y="785942"/>
            <a:ext cx="4005943" cy="784469"/>
          </a:xfrm>
          <a:prstGeom prst="trapezoid">
            <a:avLst>
              <a:gd name="adj" fmla="val 7474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9F336-8223-436F-889E-A48CE7AB0DA8}"/>
              </a:ext>
            </a:extLst>
          </p:cNvPr>
          <p:cNvSpPr txBox="1"/>
          <p:nvPr/>
        </p:nvSpPr>
        <p:spPr>
          <a:xfrm>
            <a:off x="10424889" y="2561491"/>
            <a:ext cx="1571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plane</a:t>
            </a:r>
          </a:p>
          <a:p>
            <a:pPr algn="ctr"/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wavefronts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356902-5BC7-4FB1-AB12-E1FD7A8C8F07}"/>
              </a:ext>
            </a:extLst>
          </p:cNvPr>
          <p:cNvGrpSpPr/>
          <p:nvPr/>
        </p:nvGrpSpPr>
        <p:grpSpPr>
          <a:xfrm>
            <a:off x="8149429" y="-108409"/>
            <a:ext cx="693056" cy="3141654"/>
            <a:chOff x="8149429" y="-108409"/>
            <a:chExt cx="693056" cy="31416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09B2DC-CAFD-4244-A4BB-F2EBDB17E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402" y="701714"/>
              <a:ext cx="0" cy="2331531"/>
            </a:xfrm>
            <a:prstGeom prst="straightConnector1">
              <a:avLst/>
            </a:prstGeom>
            <a:ln w="114300">
              <a:solidFill>
                <a:srgbClr val="53247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CF347B3-9D4F-4DDD-BF66-28D3490D4C80}"/>
                    </a:ext>
                  </a:extLst>
                </p:cNvPr>
                <p:cNvSpPr txBox="1"/>
                <p:nvPr/>
              </p:nvSpPr>
              <p:spPr>
                <a:xfrm>
                  <a:off x="8149429" y="-108409"/>
                  <a:ext cx="693056" cy="9206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CF347B3-9D4F-4DDD-BF66-28D3490D4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429" y="-108409"/>
                  <a:ext cx="693056" cy="9206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CE915-581C-422E-B0B7-41371F82406B}"/>
              </a:ext>
            </a:extLst>
          </p:cNvPr>
          <p:cNvCxnSpPr>
            <a:cxnSpLocks/>
          </p:cNvCxnSpPr>
          <p:nvPr/>
        </p:nvCxnSpPr>
        <p:spPr>
          <a:xfrm flipH="1" flipV="1">
            <a:off x="7650362" y="548456"/>
            <a:ext cx="735039" cy="2484789"/>
          </a:xfrm>
          <a:prstGeom prst="straightConnector1">
            <a:avLst/>
          </a:prstGeom>
          <a:ln w="114300">
            <a:solidFill>
              <a:srgbClr val="532476">
                <a:alpha val="7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04A3E5-AF81-4549-B929-08D0A65987C7}"/>
              </a:ext>
            </a:extLst>
          </p:cNvPr>
          <p:cNvCxnSpPr>
            <a:cxnSpLocks/>
          </p:cNvCxnSpPr>
          <p:nvPr/>
        </p:nvCxnSpPr>
        <p:spPr>
          <a:xfrm flipV="1">
            <a:off x="8372587" y="701714"/>
            <a:ext cx="939797" cy="2318388"/>
          </a:xfrm>
          <a:prstGeom prst="straightConnector1">
            <a:avLst/>
          </a:prstGeom>
          <a:ln w="114300">
            <a:solidFill>
              <a:srgbClr val="532476">
                <a:alpha val="7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E2100-073F-4187-A454-C04021A4941F}"/>
              </a:ext>
            </a:extLst>
          </p:cNvPr>
          <p:cNvCxnSpPr>
            <a:cxnSpLocks/>
          </p:cNvCxnSpPr>
          <p:nvPr/>
        </p:nvCxnSpPr>
        <p:spPr>
          <a:xfrm flipH="1" flipV="1">
            <a:off x="6921729" y="561599"/>
            <a:ext cx="1457266" cy="2418479"/>
          </a:xfrm>
          <a:prstGeom prst="straightConnector1">
            <a:avLst/>
          </a:prstGeom>
          <a:ln w="114300">
            <a:solidFill>
              <a:srgbClr val="532476">
                <a:alpha val="7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B61A2D-75A1-4C5D-A87B-4AA140FBD74B}"/>
              </a:ext>
            </a:extLst>
          </p:cNvPr>
          <p:cNvSpPr/>
          <p:nvPr/>
        </p:nvSpPr>
        <p:spPr>
          <a:xfrm>
            <a:off x="5391150" y="4574432"/>
            <a:ext cx="7048500" cy="2893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EF989B-1918-446D-95AB-2B007748C7F1}"/>
              </a:ext>
            </a:extLst>
          </p:cNvPr>
          <p:cNvSpPr/>
          <p:nvPr/>
        </p:nvSpPr>
        <p:spPr>
          <a:xfrm>
            <a:off x="10571069" y="4032620"/>
            <a:ext cx="1887449" cy="2825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19F942-A294-4BA4-94E0-A327BBB948ED}"/>
                  </a:ext>
                </a:extLst>
              </p:cNvPr>
              <p:cNvSpPr txBox="1"/>
              <p:nvPr/>
            </p:nvSpPr>
            <p:spPr>
              <a:xfrm>
                <a:off x="5834742" y="4563461"/>
                <a:ext cx="6357258" cy="22945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𝑧𝑡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GB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19F942-A294-4BA4-94E0-A327BBB9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42" y="4563461"/>
                <a:ext cx="6357258" cy="22945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3F3133-87FC-4801-A3B8-5A070F455AD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812200" y="3951360"/>
              <a:ext cx="6120000" cy="284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3F3133-87FC-4801-A3B8-5A070F455A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02840" y="3942000"/>
                <a:ext cx="6138720" cy="2861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063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25"/>
    </mc:Choice>
    <mc:Fallback xmlns="">
      <p:transition spd="slow" advTm="38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2DF730D-4DA5-4776-B82C-61FCECDA8D86}"/>
              </a:ext>
            </a:extLst>
          </p:cNvPr>
          <p:cNvGrpSpPr/>
          <p:nvPr/>
        </p:nvGrpSpPr>
        <p:grpSpPr>
          <a:xfrm>
            <a:off x="1027085" y="108440"/>
            <a:ext cx="5545855" cy="5972234"/>
            <a:chOff x="1027085" y="108440"/>
            <a:chExt cx="5545855" cy="59722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8C78BEB-B8D5-4687-9530-ED88324C8496}"/>
                </a:ext>
              </a:extLst>
            </p:cNvPr>
            <p:cNvGrpSpPr/>
            <p:nvPr/>
          </p:nvGrpSpPr>
          <p:grpSpPr>
            <a:xfrm>
              <a:off x="1027085" y="108440"/>
              <a:ext cx="5545855" cy="5972234"/>
              <a:chOff x="1027085" y="108440"/>
              <a:chExt cx="5545855" cy="59722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020739A-EE3E-4608-BDD7-C4C3C0D9A0F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085" y="108440"/>
                    <a:ext cx="3428538" cy="1067152"/>
                  </a:xfrm>
                  <a:prstGeom prst="rect">
                    <a:avLst/>
                  </a:prstGeom>
                  <a:noFill/>
                  <a:ln w="762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5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sz="5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GB" sz="5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020739A-EE3E-4608-BDD7-C4C3C0D9A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085" y="108440"/>
                    <a:ext cx="3428538" cy="10671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762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C46EC4-A125-416A-B466-C336AA4324BA}"/>
                  </a:ext>
                </a:extLst>
              </p:cNvPr>
              <p:cNvSpPr/>
              <p:nvPr/>
            </p:nvSpPr>
            <p:spPr>
              <a:xfrm>
                <a:off x="1804973" y="1312706"/>
                <a:ext cx="4767967" cy="4767968"/>
              </a:xfrm>
              <a:prstGeom prst="ellipse">
                <a:avLst/>
              </a:prstGeom>
              <a:solidFill>
                <a:srgbClr val="00B0F0">
                  <a:alpha val="53000"/>
                </a:srgbClr>
              </a:solidFill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A322-11B9-4EA0-AB13-45C1544A8342}"/>
                </a:ext>
              </a:extLst>
            </p:cNvPr>
            <p:cNvSpPr txBox="1"/>
            <p:nvPr/>
          </p:nvSpPr>
          <p:spPr>
            <a:xfrm>
              <a:off x="1987986" y="3221503"/>
              <a:ext cx="34480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solidFill>
                    <a:srgbClr val="002060"/>
                  </a:solidFill>
                </a:rPr>
                <a:t>4 constraints</a:t>
              </a:r>
              <a:endParaRPr lang="en-CA" sz="4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3444D6-1A9D-4A38-AF23-A97FFDB650DE}"/>
              </a:ext>
            </a:extLst>
          </p:cNvPr>
          <p:cNvGrpSpPr/>
          <p:nvPr/>
        </p:nvGrpSpPr>
        <p:grpSpPr>
          <a:xfrm>
            <a:off x="5619059" y="108440"/>
            <a:ext cx="5331490" cy="5972234"/>
            <a:chOff x="5619059" y="108440"/>
            <a:chExt cx="5331490" cy="59722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CCB26DD-13BA-4FE4-B04F-A14319E3862D}"/>
                </a:ext>
              </a:extLst>
            </p:cNvPr>
            <p:cNvGrpSpPr/>
            <p:nvPr/>
          </p:nvGrpSpPr>
          <p:grpSpPr>
            <a:xfrm>
              <a:off x="5619059" y="108440"/>
              <a:ext cx="5331490" cy="5972234"/>
              <a:chOff x="5619059" y="108440"/>
              <a:chExt cx="5331490" cy="59722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910A195-5A15-4806-BE1F-BBB66A2DAC2E}"/>
                      </a:ext>
                    </a:extLst>
                  </p:cNvPr>
                  <p:cNvSpPr txBox="1"/>
                  <p:nvPr/>
                </p:nvSpPr>
                <p:spPr>
                  <a:xfrm>
                    <a:off x="7431579" y="108440"/>
                    <a:ext cx="3518970" cy="1067152"/>
                  </a:xfrm>
                  <a:prstGeom prst="rect">
                    <a:avLst/>
                  </a:prstGeom>
                  <a:noFill/>
                  <a:ln w="762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GB" sz="5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910A195-5A15-4806-BE1F-BBB66A2DAC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1579" y="108440"/>
                    <a:ext cx="3518970" cy="106715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762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DC1028-9CFC-47E7-9E56-F5489EDCCB4D}"/>
                  </a:ext>
                </a:extLst>
              </p:cNvPr>
              <p:cNvSpPr/>
              <p:nvPr/>
            </p:nvSpPr>
            <p:spPr>
              <a:xfrm>
                <a:off x="5619059" y="1312706"/>
                <a:ext cx="4767967" cy="4767968"/>
              </a:xfrm>
              <a:prstGeom prst="ellipse">
                <a:avLst/>
              </a:prstGeom>
              <a:solidFill>
                <a:srgbClr val="FFFF00">
                  <a:alpha val="54000"/>
                </a:srgbClr>
              </a:solidFill>
              <a:ln w="76200">
                <a:solidFill>
                  <a:schemeClr val="accent2">
                    <a:lumMod val="75000"/>
                    <a:alpha val="6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5ADB7-1DA3-41BA-906B-4DE2AE840293}"/>
                </a:ext>
              </a:extLst>
            </p:cNvPr>
            <p:cNvSpPr txBox="1"/>
            <p:nvPr/>
          </p:nvSpPr>
          <p:spPr>
            <a:xfrm>
              <a:off x="6755953" y="3221504"/>
              <a:ext cx="34480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solidFill>
                    <a:schemeClr val="accent2">
                      <a:lumMod val="75000"/>
                    </a:schemeClr>
                  </a:solidFill>
                </a:rPr>
                <a:t>4 constraints</a:t>
              </a:r>
              <a:endParaRPr lang="en-CA" sz="4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D7B83D-A294-4C00-9C37-556B23207383}"/>
              </a:ext>
            </a:extLst>
          </p:cNvPr>
          <p:cNvSpPr txBox="1"/>
          <p:nvPr/>
        </p:nvSpPr>
        <p:spPr>
          <a:xfrm>
            <a:off x="9191064" y="5335509"/>
            <a:ext cx="29322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4800" dirty="0">
                <a:solidFill>
                  <a:srgbClr val="FF0000"/>
                </a:solidFill>
              </a:rPr>
              <a:t>7 total</a:t>
            </a:r>
            <a:br>
              <a:rPr lang="en-GB" sz="4800" dirty="0">
                <a:solidFill>
                  <a:srgbClr val="FF0000"/>
                </a:solidFill>
              </a:rPr>
            </a:br>
            <a:r>
              <a:rPr lang="en-GB" sz="4800" dirty="0">
                <a:solidFill>
                  <a:srgbClr val="FF0000"/>
                </a:solidFill>
              </a:rPr>
              <a:t>constraints</a:t>
            </a:r>
            <a:endParaRPr lang="en-CA" sz="4800" dirty="0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2E7690-5352-4C80-A12C-139D9DB1BD18}"/>
              </a:ext>
            </a:extLst>
          </p:cNvPr>
          <p:cNvGrpSpPr/>
          <p:nvPr/>
        </p:nvGrpSpPr>
        <p:grpSpPr>
          <a:xfrm>
            <a:off x="2946454" y="4189615"/>
            <a:ext cx="4979184" cy="2801385"/>
            <a:chOff x="2946454" y="4189615"/>
            <a:chExt cx="4979184" cy="280138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DB9BA8-913C-4CED-A1CE-7B5C97DB9B30}"/>
                </a:ext>
              </a:extLst>
            </p:cNvPr>
            <p:cNvSpPr txBox="1"/>
            <p:nvPr/>
          </p:nvSpPr>
          <p:spPr>
            <a:xfrm>
              <a:off x="2946454" y="6160003"/>
              <a:ext cx="4979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dirty="0">
                  <a:solidFill>
                    <a:srgbClr val="00A232"/>
                  </a:solidFill>
                </a:rPr>
                <a:t>1 shared constraint</a:t>
              </a:r>
              <a:endParaRPr lang="en-CA" sz="4800" dirty="0">
                <a:solidFill>
                  <a:srgbClr val="00A232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8ED653-0B9C-4A33-A1EF-B257CDEEC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189615"/>
              <a:ext cx="0" cy="1970388"/>
            </a:xfrm>
            <a:prstGeom prst="straightConnector1">
              <a:avLst/>
            </a:prstGeom>
            <a:ln w="152400">
              <a:solidFill>
                <a:srgbClr val="00A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792C98-DB51-4B0F-9728-7CD7F603981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04080" y="1131840"/>
              <a:ext cx="10501560" cy="496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792C98-DB51-4B0F-9728-7CD7F60398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4720" y="1122480"/>
                <a:ext cx="10520280" cy="4982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27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26"/>
    </mc:Choice>
    <mc:Fallback xmlns="">
      <p:transition spd="slow" advTm="22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2DF730D-4DA5-4776-B82C-61FCECDA8D86}"/>
              </a:ext>
            </a:extLst>
          </p:cNvPr>
          <p:cNvGrpSpPr/>
          <p:nvPr/>
        </p:nvGrpSpPr>
        <p:grpSpPr>
          <a:xfrm>
            <a:off x="1027085" y="108440"/>
            <a:ext cx="5545855" cy="5972234"/>
            <a:chOff x="1027085" y="108440"/>
            <a:chExt cx="5545855" cy="59722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8C78BEB-B8D5-4687-9530-ED88324C8496}"/>
                </a:ext>
              </a:extLst>
            </p:cNvPr>
            <p:cNvGrpSpPr/>
            <p:nvPr/>
          </p:nvGrpSpPr>
          <p:grpSpPr>
            <a:xfrm>
              <a:off x="1027085" y="108440"/>
              <a:ext cx="5545855" cy="5972234"/>
              <a:chOff x="1027085" y="108440"/>
              <a:chExt cx="5545855" cy="59722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020739A-EE3E-4608-BDD7-C4C3C0D9A0F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085" y="108440"/>
                    <a:ext cx="3428538" cy="1067152"/>
                  </a:xfrm>
                  <a:prstGeom prst="rect">
                    <a:avLst/>
                  </a:prstGeom>
                  <a:noFill/>
                  <a:ln w="762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5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sz="5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GB" sz="5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020739A-EE3E-4608-BDD7-C4C3C0D9A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085" y="108440"/>
                    <a:ext cx="3428538" cy="10671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762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C46EC4-A125-416A-B466-C336AA4324BA}"/>
                  </a:ext>
                </a:extLst>
              </p:cNvPr>
              <p:cNvSpPr/>
              <p:nvPr/>
            </p:nvSpPr>
            <p:spPr>
              <a:xfrm>
                <a:off x="1804973" y="1312706"/>
                <a:ext cx="4767967" cy="4767968"/>
              </a:xfrm>
              <a:prstGeom prst="ellipse">
                <a:avLst/>
              </a:prstGeom>
              <a:solidFill>
                <a:srgbClr val="00B0F0">
                  <a:alpha val="53000"/>
                </a:srgbClr>
              </a:solidFill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A322-11B9-4EA0-AB13-45C1544A8342}"/>
                </a:ext>
              </a:extLst>
            </p:cNvPr>
            <p:cNvSpPr txBox="1"/>
            <p:nvPr/>
          </p:nvSpPr>
          <p:spPr>
            <a:xfrm>
              <a:off x="1987986" y="3221503"/>
              <a:ext cx="34480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solidFill>
                    <a:srgbClr val="002060"/>
                  </a:solidFill>
                </a:rPr>
                <a:t>4 constraints</a:t>
              </a:r>
              <a:endParaRPr lang="en-CA" sz="4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3444D6-1A9D-4A38-AF23-A97FFDB650DE}"/>
              </a:ext>
            </a:extLst>
          </p:cNvPr>
          <p:cNvGrpSpPr/>
          <p:nvPr/>
        </p:nvGrpSpPr>
        <p:grpSpPr>
          <a:xfrm>
            <a:off x="5619059" y="108440"/>
            <a:ext cx="5331490" cy="5972234"/>
            <a:chOff x="5619059" y="108440"/>
            <a:chExt cx="5331490" cy="59722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CCB26DD-13BA-4FE4-B04F-A14319E3862D}"/>
                </a:ext>
              </a:extLst>
            </p:cNvPr>
            <p:cNvGrpSpPr/>
            <p:nvPr/>
          </p:nvGrpSpPr>
          <p:grpSpPr>
            <a:xfrm>
              <a:off x="5619059" y="108440"/>
              <a:ext cx="5331490" cy="5972234"/>
              <a:chOff x="5619059" y="108440"/>
              <a:chExt cx="5331490" cy="59722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910A195-5A15-4806-BE1F-BBB66A2DAC2E}"/>
                      </a:ext>
                    </a:extLst>
                  </p:cNvPr>
                  <p:cNvSpPr txBox="1"/>
                  <p:nvPr/>
                </p:nvSpPr>
                <p:spPr>
                  <a:xfrm>
                    <a:off x="7431579" y="108440"/>
                    <a:ext cx="3518970" cy="1067152"/>
                  </a:xfrm>
                  <a:prstGeom prst="rect">
                    <a:avLst/>
                  </a:prstGeom>
                  <a:noFill/>
                  <a:ln w="762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GB" sz="5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910A195-5A15-4806-BE1F-BBB66A2DAC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1579" y="108440"/>
                    <a:ext cx="3518970" cy="106715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762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DC1028-9CFC-47E7-9E56-F5489EDCCB4D}"/>
                  </a:ext>
                </a:extLst>
              </p:cNvPr>
              <p:cNvSpPr/>
              <p:nvPr/>
            </p:nvSpPr>
            <p:spPr>
              <a:xfrm>
                <a:off x="5619059" y="1312706"/>
                <a:ext cx="4767967" cy="4767968"/>
              </a:xfrm>
              <a:prstGeom prst="ellipse">
                <a:avLst/>
              </a:prstGeom>
              <a:solidFill>
                <a:srgbClr val="FFFF00">
                  <a:alpha val="54000"/>
                </a:srgbClr>
              </a:solidFill>
              <a:ln w="76200">
                <a:solidFill>
                  <a:schemeClr val="accent2">
                    <a:lumMod val="75000"/>
                    <a:alpha val="6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5ADB7-1DA3-41BA-906B-4DE2AE840293}"/>
                </a:ext>
              </a:extLst>
            </p:cNvPr>
            <p:cNvSpPr txBox="1"/>
            <p:nvPr/>
          </p:nvSpPr>
          <p:spPr>
            <a:xfrm>
              <a:off x="6755953" y="3221504"/>
              <a:ext cx="34480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solidFill>
                    <a:schemeClr val="accent2">
                      <a:lumMod val="75000"/>
                    </a:schemeClr>
                  </a:solidFill>
                </a:rPr>
                <a:t>4 constraints</a:t>
              </a:r>
              <a:endParaRPr lang="en-CA" sz="4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D7B83D-A294-4C00-9C37-556B23207383}"/>
              </a:ext>
            </a:extLst>
          </p:cNvPr>
          <p:cNvSpPr txBox="1"/>
          <p:nvPr/>
        </p:nvSpPr>
        <p:spPr>
          <a:xfrm>
            <a:off x="9191064" y="5335509"/>
            <a:ext cx="29322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4800" dirty="0">
                <a:solidFill>
                  <a:srgbClr val="FF0000"/>
                </a:solidFill>
              </a:rPr>
              <a:t>7 total</a:t>
            </a:r>
            <a:br>
              <a:rPr lang="en-GB" sz="4800" dirty="0">
                <a:solidFill>
                  <a:srgbClr val="FF0000"/>
                </a:solidFill>
              </a:rPr>
            </a:br>
            <a:r>
              <a:rPr lang="en-GB" sz="4800" dirty="0">
                <a:solidFill>
                  <a:srgbClr val="FF0000"/>
                </a:solidFill>
              </a:rPr>
              <a:t>constraints</a:t>
            </a:r>
            <a:endParaRPr lang="en-CA" sz="4800" dirty="0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2E7690-5352-4C80-A12C-139D9DB1BD18}"/>
              </a:ext>
            </a:extLst>
          </p:cNvPr>
          <p:cNvGrpSpPr/>
          <p:nvPr/>
        </p:nvGrpSpPr>
        <p:grpSpPr>
          <a:xfrm>
            <a:off x="2946454" y="4189615"/>
            <a:ext cx="4979184" cy="2801385"/>
            <a:chOff x="2946454" y="4189615"/>
            <a:chExt cx="4979184" cy="280138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DB9BA8-913C-4CED-A1CE-7B5C97DB9B30}"/>
                </a:ext>
              </a:extLst>
            </p:cNvPr>
            <p:cNvSpPr txBox="1"/>
            <p:nvPr/>
          </p:nvSpPr>
          <p:spPr>
            <a:xfrm>
              <a:off x="2946454" y="6160003"/>
              <a:ext cx="4979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dirty="0">
                  <a:solidFill>
                    <a:srgbClr val="00A232"/>
                  </a:solidFill>
                </a:rPr>
                <a:t>1 shared constraint</a:t>
              </a:r>
              <a:endParaRPr lang="en-CA" sz="4800" dirty="0">
                <a:solidFill>
                  <a:srgbClr val="00A232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8ED653-0B9C-4A33-A1EF-B257CDEEC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189615"/>
              <a:ext cx="0" cy="1970388"/>
            </a:xfrm>
            <a:prstGeom prst="straightConnector1">
              <a:avLst/>
            </a:prstGeom>
            <a:ln w="152400">
              <a:solidFill>
                <a:srgbClr val="00A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792C98-DB51-4B0F-9728-7CD7F603981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04080" y="1131840"/>
              <a:ext cx="10501560" cy="496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792C98-DB51-4B0F-9728-7CD7F60398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4720" y="1122480"/>
                <a:ext cx="10520280" cy="49827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01B8CBE-5C0A-45B8-A0F3-D9A4E6B5D369}"/>
              </a:ext>
            </a:extLst>
          </p:cNvPr>
          <p:cNvSpPr/>
          <p:nvPr/>
        </p:nvSpPr>
        <p:spPr>
          <a:xfrm>
            <a:off x="10584211" y="2941963"/>
            <a:ext cx="1390075" cy="1390075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7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26"/>
    </mc:Choice>
    <mc:Fallback xmlns="">
      <p:transition spd="slow" advTm="22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01F4EF-A6E0-4FA5-BC52-39D2CFF18617}"/>
                  </a:ext>
                </a:extLst>
              </p:cNvPr>
              <p:cNvSpPr txBox="1"/>
              <p:nvPr/>
            </p:nvSpPr>
            <p:spPr>
              <a:xfrm>
                <a:off x="5685905" y="53131"/>
                <a:ext cx="6084917" cy="21614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𝑧𝑡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3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0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0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0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0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0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0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0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0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GB" sz="3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01F4EF-A6E0-4FA5-BC52-39D2CFF18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905" y="53131"/>
                <a:ext cx="6084917" cy="2161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22410A-1515-44B7-8E1C-263FA1B84314}"/>
                  </a:ext>
                </a:extLst>
              </p:cNvPr>
              <p:cNvSpPr txBox="1"/>
              <p:nvPr/>
            </p:nvSpPr>
            <p:spPr>
              <a:xfrm>
                <a:off x="5549734" y="2317773"/>
                <a:ext cx="6357258" cy="21614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𝑧𝑡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3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GB" sz="3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GB" sz="3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22410A-1515-44B7-8E1C-263FA1B8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34" y="2317773"/>
                <a:ext cx="6357258" cy="2161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FCECC5-752E-4B2A-BE73-1CFF3C2697CF}"/>
                  </a:ext>
                </a:extLst>
              </p:cNvPr>
              <p:cNvSpPr txBox="1"/>
              <p:nvPr/>
            </p:nvSpPr>
            <p:spPr>
              <a:xfrm>
                <a:off x="6466708" y="4479262"/>
                <a:ext cx="4795652" cy="228056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2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𝑡𝑡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+0+0+0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+0+0+0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𝑦𝑡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+0+0+0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𝑧𝑡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GB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+0+0+0</m:t>
                            </m:r>
                          </m:e>
                        </m:eqArr>
                      </m:e>
                    </m:d>
                    <m:r>
                      <a:rPr lang="en-GB" sz="3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2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32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FCECC5-752E-4B2A-BE73-1CFF3C26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08" y="4479262"/>
                <a:ext cx="4795652" cy="2280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AB106A-E18B-42F3-9099-DA3021E745B8}"/>
                  </a:ext>
                </a:extLst>
              </p:cNvPr>
              <p:cNvSpPr txBox="1"/>
              <p:nvPr/>
            </p:nvSpPr>
            <p:spPr>
              <a:xfrm>
                <a:off x="-4310743" y="3588722"/>
                <a:ext cx="4310743" cy="22945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AB106A-E18B-42F3-9099-DA3021E74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10743" y="3588722"/>
                <a:ext cx="4310743" cy="2294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AA972A-66A4-4472-AC7C-D8D90C6D1E9C}"/>
                  </a:ext>
                </a:extLst>
              </p:cNvPr>
              <p:cNvSpPr txBox="1"/>
              <p:nvPr/>
            </p:nvSpPr>
            <p:spPr>
              <a:xfrm>
                <a:off x="916974" y="5124438"/>
                <a:ext cx="4383381" cy="990207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5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54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sz="5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GB" sz="5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AA972A-66A4-4472-AC7C-D8D90C6D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4" y="5124438"/>
                <a:ext cx="4383381" cy="990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4E3411-FD03-45F3-B503-BB2311FDD737}"/>
                  </a:ext>
                </a:extLst>
              </p:cNvPr>
              <p:cNvSpPr txBox="1"/>
              <p:nvPr/>
            </p:nvSpPr>
            <p:spPr>
              <a:xfrm>
                <a:off x="1113015" y="600299"/>
                <a:ext cx="3518970" cy="1067152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GB" sz="5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  <m:r>
                        <a:rPr lang="en-GB" sz="54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4E3411-FD03-45F3-B503-BB2311FDD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600299"/>
                <a:ext cx="3518970" cy="10671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45FA03-3BBA-457A-BE7C-F60CD52D1E7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14520" y="1982880"/>
              <a:ext cx="8812080" cy="493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45FA03-3BBA-457A-BE7C-F60CD52D1E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5160" y="1973520"/>
                <a:ext cx="8830800" cy="4948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7463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19"/>
    </mc:Choice>
    <mc:Fallback xmlns="">
      <p:transition spd="slow" advTm="21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01F4EF-A6E0-4FA5-BC52-39D2CFF18617}"/>
                  </a:ext>
                </a:extLst>
              </p:cNvPr>
              <p:cNvSpPr txBox="1"/>
              <p:nvPr/>
            </p:nvSpPr>
            <p:spPr>
              <a:xfrm>
                <a:off x="5355821" y="2381593"/>
                <a:ext cx="6689847" cy="24837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36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36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36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36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01F4EF-A6E0-4FA5-BC52-39D2CFF18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821" y="2381593"/>
                <a:ext cx="6689847" cy="2483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AB106A-E18B-42F3-9099-DA3021E745B8}"/>
                  </a:ext>
                </a:extLst>
              </p:cNvPr>
              <p:cNvSpPr txBox="1"/>
              <p:nvPr/>
            </p:nvSpPr>
            <p:spPr>
              <a:xfrm>
                <a:off x="-4310743" y="3588722"/>
                <a:ext cx="4310743" cy="22945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AB106A-E18B-42F3-9099-DA3021E74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10743" y="3588722"/>
                <a:ext cx="4310743" cy="2294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55F0F7-5ACF-4785-B4EE-50467C7B5FF2}"/>
                  </a:ext>
                </a:extLst>
              </p:cNvPr>
              <p:cNvSpPr txBox="1"/>
              <p:nvPr/>
            </p:nvSpPr>
            <p:spPr>
              <a:xfrm>
                <a:off x="1113015" y="600299"/>
                <a:ext cx="3518970" cy="1067152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GB" sz="5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  <m:r>
                        <a:rPr lang="en-GB" sz="54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55F0F7-5ACF-4785-B4EE-50467C7B5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600299"/>
                <a:ext cx="3518970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AA972A-66A4-4472-AC7C-D8D90C6D1E9C}"/>
                  </a:ext>
                </a:extLst>
              </p:cNvPr>
              <p:cNvSpPr txBox="1"/>
              <p:nvPr/>
            </p:nvSpPr>
            <p:spPr>
              <a:xfrm>
                <a:off x="680810" y="1882476"/>
                <a:ext cx="4383381" cy="990207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5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54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sz="5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GB" sz="5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AA972A-66A4-4472-AC7C-D8D90C6D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10" y="1882476"/>
                <a:ext cx="4383381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EC1096-7B3C-4F76-80CA-C50853CA4295}"/>
                  </a:ext>
                </a:extLst>
              </p:cNvPr>
              <p:cNvSpPr txBox="1"/>
              <p:nvPr/>
            </p:nvSpPr>
            <p:spPr>
              <a:xfrm>
                <a:off x="1203447" y="3451742"/>
                <a:ext cx="3428538" cy="1067152"/>
              </a:xfrm>
              <a:prstGeom prst="rect">
                <a:avLst/>
              </a:prstGeom>
              <a:noFill/>
              <a:ln w="762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sSub>
                        <m:sSubPr>
                          <m:ctrlPr>
                            <a:rPr lang="en-GB" sz="5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54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EC1096-7B3C-4F76-80CA-C50853CA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447" y="3451742"/>
                <a:ext cx="3428538" cy="10671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EE984D-E3B0-47F4-8D5B-1781A49251DB}"/>
                  </a:ext>
                </a:extLst>
              </p:cNvPr>
              <p:cNvSpPr txBox="1"/>
              <p:nvPr/>
            </p:nvSpPr>
            <p:spPr>
              <a:xfrm>
                <a:off x="272580" y="5052264"/>
                <a:ext cx="10866475" cy="83099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4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dirty="0"/>
                  <a:t> already satisfied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dirty="0"/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EE984D-E3B0-47F4-8D5B-1781A4925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0" y="5052264"/>
                <a:ext cx="10866475" cy="830997"/>
              </a:xfrm>
              <a:prstGeom prst="rect">
                <a:avLst/>
              </a:prstGeom>
              <a:blipFill>
                <a:blip r:embed="rId8"/>
                <a:stretch>
                  <a:fillRect t="-16176" r="-1627" b="-3897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1DA9DE-B0DE-40F4-8F84-A4FE4EAE2AA5}"/>
                  </a:ext>
                </a:extLst>
              </p:cNvPr>
              <p:cNvSpPr txBox="1"/>
              <p:nvPr/>
            </p:nvSpPr>
            <p:spPr>
              <a:xfrm>
                <a:off x="272580" y="5910969"/>
                <a:ext cx="10866475" cy="82388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4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b>
                      <m:sSubPr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4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only gives us 3 extra constraints.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1DA9DE-B0DE-40F4-8F84-A4FE4EAE2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0" y="5910969"/>
                <a:ext cx="10866475" cy="823880"/>
              </a:xfrm>
              <a:prstGeom prst="rect">
                <a:avLst/>
              </a:prstGeom>
              <a:blipFill>
                <a:blip r:embed="rId9"/>
                <a:stretch>
                  <a:fillRect l="-2301" t="-14815" r="-2020" b="-2888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95CC1E-A6DB-4F9B-91BE-42939B0923E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1040" y="1783800"/>
              <a:ext cx="9250560" cy="487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95CC1E-A6DB-4F9B-91BE-42939B092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680" y="1774440"/>
                <a:ext cx="9269280" cy="4889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90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192">
        <p:fade/>
      </p:transition>
    </mc:Choice>
    <mc:Fallback xmlns="">
      <p:transition spd="med" advTm="321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5DE7055-B9EF-4CB5-A300-9812927FFA40}"/>
              </a:ext>
            </a:extLst>
          </p:cNvPr>
          <p:cNvGrpSpPr/>
          <p:nvPr/>
        </p:nvGrpSpPr>
        <p:grpSpPr>
          <a:xfrm>
            <a:off x="1663482" y="866790"/>
            <a:ext cx="8511676" cy="1166858"/>
            <a:chOff x="1663482" y="866790"/>
            <a:chExt cx="8511676" cy="1166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4F7CE6A-1CE8-4A1A-BC72-68D94587087F}"/>
                    </a:ext>
                  </a:extLst>
                </p:cNvPr>
                <p:cNvSpPr txBox="1"/>
                <p:nvPr/>
              </p:nvSpPr>
              <p:spPr>
                <a:xfrm>
                  <a:off x="1663482" y="866790"/>
                  <a:ext cx="3803868" cy="1166858"/>
                </a:xfrm>
                <a:prstGeom prst="rect">
                  <a:avLst/>
                </a:prstGeom>
                <a:noFill/>
                <a:ln w="7620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sSub>
                          <m:sSubPr>
                            <m:ctrlPr>
                              <a:rPr lang="en-GB" sz="6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6000" i="1" dirty="0"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6000" i="1" dirty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6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4F7CE6A-1CE8-4A1A-BC72-68D945870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482" y="866790"/>
                  <a:ext cx="3803868" cy="11668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76200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A1315-2096-4333-9EC7-45C775852797}"/>
                </a:ext>
              </a:extLst>
            </p:cNvPr>
            <p:cNvSpPr txBox="1"/>
            <p:nvPr/>
          </p:nvSpPr>
          <p:spPr>
            <a:xfrm>
              <a:off x="5755751" y="984867"/>
              <a:ext cx="4419407" cy="1015663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6000" dirty="0"/>
                <a:t>4 constraints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950828-3238-452F-877F-4D3573A0C191}"/>
              </a:ext>
            </a:extLst>
          </p:cNvPr>
          <p:cNvGrpSpPr/>
          <p:nvPr/>
        </p:nvGrpSpPr>
        <p:grpSpPr>
          <a:xfrm>
            <a:off x="1663482" y="4240924"/>
            <a:ext cx="8511675" cy="1166858"/>
            <a:chOff x="1663482" y="2537484"/>
            <a:chExt cx="8511675" cy="1166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1FD5BB5-BDE0-4D20-BEA3-FFD12388C449}"/>
                    </a:ext>
                  </a:extLst>
                </p:cNvPr>
                <p:cNvSpPr txBox="1"/>
                <p:nvPr/>
              </p:nvSpPr>
              <p:spPr>
                <a:xfrm>
                  <a:off x="1663482" y="2537484"/>
                  <a:ext cx="3803868" cy="1166858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6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0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6000" i="1" dirty="0"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6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6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r>
                          <a:rPr lang="en-GB" sz="6000" i="1" dirty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6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1FD5BB5-BDE0-4D20-BEA3-FFD12388C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482" y="2537484"/>
                  <a:ext cx="3803868" cy="11668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B14199-216B-465C-8B14-F07D1A09D1B3}"/>
                </a:ext>
              </a:extLst>
            </p:cNvPr>
            <p:cNvSpPr txBox="1"/>
            <p:nvPr/>
          </p:nvSpPr>
          <p:spPr>
            <a:xfrm>
              <a:off x="5755750" y="2613081"/>
              <a:ext cx="4419407" cy="1015663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6000" dirty="0"/>
                <a:t>3 constraints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28D29B5E-70C5-40D1-BE5D-B4C6DC5A6A7F}"/>
              </a:ext>
            </a:extLst>
          </p:cNvPr>
          <p:cNvSpPr/>
          <p:nvPr/>
        </p:nvSpPr>
        <p:spPr>
          <a:xfrm>
            <a:off x="2384316" y="2333085"/>
            <a:ext cx="2362200" cy="1608401"/>
          </a:xfrm>
          <a:prstGeom prst="downArrow">
            <a:avLst>
              <a:gd name="adj1" fmla="val 70968"/>
              <a:gd name="adj2" fmla="val 50000"/>
            </a:avLst>
          </a:prstGeom>
          <a:solidFill>
            <a:srgbClr val="00B839"/>
          </a:solidFill>
          <a:ln w="76200">
            <a:solidFill>
              <a:srgbClr val="00B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then</a:t>
            </a:r>
            <a:endParaRPr lang="en-CA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1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1"/>
    </mc:Choice>
    <mc:Fallback xmlns="">
      <p:transition spd="slow" advTm="10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ACD69-88BA-47CD-931B-97508E446E52}"/>
                  </a:ext>
                </a:extLst>
              </p:cNvPr>
              <p:cNvSpPr txBox="1"/>
              <p:nvPr/>
            </p:nvSpPr>
            <p:spPr>
              <a:xfrm>
                <a:off x="191180" y="1543050"/>
                <a:ext cx="11715070" cy="25809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800" dirty="0"/>
                  <a:t>Lorenz Gauge additional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800" dirty="0"/>
                  <a:t>: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dirty="0"/>
                  <a:t> gives 3 “</a:t>
                </a:r>
                <a:r>
                  <a:rPr lang="en-GB" sz="4800" dirty="0">
                    <a:solidFill>
                      <a:srgbClr val="FF0000"/>
                    </a:solidFill>
                  </a:rPr>
                  <a:t>transverse</a:t>
                </a:r>
                <a:r>
                  <a:rPr lang="en-GB" sz="4800" dirty="0"/>
                  <a:t>” constraints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4800" dirty="0"/>
                  <a:t>We can also get 1 “</a:t>
                </a:r>
                <a:r>
                  <a:rPr lang="en-GB" sz="4800" dirty="0">
                    <a:solidFill>
                      <a:srgbClr val="FF0000"/>
                    </a:solidFill>
                  </a:rPr>
                  <a:t>traceless</a:t>
                </a:r>
                <a:r>
                  <a:rPr lang="en-GB" sz="4800" dirty="0"/>
                  <a:t>” constraint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ACD69-88BA-47CD-931B-97508E44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80" y="1543050"/>
                <a:ext cx="11715070" cy="2580963"/>
              </a:xfrm>
              <a:prstGeom prst="rect">
                <a:avLst/>
              </a:prstGeom>
              <a:blipFill>
                <a:blip r:embed="rId3"/>
                <a:stretch>
                  <a:fillRect l="-2341" t="-4953" r="-312" b="-115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EE70FF-AEA5-4953-B4FE-D0318DC4910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14680" y="3070260"/>
              <a:ext cx="4783680" cy="208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EE70FF-AEA5-4953-B4FE-D0318DC491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320" y="3060900"/>
                <a:ext cx="4802400" cy="227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977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7"/>
    </mc:Choice>
    <mc:Fallback xmlns="">
      <p:transition spd="slow" advTm="129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374A0-46C7-407C-8427-1416BA4588F0}"/>
              </a:ext>
            </a:extLst>
          </p:cNvPr>
          <p:cNvSpPr txBox="1"/>
          <p:nvPr/>
        </p:nvSpPr>
        <p:spPr>
          <a:xfrm>
            <a:off x="134260" y="54274"/>
            <a:ext cx="5323112" cy="76944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4400" u="sng" dirty="0"/>
              <a:t>1 traceless constraint</a:t>
            </a:r>
            <a:r>
              <a:rPr lang="en-GB" sz="4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E1DDCD-D482-4CFB-9CB4-46146D92B18D}"/>
                  </a:ext>
                </a:extLst>
              </p:cNvPr>
              <p:cNvSpPr txBox="1"/>
              <p:nvPr/>
            </p:nvSpPr>
            <p:spPr>
              <a:xfrm>
                <a:off x="457202" y="794448"/>
                <a:ext cx="10878455" cy="6908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to be traceless gives us our last constraint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E1DDCD-D482-4CFB-9CB4-46146D92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794448"/>
                <a:ext cx="10878455" cy="690895"/>
              </a:xfrm>
              <a:prstGeom prst="rect">
                <a:avLst/>
              </a:prstGeom>
              <a:blipFill>
                <a:blip r:embed="rId3"/>
                <a:stretch>
                  <a:fillRect l="-1513" t="-12281" b="-263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43FEA-AF99-4642-BC95-A32C1C615128}"/>
                  </a:ext>
                </a:extLst>
              </p:cNvPr>
              <p:cNvSpPr txBox="1"/>
              <p:nvPr/>
            </p:nvSpPr>
            <p:spPr>
              <a:xfrm>
                <a:off x="574384" y="1665816"/>
                <a:ext cx="11226799" cy="273549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54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sSubSup>
                        <m:sSubSupPr>
                          <m:ctrlP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     =</m:t>
                      </m:r>
                      <m:sSubSup>
                        <m:sSubSupPr>
                          <m:ctrlP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5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GB" sz="5400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5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GB" sz="5400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5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GB" sz="5400" b="0" dirty="0"/>
              </a:p>
              <a:p>
                <a:pPr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5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</m:sub>
                      </m:sSub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b="0" i="1" dirty="0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43FEA-AF99-4642-BC95-A32C1C615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84" y="1665816"/>
                <a:ext cx="11226799" cy="2735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EACB9D-C19B-4C8C-AE7F-B25F633D1E2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35560" y="1389240"/>
              <a:ext cx="3318120" cy="2626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EACB9D-C19B-4C8C-AE7F-B25F633D1E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6200" y="1379880"/>
                <a:ext cx="3336840" cy="2645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33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26"/>
    </mc:Choice>
    <mc:Fallback xmlns="">
      <p:transition spd="slow" advTm="21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A9E7E-FBF4-48C2-A5F1-F6AF8A1D3636}"/>
                  </a:ext>
                </a:extLst>
              </p:cNvPr>
              <p:cNvSpPr txBox="1"/>
              <p:nvPr/>
            </p:nvSpPr>
            <p:spPr>
              <a:xfrm>
                <a:off x="6954160" y="991358"/>
                <a:ext cx="5161640" cy="10811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54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54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5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5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5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5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5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54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5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5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5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5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A9E7E-FBF4-48C2-A5F1-F6AF8A1D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160" y="991358"/>
                <a:ext cx="5161640" cy="1081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533740-588F-4392-8D78-08A60A94C119}"/>
                  </a:ext>
                </a:extLst>
              </p:cNvPr>
              <p:cNvSpPr txBox="1"/>
              <p:nvPr/>
            </p:nvSpPr>
            <p:spPr>
              <a:xfrm>
                <a:off x="0" y="82805"/>
                <a:ext cx="12001500" cy="2142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000" dirty="0"/>
                  <a:t>Transverse-Traceless Gauge defines 4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3 are “transverse” constraints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1 is the “traceless” constraint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533740-588F-4392-8D78-08A60A94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805"/>
                <a:ext cx="12001500" cy="2142381"/>
              </a:xfrm>
              <a:prstGeom prst="rect">
                <a:avLst/>
              </a:prstGeom>
              <a:blipFill>
                <a:blip r:embed="rId4"/>
                <a:stretch>
                  <a:fillRect l="-1778" t="-4843" r="-609" b="-1139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43FEA-AF99-4642-BC95-A32C1C615128}"/>
                  </a:ext>
                </a:extLst>
              </p:cNvPr>
              <p:cNvSpPr txBox="1"/>
              <p:nvPr/>
            </p:nvSpPr>
            <p:spPr>
              <a:xfrm>
                <a:off x="1281852" y="4501090"/>
                <a:ext cx="3285173" cy="28567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66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66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GB" sz="6600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66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GB" sz="6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66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43FEA-AF99-4642-BC95-A32C1C615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52" y="4501090"/>
                <a:ext cx="3285173" cy="2856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0BEE17-235B-4F44-9225-02CDCD258386}"/>
                  </a:ext>
                </a:extLst>
              </p:cNvPr>
              <p:cNvSpPr txBox="1"/>
              <p:nvPr/>
            </p:nvSpPr>
            <p:spPr>
              <a:xfrm>
                <a:off x="819152" y="2841162"/>
                <a:ext cx="4210573" cy="274511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66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GB" sz="6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GB" sz="6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66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0BEE17-235B-4F44-9225-02CDCD25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2" y="2841162"/>
                <a:ext cx="4210573" cy="2745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91B2896-59C6-4D7C-8937-EB11E14F8EAD}"/>
              </a:ext>
            </a:extLst>
          </p:cNvPr>
          <p:cNvGrpSpPr/>
          <p:nvPr/>
        </p:nvGrpSpPr>
        <p:grpSpPr>
          <a:xfrm>
            <a:off x="5770048" y="4415965"/>
            <a:ext cx="5483005" cy="3063902"/>
            <a:chOff x="5770048" y="4415965"/>
            <a:chExt cx="5483005" cy="3063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23330B5-2420-45F7-9110-A841045566D6}"/>
                    </a:ext>
                  </a:extLst>
                </p:cNvPr>
                <p:cNvSpPr txBox="1"/>
                <p:nvPr/>
              </p:nvSpPr>
              <p:spPr>
                <a:xfrm>
                  <a:off x="7967880" y="4420195"/>
                  <a:ext cx="3285173" cy="305967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sz="6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GB" sz="6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6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6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  <m:sup>
                                <m:r>
                                  <a:rPr lang="en-GB" sz="6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GB" sz="6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bSup>
                          </m:e>
                        </m:acc>
                        <m:r>
                          <a:rPr lang="en-GB" sz="66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6600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23330B5-2420-45F7-9110-A84104556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880" y="4420195"/>
                  <a:ext cx="3285173" cy="30596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FED9C0-5C66-4829-81FE-D1721CD95DB6}"/>
                    </a:ext>
                  </a:extLst>
                </p:cNvPr>
                <p:cNvSpPr txBox="1"/>
                <p:nvPr/>
              </p:nvSpPr>
              <p:spPr>
                <a:xfrm>
                  <a:off x="5770048" y="4415965"/>
                  <a:ext cx="994804" cy="180065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8800" i="1" dirty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GB" sz="8800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FED9C0-5C66-4829-81FE-D1721CD95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048" y="4415965"/>
                  <a:ext cx="994804" cy="18006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4E4E4A-A2E2-4F75-A36C-6B20EF4F9677}"/>
              </a:ext>
            </a:extLst>
          </p:cNvPr>
          <p:cNvGrpSpPr/>
          <p:nvPr/>
        </p:nvGrpSpPr>
        <p:grpSpPr>
          <a:xfrm>
            <a:off x="5770049" y="2733689"/>
            <a:ext cx="5945701" cy="2863124"/>
            <a:chOff x="5770049" y="2733689"/>
            <a:chExt cx="5945701" cy="2863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BED66A-CD6D-4AC4-B461-BA8847374C81}"/>
                    </a:ext>
                  </a:extLst>
                </p:cNvPr>
                <p:cNvSpPr txBox="1"/>
                <p:nvPr/>
              </p:nvSpPr>
              <p:spPr>
                <a:xfrm>
                  <a:off x="7505177" y="2794548"/>
                  <a:ext cx="4210573" cy="2802265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66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box>
                              <m:boxPr>
                                <m:ctrlPr>
                                  <a:rPr lang="en-GB" sz="6600" i="1" dirty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6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66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66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GB" sz="66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𝜇𝜈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box>
                          </m:e>
                        </m:box>
                        <m:sSup>
                          <m:sSupPr>
                            <m:ctrlPr>
                              <a:rPr lang="en-GB" sz="66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sz="6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a:rPr lang="en-GB" sz="66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6600" b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BED66A-CD6D-4AC4-B461-BA8847374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177" y="2794548"/>
                  <a:ext cx="4210573" cy="28022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3FD7D73-CD9B-44E5-9B8E-7E33DFD79F28}"/>
                    </a:ext>
                  </a:extLst>
                </p:cNvPr>
                <p:cNvSpPr txBox="1"/>
                <p:nvPr/>
              </p:nvSpPr>
              <p:spPr>
                <a:xfrm>
                  <a:off x="5770049" y="2733689"/>
                  <a:ext cx="994807" cy="180065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8800" i="1" dirty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GB" sz="8800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3FD7D73-CD9B-44E5-9B8E-7E33DFD79F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049" y="2733689"/>
                  <a:ext cx="994807" cy="18006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87423A-9B53-432A-B940-D4EA9B56EF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108560" y="678960"/>
              <a:ext cx="4516200" cy="5364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87423A-9B53-432A-B940-D4EA9B56E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99200" y="669600"/>
                <a:ext cx="4534920" cy="5383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48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51"/>
    </mc:Choice>
    <mc:Fallback xmlns="">
      <p:transition spd="slow" advTm="418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uiExpand="1" build="p"/>
      <p:bldP spid="6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8BCD09-6380-4CC3-A96F-DB6D2218CCE8}"/>
                  </a:ext>
                </a:extLst>
              </p:cNvPr>
              <p:cNvSpPr txBox="1"/>
              <p:nvPr/>
            </p:nvSpPr>
            <p:spPr>
              <a:xfrm>
                <a:off x="134259" y="54274"/>
                <a:ext cx="10199911" cy="160851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400" u="sng" dirty="0"/>
                  <a:t>Transverse-Traceless (TT) Gauge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4400" dirty="0"/>
                  <a:t>Specific 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p>
                        </m:sSup>
                      </m:e>
                    </m:acc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where: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8BCD09-6380-4CC3-A96F-DB6D2218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9" y="54274"/>
                <a:ext cx="10199911" cy="1608517"/>
              </a:xfrm>
              <a:prstGeom prst="rect">
                <a:avLst/>
              </a:prstGeom>
              <a:blipFill>
                <a:blip r:embed="rId3"/>
                <a:stretch>
                  <a:fillRect l="-2391" t="-7955" b="-1439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0FFFBF-FA9B-4EFB-BE41-6ABCD45BB806}"/>
                  </a:ext>
                </a:extLst>
              </p:cNvPr>
              <p:cNvSpPr txBox="1"/>
              <p:nvPr/>
            </p:nvSpPr>
            <p:spPr>
              <a:xfrm>
                <a:off x="1767115" y="2237754"/>
                <a:ext cx="8657770" cy="1892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8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8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8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GB" sz="8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8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GB" sz="8800" b="0" i="1" dirty="0" smtClean="0">
                          <a:latin typeface="Cambria Math" panose="02040503050406030204" pitchFamily="18" charset="0"/>
                        </a:rPr>
                        <m:t>=0=</m:t>
                      </m:r>
                      <m:acc>
                        <m:accPr>
                          <m:chr m:val="̅"/>
                          <m:ctrlPr>
                            <a:rPr lang="en-GB" sz="8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8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8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8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GB" sz="8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sz="8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GB" sz="8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0FFFBF-FA9B-4EFB-BE41-6ABCD45B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15" y="2237754"/>
                <a:ext cx="8657770" cy="1892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D89A6F8-2FFD-4650-A893-D31E7F2373BB}"/>
              </a:ext>
            </a:extLst>
          </p:cNvPr>
          <p:cNvGrpSpPr/>
          <p:nvPr/>
        </p:nvGrpSpPr>
        <p:grpSpPr>
          <a:xfrm>
            <a:off x="3606573" y="3672114"/>
            <a:ext cx="4013426" cy="2972036"/>
            <a:chOff x="3606573" y="3672114"/>
            <a:chExt cx="4013426" cy="29720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4746AE-6244-476B-96D5-51F4D9973ABA}"/>
                </a:ext>
              </a:extLst>
            </p:cNvPr>
            <p:cNvSpPr txBox="1"/>
            <p:nvPr/>
          </p:nvSpPr>
          <p:spPr>
            <a:xfrm>
              <a:off x="3606573" y="4705158"/>
              <a:ext cx="4013426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4-velocity of person observing gravitational wave</a:t>
              </a:r>
              <a:endParaRPr lang="en-CA" sz="4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63DFFE-2163-4046-ABBC-AD5D8F37B47A}"/>
                </a:ext>
              </a:extLst>
            </p:cNvPr>
            <p:cNvCxnSpPr/>
            <p:nvPr/>
          </p:nvCxnSpPr>
          <p:spPr>
            <a:xfrm flipH="1" flipV="1">
              <a:off x="4238171" y="3672114"/>
              <a:ext cx="116115" cy="103304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244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83"/>
    </mc:Choice>
    <mc:Fallback xmlns="">
      <p:transition spd="slow" advTm="13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1BDED0-67A9-4094-ADEC-FD1F344060CA}"/>
                  </a:ext>
                </a:extLst>
              </p:cNvPr>
              <p:cNvSpPr txBox="1"/>
              <p:nvPr/>
            </p:nvSpPr>
            <p:spPr>
              <a:xfrm>
                <a:off x="74419" y="47384"/>
                <a:ext cx="11868150" cy="88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600" u="sng" dirty="0"/>
                  <a:t>Polarization of </a:t>
                </a:r>
                <a:r>
                  <a:rPr lang="en-GB" sz="4600" u="sng" dirty="0">
                    <a:solidFill>
                      <a:srgbClr val="FF0000"/>
                    </a:solidFill>
                  </a:rPr>
                  <a:t>Electric Field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600" b="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600" b="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sz="4600" u="sng" dirty="0"/>
                  <a:t> in EM wave</a:t>
                </a:r>
                <a:endParaRPr lang="en-CA" sz="4600" u="sn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1BDED0-67A9-4094-ADEC-FD1F34406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9" y="47384"/>
                <a:ext cx="11868150" cy="886205"/>
              </a:xfrm>
              <a:prstGeom prst="rect">
                <a:avLst/>
              </a:prstGeom>
              <a:blipFill>
                <a:blip r:embed="rId3"/>
                <a:stretch>
                  <a:fillRect l="-2209" t="-4828" r="-1335" b="-344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9801B7D-4076-4140-B2E2-6B3E94D1792C}"/>
              </a:ext>
            </a:extLst>
          </p:cNvPr>
          <p:cNvGrpSpPr/>
          <p:nvPr/>
        </p:nvGrpSpPr>
        <p:grpSpPr>
          <a:xfrm>
            <a:off x="291407" y="1175492"/>
            <a:ext cx="4201556" cy="5058209"/>
            <a:chOff x="788603" y="1175492"/>
            <a:chExt cx="4201556" cy="505820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8402C1-8D8C-49E6-AE91-A37E117AC154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7238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DE68AE-4867-4772-B1ED-E0D776A83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885903"/>
              <a:ext cx="0" cy="2719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4ED768E-1AEF-4DF9-B06D-558D900B6916}"/>
                    </a:ext>
                  </a:extLst>
                </p:cNvPr>
                <p:cNvSpPr txBox="1"/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4ED768E-1AEF-4DF9-B06D-558D900B6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1CEBD8A-8AAB-40A6-8BD4-4CA5EEC7CD0F}"/>
                    </a:ext>
                  </a:extLst>
                </p:cNvPr>
                <p:cNvSpPr txBox="1"/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1CEBD8A-8AAB-40A6-8BD4-4CA5EEC7C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9166D1D-7441-4B7D-B009-5DF851CA7D5B}"/>
                </a:ext>
              </a:extLst>
            </p:cNvPr>
            <p:cNvCxnSpPr>
              <a:cxnSpLocks/>
            </p:cNvCxnSpPr>
            <p:nvPr/>
          </p:nvCxnSpPr>
          <p:spPr>
            <a:xfrm>
              <a:off x="1519865" y="2837599"/>
              <a:ext cx="2936443" cy="293644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A1E350-CC22-46D0-91F0-8DA491343B29}"/>
                    </a:ext>
                  </a:extLst>
                </p:cNvPr>
                <p:cNvSpPr txBox="1"/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A1E350-CC22-46D0-91F0-8DA491343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68035D-3CFA-4F33-844E-308248B6FC4D}"/>
              </a:ext>
            </a:extLst>
          </p:cNvPr>
          <p:cNvGrpSpPr/>
          <p:nvPr/>
        </p:nvGrpSpPr>
        <p:grpSpPr>
          <a:xfrm>
            <a:off x="6304029" y="1175492"/>
            <a:ext cx="4201556" cy="5058209"/>
            <a:chOff x="788603" y="1175492"/>
            <a:chExt cx="4201556" cy="5058209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EE8642-53F9-42C8-907E-B87101135656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7238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F002374-47F8-4672-9C2B-692D6B3E9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885903"/>
              <a:ext cx="0" cy="2719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9E97625-F66D-4CAA-AD5C-C6DC5FF4B29C}"/>
                    </a:ext>
                  </a:extLst>
                </p:cNvPr>
                <p:cNvSpPr txBox="1"/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9E97625-F66D-4CAA-AD5C-C6DC5FF4B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798D6F-FE35-4E0E-87A1-880B85DADD4E}"/>
                    </a:ext>
                  </a:extLst>
                </p:cNvPr>
                <p:cNvSpPr txBox="1"/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798D6F-FE35-4E0E-87A1-880B85DAD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092FBE-B7FF-4988-9AD9-6FC3EC80756C}"/>
                </a:ext>
              </a:extLst>
            </p:cNvPr>
            <p:cNvCxnSpPr>
              <a:cxnSpLocks/>
            </p:cNvCxnSpPr>
            <p:nvPr/>
          </p:nvCxnSpPr>
          <p:spPr>
            <a:xfrm>
              <a:off x="1519865" y="2837599"/>
              <a:ext cx="2936443" cy="293644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24C0B6-A6B7-4B6F-BC55-24895ECCC2E6}"/>
                    </a:ext>
                  </a:extLst>
                </p:cNvPr>
                <p:cNvSpPr txBox="1"/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24C0B6-A6B7-4B6F-BC55-24895ECCC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8D5970C-234C-4BB3-955A-41C2E690EF31}"/>
              </a:ext>
            </a:extLst>
          </p:cNvPr>
          <p:cNvGrpSpPr/>
          <p:nvPr/>
        </p:nvGrpSpPr>
        <p:grpSpPr>
          <a:xfrm>
            <a:off x="867132" y="-1214915"/>
            <a:ext cx="5547174" cy="969685"/>
            <a:chOff x="1380650" y="5142834"/>
            <a:chExt cx="5547174" cy="96968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492E100-2E95-4277-8344-8BA4ABF26AD3}"/>
                </a:ext>
              </a:extLst>
            </p:cNvPr>
            <p:cNvGrpSpPr/>
            <p:nvPr/>
          </p:nvGrpSpPr>
          <p:grpSpPr>
            <a:xfrm>
              <a:off x="1380650" y="5143500"/>
              <a:ext cx="4162900" cy="969019"/>
              <a:chOff x="1094565" y="2736164"/>
              <a:chExt cx="8679866" cy="139293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A8B94EB-1E3E-40F3-9F96-E9599FD40E7C}"/>
                  </a:ext>
                </a:extLst>
              </p:cNvPr>
              <p:cNvGrpSpPr/>
              <p:nvPr/>
            </p:nvGrpSpPr>
            <p:grpSpPr>
              <a:xfrm>
                <a:off x="1101822" y="2736164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4A8BDFD-6EAB-4450-8D1F-B673CA1D8C26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81BF6475-EEB8-435A-BBA3-2807E7C8912B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5A2C59F-F1A6-446A-8F0F-9E11C157E3D5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2FD066D-D4CA-4D6B-9D7C-82FE748CFC13}"/>
                  </a:ext>
                </a:extLst>
              </p:cNvPr>
              <p:cNvGrpSpPr/>
              <p:nvPr/>
            </p:nvGrpSpPr>
            <p:grpSpPr>
              <a:xfrm rot="10800000">
                <a:off x="1094565" y="2743423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9AFF705-F689-4CF2-96D5-A110FE548467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1125F7B-1789-4A82-82F5-77EB1851F1AC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6FA98B02-A023-4C9B-8595-CA5109FAF031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78FFC1-9BD7-46E8-B2B2-138D243ACAD2}"/>
                </a:ext>
              </a:extLst>
            </p:cNvPr>
            <p:cNvGrpSpPr/>
            <p:nvPr/>
          </p:nvGrpSpPr>
          <p:grpSpPr>
            <a:xfrm>
              <a:off x="5540068" y="5142834"/>
              <a:ext cx="1387756" cy="969019"/>
              <a:chOff x="1101821" y="2736164"/>
              <a:chExt cx="2893544" cy="1392931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63CA36-0A05-449E-9CA8-27601510B362}"/>
                  </a:ext>
                </a:extLst>
              </p:cNvPr>
              <p:cNvSpPr/>
              <p:nvPr/>
            </p:nvSpPr>
            <p:spPr>
              <a:xfrm>
                <a:off x="1101821" y="2736164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143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2F6B60B-4A60-4922-A399-3B8E852B8981}"/>
                  </a:ext>
                </a:extLst>
              </p:cNvPr>
              <p:cNvSpPr/>
              <p:nvPr/>
            </p:nvSpPr>
            <p:spPr>
              <a:xfrm rot="10800000">
                <a:off x="1104496" y="2743425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143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F64BBC-743B-4DCF-AD89-0DD219A6CB9A}"/>
              </a:ext>
            </a:extLst>
          </p:cNvPr>
          <p:cNvGrpSpPr/>
          <p:nvPr/>
        </p:nvGrpSpPr>
        <p:grpSpPr>
          <a:xfrm>
            <a:off x="692254" y="3331111"/>
            <a:ext cx="4016716" cy="2390850"/>
            <a:chOff x="1380650" y="5142834"/>
            <a:chExt cx="5545891" cy="969685"/>
          </a:xfrm>
          <a:scene3d>
            <a:camera prst="orthographicFront">
              <a:rot lat="18899993" lon="18299982" rev="0"/>
            </a:camera>
            <a:lightRig rig="threePt" dir="t"/>
          </a:scene3d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9EE4EAE-8548-4398-85BA-A38B2A4EFAAF}"/>
                </a:ext>
              </a:extLst>
            </p:cNvPr>
            <p:cNvGrpSpPr/>
            <p:nvPr/>
          </p:nvGrpSpPr>
          <p:grpSpPr>
            <a:xfrm>
              <a:off x="1380650" y="5143500"/>
              <a:ext cx="4162900" cy="969019"/>
              <a:chOff x="1094565" y="2736164"/>
              <a:chExt cx="8679866" cy="139293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E6A8083-66C3-45A9-A93A-7C282FFB1FB6}"/>
                  </a:ext>
                </a:extLst>
              </p:cNvPr>
              <p:cNvGrpSpPr/>
              <p:nvPr/>
            </p:nvGrpSpPr>
            <p:grpSpPr>
              <a:xfrm>
                <a:off x="1101822" y="2736164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B399E6F5-2027-4247-908A-95E9F1E09BB2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282E3C99-D01E-4245-96A6-1723654975D4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9E4ECC28-E239-4336-91FD-B65043937EC8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BC00DC1-8386-47BB-B35A-A9A7A6457826}"/>
                  </a:ext>
                </a:extLst>
              </p:cNvPr>
              <p:cNvGrpSpPr/>
              <p:nvPr/>
            </p:nvGrpSpPr>
            <p:grpSpPr>
              <a:xfrm rot="10800000">
                <a:off x="1094565" y="2743423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875059CB-FBAC-4D80-9355-F40228898AE8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2F9F0BFF-DE60-4908-872C-CB7B148A958B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93D72F5-B123-4609-BA40-F6AFF74E0B7A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2884930-5861-4489-AEF9-CCA7EE50CE15}"/>
                </a:ext>
              </a:extLst>
            </p:cNvPr>
            <p:cNvGrpSpPr/>
            <p:nvPr/>
          </p:nvGrpSpPr>
          <p:grpSpPr>
            <a:xfrm>
              <a:off x="5536588" y="5142834"/>
              <a:ext cx="1389953" cy="969019"/>
              <a:chOff x="1094565" y="2736164"/>
              <a:chExt cx="2898125" cy="1392931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E94803E-4A1D-4784-8EB9-2F5B89F2C28D}"/>
                  </a:ext>
                </a:extLst>
              </p:cNvPr>
              <p:cNvSpPr/>
              <p:nvPr/>
            </p:nvSpPr>
            <p:spPr>
              <a:xfrm>
                <a:off x="1101821" y="2736164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90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2548CF5-ABE7-4E78-9D71-0826347EC03A}"/>
                  </a:ext>
                </a:extLst>
              </p:cNvPr>
              <p:cNvSpPr/>
              <p:nvPr/>
            </p:nvSpPr>
            <p:spPr>
              <a:xfrm rot="10800000">
                <a:off x="1094565" y="2743425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90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37C46F-C967-4E0B-8DBB-B27343747245}"/>
              </a:ext>
            </a:extLst>
          </p:cNvPr>
          <p:cNvGrpSpPr/>
          <p:nvPr/>
        </p:nvGrpSpPr>
        <p:grpSpPr>
          <a:xfrm rot="16200000" flipH="1">
            <a:off x="6749008" y="3333017"/>
            <a:ext cx="4016716" cy="2390850"/>
            <a:chOff x="1380650" y="5142834"/>
            <a:chExt cx="5545891" cy="969685"/>
          </a:xfrm>
          <a:scene3d>
            <a:camera prst="orthographicFront">
              <a:rot lat="2700052" lon="7499991" rev="21599981"/>
            </a:camera>
            <a:lightRig rig="threePt" dir="t"/>
          </a:scene3d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CF3C9D3-B908-4585-A215-1CF3C3010190}"/>
                </a:ext>
              </a:extLst>
            </p:cNvPr>
            <p:cNvGrpSpPr/>
            <p:nvPr/>
          </p:nvGrpSpPr>
          <p:grpSpPr>
            <a:xfrm>
              <a:off x="1380650" y="5143500"/>
              <a:ext cx="4162900" cy="969019"/>
              <a:chOff x="1094565" y="2736164"/>
              <a:chExt cx="8679866" cy="139293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A303FCD-8EDF-4ECE-9220-82CA561D47AC}"/>
                  </a:ext>
                </a:extLst>
              </p:cNvPr>
              <p:cNvGrpSpPr/>
              <p:nvPr/>
            </p:nvGrpSpPr>
            <p:grpSpPr>
              <a:xfrm>
                <a:off x="1101822" y="2736164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B8EF85AF-960C-41AF-AD7F-8C3EB7926AB9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570A8F51-11D6-4C93-BB48-4A774EA3F855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87ACCC58-EB67-4B5C-B36A-46EB74C65091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B02403C9-2BB1-4D66-91B3-7DE9872B7545}"/>
                  </a:ext>
                </a:extLst>
              </p:cNvPr>
              <p:cNvGrpSpPr/>
              <p:nvPr/>
            </p:nvGrpSpPr>
            <p:grpSpPr>
              <a:xfrm rot="10800000">
                <a:off x="1094565" y="2743423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A994171-7743-4C67-880D-A54897C2D531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FC92EB9A-00C6-407D-A15C-A529308EC0DE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C5A1D5D9-DA41-49C5-8572-7DD48E8DD3DF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E19DF7A-8185-432F-B562-54FD49170DDF}"/>
                </a:ext>
              </a:extLst>
            </p:cNvPr>
            <p:cNvGrpSpPr/>
            <p:nvPr/>
          </p:nvGrpSpPr>
          <p:grpSpPr>
            <a:xfrm>
              <a:off x="5536588" y="5142834"/>
              <a:ext cx="1389953" cy="969019"/>
              <a:chOff x="1094565" y="2736164"/>
              <a:chExt cx="2898125" cy="1392931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E2F84BD-A2F5-4D63-BD17-A5DBB67C11D7}"/>
                  </a:ext>
                </a:extLst>
              </p:cNvPr>
              <p:cNvSpPr/>
              <p:nvPr/>
            </p:nvSpPr>
            <p:spPr>
              <a:xfrm>
                <a:off x="1101821" y="2736164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90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535429B-80AC-4A9F-AA97-FCCE73B84638}"/>
                  </a:ext>
                </a:extLst>
              </p:cNvPr>
              <p:cNvSpPr/>
              <p:nvPr/>
            </p:nvSpPr>
            <p:spPr>
              <a:xfrm rot="10800000">
                <a:off x="1094565" y="2743425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90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29B2FB5-4AF1-4835-8D34-CA78F8174327}"/>
              </a:ext>
            </a:extLst>
          </p:cNvPr>
          <p:cNvCxnSpPr>
            <a:cxnSpLocks/>
          </p:cNvCxnSpPr>
          <p:nvPr/>
        </p:nvCxnSpPr>
        <p:spPr>
          <a:xfrm>
            <a:off x="6095999" y="1059380"/>
            <a:ext cx="0" cy="561763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F8F2A74-A756-4A6F-9E89-68A8009B5BBD}"/>
              </a:ext>
            </a:extLst>
          </p:cNvPr>
          <p:cNvGrpSpPr/>
          <p:nvPr/>
        </p:nvGrpSpPr>
        <p:grpSpPr>
          <a:xfrm>
            <a:off x="3384245" y="852326"/>
            <a:ext cx="2529039" cy="2671936"/>
            <a:chOff x="3384245" y="852326"/>
            <a:chExt cx="2529039" cy="267193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93ECE1-B011-47A4-98AB-D7A26AD977B5}"/>
                </a:ext>
              </a:extLst>
            </p:cNvPr>
            <p:cNvGrpSpPr/>
            <p:nvPr/>
          </p:nvGrpSpPr>
          <p:grpSpPr>
            <a:xfrm>
              <a:off x="3384245" y="852326"/>
              <a:ext cx="2529039" cy="2671936"/>
              <a:chOff x="786498" y="1182153"/>
              <a:chExt cx="3239722" cy="3422774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B43F3FD-5080-46B5-9465-04F93744CFB4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6F10B428-98C6-48D1-9AFD-A8234614A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10A2275-633F-42D5-89AF-93C29733F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3EBB768-2108-48AD-9267-1DD7BDB8116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3EBB768-2108-48AD-9267-1DD7BDB81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44FC01EA-5EE4-44DD-BC5F-7D0EDE97C542}"/>
                      </a:ext>
                    </a:extLst>
                  </p:cNvPr>
                  <p:cNvSpPr txBox="1"/>
                  <p:nvPr/>
                </p:nvSpPr>
                <p:spPr>
                  <a:xfrm>
                    <a:off x="1689037" y="1182153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44FC01EA-5EE4-44DD-BC5F-7D0EDE97C5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9037" y="1182153"/>
                    <a:ext cx="710745" cy="8279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C93B412-396D-412B-8CC7-37FA505BD2CB}"/>
                </a:ext>
              </a:extLst>
            </p:cNvPr>
            <p:cNvCxnSpPr>
              <a:cxnSpLocks/>
            </p:cNvCxnSpPr>
            <p:nvPr/>
          </p:nvCxnSpPr>
          <p:spPr>
            <a:xfrm>
              <a:off x="4363063" y="1560323"/>
              <a:ext cx="0" cy="1963939"/>
            </a:xfrm>
            <a:prstGeom prst="straightConnector1">
              <a:avLst/>
            </a:prstGeom>
            <a:ln w="1143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029AD7-7FDF-45AA-997D-27C579E546C3}"/>
              </a:ext>
            </a:extLst>
          </p:cNvPr>
          <p:cNvGrpSpPr/>
          <p:nvPr/>
        </p:nvGrpSpPr>
        <p:grpSpPr>
          <a:xfrm>
            <a:off x="9611814" y="879273"/>
            <a:ext cx="2530681" cy="2671936"/>
            <a:chOff x="9611814" y="879273"/>
            <a:chExt cx="2530681" cy="267193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2F8BF16-E24F-4F1E-85D9-7886EE1DA0B4}"/>
                </a:ext>
              </a:extLst>
            </p:cNvPr>
            <p:cNvGrpSpPr/>
            <p:nvPr/>
          </p:nvGrpSpPr>
          <p:grpSpPr>
            <a:xfrm>
              <a:off x="9613456" y="879273"/>
              <a:ext cx="2529039" cy="2671936"/>
              <a:chOff x="786498" y="1182153"/>
              <a:chExt cx="3239722" cy="3422774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BC3CF9-7E0D-4DC9-B67A-16064138A8E5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D5CF33A6-3FAC-4AE7-B119-D946AC7D3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2E612ADC-10B6-4976-A0D2-66D38BD8B3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E4E11CB2-C0DC-47A8-A751-EA8C0F5939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E4E11CB2-C0DC-47A8-A751-EA8C0F5939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269F5B00-01CE-4011-AD3A-7223F21F96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9037" y="1182153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269F5B00-01CE-4011-AD3A-7223F21F9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9037" y="1182153"/>
                    <a:ext cx="710745" cy="8279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A8AB774-C935-479C-81B4-8FC4A259AD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93784" y="1584749"/>
              <a:ext cx="0" cy="1963939"/>
            </a:xfrm>
            <a:prstGeom prst="straightConnector1">
              <a:avLst/>
            </a:prstGeom>
            <a:ln w="1143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87FB2DC0-B918-4565-8969-049078164C4C}"/>
              </a:ext>
            </a:extLst>
          </p:cNvPr>
          <p:cNvSpPr txBox="1"/>
          <p:nvPr/>
        </p:nvSpPr>
        <p:spPr>
          <a:xfrm>
            <a:off x="54836" y="5208657"/>
            <a:ext cx="3337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Vertical Polarization</a:t>
            </a:r>
            <a:endParaRPr lang="en-CA" sz="4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857C73-F1C6-4444-B266-EB168960446D}"/>
              </a:ext>
            </a:extLst>
          </p:cNvPr>
          <p:cNvSpPr txBox="1"/>
          <p:nvPr/>
        </p:nvSpPr>
        <p:spPr>
          <a:xfrm>
            <a:off x="6191300" y="5209260"/>
            <a:ext cx="3337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Horizontal Polarization</a:t>
            </a:r>
            <a:endParaRPr lang="en-CA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2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0"/>
    </mc:Choice>
    <mc:Fallback xmlns="">
      <p:transition spd="slow" advTm="13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F213B4-5559-46C6-8988-0F76E732F507}"/>
                  </a:ext>
                </a:extLst>
              </p:cNvPr>
              <p:cNvSpPr txBox="1"/>
              <p:nvPr/>
            </p:nvSpPr>
            <p:spPr>
              <a:xfrm>
                <a:off x="101599" y="98703"/>
                <a:ext cx="4788810" cy="1048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F213B4-5559-46C6-8988-0F76E732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98703"/>
                <a:ext cx="4788810" cy="1048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FD8790-A0CA-40A8-BA04-D65A8B78E917}"/>
                  </a:ext>
                </a:extLst>
              </p:cNvPr>
              <p:cNvSpPr txBox="1"/>
              <p:nvPr/>
            </p:nvSpPr>
            <p:spPr>
              <a:xfrm>
                <a:off x="223836" y="1121380"/>
                <a:ext cx="7315200" cy="4344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− </m:t>
                    </m:r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−2 </m:t>
                    </m:r>
                    <m:r>
                      <a:rPr lang="en-GB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GB" sz="4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4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FD8790-A0CA-40A8-BA04-D65A8B78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6" y="1121380"/>
                <a:ext cx="7315200" cy="4344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F5046D-CCD5-4082-8B0F-1BD21118D400}"/>
                  </a:ext>
                </a:extLst>
              </p:cNvPr>
              <p:cNvSpPr txBox="1"/>
              <p:nvPr/>
            </p:nvSpPr>
            <p:spPr>
              <a:xfrm>
                <a:off x="4890409" y="4728624"/>
                <a:ext cx="7153733" cy="19741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800" dirty="0"/>
                  <a:t>Transverse-Traceless Gauge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6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6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6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6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F5046D-CCD5-4082-8B0F-1BD21118D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09" y="4728624"/>
                <a:ext cx="7153733" cy="1974195"/>
              </a:xfrm>
              <a:prstGeom prst="rect">
                <a:avLst/>
              </a:prstGeom>
              <a:blipFill>
                <a:blip r:embed="rId5"/>
                <a:stretch>
                  <a:fillRect l="-2119" t="-5758" r="-211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931691-880B-47DE-B799-9CDCC67674A3}"/>
                  </a:ext>
                </a:extLst>
              </p:cNvPr>
              <p:cNvSpPr txBox="1"/>
              <p:nvPr/>
            </p:nvSpPr>
            <p:spPr>
              <a:xfrm>
                <a:off x="101599" y="5440471"/>
                <a:ext cx="4279901" cy="13413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Transverse-Traceless Gauge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4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GB" sz="4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sz="4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</m:e>
                      </m:acc>
                      <m:r>
                        <a:rPr lang="en-GB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GB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931691-880B-47DE-B799-9CDCC6767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5440471"/>
                <a:ext cx="4279901" cy="1341329"/>
              </a:xfrm>
              <a:prstGeom prst="rect">
                <a:avLst/>
              </a:prstGeom>
              <a:blipFill>
                <a:blip r:embed="rId6"/>
                <a:stretch>
                  <a:fillRect l="-706" t="-2643" r="-56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F29B1-E2FD-42EB-8CCA-554D705B2928}"/>
                  </a:ext>
                </a:extLst>
              </p:cNvPr>
              <p:cNvSpPr txBox="1"/>
              <p:nvPr/>
            </p:nvSpPr>
            <p:spPr>
              <a:xfrm>
                <a:off x="2629354" y="4651980"/>
                <a:ext cx="10937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F29B1-E2FD-42EB-8CCA-554D705B2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54" y="4651980"/>
                <a:ext cx="1093786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F64077-ED8D-49F0-A831-E4ABA41AFCB1}"/>
                  </a:ext>
                </a:extLst>
              </p:cNvPr>
              <p:cNvSpPr txBox="1"/>
              <p:nvPr/>
            </p:nvSpPr>
            <p:spPr>
              <a:xfrm>
                <a:off x="7913463" y="843382"/>
                <a:ext cx="4130679" cy="8238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F64077-ED8D-49F0-A831-E4ABA41A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463" y="843382"/>
                <a:ext cx="4130679" cy="8238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17571C-7611-45E7-B3CD-13073898A902}"/>
              </a:ext>
            </a:extLst>
          </p:cNvPr>
          <p:cNvGrpSpPr/>
          <p:nvPr/>
        </p:nvGrpSpPr>
        <p:grpSpPr>
          <a:xfrm>
            <a:off x="7429502" y="2043129"/>
            <a:ext cx="4614640" cy="2342436"/>
            <a:chOff x="7429502" y="2043129"/>
            <a:chExt cx="4614640" cy="2342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3469492-0890-4902-A5F5-E0F00E2B5F8A}"/>
                    </a:ext>
                  </a:extLst>
                </p:cNvPr>
                <p:cNvSpPr txBox="1"/>
                <p:nvPr/>
              </p:nvSpPr>
              <p:spPr>
                <a:xfrm>
                  <a:off x="7429502" y="2043129"/>
                  <a:ext cx="4614640" cy="234243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box>
                              <m:box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4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48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48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GB" sz="48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𝜇𝜈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box>
                          </m:e>
                        </m:box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GB" sz="4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4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CA" sz="4800" dirty="0"/>
                </a:p>
                <a:p>
                  <a:endParaRPr lang="en-CA" sz="3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4800" i="1" dirty="0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box>
                              <m:box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sSub>
                                  <m:sSubPr>
                                    <m:ctrlPr>
                                      <a:rPr lang="en-GB" sz="4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4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box>
                          </m:e>
                        </m:box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GB" sz="4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4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3469492-0890-4902-A5F5-E0F00E2B5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2" y="2043129"/>
                  <a:ext cx="4614640" cy="23424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450D5FAD-5E06-41E6-B864-36111D642CC8}"/>
                </a:ext>
              </a:extLst>
            </p:cNvPr>
            <p:cNvSpPr/>
            <p:nvPr/>
          </p:nvSpPr>
          <p:spPr>
            <a:xfrm>
              <a:off x="7913463" y="3046068"/>
              <a:ext cx="214537" cy="495418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30CCB0-E9A2-4B25-B9B1-80A020D6695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4400" y="62640"/>
              <a:ext cx="11796840" cy="6684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30CCB0-E9A2-4B25-B9B1-80A020D669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040" y="53280"/>
                <a:ext cx="11815560" cy="6703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373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265"/>
    </mc:Choice>
    <mc:Fallback xmlns="">
      <p:transition spd="slow" advTm="77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10" grpId="0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/>
              <p:nvPr/>
            </p:nvSpPr>
            <p:spPr>
              <a:xfrm>
                <a:off x="29029" y="329547"/>
                <a:ext cx="12162973" cy="192039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has </a:t>
                </a:r>
                <a:r>
                  <a:rPr lang="en-GB" sz="3600" u="sng" dirty="0"/>
                  <a:t>16 components</a:t>
                </a:r>
                <a:r>
                  <a:rPr lang="en-GB" sz="3600" dirty="0"/>
                  <a:t> 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10 independent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" y="329547"/>
                <a:ext cx="12162973" cy="1920398"/>
              </a:xfrm>
              <a:prstGeom prst="rect">
                <a:avLst/>
              </a:prstGeom>
              <a:blipFill>
                <a:blip r:embed="rId3"/>
                <a:stretch>
                  <a:fillRect l="-1404" t="-4444" b="-111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/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659C9C-2309-4A2D-91E1-E8D97E996CA7}"/>
                  </a:ext>
                </a:extLst>
              </p:cNvPr>
              <p:cNvSpPr txBox="1"/>
              <p:nvPr/>
            </p:nvSpPr>
            <p:spPr>
              <a:xfrm>
                <a:off x="4391756" y="2523030"/>
                <a:ext cx="6576224" cy="327968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8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659C9C-2309-4A2D-91E1-E8D97E996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756" y="2523030"/>
                <a:ext cx="6576224" cy="3279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FEFEE-9805-4E38-9722-2F510050A257}"/>
                  </a:ext>
                </a:extLst>
              </p:cNvPr>
              <p:cNvSpPr txBox="1"/>
              <p:nvPr/>
            </p:nvSpPr>
            <p:spPr>
              <a:xfrm>
                <a:off x="848456" y="3717684"/>
                <a:ext cx="2952750" cy="8903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𝜈𝜇</m:t>
                          </m:r>
                        </m:sub>
                      </m:sSub>
                    </m:oMath>
                  </m:oMathPara>
                </a14:m>
                <a:endParaRPr lang="en-GB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FEFEE-9805-4E38-9722-2F510050A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56" y="3717684"/>
                <a:ext cx="2952750" cy="8903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03DB94-2B53-4299-97BF-C0C0E99C3B9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47400" y="3464640"/>
              <a:ext cx="4007520" cy="228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03DB94-2B53-4299-97BF-C0C0E99C3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8040" y="3455280"/>
                <a:ext cx="4026240" cy="2303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69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56"/>
    </mc:Choice>
    <mc:Fallback xmlns="">
      <p:transition spd="slow" advTm="15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/>
              <p:nvPr/>
            </p:nvSpPr>
            <p:spPr>
              <a:xfrm>
                <a:off x="29029" y="329547"/>
                <a:ext cx="12162973" cy="32367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has </a:t>
                </a:r>
                <a:r>
                  <a:rPr lang="en-GB" sz="3600" u="sng" dirty="0"/>
                  <a:t>16 components</a:t>
                </a:r>
                <a:r>
                  <a:rPr lang="en-GB" sz="3600" dirty="0"/>
                  <a:t> 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10 independent components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6 independent components</a:t>
                </a:r>
                <a:endParaRPr lang="en-GB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" y="329547"/>
                <a:ext cx="12162973" cy="3236784"/>
              </a:xfrm>
              <a:prstGeom prst="rect">
                <a:avLst/>
              </a:prstGeom>
              <a:blipFill>
                <a:blip r:embed="rId3"/>
                <a:stretch>
                  <a:fillRect l="-1404" t="-2637" b="-62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/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039FA-397E-4FCA-BFF8-48C1FD68FC8B}"/>
                  </a:ext>
                </a:extLst>
              </p:cNvPr>
              <p:cNvSpPr txBox="1"/>
              <p:nvPr/>
            </p:nvSpPr>
            <p:spPr>
              <a:xfrm>
                <a:off x="4620472" y="4046832"/>
                <a:ext cx="7489416" cy="242194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32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GB" sz="3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32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GB" sz="3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sz="32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GB" sz="3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3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GB" sz="3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𝑧𝑡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𝑡𝑥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𝑡𝑦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𝑡𝑧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320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20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320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3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039FA-397E-4FCA-BFF8-48C1FD68F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72" y="4046832"/>
                <a:ext cx="7489416" cy="2421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A0A2B0-7E43-441A-83E2-DE84FB6A0460}"/>
                  </a:ext>
                </a:extLst>
              </p:cNvPr>
              <p:cNvSpPr txBox="1"/>
              <p:nvPr/>
            </p:nvSpPr>
            <p:spPr>
              <a:xfrm>
                <a:off x="167837" y="3587171"/>
                <a:ext cx="4270814" cy="2353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box>
                        <m:boxPr>
                          <m:ctrlPr>
                            <a:rPr lang="en-GB" sz="4000" i="1" dirty="0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cc>
                            <m:accPr>
                              <m:chr m:val="̅"/>
                              <m:ctrlP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</m:sup>
                              </m:sSup>
                            </m:e>
                          </m:acc>
                        </m:e>
                      </m:box>
                      <m:r>
                        <a:rPr lang="en-GB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4000" dirty="0"/>
              </a:p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sup>
                    </m:sSup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A0A2B0-7E43-441A-83E2-DE84FB6A0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" y="3587171"/>
                <a:ext cx="4270814" cy="23532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8206F-D53D-48CC-AABF-DFB3C927ECA7}"/>
                  </a:ext>
                </a:extLst>
              </p:cNvPr>
              <p:cNvSpPr txBox="1"/>
              <p:nvPr/>
            </p:nvSpPr>
            <p:spPr>
              <a:xfrm>
                <a:off x="447367" y="5980057"/>
                <a:ext cx="2781373" cy="8057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8206F-D53D-48CC-AABF-DFB3C927E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7" y="5980057"/>
                <a:ext cx="2781373" cy="8057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4857F2-2E79-4A75-9DC0-812E9B58145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0680" y="3858840"/>
              <a:ext cx="8734320" cy="2732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4857F2-2E79-4A75-9DC0-812E9B5814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20" y="3849480"/>
                <a:ext cx="8753040" cy="2751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762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06"/>
    </mc:Choice>
    <mc:Fallback xmlns="">
      <p:transition spd="slow" advTm="45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/>
              <p:nvPr/>
            </p:nvSpPr>
            <p:spPr>
              <a:xfrm>
                <a:off x="29029" y="329547"/>
                <a:ext cx="12162973" cy="32367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has </a:t>
                </a:r>
                <a:r>
                  <a:rPr lang="en-GB" sz="3600" u="sng" dirty="0"/>
                  <a:t>16 components</a:t>
                </a:r>
                <a:r>
                  <a:rPr lang="en-GB" sz="3600" dirty="0"/>
                  <a:t> 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10 independent components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6 independent components</a:t>
                </a:r>
                <a:endParaRPr lang="en-GB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" y="329547"/>
                <a:ext cx="12162973" cy="3236784"/>
              </a:xfrm>
              <a:prstGeom prst="rect">
                <a:avLst/>
              </a:prstGeom>
              <a:blipFill>
                <a:blip r:embed="rId3"/>
                <a:stretch>
                  <a:fillRect l="-1404" t="-2637" b="-62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/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A0A2B0-7E43-441A-83E2-DE84FB6A0460}"/>
                  </a:ext>
                </a:extLst>
              </p:cNvPr>
              <p:cNvSpPr txBox="1"/>
              <p:nvPr/>
            </p:nvSpPr>
            <p:spPr>
              <a:xfrm>
                <a:off x="167837" y="3587171"/>
                <a:ext cx="4270814" cy="2353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box>
                        <m:boxPr>
                          <m:ctrlPr>
                            <a:rPr lang="en-GB" sz="4000" i="1" dirty="0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cc>
                            <m:accPr>
                              <m:chr m:val="̅"/>
                              <m:ctrlP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</m:sup>
                              </m:sSup>
                            </m:e>
                          </m:acc>
                        </m:e>
                      </m:box>
                      <m:r>
                        <a:rPr lang="en-GB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4000" dirty="0"/>
              </a:p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sup>
                    </m:sSup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A0A2B0-7E43-441A-83E2-DE84FB6A0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" y="3587171"/>
                <a:ext cx="4270814" cy="2353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8206F-D53D-48CC-AABF-DFB3C927ECA7}"/>
                  </a:ext>
                </a:extLst>
              </p:cNvPr>
              <p:cNvSpPr txBox="1"/>
              <p:nvPr/>
            </p:nvSpPr>
            <p:spPr>
              <a:xfrm>
                <a:off x="447367" y="5980057"/>
                <a:ext cx="2781373" cy="8057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8206F-D53D-48CC-AABF-DFB3C927E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7" y="5980057"/>
                <a:ext cx="2781373" cy="8057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E7D743-7CB4-4B37-98E2-B57B87F3962C}"/>
                  </a:ext>
                </a:extLst>
              </p:cNvPr>
              <p:cNvSpPr txBox="1"/>
              <p:nvPr/>
            </p:nvSpPr>
            <p:spPr>
              <a:xfrm>
                <a:off x="5462434" y="3139730"/>
                <a:ext cx="4581833" cy="346492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GB" sz="4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GB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sz="4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</a:p>
              <a:p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sSub>
                      <m:sSub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𝜈𝛽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4000" dirty="0"/>
              </a:p>
              <a:p>
                <a:r>
                  <a:rPr lang="en-GB" sz="40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en-GB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GB" sz="4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4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</a:p>
              <a:p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en-GB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GB" sz="4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>
                      <m:sSubPr>
                        <m:ctrlPr>
                          <a:rPr lang="en-GB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𝛼𝜇</m:t>
                        </m:r>
                      </m:sub>
                    </m:sSub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𝛼𝜇</m:t>
                        </m:r>
                      </m:sub>
                    </m:sSub>
                  </m:oMath>
                </a14:m>
                <a:r>
                  <a:rPr lang="en-GB" sz="4000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GB" sz="40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en-GB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E7D743-7CB4-4B37-98E2-B57B87F3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34" y="3139730"/>
                <a:ext cx="4581833" cy="3464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D643C9-D29D-47C5-982C-00DB763E56F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41080" y="3562200"/>
              <a:ext cx="5913000" cy="308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D643C9-D29D-47C5-982C-00DB763E56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1720" y="3552840"/>
                <a:ext cx="5931720" cy="3104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921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3"/>
    </mc:Choice>
    <mc:Fallback xmlns="">
      <p:transition spd="slow" advTm="79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/>
              <p:nvPr/>
            </p:nvSpPr>
            <p:spPr>
              <a:xfrm>
                <a:off x="29029" y="329547"/>
                <a:ext cx="12162973" cy="32367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 has </a:t>
                </a:r>
                <a:r>
                  <a:rPr lang="en-GB" sz="3600" u="sng" dirty="0"/>
                  <a:t>16 components</a:t>
                </a:r>
                <a:r>
                  <a:rPr lang="en-GB" sz="3600" dirty="0"/>
                  <a:t> 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10 independent components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3600" dirty="0"/>
                  <a:t>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3600" dirty="0"/>
                  <a:t> reduces this to </a:t>
                </a:r>
                <a:r>
                  <a:rPr lang="en-GB" sz="3600" u="sng" dirty="0"/>
                  <a:t>6 independent components</a:t>
                </a:r>
                <a:endParaRPr lang="en-GB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" y="329547"/>
                <a:ext cx="12162973" cy="3236784"/>
              </a:xfrm>
              <a:prstGeom prst="rect">
                <a:avLst/>
              </a:prstGeom>
              <a:blipFill>
                <a:blip r:embed="rId3"/>
                <a:stretch>
                  <a:fillRect l="-1404" t="-2637" b="-62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/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0C6359-557B-4D67-88F4-9295881D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039FA-397E-4FCA-BFF8-48C1FD68FC8B}"/>
                  </a:ext>
                </a:extLst>
              </p:cNvPr>
              <p:cNvSpPr txBox="1"/>
              <p:nvPr/>
            </p:nvSpPr>
            <p:spPr>
              <a:xfrm>
                <a:off x="5544705" y="4488358"/>
                <a:ext cx="6199928" cy="22175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𝑧𝑡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 dirty="0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2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3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039FA-397E-4FCA-BFF8-48C1FD68F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05" y="4488358"/>
                <a:ext cx="6199928" cy="2217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A0A2B0-7E43-441A-83E2-DE84FB6A0460}"/>
                  </a:ext>
                </a:extLst>
              </p:cNvPr>
              <p:cNvSpPr txBox="1"/>
              <p:nvPr/>
            </p:nvSpPr>
            <p:spPr>
              <a:xfrm>
                <a:off x="167837" y="3587171"/>
                <a:ext cx="4270814" cy="2353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box>
                      <m:box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p>
                            </m:sSup>
                          </m:e>
                        </m:acc>
                      </m:e>
                    </m:box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box>
                        <m:boxPr>
                          <m:ctrlPr>
                            <a:rPr lang="en-GB" sz="4000" i="1" dirty="0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cc>
                            <m:accPr>
                              <m:chr m:val="̅"/>
                              <m:ctrlPr>
                                <a:rPr lang="en-GB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GB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</m:sup>
                              </m:sSup>
                            </m:e>
                          </m:acc>
                        </m:e>
                      </m:box>
                      <m:r>
                        <a:rPr lang="en-GB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4000" dirty="0"/>
              </a:p>
              <a:p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sup>
                    </m:sSup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A0A2B0-7E43-441A-83E2-DE84FB6A0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" y="3587171"/>
                <a:ext cx="4270814" cy="23532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8206F-D53D-48CC-AABF-DFB3C927ECA7}"/>
                  </a:ext>
                </a:extLst>
              </p:cNvPr>
              <p:cNvSpPr txBox="1"/>
              <p:nvPr/>
            </p:nvSpPr>
            <p:spPr>
              <a:xfrm>
                <a:off x="447367" y="5980057"/>
                <a:ext cx="2781373" cy="8057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8206F-D53D-48CC-AABF-DFB3C927E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7" y="5980057"/>
                <a:ext cx="2781373" cy="8057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D4394F-3609-4B40-820C-3BB783CBA56E}"/>
                  </a:ext>
                </a:extLst>
              </p:cNvPr>
              <p:cNvSpPr txBox="1"/>
              <p:nvPr/>
            </p:nvSpPr>
            <p:spPr>
              <a:xfrm>
                <a:off x="6977776" y="3429000"/>
                <a:ext cx="3333786" cy="8057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b="0" i="1" dirty="0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GB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000" dirty="0"/>
                  <a:t> </a:t>
                </a:r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D4394F-3609-4B40-820C-3BB783CBA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776" y="3429000"/>
                <a:ext cx="3333786" cy="8057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453E6B-087E-4169-B650-0F7D2DB58FE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68400" y="3867840"/>
              <a:ext cx="2134800" cy="46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453E6B-087E-4169-B650-0F7D2DB58F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59040" y="3858480"/>
                <a:ext cx="2153520" cy="480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370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53">
        <p:fade/>
      </p:transition>
    </mc:Choice>
    <mc:Fallback xmlns="">
      <p:transition spd="med" advTm="89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/>
              <p:nvPr/>
            </p:nvSpPr>
            <p:spPr>
              <a:xfrm>
                <a:off x="0" y="1143605"/>
                <a:ext cx="12192000" cy="35025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GB" sz="3500" dirty="0"/>
                  <a:t>A special LG called the </a:t>
                </a:r>
                <a:r>
                  <a:rPr lang="en-GB" sz="3500" dirty="0">
                    <a:solidFill>
                      <a:srgbClr val="FF0000"/>
                    </a:solidFill>
                  </a:rPr>
                  <a:t>“Transverse Traceless Gauge” (TT) </a:t>
                </a:r>
                <a:r>
                  <a:rPr lang="en-GB" sz="3500" dirty="0"/>
                  <a:t>reduces from 6 to </a:t>
                </a:r>
                <a:r>
                  <a:rPr lang="en-GB" sz="3500" u="sng" dirty="0"/>
                  <a:t>2 independent components</a:t>
                </a:r>
              </a:p>
              <a:p>
                <a:pPr marL="571500" indent="-5715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GB" sz="3500" dirty="0"/>
                  <a:t>Take an arbitrary 4-velocity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3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35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3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GB" sz="35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35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5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35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3500" dirty="0"/>
                  <a:t> at all points in flat spacetime, and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3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3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35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35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5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3500" dirty="0"/>
              </a:p>
              <a:p>
                <a:pPr marL="571500" indent="-5715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GB" sz="3500" dirty="0"/>
                  <a:t>A 4</a:t>
                </a:r>
                <a:r>
                  <a:rPr lang="en-GB" sz="3500" baseline="30000" dirty="0"/>
                  <a:t>th</a:t>
                </a:r>
                <a:r>
                  <a:rPr lang="en-GB" sz="3500" dirty="0"/>
                  <a:t> constraint 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500" dirty="0"/>
                  <a:t> to be “traceless”: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5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35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sSub>
                      <m:sSubPr>
                        <m:ctrlPr>
                          <a:rPr lang="en-GB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35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5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28837-D45D-481C-B9BD-E4C76B06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605"/>
                <a:ext cx="12192000" cy="3502562"/>
              </a:xfrm>
              <a:prstGeom prst="rect">
                <a:avLst/>
              </a:prstGeom>
              <a:blipFill>
                <a:blip r:embed="rId2"/>
                <a:stretch>
                  <a:fillRect l="-1300" t="-2613" b="-418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C04FE-63C5-4576-8C9B-FC93D4539C76}"/>
                  </a:ext>
                </a:extLst>
              </p:cNvPr>
              <p:cNvSpPr txBox="1"/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C04FE-63C5-4576-8C9B-FC93D453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18" y="70844"/>
                <a:ext cx="4614640" cy="971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0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3C0A0-01E2-403A-9B67-1CE48977C81D}"/>
                  </a:ext>
                </a:extLst>
              </p:cNvPr>
              <p:cNvSpPr txBox="1"/>
              <p:nvPr/>
            </p:nvSpPr>
            <p:spPr>
              <a:xfrm>
                <a:off x="403677" y="378279"/>
                <a:ext cx="5545366" cy="33168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endParaRPr lang="en-GB" sz="4000" dirty="0"/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3C0A0-01E2-403A-9B67-1CE48977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77" y="378279"/>
                <a:ext cx="5545366" cy="3316870"/>
              </a:xfrm>
              <a:prstGeom prst="rect">
                <a:avLst/>
              </a:prstGeom>
              <a:blipFill>
                <a:blip r:embed="rId3"/>
                <a:stretch>
                  <a:fillRect l="-3516" t="-3125" b="-514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964F00-408A-41E4-9E51-DE9734319509}"/>
              </a:ext>
            </a:extLst>
          </p:cNvPr>
          <p:cNvSpPr txBox="1"/>
          <p:nvPr/>
        </p:nvSpPr>
        <p:spPr>
          <a:xfrm>
            <a:off x="7236276" y="378279"/>
            <a:ext cx="4099380" cy="477053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GB" sz="4400" dirty="0"/>
              <a:t>16 components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6 constraints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4 constraints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4 constraints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2 independent </a:t>
            </a:r>
            <a:br>
              <a:rPr lang="en-GB" sz="4400" dirty="0"/>
            </a:br>
            <a:r>
              <a:rPr lang="en-GB" sz="4400" dirty="0"/>
              <a:t>   components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FFD2333-BFD0-40D5-B482-CCF5C428F4B1}"/>
              </a:ext>
            </a:extLst>
          </p:cNvPr>
          <p:cNvSpPr/>
          <p:nvPr/>
        </p:nvSpPr>
        <p:spPr>
          <a:xfrm>
            <a:off x="6089648" y="568779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A1EED0-F396-40BD-9FA7-23996374FECE}"/>
              </a:ext>
            </a:extLst>
          </p:cNvPr>
          <p:cNvSpPr/>
          <p:nvPr/>
        </p:nvSpPr>
        <p:spPr>
          <a:xfrm>
            <a:off x="6089648" y="1417864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4E9D5D-E83F-4C2C-B9C0-220C340E5564}"/>
              </a:ext>
            </a:extLst>
          </p:cNvPr>
          <p:cNvSpPr/>
          <p:nvPr/>
        </p:nvSpPr>
        <p:spPr>
          <a:xfrm>
            <a:off x="6089648" y="2203627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B134ECE-8437-46B1-AA2D-BC72C93C1EEA}"/>
              </a:ext>
            </a:extLst>
          </p:cNvPr>
          <p:cNvSpPr/>
          <p:nvPr/>
        </p:nvSpPr>
        <p:spPr>
          <a:xfrm>
            <a:off x="6110514" y="3030322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189268-3845-40C1-BBFD-4AE279B322FB}"/>
              </a:ext>
            </a:extLst>
          </p:cNvPr>
          <p:cNvCxnSpPr>
            <a:cxnSpLocks/>
          </p:cNvCxnSpPr>
          <p:nvPr/>
        </p:nvCxnSpPr>
        <p:spPr>
          <a:xfrm flipH="1">
            <a:off x="7024914" y="3666121"/>
            <a:ext cx="442685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655A6F-7D63-4958-BF41-8A9F60E32822}"/>
                  </a:ext>
                </a:extLst>
              </p:cNvPr>
              <p:cNvSpPr txBox="1"/>
              <p:nvPr/>
            </p:nvSpPr>
            <p:spPr>
              <a:xfrm>
                <a:off x="7120161" y="797832"/>
                <a:ext cx="739324" cy="9848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655A6F-7D63-4958-BF41-8A9F60E32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61" y="797832"/>
                <a:ext cx="739324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9CAC1B-1BC0-49A7-99FB-82B17C0A4BE8}"/>
                  </a:ext>
                </a:extLst>
              </p:cNvPr>
              <p:cNvSpPr txBox="1"/>
              <p:nvPr/>
            </p:nvSpPr>
            <p:spPr>
              <a:xfrm>
                <a:off x="7120161" y="1618792"/>
                <a:ext cx="739324" cy="9848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9CAC1B-1BC0-49A7-99FB-82B17C0A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61" y="1618792"/>
                <a:ext cx="739324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80285C-64FB-4B16-ACFB-B3C4CF2E0FB1}"/>
                  </a:ext>
                </a:extLst>
              </p:cNvPr>
              <p:cNvSpPr txBox="1"/>
              <p:nvPr/>
            </p:nvSpPr>
            <p:spPr>
              <a:xfrm>
                <a:off x="7120161" y="2439752"/>
                <a:ext cx="739324" cy="9848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80285C-64FB-4B16-ACFB-B3C4CF2E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61" y="2439752"/>
                <a:ext cx="739324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8FC2D4-75E2-4E79-A9AB-C3C0036EA683}"/>
                  </a:ext>
                </a:extLst>
              </p:cNvPr>
              <p:cNvSpPr txBox="1"/>
              <p:nvPr/>
            </p:nvSpPr>
            <p:spPr>
              <a:xfrm>
                <a:off x="503012" y="4121794"/>
                <a:ext cx="5170265" cy="254210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8FC2D4-75E2-4E79-A9AB-C3C0036E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12" y="4121794"/>
                <a:ext cx="5170265" cy="2542106"/>
              </a:xfrm>
              <a:prstGeom prst="rect">
                <a:avLst/>
              </a:prstGeom>
              <a:blipFill>
                <a:blip r:embed="rId7"/>
                <a:stretch>
                  <a:fillRect l="-4835" t="-1439" b="-45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AE2A6E-C093-4434-A18E-B405E7C54D8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83520" y="2100960"/>
              <a:ext cx="9347400" cy="456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AE2A6E-C093-4434-A18E-B405E7C54D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4160" y="2091600"/>
                <a:ext cx="9366120" cy="4581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339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56"/>
    </mc:Choice>
    <mc:Fallback xmlns="">
      <p:transition spd="slow" advTm="79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  <p:bldP spid="1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3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/>
              <p:nvPr/>
            </p:nvSpPr>
            <p:spPr>
              <a:xfrm>
                <a:off x="662215" y="3625686"/>
                <a:ext cx="4954814" cy="26754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800" dirty="0"/>
                  <a:t> gives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:r>
                  <a:rPr lang="en-GB" sz="4800" b="0" dirty="0"/>
                  <a:t>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15" y="3625686"/>
                <a:ext cx="4954814" cy="2675476"/>
              </a:xfrm>
              <a:prstGeom prst="rect">
                <a:avLst/>
              </a:prstGeom>
              <a:blipFill>
                <a:blip r:embed="rId4"/>
                <a:stretch>
                  <a:fillRect t="-478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𝑧𝑡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0A81AB-C05C-4FA0-84D8-1AF6A6DC6430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0A81AB-C05C-4FA0-84D8-1AF6A6DC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blipFill>
                <a:blip r:embed="rId6"/>
                <a:stretch>
                  <a:fillRect l="-4333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4FFE5E-8B3A-49C9-ADB6-066219B884F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20280" y="3763800"/>
              <a:ext cx="9767880" cy="255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4FFE5E-8B3A-49C9-ADB6-066219B884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0920" y="3754440"/>
                <a:ext cx="9786600" cy="2571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7613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268">
        <p:fade/>
      </p:transition>
    </mc:Choice>
    <mc:Fallback xmlns="">
      <p:transition spd="med" advTm="272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2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/>
              <p:nvPr/>
            </p:nvSpPr>
            <p:spPr>
              <a:xfrm>
                <a:off x="662215" y="3625686"/>
                <a:ext cx="4954814" cy="26754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800" dirty="0"/>
                  <a:t> gives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:r>
                  <a:rPr lang="en-GB" sz="4800" b="0" dirty="0"/>
                  <a:t>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15" y="3625686"/>
                <a:ext cx="4954814" cy="2675476"/>
              </a:xfrm>
              <a:prstGeom prst="rect">
                <a:avLst/>
              </a:prstGeom>
              <a:blipFill>
                <a:blip r:embed="rId3"/>
                <a:stretch>
                  <a:fillRect t="-478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2D0CE-B4C2-4F92-BC68-DED57B02AFFA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2D0CE-B4C2-4F92-BC68-DED57B02A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blipFill>
                <a:blip r:embed="rId5"/>
                <a:stretch>
                  <a:fillRect l="-4333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26">
        <p:fade/>
      </p:transition>
    </mc:Choice>
    <mc:Fallback xmlns="">
      <p:transition spd="med" advTm="926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1F7DB2-3EF5-4CCA-B832-981C33A5E682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1F7DB2-3EF5-4CCA-B832-981C33A5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blipFill>
                <a:blip r:embed="rId3"/>
                <a:stretch>
                  <a:fillRect l="-4333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4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/>
              <p:nvPr/>
            </p:nvSpPr>
            <p:spPr>
              <a:xfrm>
                <a:off x="335220" y="2998569"/>
                <a:ext cx="6292815" cy="38427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800" dirty="0"/>
                  <a:t> gives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b="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b="0" dirty="0"/>
                  <a:t>  </a:t>
                </a:r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:r>
                  <a:rPr lang="en-GB" sz="4800" b="0" dirty="0"/>
                  <a:t>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0" y="2998569"/>
                <a:ext cx="6292815" cy="3842719"/>
              </a:xfrm>
              <a:prstGeom prst="rect">
                <a:avLst/>
              </a:prstGeom>
              <a:blipFill>
                <a:blip r:embed="rId5"/>
                <a:stretch>
                  <a:fillRect t="-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E4066F-9D94-461F-B6BE-18C17EA41F3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0360" y="2415600"/>
              <a:ext cx="10792080" cy="437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E4066F-9D94-461F-B6BE-18C17EA41F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000" y="2406240"/>
                <a:ext cx="10810800" cy="4392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9E55478-EADE-4CB0-8DC0-27D4CA1EC6DE}"/>
              </a:ext>
            </a:extLst>
          </p:cNvPr>
          <p:cNvSpPr/>
          <p:nvPr/>
        </p:nvSpPr>
        <p:spPr>
          <a:xfrm>
            <a:off x="-438150" y="4838700"/>
            <a:ext cx="7066185" cy="2223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09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87"/>
    </mc:Choice>
    <mc:Fallback xmlns="">
      <p:transition spd="slow" advTm="286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1BDED0-67A9-4094-ADEC-FD1F344060CA}"/>
                  </a:ext>
                </a:extLst>
              </p:cNvPr>
              <p:cNvSpPr txBox="1"/>
              <p:nvPr/>
            </p:nvSpPr>
            <p:spPr>
              <a:xfrm>
                <a:off x="74419" y="47384"/>
                <a:ext cx="11868150" cy="88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600" u="sng" dirty="0"/>
                  <a:t>Polarization of </a:t>
                </a:r>
                <a:r>
                  <a:rPr lang="en-GB" sz="4600" u="sng" dirty="0">
                    <a:solidFill>
                      <a:srgbClr val="FF0000"/>
                    </a:solidFill>
                  </a:rPr>
                  <a:t>Electric Field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600" b="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600" b="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sz="4600" u="sng" dirty="0"/>
                  <a:t> in EM wave</a:t>
                </a:r>
                <a:endParaRPr lang="en-CA" sz="4600" u="sn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1BDED0-67A9-4094-ADEC-FD1F34406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9" y="47384"/>
                <a:ext cx="11868150" cy="886205"/>
              </a:xfrm>
              <a:prstGeom prst="rect">
                <a:avLst/>
              </a:prstGeom>
              <a:blipFill>
                <a:blip r:embed="rId3"/>
                <a:stretch>
                  <a:fillRect l="-2209" t="-4828" r="-1335" b="-344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9801B7D-4076-4140-B2E2-6B3E94D1792C}"/>
              </a:ext>
            </a:extLst>
          </p:cNvPr>
          <p:cNvGrpSpPr/>
          <p:nvPr/>
        </p:nvGrpSpPr>
        <p:grpSpPr>
          <a:xfrm>
            <a:off x="291407" y="1175492"/>
            <a:ext cx="4201556" cy="5058209"/>
            <a:chOff x="788603" y="1175492"/>
            <a:chExt cx="4201556" cy="505820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8402C1-8D8C-49E6-AE91-A37E117AC154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7238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DE68AE-4867-4772-B1ED-E0D776A83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885903"/>
              <a:ext cx="0" cy="2719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4ED768E-1AEF-4DF9-B06D-558D900B6916}"/>
                    </a:ext>
                  </a:extLst>
                </p:cNvPr>
                <p:cNvSpPr txBox="1"/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4ED768E-1AEF-4DF9-B06D-558D900B6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1CEBD8A-8AAB-40A6-8BD4-4CA5EEC7CD0F}"/>
                    </a:ext>
                  </a:extLst>
                </p:cNvPr>
                <p:cNvSpPr txBox="1"/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1CEBD8A-8AAB-40A6-8BD4-4CA5EEC7C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9166D1D-7441-4B7D-B009-5DF851CA7D5B}"/>
                </a:ext>
              </a:extLst>
            </p:cNvPr>
            <p:cNvCxnSpPr>
              <a:cxnSpLocks/>
            </p:cNvCxnSpPr>
            <p:nvPr/>
          </p:nvCxnSpPr>
          <p:spPr>
            <a:xfrm>
              <a:off x="1519865" y="2837599"/>
              <a:ext cx="2936443" cy="293644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A1E350-CC22-46D0-91F0-8DA491343B29}"/>
                    </a:ext>
                  </a:extLst>
                </p:cNvPr>
                <p:cNvSpPr txBox="1"/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A1E350-CC22-46D0-91F0-8DA491343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68035D-3CFA-4F33-844E-308248B6FC4D}"/>
              </a:ext>
            </a:extLst>
          </p:cNvPr>
          <p:cNvGrpSpPr/>
          <p:nvPr/>
        </p:nvGrpSpPr>
        <p:grpSpPr>
          <a:xfrm>
            <a:off x="6304029" y="1175492"/>
            <a:ext cx="4201556" cy="5058209"/>
            <a:chOff x="788603" y="1175492"/>
            <a:chExt cx="4201556" cy="5058209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EE8642-53F9-42C8-907E-B87101135656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7238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F002374-47F8-4672-9C2B-692D6B3E9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885903"/>
              <a:ext cx="0" cy="2719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9E97625-F66D-4CAA-AD5C-C6DC5FF4B29C}"/>
                    </a:ext>
                  </a:extLst>
                </p:cNvPr>
                <p:cNvSpPr txBox="1"/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9E97625-F66D-4CAA-AD5C-C6DC5FF4B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798D6F-FE35-4E0E-87A1-880B85DADD4E}"/>
                    </a:ext>
                  </a:extLst>
                </p:cNvPr>
                <p:cNvSpPr txBox="1"/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798D6F-FE35-4E0E-87A1-880B85DAD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092FBE-B7FF-4988-9AD9-6FC3EC80756C}"/>
                </a:ext>
              </a:extLst>
            </p:cNvPr>
            <p:cNvCxnSpPr>
              <a:cxnSpLocks/>
            </p:cNvCxnSpPr>
            <p:nvPr/>
          </p:nvCxnSpPr>
          <p:spPr>
            <a:xfrm>
              <a:off x="1519865" y="2837599"/>
              <a:ext cx="2936443" cy="293644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24C0B6-A6B7-4B6F-BC55-24895ECCC2E6}"/>
                    </a:ext>
                  </a:extLst>
                </p:cNvPr>
                <p:cNvSpPr txBox="1"/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24C0B6-A6B7-4B6F-BC55-24895ECCC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8D5970C-234C-4BB3-955A-41C2E690EF31}"/>
              </a:ext>
            </a:extLst>
          </p:cNvPr>
          <p:cNvGrpSpPr/>
          <p:nvPr/>
        </p:nvGrpSpPr>
        <p:grpSpPr>
          <a:xfrm>
            <a:off x="867132" y="-1214915"/>
            <a:ext cx="5547174" cy="969685"/>
            <a:chOff x="1380650" y="5142834"/>
            <a:chExt cx="5547174" cy="96968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492E100-2E95-4277-8344-8BA4ABF26AD3}"/>
                </a:ext>
              </a:extLst>
            </p:cNvPr>
            <p:cNvGrpSpPr/>
            <p:nvPr/>
          </p:nvGrpSpPr>
          <p:grpSpPr>
            <a:xfrm>
              <a:off x="1380650" y="5143500"/>
              <a:ext cx="4162900" cy="969019"/>
              <a:chOff x="1094565" y="2736164"/>
              <a:chExt cx="8679866" cy="139293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A8B94EB-1E3E-40F3-9F96-E9599FD40E7C}"/>
                  </a:ext>
                </a:extLst>
              </p:cNvPr>
              <p:cNvGrpSpPr/>
              <p:nvPr/>
            </p:nvGrpSpPr>
            <p:grpSpPr>
              <a:xfrm>
                <a:off x="1101822" y="2736164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4A8BDFD-6EAB-4450-8D1F-B673CA1D8C26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81BF6475-EEB8-435A-BBA3-2807E7C8912B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5A2C59F-F1A6-446A-8F0F-9E11C157E3D5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2FD066D-D4CA-4D6B-9D7C-82FE748CFC13}"/>
                  </a:ext>
                </a:extLst>
              </p:cNvPr>
              <p:cNvGrpSpPr/>
              <p:nvPr/>
            </p:nvGrpSpPr>
            <p:grpSpPr>
              <a:xfrm rot="10800000">
                <a:off x="1094565" y="2743423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9AFF705-F689-4CF2-96D5-A110FE548467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1125F7B-1789-4A82-82F5-77EB1851F1AC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6FA98B02-A023-4C9B-8595-CA5109FAF031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78FFC1-9BD7-46E8-B2B2-138D243ACAD2}"/>
                </a:ext>
              </a:extLst>
            </p:cNvPr>
            <p:cNvGrpSpPr/>
            <p:nvPr/>
          </p:nvGrpSpPr>
          <p:grpSpPr>
            <a:xfrm>
              <a:off x="5540068" y="5142834"/>
              <a:ext cx="1387756" cy="969019"/>
              <a:chOff x="1101821" y="2736164"/>
              <a:chExt cx="2893544" cy="1392931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63CA36-0A05-449E-9CA8-27601510B362}"/>
                  </a:ext>
                </a:extLst>
              </p:cNvPr>
              <p:cNvSpPr/>
              <p:nvPr/>
            </p:nvSpPr>
            <p:spPr>
              <a:xfrm>
                <a:off x="1101821" y="2736164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143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2F6B60B-4A60-4922-A399-3B8E852B8981}"/>
                  </a:ext>
                </a:extLst>
              </p:cNvPr>
              <p:cNvSpPr/>
              <p:nvPr/>
            </p:nvSpPr>
            <p:spPr>
              <a:xfrm rot="10800000">
                <a:off x="1104496" y="2743425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143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B0F0"/>
                  </a:solidFill>
                </a:endParaRPr>
              </a:p>
            </p:txBody>
          </p:sp>
        </p:grp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29B2FB5-4AF1-4835-8D34-CA78F8174327}"/>
              </a:ext>
            </a:extLst>
          </p:cNvPr>
          <p:cNvCxnSpPr>
            <a:cxnSpLocks/>
          </p:cNvCxnSpPr>
          <p:nvPr/>
        </p:nvCxnSpPr>
        <p:spPr>
          <a:xfrm>
            <a:off x="6095999" y="1059380"/>
            <a:ext cx="0" cy="561763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7FB2DC0-B918-4565-8969-049078164C4C}"/>
              </a:ext>
            </a:extLst>
          </p:cNvPr>
          <p:cNvSpPr txBox="1"/>
          <p:nvPr/>
        </p:nvSpPr>
        <p:spPr>
          <a:xfrm>
            <a:off x="54836" y="5208657"/>
            <a:ext cx="3337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Diagonal Polarization</a:t>
            </a:r>
            <a:endParaRPr lang="en-CA" sz="4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857C73-F1C6-4444-B266-EB168960446D}"/>
              </a:ext>
            </a:extLst>
          </p:cNvPr>
          <p:cNvSpPr txBox="1"/>
          <p:nvPr/>
        </p:nvSpPr>
        <p:spPr>
          <a:xfrm>
            <a:off x="6191300" y="5209260"/>
            <a:ext cx="3337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Circular Polarization</a:t>
            </a:r>
            <a:endParaRPr lang="en-CA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FBD44-A8A0-4642-8F7F-D610ECB0E078}"/>
              </a:ext>
            </a:extLst>
          </p:cNvPr>
          <p:cNvGrpSpPr/>
          <p:nvPr/>
        </p:nvGrpSpPr>
        <p:grpSpPr>
          <a:xfrm>
            <a:off x="6387577" y="2628701"/>
            <a:ext cx="4286380" cy="3984170"/>
            <a:chOff x="343678" y="2628701"/>
            <a:chExt cx="4286380" cy="39841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0B075A-1728-4D22-81C4-E403A6B5254E}"/>
                </a:ext>
              </a:extLst>
            </p:cNvPr>
            <p:cNvGrpSpPr/>
            <p:nvPr/>
          </p:nvGrpSpPr>
          <p:grpSpPr>
            <a:xfrm>
              <a:off x="343678" y="2628701"/>
              <a:ext cx="2606695" cy="2345922"/>
              <a:chOff x="343678" y="2628701"/>
              <a:chExt cx="2606695" cy="2345922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8C9D50DE-FB52-4984-9498-F5D029ECB7FC}"/>
                  </a:ext>
                </a:extLst>
              </p:cNvPr>
              <p:cNvSpPr/>
              <p:nvPr/>
            </p:nvSpPr>
            <p:spPr>
              <a:xfrm rot="5400000">
                <a:off x="1007138" y="3038509"/>
                <a:ext cx="1821758" cy="1473835"/>
              </a:xfrm>
              <a:prstGeom prst="arc">
                <a:avLst>
                  <a:gd name="adj1" fmla="val 16190169"/>
                  <a:gd name="adj2" fmla="val 84223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CDFB77F2-6BDC-4862-AB15-8E6BBEC57E36}"/>
                  </a:ext>
                </a:extLst>
              </p:cNvPr>
              <p:cNvSpPr/>
              <p:nvPr/>
            </p:nvSpPr>
            <p:spPr>
              <a:xfrm>
                <a:off x="343678" y="2628701"/>
                <a:ext cx="2311257" cy="2345922"/>
              </a:xfrm>
              <a:prstGeom prst="arc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9ACBD7AE-4BA2-4C00-933B-75322293017E}"/>
                  </a:ext>
                </a:extLst>
              </p:cNvPr>
              <p:cNvSpPr/>
              <p:nvPr/>
            </p:nvSpPr>
            <p:spPr>
              <a:xfrm rot="10800000">
                <a:off x="1181098" y="3399414"/>
                <a:ext cx="1436740" cy="1287825"/>
              </a:xfrm>
              <a:prstGeom prst="arc">
                <a:avLst>
                  <a:gd name="adj1" fmla="val 16200000"/>
                  <a:gd name="adj2" fmla="val 4711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4F702AA4-696D-4144-932C-87D36657F256}"/>
                  </a:ext>
                </a:extLst>
              </p:cNvPr>
              <p:cNvSpPr/>
              <p:nvPr/>
            </p:nvSpPr>
            <p:spPr>
              <a:xfrm rot="16200000">
                <a:off x="1206708" y="3147925"/>
                <a:ext cx="1717380" cy="1769951"/>
              </a:xfrm>
              <a:prstGeom prst="arc">
                <a:avLst>
                  <a:gd name="adj1" fmla="val 16200000"/>
                  <a:gd name="adj2" fmla="val 1179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2FD0B2-0367-4DC6-93AB-0C2E8BD82BFD}"/>
                </a:ext>
              </a:extLst>
            </p:cNvPr>
            <p:cNvGrpSpPr/>
            <p:nvPr/>
          </p:nvGrpSpPr>
          <p:grpSpPr>
            <a:xfrm>
              <a:off x="911112" y="3173543"/>
              <a:ext cx="2606695" cy="2345922"/>
              <a:chOff x="343678" y="2628701"/>
              <a:chExt cx="2606695" cy="2345922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3622759B-2E86-4F42-87C9-C63D13D4451E}"/>
                  </a:ext>
                </a:extLst>
              </p:cNvPr>
              <p:cNvSpPr/>
              <p:nvPr/>
            </p:nvSpPr>
            <p:spPr>
              <a:xfrm rot="5400000">
                <a:off x="1007138" y="3038509"/>
                <a:ext cx="1821758" cy="1473835"/>
              </a:xfrm>
              <a:prstGeom prst="arc">
                <a:avLst>
                  <a:gd name="adj1" fmla="val 16190169"/>
                  <a:gd name="adj2" fmla="val 84223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EC0E45F1-0BBC-4E29-B954-8D3CD1F8E3B5}"/>
                  </a:ext>
                </a:extLst>
              </p:cNvPr>
              <p:cNvSpPr/>
              <p:nvPr/>
            </p:nvSpPr>
            <p:spPr>
              <a:xfrm>
                <a:off x="343678" y="2628701"/>
                <a:ext cx="2311257" cy="2345922"/>
              </a:xfrm>
              <a:prstGeom prst="arc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8994A5D6-9F89-4CDC-8108-E2B4891924C5}"/>
                  </a:ext>
                </a:extLst>
              </p:cNvPr>
              <p:cNvSpPr/>
              <p:nvPr/>
            </p:nvSpPr>
            <p:spPr>
              <a:xfrm rot="10800000">
                <a:off x="1181098" y="3399414"/>
                <a:ext cx="1436740" cy="1287825"/>
              </a:xfrm>
              <a:prstGeom prst="arc">
                <a:avLst>
                  <a:gd name="adj1" fmla="val 16200000"/>
                  <a:gd name="adj2" fmla="val 4711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8BF75AD6-C55A-4ECA-A020-246D2C65B3DB}"/>
                  </a:ext>
                </a:extLst>
              </p:cNvPr>
              <p:cNvSpPr/>
              <p:nvPr/>
            </p:nvSpPr>
            <p:spPr>
              <a:xfrm rot="16200000">
                <a:off x="1206708" y="3147925"/>
                <a:ext cx="1717380" cy="1769951"/>
              </a:xfrm>
              <a:prstGeom prst="arc">
                <a:avLst>
                  <a:gd name="adj1" fmla="val 16200000"/>
                  <a:gd name="adj2" fmla="val 1179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2DCAAAF-702D-477E-A463-26990D091CE2}"/>
                </a:ext>
              </a:extLst>
            </p:cNvPr>
            <p:cNvGrpSpPr/>
            <p:nvPr/>
          </p:nvGrpSpPr>
          <p:grpSpPr>
            <a:xfrm>
              <a:off x="1467131" y="3718920"/>
              <a:ext cx="2606695" cy="2345922"/>
              <a:chOff x="343678" y="2628701"/>
              <a:chExt cx="2606695" cy="2345922"/>
            </a:xfrm>
          </p:grpSpPr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87B1C94A-E0F4-4E65-831E-01105E0D13DD}"/>
                  </a:ext>
                </a:extLst>
              </p:cNvPr>
              <p:cNvSpPr/>
              <p:nvPr/>
            </p:nvSpPr>
            <p:spPr>
              <a:xfrm rot="5400000">
                <a:off x="1007138" y="3038509"/>
                <a:ext cx="1821758" cy="1473835"/>
              </a:xfrm>
              <a:prstGeom prst="arc">
                <a:avLst>
                  <a:gd name="adj1" fmla="val 16190169"/>
                  <a:gd name="adj2" fmla="val 84223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4" name="Arc 123">
                <a:extLst>
                  <a:ext uri="{FF2B5EF4-FFF2-40B4-BE49-F238E27FC236}">
                    <a16:creationId xmlns:a16="http://schemas.microsoft.com/office/drawing/2014/main" id="{9163EE6B-6A44-4191-8E78-EC3CF8D50230}"/>
                  </a:ext>
                </a:extLst>
              </p:cNvPr>
              <p:cNvSpPr/>
              <p:nvPr/>
            </p:nvSpPr>
            <p:spPr>
              <a:xfrm>
                <a:off x="343678" y="2628701"/>
                <a:ext cx="2311257" cy="2345922"/>
              </a:xfrm>
              <a:prstGeom prst="arc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682F80AB-CBE8-4772-8521-AA44AB7ABD4D}"/>
                  </a:ext>
                </a:extLst>
              </p:cNvPr>
              <p:cNvSpPr/>
              <p:nvPr/>
            </p:nvSpPr>
            <p:spPr>
              <a:xfrm rot="10800000">
                <a:off x="1181098" y="3399414"/>
                <a:ext cx="1436740" cy="1287825"/>
              </a:xfrm>
              <a:prstGeom prst="arc">
                <a:avLst>
                  <a:gd name="adj1" fmla="val 16200000"/>
                  <a:gd name="adj2" fmla="val 4711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EB8E5F8C-1F20-41AD-B43B-FF25EE97ADA7}"/>
                  </a:ext>
                </a:extLst>
              </p:cNvPr>
              <p:cNvSpPr/>
              <p:nvPr/>
            </p:nvSpPr>
            <p:spPr>
              <a:xfrm rot="16200000">
                <a:off x="1206708" y="3147925"/>
                <a:ext cx="1717380" cy="1769951"/>
              </a:xfrm>
              <a:prstGeom prst="arc">
                <a:avLst>
                  <a:gd name="adj1" fmla="val 16200000"/>
                  <a:gd name="adj2" fmla="val 1179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4D94FB4-BB98-41A7-BCD5-153959BE4D02}"/>
                </a:ext>
              </a:extLst>
            </p:cNvPr>
            <p:cNvGrpSpPr/>
            <p:nvPr/>
          </p:nvGrpSpPr>
          <p:grpSpPr>
            <a:xfrm>
              <a:off x="2023363" y="4266949"/>
              <a:ext cx="2606695" cy="2345922"/>
              <a:chOff x="343678" y="2628701"/>
              <a:chExt cx="2606695" cy="2345922"/>
            </a:xfrm>
          </p:grpSpPr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B4D2B3A7-B300-4722-8EAD-F1CEE9D7F608}"/>
                  </a:ext>
                </a:extLst>
              </p:cNvPr>
              <p:cNvSpPr/>
              <p:nvPr/>
            </p:nvSpPr>
            <p:spPr>
              <a:xfrm rot="5400000">
                <a:off x="1007138" y="3038509"/>
                <a:ext cx="1821758" cy="1473835"/>
              </a:xfrm>
              <a:prstGeom prst="arc">
                <a:avLst>
                  <a:gd name="adj1" fmla="val 16190169"/>
                  <a:gd name="adj2" fmla="val 84223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C84A2C42-0A70-4D42-B7FE-299519E81997}"/>
                  </a:ext>
                </a:extLst>
              </p:cNvPr>
              <p:cNvSpPr/>
              <p:nvPr/>
            </p:nvSpPr>
            <p:spPr>
              <a:xfrm>
                <a:off x="343678" y="2628701"/>
                <a:ext cx="2311257" cy="2345922"/>
              </a:xfrm>
              <a:prstGeom prst="arc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B6B1C7E6-2645-4F96-B835-4D475BB3A1AD}"/>
                  </a:ext>
                </a:extLst>
              </p:cNvPr>
              <p:cNvSpPr/>
              <p:nvPr/>
            </p:nvSpPr>
            <p:spPr>
              <a:xfrm rot="10800000">
                <a:off x="1181098" y="3399414"/>
                <a:ext cx="1436740" cy="1287825"/>
              </a:xfrm>
              <a:prstGeom prst="arc">
                <a:avLst>
                  <a:gd name="adj1" fmla="val 16200000"/>
                  <a:gd name="adj2" fmla="val 4711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3A754D48-0BC2-4212-BD1F-FEA47CC142B1}"/>
                  </a:ext>
                </a:extLst>
              </p:cNvPr>
              <p:cNvSpPr/>
              <p:nvPr/>
            </p:nvSpPr>
            <p:spPr>
              <a:xfrm rot="16200000">
                <a:off x="1206708" y="3147925"/>
                <a:ext cx="1717380" cy="1769951"/>
              </a:xfrm>
              <a:prstGeom prst="arc">
                <a:avLst>
                  <a:gd name="adj1" fmla="val 16200000"/>
                  <a:gd name="adj2" fmla="val 1179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BECD23C-612E-4217-92B9-A329BA024300}"/>
              </a:ext>
            </a:extLst>
          </p:cNvPr>
          <p:cNvGrpSpPr/>
          <p:nvPr/>
        </p:nvGrpSpPr>
        <p:grpSpPr>
          <a:xfrm>
            <a:off x="3384245" y="852326"/>
            <a:ext cx="2529039" cy="2671936"/>
            <a:chOff x="3384245" y="852326"/>
            <a:chExt cx="2529039" cy="267193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93ECE1-B011-47A4-98AB-D7A26AD977B5}"/>
                </a:ext>
              </a:extLst>
            </p:cNvPr>
            <p:cNvGrpSpPr/>
            <p:nvPr/>
          </p:nvGrpSpPr>
          <p:grpSpPr>
            <a:xfrm>
              <a:off x="3384245" y="852326"/>
              <a:ext cx="2529039" cy="2671936"/>
              <a:chOff x="786498" y="1182153"/>
              <a:chExt cx="3239722" cy="3422774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B43F3FD-5080-46B5-9465-04F93744CFB4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6F10B428-98C6-48D1-9AFD-A8234614A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10A2275-633F-42D5-89AF-93C29733F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3EBB768-2108-48AD-9267-1DD7BDB8116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3EBB768-2108-48AD-9267-1DD7BDB81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44FC01EA-5EE4-44DD-BC5F-7D0EDE97C542}"/>
                      </a:ext>
                    </a:extLst>
                  </p:cNvPr>
                  <p:cNvSpPr txBox="1"/>
                  <p:nvPr/>
                </p:nvSpPr>
                <p:spPr>
                  <a:xfrm>
                    <a:off x="1689037" y="1182153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44FC01EA-5EE4-44DD-BC5F-7D0EDE97C5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9037" y="1182153"/>
                    <a:ext cx="710745" cy="8279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C93B412-396D-412B-8CC7-37FA505BD2C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87274" y="1539881"/>
              <a:ext cx="0" cy="1963939"/>
            </a:xfrm>
            <a:prstGeom prst="straightConnector1">
              <a:avLst/>
            </a:prstGeom>
            <a:ln w="1143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EBF3F6B-0209-47AC-B783-605FC9BCA30D}"/>
              </a:ext>
            </a:extLst>
          </p:cNvPr>
          <p:cNvGrpSpPr/>
          <p:nvPr/>
        </p:nvGrpSpPr>
        <p:grpSpPr>
          <a:xfrm>
            <a:off x="1056314" y="3280165"/>
            <a:ext cx="3320068" cy="2441414"/>
            <a:chOff x="1380650" y="5142834"/>
            <a:chExt cx="5545891" cy="969685"/>
          </a:xfrm>
          <a:scene3d>
            <a:camera prst="orthographicFront">
              <a:rot lat="19669330" lon="379685" rev="18750000"/>
            </a:camera>
            <a:lightRig rig="threePt" dir="t"/>
          </a:scene3d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DA699A4-6FFD-45C0-A296-91696CB538EE}"/>
                </a:ext>
              </a:extLst>
            </p:cNvPr>
            <p:cNvGrpSpPr/>
            <p:nvPr/>
          </p:nvGrpSpPr>
          <p:grpSpPr>
            <a:xfrm>
              <a:off x="1380650" y="5143500"/>
              <a:ext cx="4162900" cy="969019"/>
              <a:chOff x="1094565" y="2736164"/>
              <a:chExt cx="8679866" cy="1392931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B7B46DA-B524-42BF-B3C8-18E96E222C18}"/>
                  </a:ext>
                </a:extLst>
              </p:cNvPr>
              <p:cNvGrpSpPr/>
              <p:nvPr/>
            </p:nvGrpSpPr>
            <p:grpSpPr>
              <a:xfrm>
                <a:off x="1101822" y="2736164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8A0CC584-D001-4DC8-9FEB-44DF31DE61D4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39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F83ADD3C-96B9-4921-8914-242020D3E468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39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4A1F54C1-922F-4A97-AB14-3CD3BBA269A0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39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026C2B0-C9F5-49A0-8180-128C6AEB08DF}"/>
                  </a:ext>
                </a:extLst>
              </p:cNvPr>
              <p:cNvGrpSpPr/>
              <p:nvPr/>
            </p:nvGrpSpPr>
            <p:grpSpPr>
              <a:xfrm rot="10800000">
                <a:off x="1094565" y="2743423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5F6F282F-4AC6-4B93-B523-22E25B2E6C23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39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D41881AD-9B00-4A71-80B6-89C833401435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39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AFDDC994-35EB-4D70-AEAF-8F1D47C84FAC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39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26E7EC-456E-4334-82DE-1BBE0AA8BF86}"/>
                </a:ext>
              </a:extLst>
            </p:cNvPr>
            <p:cNvGrpSpPr/>
            <p:nvPr/>
          </p:nvGrpSpPr>
          <p:grpSpPr>
            <a:xfrm>
              <a:off x="5536588" y="5142834"/>
              <a:ext cx="1389953" cy="969019"/>
              <a:chOff x="1094565" y="2736164"/>
              <a:chExt cx="2898125" cy="1392931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D0E8792-34A2-496C-B425-B9A43F98F8A7}"/>
                  </a:ext>
                </a:extLst>
              </p:cNvPr>
              <p:cNvSpPr/>
              <p:nvPr/>
            </p:nvSpPr>
            <p:spPr>
              <a:xfrm>
                <a:off x="1101821" y="2736164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39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9DFA963-C86D-4F52-BCA4-FC81886EFBE0}"/>
                  </a:ext>
                </a:extLst>
              </p:cNvPr>
              <p:cNvSpPr/>
              <p:nvPr/>
            </p:nvSpPr>
            <p:spPr>
              <a:xfrm rot="10800000">
                <a:off x="1094565" y="2743425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39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9C519-232D-4B0C-8116-2F1F7177BC22}"/>
              </a:ext>
            </a:extLst>
          </p:cNvPr>
          <p:cNvGrpSpPr/>
          <p:nvPr/>
        </p:nvGrpSpPr>
        <p:grpSpPr>
          <a:xfrm>
            <a:off x="9613456" y="879273"/>
            <a:ext cx="2529039" cy="2671936"/>
            <a:chOff x="9613456" y="879273"/>
            <a:chExt cx="2529039" cy="267193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2F8BF16-E24F-4F1E-85D9-7886EE1DA0B4}"/>
                </a:ext>
              </a:extLst>
            </p:cNvPr>
            <p:cNvGrpSpPr/>
            <p:nvPr/>
          </p:nvGrpSpPr>
          <p:grpSpPr>
            <a:xfrm>
              <a:off x="9613456" y="879273"/>
              <a:ext cx="2529039" cy="2671936"/>
              <a:chOff x="786498" y="1182153"/>
              <a:chExt cx="3239722" cy="3422774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BC3CF9-7E0D-4DC9-B67A-16064138A8E5}"/>
                  </a:ext>
                </a:extLst>
              </p:cNvPr>
              <p:cNvSpPr/>
              <p:nvPr/>
            </p:nvSpPr>
            <p:spPr>
              <a:xfrm>
                <a:off x="786498" y="2089103"/>
                <a:ext cx="2515823" cy="25158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D5CF33A6-3FAC-4AE7-B119-D946AC7D3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603" y="3347015"/>
                <a:ext cx="26322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2E612ADC-10B6-4976-A0D2-66D38BD8B3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6515" y="1954722"/>
                <a:ext cx="0" cy="2650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E4E11CB2-C0DC-47A8-A751-EA8C0F5939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E4E11CB2-C0DC-47A8-A751-EA8C0F5939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00" y="2897350"/>
                    <a:ext cx="702120" cy="8279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269F5B00-01CE-4011-AD3A-7223F21F96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9037" y="1182153"/>
                    <a:ext cx="710745" cy="8279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269F5B00-01CE-4011-AD3A-7223F21F9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9037" y="1182153"/>
                    <a:ext cx="710745" cy="8279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C62FF3C7-5064-4BDC-8164-95C16D56041B}"/>
                </a:ext>
              </a:extLst>
            </p:cNvPr>
            <p:cNvSpPr/>
            <p:nvPr/>
          </p:nvSpPr>
          <p:spPr>
            <a:xfrm>
              <a:off x="9643002" y="1557596"/>
              <a:ext cx="1951394" cy="1951394"/>
            </a:xfrm>
            <a:prstGeom prst="arc">
              <a:avLst>
                <a:gd name="adj1" fmla="val 17028627"/>
                <a:gd name="adj2" fmla="val 15204447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BA7479E-066F-4703-AC6D-288F9F71AFC2}"/>
                </a:ext>
              </a:extLst>
            </p:cNvPr>
            <p:cNvCxnSpPr>
              <a:cxnSpLocks/>
            </p:cNvCxnSpPr>
            <p:nvPr/>
          </p:nvCxnSpPr>
          <p:spPr>
            <a:xfrm>
              <a:off x="10340075" y="1598224"/>
              <a:ext cx="269955" cy="995299"/>
            </a:xfrm>
            <a:prstGeom prst="straightConnector1">
              <a:avLst/>
            </a:prstGeom>
            <a:ln w="1143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0C562BC-5073-4536-A399-37402AECC0C7}"/>
                </a:ext>
              </a:extLst>
            </p:cNvPr>
            <p:cNvCxnSpPr>
              <a:cxnSpLocks/>
              <a:stCxn id="132" idx="1"/>
            </p:cNvCxnSpPr>
            <p:nvPr/>
          </p:nvCxnSpPr>
          <p:spPr>
            <a:xfrm>
              <a:off x="9901068" y="1874882"/>
              <a:ext cx="724281" cy="710785"/>
            </a:xfrm>
            <a:prstGeom prst="straightConnector1">
              <a:avLst/>
            </a:prstGeom>
            <a:ln w="114300">
              <a:solidFill>
                <a:srgbClr val="FF0000">
                  <a:alpha val="80000"/>
                </a:srgb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413D9EE0-9902-43CB-B8A0-4B8B1861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641601" y="2379667"/>
              <a:ext cx="968429" cy="188312"/>
            </a:xfrm>
            <a:prstGeom prst="straightConnector1">
              <a:avLst/>
            </a:prstGeom>
            <a:ln w="114300">
              <a:solidFill>
                <a:srgbClr val="FF0000">
                  <a:alpha val="60000"/>
                </a:srgb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BC926FA-021D-4997-9A1F-E851706FE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7500" y="2575931"/>
              <a:ext cx="940143" cy="377929"/>
            </a:xfrm>
            <a:prstGeom prst="straightConnector1">
              <a:avLst/>
            </a:prstGeom>
            <a:ln w="114300">
              <a:solidFill>
                <a:srgbClr val="FF0000">
                  <a:alpha val="40000"/>
                </a:srgb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4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8"/>
    </mc:Choice>
    <mc:Fallback xmlns="">
      <p:transition spd="slow" advTm="13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1F7DB2-3EF5-4CCA-B832-981C33A5E682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1F7DB2-3EF5-4CCA-B832-981C33A5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blipFill>
                <a:blip r:embed="rId2"/>
                <a:stretch>
                  <a:fillRect l="-4333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3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5233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523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3C8653-B965-4AA9-91A3-E0FAF82DC9FD}"/>
                  </a:ext>
                </a:extLst>
              </p:cNvPr>
              <p:cNvSpPr txBox="1"/>
              <p:nvPr/>
            </p:nvSpPr>
            <p:spPr>
              <a:xfrm>
                <a:off x="335220" y="2998569"/>
                <a:ext cx="6292815" cy="38427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800" dirty="0"/>
                  <a:t> gives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b="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b="0" dirty="0"/>
                  <a:t>  </a:t>
                </a:r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:r>
                  <a:rPr lang="en-GB" sz="4800" b="0" dirty="0"/>
                  <a:t>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3C8653-B965-4AA9-91A3-E0FAF82DC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0" y="2998569"/>
                <a:ext cx="6292815" cy="3842719"/>
              </a:xfrm>
              <a:prstGeom prst="rect">
                <a:avLst/>
              </a:prstGeom>
              <a:blipFill>
                <a:blip r:embed="rId6"/>
                <a:stretch>
                  <a:fillRect t="-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5">
        <p:fade/>
      </p:transition>
    </mc:Choice>
    <mc:Fallback xmlns="">
      <p:transition spd="med" advTm="965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1F7DB2-3EF5-4CCA-B832-981C33A5E682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1F7DB2-3EF5-4CCA-B832-981C33A5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blipFill>
                <a:blip r:embed="rId3"/>
                <a:stretch>
                  <a:fillRect l="-4333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4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/>
              <p:nvPr/>
            </p:nvSpPr>
            <p:spPr>
              <a:xfrm>
                <a:off x="393700" y="3178928"/>
                <a:ext cx="6464300" cy="341683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sSub>
                      <m:sSub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𝑥𝑥</m:t>
                        </m:r>
                      </m:sup>
                    </m:sSup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𝑦𝑦</m:t>
                        </m:r>
                      </m:sup>
                    </m:sSup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GB" sz="4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dirty="0"/>
                  <a:t> </a:t>
                </a:r>
              </a:p>
              <a:p>
                <a:r>
                  <a:rPr lang="en-GB" sz="4800" b="0" dirty="0"/>
                  <a:t>    </a:t>
                </a:r>
                <a14:m>
                  <m:oMath xmlns:m="http://schemas.openxmlformats.org/officeDocument/2006/math"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    −  </m:t>
                    </m:r>
                    <m:sSub>
                      <m:sSub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dirty="0"/>
                  <a:t> </a:t>
                </a:r>
              </a:p>
              <a:p>
                <a:r>
                  <a:rPr lang="en-GB" sz="4800" dirty="0"/>
                  <a:t>gives </a:t>
                </a:r>
                <a14:m>
                  <m:oMath xmlns:m="http://schemas.openxmlformats.org/officeDocument/2006/math"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endParaRPr lang="en-GB" sz="4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3178928"/>
                <a:ext cx="6464300" cy="3416833"/>
              </a:xfrm>
              <a:prstGeom prst="rect">
                <a:avLst/>
              </a:prstGeom>
              <a:blipFill>
                <a:blip r:embed="rId5"/>
                <a:stretch>
                  <a:fillRect l="-4340" b="-499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5233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523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A4CEB-02C8-4934-B7E2-B612CD701308}"/>
                  </a:ext>
                </a:extLst>
              </p:cNvPr>
              <p:cNvSpPr txBox="1"/>
              <p:nvPr/>
            </p:nvSpPr>
            <p:spPr>
              <a:xfrm>
                <a:off x="857748" y="7275423"/>
                <a:ext cx="4292150" cy="16279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800" dirty="0"/>
                  <a:t>a</a:t>
                </a:r>
                <a:r>
                  <a:rPr lang="en-GB" sz="4800" b="0" dirty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4800" b="0" dirty="0"/>
                  <a:t> by symmetry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A4CEB-02C8-4934-B7E2-B612CD70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48" y="7275423"/>
                <a:ext cx="4292150" cy="1627946"/>
              </a:xfrm>
              <a:prstGeom prst="rect">
                <a:avLst/>
              </a:prstGeom>
              <a:blipFill>
                <a:blip r:embed="rId7"/>
                <a:stretch>
                  <a:fillRect l="-6534" t="-7836" b="-186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2B344B-4D61-4B21-9D4B-07C18A8C138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26760" y="2805480"/>
              <a:ext cx="3496680" cy="379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2B344B-4D61-4B21-9D4B-07C18A8C13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7400" y="2796120"/>
                <a:ext cx="3515400" cy="3818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87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1"/>
    </mc:Choice>
    <mc:Fallback xmlns="">
      <p:transition spd="slow" advTm="11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1F7DB2-3EF5-4CCA-B832-981C33A5E682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1F7DB2-3EF5-4CCA-B832-981C33A5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blipFill>
                <a:blip r:embed="rId3"/>
                <a:stretch>
                  <a:fillRect l="-4333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4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4225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422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A4CEB-02C8-4934-B7E2-B612CD701308}"/>
                  </a:ext>
                </a:extLst>
              </p:cNvPr>
              <p:cNvSpPr txBox="1"/>
              <p:nvPr/>
            </p:nvSpPr>
            <p:spPr>
              <a:xfrm>
                <a:off x="978847" y="3924272"/>
                <a:ext cx="4532005" cy="18199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5400" dirty="0"/>
                  <a:t>a</a:t>
                </a:r>
                <a:r>
                  <a:rPr lang="en-GB" sz="5400" b="0" dirty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5400" b="0" dirty="0"/>
                  <a:t> by symmetry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A4CEB-02C8-4934-B7E2-B612CD70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47" y="3924272"/>
                <a:ext cx="4532005" cy="1819985"/>
              </a:xfrm>
              <a:prstGeom prst="rect">
                <a:avLst/>
              </a:prstGeom>
              <a:blipFill>
                <a:blip r:embed="rId6"/>
                <a:stretch>
                  <a:fillRect l="-7268" t="-8725" b="-1979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B83279-7F5D-433C-9E49-CA7A626E39E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22360" y="4119120"/>
              <a:ext cx="2554200" cy="14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B83279-7F5D-433C-9E49-CA7A626E39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13000" y="4109760"/>
                <a:ext cx="2572920" cy="1504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96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79">
        <p:fade/>
      </p:transition>
    </mc:Choice>
    <mc:Fallback xmlns="">
      <p:transition spd="med" advTm="70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1F7DB2-3EF5-4CCA-B832-981C33A5E682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1F7DB2-3EF5-4CCA-B832-981C33A5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170265" cy="2542106"/>
              </a:xfrm>
              <a:prstGeom prst="rect">
                <a:avLst/>
              </a:prstGeom>
              <a:blipFill>
                <a:blip r:embed="rId2"/>
                <a:stretch>
                  <a:fillRect l="-4333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3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A4CEB-02C8-4934-B7E2-B612CD701308}"/>
                  </a:ext>
                </a:extLst>
              </p:cNvPr>
              <p:cNvSpPr txBox="1"/>
              <p:nvPr/>
            </p:nvSpPr>
            <p:spPr>
              <a:xfrm>
                <a:off x="978847" y="3924272"/>
                <a:ext cx="4532005" cy="18199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5400" dirty="0"/>
                  <a:t>a</a:t>
                </a:r>
                <a:r>
                  <a:rPr lang="en-GB" sz="5400" b="0" dirty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5400" b="0" dirty="0"/>
                  <a:t> by symmetry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A4CEB-02C8-4934-B7E2-B612CD70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47" y="3924272"/>
                <a:ext cx="4532005" cy="1819985"/>
              </a:xfrm>
              <a:prstGeom prst="rect">
                <a:avLst/>
              </a:prstGeom>
              <a:blipFill>
                <a:blip r:embed="rId4"/>
                <a:stretch>
                  <a:fillRect l="-7268" t="-8725" b="-1979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FF9231-7B87-4D97-A77D-3AF39508DC2D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4225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FF9231-7B87-4D97-A77D-3AF39508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422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7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64">
        <p:fade/>
      </p:transition>
    </mc:Choice>
    <mc:Fallback xmlns="">
      <p:transition spd="med" advTm="2564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BACB11-3BBD-4659-890F-B8997AA04F3A}"/>
                  </a:ext>
                </a:extLst>
              </p:cNvPr>
              <p:cNvSpPr txBox="1"/>
              <p:nvPr/>
            </p:nvSpPr>
            <p:spPr>
              <a:xfrm>
                <a:off x="501875" y="883388"/>
                <a:ext cx="4795840" cy="24225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BACB11-3BBD-4659-890F-B8997AA04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5" y="883388"/>
                <a:ext cx="4795840" cy="2422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F7BDB-7A17-41DC-A805-57F614AE55CB}"/>
                  </a:ext>
                </a:extLst>
              </p:cNvPr>
              <p:cNvSpPr txBox="1"/>
              <p:nvPr/>
            </p:nvSpPr>
            <p:spPr>
              <a:xfrm>
                <a:off x="6000525" y="912416"/>
                <a:ext cx="5646058" cy="24225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F7BDB-7A17-41DC-A805-57F614AE5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25" y="912416"/>
                <a:ext cx="5646058" cy="2422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DA4AA-EA8F-4C3E-9068-D3A02ECEE4E2}"/>
                  </a:ext>
                </a:extLst>
              </p:cNvPr>
              <p:cNvSpPr txBox="1"/>
              <p:nvPr/>
            </p:nvSpPr>
            <p:spPr>
              <a:xfrm>
                <a:off x="464456" y="3793642"/>
                <a:ext cx="10885716" cy="23600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       +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DA4AA-EA8F-4C3E-9068-D3A02ECE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6" y="3793642"/>
                <a:ext cx="10885716" cy="2360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50A5EA-3746-4F30-AC82-61E6D97C8D8A}"/>
              </a:ext>
            </a:extLst>
          </p:cNvPr>
          <p:cNvSpPr txBox="1"/>
          <p:nvPr/>
        </p:nvSpPr>
        <p:spPr>
          <a:xfrm>
            <a:off x="886006" y="6175109"/>
            <a:ext cx="4027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B050"/>
                </a:solidFill>
              </a:rPr>
              <a:t>“Plus” Polarization</a:t>
            </a:r>
            <a:endParaRPr lang="en-CA" sz="40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AD549-FEBE-435C-B6D7-32D1393B23F2}"/>
              </a:ext>
            </a:extLst>
          </p:cNvPr>
          <p:cNvSpPr txBox="1"/>
          <p:nvPr/>
        </p:nvSpPr>
        <p:spPr>
          <a:xfrm>
            <a:off x="6940005" y="6175109"/>
            <a:ext cx="429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“Cross” Polarization</a:t>
            </a:r>
            <a:endParaRPr lang="en-CA" sz="4000" dirty="0">
              <a:solidFill>
                <a:srgbClr val="7030A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C0302A-FC08-419F-AFA5-CCAFAC074807}"/>
              </a:ext>
            </a:extLst>
          </p:cNvPr>
          <p:cNvCxnSpPr>
            <a:cxnSpLocks/>
          </p:cNvCxnSpPr>
          <p:nvPr/>
        </p:nvCxnSpPr>
        <p:spPr>
          <a:xfrm>
            <a:off x="0" y="3574143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0EAFDE-9A13-4684-A338-7AF68E1BB4D6}"/>
              </a:ext>
            </a:extLst>
          </p:cNvPr>
          <p:cNvSpPr txBox="1"/>
          <p:nvPr/>
        </p:nvSpPr>
        <p:spPr>
          <a:xfrm>
            <a:off x="84046" y="94781"/>
            <a:ext cx="6789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ysClr val="windowText" lastClr="000000"/>
                </a:solidFill>
              </a:rPr>
              <a:t>Two independent components: </a:t>
            </a:r>
            <a:endParaRPr lang="en-CA" sz="4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E1CE0E-DBB4-4774-B7CF-B421E9DC8C1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05160" y="2039040"/>
              <a:ext cx="2691000" cy="76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E1CE0E-DBB4-4774-B7CF-B421E9DC8C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5800" y="2029680"/>
                <a:ext cx="2709720" cy="781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4876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42"/>
    </mc:Choice>
    <mc:Fallback xmlns="">
      <p:transition spd="slow" advTm="430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3C0A0-01E2-403A-9B67-1CE48977C81D}"/>
                  </a:ext>
                </a:extLst>
              </p:cNvPr>
              <p:cNvSpPr txBox="1"/>
              <p:nvPr/>
            </p:nvSpPr>
            <p:spPr>
              <a:xfrm>
                <a:off x="403677" y="378279"/>
                <a:ext cx="5545366" cy="33168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endParaRPr lang="en-GB" sz="4000" dirty="0"/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LG: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3C0A0-01E2-403A-9B67-1CE48977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77" y="378279"/>
                <a:ext cx="5545366" cy="3316870"/>
              </a:xfrm>
              <a:prstGeom prst="rect">
                <a:avLst/>
              </a:prstGeom>
              <a:blipFill>
                <a:blip r:embed="rId3"/>
                <a:stretch>
                  <a:fillRect l="-3516" t="-3125" b="-367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964F00-408A-41E4-9E51-DE9734319509}"/>
              </a:ext>
            </a:extLst>
          </p:cNvPr>
          <p:cNvSpPr txBox="1"/>
          <p:nvPr/>
        </p:nvSpPr>
        <p:spPr>
          <a:xfrm>
            <a:off x="7236276" y="378279"/>
            <a:ext cx="4099380" cy="477053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GB" sz="4400" dirty="0"/>
              <a:t>16 components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6 constraints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4 constraints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4 constraints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2 independent </a:t>
            </a:r>
            <a:br>
              <a:rPr lang="en-GB" sz="4400" dirty="0"/>
            </a:br>
            <a:r>
              <a:rPr lang="en-GB" sz="4400" dirty="0"/>
              <a:t>   components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FFD2333-BFD0-40D5-B482-CCF5C428F4B1}"/>
              </a:ext>
            </a:extLst>
          </p:cNvPr>
          <p:cNvSpPr/>
          <p:nvPr/>
        </p:nvSpPr>
        <p:spPr>
          <a:xfrm>
            <a:off x="6089648" y="568779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A1EED0-F396-40BD-9FA7-23996374FECE}"/>
              </a:ext>
            </a:extLst>
          </p:cNvPr>
          <p:cNvSpPr/>
          <p:nvPr/>
        </p:nvSpPr>
        <p:spPr>
          <a:xfrm>
            <a:off x="6089648" y="1417864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4E9D5D-E83F-4C2C-B9C0-220C340E5564}"/>
              </a:ext>
            </a:extLst>
          </p:cNvPr>
          <p:cNvSpPr/>
          <p:nvPr/>
        </p:nvSpPr>
        <p:spPr>
          <a:xfrm>
            <a:off x="6089648" y="2203627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B134ECE-8437-46B1-AA2D-BC72C93C1EEA}"/>
              </a:ext>
            </a:extLst>
          </p:cNvPr>
          <p:cNvSpPr/>
          <p:nvPr/>
        </p:nvSpPr>
        <p:spPr>
          <a:xfrm>
            <a:off x="6110514" y="3030322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189268-3845-40C1-BBFD-4AE279B322FB}"/>
              </a:ext>
            </a:extLst>
          </p:cNvPr>
          <p:cNvCxnSpPr>
            <a:cxnSpLocks/>
          </p:cNvCxnSpPr>
          <p:nvPr/>
        </p:nvCxnSpPr>
        <p:spPr>
          <a:xfrm flipH="1">
            <a:off x="7024914" y="3666121"/>
            <a:ext cx="442685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655A6F-7D63-4958-BF41-8A9F60E32822}"/>
                  </a:ext>
                </a:extLst>
              </p:cNvPr>
              <p:cNvSpPr txBox="1"/>
              <p:nvPr/>
            </p:nvSpPr>
            <p:spPr>
              <a:xfrm>
                <a:off x="7120161" y="797832"/>
                <a:ext cx="739324" cy="9848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655A6F-7D63-4958-BF41-8A9F60E32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61" y="797832"/>
                <a:ext cx="739324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9CAC1B-1BC0-49A7-99FB-82B17C0A4BE8}"/>
                  </a:ext>
                </a:extLst>
              </p:cNvPr>
              <p:cNvSpPr txBox="1"/>
              <p:nvPr/>
            </p:nvSpPr>
            <p:spPr>
              <a:xfrm>
                <a:off x="7120161" y="1618792"/>
                <a:ext cx="739324" cy="9848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9CAC1B-1BC0-49A7-99FB-82B17C0A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61" y="1618792"/>
                <a:ext cx="739324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80285C-64FB-4B16-ACFB-B3C4CF2E0FB1}"/>
                  </a:ext>
                </a:extLst>
              </p:cNvPr>
              <p:cNvSpPr txBox="1"/>
              <p:nvPr/>
            </p:nvSpPr>
            <p:spPr>
              <a:xfrm>
                <a:off x="7120161" y="2439752"/>
                <a:ext cx="739324" cy="9848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80285C-64FB-4B16-ACFB-B3C4CF2E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61" y="2439752"/>
                <a:ext cx="739324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8FC2D4-75E2-4E79-A9AB-C3C0036EA683}"/>
                  </a:ext>
                </a:extLst>
              </p:cNvPr>
              <p:cNvSpPr txBox="1"/>
              <p:nvPr/>
            </p:nvSpPr>
            <p:spPr>
              <a:xfrm>
                <a:off x="503012" y="4121794"/>
                <a:ext cx="5446031" cy="254210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8FC2D4-75E2-4E79-A9AB-C3C0036E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12" y="4121794"/>
                <a:ext cx="5446031" cy="2542106"/>
              </a:xfrm>
              <a:prstGeom prst="rect">
                <a:avLst/>
              </a:prstGeom>
              <a:blipFill>
                <a:blip r:embed="rId7"/>
                <a:stretch>
                  <a:fillRect l="-4591" t="-1439" b="-45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AE2A6E-C093-4434-A18E-B405E7C54D8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12548" y="2057418"/>
              <a:ext cx="9347400" cy="456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AE2A6E-C093-4434-A18E-B405E7C54D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3188" y="2048058"/>
                <a:ext cx="9366120" cy="4581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324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56"/>
    </mc:Choice>
    <mc:Fallback xmlns="">
      <p:transition spd="slow" advTm="79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  <p:bldP spid="17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3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/>
              <p:nvPr/>
            </p:nvSpPr>
            <p:spPr>
              <a:xfrm>
                <a:off x="662215" y="3625686"/>
                <a:ext cx="4954814" cy="26754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800" dirty="0"/>
                  <a:t> gives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:r>
                  <a:rPr lang="en-GB" sz="4800" b="0" dirty="0"/>
                  <a:t>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15" y="3625686"/>
                <a:ext cx="4954814" cy="2675476"/>
              </a:xfrm>
              <a:prstGeom prst="rect">
                <a:avLst/>
              </a:prstGeom>
              <a:blipFill>
                <a:blip r:embed="rId4"/>
                <a:stretch>
                  <a:fillRect t="-478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𝑧𝑡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0A81AB-C05C-4FA0-84D8-1AF6A6DC6430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0A81AB-C05C-4FA0-84D8-1AF6A6DC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blipFill>
                <a:blip r:embed="rId6"/>
                <a:stretch>
                  <a:fillRect l="-4248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4FFE5E-8B3A-49C9-ADB6-066219B884F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20280" y="3763800"/>
              <a:ext cx="9767880" cy="255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4FFE5E-8B3A-49C9-ADB6-066219B884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0920" y="3754440"/>
                <a:ext cx="9786600" cy="2571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268">
        <p:fade/>
      </p:transition>
    </mc:Choice>
    <mc:Fallback xmlns="">
      <p:transition spd="med" advTm="272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2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/>
              <p:nvPr/>
            </p:nvSpPr>
            <p:spPr>
              <a:xfrm>
                <a:off x="662215" y="3625686"/>
                <a:ext cx="4954814" cy="26754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800" dirty="0"/>
                  <a:t> gives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:r>
                  <a:rPr lang="en-GB" sz="4800" b="0" dirty="0"/>
                  <a:t>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15" y="3625686"/>
                <a:ext cx="4954814" cy="2675476"/>
              </a:xfrm>
              <a:prstGeom prst="rect">
                <a:avLst/>
              </a:prstGeom>
              <a:blipFill>
                <a:blip r:embed="rId3"/>
                <a:stretch>
                  <a:fillRect t="-478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5FF0A-CD7B-473C-99AA-1FA2ED75BFBA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5FF0A-CD7B-473C-99AA-1FA2ED75B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blipFill>
                <a:blip r:embed="rId5"/>
                <a:stretch>
                  <a:fillRect l="-4248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26">
        <p:fade/>
      </p:transition>
    </mc:Choice>
    <mc:Fallback xmlns="">
      <p:transition spd="med" advTm="926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4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/>
              <p:nvPr/>
            </p:nvSpPr>
            <p:spPr>
              <a:xfrm>
                <a:off x="335220" y="2998569"/>
                <a:ext cx="6292815" cy="38427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800" dirty="0"/>
                  <a:t> gives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b="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4400" b="0" dirty="0"/>
                  <a:t>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0 </m:t>
                    </m:r>
                    <m:d>
                      <m:dPr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b="0" dirty="0"/>
                  <a:t>  </a:t>
                </a:r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:r>
                  <a:rPr lang="en-GB" sz="4800" b="0" dirty="0"/>
                  <a:t>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0" y="2998569"/>
                <a:ext cx="6292815" cy="3842719"/>
              </a:xfrm>
              <a:prstGeom prst="rect">
                <a:avLst/>
              </a:prstGeom>
              <a:blipFill>
                <a:blip r:embed="rId5"/>
                <a:stretch>
                  <a:fillRect t="-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7490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0BB0D-3E47-4D7F-AA9D-BD95DD3B7E1E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0BB0D-3E47-4D7F-AA9D-BD95DD3B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blipFill>
                <a:blip r:embed="rId7"/>
                <a:stretch>
                  <a:fillRect l="-4248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318C6D-E8A6-4DF0-9170-166915BFFA5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1720" y="2493720"/>
              <a:ext cx="10820520" cy="429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318C6D-E8A6-4DF0-9170-166915BFF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360" y="2484360"/>
                <a:ext cx="10839240" cy="4312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132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75"/>
    </mc:Choice>
    <mc:Fallback xmlns="">
      <p:transition spd="slow" advTm="371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3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5233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523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3C8653-B965-4AA9-91A3-E0FAF82DC9FD}"/>
                  </a:ext>
                </a:extLst>
              </p:cNvPr>
              <p:cNvSpPr txBox="1"/>
              <p:nvPr/>
            </p:nvSpPr>
            <p:spPr>
              <a:xfrm>
                <a:off x="335220" y="2998569"/>
                <a:ext cx="6292815" cy="38427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dirty="0"/>
                  <a:t> gives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4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0 </m:t>
                    </m:r>
                    <m:d>
                      <m:dPr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4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 </a:t>
                </a:r>
                <a:endParaRPr lang="en-GB" sz="4800" dirty="0"/>
              </a:p>
              <a:p>
                <a:pPr>
                  <a:spcAft>
                    <a:spcPts val="1200"/>
                  </a:spcAft>
                </a:pPr>
                <a:r>
                  <a:rPr lang="en-GB" sz="4800" dirty="0"/>
                  <a:t> </a:t>
                </a:r>
                <a14:m>
                  <m:oMath xmlns:m="http://schemas.openxmlformats.org/officeDocument/2006/math">
                    <m:r>
                      <a:rPr lang="en-GB" sz="4800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3C8653-B965-4AA9-91A3-E0FAF82DC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0" y="2998569"/>
                <a:ext cx="6292815" cy="3842719"/>
              </a:xfrm>
              <a:prstGeom prst="rect">
                <a:avLst/>
              </a:prstGeom>
              <a:blipFill>
                <a:blip r:embed="rId6"/>
                <a:stretch>
                  <a:fillRect t="-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F11D85-73D3-43F2-BD38-4633EA30E781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F11D85-73D3-43F2-BD38-4633EA30E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blipFill>
                <a:blip r:embed="rId7"/>
                <a:stretch>
                  <a:fillRect l="-4248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0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5">
        <p:fade/>
      </p:transition>
    </mc:Choice>
    <mc:Fallback xmlns="">
      <p:transition spd="med" advTm="96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1BDED0-67A9-4094-ADEC-FD1F344060CA}"/>
                  </a:ext>
                </a:extLst>
              </p:cNvPr>
              <p:cNvSpPr txBox="1"/>
              <p:nvPr/>
            </p:nvSpPr>
            <p:spPr>
              <a:xfrm>
                <a:off x="74419" y="47384"/>
                <a:ext cx="11868150" cy="88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600" u="sng" dirty="0"/>
                  <a:t>Polarization of </a:t>
                </a:r>
                <a:r>
                  <a:rPr lang="en-GB" sz="4600" u="sng" dirty="0">
                    <a:solidFill>
                      <a:srgbClr val="FF0000"/>
                    </a:solidFill>
                  </a:rPr>
                  <a:t>Electric Field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600" b="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600" b="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sz="4600" u="sng" dirty="0"/>
                  <a:t> in EM wave</a:t>
                </a:r>
                <a:endParaRPr lang="en-CA" sz="4600" u="sn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1BDED0-67A9-4094-ADEC-FD1F34406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9" y="47384"/>
                <a:ext cx="11868150" cy="886205"/>
              </a:xfrm>
              <a:prstGeom prst="rect">
                <a:avLst/>
              </a:prstGeom>
              <a:blipFill>
                <a:blip r:embed="rId2"/>
                <a:stretch>
                  <a:fillRect l="-2209" t="-4828" r="-1335" b="-344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9801B7D-4076-4140-B2E2-6B3E94D1792C}"/>
              </a:ext>
            </a:extLst>
          </p:cNvPr>
          <p:cNvGrpSpPr/>
          <p:nvPr/>
        </p:nvGrpSpPr>
        <p:grpSpPr>
          <a:xfrm>
            <a:off x="146267" y="1175492"/>
            <a:ext cx="4201556" cy="5058209"/>
            <a:chOff x="788603" y="1175492"/>
            <a:chExt cx="4201556" cy="505820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8402C1-8D8C-49E6-AE91-A37E117AC154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7238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DE68AE-4867-4772-B1ED-E0D776A83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885903"/>
              <a:ext cx="0" cy="2719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4ED768E-1AEF-4DF9-B06D-558D900B6916}"/>
                    </a:ext>
                  </a:extLst>
                </p:cNvPr>
                <p:cNvSpPr txBox="1"/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4ED768E-1AEF-4DF9-B06D-558D900B6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1CEBD8A-8AAB-40A6-8BD4-4CA5EEC7CD0F}"/>
                    </a:ext>
                  </a:extLst>
                </p:cNvPr>
                <p:cNvSpPr txBox="1"/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1CEBD8A-8AAB-40A6-8BD4-4CA5EEC7C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9166D1D-7441-4B7D-B009-5DF851CA7D5B}"/>
                </a:ext>
              </a:extLst>
            </p:cNvPr>
            <p:cNvCxnSpPr>
              <a:cxnSpLocks/>
            </p:cNvCxnSpPr>
            <p:nvPr/>
          </p:nvCxnSpPr>
          <p:spPr>
            <a:xfrm>
              <a:off x="1519865" y="2837599"/>
              <a:ext cx="2936443" cy="293644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A1E350-CC22-46D0-91F0-8DA491343B29}"/>
                    </a:ext>
                  </a:extLst>
                </p:cNvPr>
                <p:cNvSpPr txBox="1"/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A1E350-CC22-46D0-91F0-8DA491343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68035D-3CFA-4F33-844E-308248B6FC4D}"/>
              </a:ext>
            </a:extLst>
          </p:cNvPr>
          <p:cNvGrpSpPr/>
          <p:nvPr/>
        </p:nvGrpSpPr>
        <p:grpSpPr>
          <a:xfrm>
            <a:off x="6304029" y="1175492"/>
            <a:ext cx="4201556" cy="5058209"/>
            <a:chOff x="788603" y="1175492"/>
            <a:chExt cx="4201556" cy="5058209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EE8642-53F9-42C8-907E-B87101135656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7238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F002374-47F8-4672-9C2B-692D6B3E9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885903"/>
              <a:ext cx="0" cy="2719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9E97625-F66D-4CAA-AD5C-C6DC5FF4B29C}"/>
                    </a:ext>
                  </a:extLst>
                </p:cNvPr>
                <p:cNvSpPr txBox="1"/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9E97625-F66D-4CAA-AD5C-C6DC5FF4B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57" y="2993072"/>
                  <a:ext cx="588110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798D6F-FE35-4E0E-87A1-880B85DADD4E}"/>
                    </a:ext>
                  </a:extLst>
                </p:cNvPr>
                <p:cNvSpPr txBox="1"/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798D6F-FE35-4E0E-87A1-880B85DAD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613" y="1175492"/>
                  <a:ext cx="595804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092FBE-B7FF-4988-9AD9-6FC3EC80756C}"/>
                </a:ext>
              </a:extLst>
            </p:cNvPr>
            <p:cNvCxnSpPr>
              <a:cxnSpLocks/>
            </p:cNvCxnSpPr>
            <p:nvPr/>
          </p:nvCxnSpPr>
          <p:spPr>
            <a:xfrm>
              <a:off x="1519865" y="2837599"/>
              <a:ext cx="2936443" cy="293644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24C0B6-A6B7-4B6F-BC55-24895ECCC2E6}"/>
                    </a:ext>
                  </a:extLst>
                </p:cNvPr>
                <p:cNvSpPr txBox="1"/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24C0B6-A6B7-4B6F-BC55-24895ECCC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27" y="5525815"/>
                  <a:ext cx="557332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8D5970C-234C-4BB3-955A-41C2E690EF31}"/>
              </a:ext>
            </a:extLst>
          </p:cNvPr>
          <p:cNvGrpSpPr/>
          <p:nvPr/>
        </p:nvGrpSpPr>
        <p:grpSpPr>
          <a:xfrm>
            <a:off x="867132" y="-1214915"/>
            <a:ext cx="5547174" cy="969685"/>
            <a:chOff x="1380650" y="5142834"/>
            <a:chExt cx="5547174" cy="96968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492E100-2E95-4277-8344-8BA4ABF26AD3}"/>
                </a:ext>
              </a:extLst>
            </p:cNvPr>
            <p:cNvGrpSpPr/>
            <p:nvPr/>
          </p:nvGrpSpPr>
          <p:grpSpPr>
            <a:xfrm>
              <a:off x="1380650" y="5143500"/>
              <a:ext cx="4162900" cy="969019"/>
              <a:chOff x="1094565" y="2736164"/>
              <a:chExt cx="8679866" cy="139293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A8B94EB-1E3E-40F3-9F96-E9599FD40E7C}"/>
                  </a:ext>
                </a:extLst>
              </p:cNvPr>
              <p:cNvGrpSpPr/>
              <p:nvPr/>
            </p:nvGrpSpPr>
            <p:grpSpPr>
              <a:xfrm>
                <a:off x="1101822" y="2736164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4A8BDFD-6EAB-4450-8D1F-B673CA1D8C26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81BF6475-EEB8-435A-BBA3-2807E7C8912B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5A2C59F-F1A6-446A-8F0F-9E11C157E3D5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2FD066D-D4CA-4D6B-9D7C-82FE748CFC13}"/>
                  </a:ext>
                </a:extLst>
              </p:cNvPr>
              <p:cNvGrpSpPr/>
              <p:nvPr/>
            </p:nvGrpSpPr>
            <p:grpSpPr>
              <a:xfrm rot="10800000">
                <a:off x="1094565" y="2743423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9AFF705-F689-4CF2-96D5-A110FE548467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1125F7B-1789-4A82-82F5-77EB1851F1AC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6FA98B02-A023-4C9B-8595-CA5109FAF031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143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78FFC1-9BD7-46E8-B2B2-138D243ACAD2}"/>
                </a:ext>
              </a:extLst>
            </p:cNvPr>
            <p:cNvGrpSpPr/>
            <p:nvPr/>
          </p:nvGrpSpPr>
          <p:grpSpPr>
            <a:xfrm>
              <a:off x="5540068" y="5142834"/>
              <a:ext cx="1387756" cy="969019"/>
              <a:chOff x="1101821" y="2736164"/>
              <a:chExt cx="2893544" cy="1392931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63CA36-0A05-449E-9CA8-27601510B362}"/>
                  </a:ext>
                </a:extLst>
              </p:cNvPr>
              <p:cNvSpPr/>
              <p:nvPr/>
            </p:nvSpPr>
            <p:spPr>
              <a:xfrm>
                <a:off x="1101821" y="2736164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143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2F6B60B-4A60-4922-A399-3B8E852B8981}"/>
                  </a:ext>
                </a:extLst>
              </p:cNvPr>
              <p:cNvSpPr/>
              <p:nvPr/>
            </p:nvSpPr>
            <p:spPr>
              <a:xfrm rot="10800000">
                <a:off x="1104496" y="2743425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143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F64BBC-743B-4DCF-AD89-0DD219A6CB9A}"/>
              </a:ext>
            </a:extLst>
          </p:cNvPr>
          <p:cNvGrpSpPr/>
          <p:nvPr/>
        </p:nvGrpSpPr>
        <p:grpSpPr>
          <a:xfrm>
            <a:off x="547114" y="3331111"/>
            <a:ext cx="4016716" cy="2390850"/>
            <a:chOff x="1380650" y="5142834"/>
            <a:chExt cx="5545891" cy="969685"/>
          </a:xfrm>
          <a:scene3d>
            <a:camera prst="orthographicFront">
              <a:rot lat="18899993" lon="18299982" rev="0"/>
            </a:camera>
            <a:lightRig rig="threePt" dir="t"/>
          </a:scene3d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9EE4EAE-8548-4398-85BA-A38B2A4EFAAF}"/>
                </a:ext>
              </a:extLst>
            </p:cNvPr>
            <p:cNvGrpSpPr/>
            <p:nvPr/>
          </p:nvGrpSpPr>
          <p:grpSpPr>
            <a:xfrm>
              <a:off x="1380650" y="5143500"/>
              <a:ext cx="4162900" cy="969019"/>
              <a:chOff x="1094565" y="2736164"/>
              <a:chExt cx="8679866" cy="139293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E6A8083-66C3-45A9-A93A-7C282FFB1FB6}"/>
                  </a:ext>
                </a:extLst>
              </p:cNvPr>
              <p:cNvGrpSpPr/>
              <p:nvPr/>
            </p:nvGrpSpPr>
            <p:grpSpPr>
              <a:xfrm>
                <a:off x="1101822" y="2736164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B399E6F5-2027-4247-908A-95E9F1E09BB2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282E3C99-D01E-4245-96A6-1723654975D4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9E4ECC28-E239-4336-91FD-B65043937EC8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BC00DC1-8386-47BB-B35A-A9A7A6457826}"/>
                  </a:ext>
                </a:extLst>
              </p:cNvPr>
              <p:cNvGrpSpPr/>
              <p:nvPr/>
            </p:nvGrpSpPr>
            <p:grpSpPr>
              <a:xfrm rot="10800000">
                <a:off x="1094565" y="2743423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875059CB-FBAC-4D80-9355-F40228898AE8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2F9F0BFF-DE60-4908-872C-CB7B148A958B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493D72F5-B123-4609-BA40-F6AFF74E0B7A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2884930-5861-4489-AEF9-CCA7EE50CE15}"/>
                </a:ext>
              </a:extLst>
            </p:cNvPr>
            <p:cNvGrpSpPr/>
            <p:nvPr/>
          </p:nvGrpSpPr>
          <p:grpSpPr>
            <a:xfrm>
              <a:off x="5536588" y="5142834"/>
              <a:ext cx="1389953" cy="969019"/>
              <a:chOff x="1094565" y="2736164"/>
              <a:chExt cx="2898125" cy="1392931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E94803E-4A1D-4784-8EB9-2F5B89F2C28D}"/>
                  </a:ext>
                </a:extLst>
              </p:cNvPr>
              <p:cNvSpPr/>
              <p:nvPr/>
            </p:nvSpPr>
            <p:spPr>
              <a:xfrm>
                <a:off x="1101821" y="2736164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905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2548CF5-ABE7-4E78-9D71-0826347EC03A}"/>
                  </a:ext>
                </a:extLst>
              </p:cNvPr>
              <p:cNvSpPr/>
              <p:nvPr/>
            </p:nvSpPr>
            <p:spPr>
              <a:xfrm rot="10800000">
                <a:off x="1094565" y="2743425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905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29B2FB5-4AF1-4835-8D34-CA78F8174327}"/>
              </a:ext>
            </a:extLst>
          </p:cNvPr>
          <p:cNvCxnSpPr>
            <a:cxnSpLocks/>
          </p:cNvCxnSpPr>
          <p:nvPr/>
        </p:nvCxnSpPr>
        <p:spPr>
          <a:xfrm>
            <a:off x="6095999" y="1059380"/>
            <a:ext cx="0" cy="561763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D93ECE1-B011-47A4-98AB-D7A26AD977B5}"/>
              </a:ext>
            </a:extLst>
          </p:cNvPr>
          <p:cNvGrpSpPr/>
          <p:nvPr/>
        </p:nvGrpSpPr>
        <p:grpSpPr>
          <a:xfrm>
            <a:off x="3384245" y="852326"/>
            <a:ext cx="2529039" cy="2671936"/>
            <a:chOff x="786498" y="1182153"/>
            <a:chExt cx="3239722" cy="3422774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B43F3FD-5080-46B5-9465-04F93744CFB4}"/>
                </a:ext>
              </a:extLst>
            </p:cNvPr>
            <p:cNvSpPr/>
            <p:nvPr/>
          </p:nvSpPr>
          <p:spPr>
            <a:xfrm>
              <a:off x="786498" y="2089103"/>
              <a:ext cx="2515823" cy="25158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F10B428-98C6-48D1-9AFD-A8234614A773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63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10A2275-633F-42D5-89AF-93C29733F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954722"/>
              <a:ext cx="0" cy="26502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3EBB768-2108-48AD-9267-1DD7BDB8116D}"/>
                    </a:ext>
                  </a:extLst>
                </p:cNvPr>
                <p:cNvSpPr txBox="1"/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3EBB768-2108-48AD-9267-1DD7BDB81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4FC01EA-5EE4-44DD-BC5F-7D0EDE97C542}"/>
                    </a:ext>
                  </a:extLst>
                </p:cNvPr>
                <p:cNvSpPr txBox="1"/>
                <p:nvPr/>
              </p:nvSpPr>
              <p:spPr>
                <a:xfrm>
                  <a:off x="1689037" y="1182153"/>
                  <a:ext cx="710745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4FC01EA-5EE4-44DD-BC5F-7D0EDE97C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37" y="1182153"/>
                  <a:ext cx="710745" cy="82795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C93B412-396D-412B-8CC7-37FA505BD2CB}"/>
              </a:ext>
            </a:extLst>
          </p:cNvPr>
          <p:cNvCxnSpPr>
            <a:cxnSpLocks/>
          </p:cNvCxnSpPr>
          <p:nvPr/>
        </p:nvCxnSpPr>
        <p:spPr>
          <a:xfrm>
            <a:off x="4367858" y="1560323"/>
            <a:ext cx="0" cy="1963939"/>
          </a:xfrm>
          <a:prstGeom prst="straightConnector1">
            <a:avLst/>
          </a:prstGeom>
          <a:ln w="1143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2F8BF16-E24F-4F1E-85D9-7886EE1DA0B4}"/>
              </a:ext>
            </a:extLst>
          </p:cNvPr>
          <p:cNvGrpSpPr/>
          <p:nvPr/>
        </p:nvGrpSpPr>
        <p:grpSpPr>
          <a:xfrm>
            <a:off x="9613456" y="879273"/>
            <a:ext cx="2529039" cy="2671936"/>
            <a:chOff x="786498" y="1182153"/>
            <a:chExt cx="3239722" cy="342277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5BC3CF9-7E0D-4DC9-B67A-16064138A8E5}"/>
                </a:ext>
              </a:extLst>
            </p:cNvPr>
            <p:cNvSpPr/>
            <p:nvPr/>
          </p:nvSpPr>
          <p:spPr>
            <a:xfrm>
              <a:off x="786498" y="2089103"/>
              <a:ext cx="2515823" cy="25158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5CF33A6-3FAC-4AE7-B119-D946AC7D39B5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63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E612ADC-10B6-4976-A0D2-66D38BD8B3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954722"/>
              <a:ext cx="0" cy="26502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E4E11CB2-C0DC-47A8-A751-EA8C0F5939EB}"/>
                    </a:ext>
                  </a:extLst>
                </p:cNvPr>
                <p:cNvSpPr txBox="1"/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E4E11CB2-C0DC-47A8-A751-EA8C0F593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69F5B00-01CE-4011-AD3A-7223F21F968E}"/>
                    </a:ext>
                  </a:extLst>
                </p:cNvPr>
                <p:cNvSpPr txBox="1"/>
                <p:nvPr/>
              </p:nvSpPr>
              <p:spPr>
                <a:xfrm>
                  <a:off x="1689037" y="1182153"/>
                  <a:ext cx="710745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69F5B00-01CE-4011-AD3A-7223F21F9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37" y="1182153"/>
                  <a:ext cx="710745" cy="82795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8AB774-C935-479C-81B4-8FC4A259AD2B}"/>
              </a:ext>
            </a:extLst>
          </p:cNvPr>
          <p:cNvCxnSpPr>
            <a:cxnSpLocks/>
          </p:cNvCxnSpPr>
          <p:nvPr/>
        </p:nvCxnSpPr>
        <p:spPr>
          <a:xfrm rot="16200000">
            <a:off x="10593784" y="1584749"/>
            <a:ext cx="0" cy="1963939"/>
          </a:xfrm>
          <a:prstGeom prst="straightConnector1">
            <a:avLst/>
          </a:prstGeom>
          <a:ln w="1143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7FB2DC0-B918-4565-8969-049078164C4C}"/>
              </a:ext>
            </a:extLst>
          </p:cNvPr>
          <p:cNvSpPr txBox="1"/>
          <p:nvPr/>
        </p:nvSpPr>
        <p:spPr>
          <a:xfrm>
            <a:off x="54836" y="5208657"/>
            <a:ext cx="3337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Vertical Polarization</a:t>
            </a:r>
            <a:endParaRPr lang="en-CA" sz="4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857C73-F1C6-4444-B266-EB168960446D}"/>
              </a:ext>
            </a:extLst>
          </p:cNvPr>
          <p:cNvSpPr txBox="1"/>
          <p:nvPr/>
        </p:nvSpPr>
        <p:spPr>
          <a:xfrm>
            <a:off x="6191300" y="5209260"/>
            <a:ext cx="3337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Horizontal Polarization</a:t>
            </a:r>
            <a:endParaRPr lang="en-CA" sz="48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37C46F-C967-4E0B-8DBB-B27343747245}"/>
              </a:ext>
            </a:extLst>
          </p:cNvPr>
          <p:cNvGrpSpPr/>
          <p:nvPr/>
        </p:nvGrpSpPr>
        <p:grpSpPr>
          <a:xfrm rot="16200000" flipH="1">
            <a:off x="825375" y="3608251"/>
            <a:ext cx="4016716" cy="2390850"/>
            <a:chOff x="1380650" y="5142834"/>
            <a:chExt cx="5545891" cy="969685"/>
          </a:xfrm>
          <a:scene3d>
            <a:camera prst="orthographicFront">
              <a:rot lat="2700052" lon="7499991" rev="21599981"/>
            </a:camera>
            <a:lightRig rig="threePt" dir="t"/>
          </a:scene3d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CF3C9D3-B908-4585-A215-1CF3C3010190}"/>
                </a:ext>
              </a:extLst>
            </p:cNvPr>
            <p:cNvGrpSpPr/>
            <p:nvPr/>
          </p:nvGrpSpPr>
          <p:grpSpPr>
            <a:xfrm>
              <a:off x="1380650" y="5143500"/>
              <a:ext cx="4162900" cy="969019"/>
              <a:chOff x="1094565" y="2736164"/>
              <a:chExt cx="8679866" cy="139293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A303FCD-8EDF-4ECE-9220-82CA561D47AC}"/>
                  </a:ext>
                </a:extLst>
              </p:cNvPr>
              <p:cNvGrpSpPr/>
              <p:nvPr/>
            </p:nvGrpSpPr>
            <p:grpSpPr>
              <a:xfrm>
                <a:off x="1101822" y="2736164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B8EF85AF-960C-41AF-AD7F-8C3EB7926AB9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570A8F51-11D6-4C93-BB48-4A774EA3F855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87ACCC58-EB67-4B5C-B36A-46EB74C65091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B02403C9-2BB1-4D66-91B3-7DE9872B7545}"/>
                  </a:ext>
                </a:extLst>
              </p:cNvPr>
              <p:cNvGrpSpPr/>
              <p:nvPr/>
            </p:nvGrpSpPr>
            <p:grpSpPr>
              <a:xfrm rot="10800000">
                <a:off x="1094565" y="2743423"/>
                <a:ext cx="8672609" cy="1385672"/>
                <a:chOff x="5717365" y="4875155"/>
                <a:chExt cx="8672609" cy="1385672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A994171-7743-4C67-880D-A54897C2D531}"/>
                    </a:ext>
                  </a:extLst>
                </p:cNvPr>
                <p:cNvSpPr/>
                <p:nvPr/>
              </p:nvSpPr>
              <p:spPr>
                <a:xfrm>
                  <a:off x="8608236" y="4875156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FC92EB9A-00C6-407D-A15C-A529308EC0DE}"/>
                    </a:ext>
                  </a:extLst>
                </p:cNvPr>
                <p:cNvSpPr/>
                <p:nvPr/>
              </p:nvSpPr>
              <p:spPr>
                <a:xfrm>
                  <a:off x="1149910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C5A1D5D9-DA41-49C5-8572-7DD48E8DD3DF}"/>
                    </a:ext>
                  </a:extLst>
                </p:cNvPr>
                <p:cNvSpPr/>
                <p:nvPr/>
              </p:nvSpPr>
              <p:spPr>
                <a:xfrm>
                  <a:off x="5717365" y="4875155"/>
                  <a:ext cx="2890869" cy="1385671"/>
                </a:xfrm>
                <a:custGeom>
                  <a:avLst/>
                  <a:gdLst>
                    <a:gd name="connsiteX0" fmla="*/ 0 w 4210050"/>
                    <a:gd name="connsiteY0" fmla="*/ 722366 h 1447619"/>
                    <a:gd name="connsiteX1" fmla="*/ 238125 w 4210050"/>
                    <a:gd name="connsiteY1" fmla="*/ 365178 h 1447619"/>
                    <a:gd name="connsiteX2" fmla="*/ 481012 w 4210050"/>
                    <a:gd name="connsiteY2" fmla="*/ 88953 h 1447619"/>
                    <a:gd name="connsiteX3" fmla="*/ 728662 w 4210050"/>
                    <a:gd name="connsiteY3" fmla="*/ 3228 h 1447619"/>
                    <a:gd name="connsiteX4" fmla="*/ 938212 w 4210050"/>
                    <a:gd name="connsiteY4" fmla="*/ 79428 h 1447619"/>
                    <a:gd name="connsiteX5" fmla="*/ 1190625 w 4210050"/>
                    <a:gd name="connsiteY5" fmla="*/ 322316 h 1447619"/>
                    <a:gd name="connsiteX6" fmla="*/ 1457325 w 4210050"/>
                    <a:gd name="connsiteY6" fmla="*/ 731891 h 1447619"/>
                    <a:gd name="connsiteX7" fmla="*/ 1685925 w 4210050"/>
                    <a:gd name="connsiteY7" fmla="*/ 1098603 h 1447619"/>
                    <a:gd name="connsiteX8" fmla="*/ 1900237 w 4210050"/>
                    <a:gd name="connsiteY8" fmla="*/ 1336728 h 1447619"/>
                    <a:gd name="connsiteX9" fmla="*/ 2143125 w 4210050"/>
                    <a:gd name="connsiteY9" fmla="*/ 1446266 h 1447619"/>
                    <a:gd name="connsiteX10" fmla="*/ 2376487 w 4210050"/>
                    <a:gd name="connsiteY10" fmla="*/ 1384353 h 1447619"/>
                    <a:gd name="connsiteX11" fmla="*/ 2586037 w 4210050"/>
                    <a:gd name="connsiteY11" fmla="*/ 1193853 h 1447619"/>
                    <a:gd name="connsiteX12" fmla="*/ 2905125 w 4210050"/>
                    <a:gd name="connsiteY12" fmla="*/ 722366 h 1447619"/>
                    <a:gd name="connsiteX13" fmla="*/ 3114675 w 4210050"/>
                    <a:gd name="connsiteY13" fmla="*/ 393753 h 1447619"/>
                    <a:gd name="connsiteX14" fmla="*/ 3333750 w 4210050"/>
                    <a:gd name="connsiteY14" fmla="*/ 136578 h 1447619"/>
                    <a:gd name="connsiteX15" fmla="*/ 3567112 w 4210050"/>
                    <a:gd name="connsiteY15" fmla="*/ 12753 h 1447619"/>
                    <a:gd name="connsiteX16" fmla="*/ 3733800 w 4210050"/>
                    <a:gd name="connsiteY16" fmla="*/ 22278 h 1447619"/>
                    <a:gd name="connsiteX17" fmla="*/ 3962400 w 4210050"/>
                    <a:gd name="connsiteY17" fmla="*/ 174678 h 1447619"/>
                    <a:gd name="connsiteX18" fmla="*/ 4210050 w 4210050"/>
                    <a:gd name="connsiteY18" fmla="*/ 498528 h 1447619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567112 w 4210050"/>
                    <a:gd name="connsiteY15" fmla="*/ 9598 h 1444464"/>
                    <a:gd name="connsiteX16" fmla="*/ 3962400 w 4210050"/>
                    <a:gd name="connsiteY16" fmla="*/ 171523 h 1444464"/>
                    <a:gd name="connsiteX17" fmla="*/ 4210050 w 4210050"/>
                    <a:gd name="connsiteY17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3962400 w 4210050"/>
                    <a:gd name="connsiteY15" fmla="*/ 171523 h 1444464"/>
                    <a:gd name="connsiteX16" fmla="*/ 4210050 w 4210050"/>
                    <a:gd name="connsiteY16" fmla="*/ 495373 h 1444464"/>
                    <a:gd name="connsiteX0" fmla="*/ 0 w 4210050"/>
                    <a:gd name="connsiteY0" fmla="*/ 719211 h 1444464"/>
                    <a:gd name="connsiteX1" fmla="*/ 238125 w 4210050"/>
                    <a:gd name="connsiteY1" fmla="*/ 362023 h 1444464"/>
                    <a:gd name="connsiteX2" fmla="*/ 481012 w 4210050"/>
                    <a:gd name="connsiteY2" fmla="*/ 85798 h 1444464"/>
                    <a:gd name="connsiteX3" fmla="*/ 728662 w 4210050"/>
                    <a:gd name="connsiteY3" fmla="*/ 73 h 1444464"/>
                    <a:gd name="connsiteX4" fmla="*/ 938212 w 4210050"/>
                    <a:gd name="connsiteY4" fmla="*/ 76273 h 1444464"/>
                    <a:gd name="connsiteX5" fmla="*/ 1190625 w 4210050"/>
                    <a:gd name="connsiteY5" fmla="*/ 319161 h 1444464"/>
                    <a:gd name="connsiteX6" fmla="*/ 1457325 w 4210050"/>
                    <a:gd name="connsiteY6" fmla="*/ 728736 h 1444464"/>
                    <a:gd name="connsiteX7" fmla="*/ 1685925 w 4210050"/>
                    <a:gd name="connsiteY7" fmla="*/ 1095448 h 1444464"/>
                    <a:gd name="connsiteX8" fmla="*/ 1900237 w 4210050"/>
                    <a:gd name="connsiteY8" fmla="*/ 1333573 h 1444464"/>
                    <a:gd name="connsiteX9" fmla="*/ 2143125 w 4210050"/>
                    <a:gd name="connsiteY9" fmla="*/ 1443111 h 1444464"/>
                    <a:gd name="connsiteX10" fmla="*/ 2376487 w 4210050"/>
                    <a:gd name="connsiteY10" fmla="*/ 1381198 h 1444464"/>
                    <a:gd name="connsiteX11" fmla="*/ 2586037 w 4210050"/>
                    <a:gd name="connsiteY11" fmla="*/ 1190698 h 1444464"/>
                    <a:gd name="connsiteX12" fmla="*/ 2905125 w 4210050"/>
                    <a:gd name="connsiteY12" fmla="*/ 719211 h 1444464"/>
                    <a:gd name="connsiteX13" fmla="*/ 3114675 w 4210050"/>
                    <a:gd name="connsiteY13" fmla="*/ 390598 h 1444464"/>
                    <a:gd name="connsiteX14" fmla="*/ 3333750 w 4210050"/>
                    <a:gd name="connsiteY14" fmla="*/ 133423 h 1444464"/>
                    <a:gd name="connsiteX15" fmla="*/ 4210050 w 4210050"/>
                    <a:gd name="connsiteY15" fmla="*/ 49537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333750"/>
                    <a:gd name="connsiteY0" fmla="*/ 719211 h 1444464"/>
                    <a:gd name="connsiteX1" fmla="*/ 238125 w 3333750"/>
                    <a:gd name="connsiteY1" fmla="*/ 362023 h 1444464"/>
                    <a:gd name="connsiteX2" fmla="*/ 481012 w 3333750"/>
                    <a:gd name="connsiteY2" fmla="*/ 85798 h 1444464"/>
                    <a:gd name="connsiteX3" fmla="*/ 728662 w 3333750"/>
                    <a:gd name="connsiteY3" fmla="*/ 73 h 1444464"/>
                    <a:gd name="connsiteX4" fmla="*/ 938212 w 3333750"/>
                    <a:gd name="connsiteY4" fmla="*/ 76273 h 1444464"/>
                    <a:gd name="connsiteX5" fmla="*/ 1190625 w 3333750"/>
                    <a:gd name="connsiteY5" fmla="*/ 319161 h 1444464"/>
                    <a:gd name="connsiteX6" fmla="*/ 1457325 w 3333750"/>
                    <a:gd name="connsiteY6" fmla="*/ 728736 h 1444464"/>
                    <a:gd name="connsiteX7" fmla="*/ 1685925 w 3333750"/>
                    <a:gd name="connsiteY7" fmla="*/ 1095448 h 1444464"/>
                    <a:gd name="connsiteX8" fmla="*/ 1900237 w 3333750"/>
                    <a:gd name="connsiteY8" fmla="*/ 1333573 h 1444464"/>
                    <a:gd name="connsiteX9" fmla="*/ 2143125 w 3333750"/>
                    <a:gd name="connsiteY9" fmla="*/ 1443111 h 1444464"/>
                    <a:gd name="connsiteX10" fmla="*/ 2376487 w 3333750"/>
                    <a:gd name="connsiteY10" fmla="*/ 1381198 h 1444464"/>
                    <a:gd name="connsiteX11" fmla="*/ 2586037 w 3333750"/>
                    <a:gd name="connsiteY11" fmla="*/ 1190698 h 1444464"/>
                    <a:gd name="connsiteX12" fmla="*/ 2905125 w 3333750"/>
                    <a:gd name="connsiteY12" fmla="*/ 719211 h 1444464"/>
                    <a:gd name="connsiteX13" fmla="*/ 3114675 w 3333750"/>
                    <a:gd name="connsiteY13" fmla="*/ 390598 h 1444464"/>
                    <a:gd name="connsiteX14" fmla="*/ 3333750 w 3333750"/>
                    <a:gd name="connsiteY14" fmla="*/ 133423 h 1444464"/>
                    <a:gd name="connsiteX0" fmla="*/ 0 w 3114675"/>
                    <a:gd name="connsiteY0" fmla="*/ 719211 h 1444464"/>
                    <a:gd name="connsiteX1" fmla="*/ 238125 w 3114675"/>
                    <a:gd name="connsiteY1" fmla="*/ 362023 h 1444464"/>
                    <a:gd name="connsiteX2" fmla="*/ 481012 w 3114675"/>
                    <a:gd name="connsiteY2" fmla="*/ 85798 h 1444464"/>
                    <a:gd name="connsiteX3" fmla="*/ 728662 w 3114675"/>
                    <a:gd name="connsiteY3" fmla="*/ 73 h 1444464"/>
                    <a:gd name="connsiteX4" fmla="*/ 938212 w 3114675"/>
                    <a:gd name="connsiteY4" fmla="*/ 76273 h 1444464"/>
                    <a:gd name="connsiteX5" fmla="*/ 1190625 w 3114675"/>
                    <a:gd name="connsiteY5" fmla="*/ 319161 h 1444464"/>
                    <a:gd name="connsiteX6" fmla="*/ 1457325 w 3114675"/>
                    <a:gd name="connsiteY6" fmla="*/ 728736 h 1444464"/>
                    <a:gd name="connsiteX7" fmla="*/ 1685925 w 3114675"/>
                    <a:gd name="connsiteY7" fmla="*/ 1095448 h 1444464"/>
                    <a:gd name="connsiteX8" fmla="*/ 1900237 w 3114675"/>
                    <a:gd name="connsiteY8" fmla="*/ 1333573 h 1444464"/>
                    <a:gd name="connsiteX9" fmla="*/ 2143125 w 3114675"/>
                    <a:gd name="connsiteY9" fmla="*/ 1443111 h 1444464"/>
                    <a:gd name="connsiteX10" fmla="*/ 2376487 w 3114675"/>
                    <a:gd name="connsiteY10" fmla="*/ 1381198 h 1444464"/>
                    <a:gd name="connsiteX11" fmla="*/ 2586037 w 3114675"/>
                    <a:gd name="connsiteY11" fmla="*/ 1190698 h 1444464"/>
                    <a:gd name="connsiteX12" fmla="*/ 2905125 w 3114675"/>
                    <a:gd name="connsiteY12" fmla="*/ 719211 h 1444464"/>
                    <a:gd name="connsiteX13" fmla="*/ 3114675 w 3114675"/>
                    <a:gd name="connsiteY13" fmla="*/ 390598 h 1444464"/>
                    <a:gd name="connsiteX0" fmla="*/ 0 w 3081337"/>
                    <a:gd name="connsiteY0" fmla="*/ 719211 h 1444464"/>
                    <a:gd name="connsiteX1" fmla="*/ 238125 w 3081337"/>
                    <a:gd name="connsiteY1" fmla="*/ 362023 h 1444464"/>
                    <a:gd name="connsiteX2" fmla="*/ 481012 w 3081337"/>
                    <a:gd name="connsiteY2" fmla="*/ 85798 h 1444464"/>
                    <a:gd name="connsiteX3" fmla="*/ 728662 w 3081337"/>
                    <a:gd name="connsiteY3" fmla="*/ 73 h 1444464"/>
                    <a:gd name="connsiteX4" fmla="*/ 938212 w 3081337"/>
                    <a:gd name="connsiteY4" fmla="*/ 76273 h 1444464"/>
                    <a:gd name="connsiteX5" fmla="*/ 1190625 w 3081337"/>
                    <a:gd name="connsiteY5" fmla="*/ 319161 h 1444464"/>
                    <a:gd name="connsiteX6" fmla="*/ 1457325 w 3081337"/>
                    <a:gd name="connsiteY6" fmla="*/ 728736 h 1444464"/>
                    <a:gd name="connsiteX7" fmla="*/ 1685925 w 3081337"/>
                    <a:gd name="connsiteY7" fmla="*/ 1095448 h 1444464"/>
                    <a:gd name="connsiteX8" fmla="*/ 1900237 w 3081337"/>
                    <a:gd name="connsiteY8" fmla="*/ 1333573 h 1444464"/>
                    <a:gd name="connsiteX9" fmla="*/ 2143125 w 3081337"/>
                    <a:gd name="connsiteY9" fmla="*/ 1443111 h 1444464"/>
                    <a:gd name="connsiteX10" fmla="*/ 2376487 w 3081337"/>
                    <a:gd name="connsiteY10" fmla="*/ 1381198 h 1444464"/>
                    <a:gd name="connsiteX11" fmla="*/ 2586037 w 3081337"/>
                    <a:gd name="connsiteY11" fmla="*/ 1190698 h 1444464"/>
                    <a:gd name="connsiteX12" fmla="*/ 2905125 w 3081337"/>
                    <a:gd name="connsiteY12" fmla="*/ 719211 h 1444464"/>
                    <a:gd name="connsiteX13" fmla="*/ 3081337 w 3081337"/>
                    <a:gd name="connsiteY13" fmla="*/ 462036 h 1444464"/>
                    <a:gd name="connsiteX0" fmla="*/ 0 w 2905125"/>
                    <a:gd name="connsiteY0" fmla="*/ 719211 h 1444464"/>
                    <a:gd name="connsiteX1" fmla="*/ 238125 w 2905125"/>
                    <a:gd name="connsiteY1" fmla="*/ 362023 h 1444464"/>
                    <a:gd name="connsiteX2" fmla="*/ 481012 w 2905125"/>
                    <a:gd name="connsiteY2" fmla="*/ 85798 h 1444464"/>
                    <a:gd name="connsiteX3" fmla="*/ 728662 w 2905125"/>
                    <a:gd name="connsiteY3" fmla="*/ 73 h 1444464"/>
                    <a:gd name="connsiteX4" fmla="*/ 938212 w 2905125"/>
                    <a:gd name="connsiteY4" fmla="*/ 76273 h 1444464"/>
                    <a:gd name="connsiteX5" fmla="*/ 1190625 w 2905125"/>
                    <a:gd name="connsiteY5" fmla="*/ 319161 h 1444464"/>
                    <a:gd name="connsiteX6" fmla="*/ 1457325 w 2905125"/>
                    <a:gd name="connsiteY6" fmla="*/ 728736 h 1444464"/>
                    <a:gd name="connsiteX7" fmla="*/ 1685925 w 2905125"/>
                    <a:gd name="connsiteY7" fmla="*/ 1095448 h 1444464"/>
                    <a:gd name="connsiteX8" fmla="*/ 1900237 w 2905125"/>
                    <a:gd name="connsiteY8" fmla="*/ 1333573 h 1444464"/>
                    <a:gd name="connsiteX9" fmla="*/ 2143125 w 2905125"/>
                    <a:gd name="connsiteY9" fmla="*/ 1443111 h 1444464"/>
                    <a:gd name="connsiteX10" fmla="*/ 2376487 w 2905125"/>
                    <a:gd name="connsiteY10" fmla="*/ 1381198 h 1444464"/>
                    <a:gd name="connsiteX11" fmla="*/ 2586037 w 2905125"/>
                    <a:gd name="connsiteY11" fmla="*/ 1190698 h 1444464"/>
                    <a:gd name="connsiteX12" fmla="*/ 2905125 w 2905125"/>
                    <a:gd name="connsiteY12" fmla="*/ 719211 h 1444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05125" h="1444464">
                      <a:moveTo>
                        <a:pt x="0" y="719211"/>
                      </a:moveTo>
                      <a:cubicBezTo>
                        <a:pt x="78978" y="593401"/>
                        <a:pt x="157956" y="467592"/>
                        <a:pt x="238125" y="362023"/>
                      </a:cubicBezTo>
                      <a:cubicBezTo>
                        <a:pt x="318294" y="256454"/>
                        <a:pt x="399256" y="146123"/>
                        <a:pt x="481012" y="85798"/>
                      </a:cubicBezTo>
                      <a:cubicBezTo>
                        <a:pt x="562768" y="25473"/>
                        <a:pt x="652462" y="1660"/>
                        <a:pt x="728662" y="73"/>
                      </a:cubicBezTo>
                      <a:cubicBezTo>
                        <a:pt x="804862" y="-1514"/>
                        <a:pt x="861218" y="23092"/>
                        <a:pt x="938212" y="76273"/>
                      </a:cubicBezTo>
                      <a:cubicBezTo>
                        <a:pt x="1015206" y="129454"/>
                        <a:pt x="1104106" y="210417"/>
                        <a:pt x="1190625" y="319161"/>
                      </a:cubicBezTo>
                      <a:cubicBezTo>
                        <a:pt x="1277144" y="427905"/>
                        <a:pt x="1374775" y="599355"/>
                        <a:pt x="1457325" y="728736"/>
                      </a:cubicBezTo>
                      <a:cubicBezTo>
                        <a:pt x="1539875" y="858117"/>
                        <a:pt x="1612106" y="994642"/>
                        <a:pt x="1685925" y="1095448"/>
                      </a:cubicBezTo>
                      <a:cubicBezTo>
                        <a:pt x="1759744" y="1196254"/>
                        <a:pt x="1824037" y="1275629"/>
                        <a:pt x="1900237" y="1333573"/>
                      </a:cubicBezTo>
                      <a:cubicBezTo>
                        <a:pt x="1976437" y="1391517"/>
                        <a:pt x="2063750" y="1435174"/>
                        <a:pt x="2143125" y="1443111"/>
                      </a:cubicBezTo>
                      <a:cubicBezTo>
                        <a:pt x="2222500" y="1451048"/>
                        <a:pt x="2302668" y="1423267"/>
                        <a:pt x="2376487" y="1381198"/>
                      </a:cubicBezTo>
                      <a:cubicBezTo>
                        <a:pt x="2450306" y="1339129"/>
                        <a:pt x="2497931" y="1301029"/>
                        <a:pt x="2586037" y="1190698"/>
                      </a:cubicBezTo>
                      <a:cubicBezTo>
                        <a:pt x="2674143" y="1080367"/>
                        <a:pt x="2822575" y="840655"/>
                        <a:pt x="2905125" y="719211"/>
                      </a:cubicBezTo>
                    </a:path>
                  </a:pathLst>
                </a:custGeom>
                <a:noFill/>
                <a:ln w="1905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E19DF7A-8185-432F-B562-54FD49170DDF}"/>
                </a:ext>
              </a:extLst>
            </p:cNvPr>
            <p:cNvGrpSpPr/>
            <p:nvPr/>
          </p:nvGrpSpPr>
          <p:grpSpPr>
            <a:xfrm>
              <a:off x="5536588" y="5142834"/>
              <a:ext cx="1389953" cy="969019"/>
              <a:chOff x="1094565" y="2736164"/>
              <a:chExt cx="2898125" cy="1392931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E2F84BD-A2F5-4D63-BD17-A5DBB67C11D7}"/>
                  </a:ext>
                </a:extLst>
              </p:cNvPr>
              <p:cNvSpPr/>
              <p:nvPr/>
            </p:nvSpPr>
            <p:spPr>
              <a:xfrm>
                <a:off x="1101821" y="2736164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535429B-80AC-4A9F-AA97-FCCE73B84638}"/>
                  </a:ext>
                </a:extLst>
              </p:cNvPr>
              <p:cNvSpPr/>
              <p:nvPr/>
            </p:nvSpPr>
            <p:spPr>
              <a:xfrm rot="10800000">
                <a:off x="1094565" y="2743425"/>
                <a:ext cx="2890869" cy="1385670"/>
              </a:xfrm>
              <a:custGeom>
                <a:avLst/>
                <a:gdLst>
                  <a:gd name="connsiteX0" fmla="*/ 0 w 4210050"/>
                  <a:gd name="connsiteY0" fmla="*/ 722366 h 1447619"/>
                  <a:gd name="connsiteX1" fmla="*/ 238125 w 4210050"/>
                  <a:gd name="connsiteY1" fmla="*/ 365178 h 1447619"/>
                  <a:gd name="connsiteX2" fmla="*/ 481012 w 4210050"/>
                  <a:gd name="connsiteY2" fmla="*/ 88953 h 1447619"/>
                  <a:gd name="connsiteX3" fmla="*/ 728662 w 4210050"/>
                  <a:gd name="connsiteY3" fmla="*/ 3228 h 1447619"/>
                  <a:gd name="connsiteX4" fmla="*/ 938212 w 4210050"/>
                  <a:gd name="connsiteY4" fmla="*/ 79428 h 1447619"/>
                  <a:gd name="connsiteX5" fmla="*/ 1190625 w 4210050"/>
                  <a:gd name="connsiteY5" fmla="*/ 322316 h 1447619"/>
                  <a:gd name="connsiteX6" fmla="*/ 1457325 w 4210050"/>
                  <a:gd name="connsiteY6" fmla="*/ 731891 h 1447619"/>
                  <a:gd name="connsiteX7" fmla="*/ 1685925 w 4210050"/>
                  <a:gd name="connsiteY7" fmla="*/ 1098603 h 1447619"/>
                  <a:gd name="connsiteX8" fmla="*/ 1900237 w 4210050"/>
                  <a:gd name="connsiteY8" fmla="*/ 1336728 h 1447619"/>
                  <a:gd name="connsiteX9" fmla="*/ 2143125 w 4210050"/>
                  <a:gd name="connsiteY9" fmla="*/ 1446266 h 1447619"/>
                  <a:gd name="connsiteX10" fmla="*/ 2376487 w 4210050"/>
                  <a:gd name="connsiteY10" fmla="*/ 1384353 h 1447619"/>
                  <a:gd name="connsiteX11" fmla="*/ 2586037 w 4210050"/>
                  <a:gd name="connsiteY11" fmla="*/ 1193853 h 1447619"/>
                  <a:gd name="connsiteX12" fmla="*/ 2905125 w 4210050"/>
                  <a:gd name="connsiteY12" fmla="*/ 722366 h 1447619"/>
                  <a:gd name="connsiteX13" fmla="*/ 3114675 w 4210050"/>
                  <a:gd name="connsiteY13" fmla="*/ 393753 h 1447619"/>
                  <a:gd name="connsiteX14" fmla="*/ 3333750 w 4210050"/>
                  <a:gd name="connsiteY14" fmla="*/ 136578 h 1447619"/>
                  <a:gd name="connsiteX15" fmla="*/ 3567112 w 4210050"/>
                  <a:gd name="connsiteY15" fmla="*/ 12753 h 1447619"/>
                  <a:gd name="connsiteX16" fmla="*/ 3733800 w 4210050"/>
                  <a:gd name="connsiteY16" fmla="*/ 22278 h 1447619"/>
                  <a:gd name="connsiteX17" fmla="*/ 3962400 w 4210050"/>
                  <a:gd name="connsiteY17" fmla="*/ 174678 h 1447619"/>
                  <a:gd name="connsiteX18" fmla="*/ 4210050 w 4210050"/>
                  <a:gd name="connsiteY18" fmla="*/ 498528 h 1447619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567112 w 4210050"/>
                  <a:gd name="connsiteY15" fmla="*/ 9598 h 1444464"/>
                  <a:gd name="connsiteX16" fmla="*/ 3962400 w 4210050"/>
                  <a:gd name="connsiteY16" fmla="*/ 171523 h 1444464"/>
                  <a:gd name="connsiteX17" fmla="*/ 4210050 w 4210050"/>
                  <a:gd name="connsiteY17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3962400 w 4210050"/>
                  <a:gd name="connsiteY15" fmla="*/ 171523 h 1444464"/>
                  <a:gd name="connsiteX16" fmla="*/ 4210050 w 4210050"/>
                  <a:gd name="connsiteY16" fmla="*/ 495373 h 1444464"/>
                  <a:gd name="connsiteX0" fmla="*/ 0 w 4210050"/>
                  <a:gd name="connsiteY0" fmla="*/ 719211 h 1444464"/>
                  <a:gd name="connsiteX1" fmla="*/ 238125 w 4210050"/>
                  <a:gd name="connsiteY1" fmla="*/ 362023 h 1444464"/>
                  <a:gd name="connsiteX2" fmla="*/ 481012 w 4210050"/>
                  <a:gd name="connsiteY2" fmla="*/ 85798 h 1444464"/>
                  <a:gd name="connsiteX3" fmla="*/ 728662 w 4210050"/>
                  <a:gd name="connsiteY3" fmla="*/ 73 h 1444464"/>
                  <a:gd name="connsiteX4" fmla="*/ 938212 w 4210050"/>
                  <a:gd name="connsiteY4" fmla="*/ 76273 h 1444464"/>
                  <a:gd name="connsiteX5" fmla="*/ 1190625 w 4210050"/>
                  <a:gd name="connsiteY5" fmla="*/ 319161 h 1444464"/>
                  <a:gd name="connsiteX6" fmla="*/ 1457325 w 4210050"/>
                  <a:gd name="connsiteY6" fmla="*/ 728736 h 1444464"/>
                  <a:gd name="connsiteX7" fmla="*/ 1685925 w 4210050"/>
                  <a:gd name="connsiteY7" fmla="*/ 1095448 h 1444464"/>
                  <a:gd name="connsiteX8" fmla="*/ 1900237 w 4210050"/>
                  <a:gd name="connsiteY8" fmla="*/ 1333573 h 1444464"/>
                  <a:gd name="connsiteX9" fmla="*/ 2143125 w 4210050"/>
                  <a:gd name="connsiteY9" fmla="*/ 1443111 h 1444464"/>
                  <a:gd name="connsiteX10" fmla="*/ 2376487 w 4210050"/>
                  <a:gd name="connsiteY10" fmla="*/ 1381198 h 1444464"/>
                  <a:gd name="connsiteX11" fmla="*/ 2586037 w 4210050"/>
                  <a:gd name="connsiteY11" fmla="*/ 1190698 h 1444464"/>
                  <a:gd name="connsiteX12" fmla="*/ 2905125 w 4210050"/>
                  <a:gd name="connsiteY12" fmla="*/ 719211 h 1444464"/>
                  <a:gd name="connsiteX13" fmla="*/ 3114675 w 4210050"/>
                  <a:gd name="connsiteY13" fmla="*/ 390598 h 1444464"/>
                  <a:gd name="connsiteX14" fmla="*/ 3333750 w 4210050"/>
                  <a:gd name="connsiteY14" fmla="*/ 133423 h 1444464"/>
                  <a:gd name="connsiteX15" fmla="*/ 4210050 w 4210050"/>
                  <a:gd name="connsiteY15" fmla="*/ 49537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333750"/>
                  <a:gd name="connsiteY0" fmla="*/ 719211 h 1444464"/>
                  <a:gd name="connsiteX1" fmla="*/ 238125 w 3333750"/>
                  <a:gd name="connsiteY1" fmla="*/ 362023 h 1444464"/>
                  <a:gd name="connsiteX2" fmla="*/ 481012 w 3333750"/>
                  <a:gd name="connsiteY2" fmla="*/ 85798 h 1444464"/>
                  <a:gd name="connsiteX3" fmla="*/ 728662 w 3333750"/>
                  <a:gd name="connsiteY3" fmla="*/ 73 h 1444464"/>
                  <a:gd name="connsiteX4" fmla="*/ 938212 w 3333750"/>
                  <a:gd name="connsiteY4" fmla="*/ 76273 h 1444464"/>
                  <a:gd name="connsiteX5" fmla="*/ 1190625 w 3333750"/>
                  <a:gd name="connsiteY5" fmla="*/ 319161 h 1444464"/>
                  <a:gd name="connsiteX6" fmla="*/ 1457325 w 3333750"/>
                  <a:gd name="connsiteY6" fmla="*/ 728736 h 1444464"/>
                  <a:gd name="connsiteX7" fmla="*/ 1685925 w 3333750"/>
                  <a:gd name="connsiteY7" fmla="*/ 1095448 h 1444464"/>
                  <a:gd name="connsiteX8" fmla="*/ 1900237 w 3333750"/>
                  <a:gd name="connsiteY8" fmla="*/ 1333573 h 1444464"/>
                  <a:gd name="connsiteX9" fmla="*/ 2143125 w 3333750"/>
                  <a:gd name="connsiteY9" fmla="*/ 1443111 h 1444464"/>
                  <a:gd name="connsiteX10" fmla="*/ 2376487 w 3333750"/>
                  <a:gd name="connsiteY10" fmla="*/ 1381198 h 1444464"/>
                  <a:gd name="connsiteX11" fmla="*/ 2586037 w 3333750"/>
                  <a:gd name="connsiteY11" fmla="*/ 1190698 h 1444464"/>
                  <a:gd name="connsiteX12" fmla="*/ 2905125 w 3333750"/>
                  <a:gd name="connsiteY12" fmla="*/ 719211 h 1444464"/>
                  <a:gd name="connsiteX13" fmla="*/ 3114675 w 3333750"/>
                  <a:gd name="connsiteY13" fmla="*/ 390598 h 1444464"/>
                  <a:gd name="connsiteX14" fmla="*/ 3333750 w 3333750"/>
                  <a:gd name="connsiteY14" fmla="*/ 133423 h 1444464"/>
                  <a:gd name="connsiteX0" fmla="*/ 0 w 3114675"/>
                  <a:gd name="connsiteY0" fmla="*/ 719211 h 1444464"/>
                  <a:gd name="connsiteX1" fmla="*/ 238125 w 3114675"/>
                  <a:gd name="connsiteY1" fmla="*/ 362023 h 1444464"/>
                  <a:gd name="connsiteX2" fmla="*/ 481012 w 3114675"/>
                  <a:gd name="connsiteY2" fmla="*/ 85798 h 1444464"/>
                  <a:gd name="connsiteX3" fmla="*/ 728662 w 3114675"/>
                  <a:gd name="connsiteY3" fmla="*/ 73 h 1444464"/>
                  <a:gd name="connsiteX4" fmla="*/ 938212 w 3114675"/>
                  <a:gd name="connsiteY4" fmla="*/ 76273 h 1444464"/>
                  <a:gd name="connsiteX5" fmla="*/ 1190625 w 3114675"/>
                  <a:gd name="connsiteY5" fmla="*/ 319161 h 1444464"/>
                  <a:gd name="connsiteX6" fmla="*/ 1457325 w 3114675"/>
                  <a:gd name="connsiteY6" fmla="*/ 728736 h 1444464"/>
                  <a:gd name="connsiteX7" fmla="*/ 1685925 w 3114675"/>
                  <a:gd name="connsiteY7" fmla="*/ 1095448 h 1444464"/>
                  <a:gd name="connsiteX8" fmla="*/ 1900237 w 3114675"/>
                  <a:gd name="connsiteY8" fmla="*/ 1333573 h 1444464"/>
                  <a:gd name="connsiteX9" fmla="*/ 2143125 w 3114675"/>
                  <a:gd name="connsiteY9" fmla="*/ 1443111 h 1444464"/>
                  <a:gd name="connsiteX10" fmla="*/ 2376487 w 3114675"/>
                  <a:gd name="connsiteY10" fmla="*/ 1381198 h 1444464"/>
                  <a:gd name="connsiteX11" fmla="*/ 2586037 w 3114675"/>
                  <a:gd name="connsiteY11" fmla="*/ 1190698 h 1444464"/>
                  <a:gd name="connsiteX12" fmla="*/ 2905125 w 3114675"/>
                  <a:gd name="connsiteY12" fmla="*/ 719211 h 1444464"/>
                  <a:gd name="connsiteX13" fmla="*/ 3114675 w 3114675"/>
                  <a:gd name="connsiteY13" fmla="*/ 390598 h 1444464"/>
                  <a:gd name="connsiteX0" fmla="*/ 0 w 3081337"/>
                  <a:gd name="connsiteY0" fmla="*/ 719211 h 1444464"/>
                  <a:gd name="connsiteX1" fmla="*/ 238125 w 3081337"/>
                  <a:gd name="connsiteY1" fmla="*/ 362023 h 1444464"/>
                  <a:gd name="connsiteX2" fmla="*/ 481012 w 3081337"/>
                  <a:gd name="connsiteY2" fmla="*/ 85798 h 1444464"/>
                  <a:gd name="connsiteX3" fmla="*/ 728662 w 3081337"/>
                  <a:gd name="connsiteY3" fmla="*/ 73 h 1444464"/>
                  <a:gd name="connsiteX4" fmla="*/ 938212 w 3081337"/>
                  <a:gd name="connsiteY4" fmla="*/ 76273 h 1444464"/>
                  <a:gd name="connsiteX5" fmla="*/ 1190625 w 3081337"/>
                  <a:gd name="connsiteY5" fmla="*/ 319161 h 1444464"/>
                  <a:gd name="connsiteX6" fmla="*/ 1457325 w 3081337"/>
                  <a:gd name="connsiteY6" fmla="*/ 728736 h 1444464"/>
                  <a:gd name="connsiteX7" fmla="*/ 1685925 w 3081337"/>
                  <a:gd name="connsiteY7" fmla="*/ 1095448 h 1444464"/>
                  <a:gd name="connsiteX8" fmla="*/ 1900237 w 3081337"/>
                  <a:gd name="connsiteY8" fmla="*/ 1333573 h 1444464"/>
                  <a:gd name="connsiteX9" fmla="*/ 2143125 w 3081337"/>
                  <a:gd name="connsiteY9" fmla="*/ 1443111 h 1444464"/>
                  <a:gd name="connsiteX10" fmla="*/ 2376487 w 3081337"/>
                  <a:gd name="connsiteY10" fmla="*/ 1381198 h 1444464"/>
                  <a:gd name="connsiteX11" fmla="*/ 2586037 w 3081337"/>
                  <a:gd name="connsiteY11" fmla="*/ 1190698 h 1444464"/>
                  <a:gd name="connsiteX12" fmla="*/ 2905125 w 3081337"/>
                  <a:gd name="connsiteY12" fmla="*/ 719211 h 1444464"/>
                  <a:gd name="connsiteX13" fmla="*/ 3081337 w 3081337"/>
                  <a:gd name="connsiteY13" fmla="*/ 462036 h 1444464"/>
                  <a:gd name="connsiteX0" fmla="*/ 0 w 2905125"/>
                  <a:gd name="connsiteY0" fmla="*/ 719211 h 1444464"/>
                  <a:gd name="connsiteX1" fmla="*/ 238125 w 2905125"/>
                  <a:gd name="connsiteY1" fmla="*/ 362023 h 1444464"/>
                  <a:gd name="connsiteX2" fmla="*/ 481012 w 2905125"/>
                  <a:gd name="connsiteY2" fmla="*/ 85798 h 1444464"/>
                  <a:gd name="connsiteX3" fmla="*/ 728662 w 2905125"/>
                  <a:gd name="connsiteY3" fmla="*/ 73 h 1444464"/>
                  <a:gd name="connsiteX4" fmla="*/ 938212 w 2905125"/>
                  <a:gd name="connsiteY4" fmla="*/ 76273 h 1444464"/>
                  <a:gd name="connsiteX5" fmla="*/ 1190625 w 2905125"/>
                  <a:gd name="connsiteY5" fmla="*/ 319161 h 1444464"/>
                  <a:gd name="connsiteX6" fmla="*/ 1457325 w 2905125"/>
                  <a:gd name="connsiteY6" fmla="*/ 728736 h 1444464"/>
                  <a:gd name="connsiteX7" fmla="*/ 1685925 w 2905125"/>
                  <a:gd name="connsiteY7" fmla="*/ 1095448 h 1444464"/>
                  <a:gd name="connsiteX8" fmla="*/ 1900237 w 2905125"/>
                  <a:gd name="connsiteY8" fmla="*/ 1333573 h 1444464"/>
                  <a:gd name="connsiteX9" fmla="*/ 2143125 w 2905125"/>
                  <a:gd name="connsiteY9" fmla="*/ 1443111 h 1444464"/>
                  <a:gd name="connsiteX10" fmla="*/ 2376487 w 2905125"/>
                  <a:gd name="connsiteY10" fmla="*/ 1381198 h 1444464"/>
                  <a:gd name="connsiteX11" fmla="*/ 2586037 w 2905125"/>
                  <a:gd name="connsiteY11" fmla="*/ 1190698 h 1444464"/>
                  <a:gd name="connsiteX12" fmla="*/ 2905125 w 2905125"/>
                  <a:gd name="connsiteY12" fmla="*/ 719211 h 144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25" h="1444464">
                    <a:moveTo>
                      <a:pt x="0" y="719211"/>
                    </a:moveTo>
                    <a:cubicBezTo>
                      <a:pt x="78978" y="593401"/>
                      <a:pt x="157956" y="467592"/>
                      <a:pt x="238125" y="362023"/>
                    </a:cubicBezTo>
                    <a:cubicBezTo>
                      <a:pt x="318294" y="256454"/>
                      <a:pt x="399256" y="146123"/>
                      <a:pt x="481012" y="85798"/>
                    </a:cubicBezTo>
                    <a:cubicBezTo>
                      <a:pt x="562768" y="25473"/>
                      <a:pt x="652462" y="1660"/>
                      <a:pt x="728662" y="73"/>
                    </a:cubicBezTo>
                    <a:cubicBezTo>
                      <a:pt x="804862" y="-1514"/>
                      <a:pt x="861218" y="23092"/>
                      <a:pt x="938212" y="76273"/>
                    </a:cubicBezTo>
                    <a:cubicBezTo>
                      <a:pt x="1015206" y="129454"/>
                      <a:pt x="1104106" y="210417"/>
                      <a:pt x="1190625" y="319161"/>
                    </a:cubicBezTo>
                    <a:cubicBezTo>
                      <a:pt x="1277144" y="427905"/>
                      <a:pt x="1374775" y="599355"/>
                      <a:pt x="1457325" y="728736"/>
                    </a:cubicBezTo>
                    <a:cubicBezTo>
                      <a:pt x="1539875" y="858117"/>
                      <a:pt x="1612106" y="994642"/>
                      <a:pt x="1685925" y="1095448"/>
                    </a:cubicBezTo>
                    <a:cubicBezTo>
                      <a:pt x="1759744" y="1196254"/>
                      <a:pt x="1824037" y="1275629"/>
                      <a:pt x="1900237" y="1333573"/>
                    </a:cubicBezTo>
                    <a:cubicBezTo>
                      <a:pt x="1976437" y="1391517"/>
                      <a:pt x="2063750" y="1435174"/>
                      <a:pt x="2143125" y="1443111"/>
                    </a:cubicBezTo>
                    <a:cubicBezTo>
                      <a:pt x="2222500" y="1451048"/>
                      <a:pt x="2302668" y="1423267"/>
                      <a:pt x="2376487" y="1381198"/>
                    </a:cubicBezTo>
                    <a:cubicBezTo>
                      <a:pt x="2450306" y="1339129"/>
                      <a:pt x="2497931" y="1301029"/>
                      <a:pt x="2586037" y="1190698"/>
                    </a:cubicBezTo>
                    <a:cubicBezTo>
                      <a:pt x="2674143" y="1080367"/>
                      <a:pt x="2822575" y="840655"/>
                      <a:pt x="2905125" y="719211"/>
                    </a:cubicBezTo>
                  </a:path>
                </a:pathLst>
              </a:cu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FBD44-A8A0-4642-8F7F-D610ECB0E078}"/>
              </a:ext>
            </a:extLst>
          </p:cNvPr>
          <p:cNvGrpSpPr/>
          <p:nvPr/>
        </p:nvGrpSpPr>
        <p:grpSpPr>
          <a:xfrm>
            <a:off x="343678" y="2628701"/>
            <a:ext cx="4286380" cy="3984170"/>
            <a:chOff x="343678" y="2628701"/>
            <a:chExt cx="4286380" cy="39841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0B075A-1728-4D22-81C4-E403A6B5254E}"/>
                </a:ext>
              </a:extLst>
            </p:cNvPr>
            <p:cNvGrpSpPr/>
            <p:nvPr/>
          </p:nvGrpSpPr>
          <p:grpSpPr>
            <a:xfrm>
              <a:off x="343678" y="2628701"/>
              <a:ext cx="2606695" cy="2345922"/>
              <a:chOff x="343678" y="2628701"/>
              <a:chExt cx="2606695" cy="2345922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8C9D50DE-FB52-4984-9498-F5D029ECB7FC}"/>
                  </a:ext>
                </a:extLst>
              </p:cNvPr>
              <p:cNvSpPr/>
              <p:nvPr/>
            </p:nvSpPr>
            <p:spPr>
              <a:xfrm rot="5400000">
                <a:off x="1007138" y="3038509"/>
                <a:ext cx="1821758" cy="1473835"/>
              </a:xfrm>
              <a:prstGeom prst="arc">
                <a:avLst>
                  <a:gd name="adj1" fmla="val 16190169"/>
                  <a:gd name="adj2" fmla="val 84223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CDFB77F2-6BDC-4862-AB15-8E6BBEC57E36}"/>
                  </a:ext>
                </a:extLst>
              </p:cNvPr>
              <p:cNvSpPr/>
              <p:nvPr/>
            </p:nvSpPr>
            <p:spPr>
              <a:xfrm>
                <a:off x="343678" y="2628701"/>
                <a:ext cx="2311257" cy="2345922"/>
              </a:xfrm>
              <a:prstGeom prst="arc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9ACBD7AE-4BA2-4C00-933B-75322293017E}"/>
                  </a:ext>
                </a:extLst>
              </p:cNvPr>
              <p:cNvSpPr/>
              <p:nvPr/>
            </p:nvSpPr>
            <p:spPr>
              <a:xfrm rot="10800000">
                <a:off x="1181098" y="3399414"/>
                <a:ext cx="1436740" cy="1287825"/>
              </a:xfrm>
              <a:prstGeom prst="arc">
                <a:avLst>
                  <a:gd name="adj1" fmla="val 16200000"/>
                  <a:gd name="adj2" fmla="val 4711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4F702AA4-696D-4144-932C-87D36657F256}"/>
                  </a:ext>
                </a:extLst>
              </p:cNvPr>
              <p:cNvSpPr/>
              <p:nvPr/>
            </p:nvSpPr>
            <p:spPr>
              <a:xfrm rot="16200000">
                <a:off x="1206708" y="3147925"/>
                <a:ext cx="1717380" cy="1769951"/>
              </a:xfrm>
              <a:prstGeom prst="arc">
                <a:avLst>
                  <a:gd name="adj1" fmla="val 16200000"/>
                  <a:gd name="adj2" fmla="val 1179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2FD0B2-0367-4DC6-93AB-0C2E8BD82BFD}"/>
                </a:ext>
              </a:extLst>
            </p:cNvPr>
            <p:cNvGrpSpPr/>
            <p:nvPr/>
          </p:nvGrpSpPr>
          <p:grpSpPr>
            <a:xfrm>
              <a:off x="911112" y="3173543"/>
              <a:ext cx="2606695" cy="2345922"/>
              <a:chOff x="343678" y="2628701"/>
              <a:chExt cx="2606695" cy="2345922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3622759B-2E86-4F42-87C9-C63D13D4451E}"/>
                  </a:ext>
                </a:extLst>
              </p:cNvPr>
              <p:cNvSpPr/>
              <p:nvPr/>
            </p:nvSpPr>
            <p:spPr>
              <a:xfrm rot="5400000">
                <a:off x="1007138" y="3038509"/>
                <a:ext cx="1821758" cy="1473835"/>
              </a:xfrm>
              <a:prstGeom prst="arc">
                <a:avLst>
                  <a:gd name="adj1" fmla="val 16190169"/>
                  <a:gd name="adj2" fmla="val 84223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EC0E45F1-0BBC-4E29-B954-8D3CD1F8E3B5}"/>
                  </a:ext>
                </a:extLst>
              </p:cNvPr>
              <p:cNvSpPr/>
              <p:nvPr/>
            </p:nvSpPr>
            <p:spPr>
              <a:xfrm>
                <a:off x="343678" y="2628701"/>
                <a:ext cx="2311257" cy="2345922"/>
              </a:xfrm>
              <a:prstGeom prst="arc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8994A5D6-9F89-4CDC-8108-E2B4891924C5}"/>
                  </a:ext>
                </a:extLst>
              </p:cNvPr>
              <p:cNvSpPr/>
              <p:nvPr/>
            </p:nvSpPr>
            <p:spPr>
              <a:xfrm rot="10800000">
                <a:off x="1181098" y="3399414"/>
                <a:ext cx="1436740" cy="1287825"/>
              </a:xfrm>
              <a:prstGeom prst="arc">
                <a:avLst>
                  <a:gd name="adj1" fmla="val 16200000"/>
                  <a:gd name="adj2" fmla="val 4711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8BF75AD6-C55A-4ECA-A020-246D2C65B3DB}"/>
                  </a:ext>
                </a:extLst>
              </p:cNvPr>
              <p:cNvSpPr/>
              <p:nvPr/>
            </p:nvSpPr>
            <p:spPr>
              <a:xfrm rot="16200000">
                <a:off x="1206708" y="3147925"/>
                <a:ext cx="1717380" cy="1769951"/>
              </a:xfrm>
              <a:prstGeom prst="arc">
                <a:avLst>
                  <a:gd name="adj1" fmla="val 16200000"/>
                  <a:gd name="adj2" fmla="val 1179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12DCAAAF-702D-477E-A463-26990D091CE2}"/>
                </a:ext>
              </a:extLst>
            </p:cNvPr>
            <p:cNvGrpSpPr/>
            <p:nvPr/>
          </p:nvGrpSpPr>
          <p:grpSpPr>
            <a:xfrm>
              <a:off x="1467131" y="3718920"/>
              <a:ext cx="2606695" cy="2345922"/>
              <a:chOff x="343678" y="2628701"/>
              <a:chExt cx="2606695" cy="2345922"/>
            </a:xfrm>
          </p:grpSpPr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87B1C94A-E0F4-4E65-831E-01105E0D13DD}"/>
                  </a:ext>
                </a:extLst>
              </p:cNvPr>
              <p:cNvSpPr/>
              <p:nvPr/>
            </p:nvSpPr>
            <p:spPr>
              <a:xfrm rot="5400000">
                <a:off x="1007138" y="3038509"/>
                <a:ext cx="1821758" cy="1473835"/>
              </a:xfrm>
              <a:prstGeom prst="arc">
                <a:avLst>
                  <a:gd name="adj1" fmla="val 16190169"/>
                  <a:gd name="adj2" fmla="val 84223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4" name="Arc 123">
                <a:extLst>
                  <a:ext uri="{FF2B5EF4-FFF2-40B4-BE49-F238E27FC236}">
                    <a16:creationId xmlns:a16="http://schemas.microsoft.com/office/drawing/2014/main" id="{9163EE6B-6A44-4191-8E78-EC3CF8D50230}"/>
                  </a:ext>
                </a:extLst>
              </p:cNvPr>
              <p:cNvSpPr/>
              <p:nvPr/>
            </p:nvSpPr>
            <p:spPr>
              <a:xfrm>
                <a:off x="343678" y="2628701"/>
                <a:ext cx="2311257" cy="2345922"/>
              </a:xfrm>
              <a:prstGeom prst="arc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682F80AB-CBE8-4772-8521-AA44AB7ABD4D}"/>
                  </a:ext>
                </a:extLst>
              </p:cNvPr>
              <p:cNvSpPr/>
              <p:nvPr/>
            </p:nvSpPr>
            <p:spPr>
              <a:xfrm rot="10800000">
                <a:off x="1181098" y="3399414"/>
                <a:ext cx="1436740" cy="1287825"/>
              </a:xfrm>
              <a:prstGeom prst="arc">
                <a:avLst>
                  <a:gd name="adj1" fmla="val 16200000"/>
                  <a:gd name="adj2" fmla="val 4711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EB8E5F8C-1F20-41AD-B43B-FF25EE97ADA7}"/>
                  </a:ext>
                </a:extLst>
              </p:cNvPr>
              <p:cNvSpPr/>
              <p:nvPr/>
            </p:nvSpPr>
            <p:spPr>
              <a:xfrm rot="16200000">
                <a:off x="1206708" y="3147925"/>
                <a:ext cx="1717380" cy="1769951"/>
              </a:xfrm>
              <a:prstGeom prst="arc">
                <a:avLst>
                  <a:gd name="adj1" fmla="val 16200000"/>
                  <a:gd name="adj2" fmla="val 1179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4D94FB4-BB98-41A7-BCD5-153959BE4D02}"/>
                </a:ext>
              </a:extLst>
            </p:cNvPr>
            <p:cNvGrpSpPr/>
            <p:nvPr/>
          </p:nvGrpSpPr>
          <p:grpSpPr>
            <a:xfrm>
              <a:off x="2023363" y="4266949"/>
              <a:ext cx="2606695" cy="2345922"/>
              <a:chOff x="343678" y="2628701"/>
              <a:chExt cx="2606695" cy="2345922"/>
            </a:xfrm>
          </p:grpSpPr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B4D2B3A7-B300-4722-8EAD-F1CEE9D7F608}"/>
                  </a:ext>
                </a:extLst>
              </p:cNvPr>
              <p:cNvSpPr/>
              <p:nvPr/>
            </p:nvSpPr>
            <p:spPr>
              <a:xfrm rot="5400000">
                <a:off x="1007138" y="3038509"/>
                <a:ext cx="1821758" cy="1473835"/>
              </a:xfrm>
              <a:prstGeom prst="arc">
                <a:avLst>
                  <a:gd name="adj1" fmla="val 16190169"/>
                  <a:gd name="adj2" fmla="val 84223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C84A2C42-0A70-4D42-B7FE-299519E81997}"/>
                  </a:ext>
                </a:extLst>
              </p:cNvPr>
              <p:cNvSpPr/>
              <p:nvPr/>
            </p:nvSpPr>
            <p:spPr>
              <a:xfrm>
                <a:off x="343678" y="2628701"/>
                <a:ext cx="2311257" cy="2345922"/>
              </a:xfrm>
              <a:prstGeom prst="arc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B6B1C7E6-2645-4F96-B835-4D475BB3A1AD}"/>
                  </a:ext>
                </a:extLst>
              </p:cNvPr>
              <p:cNvSpPr/>
              <p:nvPr/>
            </p:nvSpPr>
            <p:spPr>
              <a:xfrm rot="10800000">
                <a:off x="1181098" y="3399414"/>
                <a:ext cx="1436740" cy="1287825"/>
              </a:xfrm>
              <a:prstGeom prst="arc">
                <a:avLst>
                  <a:gd name="adj1" fmla="val 16200000"/>
                  <a:gd name="adj2" fmla="val 4711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3A754D48-0BC2-4212-BD1F-FEA47CC142B1}"/>
                  </a:ext>
                </a:extLst>
              </p:cNvPr>
              <p:cNvSpPr/>
              <p:nvPr/>
            </p:nvSpPr>
            <p:spPr>
              <a:xfrm rot="16200000">
                <a:off x="1206708" y="3147925"/>
                <a:ext cx="1717380" cy="1769951"/>
              </a:xfrm>
              <a:prstGeom prst="arc">
                <a:avLst>
                  <a:gd name="adj1" fmla="val 16200000"/>
                  <a:gd name="adj2" fmla="val 11796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3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4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/>
              <p:nvPr/>
            </p:nvSpPr>
            <p:spPr>
              <a:xfrm>
                <a:off x="393700" y="3178928"/>
                <a:ext cx="6464300" cy="341683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𝜇𝜈</m:t>
                        </m:r>
                      </m:sup>
                    </m:sSup>
                    <m:sSub>
                      <m:sSub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𝑥𝑥</m:t>
                        </m:r>
                      </m:sup>
                    </m:sSup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𝑦𝑦</m:t>
                        </m:r>
                      </m:sup>
                    </m:sSup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GB" sz="4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dirty="0"/>
                  <a:t> </a:t>
                </a:r>
              </a:p>
              <a:p>
                <a:r>
                  <a:rPr lang="en-GB" sz="4800" b="0" dirty="0"/>
                  <a:t>    </a:t>
                </a:r>
                <a14:m>
                  <m:oMath xmlns:m="http://schemas.openxmlformats.org/officeDocument/2006/math"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    −  </m:t>
                    </m:r>
                    <m:sSub>
                      <m:sSub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dirty="0"/>
                  <a:t> </a:t>
                </a:r>
              </a:p>
              <a:p>
                <a:r>
                  <a:rPr lang="en-GB" sz="4800" dirty="0"/>
                  <a:t>gives </a:t>
                </a:r>
                <a14:m>
                  <m:oMath xmlns:m="http://schemas.openxmlformats.org/officeDocument/2006/math"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4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endParaRPr lang="en-GB" sz="4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0C24E-9F3A-403D-AE01-18E97087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3178928"/>
                <a:ext cx="6464300" cy="3416833"/>
              </a:xfrm>
              <a:prstGeom prst="rect">
                <a:avLst/>
              </a:prstGeom>
              <a:blipFill>
                <a:blip r:embed="rId5"/>
                <a:stretch>
                  <a:fillRect l="-4340" b="-499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5233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523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2B344B-4D61-4B21-9D4B-07C18A8C138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26760" y="2805480"/>
              <a:ext cx="3496680" cy="379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2B344B-4D61-4B21-9D4B-07C18A8C13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7400" y="2796120"/>
                <a:ext cx="3515400" cy="38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649887-1B6E-451F-8D35-E8EC1C7655A4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649887-1B6E-451F-8D35-E8EC1C76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blipFill>
                <a:blip r:embed="rId10"/>
                <a:stretch>
                  <a:fillRect l="-4248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258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1"/>
    </mc:Choice>
    <mc:Fallback xmlns="">
      <p:transition spd="slow" advTm="11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4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4225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40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6B553-A1A6-4360-894C-BD4AF594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422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A4CEB-02C8-4934-B7E2-B612CD701308}"/>
                  </a:ext>
                </a:extLst>
              </p:cNvPr>
              <p:cNvSpPr txBox="1"/>
              <p:nvPr/>
            </p:nvSpPr>
            <p:spPr>
              <a:xfrm>
                <a:off x="978847" y="3924272"/>
                <a:ext cx="4532005" cy="18199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5400" dirty="0"/>
                  <a:t>a</a:t>
                </a:r>
                <a:r>
                  <a:rPr lang="en-GB" sz="5400" b="0" dirty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5400" b="0" dirty="0"/>
                  <a:t> by symmetry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A4CEB-02C8-4934-B7E2-B612CD70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47" y="3924272"/>
                <a:ext cx="4532005" cy="1819985"/>
              </a:xfrm>
              <a:prstGeom prst="rect">
                <a:avLst/>
              </a:prstGeom>
              <a:blipFill>
                <a:blip r:embed="rId6"/>
                <a:stretch>
                  <a:fillRect l="-7268" t="-8725" b="-1979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B83279-7F5D-433C-9E49-CA7A626E39E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22360" y="4119120"/>
              <a:ext cx="2554200" cy="14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B83279-7F5D-433C-9E49-CA7A626E39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13000" y="4109760"/>
                <a:ext cx="2572920" cy="15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B16A20-28D7-487A-87A3-5BB770D2E068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B16A20-28D7-487A-87A3-5BB770D2E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blipFill>
                <a:blip r:embed="rId9"/>
                <a:stretch>
                  <a:fillRect l="-4248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17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79">
        <p:fade/>
      </p:transition>
    </mc:Choice>
    <mc:Fallback xmlns="">
      <p:transition spd="med" advTm="70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/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000" dirty="0"/>
                  <a:t>:</a:t>
                </a: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BAE781-32C8-48A0-9F20-F447E216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78524"/>
                <a:ext cx="5702300" cy="2855205"/>
              </a:xfrm>
              <a:prstGeom prst="rect">
                <a:avLst/>
              </a:prstGeom>
              <a:blipFill>
                <a:blip r:embed="rId3"/>
                <a:stretch>
                  <a:fillRect l="-3850" t="-3632" b="-44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A4CEB-02C8-4934-B7E2-B612CD701308}"/>
                  </a:ext>
                </a:extLst>
              </p:cNvPr>
              <p:cNvSpPr txBox="1"/>
              <p:nvPr/>
            </p:nvSpPr>
            <p:spPr>
              <a:xfrm>
                <a:off x="978847" y="3924272"/>
                <a:ext cx="4532005" cy="18199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5400" dirty="0"/>
                  <a:t>a</a:t>
                </a:r>
                <a:r>
                  <a:rPr lang="en-GB" sz="5400" b="0" dirty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5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5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5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5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5400" b="0" dirty="0"/>
                  <a:t> by symmetry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A4CEB-02C8-4934-B7E2-B612CD70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47" y="3924272"/>
                <a:ext cx="4532005" cy="1819985"/>
              </a:xfrm>
              <a:prstGeom prst="rect">
                <a:avLst/>
              </a:prstGeom>
              <a:blipFill>
                <a:blip r:embed="rId4"/>
                <a:stretch>
                  <a:fillRect l="-7268" t="-8725" b="-1979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FF9231-7B87-4D97-A77D-3AF39508DC2D}"/>
                  </a:ext>
                </a:extLst>
              </p:cNvPr>
              <p:cNvSpPr txBox="1"/>
              <p:nvPr/>
            </p:nvSpPr>
            <p:spPr>
              <a:xfrm>
                <a:off x="6336617" y="3625686"/>
                <a:ext cx="5461683" cy="24225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GB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40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GB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FF9231-7B87-4D97-A77D-3AF39508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17" y="3625686"/>
                <a:ext cx="5461683" cy="2422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A805C-A824-4295-9B5D-FBFF44949072}"/>
                  </a:ext>
                </a:extLst>
              </p:cNvPr>
              <p:cNvSpPr txBox="1"/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GB" sz="4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4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GB" sz="4400" dirty="0"/>
              </a:p>
              <a:p>
                <a:r>
                  <a:rPr lang="en-GB" sz="4400" dirty="0"/>
                  <a:t>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4400" dirty="0"/>
              </a:p>
              <a:p>
                <a:r>
                  <a:rPr lang="en-GB" sz="4400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GB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,0,0,</m:t>
                        </m:r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A805C-A824-4295-9B5D-FBFF4494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35" y="235073"/>
                <a:ext cx="5273679" cy="2542106"/>
              </a:xfrm>
              <a:prstGeom prst="rect">
                <a:avLst/>
              </a:prstGeom>
              <a:blipFill>
                <a:blip r:embed="rId6"/>
                <a:stretch>
                  <a:fillRect l="-4248" t="-946" b="-37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4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64">
        <p:fade/>
      </p:transition>
    </mc:Choice>
    <mc:Fallback xmlns="">
      <p:transition spd="med" advTm="2564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59DD2E-6C94-4CE5-A974-A1650CE15845}"/>
              </a:ext>
            </a:extLst>
          </p:cNvPr>
          <p:cNvSpPr txBox="1"/>
          <p:nvPr/>
        </p:nvSpPr>
        <p:spPr>
          <a:xfrm>
            <a:off x="278131" y="182975"/>
            <a:ext cx="10778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Gravitational Wave Polarizations</a:t>
            </a:r>
            <a:endParaRPr lang="en-CA" sz="6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72DD4F-0243-47CE-9316-BAAE3352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1" y="1561786"/>
            <a:ext cx="3627118" cy="36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15D7ED-C8AA-46EE-89BE-07967CAD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561786"/>
            <a:ext cx="3627118" cy="36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0BC12F-7595-4FA7-8E53-3D0D769C599B}"/>
              </a:ext>
            </a:extLst>
          </p:cNvPr>
          <p:cNvSpPr txBox="1"/>
          <p:nvPr/>
        </p:nvSpPr>
        <p:spPr>
          <a:xfrm>
            <a:off x="278131" y="6109334"/>
            <a:ext cx="11635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600" dirty="0"/>
              <a:t>(Animation credits to Wikipedia User </a:t>
            </a:r>
            <a:r>
              <a:rPr lang="en-CA" sz="3600" b="1" dirty="0" err="1"/>
              <a:t>MOBle</a:t>
            </a:r>
            <a:r>
              <a:rPr lang="en-CA" sz="3600" b="1" dirty="0"/>
              <a:t> / Mike Boyle</a:t>
            </a:r>
            <a:r>
              <a:rPr lang="en-CA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530028-E1F6-40AD-B6D1-D9EF77EC6E60}"/>
                  </a:ext>
                </a:extLst>
              </p:cNvPr>
              <p:cNvSpPr txBox="1"/>
              <p:nvPr/>
            </p:nvSpPr>
            <p:spPr>
              <a:xfrm>
                <a:off x="601981" y="4861245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6000" dirty="0">
                    <a:solidFill>
                      <a:srgbClr val="00B05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530028-E1F6-40AD-B6D1-D9EF77EC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1" y="4861245"/>
                <a:ext cx="4693919" cy="1015663"/>
              </a:xfrm>
              <a:prstGeom prst="rect">
                <a:avLst/>
              </a:prstGeom>
              <a:blipFill>
                <a:blip r:embed="rId5"/>
                <a:stretch>
                  <a:fillRect t="-17964" r="-532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CF248-FAD2-4C48-AD53-7E72B53F2AB2}"/>
                  </a:ext>
                </a:extLst>
              </p:cNvPr>
              <p:cNvSpPr txBox="1"/>
              <p:nvPr/>
            </p:nvSpPr>
            <p:spPr>
              <a:xfrm>
                <a:off x="6896100" y="4861245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6000" dirty="0">
                    <a:solidFill>
                      <a:srgbClr val="7030A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CF248-FAD2-4C48-AD53-7E72B53F2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4861245"/>
                <a:ext cx="4693919" cy="1015663"/>
              </a:xfrm>
              <a:prstGeom prst="rect">
                <a:avLst/>
              </a:prstGeom>
              <a:blipFill>
                <a:blip r:embed="rId6"/>
                <a:stretch>
                  <a:fillRect t="-17964" r="-493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ross 1">
            <a:extLst>
              <a:ext uri="{FF2B5EF4-FFF2-40B4-BE49-F238E27FC236}">
                <a16:creationId xmlns:a16="http://schemas.microsoft.com/office/drawing/2014/main" id="{7B4EDFD9-8368-4BE3-82A3-B38E01FDBA93}"/>
              </a:ext>
            </a:extLst>
          </p:cNvPr>
          <p:cNvSpPr/>
          <p:nvPr/>
        </p:nvSpPr>
        <p:spPr>
          <a:xfrm>
            <a:off x="1696357" y="1913568"/>
            <a:ext cx="2817586" cy="2817586"/>
          </a:xfrm>
          <a:prstGeom prst="plus">
            <a:avLst>
              <a:gd name="adj" fmla="val 39525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378579C-C77E-4167-9CA5-3856C1C4E0FC}"/>
              </a:ext>
            </a:extLst>
          </p:cNvPr>
          <p:cNvSpPr/>
          <p:nvPr/>
        </p:nvSpPr>
        <p:spPr>
          <a:xfrm rot="18900000">
            <a:off x="7811864" y="1883588"/>
            <a:ext cx="2817586" cy="2817586"/>
          </a:xfrm>
          <a:prstGeom prst="plus">
            <a:avLst>
              <a:gd name="adj" fmla="val 39525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92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46"/>
    </mc:Choice>
    <mc:Fallback xmlns="">
      <p:transition spd="slow" advTm="25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3C0A0-01E2-403A-9B67-1CE48977C81D}"/>
                  </a:ext>
                </a:extLst>
              </p:cNvPr>
              <p:cNvSpPr txBox="1"/>
              <p:nvPr/>
            </p:nvSpPr>
            <p:spPr>
              <a:xfrm>
                <a:off x="403677" y="67315"/>
                <a:ext cx="5545366" cy="33168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endParaRPr lang="en-GB" sz="4000" dirty="0"/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𝜈𝜇</m:t>
                        </m:r>
                      </m:sub>
                    </m:sSub>
                  </m:oMath>
                </a14:m>
                <a:endParaRPr lang="en-GB" sz="4000" u="sng" dirty="0"/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LG: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GB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  <a:p>
                <a:pPr marL="571500" indent="-5715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TT: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4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n-GB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3C0A0-01E2-403A-9B67-1CE48977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77" y="67315"/>
                <a:ext cx="5545366" cy="3316870"/>
              </a:xfrm>
              <a:prstGeom prst="rect">
                <a:avLst/>
              </a:prstGeom>
              <a:blipFill>
                <a:blip r:embed="rId3"/>
                <a:stretch>
                  <a:fillRect l="-3516" t="-3125" b="-514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964F00-408A-41E4-9E51-DE9734319509}"/>
              </a:ext>
            </a:extLst>
          </p:cNvPr>
          <p:cNvSpPr txBox="1"/>
          <p:nvPr/>
        </p:nvSpPr>
        <p:spPr>
          <a:xfrm>
            <a:off x="7236276" y="67315"/>
            <a:ext cx="4099380" cy="477053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GB" sz="4400" dirty="0"/>
              <a:t>16 components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6 constraints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4 constraints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4 constraints</a:t>
            </a:r>
          </a:p>
          <a:p>
            <a:pPr algn="r">
              <a:spcAft>
                <a:spcPts val="1200"/>
              </a:spcAft>
            </a:pPr>
            <a:r>
              <a:rPr lang="en-GB" sz="4400" dirty="0"/>
              <a:t>2 independent </a:t>
            </a:r>
            <a:br>
              <a:rPr lang="en-GB" sz="4400" dirty="0"/>
            </a:br>
            <a:r>
              <a:rPr lang="en-GB" sz="4400" dirty="0"/>
              <a:t>   components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FFD2333-BFD0-40D5-B482-CCF5C428F4B1}"/>
              </a:ext>
            </a:extLst>
          </p:cNvPr>
          <p:cNvSpPr/>
          <p:nvPr/>
        </p:nvSpPr>
        <p:spPr>
          <a:xfrm>
            <a:off x="6089648" y="257815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A1EED0-F396-40BD-9FA7-23996374FECE}"/>
              </a:ext>
            </a:extLst>
          </p:cNvPr>
          <p:cNvSpPr/>
          <p:nvPr/>
        </p:nvSpPr>
        <p:spPr>
          <a:xfrm>
            <a:off x="6089648" y="1106900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4E9D5D-E83F-4C2C-B9C0-220C340E5564}"/>
              </a:ext>
            </a:extLst>
          </p:cNvPr>
          <p:cNvSpPr/>
          <p:nvPr/>
        </p:nvSpPr>
        <p:spPr>
          <a:xfrm>
            <a:off x="6089648" y="1892663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B134ECE-8437-46B1-AA2D-BC72C93C1EEA}"/>
              </a:ext>
            </a:extLst>
          </p:cNvPr>
          <p:cNvSpPr/>
          <p:nvPr/>
        </p:nvSpPr>
        <p:spPr>
          <a:xfrm>
            <a:off x="6110514" y="2719358"/>
            <a:ext cx="609600" cy="4000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189268-3845-40C1-BBFD-4AE279B322FB}"/>
              </a:ext>
            </a:extLst>
          </p:cNvPr>
          <p:cNvCxnSpPr>
            <a:cxnSpLocks/>
          </p:cNvCxnSpPr>
          <p:nvPr/>
        </p:nvCxnSpPr>
        <p:spPr>
          <a:xfrm flipH="1">
            <a:off x="7024914" y="3355157"/>
            <a:ext cx="442685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655A6F-7D63-4958-BF41-8A9F60E32822}"/>
                  </a:ext>
                </a:extLst>
              </p:cNvPr>
              <p:cNvSpPr txBox="1"/>
              <p:nvPr/>
            </p:nvSpPr>
            <p:spPr>
              <a:xfrm>
                <a:off x="7120161" y="486868"/>
                <a:ext cx="739324" cy="9848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655A6F-7D63-4958-BF41-8A9F60E32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61" y="486868"/>
                <a:ext cx="739324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9CAC1B-1BC0-49A7-99FB-82B17C0A4BE8}"/>
                  </a:ext>
                </a:extLst>
              </p:cNvPr>
              <p:cNvSpPr txBox="1"/>
              <p:nvPr/>
            </p:nvSpPr>
            <p:spPr>
              <a:xfrm>
                <a:off x="7120161" y="1307828"/>
                <a:ext cx="739324" cy="9848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9CAC1B-1BC0-49A7-99FB-82B17C0A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61" y="1307828"/>
                <a:ext cx="739324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80285C-64FB-4B16-ACFB-B3C4CF2E0FB1}"/>
                  </a:ext>
                </a:extLst>
              </p:cNvPr>
              <p:cNvSpPr txBox="1"/>
              <p:nvPr/>
            </p:nvSpPr>
            <p:spPr>
              <a:xfrm>
                <a:off x="7120161" y="2128788"/>
                <a:ext cx="739324" cy="9848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80285C-64FB-4B16-ACFB-B3C4CF2E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61" y="2128788"/>
                <a:ext cx="739324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3CE789-5BDB-4DD2-9529-85C836D8BCDF}"/>
                  </a:ext>
                </a:extLst>
              </p:cNvPr>
              <p:cNvSpPr txBox="1"/>
              <p:nvPr/>
            </p:nvSpPr>
            <p:spPr>
              <a:xfrm>
                <a:off x="7489823" y="5819522"/>
                <a:ext cx="4614640" cy="9711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GB" sz="4800" i="1" dirty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4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box>
                        </m:e>
                      </m:box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3CE789-5BDB-4DD2-9529-85C836D8B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23" y="5819522"/>
                <a:ext cx="4614640" cy="971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0402D4F-DE22-4741-900A-E0DF1CD37F5D}"/>
              </a:ext>
            </a:extLst>
          </p:cNvPr>
          <p:cNvSpPr/>
          <p:nvPr/>
        </p:nvSpPr>
        <p:spPr>
          <a:xfrm>
            <a:off x="194127" y="4809636"/>
            <a:ext cx="5916387" cy="1847850"/>
          </a:xfrm>
          <a:prstGeom prst="rect">
            <a:avLst/>
          </a:prstGeom>
          <a:pattFill prst="wdDn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3200" dirty="0">
                <a:solidFill>
                  <a:schemeClr val="tx1"/>
                </a:solidFill>
              </a:rPr>
              <a:t>Lorenz Gauge Coordinate Systems</a:t>
            </a:r>
            <a:endParaRPr lang="en-CA" sz="32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82055F-257C-48DD-BD9E-D910C5FDBCEE}"/>
              </a:ext>
            </a:extLst>
          </p:cNvPr>
          <p:cNvGrpSpPr/>
          <p:nvPr/>
        </p:nvGrpSpPr>
        <p:grpSpPr>
          <a:xfrm>
            <a:off x="403677" y="3937385"/>
            <a:ext cx="4718959" cy="1752944"/>
            <a:chOff x="403677" y="3937385"/>
            <a:chExt cx="4718959" cy="17529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EDE755-3A1C-47E9-9E96-68D5D83B464A}"/>
                </a:ext>
              </a:extLst>
            </p:cNvPr>
            <p:cNvSpPr/>
            <p:nvPr/>
          </p:nvSpPr>
          <p:spPr>
            <a:xfrm>
              <a:off x="403677" y="3937385"/>
              <a:ext cx="4718959" cy="6758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Transverse Traceless Gauge</a:t>
              </a:r>
              <a:endParaRPr lang="en-CA" sz="3200" dirty="0">
                <a:solidFill>
                  <a:srgbClr val="7030A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F9A63F-C442-4FE6-AF79-4A55A9723087}"/>
                </a:ext>
              </a:extLst>
            </p:cNvPr>
            <p:cNvSpPr/>
            <p:nvPr/>
          </p:nvSpPr>
          <p:spPr>
            <a:xfrm>
              <a:off x="4057650" y="5370559"/>
              <a:ext cx="319770" cy="31977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38B6EE-0C01-47AE-BFCF-681D17E94A6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2763157" y="4613192"/>
              <a:ext cx="1142093" cy="757367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8791A7-5585-4923-A4D2-A5865CDEE07F}"/>
                  </a:ext>
                </a:extLst>
              </p:cNvPr>
              <p:cNvSpPr txBox="1"/>
              <p:nvPr/>
            </p:nvSpPr>
            <p:spPr>
              <a:xfrm>
                <a:off x="7121523" y="4789045"/>
                <a:ext cx="4614640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3600" dirty="0"/>
                  <a:t>(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3600" dirty="0"/>
                  <a:t> and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3600" dirty="0"/>
                  <a:t> polarizations)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8791A7-5585-4923-A4D2-A5865CDE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523" y="4789045"/>
                <a:ext cx="4614640" cy="646331"/>
              </a:xfrm>
              <a:prstGeom prst="rect">
                <a:avLst/>
              </a:prstGeom>
              <a:blipFill>
                <a:blip r:embed="rId8"/>
                <a:stretch>
                  <a:fillRect l="-2490" t="-11607" r="-2490" b="-3035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22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  <p:bldP spid="3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12700-35C0-4204-B99D-AD3E3AD178B5}"/>
                  </a:ext>
                </a:extLst>
              </p:cNvPr>
              <p:cNvSpPr txBox="1"/>
              <p:nvPr/>
            </p:nvSpPr>
            <p:spPr>
              <a:xfrm>
                <a:off x="57479" y="48957"/>
                <a:ext cx="11010241" cy="2787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/>
                  <a:t>Electromagnetic Waves are oscillations in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5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5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sz="5400" dirty="0">
                    <a:solidFill>
                      <a:srgbClr val="FFC000"/>
                    </a:solidFill>
                  </a:rPr>
                  <a:t> </a:t>
                </a:r>
                <a:r>
                  <a:rPr lang="en-GB" sz="5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sz="5400" dirty="0">
                    <a:solidFill>
                      <a:srgbClr val="7030A0"/>
                    </a:solidFill>
                  </a:rPr>
                  <a:t> </a:t>
                </a:r>
                <a:r>
                  <a:rPr lang="en-GB" sz="5400" u="sng" dirty="0"/>
                  <a:t>vector fields</a:t>
                </a:r>
                <a:r>
                  <a:rPr lang="en-GB" sz="5400" dirty="0"/>
                  <a:t>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5400" dirty="0"/>
                  <a:t> </a:t>
                </a:r>
                <a:r>
                  <a:rPr lang="en-GB" sz="5400" dirty="0">
                    <a:solidFill>
                      <a:srgbClr val="FF0000"/>
                    </a:solidFill>
                  </a:rPr>
                  <a:t>polarization</a:t>
                </a:r>
                <a:r>
                  <a:rPr lang="en-GB" sz="5400" dirty="0"/>
                  <a:t> =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5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5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sz="5400" dirty="0"/>
                  <a:t> vector</a:t>
                </a:r>
                <a:endParaRPr lang="en-CA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12700-35C0-4204-B99D-AD3E3AD17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9" y="48957"/>
                <a:ext cx="11010241" cy="2787045"/>
              </a:xfrm>
              <a:prstGeom prst="rect">
                <a:avLst/>
              </a:prstGeom>
              <a:blipFill>
                <a:blip r:embed="rId3"/>
                <a:stretch>
                  <a:fillRect l="-2933" t="-6127" r="-4040" b="-126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776B45-B75E-4E20-A26C-224B37541602}"/>
                  </a:ext>
                </a:extLst>
              </p:cNvPr>
              <p:cNvSpPr txBox="1"/>
              <p:nvPr/>
            </p:nvSpPr>
            <p:spPr>
              <a:xfrm>
                <a:off x="57479" y="3505200"/>
                <a:ext cx="12077371" cy="3520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/>
                  <a:t>Gravitational Waves are oscillations in </a:t>
                </a:r>
                <a:r>
                  <a:rPr lang="en-GB" sz="5400" u="sng" dirty="0"/>
                  <a:t>metric perturbation</a:t>
                </a:r>
                <a:r>
                  <a:rPr lang="en-GB" sz="5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5400" dirty="0"/>
                  <a:t>.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5400" dirty="0"/>
                  <a:t> </a:t>
                </a:r>
                <a:r>
                  <a:rPr lang="en-GB" sz="5400" dirty="0">
                    <a:solidFill>
                      <a:srgbClr val="FF0000"/>
                    </a:solidFill>
                  </a:rPr>
                  <a:t>polarization</a:t>
                </a:r>
                <a:r>
                  <a:rPr lang="en-GB" sz="5400" dirty="0"/>
                  <a:t> = direction of how distances change between points</a:t>
                </a:r>
                <a:endParaRPr lang="en-CA" sz="5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776B45-B75E-4E20-A26C-224B3754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9" y="3505200"/>
                <a:ext cx="12077371" cy="3520644"/>
              </a:xfrm>
              <a:prstGeom prst="rect">
                <a:avLst/>
              </a:prstGeom>
              <a:blipFill>
                <a:blip r:embed="rId4"/>
                <a:stretch>
                  <a:fillRect l="-2674" t="-4844" b="-95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91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23"/>
    </mc:Choice>
    <mc:Fallback xmlns="">
      <p:transition spd="slow" advTm="21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59DD2E-6C94-4CE5-A974-A1650CE15845}"/>
              </a:ext>
            </a:extLst>
          </p:cNvPr>
          <p:cNvSpPr txBox="1"/>
          <p:nvPr/>
        </p:nvSpPr>
        <p:spPr>
          <a:xfrm>
            <a:off x="278131" y="182975"/>
            <a:ext cx="10778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Gravitational Wave Polarizations</a:t>
            </a:r>
            <a:endParaRPr lang="en-CA" sz="6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72DD4F-0243-47CE-9316-BAAE3352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1" y="1561786"/>
            <a:ext cx="3627118" cy="36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15D7ED-C8AA-46EE-89BE-07967CAD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561786"/>
            <a:ext cx="3627118" cy="36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0BC12F-7595-4FA7-8E53-3D0D769C599B}"/>
              </a:ext>
            </a:extLst>
          </p:cNvPr>
          <p:cNvSpPr txBox="1"/>
          <p:nvPr/>
        </p:nvSpPr>
        <p:spPr>
          <a:xfrm>
            <a:off x="278131" y="6109334"/>
            <a:ext cx="11635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600" dirty="0"/>
              <a:t>(Animation credits to Wikipedia User </a:t>
            </a:r>
            <a:r>
              <a:rPr lang="en-CA" sz="3600" b="1" dirty="0" err="1"/>
              <a:t>MOBle</a:t>
            </a:r>
            <a:r>
              <a:rPr lang="en-CA" sz="3600" b="1" dirty="0"/>
              <a:t> / Mike Boyle</a:t>
            </a:r>
            <a:r>
              <a:rPr lang="en-CA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530028-E1F6-40AD-B6D1-D9EF77EC6E60}"/>
                  </a:ext>
                </a:extLst>
              </p:cNvPr>
              <p:cNvSpPr txBox="1"/>
              <p:nvPr/>
            </p:nvSpPr>
            <p:spPr>
              <a:xfrm>
                <a:off x="601981" y="4861245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6000" dirty="0">
                    <a:solidFill>
                      <a:srgbClr val="00B05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530028-E1F6-40AD-B6D1-D9EF77EC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1" y="4861245"/>
                <a:ext cx="4693919" cy="1015663"/>
              </a:xfrm>
              <a:prstGeom prst="rect">
                <a:avLst/>
              </a:prstGeom>
              <a:blipFill>
                <a:blip r:embed="rId5"/>
                <a:stretch>
                  <a:fillRect t="-17964" r="-532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CF248-FAD2-4C48-AD53-7E72B53F2AB2}"/>
                  </a:ext>
                </a:extLst>
              </p:cNvPr>
              <p:cNvSpPr txBox="1"/>
              <p:nvPr/>
            </p:nvSpPr>
            <p:spPr>
              <a:xfrm>
                <a:off x="6896100" y="4861245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6000" dirty="0">
                    <a:solidFill>
                      <a:srgbClr val="7030A0"/>
                    </a:solidFill>
                  </a:rPr>
                  <a:t> Polarization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CF248-FAD2-4C48-AD53-7E72B53F2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4861245"/>
                <a:ext cx="4693919" cy="1015663"/>
              </a:xfrm>
              <a:prstGeom prst="rect">
                <a:avLst/>
              </a:prstGeom>
              <a:blipFill>
                <a:blip r:embed="rId6"/>
                <a:stretch>
                  <a:fillRect t="-17964" r="-493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ross 1">
            <a:extLst>
              <a:ext uri="{FF2B5EF4-FFF2-40B4-BE49-F238E27FC236}">
                <a16:creationId xmlns:a16="http://schemas.microsoft.com/office/drawing/2014/main" id="{7B4EDFD9-8368-4BE3-82A3-B38E01FDBA93}"/>
              </a:ext>
            </a:extLst>
          </p:cNvPr>
          <p:cNvSpPr/>
          <p:nvPr/>
        </p:nvSpPr>
        <p:spPr>
          <a:xfrm>
            <a:off x="1696357" y="1913568"/>
            <a:ext cx="2817586" cy="2817586"/>
          </a:xfrm>
          <a:prstGeom prst="plus">
            <a:avLst>
              <a:gd name="adj" fmla="val 39525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378579C-C77E-4167-9CA5-3856C1C4E0FC}"/>
              </a:ext>
            </a:extLst>
          </p:cNvPr>
          <p:cNvSpPr/>
          <p:nvPr/>
        </p:nvSpPr>
        <p:spPr>
          <a:xfrm rot="18900000">
            <a:off x="7811864" y="1883588"/>
            <a:ext cx="2817586" cy="2817586"/>
          </a:xfrm>
          <a:prstGeom prst="plus">
            <a:avLst>
              <a:gd name="adj" fmla="val 39525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CD4C96-64B1-42E5-B606-876696DAFC21}"/>
              </a:ext>
            </a:extLst>
          </p:cNvPr>
          <p:cNvGrpSpPr/>
          <p:nvPr/>
        </p:nvGrpSpPr>
        <p:grpSpPr>
          <a:xfrm>
            <a:off x="5119887" y="788296"/>
            <a:ext cx="2529039" cy="2671936"/>
            <a:chOff x="786498" y="1182153"/>
            <a:chExt cx="3239722" cy="34227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821FDB-1A6C-4548-9DE5-B26D4B3DA0F4}"/>
                </a:ext>
              </a:extLst>
            </p:cNvPr>
            <p:cNvSpPr/>
            <p:nvPr/>
          </p:nvSpPr>
          <p:spPr>
            <a:xfrm>
              <a:off x="786498" y="2089103"/>
              <a:ext cx="2515823" cy="25158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828B42-B55D-4F68-B3C9-B4EB1192D2DB}"/>
                </a:ext>
              </a:extLst>
            </p:cNvPr>
            <p:cNvCxnSpPr>
              <a:cxnSpLocks/>
            </p:cNvCxnSpPr>
            <p:nvPr/>
          </p:nvCxnSpPr>
          <p:spPr>
            <a:xfrm>
              <a:off x="788603" y="3347015"/>
              <a:ext cx="263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A21A464-9E20-46DB-AA82-4588F6FC9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1954722"/>
              <a:ext cx="0" cy="26502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CC9C4E-0D75-45BA-8ABC-B6AB332611BA}"/>
                    </a:ext>
                  </a:extLst>
                </p:cNvPr>
                <p:cNvSpPr txBox="1"/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CC9C4E-0D75-45BA-8ABC-B6AB33261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00" y="2897350"/>
                  <a:ext cx="702120" cy="8279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02CD3A-0018-4D63-82A1-85A2E7DCF9AA}"/>
                    </a:ext>
                  </a:extLst>
                </p:cNvPr>
                <p:cNvSpPr txBox="1"/>
                <p:nvPr/>
              </p:nvSpPr>
              <p:spPr>
                <a:xfrm>
                  <a:off x="1689037" y="1182153"/>
                  <a:ext cx="710745" cy="827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02CD3A-0018-4D63-82A1-85A2E7D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37" y="1182153"/>
                  <a:ext cx="710745" cy="8279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8330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5"/>
    </mc:Choice>
    <mc:Fallback xmlns="">
      <p:transition spd="slow" advTm="2359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9|1|6.3|0.5|2.3|3|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8|0.9|5|1|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1|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5|2.2|3|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|8.4|4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|5.2|8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0.9|0.9|1.4|0.3|1|1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4.3|1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.6|4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2|2.2|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8|2|2|4|4.7|9.2|3.1|14.6|4.9|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6.4|6.9|4.8|7.3|17.4|6.1|6.4|9.4|5.7|9.2|20.5|3.4|1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5.5|5.1|4.6|1.5|2.3|5|6.1|11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5.1|20|40.1|7.8|29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4|11.4|6.4|11.6|2.9|8.2|2.1|3.9|2.4|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|1.5|2.4|1|0.8|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8|2|3|2.5|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1.6|6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8|8.4|0.7|2.3|0.7|6.5|0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8|1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4|2|2.6|5|4.9|17.3|9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4|2|2.6|5|4.9|17.3|9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4.3|5.8|3.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4.3|5.8|3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6|2|2.3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4|4.8|4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5|17.4|6.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9|1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1|6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.3|4.5|3.1|1.4|2.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0.1|3.5|5|1.9|3.2|4.3|1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2.1|1.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8.4|5.6|12.3|1|6.4|8.7|11.7|8.4|2.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5.1|20|40.1|7.8|29.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.4|3.5|5|6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2|0.5|0.4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6|4.3|5.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0.9|4.1|1.4|2|2.9|3.9|9.8|2.1|10.7|7.9|6.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4|3.1|8.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5|13|4.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5|1.9|1.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2.5|0.9|1.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0.9|4.1|1.4|2|2.9|3.9|9.8|2.1|10.7|7.9|6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4|3.1|8.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6.6|5.3|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2|10.4|10.1|2.6|1.3|6.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5|1.9|1.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6|4.3|5.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0.8|4.7|3.3|0.6|4.4|1.2|0.9|0.7|6.6|4.4|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1|6.3|4.3|1.8|2.1|5.4|5.3|18.2|25.6|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5|2.5|5.1|3.3|1.2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5.5|3.6|2.6|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3497</Words>
  <Application>Microsoft Office PowerPoint</Application>
  <PresentationFormat>Widescreen</PresentationFormat>
  <Paragraphs>640</Paragraphs>
  <Slides>74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Relativity 109: Gravitational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Relativity 109: Gravitational Waves</dc:title>
  <dc:creator>Chris D</dc:creator>
  <cp:lastModifiedBy>Chris D</cp:lastModifiedBy>
  <cp:revision>35</cp:revision>
  <dcterms:created xsi:type="dcterms:W3CDTF">2021-12-09T23:34:08Z</dcterms:created>
  <dcterms:modified xsi:type="dcterms:W3CDTF">2022-09-12T02:35:53Z</dcterms:modified>
</cp:coreProperties>
</file>